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03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262" r:id="rId11"/>
    <p:sldId id="312" r:id="rId12"/>
    <p:sldId id="315" r:id="rId13"/>
    <p:sldId id="316" r:id="rId14"/>
    <p:sldId id="319" r:id="rId15"/>
    <p:sldId id="317" r:id="rId16"/>
    <p:sldId id="318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8AC"/>
    <a:srgbClr val="BDA582"/>
    <a:srgbClr val="EAEAEA"/>
    <a:srgbClr val="DEC458"/>
    <a:srgbClr val="00B8BC"/>
    <a:srgbClr val="2B6382"/>
    <a:srgbClr val="92A46F"/>
    <a:srgbClr val="C51125"/>
    <a:srgbClr val="CD2869"/>
    <a:srgbClr val="FCFF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94660"/>
  </p:normalViewPr>
  <p:slideViewPr>
    <p:cSldViewPr snapToGrid="0">
      <p:cViewPr>
        <p:scale>
          <a:sx n="100" d="100"/>
          <a:sy n="100" d="100"/>
        </p:scale>
        <p:origin x="714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6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辅助列（请勿改动)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1.1759999999999999</c:v>
                </c:pt>
                <c:pt idx="1">
                  <c:v>1.1759999999999999</c:v>
                </c:pt>
                <c:pt idx="2">
                  <c:v>1.1759999999999999</c:v>
                </c:pt>
                <c:pt idx="3">
                  <c:v>1.1759999999999999</c:v>
                </c:pt>
                <c:pt idx="4">
                  <c:v>1.1759999999999999</c:v>
                </c:pt>
                <c:pt idx="5">
                  <c:v>1.1759999999999999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DB-45E2-A7F9-EC8FDB4DC82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在这里输入您的数据</c:v>
                </c:pt>
              </c:strCache>
            </c:strRef>
          </c:tx>
          <c:spPr>
            <a:solidFill>
              <a:srgbClr val="00A8AC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A8A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CDB-45E2-A7F9-EC8FDB4DC82E}"/>
              </c:ext>
            </c:extLst>
          </c:dPt>
          <c:dPt>
            <c:idx val="1"/>
            <c:invertIfNegative val="0"/>
            <c:bubble3D val="0"/>
            <c:spPr>
              <a:solidFill>
                <a:srgbClr val="BDA58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CDB-45E2-A7F9-EC8FDB4DC82E}"/>
              </c:ext>
            </c:extLst>
          </c:dPt>
          <c:dPt>
            <c:idx val="2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CDB-45E2-A7F9-EC8FDB4DC82E}"/>
              </c:ext>
            </c:extLst>
          </c:dPt>
          <c:dPt>
            <c:idx val="3"/>
            <c:invertIfNegative val="0"/>
            <c:bubble3D val="0"/>
            <c:spPr>
              <a:solidFill>
                <a:srgbClr val="00A8A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CDB-45E2-A7F9-EC8FDB4DC82E}"/>
              </c:ext>
            </c:extLst>
          </c:dPt>
          <c:dPt>
            <c:idx val="4"/>
            <c:invertIfNegative val="0"/>
            <c:bubble3D val="0"/>
            <c:spPr>
              <a:solidFill>
                <a:srgbClr val="BDA582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2CDB-45E2-A7F9-EC8FDB4DC82E}"/>
              </c:ext>
            </c:extLst>
          </c:dPt>
          <c:dPt>
            <c:idx val="5"/>
            <c:invertIfNegative val="0"/>
            <c:bubble3D val="0"/>
            <c:spPr>
              <a:solidFill>
                <a:srgbClr val="00A8A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CDB-45E2-A7F9-EC8FDB4DC82E}"/>
              </c:ext>
            </c:extLst>
          </c:dPt>
          <c:dLbls>
            <c:dLbl>
              <c:idx val="0"/>
              <c:layout>
                <c:manualLayout>
                  <c:x val="-2.009650839387131E-3"/>
                  <c:y val="1.3490304692327397E-2"/>
                </c:manualLayout>
              </c:layout>
              <c:spPr>
                <a:solidFill>
                  <a:srgbClr val="00A8AC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CDB-45E2-A7F9-EC8FDB4DC82E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4.8169797719343287E-2"/>
                      <c:h val="8.6875067526637345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6.3768882874038076E-4"/>
                  <c:y val="1.3755403648441454E-2"/>
                </c:manualLayout>
              </c:layout>
              <c:spPr>
                <a:solidFill>
                  <a:srgbClr val="BDA582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CDB-45E2-A7F9-EC8FDB4DC82E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4.823415212178047E-2"/>
                      <c:h val="8.7405265438865481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5.27495102435499E-8"/>
                  <c:y val="1.1562988240349842E-2"/>
                </c:manualLayout>
              </c:layout>
              <c:spPr>
                <a:solidFill>
                  <a:schemeClr val="accent3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2CDB-45E2-A7F9-EC8FDB4DC82E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4.823415212178047E-2"/>
                      <c:h val="8.7405265438865481E-2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5.2749510096169469E-8"/>
                  <c:y val="1.1562988240349912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defRPr>
                    </a:pPr>
                    <a:fld id="{C7CA6378-02E4-4123-B1CC-AD6955963114}" type="VALUE">
                      <a:rPr lang="en-US" altLang="zh-CN"/>
                      <a:pPr>
                        <a:defRPr/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solidFill>
                  <a:srgbClr val="00A8AC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2CDB-45E2-A7F9-EC8FDB4DC82E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4.823415212178047E-2"/>
                      <c:h val="9.6497537478042461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5.2749510194423087E-8"/>
                  <c:y val="1.5417317653799884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defRPr>
                    </a:pPr>
                    <a:fld id="{813790C7-2895-4704-BF34-0F125CD7762C}" type="VALUE">
                      <a:rPr lang="en-US" altLang="zh-CN"/>
                      <a:pPr>
                        <a:defRPr/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solidFill>
                  <a:srgbClr val="BDA582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2CDB-45E2-A7F9-EC8FDB4DC82E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4.823415212178047E-2"/>
                      <c:h val="9.2280233420617197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5.2749510194423087E-8"/>
                  <c:y val="1.5417317653799847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197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阿里巴巴普惠体 2.0 55 Regular" panose="00020600040101010101" pitchFamily="18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阿里巴巴普惠体 2.0 55 Regular" panose="00020600040101010101" pitchFamily="18" charset="-122"/>
                      </a:defRPr>
                    </a:pPr>
                    <a:fld id="{49925687-0137-492D-9073-74EFE8FDEFB5}" type="VALUE">
                      <a:rPr lang="en-US" altLang="zh-CN"/>
                      <a:pPr>
                        <a:defRPr/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solidFill>
                  <a:srgbClr val="00A8AC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2CDB-45E2-A7F9-EC8FDB4DC82E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roundRec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4.823415212178047E-2"/>
                      <c:h val="9.2280233420617197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schemeClr val="lt1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ound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0.98</c:v>
                </c:pt>
                <c:pt idx="1">
                  <c:v>0.78</c:v>
                </c:pt>
                <c:pt idx="2">
                  <c:v>0.39</c:v>
                </c:pt>
                <c:pt idx="3">
                  <c:v>0.45</c:v>
                </c:pt>
                <c:pt idx="4">
                  <c:v>0.66</c:v>
                </c:pt>
                <c:pt idx="5">
                  <c:v>0.56000000000000005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2CDB-45E2-A7F9-EC8FDB4DC8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-1080548096"/>
        <c:axId val="-1080547552"/>
      </c:barChart>
      <c:catAx>
        <c:axId val="-1080548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080547552"/>
        <c:crosses val="autoZero"/>
        <c:auto val="1"/>
        <c:lblAlgn val="ctr"/>
        <c:lblOffset val="100"/>
        <c:noMultiLvlLbl val="0"/>
      </c:catAx>
      <c:valAx>
        <c:axId val="-1080547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080548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阿里巴巴普惠体 2.0 55 Regula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A8A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67E-4934-8C76-9CCFC1AEF9C1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67E-4934-8C76-9CCFC1AEF9C1}"/>
              </c:ext>
            </c:extLst>
          </c:dPt>
          <c:dPt>
            <c:idx val="2"/>
            <c:bubble3D val="0"/>
            <c:spPr>
              <a:solidFill>
                <a:srgbClr val="BDA58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667E-4934-8C76-9CCFC1AEF9C1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1.3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67E-4934-8C76-9CCFC1AEF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阿里巴巴普惠体 2.0 55 Regula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A8A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6DA-4846-95F3-B5957090B604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6DA-4846-95F3-B5957090B604}"/>
              </c:ext>
            </c:extLst>
          </c:dPt>
          <c:dPt>
            <c:idx val="2"/>
            <c:bubble3D val="0"/>
            <c:spPr>
              <a:solidFill>
                <a:srgbClr val="BDA58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6DA-4846-95F3-B5957090B604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6DA-4846-95F3-B5957090B6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阿里巴巴普惠体 2.0 55 Regula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A8A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1D2-4A2B-82B2-7A06A31CFAB8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1D2-4A2B-82B2-7A06A31CFAB8}"/>
              </c:ext>
            </c:extLst>
          </c:dPt>
          <c:dPt>
            <c:idx val="2"/>
            <c:bubble3D val="0"/>
            <c:spPr>
              <a:solidFill>
                <a:srgbClr val="BDA58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1D2-4A2B-82B2-7A06A31CFAB8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7.6</c:v>
                </c:pt>
                <c:pt idx="1">
                  <c:v>4</c:v>
                </c:pt>
                <c:pt idx="2">
                  <c:v>2.2999999999999998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1D2-4A2B-82B2-7A06A31CFA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阿里巴巴普惠体 2.0 55 Regula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0A8A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FB4-4ED2-8295-E7E8BCDAB0C5}"/>
              </c:ext>
            </c:extLst>
          </c:dPt>
          <c:dPt>
            <c:idx val="1"/>
            <c:bubble3D val="0"/>
            <c:spPr>
              <a:solidFill>
                <a:srgbClr val="BDA58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FB4-4ED2-8295-E7E8BCDAB0C5}"/>
              </c:ext>
            </c:extLst>
          </c:dPt>
          <c:cat>
            <c:strRef>
              <c:f>Sheet1!$A$2:$A$3</c:f>
              <c:strCache>
                <c:ptCount val="2"/>
                <c:pt idx="0">
                  <c:v>百分比</c:v>
                </c:pt>
                <c:pt idx="1">
                  <c:v>余下（自动计算）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FB4-4ED2-8295-E7E8BCDAB0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阿里巴巴普惠体 2.0 55 Regular" panose="00020600040101010101" pitchFamily="18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阿里巴巴普惠体 2.0 55 Regular" panose="00020600040101010101" pitchFamily="18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4B7EFF-6413-49D1-BD66-C304F63D2132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608ACD5-82BB-4CF7-8CC7-5774DE94B00D}">
      <dgm:prSet phldrT="[文本]"/>
      <dgm:spPr>
        <a:solidFill>
          <a:srgbClr val="00A8AC"/>
        </a:solidFill>
      </dgm:spPr>
      <dgm:t>
        <a:bodyPr/>
        <a:lstStyle/>
        <a:p>
          <a:r>
            <a:rPr lang="zh-CN" altLang="en-US" dirty="0" smtClean="0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添加标题文本</a:t>
          </a:r>
          <a:endParaRPr lang="zh-CN" altLang="en-US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gm:t>
    </dgm:pt>
    <dgm:pt modelId="{9B9B85E2-61D2-4722-892D-146AFEDA7C03}" type="parTrans" cxnId="{B8097FE7-2EE5-4294-B6ED-AC6D8C64BA36}">
      <dgm:prSet/>
      <dgm:spPr/>
      <dgm:t>
        <a:bodyPr/>
        <a:lstStyle/>
        <a:p>
          <a:endParaRPr lang="zh-CN" altLang="en-US"/>
        </a:p>
      </dgm:t>
    </dgm:pt>
    <dgm:pt modelId="{19D56486-3219-441B-B97A-6F8AFD3D1AA9}" type="sibTrans" cxnId="{B8097FE7-2EE5-4294-B6ED-AC6D8C64BA36}">
      <dgm:prSet/>
      <dgm:spPr/>
      <dgm:t>
        <a:bodyPr/>
        <a:lstStyle/>
        <a:p>
          <a:endParaRPr lang="zh-CN" altLang="en-US"/>
        </a:p>
      </dgm:t>
    </dgm:pt>
    <dgm:pt modelId="{BA946886-2338-4E22-B87E-C169E5DD5EDF}">
      <dgm:prSet phldrT="[文本]"/>
      <dgm:spPr>
        <a:solidFill>
          <a:srgbClr val="BDA582"/>
        </a:solidFill>
      </dgm:spPr>
      <dgm:t>
        <a:bodyPr/>
        <a:lstStyle/>
        <a:p>
          <a:r>
            <a:rPr lang="zh-CN" altLang="en-US" dirty="0" smtClean="0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添加标题文本</a:t>
          </a:r>
          <a:endParaRPr lang="zh-CN" altLang="en-US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gm:t>
    </dgm:pt>
    <dgm:pt modelId="{5EF54AAF-EC99-46AC-B1C8-1E262393A946}" type="parTrans" cxnId="{70C0B3B3-0B13-4A13-8E1E-CB330CA42ADE}">
      <dgm:prSet/>
      <dgm:spPr/>
      <dgm:t>
        <a:bodyPr/>
        <a:lstStyle/>
        <a:p>
          <a:endParaRPr lang="zh-CN" altLang="en-US"/>
        </a:p>
      </dgm:t>
    </dgm:pt>
    <dgm:pt modelId="{9CE75328-EE72-4FD0-B9AA-8E64053DC741}" type="sibTrans" cxnId="{70C0B3B3-0B13-4A13-8E1E-CB330CA42ADE}">
      <dgm:prSet/>
      <dgm:spPr/>
      <dgm:t>
        <a:bodyPr/>
        <a:lstStyle/>
        <a:p>
          <a:endParaRPr lang="zh-CN" altLang="en-US"/>
        </a:p>
      </dgm:t>
    </dgm:pt>
    <dgm:pt modelId="{52276B35-9B11-4E92-AF39-81A82839525E}">
      <dgm:prSet phldrT="[文本]"/>
      <dgm:spPr>
        <a:solidFill>
          <a:srgbClr val="00A8AC"/>
        </a:solidFill>
      </dgm:spPr>
      <dgm:t>
        <a:bodyPr/>
        <a:lstStyle/>
        <a:p>
          <a:r>
            <a:rPr lang="zh-CN" altLang="en-US" dirty="0" smtClean="0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添加标题文本</a:t>
          </a:r>
          <a:endParaRPr lang="zh-CN" altLang="en-US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gm:t>
    </dgm:pt>
    <dgm:pt modelId="{276E88DB-9A29-4D69-BA97-6A49C29C1596}" type="parTrans" cxnId="{F1422E46-D2E7-4C8F-B77C-B6556349FA98}">
      <dgm:prSet/>
      <dgm:spPr/>
      <dgm:t>
        <a:bodyPr/>
        <a:lstStyle/>
        <a:p>
          <a:endParaRPr lang="zh-CN" altLang="en-US"/>
        </a:p>
      </dgm:t>
    </dgm:pt>
    <dgm:pt modelId="{8F702212-B0A4-47EE-96E0-030A80BA873A}" type="sibTrans" cxnId="{F1422E46-D2E7-4C8F-B77C-B6556349FA98}">
      <dgm:prSet/>
      <dgm:spPr/>
      <dgm:t>
        <a:bodyPr/>
        <a:lstStyle/>
        <a:p>
          <a:endParaRPr lang="zh-CN" altLang="en-US"/>
        </a:p>
      </dgm:t>
    </dgm:pt>
    <dgm:pt modelId="{90159CD7-CEFD-4C22-921E-76E73D5A23AD}">
      <dgm:prSet phldrT="[文本]"/>
      <dgm:spPr>
        <a:solidFill>
          <a:srgbClr val="BDA582"/>
        </a:solidFill>
      </dgm:spPr>
      <dgm:t>
        <a:bodyPr/>
        <a:lstStyle/>
        <a:p>
          <a:r>
            <a:rPr lang="zh-CN" altLang="en-US" dirty="0" smtClean="0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添加标题文本</a:t>
          </a:r>
          <a:endParaRPr lang="zh-CN" altLang="en-US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gm:t>
    </dgm:pt>
    <dgm:pt modelId="{46D94ECE-0277-405E-848F-71B52F776A84}" type="parTrans" cxnId="{7842CCF1-763D-47A7-9BCB-E1239663FFE2}">
      <dgm:prSet/>
      <dgm:spPr/>
      <dgm:t>
        <a:bodyPr/>
        <a:lstStyle/>
        <a:p>
          <a:endParaRPr lang="zh-CN" altLang="en-US"/>
        </a:p>
      </dgm:t>
    </dgm:pt>
    <dgm:pt modelId="{9FBDB9BD-7655-4CB2-85ED-69C25AE18496}" type="sibTrans" cxnId="{7842CCF1-763D-47A7-9BCB-E1239663FFE2}">
      <dgm:prSet/>
      <dgm:spPr/>
      <dgm:t>
        <a:bodyPr/>
        <a:lstStyle/>
        <a:p>
          <a:endParaRPr lang="zh-CN" altLang="en-US"/>
        </a:p>
      </dgm:t>
    </dgm:pt>
    <dgm:pt modelId="{809C7EBA-4C94-454D-A249-90D213E94C5E}">
      <dgm:prSet phldrT="[文本]"/>
      <dgm:spPr>
        <a:solidFill>
          <a:srgbClr val="00A8AC"/>
        </a:solidFill>
      </dgm:spPr>
      <dgm:t>
        <a:bodyPr/>
        <a:lstStyle/>
        <a:p>
          <a:r>
            <a:rPr lang="zh-CN" altLang="en-US" dirty="0" smtClean="0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添加标题文本</a:t>
          </a:r>
          <a:endParaRPr lang="zh-CN" altLang="en-US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gm:t>
    </dgm:pt>
    <dgm:pt modelId="{42E744BF-8CAF-4FD8-8746-F7B8C4142920}" type="parTrans" cxnId="{4C8EBCE0-4355-4BA8-88B4-CE6EFC137EA1}">
      <dgm:prSet/>
      <dgm:spPr/>
      <dgm:t>
        <a:bodyPr/>
        <a:lstStyle/>
        <a:p>
          <a:endParaRPr lang="zh-CN" altLang="en-US"/>
        </a:p>
      </dgm:t>
    </dgm:pt>
    <dgm:pt modelId="{443F6916-70ED-451E-995E-5ACFB63D065F}" type="sibTrans" cxnId="{4C8EBCE0-4355-4BA8-88B4-CE6EFC137EA1}">
      <dgm:prSet/>
      <dgm:spPr/>
      <dgm:t>
        <a:bodyPr/>
        <a:lstStyle/>
        <a:p>
          <a:endParaRPr lang="zh-CN" altLang="en-US"/>
        </a:p>
      </dgm:t>
    </dgm:pt>
    <dgm:pt modelId="{E2151989-7E8E-4285-B4E0-1CF9F58156B6}" type="pres">
      <dgm:prSet presAssocID="{F24B7EFF-6413-49D1-BD66-C304F63D2132}" presName="Name0" presStyleCnt="0">
        <dgm:presLayoutVars>
          <dgm:dir/>
          <dgm:animLvl val="lvl"/>
          <dgm:resizeHandles val="exact"/>
        </dgm:presLayoutVars>
      </dgm:prSet>
      <dgm:spPr/>
    </dgm:pt>
    <dgm:pt modelId="{A4682043-A100-46CC-8574-7C3B48A9CEA0}" type="pres">
      <dgm:prSet presAssocID="{9608ACD5-82BB-4CF7-8CC7-5774DE94B00D}" presName="parTxOnly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A53E9A-A60A-470B-9628-F609C03FDB2E}" type="pres">
      <dgm:prSet presAssocID="{19D56486-3219-441B-B97A-6F8AFD3D1AA9}" presName="parTxOnlySpace" presStyleCnt="0"/>
      <dgm:spPr/>
    </dgm:pt>
    <dgm:pt modelId="{1BCCA747-4C6E-4616-A2D0-EBBC39909505}" type="pres">
      <dgm:prSet presAssocID="{BA946886-2338-4E22-B87E-C169E5DD5EDF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E44D07-0F28-4B67-B7BB-46E1D8E2CA4F}" type="pres">
      <dgm:prSet presAssocID="{9CE75328-EE72-4FD0-B9AA-8E64053DC741}" presName="parTxOnlySpace" presStyleCnt="0"/>
      <dgm:spPr/>
    </dgm:pt>
    <dgm:pt modelId="{59A73200-D456-4F00-A383-D9779A377AB0}" type="pres">
      <dgm:prSet presAssocID="{52276B35-9B11-4E92-AF39-81A82839525E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71DAD9-1BD8-42B0-901E-D06B166BF8B7}" type="pres">
      <dgm:prSet presAssocID="{8F702212-B0A4-47EE-96E0-030A80BA873A}" presName="parTxOnlySpace" presStyleCnt="0"/>
      <dgm:spPr/>
    </dgm:pt>
    <dgm:pt modelId="{C6E609D6-3CE1-488A-B26B-B18957B06A99}" type="pres">
      <dgm:prSet presAssocID="{90159CD7-CEFD-4C22-921E-76E73D5A23AD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A2659E-8184-48E6-9952-A147A17C9508}" type="pres">
      <dgm:prSet presAssocID="{9FBDB9BD-7655-4CB2-85ED-69C25AE18496}" presName="parTxOnlySpace" presStyleCnt="0"/>
      <dgm:spPr/>
    </dgm:pt>
    <dgm:pt modelId="{C9D4E60C-A37C-44CA-8FB8-5D6D3A7B46C0}" type="pres">
      <dgm:prSet presAssocID="{809C7EBA-4C94-454D-A249-90D213E94C5E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948E713-51A9-45B9-8AC1-8FE57189CDEC}" type="presOf" srcId="{52276B35-9B11-4E92-AF39-81A82839525E}" destId="{59A73200-D456-4F00-A383-D9779A377AB0}" srcOrd="0" destOrd="0" presId="urn:microsoft.com/office/officeart/2005/8/layout/chevron1"/>
    <dgm:cxn modelId="{B8097FE7-2EE5-4294-B6ED-AC6D8C64BA36}" srcId="{F24B7EFF-6413-49D1-BD66-C304F63D2132}" destId="{9608ACD5-82BB-4CF7-8CC7-5774DE94B00D}" srcOrd="0" destOrd="0" parTransId="{9B9B85E2-61D2-4722-892D-146AFEDA7C03}" sibTransId="{19D56486-3219-441B-B97A-6F8AFD3D1AA9}"/>
    <dgm:cxn modelId="{D9998013-63F1-45C9-AE30-B0FABC00ADE6}" type="presOf" srcId="{F24B7EFF-6413-49D1-BD66-C304F63D2132}" destId="{E2151989-7E8E-4285-B4E0-1CF9F58156B6}" srcOrd="0" destOrd="0" presId="urn:microsoft.com/office/officeart/2005/8/layout/chevron1"/>
    <dgm:cxn modelId="{FA599D82-C649-4BAF-9018-ACDAAFBAC829}" type="presOf" srcId="{BA946886-2338-4E22-B87E-C169E5DD5EDF}" destId="{1BCCA747-4C6E-4616-A2D0-EBBC39909505}" srcOrd="0" destOrd="0" presId="urn:microsoft.com/office/officeart/2005/8/layout/chevron1"/>
    <dgm:cxn modelId="{4C8EBCE0-4355-4BA8-88B4-CE6EFC137EA1}" srcId="{F24B7EFF-6413-49D1-BD66-C304F63D2132}" destId="{809C7EBA-4C94-454D-A249-90D213E94C5E}" srcOrd="4" destOrd="0" parTransId="{42E744BF-8CAF-4FD8-8746-F7B8C4142920}" sibTransId="{443F6916-70ED-451E-995E-5ACFB63D065F}"/>
    <dgm:cxn modelId="{F1422E46-D2E7-4C8F-B77C-B6556349FA98}" srcId="{F24B7EFF-6413-49D1-BD66-C304F63D2132}" destId="{52276B35-9B11-4E92-AF39-81A82839525E}" srcOrd="2" destOrd="0" parTransId="{276E88DB-9A29-4D69-BA97-6A49C29C1596}" sibTransId="{8F702212-B0A4-47EE-96E0-030A80BA873A}"/>
    <dgm:cxn modelId="{0E8A53EA-58B0-4A04-A3B3-CE44BB203C11}" type="presOf" srcId="{9608ACD5-82BB-4CF7-8CC7-5774DE94B00D}" destId="{A4682043-A100-46CC-8574-7C3B48A9CEA0}" srcOrd="0" destOrd="0" presId="urn:microsoft.com/office/officeart/2005/8/layout/chevron1"/>
    <dgm:cxn modelId="{792ADFF9-2F66-4C71-AD34-C646B694BD97}" type="presOf" srcId="{90159CD7-CEFD-4C22-921E-76E73D5A23AD}" destId="{C6E609D6-3CE1-488A-B26B-B18957B06A99}" srcOrd="0" destOrd="0" presId="urn:microsoft.com/office/officeart/2005/8/layout/chevron1"/>
    <dgm:cxn modelId="{70C0B3B3-0B13-4A13-8E1E-CB330CA42ADE}" srcId="{F24B7EFF-6413-49D1-BD66-C304F63D2132}" destId="{BA946886-2338-4E22-B87E-C169E5DD5EDF}" srcOrd="1" destOrd="0" parTransId="{5EF54AAF-EC99-46AC-B1C8-1E262393A946}" sibTransId="{9CE75328-EE72-4FD0-B9AA-8E64053DC741}"/>
    <dgm:cxn modelId="{8C7B5311-F7F0-4F9E-A68E-8B01776E3A72}" type="presOf" srcId="{809C7EBA-4C94-454D-A249-90D213E94C5E}" destId="{C9D4E60C-A37C-44CA-8FB8-5D6D3A7B46C0}" srcOrd="0" destOrd="0" presId="urn:microsoft.com/office/officeart/2005/8/layout/chevron1"/>
    <dgm:cxn modelId="{7842CCF1-763D-47A7-9BCB-E1239663FFE2}" srcId="{F24B7EFF-6413-49D1-BD66-C304F63D2132}" destId="{90159CD7-CEFD-4C22-921E-76E73D5A23AD}" srcOrd="3" destOrd="0" parTransId="{46D94ECE-0277-405E-848F-71B52F776A84}" sibTransId="{9FBDB9BD-7655-4CB2-85ED-69C25AE18496}"/>
    <dgm:cxn modelId="{6F2D787A-89E2-40E6-A427-F15712F26EF0}" type="presParOf" srcId="{E2151989-7E8E-4285-B4E0-1CF9F58156B6}" destId="{A4682043-A100-46CC-8574-7C3B48A9CEA0}" srcOrd="0" destOrd="0" presId="urn:microsoft.com/office/officeart/2005/8/layout/chevron1"/>
    <dgm:cxn modelId="{D7E9F66E-F0E5-491A-9DA4-4E7BBE48AA49}" type="presParOf" srcId="{E2151989-7E8E-4285-B4E0-1CF9F58156B6}" destId="{4BA53E9A-A60A-470B-9628-F609C03FDB2E}" srcOrd="1" destOrd="0" presId="urn:microsoft.com/office/officeart/2005/8/layout/chevron1"/>
    <dgm:cxn modelId="{0626E16A-1FA2-459B-8B48-C5AC0BD43390}" type="presParOf" srcId="{E2151989-7E8E-4285-B4E0-1CF9F58156B6}" destId="{1BCCA747-4C6E-4616-A2D0-EBBC39909505}" srcOrd="2" destOrd="0" presId="urn:microsoft.com/office/officeart/2005/8/layout/chevron1"/>
    <dgm:cxn modelId="{F337A447-EC7D-42B1-B08B-138FB0527FD8}" type="presParOf" srcId="{E2151989-7E8E-4285-B4E0-1CF9F58156B6}" destId="{B8E44D07-0F28-4B67-B7BB-46E1D8E2CA4F}" srcOrd="3" destOrd="0" presId="urn:microsoft.com/office/officeart/2005/8/layout/chevron1"/>
    <dgm:cxn modelId="{B24FDFDB-C367-42A9-8548-4119C2A04E99}" type="presParOf" srcId="{E2151989-7E8E-4285-B4E0-1CF9F58156B6}" destId="{59A73200-D456-4F00-A383-D9779A377AB0}" srcOrd="4" destOrd="0" presId="urn:microsoft.com/office/officeart/2005/8/layout/chevron1"/>
    <dgm:cxn modelId="{36651C54-08D5-4421-B130-6ED4F1116F23}" type="presParOf" srcId="{E2151989-7E8E-4285-B4E0-1CF9F58156B6}" destId="{5B71DAD9-1BD8-42B0-901E-D06B166BF8B7}" srcOrd="5" destOrd="0" presId="urn:microsoft.com/office/officeart/2005/8/layout/chevron1"/>
    <dgm:cxn modelId="{5B3C8DB1-AE6E-4447-B63A-BF977ADCF6C6}" type="presParOf" srcId="{E2151989-7E8E-4285-B4E0-1CF9F58156B6}" destId="{C6E609D6-3CE1-488A-B26B-B18957B06A99}" srcOrd="6" destOrd="0" presId="urn:microsoft.com/office/officeart/2005/8/layout/chevron1"/>
    <dgm:cxn modelId="{B314594E-9011-4420-A2BD-15A5B1816E81}" type="presParOf" srcId="{E2151989-7E8E-4285-B4E0-1CF9F58156B6}" destId="{38A2659E-8184-48E6-9952-A147A17C9508}" srcOrd="7" destOrd="0" presId="urn:microsoft.com/office/officeart/2005/8/layout/chevron1"/>
    <dgm:cxn modelId="{DB7B3E83-D9F5-480E-A25B-F1B0265E3CA0}" type="presParOf" srcId="{E2151989-7E8E-4285-B4E0-1CF9F58156B6}" destId="{C9D4E60C-A37C-44CA-8FB8-5D6D3A7B46C0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B9CE6F-7ED8-42F5-9C04-14C4E5D39EC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9A099A2-AEAD-4F17-A340-8B39E4EED015}">
      <dgm:prSet phldrT="[文本]" custT="1"/>
      <dgm:spPr/>
      <dgm:t>
        <a:bodyPr/>
        <a:lstStyle/>
        <a:p>
          <a:r>
            <a: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此处添加详细文本描述，文字内容建议与标题相关尽量简洁生动</a:t>
          </a:r>
          <a:r>
            <a: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……</a:t>
          </a:r>
          <a:endParaRPr lang="zh-CN" altLang="en-US" sz="1600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gm:t>
    </dgm:pt>
    <dgm:pt modelId="{B4D0A0BE-64F0-4606-B7DB-39D664D0EFE2}" type="parTrans" cxnId="{F1D4D810-8FF3-4F3A-9F9E-D27703CDD6E4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BAB7A5A7-0B41-4B82-9D29-D1ED50E943C8}" type="sibTrans" cxnId="{F1D4D810-8FF3-4F3A-9F9E-D27703CDD6E4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C1617C98-E6F7-467B-B134-735B471BEF70}">
      <dgm:prSet phldrT="[文本]" custT="1"/>
      <dgm:spPr/>
      <dgm:t>
        <a:bodyPr/>
        <a:lstStyle/>
        <a:p>
          <a:r>
            <a: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此处添加详细文本描述，文字内容建议与标题相关尽量简洁生动</a:t>
          </a:r>
          <a:r>
            <a: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……</a:t>
          </a:r>
          <a:endParaRPr lang="zh-CN" altLang="en-US" sz="1600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gm:t>
    </dgm:pt>
    <dgm:pt modelId="{BBDCDDA6-43DC-470F-9889-62B6EB380587}" type="parTrans" cxnId="{C1DEB988-EB5E-4C8A-AE7D-B68CBC8B2DF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FB4E2996-6591-499B-8153-8B44873F52EA}" type="sibTrans" cxnId="{C1DEB988-EB5E-4C8A-AE7D-B68CBC8B2DF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011D9A3A-151F-4E70-9896-95BDF8439BDC}">
      <dgm:prSet phldrT="[文本]" custT="1"/>
      <dgm:spPr/>
      <dgm:t>
        <a:bodyPr/>
        <a:lstStyle/>
        <a:p>
          <a:r>
            <a: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此处添加详细文本描述，文字内容建议与标题相关尽量简洁生动</a:t>
          </a:r>
          <a:r>
            <a: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……</a:t>
          </a:r>
          <a:endParaRPr lang="zh-CN" altLang="en-US" sz="1600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gm:t>
    </dgm:pt>
    <dgm:pt modelId="{DE0B34DA-CBFB-46A1-B24E-8CBEF5D66017}" type="parTrans" cxnId="{665CD26F-8316-4765-83AA-3C2503DBB2E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88E1DBA-360B-447A-8F56-DC845668DE3D}" type="sibTrans" cxnId="{665CD26F-8316-4765-83AA-3C2503DBB2EC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E2825F3A-D9C8-4145-A02C-3F07E45D1481}">
      <dgm:prSet phldrT="[文本]" custT="1"/>
      <dgm:spPr/>
      <dgm:t>
        <a:bodyPr/>
        <a:lstStyle/>
        <a:p>
          <a:r>
            <a:rPr lang="zh-CN" altLang="en-US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此处添加详细文本描述，文字内容建议与标题相关尽量简洁生动</a:t>
          </a:r>
          <a:r>
            <a: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……</a:t>
          </a:r>
          <a:endParaRPr lang="zh-CN" altLang="en-US" sz="1600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gm:t>
    </dgm:pt>
    <dgm:pt modelId="{2BFE4737-FC6F-4926-882E-AD3277571F8D}" type="parTrans" cxnId="{830AACF2-7E40-4E2B-BC82-0A9B393510B7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4912D20-8326-42FB-962E-640BB3658829}" type="sibTrans" cxnId="{830AACF2-7E40-4E2B-BC82-0A9B393510B7}">
      <dgm:prSet/>
      <dgm:spPr/>
      <dgm:t>
        <a:bodyPr/>
        <a:lstStyle/>
        <a:p>
          <a:endParaRPr lang="zh-CN" altLang="en-US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EF067BAD-44E2-4518-B51F-4DE8FBAB1DC1}" type="pres">
      <dgm:prSet presAssocID="{01B9CE6F-7ED8-42F5-9C04-14C4E5D39EC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9A93B215-5157-4E04-8714-6C984638B962}" type="pres">
      <dgm:prSet presAssocID="{A9A099A2-AEAD-4F17-A340-8B39E4EED015}" presName="composite" presStyleCnt="0"/>
      <dgm:spPr/>
    </dgm:pt>
    <dgm:pt modelId="{83AE5197-669E-4CFA-913D-1DCE02CBE862}" type="pres">
      <dgm:prSet presAssocID="{A9A099A2-AEAD-4F17-A340-8B39E4EED015}" presName="LShape" presStyleLbl="alignNode1" presStyleIdx="0" presStyleCnt="7"/>
      <dgm:spPr>
        <a:solidFill>
          <a:srgbClr val="00A8AC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02DFB66A-CDF4-43D9-B929-0839144E395E}" type="pres">
      <dgm:prSet presAssocID="{A9A099A2-AEAD-4F17-A340-8B39E4EED015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D26AB7-F9E3-467B-A38A-5D3D727E9A0E}" type="pres">
      <dgm:prSet presAssocID="{A9A099A2-AEAD-4F17-A340-8B39E4EED015}" presName="Triangle" presStyleLbl="alignNode1" presStyleIdx="1" presStyleCnt="7"/>
      <dgm:spPr>
        <a:solidFill>
          <a:schemeClr val="accent3"/>
        </a:solidFill>
        <a:ln>
          <a:noFill/>
        </a:ln>
      </dgm:spPr>
    </dgm:pt>
    <dgm:pt modelId="{9A1CD6E4-4142-437E-A247-A9F125AA29B9}" type="pres">
      <dgm:prSet presAssocID="{BAB7A5A7-0B41-4B82-9D29-D1ED50E943C8}" presName="sibTrans" presStyleCnt="0"/>
      <dgm:spPr/>
    </dgm:pt>
    <dgm:pt modelId="{384B2AF2-9EF6-45E4-9795-51534C838E6F}" type="pres">
      <dgm:prSet presAssocID="{BAB7A5A7-0B41-4B82-9D29-D1ED50E943C8}" presName="space" presStyleCnt="0"/>
      <dgm:spPr/>
    </dgm:pt>
    <dgm:pt modelId="{800DDC38-D74D-4F76-9428-505950CEC92F}" type="pres">
      <dgm:prSet presAssocID="{C1617C98-E6F7-467B-B134-735B471BEF70}" presName="composite" presStyleCnt="0"/>
      <dgm:spPr/>
    </dgm:pt>
    <dgm:pt modelId="{07AA61B7-D3AC-4C15-9EFB-701FD4426BEC}" type="pres">
      <dgm:prSet presAssocID="{C1617C98-E6F7-467B-B134-735B471BEF70}" presName="LShape" presStyleLbl="alignNode1" presStyleIdx="2" presStyleCnt="7"/>
      <dgm:spPr>
        <a:solidFill>
          <a:schemeClr val="bg1">
            <a:lumMod val="50000"/>
          </a:schemeClr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376E1003-769B-4209-926B-31C785E7C82E}" type="pres">
      <dgm:prSet presAssocID="{C1617C98-E6F7-467B-B134-735B471BEF70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8B910D-0D7F-450E-98E3-D9362148A020}" type="pres">
      <dgm:prSet presAssocID="{C1617C98-E6F7-467B-B134-735B471BEF70}" presName="Triangle" presStyleLbl="alignNode1" presStyleIdx="3" presStyleCnt="7"/>
      <dgm:spPr>
        <a:solidFill>
          <a:schemeClr val="accent5"/>
        </a:solidFill>
        <a:ln>
          <a:noFill/>
        </a:ln>
      </dgm:spPr>
    </dgm:pt>
    <dgm:pt modelId="{E4CAB5D1-E7A3-4E0E-BC46-18E1815EAEAD}" type="pres">
      <dgm:prSet presAssocID="{FB4E2996-6591-499B-8153-8B44873F52EA}" presName="sibTrans" presStyleCnt="0"/>
      <dgm:spPr/>
    </dgm:pt>
    <dgm:pt modelId="{FCE62CC6-07F7-4D8D-BAC9-61269076A236}" type="pres">
      <dgm:prSet presAssocID="{FB4E2996-6591-499B-8153-8B44873F52EA}" presName="space" presStyleCnt="0"/>
      <dgm:spPr/>
    </dgm:pt>
    <dgm:pt modelId="{71F309FD-4184-4766-BEBA-306B4872C081}" type="pres">
      <dgm:prSet presAssocID="{011D9A3A-151F-4E70-9896-95BDF8439BDC}" presName="composite" presStyleCnt="0"/>
      <dgm:spPr/>
    </dgm:pt>
    <dgm:pt modelId="{13271719-8C6C-46D2-A013-CC5AAFDC6626}" type="pres">
      <dgm:prSet presAssocID="{011D9A3A-151F-4E70-9896-95BDF8439BDC}" presName="LShape" presStyleLbl="alignNode1" presStyleIdx="4" presStyleCnt="7"/>
      <dgm:spPr>
        <a:solidFill>
          <a:srgbClr val="BDA582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E7A6D8C-E1A2-4E07-83D9-4E7E586B942C}" type="pres">
      <dgm:prSet presAssocID="{011D9A3A-151F-4E70-9896-95BDF8439BDC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888AD8-5D8C-421A-8A74-D998921F3556}" type="pres">
      <dgm:prSet presAssocID="{011D9A3A-151F-4E70-9896-95BDF8439BDC}" presName="Triangle" presStyleLbl="alignNode1" presStyleIdx="5" presStyleCnt="7"/>
      <dgm:spPr>
        <a:solidFill>
          <a:schemeClr val="accent6"/>
        </a:solidFill>
        <a:ln>
          <a:noFill/>
        </a:ln>
      </dgm:spPr>
    </dgm:pt>
    <dgm:pt modelId="{EF38282C-9F38-4EEC-87FA-63E2D16CF09E}" type="pres">
      <dgm:prSet presAssocID="{288E1DBA-360B-447A-8F56-DC845668DE3D}" presName="sibTrans" presStyleCnt="0"/>
      <dgm:spPr/>
    </dgm:pt>
    <dgm:pt modelId="{5CE9FBA2-AB84-48C8-AA05-9928DF1412C2}" type="pres">
      <dgm:prSet presAssocID="{288E1DBA-360B-447A-8F56-DC845668DE3D}" presName="space" presStyleCnt="0"/>
      <dgm:spPr/>
    </dgm:pt>
    <dgm:pt modelId="{6ECAFA4E-7B1B-4767-89EC-9106B9B5A1DD}" type="pres">
      <dgm:prSet presAssocID="{E2825F3A-D9C8-4145-A02C-3F07E45D1481}" presName="composite" presStyleCnt="0"/>
      <dgm:spPr/>
    </dgm:pt>
    <dgm:pt modelId="{118786DE-62DC-4801-BA63-7454E5435B8D}" type="pres">
      <dgm:prSet presAssocID="{E2825F3A-D9C8-4145-A02C-3F07E45D1481}" presName="LShape" presStyleLbl="alignNode1" presStyleIdx="6" presStyleCnt="7"/>
      <dgm:spPr>
        <a:solidFill>
          <a:srgbClr val="00A8AC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90BA042F-2D55-43FC-B360-22F5DDCA1486}" type="pres">
      <dgm:prSet presAssocID="{E2825F3A-D9C8-4145-A02C-3F07E45D1481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65CD26F-8316-4765-83AA-3C2503DBB2EC}" srcId="{01B9CE6F-7ED8-42F5-9C04-14C4E5D39ECE}" destId="{011D9A3A-151F-4E70-9896-95BDF8439BDC}" srcOrd="2" destOrd="0" parTransId="{DE0B34DA-CBFB-46A1-B24E-8CBEF5D66017}" sibTransId="{288E1DBA-360B-447A-8F56-DC845668DE3D}"/>
    <dgm:cxn modelId="{64C5FD55-8452-4A49-A2AA-928FF4D8A315}" type="presOf" srcId="{01B9CE6F-7ED8-42F5-9C04-14C4E5D39ECE}" destId="{EF067BAD-44E2-4518-B51F-4DE8FBAB1DC1}" srcOrd="0" destOrd="0" presId="urn:microsoft.com/office/officeart/2009/3/layout/StepUpProcess"/>
    <dgm:cxn modelId="{456C40AB-989B-43FC-971D-DDC03CF5860D}" type="presOf" srcId="{E2825F3A-D9C8-4145-A02C-3F07E45D1481}" destId="{90BA042F-2D55-43FC-B360-22F5DDCA1486}" srcOrd="0" destOrd="0" presId="urn:microsoft.com/office/officeart/2009/3/layout/StepUpProcess"/>
    <dgm:cxn modelId="{988420DB-48E3-4208-918A-E2BE24B58420}" type="presOf" srcId="{C1617C98-E6F7-467B-B134-735B471BEF70}" destId="{376E1003-769B-4209-926B-31C785E7C82E}" srcOrd="0" destOrd="0" presId="urn:microsoft.com/office/officeart/2009/3/layout/StepUpProcess"/>
    <dgm:cxn modelId="{F1D4D810-8FF3-4F3A-9F9E-D27703CDD6E4}" srcId="{01B9CE6F-7ED8-42F5-9C04-14C4E5D39ECE}" destId="{A9A099A2-AEAD-4F17-A340-8B39E4EED015}" srcOrd="0" destOrd="0" parTransId="{B4D0A0BE-64F0-4606-B7DB-39D664D0EFE2}" sibTransId="{BAB7A5A7-0B41-4B82-9D29-D1ED50E943C8}"/>
    <dgm:cxn modelId="{C639C86D-9441-4B84-8C8B-3DB2C4138EC6}" type="presOf" srcId="{011D9A3A-151F-4E70-9896-95BDF8439BDC}" destId="{BE7A6D8C-E1A2-4E07-83D9-4E7E586B942C}" srcOrd="0" destOrd="0" presId="urn:microsoft.com/office/officeart/2009/3/layout/StepUpProcess"/>
    <dgm:cxn modelId="{830AACF2-7E40-4E2B-BC82-0A9B393510B7}" srcId="{01B9CE6F-7ED8-42F5-9C04-14C4E5D39ECE}" destId="{E2825F3A-D9C8-4145-A02C-3F07E45D1481}" srcOrd="3" destOrd="0" parTransId="{2BFE4737-FC6F-4926-882E-AD3277571F8D}" sibTransId="{24912D20-8326-42FB-962E-640BB3658829}"/>
    <dgm:cxn modelId="{C1DEB988-EB5E-4C8A-AE7D-B68CBC8B2DFC}" srcId="{01B9CE6F-7ED8-42F5-9C04-14C4E5D39ECE}" destId="{C1617C98-E6F7-467B-B134-735B471BEF70}" srcOrd="1" destOrd="0" parTransId="{BBDCDDA6-43DC-470F-9889-62B6EB380587}" sibTransId="{FB4E2996-6591-499B-8153-8B44873F52EA}"/>
    <dgm:cxn modelId="{AD812EDB-9DB5-49CE-AFB7-2EF383250A65}" type="presOf" srcId="{A9A099A2-AEAD-4F17-A340-8B39E4EED015}" destId="{02DFB66A-CDF4-43D9-B929-0839144E395E}" srcOrd="0" destOrd="0" presId="urn:microsoft.com/office/officeart/2009/3/layout/StepUpProcess"/>
    <dgm:cxn modelId="{B5103AB6-8139-4222-8196-0DE8DA19027B}" type="presParOf" srcId="{EF067BAD-44E2-4518-B51F-4DE8FBAB1DC1}" destId="{9A93B215-5157-4E04-8714-6C984638B962}" srcOrd="0" destOrd="0" presId="urn:microsoft.com/office/officeart/2009/3/layout/StepUpProcess"/>
    <dgm:cxn modelId="{D698457D-32CD-4FA3-8E5F-FE3DDD0D1E64}" type="presParOf" srcId="{9A93B215-5157-4E04-8714-6C984638B962}" destId="{83AE5197-669E-4CFA-913D-1DCE02CBE862}" srcOrd="0" destOrd="0" presId="urn:microsoft.com/office/officeart/2009/3/layout/StepUpProcess"/>
    <dgm:cxn modelId="{9438ED29-DFEA-4023-BED2-DB37E54C7E08}" type="presParOf" srcId="{9A93B215-5157-4E04-8714-6C984638B962}" destId="{02DFB66A-CDF4-43D9-B929-0839144E395E}" srcOrd="1" destOrd="0" presId="urn:microsoft.com/office/officeart/2009/3/layout/StepUpProcess"/>
    <dgm:cxn modelId="{BB6DC8B8-3906-46F2-B677-889F5CB21978}" type="presParOf" srcId="{9A93B215-5157-4E04-8714-6C984638B962}" destId="{34D26AB7-F9E3-467B-A38A-5D3D727E9A0E}" srcOrd="2" destOrd="0" presId="urn:microsoft.com/office/officeart/2009/3/layout/StepUpProcess"/>
    <dgm:cxn modelId="{B479F16D-AC5C-45C1-9FE2-199D0183487B}" type="presParOf" srcId="{EF067BAD-44E2-4518-B51F-4DE8FBAB1DC1}" destId="{9A1CD6E4-4142-437E-A247-A9F125AA29B9}" srcOrd="1" destOrd="0" presId="urn:microsoft.com/office/officeart/2009/3/layout/StepUpProcess"/>
    <dgm:cxn modelId="{7AD7BE0A-462F-4B48-B405-FC833BD35FC1}" type="presParOf" srcId="{9A1CD6E4-4142-437E-A247-A9F125AA29B9}" destId="{384B2AF2-9EF6-45E4-9795-51534C838E6F}" srcOrd="0" destOrd="0" presId="urn:microsoft.com/office/officeart/2009/3/layout/StepUpProcess"/>
    <dgm:cxn modelId="{FCA8BAD3-BB18-4302-A7FA-6BA03E2D99D2}" type="presParOf" srcId="{EF067BAD-44E2-4518-B51F-4DE8FBAB1DC1}" destId="{800DDC38-D74D-4F76-9428-505950CEC92F}" srcOrd="2" destOrd="0" presId="urn:microsoft.com/office/officeart/2009/3/layout/StepUpProcess"/>
    <dgm:cxn modelId="{8608B61C-CF56-4D77-A954-BF565A6BE927}" type="presParOf" srcId="{800DDC38-D74D-4F76-9428-505950CEC92F}" destId="{07AA61B7-D3AC-4C15-9EFB-701FD4426BEC}" srcOrd="0" destOrd="0" presId="urn:microsoft.com/office/officeart/2009/3/layout/StepUpProcess"/>
    <dgm:cxn modelId="{402F6299-A2E3-48F3-9434-084ACC52260A}" type="presParOf" srcId="{800DDC38-D74D-4F76-9428-505950CEC92F}" destId="{376E1003-769B-4209-926B-31C785E7C82E}" srcOrd="1" destOrd="0" presId="urn:microsoft.com/office/officeart/2009/3/layout/StepUpProcess"/>
    <dgm:cxn modelId="{B00F84B3-36CA-43A9-92CD-52460D55BF08}" type="presParOf" srcId="{800DDC38-D74D-4F76-9428-505950CEC92F}" destId="{018B910D-0D7F-450E-98E3-D9362148A020}" srcOrd="2" destOrd="0" presId="urn:microsoft.com/office/officeart/2009/3/layout/StepUpProcess"/>
    <dgm:cxn modelId="{1E36105E-CBC9-417A-BA4A-0BDB77C82049}" type="presParOf" srcId="{EF067BAD-44E2-4518-B51F-4DE8FBAB1DC1}" destId="{E4CAB5D1-E7A3-4E0E-BC46-18E1815EAEAD}" srcOrd="3" destOrd="0" presId="urn:microsoft.com/office/officeart/2009/3/layout/StepUpProcess"/>
    <dgm:cxn modelId="{F482617E-475F-4F56-8FD7-88CBA8802C97}" type="presParOf" srcId="{E4CAB5D1-E7A3-4E0E-BC46-18E1815EAEAD}" destId="{FCE62CC6-07F7-4D8D-BAC9-61269076A236}" srcOrd="0" destOrd="0" presId="urn:microsoft.com/office/officeart/2009/3/layout/StepUpProcess"/>
    <dgm:cxn modelId="{25946A16-AB51-44E2-A972-42991BB9DAEC}" type="presParOf" srcId="{EF067BAD-44E2-4518-B51F-4DE8FBAB1DC1}" destId="{71F309FD-4184-4766-BEBA-306B4872C081}" srcOrd="4" destOrd="0" presId="urn:microsoft.com/office/officeart/2009/3/layout/StepUpProcess"/>
    <dgm:cxn modelId="{51474F9D-B240-4D33-AE94-88C516E51C3A}" type="presParOf" srcId="{71F309FD-4184-4766-BEBA-306B4872C081}" destId="{13271719-8C6C-46D2-A013-CC5AAFDC6626}" srcOrd="0" destOrd="0" presId="urn:microsoft.com/office/officeart/2009/3/layout/StepUpProcess"/>
    <dgm:cxn modelId="{D24E4B2C-F6AE-411B-AFEE-09E3FF22CC13}" type="presParOf" srcId="{71F309FD-4184-4766-BEBA-306B4872C081}" destId="{BE7A6D8C-E1A2-4E07-83D9-4E7E586B942C}" srcOrd="1" destOrd="0" presId="urn:microsoft.com/office/officeart/2009/3/layout/StepUpProcess"/>
    <dgm:cxn modelId="{02F7A905-57C4-4D41-999D-D537EA913695}" type="presParOf" srcId="{71F309FD-4184-4766-BEBA-306B4872C081}" destId="{5D888AD8-5D8C-421A-8A74-D998921F3556}" srcOrd="2" destOrd="0" presId="urn:microsoft.com/office/officeart/2009/3/layout/StepUpProcess"/>
    <dgm:cxn modelId="{EF092D57-595B-4F1F-86D5-40B37C75E43A}" type="presParOf" srcId="{EF067BAD-44E2-4518-B51F-4DE8FBAB1DC1}" destId="{EF38282C-9F38-4EEC-87FA-63E2D16CF09E}" srcOrd="5" destOrd="0" presId="urn:microsoft.com/office/officeart/2009/3/layout/StepUpProcess"/>
    <dgm:cxn modelId="{F7DCA468-CD45-4CD8-A0D4-889FE1B501CA}" type="presParOf" srcId="{EF38282C-9F38-4EEC-87FA-63E2D16CF09E}" destId="{5CE9FBA2-AB84-48C8-AA05-9928DF1412C2}" srcOrd="0" destOrd="0" presId="urn:microsoft.com/office/officeart/2009/3/layout/StepUpProcess"/>
    <dgm:cxn modelId="{909EE4C0-94A1-4C5B-AFE8-28D37C349B67}" type="presParOf" srcId="{EF067BAD-44E2-4518-B51F-4DE8FBAB1DC1}" destId="{6ECAFA4E-7B1B-4767-89EC-9106B9B5A1DD}" srcOrd="6" destOrd="0" presId="urn:microsoft.com/office/officeart/2009/3/layout/StepUpProcess"/>
    <dgm:cxn modelId="{14486862-76FF-48F3-B33C-E7D413C6D26A}" type="presParOf" srcId="{6ECAFA4E-7B1B-4767-89EC-9106B9B5A1DD}" destId="{118786DE-62DC-4801-BA63-7454E5435B8D}" srcOrd="0" destOrd="0" presId="urn:microsoft.com/office/officeart/2009/3/layout/StepUpProcess"/>
    <dgm:cxn modelId="{353C74C7-7E2F-41B1-9A72-C3D36AB5B27C}" type="presParOf" srcId="{6ECAFA4E-7B1B-4767-89EC-9106B9B5A1DD}" destId="{90BA042F-2D55-43FC-B360-22F5DDCA148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AE5197-669E-4CFA-913D-1DCE02CBE862}">
      <dsp:nvSpPr>
        <dsp:cNvPr id="0" name=""/>
        <dsp:cNvSpPr/>
      </dsp:nvSpPr>
      <dsp:spPr>
        <a:xfrm rot="5400000">
          <a:off x="488574" y="2401338"/>
          <a:ext cx="1466742" cy="2440626"/>
        </a:xfrm>
        <a:prstGeom prst="corner">
          <a:avLst>
            <a:gd name="adj1" fmla="val 16120"/>
            <a:gd name="adj2" fmla="val 16110"/>
          </a:avLst>
        </a:prstGeom>
        <a:solidFill>
          <a:srgbClr val="00A8A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DFB66A-CDF4-43D9-B929-0839144E395E}">
      <dsp:nvSpPr>
        <dsp:cNvPr id="0" name=""/>
        <dsp:cNvSpPr/>
      </dsp:nvSpPr>
      <dsp:spPr>
        <a:xfrm>
          <a:off x="243738" y="3130560"/>
          <a:ext cx="2203411" cy="1931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此处添加详细文本描述，文字内容建议与标题相关尽量简洁生动</a:t>
          </a:r>
          <a:r>
            <a:rPr lang="en-US" altLang="zh-CN" sz="1600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……</a:t>
          </a:r>
          <a:endParaRPr lang="zh-CN" altLang="en-US" sz="1600" kern="1200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sp:txBody>
      <dsp:txXfrm>
        <a:off x="243738" y="3130560"/>
        <a:ext cx="2203411" cy="1931419"/>
      </dsp:txXfrm>
    </dsp:sp>
    <dsp:sp modelId="{34D26AB7-F9E3-467B-A38A-5D3D727E9A0E}">
      <dsp:nvSpPr>
        <dsp:cNvPr id="0" name=""/>
        <dsp:cNvSpPr/>
      </dsp:nvSpPr>
      <dsp:spPr>
        <a:xfrm>
          <a:off x="2031411" y="2221657"/>
          <a:ext cx="415738" cy="415738"/>
        </a:xfrm>
        <a:prstGeom prst="triangle">
          <a:avLst>
            <a:gd name="adj" fmla="val 100000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AA61B7-D3AC-4C15-9EFB-701FD4426BEC}">
      <dsp:nvSpPr>
        <dsp:cNvPr id="0" name=""/>
        <dsp:cNvSpPr/>
      </dsp:nvSpPr>
      <dsp:spPr>
        <a:xfrm rot="5400000">
          <a:off x="3185980" y="1733862"/>
          <a:ext cx="1466742" cy="2440626"/>
        </a:xfrm>
        <a:prstGeom prst="corner">
          <a:avLst>
            <a:gd name="adj1" fmla="val 16120"/>
            <a:gd name="adj2" fmla="val 16110"/>
          </a:avLst>
        </a:prstGeom>
        <a:solidFill>
          <a:schemeClr val="bg1">
            <a:lumMod val="5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6E1003-769B-4209-926B-31C785E7C82E}">
      <dsp:nvSpPr>
        <dsp:cNvPr id="0" name=""/>
        <dsp:cNvSpPr/>
      </dsp:nvSpPr>
      <dsp:spPr>
        <a:xfrm>
          <a:off x="2941144" y="2463084"/>
          <a:ext cx="2203411" cy="1931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此处添加详细文本描述，文字内容建议与标题相关尽量简洁生动</a:t>
          </a:r>
          <a:r>
            <a:rPr lang="en-US" altLang="zh-CN" sz="1600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……</a:t>
          </a:r>
          <a:endParaRPr lang="zh-CN" altLang="en-US" sz="1600" kern="1200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sp:txBody>
      <dsp:txXfrm>
        <a:off x="2941144" y="2463084"/>
        <a:ext cx="2203411" cy="1931419"/>
      </dsp:txXfrm>
    </dsp:sp>
    <dsp:sp modelId="{018B910D-0D7F-450E-98E3-D9362148A020}">
      <dsp:nvSpPr>
        <dsp:cNvPr id="0" name=""/>
        <dsp:cNvSpPr/>
      </dsp:nvSpPr>
      <dsp:spPr>
        <a:xfrm>
          <a:off x="4728817" y="1554181"/>
          <a:ext cx="415738" cy="415738"/>
        </a:xfrm>
        <a:prstGeom prst="triangle">
          <a:avLst>
            <a:gd name="adj" fmla="val 100000"/>
          </a:avLst>
        </a:prstGeom>
        <a:solidFill>
          <a:schemeClr val="accent5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271719-8C6C-46D2-A013-CC5AAFDC6626}">
      <dsp:nvSpPr>
        <dsp:cNvPr id="0" name=""/>
        <dsp:cNvSpPr/>
      </dsp:nvSpPr>
      <dsp:spPr>
        <a:xfrm rot="5400000">
          <a:off x="5883386" y="1066387"/>
          <a:ext cx="1466742" cy="2440626"/>
        </a:xfrm>
        <a:prstGeom prst="corner">
          <a:avLst>
            <a:gd name="adj1" fmla="val 16120"/>
            <a:gd name="adj2" fmla="val 16110"/>
          </a:avLst>
        </a:prstGeom>
        <a:solidFill>
          <a:srgbClr val="BDA58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7A6D8C-E1A2-4E07-83D9-4E7E586B942C}">
      <dsp:nvSpPr>
        <dsp:cNvPr id="0" name=""/>
        <dsp:cNvSpPr/>
      </dsp:nvSpPr>
      <dsp:spPr>
        <a:xfrm>
          <a:off x="5638550" y="1795608"/>
          <a:ext cx="2203411" cy="1931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此处添加详细文本描述，文字内容建议与标题相关尽量简洁生动</a:t>
          </a:r>
          <a:r>
            <a:rPr lang="en-US" altLang="zh-CN" sz="1600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……</a:t>
          </a:r>
          <a:endParaRPr lang="zh-CN" altLang="en-US" sz="1600" kern="1200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sp:txBody>
      <dsp:txXfrm>
        <a:off x="5638550" y="1795608"/>
        <a:ext cx="2203411" cy="1931419"/>
      </dsp:txXfrm>
    </dsp:sp>
    <dsp:sp modelId="{5D888AD8-5D8C-421A-8A74-D998921F3556}">
      <dsp:nvSpPr>
        <dsp:cNvPr id="0" name=""/>
        <dsp:cNvSpPr/>
      </dsp:nvSpPr>
      <dsp:spPr>
        <a:xfrm>
          <a:off x="7426223" y="886705"/>
          <a:ext cx="415738" cy="415738"/>
        </a:xfrm>
        <a:prstGeom prst="triangle">
          <a:avLst>
            <a:gd name="adj" fmla="val 100000"/>
          </a:avLst>
        </a:prstGeom>
        <a:solidFill>
          <a:schemeClr val="accent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8786DE-62DC-4801-BA63-7454E5435B8D}">
      <dsp:nvSpPr>
        <dsp:cNvPr id="0" name=""/>
        <dsp:cNvSpPr/>
      </dsp:nvSpPr>
      <dsp:spPr>
        <a:xfrm rot="5400000">
          <a:off x="8580792" y="398911"/>
          <a:ext cx="1466742" cy="2440626"/>
        </a:xfrm>
        <a:prstGeom prst="corner">
          <a:avLst>
            <a:gd name="adj1" fmla="val 16120"/>
            <a:gd name="adj2" fmla="val 16110"/>
          </a:avLst>
        </a:prstGeom>
        <a:solidFill>
          <a:srgbClr val="00A8AC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BA042F-2D55-43FC-B360-22F5DDCA1486}">
      <dsp:nvSpPr>
        <dsp:cNvPr id="0" name=""/>
        <dsp:cNvSpPr/>
      </dsp:nvSpPr>
      <dsp:spPr>
        <a:xfrm>
          <a:off x="8335956" y="1128132"/>
          <a:ext cx="2203411" cy="19314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此处添加详细文本描述，文字内容建议与标题相关尽量简洁生动</a:t>
          </a:r>
          <a:r>
            <a:rPr lang="en-US" altLang="zh-CN" sz="1600" kern="1200" dirty="0" smtClean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rPr>
            <a:t>……</a:t>
          </a:r>
          <a:endParaRPr lang="zh-CN" altLang="en-US" sz="1600" kern="1200" dirty="0">
            <a:latin typeface="楷体" panose="02010609060101010101" pitchFamily="49" charset="-122"/>
            <a:ea typeface="楷体" panose="02010609060101010101" pitchFamily="49" charset="-122"/>
            <a:cs typeface="阿里巴巴普惠体 2.0 55 Regular" panose="00020600040101010101" pitchFamily="18" charset="-122"/>
            <a:sym typeface="阿里巴巴普惠体 2.0 55 Regular" panose="00020600040101010101" pitchFamily="18" charset="-122"/>
          </a:endParaRPr>
        </a:p>
      </dsp:txBody>
      <dsp:txXfrm>
        <a:off x="8335956" y="1128132"/>
        <a:ext cx="2203411" cy="1931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DC955-B7F7-4C94-80BE-70CCBD70EB3D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EC4AB-6B0F-46CA-8F5D-6CB85C61C5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587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070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139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645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735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98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188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654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067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4670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EC4AB-6B0F-46CA-8F5D-6CB85C61C5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912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4AB86E-B361-4D4C-84FB-3A5382FBD4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14AAC9EE-C067-4E5C-BCCB-C03E48E9AF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9CF3AC9-A638-4E71-AAEA-97924935BA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32374FD-D250-44D2-8197-7FC223F42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364CE3A-111C-4F15-858C-40291B40E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577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29B7509-7D14-4477-B771-537EF3E2E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2A61244-D536-4844-8924-366D446D9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5857F77-4F56-4AD4-B93A-F026D80DED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A2F8E1D-8CF9-4863-A2A1-AD452060B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77F61C-918D-4ED7-BD79-9E6C3246E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399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D0A56E1A-4762-4A6E-A753-082112961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114E83A3-A86C-4D2F-B591-2CB8A61E6E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7C5D5BC-DA46-4E42-95C3-FB8B901C4A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61FBD98-8A7B-46FA-BE57-E303BEC9C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7F38E34-C8CC-4592-80B8-54CCC6C7E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843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64BC2B6-E271-4AC3-9597-19CEA9504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730E758-D719-4463-95CC-82FD01AA8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2DEB7A2-3121-4E35-B3E8-A7D380302F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6BF3386-F86C-4362-9B48-883159FCC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9C86D2D-AB91-47E8-A6F0-6BA72F4E4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400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6076E77-B2A8-48A7-ADC9-EA90A2245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EC7FA90-A584-420A-82AB-7FE23A2652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D67D9C6-8807-41E9-8E73-11F76C2C0B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80DC700-4B84-46D9-8AC4-B779FD1C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759FDBB-2104-4171-8363-7B31106CC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623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74EDC99-FCE4-4854-B90F-73DB6AAD9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79D5CAE-F467-49BD-9380-9B4ECFC2DD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230AC04-0B78-4444-88A3-B510595718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25CBCE0E-217F-4B77-9BCA-9A74EE5EFB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44D6514-35E6-49B6-8CD6-B69DFB48A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A669BE7-4CC3-47F7-810F-9A7A02ED2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326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A4DF3E7-D03F-4E67-93F2-5AFD49280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690BF42-FCF0-4BA0-BC26-A425858F6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DB01062-7641-4C4B-ABC9-59EEE1E52E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C78343B-137F-4025-A462-C9BF62F22B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CCB50F24-52BE-4106-B887-1D431AFE45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7B0455D4-6FC9-4EF4-8B44-60029186D3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3B308584-21F5-4108-BD24-19F60258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59AAC0E4-29DB-4BCE-A39F-CF9EFD308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54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07E5E9F-960F-494A-AA2E-316F11519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3F6EE9E-6DFC-4C2B-8FAB-1C555AC3E3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86CFDD1-54DB-4823-93DE-A832E6674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27BC88A6-EE41-4585-8DD2-56BEB890B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216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29F27F5-6840-4E83-A169-D1EFBCD2EA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52C18D8-A204-4D5F-B9B9-9B6951DB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2B19C69-3441-488A-BF2E-45E5F5CE8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430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5CC5671-BCAE-4A3A-A91D-300BB1F10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DACA731-A69E-46A6-B8E3-FCA03310D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5F1C203-D855-4B3C-937A-83E2D205E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D5FFCF8-A280-4479-B1C2-35D934192E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44AF487-AADC-40E2-BB0A-F8CF13626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836D333-74F0-44EE-8F96-3D17299C8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927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4B52582-3AC2-4C59-A2C6-A18728F2E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C13E2D5-054F-47C7-95C4-D7226D95C9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6F268E3C-43C9-43BF-BC25-25A5B6AC5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0C1FD78-7658-41D3-8414-23AFF99D1B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069528B-915A-498E-AEFB-8D8C45C85529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810F65A-A5F7-4B1B-981C-849D41D44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F563BC1-BB88-4DF5-968B-1C71181E3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8526AE-E89F-4FF3-A731-52F5B91236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362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 rot="5400000">
            <a:off x="5773937" y="-833589"/>
            <a:ext cx="644127" cy="2906808"/>
            <a:chOff x="3042212" y="1906012"/>
            <a:chExt cx="644127" cy="2906808"/>
          </a:xfrm>
        </p:grpSpPr>
        <p:sp>
          <p:nvSpPr>
            <p:cNvPr id="4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2108835" y="2974410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3235316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00A8AC"/>
              </a:fgClr>
              <a:bgClr>
                <a:srgbClr val="00B8BC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43000">
                    <a:srgbClr val="FCFFD8"/>
                  </a:gs>
                  <a:gs pos="100000">
                    <a:srgbClr val="DEC458"/>
                  </a:gs>
                  <a:gs pos="74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63900"/>
            <a:ext cx="121920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084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9933" y="2902227"/>
            <a:ext cx="6501162" cy="394307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26097" y="1244600"/>
            <a:ext cx="6565900" cy="561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515" y="1244600"/>
            <a:ext cx="4634473" cy="5620658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 rot="5400000">
            <a:off x="859640" y="598328"/>
            <a:ext cx="1718707" cy="1718706"/>
          </a:xfrm>
          <a:prstGeom prst="ellipse">
            <a:avLst/>
          </a:prstGeom>
          <a:gradFill>
            <a:gsLst>
              <a:gs pos="19000">
                <a:srgbClr val="C51125"/>
              </a:gs>
              <a:gs pos="100000">
                <a:srgbClr val="FCFFD8"/>
              </a:gs>
            </a:gsLst>
            <a:lin ang="0" scaled="0"/>
          </a:gra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1751">
            <a:off x="-821871" y="2399565"/>
            <a:ext cx="10369211" cy="3776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44600"/>
            <a:ext cx="6565900" cy="561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57500"/>
            <a:ext cx="12192000" cy="4000500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668E96F4-C914-42FC-B7EB-D36B16EDE656}"/>
              </a:ext>
            </a:extLst>
          </p:cNvPr>
          <p:cNvSpPr txBox="1"/>
          <p:nvPr/>
        </p:nvSpPr>
        <p:spPr>
          <a:xfrm>
            <a:off x="3176585" y="572094"/>
            <a:ext cx="583882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中国风</a:t>
            </a:r>
            <a:endParaRPr lang="zh-CN" altLang="en-US" sz="13800" dirty="0">
              <a:solidFill>
                <a:schemeClr val="tx1">
                  <a:lumMod val="95000"/>
                  <a:lumOff val="5000"/>
                </a:schemeClr>
              </a:solidFill>
              <a:latin typeface="演示佛系体" panose="00000500000000000000" pitchFamily="2" charset="-122"/>
              <a:ea typeface="演示佛系体" panose="000005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15043" y="3683859"/>
            <a:ext cx="2235202" cy="430082"/>
            <a:chOff x="5249305" y="4649740"/>
            <a:chExt cx="1637270" cy="315032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84E7F8DF-9BB1-41F4-8D41-E468F26367D4}"/>
                </a:ext>
              </a:extLst>
            </p:cNvPr>
            <p:cNvGrpSpPr/>
            <p:nvPr/>
          </p:nvGrpSpPr>
          <p:grpSpPr>
            <a:xfrm>
              <a:off x="5249305" y="4649740"/>
              <a:ext cx="1637270" cy="315032"/>
              <a:chOff x="6810662" y="4683920"/>
              <a:chExt cx="4546026" cy="874712"/>
            </a:xfrm>
          </p:grpSpPr>
          <p:sp>
            <p:nvSpPr>
              <p:cNvPr id="24" name="任意多边形: 形状 35">
                <a:extLst>
                  <a:ext uri="{FF2B5EF4-FFF2-40B4-BE49-F238E27FC236}">
                    <a16:creationId xmlns="" xmlns:a16="http://schemas.microsoft.com/office/drawing/2014/main" id="{BF0AB91C-F45D-485B-B509-558B5E2F86F4}"/>
                  </a:ext>
                </a:extLst>
              </p:cNvPr>
              <p:cNvSpPr/>
              <p:nvPr/>
            </p:nvSpPr>
            <p:spPr>
              <a:xfrm>
                <a:off x="6810662" y="4683920"/>
                <a:ext cx="4546026" cy="874712"/>
              </a:xfrm>
              <a:custGeom>
                <a:avLst/>
                <a:gdLst>
                  <a:gd name="connsiteX0" fmla="*/ 326415 w 4546026"/>
                  <a:gd name="connsiteY0" fmla="*/ 0 h 874712"/>
                  <a:gd name="connsiteX1" fmla="*/ 4219611 w 4546026"/>
                  <a:gd name="connsiteY1" fmla="*/ 0 h 874712"/>
                  <a:gd name="connsiteX2" fmla="*/ 4371688 w 4546026"/>
                  <a:gd name="connsiteY2" fmla="*/ 152077 h 874712"/>
                  <a:gd name="connsiteX3" fmla="*/ 4371688 w 4546026"/>
                  <a:gd name="connsiteY3" fmla="*/ 148434 h 874712"/>
                  <a:gd name="connsiteX4" fmla="*/ 4546026 w 4546026"/>
                  <a:gd name="connsiteY4" fmla="*/ 437355 h 874712"/>
                  <a:gd name="connsiteX5" fmla="*/ 4371688 w 4546026"/>
                  <a:gd name="connsiteY5" fmla="*/ 726276 h 874712"/>
                  <a:gd name="connsiteX6" fmla="*/ 4371688 w 4546026"/>
                  <a:gd name="connsiteY6" fmla="*/ 722635 h 874712"/>
                  <a:gd name="connsiteX7" fmla="*/ 4219611 w 4546026"/>
                  <a:gd name="connsiteY7" fmla="*/ 874712 h 874712"/>
                  <a:gd name="connsiteX8" fmla="*/ 326415 w 4546026"/>
                  <a:gd name="connsiteY8" fmla="*/ 874712 h 874712"/>
                  <a:gd name="connsiteX9" fmla="*/ 174338 w 4546026"/>
                  <a:gd name="connsiteY9" fmla="*/ 722635 h 874712"/>
                  <a:gd name="connsiteX10" fmla="*/ 174338 w 4546026"/>
                  <a:gd name="connsiteY10" fmla="*/ 726276 h 874712"/>
                  <a:gd name="connsiteX11" fmla="*/ 0 w 4546026"/>
                  <a:gd name="connsiteY11" fmla="*/ 437355 h 874712"/>
                  <a:gd name="connsiteX12" fmla="*/ 174338 w 4546026"/>
                  <a:gd name="connsiteY12" fmla="*/ 148434 h 874712"/>
                  <a:gd name="connsiteX13" fmla="*/ 174338 w 4546026"/>
                  <a:gd name="connsiteY13" fmla="*/ 152077 h 874712"/>
                  <a:gd name="connsiteX14" fmla="*/ 326415 w 4546026"/>
                  <a:gd name="connsiteY14" fmla="*/ 0 h 874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6026" h="874712">
                    <a:moveTo>
                      <a:pt x="326415" y="0"/>
                    </a:moveTo>
                    <a:lnTo>
                      <a:pt x="4219611" y="0"/>
                    </a:lnTo>
                    <a:cubicBezTo>
                      <a:pt x="4303601" y="0"/>
                      <a:pt x="4371688" y="68087"/>
                      <a:pt x="4371688" y="152077"/>
                    </a:cubicBezTo>
                    <a:lnTo>
                      <a:pt x="4371688" y="148434"/>
                    </a:lnTo>
                    <a:cubicBezTo>
                      <a:pt x="4371688" y="292895"/>
                      <a:pt x="4546026" y="292895"/>
                      <a:pt x="4546026" y="437355"/>
                    </a:cubicBezTo>
                    <a:cubicBezTo>
                      <a:pt x="4546026" y="581816"/>
                      <a:pt x="4371688" y="581816"/>
                      <a:pt x="4371688" y="726276"/>
                    </a:cubicBezTo>
                    <a:lnTo>
                      <a:pt x="4371688" y="722635"/>
                    </a:lnTo>
                    <a:cubicBezTo>
                      <a:pt x="4371688" y="806625"/>
                      <a:pt x="4303601" y="874712"/>
                      <a:pt x="4219611" y="874712"/>
                    </a:cubicBezTo>
                    <a:lnTo>
                      <a:pt x="326415" y="874712"/>
                    </a:lnTo>
                    <a:cubicBezTo>
                      <a:pt x="242425" y="874712"/>
                      <a:pt x="174338" y="806625"/>
                      <a:pt x="174338" y="722635"/>
                    </a:cubicBezTo>
                    <a:lnTo>
                      <a:pt x="174338" y="726276"/>
                    </a:lnTo>
                    <a:cubicBezTo>
                      <a:pt x="174338" y="581816"/>
                      <a:pt x="0" y="581816"/>
                      <a:pt x="0" y="437355"/>
                    </a:cubicBezTo>
                    <a:cubicBezTo>
                      <a:pt x="0" y="292895"/>
                      <a:pt x="174338" y="292895"/>
                      <a:pt x="174338" y="148434"/>
                    </a:cubicBezTo>
                    <a:lnTo>
                      <a:pt x="174338" y="152077"/>
                    </a:lnTo>
                    <a:cubicBezTo>
                      <a:pt x="174338" y="68087"/>
                      <a:pt x="242425" y="0"/>
                      <a:pt x="326415" y="0"/>
                    </a:cubicBezTo>
                    <a:close/>
                  </a:path>
                </a:pathLst>
              </a:custGeom>
              <a:pattFill prst="shingle">
                <a:fgClr>
                  <a:srgbClr val="691122"/>
                </a:fgClr>
                <a:bgClr>
                  <a:srgbClr val="831529"/>
                </a:bgClr>
              </a:pattFill>
              <a:ln w="25400">
                <a:noFill/>
              </a:ln>
              <a:effectLst>
                <a:outerShdw blurRad="114300" dist="114300" dir="2700000" algn="tl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36">
                <a:extLst>
                  <a:ext uri="{FF2B5EF4-FFF2-40B4-BE49-F238E27FC236}">
                    <a16:creationId xmlns="" xmlns:a16="http://schemas.microsoft.com/office/drawing/2014/main" id="{F3D741B2-CD21-44CF-BEA5-019033C1F4D8}"/>
                  </a:ext>
                </a:extLst>
              </p:cNvPr>
              <p:cNvSpPr/>
              <p:nvPr/>
            </p:nvSpPr>
            <p:spPr>
              <a:xfrm>
                <a:off x="6810662" y="4683920"/>
                <a:ext cx="4546026" cy="874712"/>
              </a:xfrm>
              <a:custGeom>
                <a:avLst/>
                <a:gdLst>
                  <a:gd name="connsiteX0" fmla="*/ 326415 w 4546026"/>
                  <a:gd name="connsiteY0" fmla="*/ 0 h 874712"/>
                  <a:gd name="connsiteX1" fmla="*/ 4219611 w 4546026"/>
                  <a:gd name="connsiteY1" fmla="*/ 0 h 874712"/>
                  <a:gd name="connsiteX2" fmla="*/ 4371688 w 4546026"/>
                  <a:gd name="connsiteY2" fmla="*/ 152077 h 874712"/>
                  <a:gd name="connsiteX3" fmla="*/ 4371688 w 4546026"/>
                  <a:gd name="connsiteY3" fmla="*/ 148434 h 874712"/>
                  <a:gd name="connsiteX4" fmla="*/ 4546026 w 4546026"/>
                  <a:gd name="connsiteY4" fmla="*/ 437355 h 874712"/>
                  <a:gd name="connsiteX5" fmla="*/ 4371688 w 4546026"/>
                  <a:gd name="connsiteY5" fmla="*/ 726276 h 874712"/>
                  <a:gd name="connsiteX6" fmla="*/ 4371688 w 4546026"/>
                  <a:gd name="connsiteY6" fmla="*/ 722635 h 874712"/>
                  <a:gd name="connsiteX7" fmla="*/ 4219611 w 4546026"/>
                  <a:gd name="connsiteY7" fmla="*/ 874712 h 874712"/>
                  <a:gd name="connsiteX8" fmla="*/ 326415 w 4546026"/>
                  <a:gd name="connsiteY8" fmla="*/ 874712 h 874712"/>
                  <a:gd name="connsiteX9" fmla="*/ 174338 w 4546026"/>
                  <a:gd name="connsiteY9" fmla="*/ 722635 h 874712"/>
                  <a:gd name="connsiteX10" fmla="*/ 174338 w 4546026"/>
                  <a:gd name="connsiteY10" fmla="*/ 726276 h 874712"/>
                  <a:gd name="connsiteX11" fmla="*/ 0 w 4546026"/>
                  <a:gd name="connsiteY11" fmla="*/ 437355 h 874712"/>
                  <a:gd name="connsiteX12" fmla="*/ 174338 w 4546026"/>
                  <a:gd name="connsiteY12" fmla="*/ 148434 h 874712"/>
                  <a:gd name="connsiteX13" fmla="*/ 174338 w 4546026"/>
                  <a:gd name="connsiteY13" fmla="*/ 152077 h 874712"/>
                  <a:gd name="connsiteX14" fmla="*/ 326415 w 4546026"/>
                  <a:gd name="connsiteY14" fmla="*/ 0 h 874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6026" h="874712">
                    <a:moveTo>
                      <a:pt x="326415" y="0"/>
                    </a:moveTo>
                    <a:lnTo>
                      <a:pt x="4219611" y="0"/>
                    </a:lnTo>
                    <a:cubicBezTo>
                      <a:pt x="4303601" y="0"/>
                      <a:pt x="4371688" y="68087"/>
                      <a:pt x="4371688" y="152077"/>
                    </a:cubicBezTo>
                    <a:lnTo>
                      <a:pt x="4371688" y="148434"/>
                    </a:lnTo>
                    <a:cubicBezTo>
                      <a:pt x="4371688" y="292895"/>
                      <a:pt x="4546026" y="292895"/>
                      <a:pt x="4546026" y="437355"/>
                    </a:cubicBezTo>
                    <a:cubicBezTo>
                      <a:pt x="4546026" y="581816"/>
                      <a:pt x="4371688" y="581816"/>
                      <a:pt x="4371688" y="726276"/>
                    </a:cubicBezTo>
                    <a:lnTo>
                      <a:pt x="4371688" y="722635"/>
                    </a:lnTo>
                    <a:cubicBezTo>
                      <a:pt x="4371688" y="806625"/>
                      <a:pt x="4303601" y="874712"/>
                      <a:pt x="4219611" y="874712"/>
                    </a:cubicBezTo>
                    <a:lnTo>
                      <a:pt x="326415" y="874712"/>
                    </a:lnTo>
                    <a:cubicBezTo>
                      <a:pt x="242425" y="874712"/>
                      <a:pt x="174338" y="806625"/>
                      <a:pt x="174338" y="722635"/>
                    </a:cubicBezTo>
                    <a:lnTo>
                      <a:pt x="174338" y="726276"/>
                    </a:lnTo>
                    <a:cubicBezTo>
                      <a:pt x="174338" y="581816"/>
                      <a:pt x="0" y="581816"/>
                      <a:pt x="0" y="437355"/>
                    </a:cubicBezTo>
                    <a:cubicBezTo>
                      <a:pt x="0" y="292895"/>
                      <a:pt x="174338" y="292895"/>
                      <a:pt x="174338" y="148434"/>
                    </a:cubicBezTo>
                    <a:lnTo>
                      <a:pt x="174338" y="152077"/>
                    </a:lnTo>
                    <a:cubicBezTo>
                      <a:pt x="174338" y="68087"/>
                      <a:pt x="242425" y="0"/>
                      <a:pt x="326415" y="0"/>
                    </a:cubicBezTo>
                    <a:close/>
                  </a:path>
                </a:pathLst>
              </a:custGeom>
              <a:pattFill prst="shingle">
                <a:fgClr>
                  <a:srgbClr val="00B8BC"/>
                </a:fgClr>
                <a:bgClr>
                  <a:srgbClr val="00A8AC"/>
                </a:bgClr>
              </a:pattFill>
              <a:ln w="25400" cap="rnd">
                <a:gradFill flip="none" rotWithShape="1">
                  <a:gsLst>
                    <a:gs pos="0">
                      <a:srgbClr val="EEC478"/>
                    </a:gs>
                    <a:gs pos="43000">
                      <a:srgbClr val="FCFFD8"/>
                    </a:gs>
                    <a:gs pos="100000">
                      <a:srgbClr val="DEC458"/>
                    </a:gs>
                    <a:gs pos="74000">
                      <a:srgbClr val="DF9540"/>
                    </a:gs>
                  </a:gsLst>
                  <a:lin ang="2700000" scaled="1"/>
                  <a:tileRect/>
                </a:gradFill>
                <a:round/>
              </a:ln>
              <a:effectLst>
                <a:innerShdw blurRad="114300" dist="114300" dir="135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矩形 77">
              <a:extLst>
                <a:ext uri="{FF2B5EF4-FFF2-40B4-BE49-F238E27FC236}">
                  <a16:creationId xmlns="" xmlns:a16="http://schemas.microsoft.com/office/drawing/2014/main" id="{19B55733-409A-4B46-B698-81E80194431A}"/>
                </a:ext>
              </a:extLst>
            </p:cNvPr>
            <p:cNvSpPr/>
            <p:nvPr/>
          </p:nvSpPr>
          <p:spPr>
            <a:xfrm>
              <a:off x="5457825" y="4671989"/>
              <a:ext cx="1267185" cy="270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@51PPT</a:t>
              </a:r>
              <a:r>
                <a:rPr lang="zh-CN" altLang="en-US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模板网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546775" y="2797669"/>
            <a:ext cx="546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4982" y="672429"/>
            <a:ext cx="2632715" cy="263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20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46004" y="1477742"/>
            <a:ext cx="5627615" cy="4448175"/>
            <a:chOff x="3067050" y="990600"/>
            <a:chExt cx="6362700" cy="502920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444" r="30417" b="12222"/>
            <a:stretch/>
          </p:blipFill>
          <p:spPr>
            <a:xfrm>
              <a:off x="3067050" y="990600"/>
              <a:ext cx="6362700" cy="5029200"/>
            </a:xfrm>
            <a:prstGeom prst="rect">
              <a:avLst/>
            </a:prstGeom>
            <a:effectLst>
              <a:reflection blurRad="6350" stA="34000" endPos="9000" dir="5400000" sy="-100000" algn="bl" rotWithShape="0"/>
            </a:effectLst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65347" y="1289052"/>
              <a:ext cx="5448173" cy="3101519"/>
            </a:xfrm>
            <a:prstGeom prst="rect">
              <a:avLst/>
            </a:prstGeom>
          </p:spPr>
        </p:pic>
      </p:grpSp>
      <p:grpSp>
        <p:nvGrpSpPr>
          <p:cNvPr id="42" name="组合 41"/>
          <p:cNvGrpSpPr/>
          <p:nvPr/>
        </p:nvGrpSpPr>
        <p:grpSpPr>
          <a:xfrm>
            <a:off x="6474611" y="1681842"/>
            <a:ext cx="637014" cy="637010"/>
            <a:chOff x="1181430" y="3152121"/>
            <a:chExt cx="790246" cy="790242"/>
          </a:xfrm>
        </p:grpSpPr>
        <p:sp>
          <p:nvSpPr>
            <p:cNvPr id="45" name="圆角矩形 44"/>
            <p:cNvSpPr/>
            <p:nvPr/>
          </p:nvSpPr>
          <p:spPr>
            <a:xfrm>
              <a:off x="1181430" y="3152121"/>
              <a:ext cx="790246" cy="790242"/>
            </a:xfrm>
            <a:prstGeom prst="roundRect">
              <a:avLst>
                <a:gd name="adj" fmla="val 35209"/>
              </a:avLst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135"/>
            <p:cNvSpPr>
              <a:spLocks noEditPoints="1"/>
            </p:cNvSpPr>
            <p:nvPr/>
          </p:nvSpPr>
          <p:spPr bwMode="auto">
            <a:xfrm>
              <a:off x="1348667" y="3364934"/>
              <a:ext cx="455772" cy="364616"/>
            </a:xfrm>
            <a:custGeom>
              <a:avLst/>
              <a:gdLst>
                <a:gd name="T0" fmla="*/ 197 w 207"/>
                <a:gd name="T1" fmla="*/ 0 h 166"/>
                <a:gd name="T2" fmla="*/ 9 w 207"/>
                <a:gd name="T3" fmla="*/ 0 h 166"/>
                <a:gd name="T4" fmla="*/ 0 w 207"/>
                <a:gd name="T5" fmla="*/ 10 h 166"/>
                <a:gd name="T6" fmla="*/ 0 w 207"/>
                <a:gd name="T7" fmla="*/ 126 h 166"/>
                <a:gd name="T8" fmla="*/ 9 w 207"/>
                <a:gd name="T9" fmla="*/ 135 h 166"/>
                <a:gd name="T10" fmla="*/ 80 w 207"/>
                <a:gd name="T11" fmla="*/ 135 h 166"/>
                <a:gd name="T12" fmla="*/ 80 w 207"/>
                <a:gd name="T13" fmla="*/ 157 h 166"/>
                <a:gd name="T14" fmla="*/ 60 w 207"/>
                <a:gd name="T15" fmla="*/ 157 h 166"/>
                <a:gd name="T16" fmla="*/ 60 w 207"/>
                <a:gd name="T17" fmla="*/ 166 h 166"/>
                <a:gd name="T18" fmla="*/ 147 w 207"/>
                <a:gd name="T19" fmla="*/ 166 h 166"/>
                <a:gd name="T20" fmla="*/ 147 w 207"/>
                <a:gd name="T21" fmla="*/ 157 h 166"/>
                <a:gd name="T22" fmla="*/ 126 w 207"/>
                <a:gd name="T23" fmla="*/ 157 h 166"/>
                <a:gd name="T24" fmla="*/ 126 w 207"/>
                <a:gd name="T25" fmla="*/ 135 h 166"/>
                <a:gd name="T26" fmla="*/ 197 w 207"/>
                <a:gd name="T27" fmla="*/ 135 h 166"/>
                <a:gd name="T28" fmla="*/ 207 w 207"/>
                <a:gd name="T29" fmla="*/ 126 h 166"/>
                <a:gd name="T30" fmla="*/ 207 w 207"/>
                <a:gd name="T31" fmla="*/ 10 h 166"/>
                <a:gd name="T32" fmla="*/ 197 w 207"/>
                <a:gd name="T33" fmla="*/ 0 h 166"/>
                <a:gd name="T34" fmla="*/ 199 w 207"/>
                <a:gd name="T35" fmla="*/ 126 h 166"/>
                <a:gd name="T36" fmla="*/ 197 w 207"/>
                <a:gd name="T37" fmla="*/ 127 h 166"/>
                <a:gd name="T38" fmla="*/ 9 w 207"/>
                <a:gd name="T39" fmla="*/ 127 h 166"/>
                <a:gd name="T40" fmla="*/ 8 w 207"/>
                <a:gd name="T41" fmla="*/ 126 h 166"/>
                <a:gd name="T42" fmla="*/ 8 w 207"/>
                <a:gd name="T43" fmla="*/ 10 h 166"/>
                <a:gd name="T44" fmla="*/ 9 w 207"/>
                <a:gd name="T45" fmla="*/ 8 h 166"/>
                <a:gd name="T46" fmla="*/ 197 w 207"/>
                <a:gd name="T47" fmla="*/ 8 h 166"/>
                <a:gd name="T48" fmla="*/ 199 w 207"/>
                <a:gd name="T49" fmla="*/ 10 h 166"/>
                <a:gd name="T50" fmla="*/ 199 w 207"/>
                <a:gd name="T51" fmla="*/ 12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7" h="166">
                  <a:moveTo>
                    <a:pt x="19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1"/>
                    <a:pt x="4" y="135"/>
                    <a:pt x="9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0" y="157"/>
                    <a:pt x="80" y="157"/>
                    <a:pt x="80" y="157"/>
                  </a:cubicBezTo>
                  <a:cubicBezTo>
                    <a:pt x="60" y="157"/>
                    <a:pt x="60" y="157"/>
                    <a:pt x="60" y="157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147" y="166"/>
                    <a:pt x="147" y="166"/>
                    <a:pt x="147" y="166"/>
                  </a:cubicBezTo>
                  <a:cubicBezTo>
                    <a:pt x="147" y="157"/>
                    <a:pt x="147" y="157"/>
                    <a:pt x="147" y="157"/>
                  </a:cubicBezTo>
                  <a:cubicBezTo>
                    <a:pt x="126" y="157"/>
                    <a:pt x="126" y="157"/>
                    <a:pt x="126" y="157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202" y="135"/>
                    <a:pt x="207" y="131"/>
                    <a:pt x="207" y="126"/>
                  </a:cubicBezTo>
                  <a:cubicBezTo>
                    <a:pt x="207" y="10"/>
                    <a:pt x="207" y="10"/>
                    <a:pt x="207" y="10"/>
                  </a:cubicBezTo>
                  <a:cubicBezTo>
                    <a:pt x="207" y="4"/>
                    <a:pt x="202" y="0"/>
                    <a:pt x="197" y="0"/>
                  </a:cubicBezTo>
                  <a:close/>
                  <a:moveTo>
                    <a:pt x="199" y="126"/>
                  </a:moveTo>
                  <a:cubicBezTo>
                    <a:pt x="199" y="126"/>
                    <a:pt x="198" y="127"/>
                    <a:pt x="197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8" y="127"/>
                    <a:pt x="8" y="126"/>
                    <a:pt x="8" y="12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8"/>
                    <a:pt x="9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8" y="8"/>
                    <a:pt x="199" y="9"/>
                    <a:pt x="199" y="10"/>
                  </a:cubicBezTo>
                  <a:lnTo>
                    <a:pt x="199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7246753" y="156018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7246753" y="1960295"/>
            <a:ext cx="4145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474611" y="3064820"/>
            <a:ext cx="637014" cy="637010"/>
            <a:chOff x="2611162" y="3152121"/>
            <a:chExt cx="790246" cy="790242"/>
          </a:xfrm>
        </p:grpSpPr>
        <p:sp>
          <p:nvSpPr>
            <p:cNvPr id="51" name="圆角矩形 50"/>
            <p:cNvSpPr/>
            <p:nvPr/>
          </p:nvSpPr>
          <p:spPr>
            <a:xfrm>
              <a:off x="2611162" y="3152121"/>
              <a:ext cx="790246" cy="790242"/>
            </a:xfrm>
            <a:prstGeom prst="roundRect">
              <a:avLst>
                <a:gd name="adj" fmla="val 35209"/>
              </a:avLst>
            </a:prstGeom>
            <a:solidFill>
              <a:srgbClr val="DEC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Freeform 88"/>
            <p:cNvSpPr>
              <a:spLocks noEditPoints="1"/>
            </p:cNvSpPr>
            <p:nvPr/>
          </p:nvSpPr>
          <p:spPr bwMode="auto">
            <a:xfrm>
              <a:off x="2792117" y="3395558"/>
              <a:ext cx="428336" cy="303368"/>
            </a:xfrm>
            <a:custGeom>
              <a:avLst/>
              <a:gdLst>
                <a:gd name="T0" fmla="*/ 110 w 210"/>
                <a:gd name="T1" fmla="*/ 149 h 149"/>
                <a:gd name="T2" fmla="*/ 110 w 210"/>
                <a:gd name="T3" fmla="*/ 149 h 149"/>
                <a:gd name="T4" fmla="*/ 33 w 210"/>
                <a:gd name="T5" fmla="*/ 147 h 149"/>
                <a:gd name="T6" fmla="*/ 3 w 210"/>
                <a:gd name="T7" fmla="*/ 117 h 149"/>
                <a:gd name="T8" fmla="*/ 3 w 210"/>
                <a:gd name="T9" fmla="*/ 33 h 149"/>
                <a:gd name="T10" fmla="*/ 33 w 210"/>
                <a:gd name="T11" fmla="*/ 3 h 149"/>
                <a:gd name="T12" fmla="*/ 176 w 210"/>
                <a:gd name="T13" fmla="*/ 3 h 149"/>
                <a:gd name="T14" fmla="*/ 207 w 210"/>
                <a:gd name="T15" fmla="*/ 33 h 149"/>
                <a:gd name="T16" fmla="*/ 207 w 210"/>
                <a:gd name="T17" fmla="*/ 117 h 149"/>
                <a:gd name="T18" fmla="*/ 176 w 210"/>
                <a:gd name="T19" fmla="*/ 147 h 149"/>
                <a:gd name="T20" fmla="*/ 110 w 210"/>
                <a:gd name="T21" fmla="*/ 149 h 149"/>
                <a:gd name="T22" fmla="*/ 104 w 210"/>
                <a:gd name="T23" fmla="*/ 8 h 149"/>
                <a:gd name="T24" fmla="*/ 33 w 210"/>
                <a:gd name="T25" fmla="*/ 11 h 149"/>
                <a:gd name="T26" fmla="*/ 11 w 210"/>
                <a:gd name="T27" fmla="*/ 33 h 149"/>
                <a:gd name="T28" fmla="*/ 11 w 210"/>
                <a:gd name="T29" fmla="*/ 116 h 149"/>
                <a:gd name="T30" fmla="*/ 33 w 210"/>
                <a:gd name="T31" fmla="*/ 139 h 149"/>
                <a:gd name="T32" fmla="*/ 110 w 210"/>
                <a:gd name="T33" fmla="*/ 141 h 149"/>
                <a:gd name="T34" fmla="*/ 176 w 210"/>
                <a:gd name="T35" fmla="*/ 139 h 149"/>
                <a:gd name="T36" fmla="*/ 199 w 210"/>
                <a:gd name="T37" fmla="*/ 116 h 149"/>
                <a:gd name="T38" fmla="*/ 199 w 210"/>
                <a:gd name="T39" fmla="*/ 33 h 149"/>
                <a:gd name="T40" fmla="*/ 176 w 210"/>
                <a:gd name="T41" fmla="*/ 11 h 149"/>
                <a:gd name="T42" fmla="*/ 104 w 210"/>
                <a:gd name="T43" fmla="*/ 8 h 149"/>
                <a:gd name="T44" fmla="*/ 84 w 210"/>
                <a:gd name="T45" fmla="*/ 46 h 149"/>
                <a:gd name="T46" fmla="*/ 84 w 210"/>
                <a:gd name="T47" fmla="*/ 101 h 149"/>
                <a:gd name="T48" fmla="*/ 137 w 210"/>
                <a:gd name="T49" fmla="*/ 74 h 149"/>
                <a:gd name="T50" fmla="*/ 84 w 210"/>
                <a:gd name="T51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0" h="149">
                  <a:moveTo>
                    <a:pt x="110" y="149"/>
                  </a:moveTo>
                  <a:cubicBezTo>
                    <a:pt x="110" y="149"/>
                    <a:pt x="110" y="149"/>
                    <a:pt x="110" y="149"/>
                  </a:cubicBezTo>
                  <a:cubicBezTo>
                    <a:pt x="86" y="149"/>
                    <a:pt x="60" y="149"/>
                    <a:pt x="33" y="147"/>
                  </a:cubicBezTo>
                  <a:cubicBezTo>
                    <a:pt x="17" y="146"/>
                    <a:pt x="5" y="134"/>
                    <a:pt x="3" y="117"/>
                  </a:cubicBezTo>
                  <a:cubicBezTo>
                    <a:pt x="0" y="89"/>
                    <a:pt x="0" y="60"/>
                    <a:pt x="3" y="33"/>
                  </a:cubicBezTo>
                  <a:cubicBezTo>
                    <a:pt x="5" y="16"/>
                    <a:pt x="17" y="4"/>
                    <a:pt x="33" y="3"/>
                  </a:cubicBezTo>
                  <a:cubicBezTo>
                    <a:pt x="80" y="0"/>
                    <a:pt x="128" y="0"/>
                    <a:pt x="176" y="3"/>
                  </a:cubicBezTo>
                  <a:cubicBezTo>
                    <a:pt x="193" y="4"/>
                    <a:pt x="205" y="16"/>
                    <a:pt x="207" y="33"/>
                  </a:cubicBezTo>
                  <a:cubicBezTo>
                    <a:pt x="210" y="60"/>
                    <a:pt x="210" y="88"/>
                    <a:pt x="207" y="117"/>
                  </a:cubicBezTo>
                  <a:cubicBezTo>
                    <a:pt x="205" y="134"/>
                    <a:pt x="193" y="146"/>
                    <a:pt x="176" y="147"/>
                  </a:cubicBezTo>
                  <a:cubicBezTo>
                    <a:pt x="156" y="149"/>
                    <a:pt x="133" y="149"/>
                    <a:pt x="110" y="149"/>
                  </a:cubicBezTo>
                  <a:close/>
                  <a:moveTo>
                    <a:pt x="104" y="8"/>
                  </a:moveTo>
                  <a:cubicBezTo>
                    <a:pt x="81" y="8"/>
                    <a:pt x="57" y="9"/>
                    <a:pt x="33" y="11"/>
                  </a:cubicBezTo>
                  <a:cubicBezTo>
                    <a:pt x="21" y="11"/>
                    <a:pt x="12" y="21"/>
                    <a:pt x="11" y="33"/>
                  </a:cubicBezTo>
                  <a:cubicBezTo>
                    <a:pt x="8" y="61"/>
                    <a:pt x="8" y="89"/>
                    <a:pt x="11" y="116"/>
                  </a:cubicBezTo>
                  <a:cubicBezTo>
                    <a:pt x="12" y="129"/>
                    <a:pt x="21" y="138"/>
                    <a:pt x="33" y="139"/>
                  </a:cubicBezTo>
                  <a:cubicBezTo>
                    <a:pt x="60" y="141"/>
                    <a:pt x="86" y="141"/>
                    <a:pt x="110" y="141"/>
                  </a:cubicBezTo>
                  <a:cubicBezTo>
                    <a:pt x="133" y="141"/>
                    <a:pt x="155" y="141"/>
                    <a:pt x="176" y="139"/>
                  </a:cubicBezTo>
                  <a:cubicBezTo>
                    <a:pt x="188" y="138"/>
                    <a:pt x="197" y="129"/>
                    <a:pt x="199" y="116"/>
                  </a:cubicBezTo>
                  <a:cubicBezTo>
                    <a:pt x="202" y="88"/>
                    <a:pt x="202" y="60"/>
                    <a:pt x="199" y="33"/>
                  </a:cubicBezTo>
                  <a:cubicBezTo>
                    <a:pt x="197" y="20"/>
                    <a:pt x="188" y="11"/>
                    <a:pt x="176" y="11"/>
                  </a:cubicBezTo>
                  <a:cubicBezTo>
                    <a:pt x="152" y="9"/>
                    <a:pt x="128" y="8"/>
                    <a:pt x="104" y="8"/>
                  </a:cubicBezTo>
                  <a:close/>
                  <a:moveTo>
                    <a:pt x="84" y="46"/>
                  </a:moveTo>
                  <a:cubicBezTo>
                    <a:pt x="84" y="101"/>
                    <a:pt x="84" y="101"/>
                    <a:pt x="84" y="101"/>
                  </a:cubicBezTo>
                  <a:cubicBezTo>
                    <a:pt x="137" y="74"/>
                    <a:pt x="137" y="74"/>
                    <a:pt x="137" y="74"/>
                  </a:cubicBezTo>
                  <a:lnTo>
                    <a:pt x="84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474611" y="4447798"/>
            <a:ext cx="637014" cy="637010"/>
            <a:chOff x="4040894" y="3152121"/>
            <a:chExt cx="790246" cy="790242"/>
          </a:xfrm>
        </p:grpSpPr>
        <p:sp>
          <p:nvSpPr>
            <p:cNvPr id="57" name="圆角矩形 56"/>
            <p:cNvSpPr/>
            <p:nvPr/>
          </p:nvSpPr>
          <p:spPr>
            <a:xfrm>
              <a:off x="4040894" y="3152121"/>
              <a:ext cx="790246" cy="790242"/>
            </a:xfrm>
            <a:prstGeom prst="roundRect">
              <a:avLst>
                <a:gd name="adj" fmla="val 3520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8" name="Freeform 44"/>
            <p:cNvSpPr>
              <a:spLocks noEditPoints="1"/>
            </p:cNvSpPr>
            <p:nvPr/>
          </p:nvSpPr>
          <p:spPr bwMode="auto">
            <a:xfrm>
              <a:off x="4247704" y="3358929"/>
              <a:ext cx="376626" cy="376626"/>
            </a:xfrm>
            <a:custGeom>
              <a:avLst/>
              <a:gdLst>
                <a:gd name="T0" fmla="*/ 180 w 185"/>
                <a:gd name="T1" fmla="*/ 29 h 185"/>
                <a:gd name="T2" fmla="*/ 156 w 185"/>
                <a:gd name="T3" fmla="*/ 5 h 185"/>
                <a:gd name="T4" fmla="*/ 144 w 185"/>
                <a:gd name="T5" fmla="*/ 0 h 185"/>
                <a:gd name="T6" fmla="*/ 131 w 185"/>
                <a:gd name="T7" fmla="*/ 5 h 185"/>
                <a:gd name="T8" fmla="*/ 18 w 185"/>
                <a:gd name="T9" fmla="*/ 118 h 185"/>
                <a:gd name="T10" fmla="*/ 0 w 185"/>
                <a:gd name="T11" fmla="*/ 185 h 185"/>
                <a:gd name="T12" fmla="*/ 67 w 185"/>
                <a:gd name="T13" fmla="*/ 167 h 185"/>
                <a:gd name="T14" fmla="*/ 180 w 185"/>
                <a:gd name="T15" fmla="*/ 54 h 185"/>
                <a:gd name="T16" fmla="*/ 185 w 185"/>
                <a:gd name="T17" fmla="*/ 41 h 185"/>
                <a:gd name="T18" fmla="*/ 180 w 185"/>
                <a:gd name="T19" fmla="*/ 29 h 185"/>
                <a:gd name="T20" fmla="*/ 28 w 185"/>
                <a:gd name="T21" fmla="*/ 120 h 185"/>
                <a:gd name="T22" fmla="*/ 113 w 185"/>
                <a:gd name="T23" fmla="*/ 34 h 185"/>
                <a:gd name="T24" fmla="*/ 151 w 185"/>
                <a:gd name="T25" fmla="*/ 72 h 185"/>
                <a:gd name="T26" fmla="*/ 65 w 185"/>
                <a:gd name="T27" fmla="*/ 158 h 185"/>
                <a:gd name="T28" fmla="*/ 28 w 185"/>
                <a:gd name="T29" fmla="*/ 120 h 185"/>
                <a:gd name="T30" fmla="*/ 24 w 185"/>
                <a:gd name="T31" fmla="*/ 128 h 185"/>
                <a:gd name="T32" fmla="*/ 57 w 185"/>
                <a:gd name="T33" fmla="*/ 161 h 185"/>
                <a:gd name="T34" fmla="*/ 31 w 185"/>
                <a:gd name="T35" fmla="*/ 168 h 185"/>
                <a:gd name="T36" fmla="*/ 17 w 185"/>
                <a:gd name="T37" fmla="*/ 154 h 185"/>
                <a:gd name="T38" fmla="*/ 24 w 185"/>
                <a:gd name="T39" fmla="*/ 128 h 185"/>
                <a:gd name="T40" fmla="*/ 175 w 185"/>
                <a:gd name="T41" fmla="*/ 48 h 185"/>
                <a:gd name="T42" fmla="*/ 162 w 185"/>
                <a:gd name="T43" fmla="*/ 60 h 185"/>
                <a:gd name="T44" fmla="*/ 125 w 185"/>
                <a:gd name="T45" fmla="*/ 23 h 185"/>
                <a:gd name="T46" fmla="*/ 137 w 185"/>
                <a:gd name="T47" fmla="*/ 11 h 185"/>
                <a:gd name="T48" fmla="*/ 150 w 185"/>
                <a:gd name="T49" fmla="*/ 11 h 185"/>
                <a:gd name="T50" fmla="*/ 175 w 185"/>
                <a:gd name="T51" fmla="*/ 35 h 185"/>
                <a:gd name="T52" fmla="*/ 177 w 185"/>
                <a:gd name="T53" fmla="*/ 41 h 185"/>
                <a:gd name="T54" fmla="*/ 175 w 185"/>
                <a:gd name="T55" fmla="*/ 4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5" h="185">
                  <a:moveTo>
                    <a:pt x="180" y="29"/>
                  </a:moveTo>
                  <a:cubicBezTo>
                    <a:pt x="156" y="5"/>
                    <a:pt x="156" y="5"/>
                    <a:pt x="156" y="5"/>
                  </a:cubicBezTo>
                  <a:cubicBezTo>
                    <a:pt x="153" y="2"/>
                    <a:pt x="148" y="0"/>
                    <a:pt x="144" y="0"/>
                  </a:cubicBezTo>
                  <a:cubicBezTo>
                    <a:pt x="139" y="0"/>
                    <a:pt x="135" y="2"/>
                    <a:pt x="131" y="5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84" y="51"/>
                    <a:pt x="185" y="46"/>
                    <a:pt x="185" y="41"/>
                  </a:cubicBezTo>
                  <a:cubicBezTo>
                    <a:pt x="185" y="37"/>
                    <a:pt x="184" y="32"/>
                    <a:pt x="180" y="29"/>
                  </a:cubicBezTo>
                  <a:close/>
                  <a:moveTo>
                    <a:pt x="28" y="120"/>
                  </a:moveTo>
                  <a:cubicBezTo>
                    <a:pt x="113" y="34"/>
                    <a:pt x="113" y="34"/>
                    <a:pt x="113" y="34"/>
                  </a:cubicBezTo>
                  <a:cubicBezTo>
                    <a:pt x="151" y="72"/>
                    <a:pt x="151" y="72"/>
                    <a:pt x="151" y="72"/>
                  </a:cubicBezTo>
                  <a:cubicBezTo>
                    <a:pt x="65" y="158"/>
                    <a:pt x="65" y="158"/>
                    <a:pt x="65" y="158"/>
                  </a:cubicBezTo>
                  <a:lnTo>
                    <a:pt x="28" y="120"/>
                  </a:lnTo>
                  <a:close/>
                  <a:moveTo>
                    <a:pt x="24" y="128"/>
                  </a:moveTo>
                  <a:cubicBezTo>
                    <a:pt x="57" y="161"/>
                    <a:pt x="57" y="161"/>
                    <a:pt x="57" y="161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17" y="154"/>
                    <a:pt x="17" y="154"/>
                    <a:pt x="17" y="154"/>
                  </a:cubicBezTo>
                  <a:lnTo>
                    <a:pt x="24" y="128"/>
                  </a:lnTo>
                  <a:close/>
                  <a:moveTo>
                    <a:pt x="175" y="48"/>
                  </a:moveTo>
                  <a:cubicBezTo>
                    <a:pt x="162" y="60"/>
                    <a:pt x="162" y="60"/>
                    <a:pt x="162" y="60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40" y="7"/>
                    <a:pt x="147" y="7"/>
                    <a:pt x="150" y="11"/>
                  </a:cubicBezTo>
                  <a:cubicBezTo>
                    <a:pt x="175" y="35"/>
                    <a:pt x="175" y="35"/>
                    <a:pt x="175" y="35"/>
                  </a:cubicBezTo>
                  <a:cubicBezTo>
                    <a:pt x="176" y="36"/>
                    <a:pt x="177" y="39"/>
                    <a:pt x="177" y="41"/>
                  </a:cubicBezTo>
                  <a:cubicBezTo>
                    <a:pt x="177" y="44"/>
                    <a:pt x="176" y="46"/>
                    <a:pt x="17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246753" y="2912653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61" name="矩形 60"/>
          <p:cNvSpPr/>
          <p:nvPr/>
        </p:nvSpPr>
        <p:spPr>
          <a:xfrm>
            <a:off x="7246753" y="3312763"/>
            <a:ext cx="4145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246753" y="430552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添加标题文本</a:t>
            </a:r>
          </a:p>
        </p:txBody>
      </p:sp>
      <p:sp>
        <p:nvSpPr>
          <p:cNvPr id="63" name="矩形 62"/>
          <p:cNvSpPr/>
          <p:nvPr/>
        </p:nvSpPr>
        <p:spPr>
          <a:xfrm>
            <a:off x="7246753" y="4705632"/>
            <a:ext cx="41451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84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27284" y="786574"/>
            <a:ext cx="8243417" cy="5595225"/>
            <a:chOff x="1776883" y="577024"/>
            <a:chExt cx="8243417" cy="5595225"/>
          </a:xfrm>
        </p:grpSpPr>
        <p:grpSp>
          <p:nvGrpSpPr>
            <p:cNvPr id="3" name="组合 2"/>
            <p:cNvGrpSpPr/>
            <p:nvPr/>
          </p:nvGrpSpPr>
          <p:grpSpPr>
            <a:xfrm>
              <a:off x="1776883" y="577024"/>
              <a:ext cx="8243417" cy="5595225"/>
              <a:chOff x="1586383" y="114300"/>
              <a:chExt cx="8700618" cy="5905550"/>
            </a:xfrm>
          </p:grpSpPr>
          <p:sp>
            <p:nvSpPr>
              <p:cNvPr id="10" name="圆角矩形 9"/>
              <p:cNvSpPr/>
              <p:nvPr/>
            </p:nvSpPr>
            <p:spPr>
              <a:xfrm rot="18544782">
                <a:off x="7772747" y="1088303"/>
                <a:ext cx="2771907" cy="8239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9378445" y="224662"/>
                <a:ext cx="908556" cy="908554"/>
              </a:xfrm>
              <a:prstGeom prst="ellipse">
                <a:avLst/>
              </a:prstGeom>
              <a:solidFill>
                <a:srgbClr val="00A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196293" y="1823077"/>
                <a:ext cx="2771907" cy="8239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 rot="18544782">
                <a:off x="4547631" y="2643755"/>
                <a:ext cx="2771907" cy="8239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153329" y="1780114"/>
                <a:ext cx="908556" cy="90855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8102609" y="1780114"/>
                <a:ext cx="908556" cy="908554"/>
              </a:xfrm>
              <a:prstGeom prst="ellipse">
                <a:avLst/>
              </a:prstGeom>
              <a:solidFill>
                <a:srgbClr val="DEC45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2944409" y="3401268"/>
                <a:ext cx="2771907" cy="8239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8544782">
                <a:off x="1295747" y="4221946"/>
                <a:ext cx="2771907" cy="823901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1586383" y="4941621"/>
                <a:ext cx="908556" cy="908554"/>
              </a:xfrm>
              <a:prstGeom prst="ellipse">
                <a:avLst/>
              </a:prstGeom>
              <a:solidFill>
                <a:srgbClr val="00A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901445" y="3358305"/>
                <a:ext cx="908556" cy="908554"/>
              </a:xfrm>
              <a:prstGeom prst="ellipse">
                <a:avLst/>
              </a:prstGeom>
              <a:solidFill>
                <a:srgbClr val="BDA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4850725" y="3358305"/>
                <a:ext cx="908556" cy="908554"/>
              </a:xfrm>
              <a:prstGeom prst="ellipse">
                <a:avLst/>
              </a:prstGeom>
              <a:solidFill>
                <a:srgbClr val="00A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" name="Freeform 126"/>
            <p:cNvSpPr>
              <a:spLocks noEditPoints="1"/>
            </p:cNvSpPr>
            <p:nvPr/>
          </p:nvSpPr>
          <p:spPr bwMode="auto">
            <a:xfrm>
              <a:off x="2024204" y="5384129"/>
              <a:ext cx="366170" cy="393910"/>
            </a:xfrm>
            <a:custGeom>
              <a:avLst/>
              <a:gdLst>
                <a:gd name="T0" fmla="*/ 0 w 56"/>
                <a:gd name="T1" fmla="*/ 5 h 60"/>
                <a:gd name="T2" fmla="*/ 5 w 56"/>
                <a:gd name="T3" fmla="*/ 5 h 60"/>
                <a:gd name="T4" fmla="*/ 5 w 56"/>
                <a:gd name="T5" fmla="*/ 54 h 60"/>
                <a:gd name="T6" fmla="*/ 56 w 56"/>
                <a:gd name="T7" fmla="*/ 54 h 60"/>
                <a:gd name="T8" fmla="*/ 56 w 56"/>
                <a:gd name="T9" fmla="*/ 60 h 60"/>
                <a:gd name="T10" fmla="*/ 5 w 56"/>
                <a:gd name="T11" fmla="*/ 60 h 60"/>
                <a:gd name="T12" fmla="*/ 0 w 56"/>
                <a:gd name="T13" fmla="*/ 60 h 60"/>
                <a:gd name="T14" fmla="*/ 0 w 56"/>
                <a:gd name="T15" fmla="*/ 54 h 60"/>
                <a:gd name="T16" fmla="*/ 0 w 56"/>
                <a:gd name="T17" fmla="*/ 5 h 60"/>
                <a:gd name="T18" fmla="*/ 8 w 56"/>
                <a:gd name="T19" fmla="*/ 27 h 60"/>
                <a:gd name="T20" fmla="*/ 11 w 56"/>
                <a:gd name="T21" fmla="*/ 32 h 60"/>
                <a:gd name="T22" fmla="*/ 11 w 56"/>
                <a:gd name="T23" fmla="*/ 32 h 60"/>
                <a:gd name="T24" fmla="*/ 11 w 56"/>
                <a:gd name="T25" fmla="*/ 31 h 60"/>
                <a:gd name="T26" fmla="*/ 22 w 56"/>
                <a:gd name="T27" fmla="*/ 30 h 60"/>
                <a:gd name="T28" fmla="*/ 43 w 56"/>
                <a:gd name="T29" fmla="*/ 12 h 60"/>
                <a:gd name="T30" fmla="*/ 47 w 56"/>
                <a:gd name="T31" fmla="*/ 13 h 60"/>
                <a:gd name="T32" fmla="*/ 45 w 56"/>
                <a:gd name="T33" fmla="*/ 7 h 60"/>
                <a:gd name="T34" fmla="*/ 44 w 56"/>
                <a:gd name="T35" fmla="*/ 0 h 60"/>
                <a:gd name="T36" fmla="*/ 39 w 56"/>
                <a:gd name="T37" fmla="*/ 5 h 60"/>
                <a:gd name="T38" fmla="*/ 34 w 56"/>
                <a:gd name="T39" fmla="*/ 9 h 60"/>
                <a:gd name="T40" fmla="*/ 38 w 56"/>
                <a:gd name="T41" fmla="*/ 11 h 60"/>
                <a:gd name="T42" fmla="*/ 22 w 56"/>
                <a:gd name="T43" fmla="*/ 24 h 60"/>
                <a:gd name="T44" fmla="*/ 9 w 56"/>
                <a:gd name="T45" fmla="*/ 26 h 60"/>
                <a:gd name="T46" fmla="*/ 8 w 56"/>
                <a:gd name="T47" fmla="*/ 27 h 60"/>
                <a:gd name="T48" fmla="*/ 8 w 56"/>
                <a:gd name="T49" fmla="*/ 27 h 60"/>
                <a:gd name="T50" fmla="*/ 40 w 56"/>
                <a:gd name="T51" fmla="*/ 52 h 60"/>
                <a:gd name="T52" fmla="*/ 49 w 56"/>
                <a:gd name="T53" fmla="*/ 52 h 60"/>
                <a:gd name="T54" fmla="*/ 49 w 56"/>
                <a:gd name="T55" fmla="*/ 18 h 60"/>
                <a:gd name="T56" fmla="*/ 40 w 56"/>
                <a:gd name="T57" fmla="*/ 29 h 60"/>
                <a:gd name="T58" fmla="*/ 40 w 56"/>
                <a:gd name="T59" fmla="*/ 52 h 60"/>
                <a:gd name="T60" fmla="*/ 26 w 56"/>
                <a:gd name="T61" fmla="*/ 52 h 60"/>
                <a:gd name="T62" fmla="*/ 36 w 56"/>
                <a:gd name="T63" fmla="*/ 52 h 60"/>
                <a:gd name="T64" fmla="*/ 36 w 56"/>
                <a:gd name="T65" fmla="*/ 40 h 60"/>
                <a:gd name="T66" fmla="*/ 26 w 56"/>
                <a:gd name="T67" fmla="*/ 40 h 60"/>
                <a:gd name="T68" fmla="*/ 26 w 56"/>
                <a:gd name="T69" fmla="*/ 52 h 60"/>
                <a:gd name="T70" fmla="*/ 13 w 56"/>
                <a:gd name="T71" fmla="*/ 52 h 60"/>
                <a:gd name="T72" fmla="*/ 22 w 56"/>
                <a:gd name="T73" fmla="*/ 52 h 60"/>
                <a:gd name="T74" fmla="*/ 22 w 56"/>
                <a:gd name="T75" fmla="*/ 35 h 60"/>
                <a:gd name="T76" fmla="*/ 13 w 56"/>
                <a:gd name="T77" fmla="*/ 35 h 60"/>
                <a:gd name="T78" fmla="*/ 13 w 56"/>
                <a:gd name="T79" fmla="*/ 5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60">
                  <a:moveTo>
                    <a:pt x="0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8" y="27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2"/>
                    <a:pt x="11" y="31"/>
                    <a:pt x="11" y="31"/>
                  </a:cubicBezTo>
                  <a:cubicBezTo>
                    <a:pt x="15" y="30"/>
                    <a:pt x="18" y="30"/>
                    <a:pt x="22" y="30"/>
                  </a:cubicBezTo>
                  <a:cubicBezTo>
                    <a:pt x="30" y="30"/>
                    <a:pt x="38" y="30"/>
                    <a:pt x="43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3" y="24"/>
                    <a:pt x="28" y="24"/>
                    <a:pt x="22" y="24"/>
                  </a:cubicBezTo>
                  <a:cubicBezTo>
                    <a:pt x="18" y="24"/>
                    <a:pt x="13" y="24"/>
                    <a:pt x="9" y="26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lose/>
                  <a:moveTo>
                    <a:pt x="40" y="52"/>
                  </a:moveTo>
                  <a:cubicBezTo>
                    <a:pt x="49" y="52"/>
                    <a:pt x="49" y="52"/>
                    <a:pt x="49" y="52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52"/>
                    <a:pt x="40" y="52"/>
                    <a:pt x="40" y="52"/>
                  </a:cubicBezTo>
                  <a:close/>
                  <a:moveTo>
                    <a:pt x="2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52"/>
                    <a:pt x="26" y="52"/>
                    <a:pt x="26" y="52"/>
                  </a:cubicBezTo>
                  <a:close/>
                  <a:moveTo>
                    <a:pt x="13" y="52"/>
                  </a:moveTo>
                  <a:cubicBezTo>
                    <a:pt x="22" y="52"/>
                    <a:pt x="22" y="52"/>
                    <a:pt x="22" y="5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3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" name="Freeform 127"/>
            <p:cNvSpPr>
              <a:spLocks noEditPoints="1"/>
            </p:cNvSpPr>
            <p:nvPr/>
          </p:nvSpPr>
          <p:spPr bwMode="auto">
            <a:xfrm>
              <a:off x="3314991" y="3874303"/>
              <a:ext cx="307917" cy="413329"/>
            </a:xfrm>
            <a:custGeom>
              <a:avLst/>
              <a:gdLst>
                <a:gd name="T0" fmla="*/ 42 w 47"/>
                <a:gd name="T1" fmla="*/ 5 h 63"/>
                <a:gd name="T2" fmla="*/ 42 w 47"/>
                <a:gd name="T3" fmla="*/ 5 h 63"/>
                <a:gd name="T4" fmla="*/ 47 w 47"/>
                <a:gd name="T5" fmla="*/ 16 h 63"/>
                <a:gd name="T6" fmla="*/ 42 w 47"/>
                <a:gd name="T7" fmla="*/ 27 h 63"/>
                <a:gd name="T8" fmla="*/ 32 w 47"/>
                <a:gd name="T9" fmla="*/ 37 h 63"/>
                <a:gd name="T10" fmla="*/ 21 w 47"/>
                <a:gd name="T11" fmla="*/ 42 h 63"/>
                <a:gd name="T12" fmla="*/ 14 w 47"/>
                <a:gd name="T13" fmla="*/ 41 h 63"/>
                <a:gd name="T14" fmla="*/ 22 w 47"/>
                <a:gd name="T15" fmla="*/ 33 h 63"/>
                <a:gd name="T16" fmla="*/ 26 w 47"/>
                <a:gd name="T17" fmla="*/ 31 h 63"/>
                <a:gd name="T18" fmla="*/ 36 w 47"/>
                <a:gd name="T19" fmla="*/ 21 h 63"/>
                <a:gd name="T20" fmla="*/ 38 w 47"/>
                <a:gd name="T21" fmla="*/ 16 h 63"/>
                <a:gd name="T22" fmla="*/ 36 w 47"/>
                <a:gd name="T23" fmla="*/ 11 h 63"/>
                <a:gd name="T24" fmla="*/ 36 w 47"/>
                <a:gd name="T25" fmla="*/ 11 h 63"/>
                <a:gd name="T26" fmla="*/ 31 w 47"/>
                <a:gd name="T27" fmla="*/ 9 h 63"/>
                <a:gd name="T28" fmla="*/ 26 w 47"/>
                <a:gd name="T29" fmla="*/ 11 h 63"/>
                <a:gd name="T30" fmla="*/ 16 w 47"/>
                <a:gd name="T31" fmla="*/ 21 h 63"/>
                <a:gd name="T32" fmla="*/ 15 w 47"/>
                <a:gd name="T33" fmla="*/ 22 h 63"/>
                <a:gd name="T34" fmla="*/ 5 w 47"/>
                <a:gd name="T35" fmla="*/ 31 h 63"/>
                <a:gd name="T36" fmla="*/ 5 w 47"/>
                <a:gd name="T37" fmla="*/ 26 h 63"/>
                <a:gd name="T38" fmla="*/ 9 w 47"/>
                <a:gd name="T39" fmla="*/ 15 h 63"/>
                <a:gd name="T40" fmla="*/ 19 w 47"/>
                <a:gd name="T41" fmla="*/ 5 h 63"/>
                <a:gd name="T42" fmla="*/ 31 w 47"/>
                <a:gd name="T43" fmla="*/ 0 h 63"/>
                <a:gd name="T44" fmla="*/ 42 w 47"/>
                <a:gd name="T45" fmla="*/ 5 h 63"/>
                <a:gd name="T46" fmla="*/ 41 w 47"/>
                <a:gd name="T47" fmla="*/ 32 h 63"/>
                <a:gd name="T48" fmla="*/ 31 w 47"/>
                <a:gd name="T49" fmla="*/ 42 h 63"/>
                <a:gd name="T50" fmla="*/ 23 w 47"/>
                <a:gd name="T51" fmla="*/ 50 h 63"/>
                <a:gd name="T52" fmla="*/ 21 w 47"/>
                <a:gd name="T53" fmla="*/ 52 h 63"/>
                <a:gd name="T54" fmla="*/ 16 w 47"/>
                <a:gd name="T55" fmla="*/ 54 h 63"/>
                <a:gd name="T56" fmla="*/ 11 w 47"/>
                <a:gd name="T57" fmla="*/ 52 h 63"/>
                <a:gd name="T58" fmla="*/ 11 w 47"/>
                <a:gd name="T59" fmla="*/ 52 h 63"/>
                <a:gd name="T60" fmla="*/ 8 w 47"/>
                <a:gd name="T61" fmla="*/ 47 h 63"/>
                <a:gd name="T62" fmla="*/ 11 w 47"/>
                <a:gd name="T63" fmla="*/ 41 h 63"/>
                <a:gd name="T64" fmla="*/ 21 w 47"/>
                <a:gd name="T65" fmla="*/ 31 h 63"/>
                <a:gd name="T66" fmla="*/ 25 w 47"/>
                <a:gd name="T67" fmla="*/ 29 h 63"/>
                <a:gd name="T68" fmla="*/ 32 w 47"/>
                <a:gd name="T69" fmla="*/ 22 h 63"/>
                <a:gd name="T70" fmla="*/ 26 w 47"/>
                <a:gd name="T71" fmla="*/ 21 h 63"/>
                <a:gd name="T72" fmla="*/ 14 w 47"/>
                <a:gd name="T73" fmla="*/ 25 h 63"/>
                <a:gd name="T74" fmla="*/ 4 w 47"/>
                <a:gd name="T75" fmla="*/ 35 h 63"/>
                <a:gd name="T76" fmla="*/ 0 w 47"/>
                <a:gd name="T77" fmla="*/ 47 h 63"/>
                <a:gd name="T78" fmla="*/ 4 w 47"/>
                <a:gd name="T79" fmla="*/ 58 h 63"/>
                <a:gd name="T80" fmla="*/ 4 w 47"/>
                <a:gd name="T81" fmla="*/ 58 h 63"/>
                <a:gd name="T82" fmla="*/ 16 w 47"/>
                <a:gd name="T83" fmla="*/ 63 h 63"/>
                <a:gd name="T84" fmla="*/ 27 w 47"/>
                <a:gd name="T85" fmla="*/ 58 h 63"/>
                <a:gd name="T86" fmla="*/ 37 w 47"/>
                <a:gd name="T87" fmla="*/ 48 h 63"/>
                <a:gd name="T88" fmla="*/ 42 w 47"/>
                <a:gd name="T89" fmla="*/ 37 h 63"/>
                <a:gd name="T90" fmla="*/ 41 w 47"/>
                <a:gd name="T9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" h="63">
                  <a:moveTo>
                    <a:pt x="42" y="5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45" y="8"/>
                    <a:pt x="47" y="12"/>
                    <a:pt x="47" y="16"/>
                  </a:cubicBezTo>
                  <a:cubicBezTo>
                    <a:pt x="47" y="20"/>
                    <a:pt x="45" y="24"/>
                    <a:pt x="42" y="2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29" y="41"/>
                    <a:pt x="25" y="42"/>
                    <a:pt x="21" y="42"/>
                  </a:cubicBezTo>
                  <a:cubicBezTo>
                    <a:pt x="19" y="42"/>
                    <a:pt x="16" y="42"/>
                    <a:pt x="14" y="41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5" y="33"/>
                    <a:pt x="26" y="3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8" y="20"/>
                    <a:pt x="38" y="18"/>
                    <a:pt x="38" y="16"/>
                  </a:cubicBezTo>
                  <a:cubicBezTo>
                    <a:pt x="38" y="14"/>
                    <a:pt x="38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9"/>
                    <a:pt x="33" y="9"/>
                    <a:pt x="31" y="9"/>
                  </a:cubicBezTo>
                  <a:cubicBezTo>
                    <a:pt x="29" y="9"/>
                    <a:pt x="27" y="9"/>
                    <a:pt x="26" y="1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29"/>
                    <a:pt x="5" y="28"/>
                    <a:pt x="5" y="26"/>
                  </a:cubicBezTo>
                  <a:cubicBezTo>
                    <a:pt x="5" y="22"/>
                    <a:pt x="6" y="18"/>
                    <a:pt x="9" y="1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5" y="0"/>
                    <a:pt x="39" y="1"/>
                    <a:pt x="42" y="5"/>
                  </a:cubicBezTo>
                  <a:close/>
                  <a:moveTo>
                    <a:pt x="41" y="32"/>
                  </a:moveTo>
                  <a:cubicBezTo>
                    <a:pt x="31" y="42"/>
                    <a:pt x="31" y="42"/>
                    <a:pt x="31" y="42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3"/>
                    <a:pt x="18" y="54"/>
                    <a:pt x="16" y="54"/>
                  </a:cubicBezTo>
                  <a:cubicBezTo>
                    <a:pt x="14" y="54"/>
                    <a:pt x="12" y="53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9" y="51"/>
                    <a:pt x="8" y="49"/>
                    <a:pt x="8" y="47"/>
                  </a:cubicBezTo>
                  <a:cubicBezTo>
                    <a:pt x="8" y="45"/>
                    <a:pt x="9" y="43"/>
                    <a:pt x="11" y="4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0"/>
                    <a:pt x="23" y="30"/>
                    <a:pt x="25" y="29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0" y="21"/>
                    <a:pt x="28" y="21"/>
                    <a:pt x="26" y="21"/>
                  </a:cubicBezTo>
                  <a:cubicBezTo>
                    <a:pt x="22" y="21"/>
                    <a:pt x="18" y="22"/>
                    <a:pt x="14" y="2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38"/>
                    <a:pt x="0" y="43"/>
                    <a:pt x="0" y="47"/>
                  </a:cubicBezTo>
                  <a:cubicBezTo>
                    <a:pt x="0" y="51"/>
                    <a:pt x="1" y="55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8" y="61"/>
                    <a:pt x="12" y="63"/>
                    <a:pt x="16" y="63"/>
                  </a:cubicBezTo>
                  <a:cubicBezTo>
                    <a:pt x="20" y="63"/>
                    <a:pt x="24" y="61"/>
                    <a:pt x="27" y="5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1" y="45"/>
                    <a:pt x="42" y="41"/>
                    <a:pt x="42" y="37"/>
                  </a:cubicBezTo>
                  <a:cubicBezTo>
                    <a:pt x="42" y="35"/>
                    <a:pt x="42" y="33"/>
                    <a:pt x="41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Freeform 145"/>
            <p:cNvSpPr>
              <a:spLocks noEditPoints="1"/>
            </p:cNvSpPr>
            <p:nvPr/>
          </p:nvSpPr>
          <p:spPr bwMode="auto">
            <a:xfrm>
              <a:off x="5110075" y="3888820"/>
              <a:ext cx="380041" cy="380041"/>
            </a:xfrm>
            <a:custGeom>
              <a:avLst/>
              <a:gdLst>
                <a:gd name="T0" fmla="*/ 26 w 58"/>
                <a:gd name="T1" fmla="*/ 31 h 58"/>
                <a:gd name="T2" fmla="*/ 52 w 58"/>
                <a:gd name="T3" fmla="*/ 26 h 58"/>
                <a:gd name="T4" fmla="*/ 53 w 58"/>
                <a:gd name="T5" fmla="*/ 31 h 58"/>
                <a:gd name="T6" fmla="*/ 26 w 58"/>
                <a:gd name="T7" fmla="*/ 58 h 58"/>
                <a:gd name="T8" fmla="*/ 0 w 58"/>
                <a:gd name="T9" fmla="*/ 31 h 58"/>
                <a:gd name="T10" fmla="*/ 26 w 58"/>
                <a:gd name="T11" fmla="*/ 5 h 58"/>
                <a:gd name="T12" fmla="*/ 26 w 58"/>
                <a:gd name="T13" fmla="*/ 31 h 58"/>
                <a:gd name="T14" fmla="*/ 39 w 58"/>
                <a:gd name="T15" fmla="*/ 1 h 58"/>
                <a:gd name="T16" fmla="*/ 32 w 58"/>
                <a:gd name="T17" fmla="*/ 26 h 58"/>
                <a:gd name="T18" fmla="*/ 58 w 58"/>
                <a:gd name="T19" fmla="*/ 21 h 58"/>
                <a:gd name="T20" fmla="*/ 39 w 58"/>
                <a:gd name="T21" fmla="*/ 1 h 58"/>
                <a:gd name="T22" fmla="*/ 29 w 58"/>
                <a:gd name="T23" fmla="*/ 0 h 58"/>
                <a:gd name="T24" fmla="*/ 29 w 58"/>
                <a:gd name="T25" fmla="*/ 0 h 58"/>
                <a:gd name="T26" fmla="*/ 29 w 58"/>
                <a:gd name="T27" fmla="*/ 27 h 58"/>
                <a:gd name="T28" fmla="*/ 36 w 58"/>
                <a:gd name="T29" fmla="*/ 1 h 58"/>
                <a:gd name="T30" fmla="*/ 29 w 58"/>
                <a:gd name="T3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58">
                  <a:moveTo>
                    <a:pt x="26" y="31"/>
                  </a:moveTo>
                  <a:cubicBezTo>
                    <a:pt x="52" y="26"/>
                    <a:pt x="52" y="26"/>
                    <a:pt x="52" y="26"/>
                  </a:cubicBezTo>
                  <a:cubicBezTo>
                    <a:pt x="52" y="28"/>
                    <a:pt x="53" y="29"/>
                    <a:pt x="53" y="31"/>
                  </a:cubicBezTo>
                  <a:cubicBezTo>
                    <a:pt x="53" y="46"/>
                    <a:pt x="41" y="58"/>
                    <a:pt x="26" y="58"/>
                  </a:cubicBezTo>
                  <a:cubicBezTo>
                    <a:pt x="12" y="58"/>
                    <a:pt x="0" y="46"/>
                    <a:pt x="0" y="31"/>
                  </a:cubicBezTo>
                  <a:cubicBezTo>
                    <a:pt x="0" y="17"/>
                    <a:pt x="12" y="5"/>
                    <a:pt x="26" y="5"/>
                  </a:cubicBezTo>
                  <a:cubicBezTo>
                    <a:pt x="26" y="31"/>
                    <a:pt x="26" y="31"/>
                    <a:pt x="26" y="31"/>
                  </a:cubicBezTo>
                  <a:close/>
                  <a:moveTo>
                    <a:pt x="39" y="1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6" y="11"/>
                    <a:pt x="49" y="3"/>
                    <a:pt x="39" y="1"/>
                  </a:cubicBezTo>
                  <a:close/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3" y="1"/>
                    <a:pt x="31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334"/>
            <p:cNvSpPr>
              <a:spLocks noEditPoints="1"/>
            </p:cNvSpPr>
            <p:nvPr/>
          </p:nvSpPr>
          <p:spPr bwMode="auto">
            <a:xfrm>
              <a:off x="8189817" y="2313926"/>
              <a:ext cx="407781" cy="452166"/>
            </a:xfrm>
            <a:custGeom>
              <a:avLst/>
              <a:gdLst>
                <a:gd name="T0" fmla="*/ 10 w 62"/>
                <a:gd name="T1" fmla="*/ 62 h 69"/>
                <a:gd name="T2" fmla="*/ 26 w 62"/>
                <a:gd name="T3" fmla="*/ 60 h 69"/>
                <a:gd name="T4" fmla="*/ 26 w 62"/>
                <a:gd name="T5" fmla="*/ 36 h 69"/>
                <a:gd name="T6" fmla="*/ 23 w 62"/>
                <a:gd name="T7" fmla="*/ 31 h 69"/>
                <a:gd name="T8" fmla="*/ 31 w 62"/>
                <a:gd name="T9" fmla="*/ 23 h 69"/>
                <a:gd name="T10" fmla="*/ 39 w 62"/>
                <a:gd name="T11" fmla="*/ 31 h 69"/>
                <a:gd name="T12" fmla="*/ 36 w 62"/>
                <a:gd name="T13" fmla="*/ 36 h 69"/>
                <a:gd name="T14" fmla="*/ 36 w 62"/>
                <a:gd name="T15" fmla="*/ 60 h 69"/>
                <a:gd name="T16" fmla="*/ 52 w 62"/>
                <a:gd name="T17" fmla="*/ 62 h 69"/>
                <a:gd name="T18" fmla="*/ 52 w 62"/>
                <a:gd name="T19" fmla="*/ 69 h 69"/>
                <a:gd name="T20" fmla="*/ 10 w 62"/>
                <a:gd name="T21" fmla="*/ 69 h 69"/>
                <a:gd name="T22" fmla="*/ 10 w 62"/>
                <a:gd name="T23" fmla="*/ 62 h 69"/>
                <a:gd name="T24" fmla="*/ 31 w 62"/>
                <a:gd name="T25" fmla="*/ 11 h 69"/>
                <a:gd name="T26" fmla="*/ 18 w 62"/>
                <a:gd name="T27" fmla="*/ 17 h 69"/>
                <a:gd name="T28" fmla="*/ 12 w 62"/>
                <a:gd name="T29" fmla="*/ 31 h 69"/>
                <a:gd name="T30" fmla="*/ 18 w 62"/>
                <a:gd name="T31" fmla="*/ 44 h 69"/>
                <a:gd name="T32" fmla="*/ 18 w 62"/>
                <a:gd name="T33" fmla="*/ 44 h 69"/>
                <a:gd name="T34" fmla="*/ 21 w 62"/>
                <a:gd name="T35" fmla="*/ 40 h 69"/>
                <a:gd name="T36" fmla="*/ 17 w 62"/>
                <a:gd name="T37" fmla="*/ 31 h 69"/>
                <a:gd name="T38" fmla="*/ 21 w 62"/>
                <a:gd name="T39" fmla="*/ 21 h 69"/>
                <a:gd name="T40" fmla="*/ 31 w 62"/>
                <a:gd name="T41" fmla="*/ 17 h 69"/>
                <a:gd name="T42" fmla="*/ 41 w 62"/>
                <a:gd name="T43" fmla="*/ 21 h 69"/>
                <a:gd name="T44" fmla="*/ 45 w 62"/>
                <a:gd name="T45" fmla="*/ 31 h 69"/>
                <a:gd name="T46" fmla="*/ 41 w 62"/>
                <a:gd name="T47" fmla="*/ 40 h 69"/>
                <a:gd name="T48" fmla="*/ 44 w 62"/>
                <a:gd name="T49" fmla="*/ 44 h 69"/>
                <a:gd name="T50" fmla="*/ 45 w 62"/>
                <a:gd name="T51" fmla="*/ 44 h 69"/>
                <a:gd name="T52" fmla="*/ 50 w 62"/>
                <a:gd name="T53" fmla="*/ 31 h 69"/>
                <a:gd name="T54" fmla="*/ 45 w 62"/>
                <a:gd name="T55" fmla="*/ 17 h 69"/>
                <a:gd name="T56" fmla="*/ 31 w 62"/>
                <a:gd name="T57" fmla="*/ 11 h 69"/>
                <a:gd name="T58" fmla="*/ 31 w 62"/>
                <a:gd name="T59" fmla="*/ 0 h 69"/>
                <a:gd name="T60" fmla="*/ 9 w 62"/>
                <a:gd name="T61" fmla="*/ 9 h 69"/>
                <a:gd name="T62" fmla="*/ 0 w 62"/>
                <a:gd name="T63" fmla="*/ 31 h 69"/>
                <a:gd name="T64" fmla="*/ 9 w 62"/>
                <a:gd name="T65" fmla="*/ 52 h 69"/>
                <a:gd name="T66" fmla="*/ 10 w 62"/>
                <a:gd name="T67" fmla="*/ 53 h 69"/>
                <a:gd name="T68" fmla="*/ 13 w 62"/>
                <a:gd name="T69" fmla="*/ 49 h 69"/>
                <a:gd name="T70" fmla="*/ 13 w 62"/>
                <a:gd name="T71" fmla="*/ 49 h 69"/>
                <a:gd name="T72" fmla="*/ 5 w 62"/>
                <a:gd name="T73" fmla="*/ 31 h 69"/>
                <a:gd name="T74" fmla="*/ 13 w 62"/>
                <a:gd name="T75" fmla="*/ 12 h 69"/>
                <a:gd name="T76" fmla="*/ 31 w 62"/>
                <a:gd name="T77" fmla="*/ 5 h 69"/>
                <a:gd name="T78" fmla="*/ 49 w 62"/>
                <a:gd name="T79" fmla="*/ 12 h 69"/>
                <a:gd name="T80" fmla="*/ 57 w 62"/>
                <a:gd name="T81" fmla="*/ 31 h 69"/>
                <a:gd name="T82" fmla="*/ 49 w 62"/>
                <a:gd name="T83" fmla="*/ 49 h 69"/>
                <a:gd name="T84" fmla="*/ 48 w 62"/>
                <a:gd name="T85" fmla="*/ 49 h 69"/>
                <a:gd name="T86" fmla="*/ 51 w 62"/>
                <a:gd name="T87" fmla="*/ 54 h 69"/>
                <a:gd name="T88" fmla="*/ 53 w 62"/>
                <a:gd name="T89" fmla="*/ 52 h 69"/>
                <a:gd name="T90" fmla="*/ 62 w 62"/>
                <a:gd name="T91" fmla="*/ 31 h 69"/>
                <a:gd name="T92" fmla="*/ 53 w 62"/>
                <a:gd name="T93" fmla="*/ 9 h 69"/>
                <a:gd name="T94" fmla="*/ 31 w 62"/>
                <a:gd name="T9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" h="69">
                  <a:moveTo>
                    <a:pt x="10" y="62"/>
                  </a:moveTo>
                  <a:cubicBezTo>
                    <a:pt x="26" y="60"/>
                    <a:pt x="26" y="60"/>
                    <a:pt x="26" y="60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4" y="35"/>
                    <a:pt x="23" y="33"/>
                    <a:pt x="23" y="31"/>
                  </a:cubicBezTo>
                  <a:cubicBezTo>
                    <a:pt x="23" y="26"/>
                    <a:pt x="27" y="23"/>
                    <a:pt x="31" y="23"/>
                  </a:cubicBezTo>
                  <a:cubicBezTo>
                    <a:pt x="35" y="23"/>
                    <a:pt x="39" y="26"/>
                    <a:pt x="39" y="31"/>
                  </a:cubicBezTo>
                  <a:cubicBezTo>
                    <a:pt x="39" y="33"/>
                    <a:pt x="38" y="35"/>
                    <a:pt x="36" y="36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9"/>
                    <a:pt x="52" y="69"/>
                    <a:pt x="52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62"/>
                    <a:pt x="10" y="62"/>
                    <a:pt x="10" y="62"/>
                  </a:cubicBezTo>
                  <a:close/>
                  <a:moveTo>
                    <a:pt x="31" y="11"/>
                  </a:moveTo>
                  <a:cubicBezTo>
                    <a:pt x="26" y="11"/>
                    <a:pt x="21" y="14"/>
                    <a:pt x="18" y="17"/>
                  </a:cubicBezTo>
                  <a:cubicBezTo>
                    <a:pt x="14" y="20"/>
                    <a:pt x="12" y="25"/>
                    <a:pt x="12" y="31"/>
                  </a:cubicBezTo>
                  <a:cubicBezTo>
                    <a:pt x="12" y="36"/>
                    <a:pt x="14" y="41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9" y="38"/>
                    <a:pt x="17" y="34"/>
                    <a:pt x="17" y="31"/>
                  </a:cubicBezTo>
                  <a:cubicBezTo>
                    <a:pt x="17" y="27"/>
                    <a:pt x="19" y="23"/>
                    <a:pt x="21" y="21"/>
                  </a:cubicBezTo>
                  <a:cubicBezTo>
                    <a:pt x="24" y="18"/>
                    <a:pt x="27" y="17"/>
                    <a:pt x="31" y="17"/>
                  </a:cubicBezTo>
                  <a:cubicBezTo>
                    <a:pt x="35" y="17"/>
                    <a:pt x="38" y="18"/>
                    <a:pt x="41" y="21"/>
                  </a:cubicBezTo>
                  <a:cubicBezTo>
                    <a:pt x="43" y="23"/>
                    <a:pt x="45" y="27"/>
                    <a:pt x="45" y="31"/>
                  </a:cubicBezTo>
                  <a:cubicBezTo>
                    <a:pt x="45" y="34"/>
                    <a:pt x="44" y="38"/>
                    <a:pt x="41" y="40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4"/>
                    <a:pt x="44" y="44"/>
                    <a:pt x="45" y="44"/>
                  </a:cubicBezTo>
                  <a:cubicBezTo>
                    <a:pt x="48" y="41"/>
                    <a:pt x="50" y="36"/>
                    <a:pt x="50" y="31"/>
                  </a:cubicBezTo>
                  <a:cubicBezTo>
                    <a:pt x="50" y="25"/>
                    <a:pt x="48" y="20"/>
                    <a:pt x="45" y="17"/>
                  </a:cubicBezTo>
                  <a:cubicBezTo>
                    <a:pt x="41" y="14"/>
                    <a:pt x="36" y="11"/>
                    <a:pt x="31" y="11"/>
                  </a:cubicBezTo>
                  <a:close/>
                  <a:moveTo>
                    <a:pt x="31" y="0"/>
                  </a:moveTo>
                  <a:cubicBezTo>
                    <a:pt x="23" y="0"/>
                    <a:pt x="15" y="3"/>
                    <a:pt x="9" y="9"/>
                  </a:cubicBezTo>
                  <a:cubicBezTo>
                    <a:pt x="4" y="14"/>
                    <a:pt x="0" y="22"/>
                    <a:pt x="0" y="31"/>
                  </a:cubicBezTo>
                  <a:cubicBezTo>
                    <a:pt x="0" y="39"/>
                    <a:pt x="4" y="47"/>
                    <a:pt x="9" y="52"/>
                  </a:cubicBezTo>
                  <a:cubicBezTo>
                    <a:pt x="10" y="52"/>
                    <a:pt x="10" y="53"/>
                    <a:pt x="10" y="53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8" y="44"/>
                    <a:pt x="5" y="38"/>
                    <a:pt x="5" y="31"/>
                  </a:cubicBezTo>
                  <a:cubicBezTo>
                    <a:pt x="5" y="23"/>
                    <a:pt x="8" y="17"/>
                    <a:pt x="13" y="12"/>
                  </a:cubicBezTo>
                  <a:cubicBezTo>
                    <a:pt x="18" y="8"/>
                    <a:pt x="24" y="5"/>
                    <a:pt x="31" y="5"/>
                  </a:cubicBezTo>
                  <a:cubicBezTo>
                    <a:pt x="38" y="5"/>
                    <a:pt x="44" y="8"/>
                    <a:pt x="49" y="12"/>
                  </a:cubicBezTo>
                  <a:cubicBezTo>
                    <a:pt x="54" y="17"/>
                    <a:pt x="57" y="23"/>
                    <a:pt x="57" y="31"/>
                  </a:cubicBezTo>
                  <a:cubicBezTo>
                    <a:pt x="57" y="38"/>
                    <a:pt x="54" y="44"/>
                    <a:pt x="49" y="49"/>
                  </a:cubicBezTo>
                  <a:cubicBezTo>
                    <a:pt x="49" y="49"/>
                    <a:pt x="48" y="49"/>
                    <a:pt x="48" y="49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2" y="53"/>
                    <a:pt x="52" y="53"/>
                    <a:pt x="53" y="52"/>
                  </a:cubicBezTo>
                  <a:cubicBezTo>
                    <a:pt x="58" y="47"/>
                    <a:pt x="62" y="39"/>
                    <a:pt x="62" y="31"/>
                  </a:cubicBezTo>
                  <a:cubicBezTo>
                    <a:pt x="62" y="22"/>
                    <a:pt x="58" y="14"/>
                    <a:pt x="53" y="9"/>
                  </a:cubicBezTo>
                  <a:cubicBezTo>
                    <a:pt x="47" y="3"/>
                    <a:pt x="39" y="0"/>
                    <a:pt x="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Freeform 335"/>
            <p:cNvSpPr>
              <a:spLocks/>
            </p:cNvSpPr>
            <p:nvPr/>
          </p:nvSpPr>
          <p:spPr bwMode="auto">
            <a:xfrm>
              <a:off x="6300496" y="2338892"/>
              <a:ext cx="454939" cy="402233"/>
            </a:xfrm>
            <a:custGeom>
              <a:avLst/>
              <a:gdLst>
                <a:gd name="T0" fmla="*/ 58 w 69"/>
                <a:gd name="T1" fmla="*/ 26 h 61"/>
                <a:gd name="T2" fmla="*/ 58 w 69"/>
                <a:gd name="T3" fmla="*/ 61 h 61"/>
                <a:gd name="T4" fmla="*/ 46 w 69"/>
                <a:gd name="T5" fmla="*/ 61 h 61"/>
                <a:gd name="T6" fmla="*/ 46 w 69"/>
                <a:gd name="T7" fmla="*/ 43 h 61"/>
                <a:gd name="T8" fmla="*/ 36 w 69"/>
                <a:gd name="T9" fmla="*/ 33 h 61"/>
                <a:gd name="T10" fmla="*/ 36 w 69"/>
                <a:gd name="T11" fmla="*/ 33 h 61"/>
                <a:gd name="T12" fmla="*/ 25 w 69"/>
                <a:gd name="T13" fmla="*/ 43 h 61"/>
                <a:gd name="T14" fmla="*/ 25 w 69"/>
                <a:gd name="T15" fmla="*/ 61 h 61"/>
                <a:gd name="T16" fmla="*/ 12 w 69"/>
                <a:gd name="T17" fmla="*/ 61 h 61"/>
                <a:gd name="T18" fmla="*/ 12 w 69"/>
                <a:gd name="T19" fmla="*/ 26 h 61"/>
                <a:gd name="T20" fmla="*/ 5 w 69"/>
                <a:gd name="T21" fmla="*/ 32 h 61"/>
                <a:gd name="T22" fmla="*/ 0 w 69"/>
                <a:gd name="T23" fmla="*/ 26 h 61"/>
                <a:gd name="T24" fmla="*/ 32 w 69"/>
                <a:gd name="T25" fmla="*/ 2 h 61"/>
                <a:gd name="T26" fmla="*/ 34 w 69"/>
                <a:gd name="T27" fmla="*/ 0 h 61"/>
                <a:gd name="T28" fmla="*/ 37 w 69"/>
                <a:gd name="T29" fmla="*/ 2 h 61"/>
                <a:gd name="T30" fmla="*/ 69 w 69"/>
                <a:gd name="T31" fmla="*/ 25 h 61"/>
                <a:gd name="T32" fmla="*/ 65 w 69"/>
                <a:gd name="T33" fmla="*/ 30 h 61"/>
                <a:gd name="T34" fmla="*/ 58 w 69"/>
                <a:gd name="T35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1">
                  <a:moveTo>
                    <a:pt x="58" y="26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38"/>
                    <a:pt x="41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0" y="33"/>
                    <a:pt x="25" y="38"/>
                    <a:pt x="25" y="43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5" y="30"/>
                    <a:pt x="65" y="30"/>
                    <a:pt x="65" y="30"/>
                  </a:cubicBez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Freeform 339"/>
            <p:cNvSpPr>
              <a:spLocks/>
            </p:cNvSpPr>
            <p:nvPr/>
          </p:nvSpPr>
          <p:spPr bwMode="auto">
            <a:xfrm>
              <a:off x="9432209" y="873426"/>
              <a:ext cx="385589" cy="477131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50736" y="715086"/>
            <a:ext cx="3007802" cy="874017"/>
            <a:chOff x="5800335" y="505536"/>
            <a:chExt cx="3007802" cy="874017"/>
          </a:xfrm>
        </p:grpSpPr>
        <p:sp>
          <p:nvSpPr>
            <p:cNvPr id="22" name="文本框 21"/>
            <p:cNvSpPr txBox="1"/>
            <p:nvPr/>
          </p:nvSpPr>
          <p:spPr>
            <a:xfrm>
              <a:off x="7238475" y="505536"/>
              <a:ext cx="1569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800335" y="856333"/>
              <a:ext cx="30078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04292" y="2275625"/>
            <a:ext cx="3146444" cy="874017"/>
            <a:chOff x="5661693" y="505536"/>
            <a:chExt cx="3146444" cy="874017"/>
          </a:xfrm>
        </p:grpSpPr>
        <p:sp>
          <p:nvSpPr>
            <p:cNvPr id="25" name="文本框 24"/>
            <p:cNvSpPr txBox="1"/>
            <p:nvPr/>
          </p:nvSpPr>
          <p:spPr>
            <a:xfrm>
              <a:off x="7238475" y="505536"/>
              <a:ext cx="1569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661693" y="856333"/>
              <a:ext cx="31464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92703" y="3766391"/>
            <a:ext cx="1811588" cy="1304904"/>
            <a:chOff x="6996548" y="505536"/>
            <a:chExt cx="1811588" cy="1304904"/>
          </a:xfrm>
        </p:grpSpPr>
        <p:sp>
          <p:nvSpPr>
            <p:cNvPr id="28" name="文本框 27"/>
            <p:cNvSpPr txBox="1"/>
            <p:nvPr/>
          </p:nvSpPr>
          <p:spPr>
            <a:xfrm>
              <a:off x="7238475" y="505536"/>
              <a:ext cx="1569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996548" y="856333"/>
              <a:ext cx="181158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257364" y="2338463"/>
            <a:ext cx="2261553" cy="1089461"/>
            <a:chOff x="8955720" y="1926653"/>
            <a:chExt cx="2261553" cy="1089461"/>
          </a:xfrm>
        </p:grpSpPr>
        <p:sp>
          <p:nvSpPr>
            <p:cNvPr id="31" name="文本框 30"/>
            <p:cNvSpPr txBox="1"/>
            <p:nvPr/>
          </p:nvSpPr>
          <p:spPr>
            <a:xfrm>
              <a:off x="8955720" y="1926653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955720" y="2277450"/>
              <a:ext cx="226155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154246" y="3900818"/>
            <a:ext cx="3033560" cy="874017"/>
            <a:chOff x="5947918" y="3487192"/>
            <a:chExt cx="3033560" cy="874017"/>
          </a:xfrm>
        </p:grpSpPr>
        <p:sp>
          <p:nvSpPr>
            <p:cNvPr id="34" name="文本框 33"/>
            <p:cNvSpPr txBox="1"/>
            <p:nvPr/>
          </p:nvSpPr>
          <p:spPr>
            <a:xfrm>
              <a:off x="5947918" y="348719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947918" y="3837989"/>
              <a:ext cx="30335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083109" y="5330799"/>
            <a:ext cx="2704291" cy="1089461"/>
            <a:chOff x="2801474" y="4977958"/>
            <a:chExt cx="2704291" cy="1089461"/>
          </a:xfrm>
        </p:grpSpPr>
        <p:sp>
          <p:nvSpPr>
            <p:cNvPr id="37" name="文本框 36"/>
            <p:cNvSpPr txBox="1"/>
            <p:nvPr/>
          </p:nvSpPr>
          <p:spPr>
            <a:xfrm>
              <a:off x="2801474" y="497795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801474" y="5328755"/>
              <a:ext cx="270429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3422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157043" y="1587945"/>
            <a:ext cx="2954890" cy="2520942"/>
          </a:xfrm>
          <a:prstGeom prst="roundRect">
            <a:avLst>
              <a:gd name="adj" fmla="val 4315"/>
            </a:avLst>
          </a:prstGeom>
          <a:noFill/>
          <a:ln>
            <a:solidFill>
              <a:srgbClr val="BDA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309370" y="1328155"/>
            <a:ext cx="650235" cy="650235"/>
            <a:chOff x="2947363" y="261257"/>
            <a:chExt cx="1157812" cy="1157812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2947363" y="261257"/>
              <a:ext cx="1157812" cy="1157812"/>
            </a:xfrm>
            <a:prstGeom prst="roundRect">
              <a:avLst>
                <a:gd name="adj" fmla="val 37064"/>
              </a:avLst>
            </a:prstGeom>
            <a:solidFill>
              <a:srgbClr val="00A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3165169" y="586056"/>
              <a:ext cx="724110" cy="615207"/>
            </a:xfrm>
            <a:custGeom>
              <a:avLst/>
              <a:gdLst>
                <a:gd name="T0" fmla="*/ 0 w 160"/>
                <a:gd name="T1" fmla="*/ 0 h 136"/>
                <a:gd name="T2" fmla="*/ 0 w 160"/>
                <a:gd name="T3" fmla="*/ 0 h 136"/>
                <a:gd name="T4" fmla="*/ 0 w 160"/>
                <a:gd name="T5" fmla="*/ 120 h 136"/>
                <a:gd name="T6" fmla="*/ 16 w 160"/>
                <a:gd name="T7" fmla="*/ 136 h 136"/>
                <a:gd name="T8" fmla="*/ 144 w 160"/>
                <a:gd name="T9" fmla="*/ 136 h 136"/>
                <a:gd name="T10" fmla="*/ 160 w 160"/>
                <a:gd name="T11" fmla="*/ 120 h 136"/>
                <a:gd name="T12" fmla="*/ 160 w 160"/>
                <a:gd name="T13" fmla="*/ 112 h 136"/>
                <a:gd name="T14" fmla="*/ 144 w 160"/>
                <a:gd name="T15" fmla="*/ 128 h 136"/>
                <a:gd name="T16" fmla="*/ 16 w 160"/>
                <a:gd name="T17" fmla="*/ 128 h 136"/>
                <a:gd name="T18" fmla="*/ 0 w 160"/>
                <a:gd name="T19" fmla="*/ 112 h 136"/>
                <a:gd name="T20" fmla="*/ 0 w 160"/>
                <a:gd name="T21" fmla="*/ 14 h 136"/>
                <a:gd name="T22" fmla="*/ 0 w 160"/>
                <a:gd name="T2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0" h="13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9"/>
                    <a:pt x="7" y="136"/>
                    <a:pt x="16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53" y="136"/>
                    <a:pt x="160" y="129"/>
                    <a:pt x="160" y="120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60" y="121"/>
                    <a:pt x="153" y="128"/>
                    <a:pt x="144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7" y="128"/>
                    <a:pt x="0" y="121"/>
                    <a:pt x="0" y="1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3165169" y="651016"/>
              <a:ext cx="724110" cy="513946"/>
            </a:xfrm>
            <a:custGeom>
              <a:avLst/>
              <a:gdLst>
                <a:gd name="T0" fmla="*/ 0 w 160"/>
                <a:gd name="T1" fmla="*/ 0 h 114"/>
                <a:gd name="T2" fmla="*/ 0 w 160"/>
                <a:gd name="T3" fmla="*/ 98 h 114"/>
                <a:gd name="T4" fmla="*/ 16 w 160"/>
                <a:gd name="T5" fmla="*/ 114 h 114"/>
                <a:gd name="T6" fmla="*/ 144 w 160"/>
                <a:gd name="T7" fmla="*/ 114 h 114"/>
                <a:gd name="T8" fmla="*/ 160 w 160"/>
                <a:gd name="T9" fmla="*/ 98 h 114"/>
                <a:gd name="T10" fmla="*/ 160 w 160"/>
                <a:gd name="T11" fmla="*/ 0 h 114"/>
                <a:gd name="T12" fmla="*/ 0 w 160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114">
                  <a:moveTo>
                    <a:pt x="0" y="0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0" y="107"/>
                    <a:pt x="7" y="114"/>
                    <a:pt x="16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53" y="114"/>
                    <a:pt x="160" y="107"/>
                    <a:pt x="160" y="98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3165169" y="515364"/>
              <a:ext cx="724110" cy="135651"/>
            </a:xfrm>
            <a:custGeom>
              <a:avLst/>
              <a:gdLst>
                <a:gd name="T0" fmla="*/ 144 w 160"/>
                <a:gd name="T1" fmla="*/ 0 h 30"/>
                <a:gd name="T2" fmla="*/ 16 w 160"/>
                <a:gd name="T3" fmla="*/ 0 h 30"/>
                <a:gd name="T4" fmla="*/ 0 w 160"/>
                <a:gd name="T5" fmla="*/ 16 h 30"/>
                <a:gd name="T6" fmla="*/ 0 w 160"/>
                <a:gd name="T7" fmla="*/ 30 h 30"/>
                <a:gd name="T8" fmla="*/ 160 w 160"/>
                <a:gd name="T9" fmla="*/ 30 h 30"/>
                <a:gd name="T10" fmla="*/ 160 w 160"/>
                <a:gd name="T11" fmla="*/ 16 h 30"/>
                <a:gd name="T12" fmla="*/ 144 w 16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30">
                  <a:moveTo>
                    <a:pt x="14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60" y="30"/>
                    <a:pt x="160" y="30"/>
                    <a:pt x="160" y="30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7"/>
                    <a:pt x="153" y="0"/>
                    <a:pt x="144" y="0"/>
                  </a:cubicBezTo>
                </a:path>
              </a:pathLst>
            </a:custGeom>
            <a:solidFill>
              <a:srgbClr val="5775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3165169" y="651016"/>
              <a:ext cx="724110" cy="43943"/>
            </a:xfrm>
            <a:custGeom>
              <a:avLst/>
              <a:gdLst>
                <a:gd name="T0" fmla="*/ 379 w 379"/>
                <a:gd name="T1" fmla="*/ 0 h 23"/>
                <a:gd name="T2" fmla="*/ 379 w 379"/>
                <a:gd name="T3" fmla="*/ 0 h 23"/>
                <a:gd name="T4" fmla="*/ 0 w 379"/>
                <a:gd name="T5" fmla="*/ 0 h 23"/>
                <a:gd name="T6" fmla="*/ 0 w 379"/>
                <a:gd name="T7" fmla="*/ 23 h 23"/>
                <a:gd name="T8" fmla="*/ 379 w 379"/>
                <a:gd name="T9" fmla="*/ 23 h 23"/>
                <a:gd name="T10" fmla="*/ 379 w 37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9" h="23">
                  <a:moveTo>
                    <a:pt x="379" y="0"/>
                  </a:moveTo>
                  <a:lnTo>
                    <a:pt x="379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379" y="23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rgbClr val="CAC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3165169" y="651016"/>
              <a:ext cx="724110" cy="43943"/>
            </a:xfrm>
            <a:custGeom>
              <a:avLst/>
              <a:gdLst>
                <a:gd name="T0" fmla="*/ 379 w 379"/>
                <a:gd name="T1" fmla="*/ 0 h 23"/>
                <a:gd name="T2" fmla="*/ 379 w 379"/>
                <a:gd name="T3" fmla="*/ 0 h 23"/>
                <a:gd name="T4" fmla="*/ 0 w 379"/>
                <a:gd name="T5" fmla="*/ 0 h 23"/>
                <a:gd name="T6" fmla="*/ 0 w 379"/>
                <a:gd name="T7" fmla="*/ 23 h 23"/>
                <a:gd name="T8" fmla="*/ 379 w 379"/>
                <a:gd name="T9" fmla="*/ 23 h 23"/>
                <a:gd name="T10" fmla="*/ 379 w 37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9" h="23">
                  <a:moveTo>
                    <a:pt x="379" y="0"/>
                  </a:moveTo>
                  <a:lnTo>
                    <a:pt x="379" y="0"/>
                  </a:lnTo>
                  <a:lnTo>
                    <a:pt x="0" y="0"/>
                  </a:lnTo>
                  <a:lnTo>
                    <a:pt x="0" y="23"/>
                  </a:lnTo>
                  <a:lnTo>
                    <a:pt x="379" y="23"/>
                  </a:lnTo>
                  <a:lnTo>
                    <a:pt x="37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3165169" y="479063"/>
              <a:ext cx="724110" cy="179595"/>
            </a:xfrm>
            <a:custGeom>
              <a:avLst/>
              <a:gdLst>
                <a:gd name="T0" fmla="*/ 160 w 160"/>
                <a:gd name="T1" fmla="*/ 16 h 40"/>
                <a:gd name="T2" fmla="*/ 144 w 160"/>
                <a:gd name="T3" fmla="*/ 0 h 40"/>
                <a:gd name="T4" fmla="*/ 16 w 160"/>
                <a:gd name="T5" fmla="*/ 0 h 40"/>
                <a:gd name="T6" fmla="*/ 0 w 160"/>
                <a:gd name="T7" fmla="*/ 16 h 40"/>
                <a:gd name="T8" fmla="*/ 0 w 160"/>
                <a:gd name="T9" fmla="*/ 40 h 40"/>
                <a:gd name="T10" fmla="*/ 160 w 160"/>
                <a:gd name="T11" fmla="*/ 40 h 40"/>
                <a:gd name="T12" fmla="*/ 160 w 160"/>
                <a:gd name="T13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40">
                  <a:moveTo>
                    <a:pt x="160" y="16"/>
                  </a:moveTo>
                  <a:cubicBezTo>
                    <a:pt x="160" y="7"/>
                    <a:pt x="153" y="0"/>
                    <a:pt x="14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60" y="16"/>
                  </a:lnTo>
                  <a:close/>
                </a:path>
              </a:pathLst>
            </a:cu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Oval 12"/>
            <p:cNvSpPr>
              <a:spLocks noChangeArrowheads="1"/>
            </p:cNvSpPr>
            <p:nvPr/>
          </p:nvSpPr>
          <p:spPr bwMode="auto">
            <a:xfrm>
              <a:off x="3327569" y="532559"/>
              <a:ext cx="72602" cy="72602"/>
            </a:xfrm>
            <a:prstGeom prst="ellipse">
              <a:avLst/>
            </a:prstGeom>
            <a:solidFill>
              <a:srgbClr val="D9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auto">
            <a:xfrm>
              <a:off x="3436472" y="532559"/>
              <a:ext cx="72602" cy="72602"/>
            </a:xfrm>
            <a:prstGeom prst="ellipse">
              <a:avLst/>
            </a:prstGeom>
            <a:solidFill>
              <a:srgbClr val="73B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Oval 14"/>
            <p:cNvSpPr>
              <a:spLocks noChangeArrowheads="1"/>
            </p:cNvSpPr>
            <p:nvPr/>
          </p:nvSpPr>
          <p:spPr bwMode="auto">
            <a:xfrm>
              <a:off x="3218665" y="532559"/>
              <a:ext cx="72602" cy="72602"/>
            </a:xfrm>
            <a:prstGeom prst="ellipse">
              <a:avLst/>
            </a:prstGeom>
            <a:solidFill>
              <a:srgbClr val="BE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auto">
            <a:xfrm>
              <a:off x="3237771" y="767561"/>
              <a:ext cx="215896" cy="326709"/>
            </a:xfrm>
            <a:prstGeom prst="rect">
              <a:avLst/>
            </a:pr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Rectangle 16"/>
            <p:cNvSpPr>
              <a:spLocks noChangeArrowheads="1"/>
            </p:cNvSpPr>
            <p:nvPr/>
          </p:nvSpPr>
          <p:spPr bwMode="auto">
            <a:xfrm>
              <a:off x="3526269" y="767561"/>
              <a:ext cx="290408" cy="36301"/>
            </a:xfrm>
            <a:prstGeom prst="rect">
              <a:avLst/>
            </a:pr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9" name="Rectangle 17"/>
            <p:cNvSpPr>
              <a:spLocks noChangeArrowheads="1"/>
            </p:cNvSpPr>
            <p:nvPr/>
          </p:nvSpPr>
          <p:spPr bwMode="auto">
            <a:xfrm>
              <a:off x="3526269" y="840163"/>
              <a:ext cx="290408" cy="36301"/>
            </a:xfrm>
            <a:prstGeom prst="rect">
              <a:avLst/>
            </a:pr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Rectangle 18"/>
            <p:cNvSpPr>
              <a:spLocks noChangeArrowheads="1"/>
            </p:cNvSpPr>
            <p:nvPr/>
          </p:nvSpPr>
          <p:spPr bwMode="auto">
            <a:xfrm>
              <a:off x="3526269" y="912765"/>
              <a:ext cx="290408" cy="36301"/>
            </a:xfrm>
            <a:prstGeom prst="rect">
              <a:avLst/>
            </a:pr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Rectangle 19"/>
            <p:cNvSpPr>
              <a:spLocks noChangeArrowheads="1"/>
            </p:cNvSpPr>
            <p:nvPr/>
          </p:nvSpPr>
          <p:spPr bwMode="auto">
            <a:xfrm>
              <a:off x="3526269" y="985367"/>
              <a:ext cx="290408" cy="36301"/>
            </a:xfrm>
            <a:prstGeom prst="rect">
              <a:avLst/>
            </a:pr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5" name="Rectangle 20"/>
            <p:cNvSpPr>
              <a:spLocks noChangeArrowheads="1"/>
            </p:cNvSpPr>
            <p:nvPr/>
          </p:nvSpPr>
          <p:spPr bwMode="auto">
            <a:xfrm>
              <a:off x="3526269" y="1057969"/>
              <a:ext cx="290408" cy="36301"/>
            </a:xfrm>
            <a:prstGeom prst="rect">
              <a:avLst/>
            </a:pr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23478" y="2226517"/>
            <a:ext cx="2822020" cy="1124572"/>
            <a:chOff x="1077257" y="4314236"/>
            <a:chExt cx="2018497" cy="1022257"/>
          </a:xfrm>
        </p:grpSpPr>
        <p:sp>
          <p:nvSpPr>
            <p:cNvPr id="26" name="文本框 25"/>
            <p:cNvSpPr txBox="1"/>
            <p:nvPr/>
          </p:nvSpPr>
          <p:spPr>
            <a:xfrm>
              <a:off x="1525141" y="4314236"/>
              <a:ext cx="1122726" cy="335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077257" y="4665033"/>
              <a:ext cx="2018497" cy="671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65" name="圆角矩形 64"/>
          <p:cNvSpPr/>
          <p:nvPr/>
        </p:nvSpPr>
        <p:spPr>
          <a:xfrm>
            <a:off x="4646060" y="1587362"/>
            <a:ext cx="2954891" cy="2520942"/>
          </a:xfrm>
          <a:prstGeom prst="roundRect">
            <a:avLst>
              <a:gd name="adj" fmla="val 9755"/>
            </a:avLst>
          </a:prstGeom>
          <a:solidFill>
            <a:srgbClr val="00A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5811201" y="1340388"/>
            <a:ext cx="624608" cy="624605"/>
            <a:chOff x="4147208" y="261257"/>
            <a:chExt cx="1157812" cy="1157812"/>
          </a:xfrm>
        </p:grpSpPr>
        <p:sp>
          <p:nvSpPr>
            <p:cNvPr id="70" name="Oval 21"/>
            <p:cNvSpPr>
              <a:spLocks noChangeArrowheads="1"/>
            </p:cNvSpPr>
            <p:nvPr/>
          </p:nvSpPr>
          <p:spPr bwMode="auto">
            <a:xfrm>
              <a:off x="4147208" y="261257"/>
              <a:ext cx="1157812" cy="1157812"/>
            </a:xfrm>
            <a:prstGeom prst="roundRect">
              <a:avLst>
                <a:gd name="adj" fmla="val 38323"/>
              </a:avLst>
            </a:prstGeom>
            <a:solidFill>
              <a:srgbClr val="BDA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1" name="Rectangle 22"/>
            <p:cNvSpPr>
              <a:spLocks noChangeArrowheads="1"/>
            </p:cNvSpPr>
            <p:nvPr/>
          </p:nvSpPr>
          <p:spPr bwMode="auto">
            <a:xfrm>
              <a:off x="4435705" y="568861"/>
              <a:ext cx="578906" cy="668703"/>
            </a:xfrm>
            <a:custGeom>
              <a:avLst/>
              <a:gdLst>
                <a:gd name="connsiteX0" fmla="*/ 0 w 578906"/>
                <a:gd name="connsiteY0" fmla="*/ 0 h 668703"/>
                <a:gd name="connsiteX1" fmla="*/ 578906 w 578906"/>
                <a:gd name="connsiteY1" fmla="*/ 0 h 668703"/>
                <a:gd name="connsiteX2" fmla="*/ 578906 w 578906"/>
                <a:gd name="connsiteY2" fmla="*/ 668703 h 668703"/>
                <a:gd name="connsiteX3" fmla="*/ 0 w 578906"/>
                <a:gd name="connsiteY3" fmla="*/ 668703 h 668703"/>
                <a:gd name="connsiteX4" fmla="*/ 0 w 578906"/>
                <a:gd name="connsiteY4" fmla="*/ 0 h 668703"/>
                <a:gd name="connsiteX0" fmla="*/ 0 w 578906"/>
                <a:gd name="connsiteY0" fmla="*/ 0 h 668703"/>
                <a:gd name="connsiteX1" fmla="*/ 574143 w 578906"/>
                <a:gd name="connsiteY1" fmla="*/ 116681 h 668703"/>
                <a:gd name="connsiteX2" fmla="*/ 578906 w 578906"/>
                <a:gd name="connsiteY2" fmla="*/ 668703 h 668703"/>
                <a:gd name="connsiteX3" fmla="*/ 0 w 578906"/>
                <a:gd name="connsiteY3" fmla="*/ 668703 h 668703"/>
                <a:gd name="connsiteX4" fmla="*/ 0 w 578906"/>
                <a:gd name="connsiteY4" fmla="*/ 0 h 66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8906" h="668703">
                  <a:moveTo>
                    <a:pt x="0" y="0"/>
                  </a:moveTo>
                  <a:lnTo>
                    <a:pt x="574143" y="116681"/>
                  </a:lnTo>
                  <a:cubicBezTo>
                    <a:pt x="575731" y="300688"/>
                    <a:pt x="577318" y="484696"/>
                    <a:pt x="578906" y="668703"/>
                  </a:cubicBezTo>
                  <a:lnTo>
                    <a:pt x="0" y="6687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2" name="Freeform 23"/>
            <p:cNvSpPr>
              <a:spLocks/>
            </p:cNvSpPr>
            <p:nvPr/>
          </p:nvSpPr>
          <p:spPr bwMode="auto">
            <a:xfrm>
              <a:off x="4435705" y="479063"/>
              <a:ext cx="578906" cy="722200"/>
            </a:xfrm>
            <a:custGeom>
              <a:avLst/>
              <a:gdLst>
                <a:gd name="T0" fmla="*/ 80 w 128"/>
                <a:gd name="T1" fmla="*/ 36 h 160"/>
                <a:gd name="T2" fmla="*/ 80 w 128"/>
                <a:gd name="T3" fmla="*/ 0 h 160"/>
                <a:gd name="T4" fmla="*/ 12 w 128"/>
                <a:gd name="T5" fmla="*/ 0 h 160"/>
                <a:gd name="T6" fmla="*/ 0 w 128"/>
                <a:gd name="T7" fmla="*/ 12 h 160"/>
                <a:gd name="T8" fmla="*/ 0 w 128"/>
                <a:gd name="T9" fmla="*/ 148 h 160"/>
                <a:gd name="T10" fmla="*/ 12 w 128"/>
                <a:gd name="T11" fmla="*/ 160 h 160"/>
                <a:gd name="T12" fmla="*/ 116 w 128"/>
                <a:gd name="T13" fmla="*/ 160 h 160"/>
                <a:gd name="T14" fmla="*/ 128 w 128"/>
                <a:gd name="T15" fmla="*/ 148 h 160"/>
                <a:gd name="T16" fmla="*/ 128 w 128"/>
                <a:gd name="T17" fmla="*/ 48 h 160"/>
                <a:gd name="T18" fmla="*/ 92 w 128"/>
                <a:gd name="T19" fmla="*/ 48 h 160"/>
                <a:gd name="T20" fmla="*/ 80 w 128"/>
                <a:gd name="T21" fmla="*/ 3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60">
                  <a:moveTo>
                    <a:pt x="80" y="36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5"/>
                    <a:pt x="6" y="160"/>
                    <a:pt x="12" y="160"/>
                  </a:cubicBezTo>
                  <a:cubicBezTo>
                    <a:pt x="116" y="160"/>
                    <a:pt x="116" y="160"/>
                    <a:pt x="116" y="160"/>
                  </a:cubicBezTo>
                  <a:cubicBezTo>
                    <a:pt x="123" y="160"/>
                    <a:pt x="128" y="155"/>
                    <a:pt x="128" y="148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6" y="48"/>
                    <a:pt x="80" y="43"/>
                    <a:pt x="80" y="36"/>
                  </a:cubicBezTo>
                </a:path>
              </a:pathLst>
            </a:cu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3" name="Freeform 24"/>
            <p:cNvSpPr>
              <a:spLocks/>
            </p:cNvSpPr>
            <p:nvPr/>
          </p:nvSpPr>
          <p:spPr bwMode="auto">
            <a:xfrm>
              <a:off x="4819732" y="681585"/>
              <a:ext cx="194879" cy="175773"/>
            </a:xfrm>
            <a:custGeom>
              <a:avLst/>
              <a:gdLst>
                <a:gd name="T0" fmla="*/ 0 w 43"/>
                <a:gd name="T1" fmla="*/ 0 h 39"/>
                <a:gd name="T2" fmla="*/ 7 w 43"/>
                <a:gd name="T3" fmla="*/ 3 h 39"/>
                <a:gd name="T4" fmla="*/ 43 w 43"/>
                <a:gd name="T5" fmla="*/ 3 h 39"/>
                <a:gd name="T6" fmla="*/ 43 w 43"/>
                <a:gd name="T7" fmla="*/ 39 h 39"/>
                <a:gd name="T8" fmla="*/ 43 w 43"/>
                <a:gd name="T9" fmla="*/ 3 h 39"/>
                <a:gd name="T10" fmla="*/ 0 w 43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39">
                  <a:moveTo>
                    <a:pt x="0" y="0"/>
                  </a:moveTo>
                  <a:cubicBezTo>
                    <a:pt x="2" y="2"/>
                    <a:pt x="4" y="3"/>
                    <a:pt x="7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67B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4" name="Freeform 25"/>
            <p:cNvSpPr>
              <a:spLocks/>
            </p:cNvSpPr>
            <p:nvPr/>
          </p:nvSpPr>
          <p:spPr bwMode="auto">
            <a:xfrm>
              <a:off x="4815911" y="681585"/>
              <a:ext cx="198700" cy="175773"/>
            </a:xfrm>
            <a:custGeom>
              <a:avLst/>
              <a:gdLst>
                <a:gd name="T0" fmla="*/ 0 w 44"/>
                <a:gd name="T1" fmla="*/ 0 h 39"/>
                <a:gd name="T2" fmla="*/ 0 w 44"/>
                <a:gd name="T3" fmla="*/ 0 h 39"/>
                <a:gd name="T4" fmla="*/ 17 w 44"/>
                <a:gd name="T5" fmla="*/ 15 h 39"/>
                <a:gd name="T6" fmla="*/ 20 w 44"/>
                <a:gd name="T7" fmla="*/ 15 h 39"/>
                <a:gd name="T8" fmla="*/ 20 w 44"/>
                <a:gd name="T9" fmla="*/ 18 h 39"/>
                <a:gd name="T10" fmla="*/ 44 w 44"/>
                <a:gd name="T11" fmla="*/ 39 h 39"/>
                <a:gd name="T12" fmla="*/ 44 w 44"/>
                <a:gd name="T13" fmla="*/ 3 h 39"/>
                <a:gd name="T14" fmla="*/ 8 w 44"/>
                <a:gd name="T15" fmla="*/ 3 h 39"/>
                <a:gd name="T16" fmla="*/ 1 w 44"/>
                <a:gd name="T17" fmla="*/ 0 h 39"/>
                <a:gd name="T18" fmla="*/ 0 w 44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3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3"/>
                    <a:pt x="3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4A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5" name="Freeform 26"/>
            <p:cNvSpPr>
              <a:spLocks/>
            </p:cNvSpPr>
            <p:nvPr/>
          </p:nvSpPr>
          <p:spPr bwMode="auto">
            <a:xfrm>
              <a:off x="4796805" y="479063"/>
              <a:ext cx="217806" cy="215896"/>
            </a:xfrm>
            <a:custGeom>
              <a:avLst/>
              <a:gdLst>
                <a:gd name="T0" fmla="*/ 0 w 48"/>
                <a:gd name="T1" fmla="*/ 0 h 48"/>
                <a:gd name="T2" fmla="*/ 0 w 48"/>
                <a:gd name="T3" fmla="*/ 36 h 48"/>
                <a:gd name="T4" fmla="*/ 12 w 48"/>
                <a:gd name="T5" fmla="*/ 48 h 48"/>
                <a:gd name="T6" fmla="*/ 48 w 48"/>
                <a:gd name="T7" fmla="*/ 48 h 48"/>
                <a:gd name="T8" fmla="*/ 0 w 48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6" y="48"/>
                    <a:pt x="12" y="48"/>
                  </a:cubicBezTo>
                  <a:cubicBezTo>
                    <a:pt x="48" y="48"/>
                    <a:pt x="48" y="48"/>
                    <a:pt x="48" y="4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6" name="Rectangle 27"/>
            <p:cNvSpPr>
              <a:spLocks noChangeArrowheads="1"/>
            </p:cNvSpPr>
            <p:nvPr/>
          </p:nvSpPr>
          <p:spPr bwMode="auto">
            <a:xfrm>
              <a:off x="4544608" y="658658"/>
              <a:ext cx="175773" cy="36301"/>
            </a:xfrm>
            <a:prstGeom prst="rect">
              <a:avLst/>
            </a:prstGeom>
            <a:solidFill>
              <a:srgbClr val="B4A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7" name="Rectangle 28"/>
            <p:cNvSpPr>
              <a:spLocks noChangeArrowheads="1"/>
            </p:cNvSpPr>
            <p:nvPr/>
          </p:nvSpPr>
          <p:spPr bwMode="auto">
            <a:xfrm>
              <a:off x="4544608" y="658658"/>
              <a:ext cx="175773" cy="3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8" name="Rectangle 29"/>
            <p:cNvSpPr>
              <a:spLocks noChangeArrowheads="1"/>
            </p:cNvSpPr>
            <p:nvPr/>
          </p:nvSpPr>
          <p:spPr bwMode="auto">
            <a:xfrm>
              <a:off x="4544608" y="840163"/>
              <a:ext cx="361100" cy="36301"/>
            </a:xfrm>
            <a:prstGeom prst="rect">
              <a:avLst/>
            </a:prstGeom>
            <a:solidFill>
              <a:srgbClr val="B4A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9" name="Rectangle 30"/>
            <p:cNvSpPr>
              <a:spLocks noChangeArrowheads="1"/>
            </p:cNvSpPr>
            <p:nvPr/>
          </p:nvSpPr>
          <p:spPr bwMode="auto">
            <a:xfrm>
              <a:off x="4544608" y="840163"/>
              <a:ext cx="361100" cy="3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0" name="Freeform 31"/>
            <p:cNvSpPr>
              <a:spLocks/>
            </p:cNvSpPr>
            <p:nvPr/>
          </p:nvSpPr>
          <p:spPr bwMode="auto">
            <a:xfrm>
              <a:off x="4544608" y="750366"/>
              <a:ext cx="361100" cy="36301"/>
            </a:xfrm>
            <a:custGeom>
              <a:avLst/>
              <a:gdLst>
                <a:gd name="T0" fmla="*/ 182 w 189"/>
                <a:gd name="T1" fmla="*/ 0 h 19"/>
                <a:gd name="T2" fmla="*/ 0 w 189"/>
                <a:gd name="T3" fmla="*/ 0 h 19"/>
                <a:gd name="T4" fmla="*/ 0 w 189"/>
                <a:gd name="T5" fmla="*/ 19 h 19"/>
                <a:gd name="T6" fmla="*/ 189 w 189"/>
                <a:gd name="T7" fmla="*/ 19 h 19"/>
                <a:gd name="T8" fmla="*/ 189 w 189"/>
                <a:gd name="T9" fmla="*/ 7 h 19"/>
                <a:gd name="T10" fmla="*/ 182 w 18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9">
                  <a:moveTo>
                    <a:pt x="182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89" y="19"/>
                  </a:lnTo>
                  <a:lnTo>
                    <a:pt x="189" y="7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B4A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1" name="Freeform 32"/>
            <p:cNvSpPr>
              <a:spLocks/>
            </p:cNvSpPr>
            <p:nvPr/>
          </p:nvSpPr>
          <p:spPr bwMode="auto">
            <a:xfrm>
              <a:off x="4544608" y="750366"/>
              <a:ext cx="361100" cy="36301"/>
            </a:xfrm>
            <a:custGeom>
              <a:avLst/>
              <a:gdLst>
                <a:gd name="T0" fmla="*/ 182 w 189"/>
                <a:gd name="T1" fmla="*/ 0 h 19"/>
                <a:gd name="T2" fmla="*/ 0 w 189"/>
                <a:gd name="T3" fmla="*/ 0 h 19"/>
                <a:gd name="T4" fmla="*/ 0 w 189"/>
                <a:gd name="T5" fmla="*/ 19 h 19"/>
                <a:gd name="T6" fmla="*/ 189 w 189"/>
                <a:gd name="T7" fmla="*/ 19 h 19"/>
                <a:gd name="T8" fmla="*/ 189 w 189"/>
                <a:gd name="T9" fmla="*/ 7 h 19"/>
                <a:gd name="T10" fmla="*/ 182 w 189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9">
                  <a:moveTo>
                    <a:pt x="182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89" y="19"/>
                  </a:lnTo>
                  <a:lnTo>
                    <a:pt x="189" y="7"/>
                  </a:lnTo>
                  <a:lnTo>
                    <a:pt x="18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2" name="Freeform 33"/>
            <p:cNvSpPr>
              <a:spLocks/>
            </p:cNvSpPr>
            <p:nvPr/>
          </p:nvSpPr>
          <p:spPr bwMode="auto">
            <a:xfrm>
              <a:off x="4892334" y="750366"/>
              <a:ext cx="13374" cy="13374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928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3" name="Freeform 34"/>
            <p:cNvSpPr>
              <a:spLocks/>
            </p:cNvSpPr>
            <p:nvPr/>
          </p:nvSpPr>
          <p:spPr bwMode="auto">
            <a:xfrm>
              <a:off x="4892334" y="750366"/>
              <a:ext cx="13374" cy="13374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0 h 7"/>
                <a:gd name="T4" fmla="*/ 7 w 7"/>
                <a:gd name="T5" fmla="*/ 7 h 7"/>
                <a:gd name="T6" fmla="*/ 7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4" name="Rectangle 35"/>
            <p:cNvSpPr>
              <a:spLocks noChangeArrowheads="1"/>
            </p:cNvSpPr>
            <p:nvPr/>
          </p:nvSpPr>
          <p:spPr bwMode="auto">
            <a:xfrm>
              <a:off x="4544608" y="929960"/>
              <a:ext cx="361100" cy="36301"/>
            </a:xfrm>
            <a:prstGeom prst="rect">
              <a:avLst/>
            </a:prstGeom>
            <a:solidFill>
              <a:srgbClr val="B4A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5" name="Rectangle 36"/>
            <p:cNvSpPr>
              <a:spLocks noChangeArrowheads="1"/>
            </p:cNvSpPr>
            <p:nvPr/>
          </p:nvSpPr>
          <p:spPr bwMode="auto">
            <a:xfrm>
              <a:off x="4544608" y="929960"/>
              <a:ext cx="361100" cy="3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6" name="Rectangle 37"/>
            <p:cNvSpPr>
              <a:spLocks noChangeArrowheads="1"/>
            </p:cNvSpPr>
            <p:nvPr/>
          </p:nvSpPr>
          <p:spPr bwMode="auto">
            <a:xfrm>
              <a:off x="4544608" y="1021668"/>
              <a:ext cx="361100" cy="36301"/>
            </a:xfrm>
            <a:prstGeom prst="rect">
              <a:avLst/>
            </a:prstGeom>
            <a:solidFill>
              <a:srgbClr val="B4AE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7" name="Rectangle 38"/>
            <p:cNvSpPr>
              <a:spLocks noChangeArrowheads="1"/>
            </p:cNvSpPr>
            <p:nvPr/>
          </p:nvSpPr>
          <p:spPr bwMode="auto">
            <a:xfrm>
              <a:off x="4544608" y="1021668"/>
              <a:ext cx="361100" cy="3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683679" y="2225934"/>
            <a:ext cx="2822022" cy="1124572"/>
            <a:chOff x="1077257" y="4314236"/>
            <a:chExt cx="2018497" cy="1022257"/>
          </a:xfrm>
        </p:grpSpPr>
        <p:sp>
          <p:nvSpPr>
            <p:cNvPr id="68" name="文本框 67"/>
            <p:cNvSpPr txBox="1"/>
            <p:nvPr/>
          </p:nvSpPr>
          <p:spPr>
            <a:xfrm>
              <a:off x="1525142" y="4314236"/>
              <a:ext cx="1122725" cy="335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077257" y="4665033"/>
              <a:ext cx="2018497" cy="671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90" name="圆角矩形 89"/>
          <p:cNvSpPr/>
          <p:nvPr/>
        </p:nvSpPr>
        <p:spPr>
          <a:xfrm>
            <a:off x="8135077" y="1587362"/>
            <a:ext cx="2954890" cy="2520942"/>
          </a:xfrm>
          <a:prstGeom prst="roundRect">
            <a:avLst>
              <a:gd name="adj" fmla="val 9755"/>
            </a:avLst>
          </a:prstGeom>
          <a:noFill/>
          <a:ln>
            <a:solidFill>
              <a:srgbClr val="BDA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9300218" y="1340388"/>
            <a:ext cx="624608" cy="624605"/>
            <a:chOff x="5434939" y="261257"/>
            <a:chExt cx="1157812" cy="1157812"/>
          </a:xfrm>
        </p:grpSpPr>
        <p:sp>
          <p:nvSpPr>
            <p:cNvPr id="95" name="Oval 39"/>
            <p:cNvSpPr>
              <a:spLocks noChangeArrowheads="1"/>
            </p:cNvSpPr>
            <p:nvPr/>
          </p:nvSpPr>
          <p:spPr bwMode="auto">
            <a:xfrm>
              <a:off x="5434939" y="261257"/>
              <a:ext cx="1157812" cy="1157812"/>
            </a:xfrm>
            <a:prstGeom prst="roundRect">
              <a:avLst>
                <a:gd name="adj" fmla="val 37956"/>
              </a:avLst>
            </a:prstGeom>
            <a:solidFill>
              <a:srgbClr val="BDA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6" name="Freeform 40"/>
            <p:cNvSpPr>
              <a:spLocks noEditPoints="1"/>
            </p:cNvSpPr>
            <p:nvPr/>
          </p:nvSpPr>
          <p:spPr bwMode="auto">
            <a:xfrm>
              <a:off x="5828519" y="605162"/>
              <a:ext cx="534963" cy="619028"/>
            </a:xfrm>
            <a:custGeom>
              <a:avLst/>
              <a:gdLst>
                <a:gd name="T0" fmla="*/ 111 w 118"/>
                <a:gd name="T1" fmla="*/ 115 h 137"/>
                <a:gd name="T2" fmla="*/ 109 w 118"/>
                <a:gd name="T3" fmla="*/ 124 h 137"/>
                <a:gd name="T4" fmla="*/ 103 w 118"/>
                <a:gd name="T5" fmla="*/ 130 h 137"/>
                <a:gd name="T6" fmla="*/ 101 w 118"/>
                <a:gd name="T7" fmla="*/ 130 h 137"/>
                <a:gd name="T8" fmla="*/ 37 w 118"/>
                <a:gd name="T9" fmla="*/ 119 h 137"/>
                <a:gd name="T10" fmla="*/ 18 w 118"/>
                <a:gd name="T11" fmla="*/ 122 h 137"/>
                <a:gd name="T12" fmla="*/ 100 w 118"/>
                <a:gd name="T13" fmla="*/ 137 h 137"/>
                <a:gd name="T14" fmla="*/ 101 w 118"/>
                <a:gd name="T15" fmla="*/ 137 h 137"/>
                <a:gd name="T16" fmla="*/ 102 w 118"/>
                <a:gd name="T17" fmla="*/ 137 h 137"/>
                <a:gd name="T18" fmla="*/ 108 w 118"/>
                <a:gd name="T19" fmla="*/ 131 h 137"/>
                <a:gd name="T20" fmla="*/ 111 w 118"/>
                <a:gd name="T21" fmla="*/ 115 h 137"/>
                <a:gd name="T22" fmla="*/ 18 w 118"/>
                <a:gd name="T23" fmla="*/ 57 h 137"/>
                <a:gd name="T24" fmla="*/ 12 w 118"/>
                <a:gd name="T25" fmla="*/ 86 h 137"/>
                <a:gd name="T26" fmla="*/ 16 w 118"/>
                <a:gd name="T27" fmla="*/ 67 h 137"/>
                <a:gd name="T28" fmla="*/ 18 w 118"/>
                <a:gd name="T29" fmla="*/ 57 h 137"/>
                <a:gd name="T30" fmla="*/ 112 w 118"/>
                <a:gd name="T31" fmla="*/ 49 h 137"/>
                <a:gd name="T32" fmla="*/ 103 w 118"/>
                <a:gd name="T33" fmla="*/ 102 h 137"/>
                <a:gd name="T34" fmla="*/ 103 w 118"/>
                <a:gd name="T35" fmla="*/ 102 h 137"/>
                <a:gd name="T36" fmla="*/ 112 w 118"/>
                <a:gd name="T37" fmla="*/ 49 h 137"/>
                <a:gd name="T38" fmla="*/ 118 w 118"/>
                <a:gd name="T39" fmla="*/ 15 h 137"/>
                <a:gd name="T40" fmla="*/ 117 w 118"/>
                <a:gd name="T41" fmla="*/ 22 h 137"/>
                <a:gd name="T42" fmla="*/ 117 w 118"/>
                <a:gd name="T43" fmla="*/ 22 h 137"/>
                <a:gd name="T44" fmla="*/ 118 w 118"/>
                <a:gd name="T45" fmla="*/ 15 h 137"/>
                <a:gd name="T46" fmla="*/ 76 w 118"/>
                <a:gd name="T47" fmla="*/ 7 h 137"/>
                <a:gd name="T48" fmla="*/ 76 w 118"/>
                <a:gd name="T49" fmla="*/ 7 h 137"/>
                <a:gd name="T50" fmla="*/ 118 w 118"/>
                <a:gd name="T51" fmla="*/ 15 h 137"/>
                <a:gd name="T52" fmla="*/ 76 w 118"/>
                <a:gd name="T53" fmla="*/ 7 h 137"/>
                <a:gd name="T54" fmla="*/ 16 w 118"/>
                <a:gd name="T55" fmla="*/ 4 h 137"/>
                <a:gd name="T56" fmla="*/ 16 w 118"/>
                <a:gd name="T57" fmla="*/ 4 h 137"/>
                <a:gd name="T58" fmla="*/ 0 w 118"/>
                <a:gd name="T59" fmla="*/ 97 h 137"/>
                <a:gd name="T60" fmla="*/ 0 w 118"/>
                <a:gd name="T61" fmla="*/ 97 h 137"/>
                <a:gd name="T62" fmla="*/ 16 w 118"/>
                <a:gd name="T63" fmla="*/ 4 h 137"/>
                <a:gd name="T64" fmla="*/ 36 w 118"/>
                <a:gd name="T65" fmla="*/ 0 h 137"/>
                <a:gd name="T66" fmla="*/ 36 w 118"/>
                <a:gd name="T67" fmla="*/ 0 h 137"/>
                <a:gd name="T68" fmla="*/ 65 w 118"/>
                <a:gd name="T69" fmla="*/ 5 h 137"/>
                <a:gd name="T70" fmla="*/ 65 w 118"/>
                <a:gd name="T71" fmla="*/ 5 h 137"/>
                <a:gd name="T72" fmla="*/ 36 w 118"/>
                <a:gd name="T7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8" h="137">
                  <a:moveTo>
                    <a:pt x="111" y="115"/>
                  </a:moveTo>
                  <a:cubicBezTo>
                    <a:pt x="109" y="124"/>
                    <a:pt x="109" y="124"/>
                    <a:pt x="109" y="124"/>
                  </a:cubicBezTo>
                  <a:cubicBezTo>
                    <a:pt x="109" y="128"/>
                    <a:pt x="106" y="130"/>
                    <a:pt x="103" y="130"/>
                  </a:cubicBezTo>
                  <a:cubicBezTo>
                    <a:pt x="102" y="130"/>
                    <a:pt x="102" y="130"/>
                    <a:pt x="101" y="130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00" y="137"/>
                    <a:pt x="100" y="137"/>
                    <a:pt x="100" y="137"/>
                  </a:cubicBezTo>
                  <a:cubicBezTo>
                    <a:pt x="100" y="137"/>
                    <a:pt x="101" y="137"/>
                    <a:pt x="101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5" y="137"/>
                    <a:pt x="108" y="135"/>
                    <a:pt x="108" y="131"/>
                  </a:cubicBezTo>
                  <a:cubicBezTo>
                    <a:pt x="111" y="115"/>
                    <a:pt x="111" y="115"/>
                    <a:pt x="111" y="115"/>
                  </a:cubicBezTo>
                  <a:moveTo>
                    <a:pt x="18" y="57"/>
                  </a:moveTo>
                  <a:cubicBezTo>
                    <a:pt x="12" y="86"/>
                    <a:pt x="12" y="86"/>
                    <a:pt x="12" y="8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8" y="57"/>
                    <a:pt x="18" y="57"/>
                    <a:pt x="18" y="57"/>
                  </a:cubicBezTo>
                  <a:moveTo>
                    <a:pt x="112" y="49"/>
                  </a:move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2" y="49"/>
                    <a:pt x="112" y="49"/>
                    <a:pt x="112" y="49"/>
                  </a:cubicBezTo>
                  <a:moveTo>
                    <a:pt x="118" y="15"/>
                  </a:moveTo>
                  <a:cubicBezTo>
                    <a:pt x="117" y="22"/>
                    <a:pt x="117" y="22"/>
                    <a:pt x="117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8" y="15"/>
                    <a:pt x="118" y="15"/>
                    <a:pt x="118" y="15"/>
                  </a:cubicBezTo>
                  <a:moveTo>
                    <a:pt x="76" y="7"/>
                  </a:moveTo>
                  <a:cubicBezTo>
                    <a:pt x="76" y="7"/>
                    <a:pt x="76" y="7"/>
                    <a:pt x="76" y="7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76" y="7"/>
                    <a:pt x="76" y="7"/>
                    <a:pt x="76" y="7"/>
                  </a:cubicBezTo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7" name="Freeform 41"/>
            <p:cNvSpPr>
              <a:spLocks noEditPoints="1"/>
            </p:cNvSpPr>
            <p:nvPr/>
          </p:nvSpPr>
          <p:spPr bwMode="auto">
            <a:xfrm>
              <a:off x="5820876" y="545934"/>
              <a:ext cx="596101" cy="651508"/>
            </a:xfrm>
            <a:custGeom>
              <a:avLst/>
              <a:gdLst>
                <a:gd name="T0" fmla="*/ 126 w 132"/>
                <a:gd name="T1" fmla="*/ 18 h 144"/>
                <a:gd name="T2" fmla="*/ 28 w 132"/>
                <a:gd name="T3" fmla="*/ 1 h 144"/>
                <a:gd name="T4" fmla="*/ 20 w 132"/>
                <a:gd name="T5" fmla="*/ 7 h 144"/>
                <a:gd name="T6" fmla="*/ 0 w 132"/>
                <a:gd name="T7" fmla="*/ 118 h 144"/>
                <a:gd name="T8" fmla="*/ 6 w 132"/>
                <a:gd name="T9" fmla="*/ 126 h 144"/>
                <a:gd name="T10" fmla="*/ 103 w 132"/>
                <a:gd name="T11" fmla="*/ 143 h 144"/>
                <a:gd name="T12" fmla="*/ 111 w 132"/>
                <a:gd name="T13" fmla="*/ 137 h 144"/>
                <a:gd name="T14" fmla="*/ 131 w 132"/>
                <a:gd name="T15" fmla="*/ 26 h 144"/>
                <a:gd name="T16" fmla="*/ 126 w 132"/>
                <a:gd name="T17" fmla="*/ 18 h 144"/>
                <a:gd name="T18" fmla="*/ 30 w 132"/>
                <a:gd name="T19" fmla="*/ 12 h 144"/>
                <a:gd name="T20" fmla="*/ 120 w 132"/>
                <a:gd name="T21" fmla="*/ 28 h 144"/>
                <a:gd name="T22" fmla="*/ 105 w 132"/>
                <a:gd name="T23" fmla="*/ 115 h 144"/>
                <a:gd name="T24" fmla="*/ 14 w 132"/>
                <a:gd name="T25" fmla="*/ 99 h 144"/>
                <a:gd name="T26" fmla="*/ 30 w 132"/>
                <a:gd name="T27" fmla="*/ 1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44">
                  <a:moveTo>
                    <a:pt x="126" y="18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4" y="0"/>
                    <a:pt x="21" y="3"/>
                    <a:pt x="20" y="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2"/>
                    <a:pt x="2" y="125"/>
                    <a:pt x="6" y="126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7" y="144"/>
                    <a:pt x="111" y="141"/>
                    <a:pt x="111" y="137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2" y="23"/>
                    <a:pt x="129" y="19"/>
                    <a:pt x="126" y="18"/>
                  </a:cubicBezTo>
                  <a:moveTo>
                    <a:pt x="30" y="12"/>
                  </a:moveTo>
                  <a:cubicBezTo>
                    <a:pt x="120" y="28"/>
                    <a:pt x="120" y="28"/>
                    <a:pt x="120" y="28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30" y="12"/>
                    <a:pt x="30" y="12"/>
                    <a:pt x="30" y="12"/>
                  </a:cubicBezTo>
                </a:path>
              </a:pathLst>
            </a:custGeom>
            <a:solidFill>
              <a:srgbClr val="DFD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8" name="Freeform 42"/>
            <p:cNvSpPr>
              <a:spLocks/>
            </p:cNvSpPr>
            <p:nvPr/>
          </p:nvSpPr>
          <p:spPr bwMode="auto">
            <a:xfrm>
              <a:off x="5883925" y="601340"/>
              <a:ext cx="479556" cy="464271"/>
            </a:xfrm>
            <a:custGeom>
              <a:avLst/>
              <a:gdLst>
                <a:gd name="T0" fmla="*/ 251 w 251"/>
                <a:gd name="T1" fmla="*/ 37 h 243"/>
                <a:gd name="T2" fmla="*/ 38 w 251"/>
                <a:gd name="T3" fmla="*/ 0 h 243"/>
                <a:gd name="T4" fmla="*/ 0 w 251"/>
                <a:gd name="T5" fmla="*/ 205 h 243"/>
                <a:gd name="T6" fmla="*/ 215 w 251"/>
                <a:gd name="T7" fmla="*/ 243 h 243"/>
                <a:gd name="T8" fmla="*/ 251 w 251"/>
                <a:gd name="T9" fmla="*/ 3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43">
                  <a:moveTo>
                    <a:pt x="251" y="37"/>
                  </a:moveTo>
                  <a:lnTo>
                    <a:pt x="38" y="0"/>
                  </a:lnTo>
                  <a:lnTo>
                    <a:pt x="0" y="205"/>
                  </a:lnTo>
                  <a:lnTo>
                    <a:pt x="215" y="243"/>
                  </a:lnTo>
                  <a:lnTo>
                    <a:pt x="251" y="37"/>
                  </a:lnTo>
                  <a:close/>
                </a:path>
              </a:pathLst>
            </a:custGeom>
            <a:solidFill>
              <a:srgbClr val="4E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9" name="Freeform 43"/>
            <p:cNvSpPr>
              <a:spLocks/>
            </p:cNvSpPr>
            <p:nvPr/>
          </p:nvSpPr>
          <p:spPr bwMode="auto">
            <a:xfrm>
              <a:off x="5883925" y="601340"/>
              <a:ext cx="479556" cy="464271"/>
            </a:xfrm>
            <a:custGeom>
              <a:avLst/>
              <a:gdLst>
                <a:gd name="T0" fmla="*/ 251 w 251"/>
                <a:gd name="T1" fmla="*/ 37 h 243"/>
                <a:gd name="T2" fmla="*/ 38 w 251"/>
                <a:gd name="T3" fmla="*/ 0 h 243"/>
                <a:gd name="T4" fmla="*/ 0 w 251"/>
                <a:gd name="T5" fmla="*/ 205 h 243"/>
                <a:gd name="T6" fmla="*/ 215 w 251"/>
                <a:gd name="T7" fmla="*/ 243 h 243"/>
                <a:gd name="T8" fmla="*/ 251 w 251"/>
                <a:gd name="T9" fmla="*/ 37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43">
                  <a:moveTo>
                    <a:pt x="251" y="37"/>
                  </a:moveTo>
                  <a:lnTo>
                    <a:pt x="38" y="0"/>
                  </a:lnTo>
                  <a:lnTo>
                    <a:pt x="0" y="205"/>
                  </a:lnTo>
                  <a:lnTo>
                    <a:pt x="215" y="243"/>
                  </a:lnTo>
                  <a:lnTo>
                    <a:pt x="251" y="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0" name="Freeform 44"/>
            <p:cNvSpPr>
              <a:spLocks noEditPoints="1"/>
            </p:cNvSpPr>
            <p:nvPr/>
          </p:nvSpPr>
          <p:spPr bwMode="auto">
            <a:xfrm>
              <a:off x="5652745" y="532559"/>
              <a:ext cx="512036" cy="651508"/>
            </a:xfrm>
            <a:custGeom>
              <a:avLst/>
              <a:gdLst>
                <a:gd name="T0" fmla="*/ 57 w 113"/>
                <a:gd name="T1" fmla="*/ 9 h 144"/>
                <a:gd name="T2" fmla="*/ 6 w 113"/>
                <a:gd name="T3" fmla="*/ 19 h 144"/>
                <a:gd name="T4" fmla="*/ 0 w 113"/>
                <a:gd name="T5" fmla="*/ 27 h 144"/>
                <a:gd name="T6" fmla="*/ 22 w 113"/>
                <a:gd name="T7" fmla="*/ 138 h 144"/>
                <a:gd name="T8" fmla="*/ 29 w 113"/>
                <a:gd name="T9" fmla="*/ 144 h 144"/>
                <a:gd name="T10" fmla="*/ 30 w 113"/>
                <a:gd name="T11" fmla="*/ 144 h 144"/>
                <a:gd name="T12" fmla="*/ 31 w 113"/>
                <a:gd name="T13" fmla="*/ 144 h 144"/>
                <a:gd name="T14" fmla="*/ 57 w 113"/>
                <a:gd name="T15" fmla="*/ 138 h 144"/>
                <a:gd name="T16" fmla="*/ 42 w 113"/>
                <a:gd name="T17" fmla="*/ 136 h 144"/>
                <a:gd name="T18" fmla="*/ 36 w 113"/>
                <a:gd name="T19" fmla="*/ 128 h 144"/>
                <a:gd name="T20" fmla="*/ 39 w 113"/>
                <a:gd name="T21" fmla="*/ 113 h 144"/>
                <a:gd name="T22" fmla="*/ 29 w 113"/>
                <a:gd name="T23" fmla="*/ 115 h 144"/>
                <a:gd name="T24" fmla="*/ 12 w 113"/>
                <a:gd name="T25" fmla="*/ 29 h 144"/>
                <a:gd name="T26" fmla="*/ 55 w 113"/>
                <a:gd name="T27" fmla="*/ 20 h 144"/>
                <a:gd name="T28" fmla="*/ 56 w 113"/>
                <a:gd name="T29" fmla="*/ 17 h 144"/>
                <a:gd name="T30" fmla="*/ 56 w 113"/>
                <a:gd name="T31" fmla="*/ 16 h 144"/>
                <a:gd name="T32" fmla="*/ 57 w 113"/>
                <a:gd name="T33" fmla="*/ 10 h 144"/>
                <a:gd name="T34" fmla="*/ 57 w 113"/>
                <a:gd name="T35" fmla="*/ 9 h 144"/>
                <a:gd name="T36" fmla="*/ 104 w 113"/>
                <a:gd name="T37" fmla="*/ 0 h 144"/>
                <a:gd name="T38" fmla="*/ 104 w 113"/>
                <a:gd name="T39" fmla="*/ 0 h 144"/>
                <a:gd name="T40" fmla="*/ 103 w 113"/>
                <a:gd name="T41" fmla="*/ 0 h 144"/>
                <a:gd name="T42" fmla="*/ 75 w 113"/>
                <a:gd name="T43" fmla="*/ 5 h 144"/>
                <a:gd name="T44" fmla="*/ 113 w 113"/>
                <a:gd name="T45" fmla="*/ 12 h 144"/>
                <a:gd name="T46" fmla="*/ 111 w 113"/>
                <a:gd name="T47" fmla="*/ 5 h 144"/>
                <a:gd name="T48" fmla="*/ 104 w 113"/>
                <a:gd name="T4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3" h="144">
                  <a:moveTo>
                    <a:pt x="57" y="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2" y="20"/>
                    <a:pt x="0" y="24"/>
                    <a:pt x="0" y="27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23" y="141"/>
                    <a:pt x="26" y="144"/>
                    <a:pt x="29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1" y="144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38" y="135"/>
                    <a:pt x="35" y="131"/>
                    <a:pt x="36" y="128"/>
                  </a:cubicBezTo>
                  <a:cubicBezTo>
                    <a:pt x="39" y="113"/>
                    <a:pt x="39" y="113"/>
                    <a:pt x="39" y="113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9"/>
                    <a:pt x="57" y="9"/>
                    <a:pt x="57" y="9"/>
                  </a:cubicBezTo>
                  <a:moveTo>
                    <a:pt x="104" y="0"/>
                  </a:move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2"/>
                    <a:pt x="108" y="0"/>
                    <a:pt x="104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1" name="Freeform 45"/>
            <p:cNvSpPr>
              <a:spLocks noEditPoints="1"/>
            </p:cNvSpPr>
            <p:nvPr/>
          </p:nvSpPr>
          <p:spPr bwMode="auto">
            <a:xfrm>
              <a:off x="5811323" y="601340"/>
              <a:ext cx="361100" cy="555979"/>
            </a:xfrm>
            <a:custGeom>
              <a:avLst/>
              <a:gdLst>
                <a:gd name="T0" fmla="*/ 4 w 80"/>
                <a:gd name="T1" fmla="*/ 98 h 123"/>
                <a:gd name="T2" fmla="*/ 4 w 80"/>
                <a:gd name="T3" fmla="*/ 98 h 123"/>
                <a:gd name="T4" fmla="*/ 1 w 80"/>
                <a:gd name="T5" fmla="*/ 113 h 123"/>
                <a:gd name="T6" fmla="*/ 7 w 80"/>
                <a:gd name="T7" fmla="*/ 121 h 123"/>
                <a:gd name="T8" fmla="*/ 22 w 80"/>
                <a:gd name="T9" fmla="*/ 123 h 123"/>
                <a:gd name="T10" fmla="*/ 41 w 80"/>
                <a:gd name="T11" fmla="*/ 120 h 123"/>
                <a:gd name="T12" fmla="*/ 8 w 80"/>
                <a:gd name="T13" fmla="*/ 114 h 123"/>
                <a:gd name="T14" fmla="*/ 2 w 80"/>
                <a:gd name="T15" fmla="*/ 106 h 123"/>
                <a:gd name="T16" fmla="*/ 4 w 80"/>
                <a:gd name="T17" fmla="*/ 98 h 123"/>
                <a:gd name="T18" fmla="*/ 69 w 80"/>
                <a:gd name="T19" fmla="*/ 6 h 123"/>
                <a:gd name="T20" fmla="*/ 69 w 80"/>
                <a:gd name="T21" fmla="*/ 6 h 123"/>
                <a:gd name="T22" fmla="*/ 80 w 80"/>
                <a:gd name="T23" fmla="*/ 8 h 123"/>
                <a:gd name="T24" fmla="*/ 80 w 80"/>
                <a:gd name="T25" fmla="*/ 8 h 123"/>
                <a:gd name="T26" fmla="*/ 69 w 80"/>
                <a:gd name="T27" fmla="*/ 6 h 123"/>
                <a:gd name="T28" fmla="*/ 21 w 80"/>
                <a:gd name="T29" fmla="*/ 1 h 123"/>
                <a:gd name="T30" fmla="*/ 21 w 80"/>
                <a:gd name="T31" fmla="*/ 2 h 123"/>
                <a:gd name="T32" fmla="*/ 20 w 80"/>
                <a:gd name="T33" fmla="*/ 5 h 123"/>
                <a:gd name="T34" fmla="*/ 20 w 80"/>
                <a:gd name="T35" fmla="*/ 5 h 123"/>
                <a:gd name="T36" fmla="*/ 21 w 80"/>
                <a:gd name="T37" fmla="*/ 1 h 123"/>
                <a:gd name="T38" fmla="*/ 32 w 80"/>
                <a:gd name="T39" fmla="*/ 0 h 123"/>
                <a:gd name="T40" fmla="*/ 32 w 80"/>
                <a:gd name="T41" fmla="*/ 0 h 123"/>
                <a:gd name="T42" fmla="*/ 40 w 80"/>
                <a:gd name="T43" fmla="*/ 1 h 123"/>
                <a:gd name="T44" fmla="*/ 40 w 80"/>
                <a:gd name="T45" fmla="*/ 1 h 123"/>
                <a:gd name="T46" fmla="*/ 32 w 80"/>
                <a:gd name="T4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0" h="123">
                  <a:moveTo>
                    <a:pt x="4" y="98"/>
                  </a:moveTo>
                  <a:cubicBezTo>
                    <a:pt x="4" y="98"/>
                    <a:pt x="4" y="98"/>
                    <a:pt x="4" y="98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0" y="116"/>
                    <a:pt x="3" y="120"/>
                    <a:pt x="7" y="121"/>
                  </a:cubicBezTo>
                  <a:cubicBezTo>
                    <a:pt x="22" y="123"/>
                    <a:pt x="22" y="123"/>
                    <a:pt x="22" y="123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4" y="113"/>
                    <a:pt x="2" y="110"/>
                    <a:pt x="2" y="106"/>
                  </a:cubicBezTo>
                  <a:cubicBezTo>
                    <a:pt x="4" y="98"/>
                    <a:pt x="4" y="98"/>
                    <a:pt x="4" y="98"/>
                  </a:cubicBezTo>
                  <a:moveTo>
                    <a:pt x="69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69" y="6"/>
                    <a:pt x="69" y="6"/>
                    <a:pt x="69" y="6"/>
                  </a:cubicBezTo>
                  <a:moveTo>
                    <a:pt x="21" y="1"/>
                  </a:moveTo>
                  <a:cubicBezTo>
                    <a:pt x="21" y="1"/>
                    <a:pt x="21" y="1"/>
                    <a:pt x="21" y="2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1"/>
                    <a:pt x="21" y="1"/>
                    <a:pt x="21" y="1"/>
                  </a:cubicBezTo>
                  <a:moveTo>
                    <a:pt x="32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2" name="Freeform 46"/>
            <p:cNvSpPr>
              <a:spLocks noEditPoints="1"/>
            </p:cNvSpPr>
            <p:nvPr/>
          </p:nvSpPr>
          <p:spPr bwMode="auto">
            <a:xfrm>
              <a:off x="5820876" y="555486"/>
              <a:ext cx="433702" cy="588459"/>
            </a:xfrm>
            <a:custGeom>
              <a:avLst/>
              <a:gdLst>
                <a:gd name="T0" fmla="*/ 39 w 96"/>
                <a:gd name="T1" fmla="*/ 101 h 130"/>
                <a:gd name="T2" fmla="*/ 2 w 96"/>
                <a:gd name="T3" fmla="*/ 108 h 130"/>
                <a:gd name="T4" fmla="*/ 0 w 96"/>
                <a:gd name="T5" fmla="*/ 116 h 130"/>
                <a:gd name="T6" fmla="*/ 6 w 96"/>
                <a:gd name="T7" fmla="*/ 124 h 130"/>
                <a:gd name="T8" fmla="*/ 39 w 96"/>
                <a:gd name="T9" fmla="*/ 130 h 130"/>
                <a:gd name="T10" fmla="*/ 91 w 96"/>
                <a:gd name="T11" fmla="*/ 119 h 130"/>
                <a:gd name="T12" fmla="*/ 96 w 96"/>
                <a:gd name="T13" fmla="*/ 113 h 130"/>
                <a:gd name="T14" fmla="*/ 96 w 96"/>
                <a:gd name="T15" fmla="*/ 112 h 130"/>
                <a:gd name="T16" fmla="*/ 96 w 96"/>
                <a:gd name="T17" fmla="*/ 111 h 130"/>
                <a:gd name="T18" fmla="*/ 39 w 96"/>
                <a:gd name="T19" fmla="*/ 101 h 130"/>
                <a:gd name="T20" fmla="*/ 38 w 96"/>
                <a:gd name="T21" fmla="*/ 0 h 130"/>
                <a:gd name="T22" fmla="*/ 20 w 96"/>
                <a:gd name="T23" fmla="*/ 4 h 130"/>
                <a:gd name="T24" fmla="*/ 20 w 96"/>
                <a:gd name="T25" fmla="*/ 5 h 130"/>
                <a:gd name="T26" fmla="*/ 19 w 96"/>
                <a:gd name="T27" fmla="*/ 11 h 130"/>
                <a:gd name="T28" fmla="*/ 18 w 96"/>
                <a:gd name="T29" fmla="*/ 15 h 130"/>
                <a:gd name="T30" fmla="*/ 29 w 96"/>
                <a:gd name="T31" fmla="*/ 13 h 130"/>
                <a:gd name="T32" fmla="*/ 30 w 96"/>
                <a:gd name="T33" fmla="*/ 10 h 130"/>
                <a:gd name="T34" fmla="*/ 30 w 96"/>
                <a:gd name="T35" fmla="*/ 10 h 130"/>
                <a:gd name="T36" fmla="*/ 30 w 96"/>
                <a:gd name="T37" fmla="*/ 10 h 130"/>
                <a:gd name="T38" fmla="*/ 38 w 96"/>
                <a:gd name="T39" fmla="*/ 11 h 130"/>
                <a:gd name="T40" fmla="*/ 65 w 96"/>
                <a:gd name="T41" fmla="*/ 6 h 130"/>
                <a:gd name="T42" fmla="*/ 67 w 96"/>
                <a:gd name="T43" fmla="*/ 16 h 130"/>
                <a:gd name="T44" fmla="*/ 78 w 96"/>
                <a:gd name="T45" fmla="*/ 18 h 130"/>
                <a:gd name="T46" fmla="*/ 76 w 96"/>
                <a:gd name="T47" fmla="*/ 7 h 130"/>
                <a:gd name="T48" fmla="*/ 38 w 96"/>
                <a:gd name="T4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130">
                  <a:moveTo>
                    <a:pt x="39" y="101"/>
                  </a:moveTo>
                  <a:cubicBezTo>
                    <a:pt x="2" y="108"/>
                    <a:pt x="2" y="108"/>
                    <a:pt x="2" y="108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0"/>
                    <a:pt x="2" y="123"/>
                    <a:pt x="6" y="124"/>
                  </a:cubicBezTo>
                  <a:cubicBezTo>
                    <a:pt x="39" y="130"/>
                    <a:pt x="39" y="130"/>
                    <a:pt x="39" y="130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94" y="119"/>
                    <a:pt x="96" y="116"/>
                    <a:pt x="96" y="113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96" y="112"/>
                    <a:pt x="96" y="112"/>
                    <a:pt x="96" y="111"/>
                  </a:cubicBezTo>
                  <a:cubicBezTo>
                    <a:pt x="39" y="101"/>
                    <a:pt x="39" y="101"/>
                    <a:pt x="39" y="101"/>
                  </a:cubicBezTo>
                  <a:moveTo>
                    <a:pt x="38" y="0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5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3" name="Freeform 47"/>
            <p:cNvSpPr>
              <a:spLocks noEditPoints="1"/>
            </p:cNvSpPr>
            <p:nvPr/>
          </p:nvSpPr>
          <p:spPr bwMode="auto">
            <a:xfrm>
              <a:off x="5950796" y="601340"/>
              <a:ext cx="303782" cy="456629"/>
            </a:xfrm>
            <a:custGeom>
              <a:avLst/>
              <a:gdLst>
                <a:gd name="T0" fmla="*/ 38 w 67"/>
                <a:gd name="T1" fmla="*/ 6 h 101"/>
                <a:gd name="T2" fmla="*/ 53 w 67"/>
                <a:gd name="T3" fmla="*/ 82 h 101"/>
                <a:gd name="T4" fmla="*/ 10 w 67"/>
                <a:gd name="T5" fmla="*/ 91 h 101"/>
                <a:gd name="T6" fmla="*/ 67 w 67"/>
                <a:gd name="T7" fmla="*/ 101 h 101"/>
                <a:gd name="T8" fmla="*/ 67 w 67"/>
                <a:gd name="T9" fmla="*/ 101 h 101"/>
                <a:gd name="T10" fmla="*/ 49 w 67"/>
                <a:gd name="T11" fmla="*/ 8 h 101"/>
                <a:gd name="T12" fmla="*/ 38 w 67"/>
                <a:gd name="T13" fmla="*/ 6 h 101"/>
                <a:gd name="T14" fmla="*/ 1 w 67"/>
                <a:gd name="T15" fmla="*/ 0 h 101"/>
                <a:gd name="T16" fmla="*/ 0 w 67"/>
                <a:gd name="T17" fmla="*/ 3 h 101"/>
                <a:gd name="T18" fmla="*/ 9 w 67"/>
                <a:gd name="T19" fmla="*/ 1 h 101"/>
                <a:gd name="T20" fmla="*/ 1 w 67"/>
                <a:gd name="T21" fmla="*/ 0 h 101"/>
                <a:gd name="T22" fmla="*/ 1 w 67"/>
                <a:gd name="T2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101">
                  <a:moveTo>
                    <a:pt x="38" y="6"/>
                  </a:moveTo>
                  <a:cubicBezTo>
                    <a:pt x="53" y="82"/>
                    <a:pt x="53" y="82"/>
                    <a:pt x="53" y="8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475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4" name="Freeform 48"/>
            <p:cNvSpPr>
              <a:spLocks noEditPoints="1"/>
            </p:cNvSpPr>
            <p:nvPr/>
          </p:nvSpPr>
          <p:spPr bwMode="auto">
            <a:xfrm>
              <a:off x="5620265" y="492437"/>
              <a:ext cx="611386" cy="659150"/>
            </a:xfrm>
            <a:custGeom>
              <a:avLst/>
              <a:gdLst>
                <a:gd name="T0" fmla="*/ 104 w 135"/>
                <a:gd name="T1" fmla="*/ 1 h 146"/>
                <a:gd name="T2" fmla="*/ 7 w 135"/>
                <a:gd name="T3" fmla="*/ 20 h 146"/>
                <a:gd name="T4" fmla="*/ 1 w 135"/>
                <a:gd name="T5" fmla="*/ 29 h 146"/>
                <a:gd name="T6" fmla="*/ 23 w 135"/>
                <a:gd name="T7" fmla="*/ 139 h 146"/>
                <a:gd name="T8" fmla="*/ 31 w 135"/>
                <a:gd name="T9" fmla="*/ 145 h 146"/>
                <a:gd name="T10" fmla="*/ 128 w 135"/>
                <a:gd name="T11" fmla="*/ 126 h 146"/>
                <a:gd name="T12" fmla="*/ 134 w 135"/>
                <a:gd name="T13" fmla="*/ 117 h 146"/>
                <a:gd name="T14" fmla="*/ 112 w 135"/>
                <a:gd name="T15" fmla="*/ 7 h 146"/>
                <a:gd name="T16" fmla="*/ 104 w 135"/>
                <a:gd name="T17" fmla="*/ 1 h 146"/>
                <a:gd name="T18" fmla="*/ 12 w 135"/>
                <a:gd name="T19" fmla="*/ 30 h 146"/>
                <a:gd name="T20" fmla="*/ 102 w 135"/>
                <a:gd name="T21" fmla="*/ 12 h 146"/>
                <a:gd name="T22" fmla="*/ 119 w 135"/>
                <a:gd name="T23" fmla="*/ 99 h 146"/>
                <a:gd name="T24" fmla="*/ 29 w 135"/>
                <a:gd name="T25" fmla="*/ 117 h 146"/>
                <a:gd name="T26" fmla="*/ 12 w 135"/>
                <a:gd name="T27" fmla="*/ 3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146">
                  <a:moveTo>
                    <a:pt x="104" y="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3" y="21"/>
                    <a:pt x="0" y="25"/>
                    <a:pt x="1" y="2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4" y="143"/>
                    <a:pt x="28" y="146"/>
                    <a:pt x="31" y="145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32" y="125"/>
                    <a:pt x="135" y="121"/>
                    <a:pt x="134" y="11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3"/>
                    <a:pt x="107" y="0"/>
                    <a:pt x="104" y="1"/>
                  </a:cubicBezTo>
                  <a:moveTo>
                    <a:pt x="12" y="30"/>
                  </a:moveTo>
                  <a:cubicBezTo>
                    <a:pt x="102" y="12"/>
                    <a:pt x="102" y="12"/>
                    <a:pt x="102" y="12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29" y="117"/>
                    <a:pt x="29" y="117"/>
                    <a:pt x="29" y="117"/>
                  </a:cubicBezTo>
                  <a:lnTo>
                    <a:pt x="1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>
              <a:off x="5675672" y="545934"/>
              <a:ext cx="483377" cy="475735"/>
            </a:xfrm>
            <a:custGeom>
              <a:avLst/>
              <a:gdLst>
                <a:gd name="T0" fmla="*/ 213 w 253"/>
                <a:gd name="T1" fmla="*/ 0 h 249"/>
                <a:gd name="T2" fmla="*/ 0 w 253"/>
                <a:gd name="T3" fmla="*/ 43 h 249"/>
                <a:gd name="T4" fmla="*/ 40 w 253"/>
                <a:gd name="T5" fmla="*/ 249 h 249"/>
                <a:gd name="T6" fmla="*/ 253 w 253"/>
                <a:gd name="T7" fmla="*/ 206 h 249"/>
                <a:gd name="T8" fmla="*/ 213 w 253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49">
                  <a:moveTo>
                    <a:pt x="213" y="0"/>
                  </a:moveTo>
                  <a:lnTo>
                    <a:pt x="0" y="43"/>
                  </a:lnTo>
                  <a:lnTo>
                    <a:pt x="40" y="249"/>
                  </a:lnTo>
                  <a:lnTo>
                    <a:pt x="253" y="206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76AC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214395" y="2225934"/>
            <a:ext cx="2822020" cy="1124572"/>
            <a:chOff x="1077257" y="4314236"/>
            <a:chExt cx="2018497" cy="1022257"/>
          </a:xfrm>
        </p:grpSpPr>
        <p:sp>
          <p:nvSpPr>
            <p:cNvPr id="93" name="文本框 92"/>
            <p:cNvSpPr txBox="1"/>
            <p:nvPr/>
          </p:nvSpPr>
          <p:spPr>
            <a:xfrm>
              <a:off x="1525141" y="4314236"/>
              <a:ext cx="1122726" cy="335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077257" y="4665033"/>
              <a:ext cx="2018497" cy="6714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2145755" y="4394119"/>
            <a:ext cx="805238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821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9" name="组合 78"/>
          <p:cNvGrpSpPr/>
          <p:nvPr/>
        </p:nvGrpSpPr>
        <p:grpSpPr>
          <a:xfrm rot="5400000">
            <a:off x="5773937" y="-833589"/>
            <a:ext cx="644127" cy="2906808"/>
            <a:chOff x="3042212" y="1906012"/>
            <a:chExt cx="644127" cy="2906808"/>
          </a:xfrm>
        </p:grpSpPr>
        <p:sp>
          <p:nvSpPr>
            <p:cNvPr id="80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2108835" y="2974410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3235316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00A8AC"/>
              </a:fgClr>
              <a:bgClr>
                <a:srgbClr val="00B8BC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43000">
                    <a:srgbClr val="FCFFD8"/>
                  </a:gs>
                  <a:gs pos="100000">
                    <a:srgbClr val="DEC458"/>
                  </a:gs>
                  <a:gs pos="74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6069562" y="2762156"/>
            <a:ext cx="45719" cy="41400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67998" y="3825427"/>
            <a:ext cx="848846" cy="848846"/>
            <a:chOff x="4075348" y="1459933"/>
            <a:chExt cx="1301532" cy="1301532"/>
          </a:xfrm>
        </p:grpSpPr>
        <p:sp>
          <p:nvSpPr>
            <p:cNvPr id="5" name="Oval 85"/>
            <p:cNvSpPr>
              <a:spLocks noChangeArrowheads="1"/>
            </p:cNvSpPr>
            <p:nvPr/>
          </p:nvSpPr>
          <p:spPr bwMode="auto">
            <a:xfrm>
              <a:off x="4075348" y="1459933"/>
              <a:ext cx="1301532" cy="1301532"/>
            </a:xfrm>
            <a:prstGeom prst="ellipse">
              <a:avLst/>
            </a:prstGeom>
            <a:solidFill>
              <a:srgbClr val="BDA582"/>
            </a:solidFill>
            <a:ln w="920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Freeform 86"/>
            <p:cNvSpPr>
              <a:spLocks noEditPoints="1"/>
            </p:cNvSpPr>
            <p:nvPr/>
          </p:nvSpPr>
          <p:spPr bwMode="auto">
            <a:xfrm>
              <a:off x="4435705" y="1858503"/>
              <a:ext cx="578906" cy="649598"/>
            </a:xfrm>
            <a:custGeom>
              <a:avLst/>
              <a:gdLst>
                <a:gd name="T0" fmla="*/ 112 w 128"/>
                <a:gd name="T1" fmla="*/ 125 h 144"/>
                <a:gd name="T2" fmla="*/ 64 w 128"/>
                <a:gd name="T3" fmla="*/ 125 h 144"/>
                <a:gd name="T4" fmla="*/ 16 w 128"/>
                <a:gd name="T5" fmla="*/ 125 h 144"/>
                <a:gd name="T6" fmla="*/ 16 w 128"/>
                <a:gd name="T7" fmla="*/ 128 h 144"/>
                <a:gd name="T8" fmla="*/ 8 w 128"/>
                <a:gd name="T9" fmla="*/ 128 h 144"/>
                <a:gd name="T10" fmla="*/ 0 w 128"/>
                <a:gd name="T11" fmla="*/ 136 h 144"/>
                <a:gd name="T12" fmla="*/ 8 w 128"/>
                <a:gd name="T13" fmla="*/ 144 h 144"/>
                <a:gd name="T14" fmla="*/ 120 w 128"/>
                <a:gd name="T15" fmla="*/ 144 h 144"/>
                <a:gd name="T16" fmla="*/ 128 w 128"/>
                <a:gd name="T17" fmla="*/ 136 h 144"/>
                <a:gd name="T18" fmla="*/ 128 w 128"/>
                <a:gd name="T19" fmla="*/ 136 h 144"/>
                <a:gd name="T20" fmla="*/ 120 w 128"/>
                <a:gd name="T21" fmla="*/ 128 h 144"/>
                <a:gd name="T22" fmla="*/ 112 w 128"/>
                <a:gd name="T23" fmla="*/ 128 h 144"/>
                <a:gd name="T24" fmla="*/ 112 w 128"/>
                <a:gd name="T25" fmla="*/ 125 h 144"/>
                <a:gd name="T26" fmla="*/ 16 w 128"/>
                <a:gd name="T27" fmla="*/ 11 h 144"/>
                <a:gd name="T28" fmla="*/ 16 w 128"/>
                <a:gd name="T29" fmla="*/ 18 h 144"/>
                <a:gd name="T30" fmla="*/ 27 w 128"/>
                <a:gd name="T31" fmla="*/ 45 h 144"/>
                <a:gd name="T32" fmla="*/ 43 w 128"/>
                <a:gd name="T33" fmla="*/ 60 h 144"/>
                <a:gd name="T34" fmla="*/ 44 w 128"/>
                <a:gd name="T35" fmla="*/ 60 h 144"/>
                <a:gd name="T36" fmla="*/ 44 w 128"/>
                <a:gd name="T37" fmla="*/ 53 h 144"/>
                <a:gd name="T38" fmla="*/ 27 w 128"/>
                <a:gd name="T39" fmla="*/ 37 h 144"/>
                <a:gd name="T40" fmla="*/ 16 w 128"/>
                <a:gd name="T41" fmla="*/ 11 h 144"/>
                <a:gd name="T42" fmla="*/ 112 w 128"/>
                <a:gd name="T43" fmla="*/ 11 h 144"/>
                <a:gd name="T44" fmla="*/ 101 w 128"/>
                <a:gd name="T45" fmla="*/ 37 h 144"/>
                <a:gd name="T46" fmla="*/ 85 w 128"/>
                <a:gd name="T47" fmla="*/ 53 h 144"/>
                <a:gd name="T48" fmla="*/ 85 w 128"/>
                <a:gd name="T49" fmla="*/ 60 h 144"/>
                <a:gd name="T50" fmla="*/ 85 w 128"/>
                <a:gd name="T51" fmla="*/ 60 h 144"/>
                <a:gd name="T52" fmla="*/ 101 w 128"/>
                <a:gd name="T53" fmla="*/ 45 h 144"/>
                <a:gd name="T54" fmla="*/ 112 w 128"/>
                <a:gd name="T55" fmla="*/ 18 h 144"/>
                <a:gd name="T56" fmla="*/ 112 w 128"/>
                <a:gd name="T57" fmla="*/ 11 h 144"/>
                <a:gd name="T58" fmla="*/ 16 w 128"/>
                <a:gd name="T59" fmla="*/ 0 h 144"/>
                <a:gd name="T60" fmla="*/ 16 w 128"/>
                <a:gd name="T61" fmla="*/ 0 h 144"/>
                <a:gd name="T62" fmla="*/ 16 w 128"/>
                <a:gd name="T63" fmla="*/ 10 h 144"/>
                <a:gd name="T64" fmla="*/ 16 w 128"/>
                <a:gd name="T65" fmla="*/ 10 h 144"/>
                <a:gd name="T66" fmla="*/ 16 w 128"/>
                <a:gd name="T67" fmla="*/ 0 h 144"/>
                <a:gd name="T68" fmla="*/ 112 w 128"/>
                <a:gd name="T69" fmla="*/ 0 h 144"/>
                <a:gd name="T70" fmla="*/ 112 w 128"/>
                <a:gd name="T71" fmla="*/ 0 h 144"/>
                <a:gd name="T72" fmla="*/ 112 w 128"/>
                <a:gd name="T73" fmla="*/ 10 h 144"/>
                <a:gd name="T74" fmla="*/ 112 w 128"/>
                <a:gd name="T75" fmla="*/ 10 h 144"/>
                <a:gd name="T76" fmla="*/ 112 w 128"/>
                <a:gd name="T7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144">
                  <a:moveTo>
                    <a:pt x="112" y="125"/>
                  </a:moveTo>
                  <a:cubicBezTo>
                    <a:pt x="64" y="125"/>
                    <a:pt x="64" y="125"/>
                    <a:pt x="64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16" y="126"/>
                    <a:pt x="16" y="127"/>
                    <a:pt x="16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32"/>
                    <a:pt x="0" y="136"/>
                  </a:cubicBezTo>
                  <a:cubicBezTo>
                    <a:pt x="0" y="141"/>
                    <a:pt x="4" y="144"/>
                    <a:pt x="8" y="144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5" y="144"/>
                    <a:pt x="128" y="141"/>
                    <a:pt x="128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2"/>
                    <a:pt x="125" y="128"/>
                    <a:pt x="120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2" y="127"/>
                    <a:pt x="112" y="126"/>
                    <a:pt x="112" y="125"/>
                  </a:cubicBezTo>
                  <a:moveTo>
                    <a:pt x="16" y="11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34"/>
                    <a:pt x="27" y="45"/>
                  </a:cubicBezTo>
                  <a:cubicBezTo>
                    <a:pt x="37" y="54"/>
                    <a:pt x="42" y="59"/>
                    <a:pt x="43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8" y="56"/>
                    <a:pt x="44" y="53"/>
                    <a:pt x="44" y="53"/>
                  </a:cubicBezTo>
                  <a:cubicBezTo>
                    <a:pt x="44" y="53"/>
                    <a:pt x="39" y="48"/>
                    <a:pt x="27" y="37"/>
                  </a:cubicBezTo>
                  <a:cubicBezTo>
                    <a:pt x="17" y="27"/>
                    <a:pt x="16" y="13"/>
                    <a:pt x="16" y="11"/>
                  </a:cubicBezTo>
                  <a:moveTo>
                    <a:pt x="112" y="11"/>
                  </a:moveTo>
                  <a:cubicBezTo>
                    <a:pt x="112" y="13"/>
                    <a:pt x="112" y="27"/>
                    <a:pt x="101" y="37"/>
                  </a:cubicBezTo>
                  <a:cubicBezTo>
                    <a:pt x="90" y="48"/>
                    <a:pt x="85" y="53"/>
                    <a:pt x="85" y="53"/>
                  </a:cubicBezTo>
                  <a:cubicBezTo>
                    <a:pt x="85" y="53"/>
                    <a:pt x="81" y="56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7" y="59"/>
                    <a:pt x="92" y="54"/>
                    <a:pt x="101" y="45"/>
                  </a:cubicBezTo>
                  <a:cubicBezTo>
                    <a:pt x="113" y="34"/>
                    <a:pt x="112" y="18"/>
                    <a:pt x="112" y="18"/>
                  </a:cubicBezTo>
                  <a:cubicBezTo>
                    <a:pt x="112" y="11"/>
                    <a:pt x="112" y="11"/>
                    <a:pt x="112" y="11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12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9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87"/>
            <p:cNvSpPr>
              <a:spLocks/>
            </p:cNvSpPr>
            <p:nvPr/>
          </p:nvSpPr>
          <p:spPr bwMode="auto">
            <a:xfrm>
              <a:off x="4508307" y="1793543"/>
              <a:ext cx="439434" cy="628581"/>
            </a:xfrm>
            <a:custGeom>
              <a:avLst/>
              <a:gdLst>
                <a:gd name="T0" fmla="*/ 84 w 97"/>
                <a:gd name="T1" fmla="*/ 89 h 139"/>
                <a:gd name="T2" fmla="*/ 69 w 97"/>
                <a:gd name="T3" fmla="*/ 74 h 139"/>
                <a:gd name="T4" fmla="*/ 69 w 97"/>
                <a:gd name="T5" fmla="*/ 67 h 139"/>
                <a:gd name="T6" fmla="*/ 85 w 97"/>
                <a:gd name="T7" fmla="*/ 51 h 139"/>
                <a:gd name="T8" fmla="*/ 96 w 97"/>
                <a:gd name="T9" fmla="*/ 24 h 139"/>
                <a:gd name="T10" fmla="*/ 96 w 97"/>
                <a:gd name="T11" fmla="*/ 4 h 139"/>
                <a:gd name="T12" fmla="*/ 48 w 97"/>
                <a:gd name="T13" fmla="*/ 0 h 139"/>
                <a:gd name="T14" fmla="*/ 0 w 97"/>
                <a:gd name="T15" fmla="*/ 4 h 139"/>
                <a:gd name="T16" fmla="*/ 0 w 97"/>
                <a:gd name="T17" fmla="*/ 24 h 139"/>
                <a:gd name="T18" fmla="*/ 11 w 97"/>
                <a:gd name="T19" fmla="*/ 51 h 139"/>
                <a:gd name="T20" fmla="*/ 28 w 97"/>
                <a:gd name="T21" fmla="*/ 67 h 139"/>
                <a:gd name="T22" fmla="*/ 28 w 97"/>
                <a:gd name="T23" fmla="*/ 74 h 139"/>
                <a:gd name="T24" fmla="*/ 12 w 97"/>
                <a:gd name="T25" fmla="*/ 89 h 139"/>
                <a:gd name="T26" fmla="*/ 0 w 97"/>
                <a:gd name="T27" fmla="*/ 118 h 139"/>
                <a:gd name="T28" fmla="*/ 0 w 97"/>
                <a:gd name="T29" fmla="*/ 139 h 139"/>
                <a:gd name="T30" fmla="*/ 48 w 97"/>
                <a:gd name="T31" fmla="*/ 139 h 139"/>
                <a:gd name="T32" fmla="*/ 96 w 97"/>
                <a:gd name="T33" fmla="*/ 139 h 139"/>
                <a:gd name="T34" fmla="*/ 96 w 97"/>
                <a:gd name="T35" fmla="*/ 118 h 139"/>
                <a:gd name="T36" fmla="*/ 84 w 97"/>
                <a:gd name="T37" fmla="*/ 8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7" h="139">
                  <a:moveTo>
                    <a:pt x="84" y="89"/>
                  </a:moveTo>
                  <a:cubicBezTo>
                    <a:pt x="84" y="89"/>
                    <a:pt x="72" y="77"/>
                    <a:pt x="69" y="74"/>
                  </a:cubicBezTo>
                  <a:cubicBezTo>
                    <a:pt x="65" y="70"/>
                    <a:pt x="69" y="67"/>
                    <a:pt x="69" y="67"/>
                  </a:cubicBezTo>
                  <a:cubicBezTo>
                    <a:pt x="69" y="67"/>
                    <a:pt x="74" y="62"/>
                    <a:pt x="85" y="51"/>
                  </a:cubicBezTo>
                  <a:cubicBezTo>
                    <a:pt x="97" y="40"/>
                    <a:pt x="96" y="24"/>
                    <a:pt x="96" y="2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40"/>
                    <a:pt x="11" y="51"/>
                  </a:cubicBezTo>
                  <a:cubicBezTo>
                    <a:pt x="23" y="62"/>
                    <a:pt x="28" y="67"/>
                    <a:pt x="28" y="67"/>
                  </a:cubicBezTo>
                  <a:cubicBezTo>
                    <a:pt x="28" y="67"/>
                    <a:pt x="32" y="70"/>
                    <a:pt x="28" y="74"/>
                  </a:cubicBezTo>
                  <a:cubicBezTo>
                    <a:pt x="24" y="77"/>
                    <a:pt x="12" y="89"/>
                    <a:pt x="12" y="89"/>
                  </a:cubicBezTo>
                  <a:cubicBezTo>
                    <a:pt x="12" y="89"/>
                    <a:pt x="0" y="100"/>
                    <a:pt x="0" y="118"/>
                  </a:cubicBezTo>
                  <a:cubicBezTo>
                    <a:pt x="0" y="137"/>
                    <a:pt x="0" y="139"/>
                    <a:pt x="0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6" y="139"/>
                    <a:pt x="96" y="137"/>
                    <a:pt x="96" y="118"/>
                  </a:cubicBezTo>
                  <a:cubicBezTo>
                    <a:pt x="96" y="100"/>
                    <a:pt x="84" y="89"/>
                    <a:pt x="84" y="8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Freeform 88"/>
            <p:cNvSpPr>
              <a:spLocks/>
            </p:cNvSpPr>
            <p:nvPr/>
          </p:nvSpPr>
          <p:spPr bwMode="auto">
            <a:xfrm>
              <a:off x="4580909" y="1908178"/>
              <a:ext cx="288498" cy="401222"/>
            </a:xfrm>
            <a:custGeom>
              <a:avLst/>
              <a:gdLst>
                <a:gd name="T0" fmla="*/ 28 w 64"/>
                <a:gd name="T1" fmla="*/ 89 h 89"/>
                <a:gd name="T2" fmla="*/ 28 w 64"/>
                <a:gd name="T3" fmla="*/ 45 h 89"/>
                <a:gd name="T4" fmla="*/ 23 w 64"/>
                <a:gd name="T5" fmla="*/ 30 h 89"/>
                <a:gd name="T6" fmla="*/ 6 w 64"/>
                <a:gd name="T7" fmla="*/ 14 h 89"/>
                <a:gd name="T8" fmla="*/ 0 w 64"/>
                <a:gd name="T9" fmla="*/ 0 h 89"/>
                <a:gd name="T10" fmla="*/ 32 w 64"/>
                <a:gd name="T11" fmla="*/ 0 h 89"/>
                <a:gd name="T12" fmla="*/ 64 w 64"/>
                <a:gd name="T13" fmla="*/ 0 h 89"/>
                <a:gd name="T14" fmla="*/ 64 w 64"/>
                <a:gd name="T15" fmla="*/ 0 h 89"/>
                <a:gd name="T16" fmla="*/ 58 w 64"/>
                <a:gd name="T17" fmla="*/ 14 h 89"/>
                <a:gd name="T18" fmla="*/ 42 w 64"/>
                <a:gd name="T19" fmla="*/ 30 h 89"/>
                <a:gd name="T20" fmla="*/ 36 w 64"/>
                <a:gd name="T21" fmla="*/ 45 h 89"/>
                <a:gd name="T22" fmla="*/ 36 w 64"/>
                <a:gd name="T23" fmla="*/ 89 h 89"/>
                <a:gd name="T24" fmla="*/ 28 w 64"/>
                <a:gd name="T2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9">
                  <a:moveTo>
                    <a:pt x="28" y="89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9" y="37"/>
                    <a:pt x="25" y="32"/>
                    <a:pt x="23" y="30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" y="9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9"/>
                    <a:pt x="58" y="14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0" y="32"/>
                    <a:pt x="36" y="37"/>
                    <a:pt x="36" y="45"/>
                  </a:cubicBezTo>
                  <a:cubicBezTo>
                    <a:pt x="36" y="89"/>
                    <a:pt x="36" y="89"/>
                    <a:pt x="36" y="89"/>
                  </a:cubicBezTo>
                  <a:lnTo>
                    <a:pt x="28" y="89"/>
                  </a:lnTo>
                  <a:close/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Freeform 89"/>
            <p:cNvSpPr>
              <a:spLocks/>
            </p:cNvSpPr>
            <p:nvPr/>
          </p:nvSpPr>
          <p:spPr bwMode="auto">
            <a:xfrm>
              <a:off x="4435705" y="1785901"/>
              <a:ext cx="578906" cy="72602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6 w 128"/>
                <a:gd name="T9" fmla="*/ 16 h 16"/>
                <a:gd name="T10" fmla="*/ 16 w 128"/>
                <a:gd name="T11" fmla="*/ 14 h 16"/>
                <a:gd name="T12" fmla="*/ 16 w 128"/>
                <a:gd name="T13" fmla="*/ 14 h 16"/>
                <a:gd name="T14" fmla="*/ 16 w 128"/>
                <a:gd name="T15" fmla="*/ 6 h 16"/>
                <a:gd name="T16" fmla="*/ 64 w 128"/>
                <a:gd name="T17" fmla="*/ 2 h 16"/>
                <a:gd name="T18" fmla="*/ 112 w 128"/>
                <a:gd name="T19" fmla="*/ 6 h 16"/>
                <a:gd name="T20" fmla="*/ 112 w 128"/>
                <a:gd name="T21" fmla="*/ 14 h 16"/>
                <a:gd name="T22" fmla="*/ 112 w 128"/>
                <a:gd name="T23" fmla="*/ 14 h 16"/>
                <a:gd name="T24" fmla="*/ 112 w 128"/>
                <a:gd name="T25" fmla="*/ 16 h 16"/>
                <a:gd name="T26" fmla="*/ 120 w 128"/>
                <a:gd name="T27" fmla="*/ 16 h 16"/>
                <a:gd name="T28" fmla="*/ 128 w 128"/>
                <a:gd name="T29" fmla="*/ 8 h 16"/>
                <a:gd name="T30" fmla="*/ 128 w 128"/>
                <a:gd name="T31" fmla="*/ 8 h 16"/>
                <a:gd name="T32" fmla="*/ 120 w 128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5" y="16"/>
                    <a:pt x="128" y="13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5" y="0"/>
                    <a:pt x="120" y="0"/>
                  </a:cubicBezTo>
                </a:path>
              </a:pathLst>
            </a:custGeom>
            <a:solidFill>
              <a:srgbClr val="8D48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Freeform 90"/>
            <p:cNvSpPr>
              <a:spLocks noEditPoints="1"/>
            </p:cNvSpPr>
            <p:nvPr/>
          </p:nvSpPr>
          <p:spPr bwMode="auto">
            <a:xfrm>
              <a:off x="4508307" y="1848950"/>
              <a:ext cx="433702" cy="9553"/>
            </a:xfrm>
            <a:custGeom>
              <a:avLst/>
              <a:gdLst>
                <a:gd name="T0" fmla="*/ 0 w 227"/>
                <a:gd name="T1" fmla="*/ 0 h 5"/>
                <a:gd name="T2" fmla="*/ 0 w 227"/>
                <a:gd name="T3" fmla="*/ 0 h 5"/>
                <a:gd name="T4" fmla="*/ 0 w 227"/>
                <a:gd name="T5" fmla="*/ 5 h 5"/>
                <a:gd name="T6" fmla="*/ 0 w 227"/>
                <a:gd name="T7" fmla="*/ 5 h 5"/>
                <a:gd name="T8" fmla="*/ 0 w 227"/>
                <a:gd name="T9" fmla="*/ 0 h 5"/>
                <a:gd name="T10" fmla="*/ 227 w 227"/>
                <a:gd name="T11" fmla="*/ 0 h 5"/>
                <a:gd name="T12" fmla="*/ 227 w 227"/>
                <a:gd name="T13" fmla="*/ 5 h 5"/>
                <a:gd name="T14" fmla="*/ 227 w 227"/>
                <a:gd name="T15" fmla="*/ 5 h 5"/>
                <a:gd name="T16" fmla="*/ 227 w 227"/>
                <a:gd name="T17" fmla="*/ 0 h 5"/>
                <a:gd name="T18" fmla="*/ 227 w 227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5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close/>
                  <a:moveTo>
                    <a:pt x="227" y="0"/>
                  </a:moveTo>
                  <a:lnTo>
                    <a:pt x="227" y="5"/>
                  </a:lnTo>
                  <a:lnTo>
                    <a:pt x="227" y="5"/>
                  </a:lnTo>
                  <a:lnTo>
                    <a:pt x="227" y="0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76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Freeform 91"/>
            <p:cNvSpPr>
              <a:spLocks noEditPoints="1"/>
            </p:cNvSpPr>
            <p:nvPr/>
          </p:nvSpPr>
          <p:spPr bwMode="auto">
            <a:xfrm>
              <a:off x="4508307" y="1848950"/>
              <a:ext cx="433702" cy="9553"/>
            </a:xfrm>
            <a:custGeom>
              <a:avLst/>
              <a:gdLst>
                <a:gd name="T0" fmla="*/ 0 w 227"/>
                <a:gd name="T1" fmla="*/ 0 h 5"/>
                <a:gd name="T2" fmla="*/ 0 w 227"/>
                <a:gd name="T3" fmla="*/ 0 h 5"/>
                <a:gd name="T4" fmla="*/ 0 w 227"/>
                <a:gd name="T5" fmla="*/ 5 h 5"/>
                <a:gd name="T6" fmla="*/ 0 w 227"/>
                <a:gd name="T7" fmla="*/ 5 h 5"/>
                <a:gd name="T8" fmla="*/ 0 w 227"/>
                <a:gd name="T9" fmla="*/ 0 h 5"/>
                <a:gd name="T10" fmla="*/ 227 w 227"/>
                <a:gd name="T11" fmla="*/ 0 h 5"/>
                <a:gd name="T12" fmla="*/ 227 w 227"/>
                <a:gd name="T13" fmla="*/ 5 h 5"/>
                <a:gd name="T14" fmla="*/ 227 w 227"/>
                <a:gd name="T15" fmla="*/ 5 h 5"/>
                <a:gd name="T16" fmla="*/ 227 w 227"/>
                <a:gd name="T17" fmla="*/ 0 h 5"/>
                <a:gd name="T18" fmla="*/ 227 w 227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5">
                  <a:moveTo>
                    <a:pt x="0" y="0"/>
                  </a:moveTo>
                  <a:lnTo>
                    <a:pt x="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0"/>
                  </a:lnTo>
                  <a:moveTo>
                    <a:pt x="227" y="0"/>
                  </a:moveTo>
                  <a:lnTo>
                    <a:pt x="227" y="5"/>
                  </a:lnTo>
                  <a:lnTo>
                    <a:pt x="227" y="5"/>
                  </a:lnTo>
                  <a:lnTo>
                    <a:pt x="227" y="0"/>
                  </a:lnTo>
                  <a:lnTo>
                    <a:pt x="2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Freeform 92"/>
            <p:cNvSpPr>
              <a:spLocks/>
            </p:cNvSpPr>
            <p:nvPr/>
          </p:nvSpPr>
          <p:spPr bwMode="auto">
            <a:xfrm>
              <a:off x="4508307" y="1793543"/>
              <a:ext cx="433702" cy="64960"/>
            </a:xfrm>
            <a:custGeom>
              <a:avLst/>
              <a:gdLst>
                <a:gd name="T0" fmla="*/ 114 w 227"/>
                <a:gd name="T1" fmla="*/ 0 h 34"/>
                <a:gd name="T2" fmla="*/ 0 w 227"/>
                <a:gd name="T3" fmla="*/ 10 h 34"/>
                <a:gd name="T4" fmla="*/ 0 w 227"/>
                <a:gd name="T5" fmla="*/ 29 h 34"/>
                <a:gd name="T6" fmla="*/ 0 w 227"/>
                <a:gd name="T7" fmla="*/ 34 h 34"/>
                <a:gd name="T8" fmla="*/ 227 w 227"/>
                <a:gd name="T9" fmla="*/ 34 h 34"/>
                <a:gd name="T10" fmla="*/ 227 w 227"/>
                <a:gd name="T11" fmla="*/ 29 h 34"/>
                <a:gd name="T12" fmla="*/ 227 w 227"/>
                <a:gd name="T13" fmla="*/ 10 h 34"/>
                <a:gd name="T14" fmla="*/ 114 w 227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34">
                  <a:moveTo>
                    <a:pt x="114" y="0"/>
                  </a:moveTo>
                  <a:lnTo>
                    <a:pt x="0" y="10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227" y="34"/>
                  </a:lnTo>
                  <a:lnTo>
                    <a:pt x="227" y="29"/>
                  </a:lnTo>
                  <a:lnTo>
                    <a:pt x="227" y="1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B0A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" name="Freeform 93"/>
            <p:cNvSpPr>
              <a:spLocks/>
            </p:cNvSpPr>
            <p:nvPr/>
          </p:nvSpPr>
          <p:spPr bwMode="auto">
            <a:xfrm>
              <a:off x="4508307" y="1793543"/>
              <a:ext cx="433702" cy="64960"/>
            </a:xfrm>
            <a:custGeom>
              <a:avLst/>
              <a:gdLst>
                <a:gd name="T0" fmla="*/ 114 w 227"/>
                <a:gd name="T1" fmla="*/ 0 h 34"/>
                <a:gd name="T2" fmla="*/ 0 w 227"/>
                <a:gd name="T3" fmla="*/ 10 h 34"/>
                <a:gd name="T4" fmla="*/ 0 w 227"/>
                <a:gd name="T5" fmla="*/ 29 h 34"/>
                <a:gd name="T6" fmla="*/ 0 w 227"/>
                <a:gd name="T7" fmla="*/ 34 h 34"/>
                <a:gd name="T8" fmla="*/ 227 w 227"/>
                <a:gd name="T9" fmla="*/ 34 h 34"/>
                <a:gd name="T10" fmla="*/ 227 w 227"/>
                <a:gd name="T11" fmla="*/ 29 h 34"/>
                <a:gd name="T12" fmla="*/ 227 w 227"/>
                <a:gd name="T13" fmla="*/ 10 h 34"/>
                <a:gd name="T14" fmla="*/ 114 w 227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34">
                  <a:moveTo>
                    <a:pt x="114" y="0"/>
                  </a:moveTo>
                  <a:lnTo>
                    <a:pt x="0" y="10"/>
                  </a:lnTo>
                  <a:lnTo>
                    <a:pt x="0" y="29"/>
                  </a:lnTo>
                  <a:lnTo>
                    <a:pt x="0" y="34"/>
                  </a:lnTo>
                  <a:lnTo>
                    <a:pt x="227" y="34"/>
                  </a:lnTo>
                  <a:lnTo>
                    <a:pt x="227" y="29"/>
                  </a:lnTo>
                  <a:lnTo>
                    <a:pt x="227" y="10"/>
                  </a:lnTo>
                  <a:lnTo>
                    <a:pt x="1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" name="Freeform 94"/>
            <p:cNvSpPr>
              <a:spLocks/>
            </p:cNvSpPr>
            <p:nvPr/>
          </p:nvSpPr>
          <p:spPr bwMode="auto">
            <a:xfrm>
              <a:off x="4435705" y="1749600"/>
              <a:ext cx="578906" cy="72602"/>
            </a:xfrm>
            <a:custGeom>
              <a:avLst/>
              <a:gdLst>
                <a:gd name="T0" fmla="*/ 128 w 128"/>
                <a:gd name="T1" fmla="*/ 8 h 16"/>
                <a:gd name="T2" fmla="*/ 120 w 128"/>
                <a:gd name="T3" fmla="*/ 16 h 16"/>
                <a:gd name="T4" fmla="*/ 8 w 128"/>
                <a:gd name="T5" fmla="*/ 16 h 16"/>
                <a:gd name="T6" fmla="*/ 0 w 128"/>
                <a:gd name="T7" fmla="*/ 8 h 16"/>
                <a:gd name="T8" fmla="*/ 8 w 128"/>
                <a:gd name="T9" fmla="*/ 0 h 16"/>
                <a:gd name="T10" fmla="*/ 120 w 128"/>
                <a:gd name="T11" fmla="*/ 0 h 16"/>
                <a:gd name="T12" fmla="*/ 128 w 12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8" y="8"/>
                  </a:moveTo>
                  <a:cubicBezTo>
                    <a:pt x="128" y="13"/>
                    <a:pt x="125" y="16"/>
                    <a:pt x="12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8" y="4"/>
                    <a:pt x="128" y="8"/>
                  </a:cubicBezTo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" name="Freeform 95"/>
            <p:cNvSpPr>
              <a:spLocks/>
            </p:cNvSpPr>
            <p:nvPr/>
          </p:nvSpPr>
          <p:spPr bwMode="auto">
            <a:xfrm>
              <a:off x="4435705" y="2401108"/>
              <a:ext cx="578906" cy="70691"/>
            </a:xfrm>
            <a:custGeom>
              <a:avLst/>
              <a:gdLst>
                <a:gd name="T0" fmla="*/ 128 w 128"/>
                <a:gd name="T1" fmla="*/ 8 h 16"/>
                <a:gd name="T2" fmla="*/ 120 w 128"/>
                <a:gd name="T3" fmla="*/ 16 h 16"/>
                <a:gd name="T4" fmla="*/ 8 w 128"/>
                <a:gd name="T5" fmla="*/ 16 h 16"/>
                <a:gd name="T6" fmla="*/ 0 w 128"/>
                <a:gd name="T7" fmla="*/ 8 h 16"/>
                <a:gd name="T8" fmla="*/ 8 w 128"/>
                <a:gd name="T9" fmla="*/ 0 h 16"/>
                <a:gd name="T10" fmla="*/ 120 w 128"/>
                <a:gd name="T11" fmla="*/ 0 h 16"/>
                <a:gd name="T12" fmla="*/ 128 w 12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8" y="8"/>
                  </a:moveTo>
                  <a:cubicBezTo>
                    <a:pt x="128" y="13"/>
                    <a:pt x="125" y="16"/>
                    <a:pt x="12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8" y="4"/>
                    <a:pt x="128" y="8"/>
                  </a:cubicBezTo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Freeform 96"/>
            <p:cNvSpPr>
              <a:spLocks/>
            </p:cNvSpPr>
            <p:nvPr/>
          </p:nvSpPr>
          <p:spPr bwMode="auto">
            <a:xfrm>
              <a:off x="4561804" y="2255903"/>
              <a:ext cx="326709" cy="145204"/>
            </a:xfrm>
            <a:custGeom>
              <a:avLst/>
              <a:gdLst>
                <a:gd name="T0" fmla="*/ 171 w 171"/>
                <a:gd name="T1" fmla="*/ 76 h 76"/>
                <a:gd name="T2" fmla="*/ 171 w 171"/>
                <a:gd name="T3" fmla="*/ 76 h 76"/>
                <a:gd name="T4" fmla="*/ 0 w 171"/>
                <a:gd name="T5" fmla="*/ 76 h 76"/>
                <a:gd name="T6" fmla="*/ 86 w 171"/>
                <a:gd name="T7" fmla="*/ 0 h 76"/>
                <a:gd name="T8" fmla="*/ 171 w 171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76">
                  <a:moveTo>
                    <a:pt x="171" y="76"/>
                  </a:moveTo>
                  <a:lnTo>
                    <a:pt x="171" y="76"/>
                  </a:lnTo>
                  <a:lnTo>
                    <a:pt x="0" y="76"/>
                  </a:lnTo>
                  <a:lnTo>
                    <a:pt x="86" y="0"/>
                  </a:lnTo>
                  <a:lnTo>
                    <a:pt x="171" y="76"/>
                  </a:lnTo>
                  <a:close/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80001" y="5515429"/>
            <a:ext cx="824840" cy="824838"/>
            <a:chOff x="5331726" y="2767899"/>
            <a:chExt cx="1364239" cy="1364237"/>
          </a:xfrm>
        </p:grpSpPr>
        <p:sp>
          <p:nvSpPr>
            <p:cNvPr id="18" name="Oval 122"/>
            <p:cNvSpPr>
              <a:spLocks noChangeArrowheads="1"/>
            </p:cNvSpPr>
            <p:nvPr/>
          </p:nvSpPr>
          <p:spPr bwMode="auto">
            <a:xfrm>
              <a:off x="5331726" y="2767899"/>
              <a:ext cx="1364239" cy="136423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20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Freeform 123"/>
            <p:cNvSpPr>
              <a:spLocks/>
            </p:cNvSpPr>
            <p:nvPr/>
          </p:nvSpPr>
          <p:spPr bwMode="auto">
            <a:xfrm>
              <a:off x="5797949" y="3159608"/>
              <a:ext cx="433702" cy="651508"/>
            </a:xfrm>
            <a:custGeom>
              <a:avLst/>
              <a:gdLst>
                <a:gd name="T0" fmla="*/ 0 w 96"/>
                <a:gd name="T1" fmla="*/ 0 h 144"/>
                <a:gd name="T2" fmla="*/ 0 w 96"/>
                <a:gd name="T3" fmla="*/ 0 h 144"/>
                <a:gd name="T4" fmla="*/ 0 w 96"/>
                <a:gd name="T5" fmla="*/ 128 h 144"/>
                <a:gd name="T6" fmla="*/ 16 w 96"/>
                <a:gd name="T7" fmla="*/ 144 h 144"/>
                <a:gd name="T8" fmla="*/ 80 w 96"/>
                <a:gd name="T9" fmla="*/ 144 h 144"/>
                <a:gd name="T10" fmla="*/ 96 w 96"/>
                <a:gd name="T11" fmla="*/ 128 h 144"/>
                <a:gd name="T12" fmla="*/ 96 w 96"/>
                <a:gd name="T13" fmla="*/ 120 h 144"/>
                <a:gd name="T14" fmla="*/ 88 w 96"/>
                <a:gd name="T15" fmla="*/ 134 h 144"/>
                <a:gd name="T16" fmla="*/ 88 w 96"/>
                <a:gd name="T17" fmla="*/ 134 h 144"/>
                <a:gd name="T18" fmla="*/ 88 w 96"/>
                <a:gd name="T19" fmla="*/ 134 h 144"/>
                <a:gd name="T20" fmla="*/ 80 w 96"/>
                <a:gd name="T21" fmla="*/ 136 h 144"/>
                <a:gd name="T22" fmla="*/ 16 w 96"/>
                <a:gd name="T23" fmla="*/ 136 h 144"/>
                <a:gd name="T24" fmla="*/ 0 w 96"/>
                <a:gd name="T25" fmla="*/ 120 h 144"/>
                <a:gd name="T26" fmla="*/ 0 w 96"/>
                <a:gd name="T2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4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8" y="144"/>
                    <a:pt x="16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9" y="144"/>
                    <a:pt x="96" y="137"/>
                    <a:pt x="96" y="128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6"/>
                    <a:pt x="93" y="131"/>
                    <a:pt x="88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6" y="135"/>
                    <a:pt x="83" y="136"/>
                    <a:pt x="80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8" y="136"/>
                    <a:pt x="0" y="129"/>
                    <a:pt x="0" y="1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0" name="Freeform 124"/>
            <p:cNvSpPr>
              <a:spLocks/>
            </p:cNvSpPr>
            <p:nvPr/>
          </p:nvSpPr>
          <p:spPr bwMode="auto">
            <a:xfrm>
              <a:off x="5824697" y="3079364"/>
              <a:ext cx="380206" cy="668703"/>
            </a:xfrm>
            <a:custGeom>
              <a:avLst/>
              <a:gdLst>
                <a:gd name="T0" fmla="*/ 10 w 84"/>
                <a:gd name="T1" fmla="*/ 148 h 148"/>
                <a:gd name="T2" fmla="*/ 0 w 84"/>
                <a:gd name="T3" fmla="*/ 138 h 148"/>
                <a:gd name="T4" fmla="*/ 0 w 84"/>
                <a:gd name="T5" fmla="*/ 10 h 148"/>
                <a:gd name="T6" fmla="*/ 10 w 84"/>
                <a:gd name="T7" fmla="*/ 0 h 148"/>
                <a:gd name="T8" fmla="*/ 74 w 84"/>
                <a:gd name="T9" fmla="*/ 0 h 148"/>
                <a:gd name="T10" fmla="*/ 84 w 84"/>
                <a:gd name="T11" fmla="*/ 10 h 148"/>
                <a:gd name="T12" fmla="*/ 84 w 84"/>
                <a:gd name="T13" fmla="*/ 138 h 148"/>
                <a:gd name="T14" fmla="*/ 74 w 84"/>
                <a:gd name="T15" fmla="*/ 148 h 148"/>
                <a:gd name="T16" fmla="*/ 10 w 84"/>
                <a:gd name="T17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48">
                  <a:moveTo>
                    <a:pt x="10" y="148"/>
                  </a:moveTo>
                  <a:cubicBezTo>
                    <a:pt x="5" y="148"/>
                    <a:pt x="0" y="143"/>
                    <a:pt x="0" y="13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0" y="0"/>
                    <a:pt x="84" y="4"/>
                    <a:pt x="84" y="10"/>
                  </a:cubicBezTo>
                  <a:cubicBezTo>
                    <a:pt x="84" y="138"/>
                    <a:pt x="84" y="138"/>
                    <a:pt x="84" y="138"/>
                  </a:cubicBezTo>
                  <a:cubicBezTo>
                    <a:pt x="84" y="143"/>
                    <a:pt x="80" y="148"/>
                    <a:pt x="74" y="148"/>
                  </a:cubicBezTo>
                  <a:cubicBezTo>
                    <a:pt x="10" y="148"/>
                    <a:pt x="10" y="148"/>
                    <a:pt x="10" y="148"/>
                  </a:cubicBezTo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Freeform 125"/>
            <p:cNvSpPr>
              <a:spLocks noEditPoints="1"/>
            </p:cNvSpPr>
            <p:nvPr/>
          </p:nvSpPr>
          <p:spPr bwMode="auto">
            <a:xfrm>
              <a:off x="5797949" y="3050705"/>
              <a:ext cx="433702" cy="724110"/>
            </a:xfrm>
            <a:custGeom>
              <a:avLst/>
              <a:gdLst>
                <a:gd name="T0" fmla="*/ 80 w 96"/>
                <a:gd name="T1" fmla="*/ 12 h 160"/>
                <a:gd name="T2" fmla="*/ 84 w 96"/>
                <a:gd name="T3" fmla="*/ 16 h 160"/>
                <a:gd name="T4" fmla="*/ 84 w 96"/>
                <a:gd name="T5" fmla="*/ 144 h 160"/>
                <a:gd name="T6" fmla="*/ 80 w 96"/>
                <a:gd name="T7" fmla="*/ 148 h 160"/>
                <a:gd name="T8" fmla="*/ 16 w 96"/>
                <a:gd name="T9" fmla="*/ 148 h 160"/>
                <a:gd name="T10" fmla="*/ 12 w 96"/>
                <a:gd name="T11" fmla="*/ 144 h 160"/>
                <a:gd name="T12" fmla="*/ 12 w 96"/>
                <a:gd name="T13" fmla="*/ 16 h 160"/>
                <a:gd name="T14" fmla="*/ 16 w 96"/>
                <a:gd name="T15" fmla="*/ 12 h 160"/>
                <a:gd name="T16" fmla="*/ 80 w 96"/>
                <a:gd name="T17" fmla="*/ 12 h 160"/>
                <a:gd name="T18" fmla="*/ 80 w 96"/>
                <a:gd name="T19" fmla="*/ 0 h 160"/>
                <a:gd name="T20" fmla="*/ 16 w 96"/>
                <a:gd name="T21" fmla="*/ 0 h 160"/>
                <a:gd name="T22" fmla="*/ 0 w 96"/>
                <a:gd name="T23" fmla="*/ 16 h 160"/>
                <a:gd name="T24" fmla="*/ 0 w 96"/>
                <a:gd name="T25" fmla="*/ 144 h 160"/>
                <a:gd name="T26" fmla="*/ 16 w 96"/>
                <a:gd name="T27" fmla="*/ 160 h 160"/>
                <a:gd name="T28" fmla="*/ 80 w 96"/>
                <a:gd name="T29" fmla="*/ 160 h 160"/>
                <a:gd name="T30" fmla="*/ 96 w 96"/>
                <a:gd name="T31" fmla="*/ 144 h 160"/>
                <a:gd name="T32" fmla="*/ 96 w 96"/>
                <a:gd name="T33" fmla="*/ 16 h 160"/>
                <a:gd name="T34" fmla="*/ 80 w 96"/>
                <a:gd name="T3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60">
                  <a:moveTo>
                    <a:pt x="80" y="12"/>
                  </a:moveTo>
                  <a:cubicBezTo>
                    <a:pt x="83" y="12"/>
                    <a:pt x="84" y="14"/>
                    <a:pt x="84" y="16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84" y="146"/>
                    <a:pt x="83" y="148"/>
                    <a:pt x="80" y="148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14" y="148"/>
                    <a:pt x="12" y="146"/>
                    <a:pt x="12" y="14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80" y="12"/>
                    <a:pt x="80" y="12"/>
                    <a:pt x="80" y="12"/>
                  </a:cubicBezTo>
                  <a:moveTo>
                    <a:pt x="8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3"/>
                    <a:pt x="8" y="160"/>
                    <a:pt x="16" y="16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89" y="160"/>
                    <a:pt x="96" y="153"/>
                    <a:pt x="96" y="144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7"/>
                    <a:pt x="89" y="0"/>
                    <a:pt x="8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Oval 126"/>
            <p:cNvSpPr>
              <a:spLocks noChangeArrowheads="1"/>
            </p:cNvSpPr>
            <p:nvPr/>
          </p:nvSpPr>
          <p:spPr bwMode="auto">
            <a:xfrm>
              <a:off x="6195350" y="3765262"/>
              <a:ext cx="1911" cy="1911"/>
            </a:xfrm>
            <a:prstGeom prst="ellipse">
              <a:avLst/>
            </a:prstGeom>
            <a:solidFill>
              <a:srgbClr val="BF91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Freeform 127"/>
            <p:cNvSpPr>
              <a:spLocks/>
            </p:cNvSpPr>
            <p:nvPr/>
          </p:nvSpPr>
          <p:spPr bwMode="auto">
            <a:xfrm>
              <a:off x="5924048" y="3106112"/>
              <a:ext cx="254107" cy="605654"/>
            </a:xfrm>
            <a:custGeom>
              <a:avLst/>
              <a:gdLst>
                <a:gd name="T0" fmla="*/ 52 w 56"/>
                <a:gd name="T1" fmla="*/ 0 h 134"/>
                <a:gd name="T2" fmla="*/ 0 w 56"/>
                <a:gd name="T3" fmla="*/ 0 h 134"/>
                <a:gd name="T4" fmla="*/ 55 w 56"/>
                <a:gd name="T5" fmla="*/ 134 h 134"/>
                <a:gd name="T6" fmla="*/ 56 w 56"/>
                <a:gd name="T7" fmla="*/ 132 h 134"/>
                <a:gd name="T8" fmla="*/ 56 w 56"/>
                <a:gd name="T9" fmla="*/ 4 h 134"/>
                <a:gd name="T10" fmla="*/ 52 w 56"/>
                <a:gd name="T11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34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4"/>
                    <a:pt x="56" y="133"/>
                    <a:pt x="56" y="132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5" y="0"/>
                    <a:pt x="52" y="0"/>
                  </a:cubicBezTo>
                </a:path>
              </a:pathLst>
            </a:custGeom>
            <a:solidFill>
              <a:srgbClr val="7276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Freeform 128"/>
            <p:cNvSpPr>
              <a:spLocks/>
            </p:cNvSpPr>
            <p:nvPr/>
          </p:nvSpPr>
          <p:spPr bwMode="auto">
            <a:xfrm>
              <a:off x="5910674" y="3079364"/>
              <a:ext cx="284677" cy="685899"/>
            </a:xfrm>
            <a:custGeom>
              <a:avLst/>
              <a:gdLst>
                <a:gd name="T0" fmla="*/ 63 w 63"/>
                <a:gd name="T1" fmla="*/ 0 h 152"/>
                <a:gd name="T2" fmla="*/ 0 w 63"/>
                <a:gd name="T3" fmla="*/ 0 h 152"/>
                <a:gd name="T4" fmla="*/ 3 w 63"/>
                <a:gd name="T5" fmla="*/ 6 h 152"/>
                <a:gd name="T6" fmla="*/ 55 w 63"/>
                <a:gd name="T7" fmla="*/ 6 h 152"/>
                <a:gd name="T8" fmla="*/ 59 w 63"/>
                <a:gd name="T9" fmla="*/ 10 h 152"/>
                <a:gd name="T10" fmla="*/ 59 w 63"/>
                <a:gd name="T11" fmla="*/ 138 h 152"/>
                <a:gd name="T12" fmla="*/ 58 w 63"/>
                <a:gd name="T13" fmla="*/ 140 h 152"/>
                <a:gd name="T14" fmla="*/ 63 w 63"/>
                <a:gd name="T15" fmla="*/ 152 h 152"/>
                <a:gd name="T16" fmla="*/ 63 w 63"/>
                <a:gd name="T17" fmla="*/ 152 h 152"/>
                <a:gd name="T18" fmla="*/ 63 w 63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52">
                  <a:moveTo>
                    <a:pt x="6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8" y="6"/>
                    <a:pt x="59" y="8"/>
                    <a:pt x="59" y="10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59" y="139"/>
                    <a:pt x="59" y="140"/>
                    <a:pt x="58" y="140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0"/>
                    <a:pt x="63" y="0"/>
                    <a:pt x="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Freeform 129"/>
            <p:cNvSpPr>
              <a:spLocks/>
            </p:cNvSpPr>
            <p:nvPr/>
          </p:nvSpPr>
          <p:spPr bwMode="auto">
            <a:xfrm>
              <a:off x="5797949" y="3629611"/>
              <a:ext cx="433702" cy="145204"/>
            </a:xfrm>
            <a:custGeom>
              <a:avLst/>
              <a:gdLst>
                <a:gd name="T0" fmla="*/ 189 w 227"/>
                <a:gd name="T1" fmla="*/ 76 h 76"/>
                <a:gd name="T2" fmla="*/ 38 w 227"/>
                <a:gd name="T3" fmla="*/ 76 h 76"/>
                <a:gd name="T4" fmla="*/ 0 w 227"/>
                <a:gd name="T5" fmla="*/ 0 h 76"/>
                <a:gd name="T6" fmla="*/ 227 w 227"/>
                <a:gd name="T7" fmla="*/ 0 h 76"/>
                <a:gd name="T8" fmla="*/ 189 w 227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76">
                  <a:moveTo>
                    <a:pt x="189" y="76"/>
                  </a:moveTo>
                  <a:lnTo>
                    <a:pt x="38" y="76"/>
                  </a:lnTo>
                  <a:lnTo>
                    <a:pt x="0" y="0"/>
                  </a:lnTo>
                  <a:lnTo>
                    <a:pt x="227" y="0"/>
                  </a:lnTo>
                  <a:lnTo>
                    <a:pt x="189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Oval 130"/>
            <p:cNvSpPr>
              <a:spLocks noChangeArrowheads="1"/>
            </p:cNvSpPr>
            <p:nvPr/>
          </p:nvSpPr>
          <p:spPr bwMode="auto">
            <a:xfrm>
              <a:off x="5977544" y="3665912"/>
              <a:ext cx="72602" cy="72602"/>
            </a:xfrm>
            <a:prstGeom prst="ellipse">
              <a:avLst/>
            </a:pr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84016" y="2167462"/>
            <a:ext cx="816810" cy="816810"/>
            <a:chOff x="7883867" y="4032307"/>
            <a:chExt cx="1365027" cy="1365027"/>
          </a:xfrm>
        </p:grpSpPr>
        <p:sp>
          <p:nvSpPr>
            <p:cNvPr id="28" name="Oval 168"/>
            <p:cNvSpPr>
              <a:spLocks noChangeArrowheads="1"/>
            </p:cNvSpPr>
            <p:nvPr/>
          </p:nvSpPr>
          <p:spPr bwMode="auto">
            <a:xfrm>
              <a:off x="7883867" y="4032307"/>
              <a:ext cx="1365027" cy="1365027"/>
            </a:xfrm>
            <a:prstGeom prst="ellipse">
              <a:avLst/>
            </a:prstGeom>
            <a:solidFill>
              <a:srgbClr val="00A8AC"/>
            </a:solidFill>
            <a:ln w="920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169"/>
            <p:cNvSpPr>
              <a:spLocks/>
            </p:cNvSpPr>
            <p:nvPr/>
          </p:nvSpPr>
          <p:spPr bwMode="auto">
            <a:xfrm>
              <a:off x="8453656" y="4863846"/>
              <a:ext cx="288498" cy="240733"/>
            </a:xfrm>
            <a:custGeom>
              <a:avLst/>
              <a:gdLst>
                <a:gd name="T0" fmla="*/ 64 w 64"/>
                <a:gd name="T1" fmla="*/ 0 h 53"/>
                <a:gd name="T2" fmla="*/ 44 w 64"/>
                <a:gd name="T3" fmla="*/ 25 h 53"/>
                <a:gd name="T4" fmla="*/ 11 w 64"/>
                <a:gd name="T5" fmla="*/ 43 h 53"/>
                <a:gd name="T6" fmla="*/ 4 w 64"/>
                <a:gd name="T7" fmla="*/ 45 h 53"/>
                <a:gd name="T8" fmla="*/ 2 w 64"/>
                <a:gd name="T9" fmla="*/ 45 h 53"/>
                <a:gd name="T10" fmla="*/ 1 w 64"/>
                <a:gd name="T11" fmla="*/ 47 h 53"/>
                <a:gd name="T12" fmla="*/ 0 w 64"/>
                <a:gd name="T13" fmla="*/ 50 h 53"/>
                <a:gd name="T14" fmla="*/ 0 w 64"/>
                <a:gd name="T15" fmla="*/ 50 h 53"/>
                <a:gd name="T16" fmla="*/ 4 w 64"/>
                <a:gd name="T17" fmla="*/ 53 h 53"/>
                <a:gd name="T18" fmla="*/ 4 w 64"/>
                <a:gd name="T19" fmla="*/ 53 h 53"/>
                <a:gd name="T20" fmla="*/ 11 w 64"/>
                <a:gd name="T21" fmla="*/ 51 h 53"/>
                <a:gd name="T22" fmla="*/ 44 w 64"/>
                <a:gd name="T23" fmla="*/ 33 h 53"/>
                <a:gd name="T24" fmla="*/ 64 w 64"/>
                <a:gd name="T25" fmla="*/ 4 h 53"/>
                <a:gd name="T26" fmla="*/ 64 w 64"/>
                <a:gd name="T27" fmla="*/ 2 h 53"/>
                <a:gd name="T28" fmla="*/ 64 w 64"/>
                <a:gd name="T29" fmla="*/ 1 h 53"/>
                <a:gd name="T30" fmla="*/ 64 w 64"/>
                <a:gd name="T3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53">
                  <a:moveTo>
                    <a:pt x="64" y="0"/>
                  </a:moveTo>
                  <a:cubicBezTo>
                    <a:pt x="63" y="14"/>
                    <a:pt x="59" y="17"/>
                    <a:pt x="44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5"/>
                    <a:pt x="6" y="45"/>
                    <a:pt x="4" y="45"/>
                  </a:cubicBezTo>
                  <a:cubicBezTo>
                    <a:pt x="3" y="45"/>
                    <a:pt x="2" y="45"/>
                    <a:pt x="2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0" y="49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6" y="53"/>
                    <a:pt x="8" y="53"/>
                    <a:pt x="11" y="51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60" y="24"/>
                    <a:pt x="64" y="21"/>
                    <a:pt x="64" y="4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1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46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8218655" y="4760675"/>
              <a:ext cx="192969" cy="112724"/>
            </a:xfrm>
            <a:custGeom>
              <a:avLst/>
              <a:gdLst>
                <a:gd name="T0" fmla="*/ 43 w 43"/>
                <a:gd name="T1" fmla="*/ 0 h 25"/>
                <a:gd name="T2" fmla="*/ 7 w 43"/>
                <a:gd name="T3" fmla="*/ 17 h 25"/>
                <a:gd name="T4" fmla="*/ 4 w 43"/>
                <a:gd name="T5" fmla="*/ 17 h 25"/>
                <a:gd name="T6" fmla="*/ 2 w 43"/>
                <a:gd name="T7" fmla="*/ 17 h 25"/>
                <a:gd name="T8" fmla="*/ 4 w 43"/>
                <a:gd name="T9" fmla="*/ 25 h 25"/>
                <a:gd name="T10" fmla="*/ 4 w 43"/>
                <a:gd name="T11" fmla="*/ 25 h 25"/>
                <a:gd name="T12" fmla="*/ 7 w 43"/>
                <a:gd name="T13" fmla="*/ 25 h 25"/>
                <a:gd name="T14" fmla="*/ 32 w 43"/>
                <a:gd name="T15" fmla="*/ 14 h 25"/>
                <a:gd name="T16" fmla="*/ 34 w 43"/>
                <a:gd name="T17" fmla="*/ 12 h 25"/>
                <a:gd name="T18" fmla="*/ 42 w 43"/>
                <a:gd name="T19" fmla="*/ 5 h 25"/>
                <a:gd name="T20" fmla="*/ 43 w 43"/>
                <a:gd name="T21" fmla="*/ 3 h 25"/>
                <a:gd name="T22" fmla="*/ 43 w 43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25">
                  <a:moveTo>
                    <a:pt x="43" y="0"/>
                  </a:moveTo>
                  <a:cubicBezTo>
                    <a:pt x="28" y="8"/>
                    <a:pt x="7" y="17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0" y="22"/>
                    <a:pt x="1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6" y="25"/>
                    <a:pt x="7" y="25"/>
                  </a:cubicBezTo>
                  <a:cubicBezTo>
                    <a:pt x="7" y="25"/>
                    <a:pt x="19" y="19"/>
                    <a:pt x="32" y="14"/>
                  </a:cubicBezTo>
                  <a:cubicBezTo>
                    <a:pt x="32" y="13"/>
                    <a:pt x="33" y="12"/>
                    <a:pt x="34" y="12"/>
                  </a:cubicBezTo>
                  <a:cubicBezTo>
                    <a:pt x="36" y="9"/>
                    <a:pt x="39" y="7"/>
                    <a:pt x="42" y="5"/>
                  </a:cubicBezTo>
                  <a:cubicBezTo>
                    <a:pt x="42" y="4"/>
                    <a:pt x="43" y="4"/>
                    <a:pt x="43" y="3"/>
                  </a:cubicBezTo>
                  <a:cubicBezTo>
                    <a:pt x="43" y="2"/>
                    <a:pt x="43" y="1"/>
                    <a:pt x="43" y="0"/>
                  </a:cubicBezTo>
                </a:path>
              </a:pathLst>
            </a:custGeom>
            <a:solidFill>
              <a:srgbClr val="46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8444104" y="4684252"/>
              <a:ext cx="298051" cy="397401"/>
            </a:xfrm>
            <a:custGeom>
              <a:avLst/>
              <a:gdLst>
                <a:gd name="T0" fmla="*/ 27 w 66"/>
                <a:gd name="T1" fmla="*/ 29 h 88"/>
                <a:gd name="T2" fmla="*/ 3 w 66"/>
                <a:gd name="T3" fmla="*/ 79 h 88"/>
                <a:gd name="T4" fmla="*/ 13 w 66"/>
                <a:gd name="T5" fmla="*/ 83 h 88"/>
                <a:gd name="T6" fmla="*/ 46 w 66"/>
                <a:gd name="T7" fmla="*/ 65 h 88"/>
                <a:gd name="T8" fmla="*/ 66 w 66"/>
                <a:gd name="T9" fmla="*/ 33 h 88"/>
                <a:gd name="T10" fmla="*/ 63 w 66"/>
                <a:gd name="T11" fmla="*/ 10 h 88"/>
                <a:gd name="T12" fmla="*/ 50 w 66"/>
                <a:gd name="T13" fmla="*/ 7 h 88"/>
                <a:gd name="T14" fmla="*/ 27 w 66"/>
                <a:gd name="T1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88">
                  <a:moveTo>
                    <a:pt x="27" y="29"/>
                  </a:moveTo>
                  <a:cubicBezTo>
                    <a:pt x="21" y="36"/>
                    <a:pt x="3" y="79"/>
                    <a:pt x="3" y="79"/>
                  </a:cubicBezTo>
                  <a:cubicBezTo>
                    <a:pt x="0" y="84"/>
                    <a:pt x="4" y="88"/>
                    <a:pt x="13" y="83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63" y="56"/>
                    <a:pt x="66" y="53"/>
                    <a:pt x="66" y="33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2" y="2"/>
                    <a:pt x="56" y="0"/>
                    <a:pt x="50" y="7"/>
                  </a:cubicBezTo>
                  <a:cubicBezTo>
                    <a:pt x="27" y="29"/>
                    <a:pt x="27" y="29"/>
                    <a:pt x="27" y="29"/>
                  </a:cubicBezTo>
                </a:path>
              </a:pathLst>
            </a:custGeom>
            <a:solidFill>
              <a:srgbClr val="BE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172"/>
            <p:cNvSpPr>
              <a:spLocks/>
            </p:cNvSpPr>
            <p:nvPr/>
          </p:nvSpPr>
          <p:spPr bwMode="auto">
            <a:xfrm>
              <a:off x="8209102" y="4548601"/>
              <a:ext cx="397401" cy="298051"/>
            </a:xfrm>
            <a:custGeom>
              <a:avLst/>
              <a:gdLst>
                <a:gd name="T0" fmla="*/ 59 w 88"/>
                <a:gd name="T1" fmla="*/ 39 h 66"/>
                <a:gd name="T2" fmla="*/ 9 w 88"/>
                <a:gd name="T3" fmla="*/ 64 h 66"/>
                <a:gd name="T4" fmla="*/ 5 w 88"/>
                <a:gd name="T5" fmla="*/ 53 h 66"/>
                <a:gd name="T6" fmla="*/ 23 w 88"/>
                <a:gd name="T7" fmla="*/ 21 h 66"/>
                <a:gd name="T8" fmla="*/ 55 w 88"/>
                <a:gd name="T9" fmla="*/ 0 h 66"/>
                <a:gd name="T10" fmla="*/ 78 w 88"/>
                <a:gd name="T11" fmla="*/ 3 h 66"/>
                <a:gd name="T12" fmla="*/ 82 w 88"/>
                <a:gd name="T13" fmla="*/ 17 h 66"/>
                <a:gd name="T14" fmla="*/ 59 w 88"/>
                <a:gd name="T15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6">
                  <a:moveTo>
                    <a:pt x="59" y="39"/>
                  </a:moveTo>
                  <a:cubicBezTo>
                    <a:pt x="53" y="45"/>
                    <a:pt x="9" y="64"/>
                    <a:pt x="9" y="64"/>
                  </a:cubicBezTo>
                  <a:cubicBezTo>
                    <a:pt x="4" y="66"/>
                    <a:pt x="0" y="62"/>
                    <a:pt x="5" y="53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32" y="3"/>
                    <a:pt x="35" y="0"/>
                    <a:pt x="55" y="0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86" y="4"/>
                    <a:pt x="88" y="10"/>
                    <a:pt x="82" y="17"/>
                  </a:cubicBezTo>
                  <a:cubicBezTo>
                    <a:pt x="59" y="39"/>
                    <a:pt x="59" y="39"/>
                    <a:pt x="59" y="39"/>
                  </a:cubicBezTo>
                </a:path>
              </a:pathLst>
            </a:custGeom>
            <a:solidFill>
              <a:srgbClr val="BE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Freeform 173"/>
            <p:cNvSpPr>
              <a:spLocks/>
            </p:cNvSpPr>
            <p:nvPr/>
          </p:nvSpPr>
          <p:spPr bwMode="auto">
            <a:xfrm>
              <a:off x="8218655" y="4915432"/>
              <a:ext cx="292319" cy="189148"/>
            </a:xfrm>
            <a:custGeom>
              <a:avLst/>
              <a:gdLst>
                <a:gd name="T0" fmla="*/ 65 w 65"/>
                <a:gd name="T1" fmla="*/ 0 h 42"/>
                <a:gd name="T2" fmla="*/ 60 w 65"/>
                <a:gd name="T3" fmla="*/ 0 h 42"/>
                <a:gd name="T4" fmla="*/ 59 w 65"/>
                <a:gd name="T5" fmla="*/ 0 h 42"/>
                <a:gd name="T6" fmla="*/ 58 w 65"/>
                <a:gd name="T7" fmla="*/ 0 h 42"/>
                <a:gd name="T8" fmla="*/ 57 w 65"/>
                <a:gd name="T9" fmla="*/ 1 h 42"/>
                <a:gd name="T10" fmla="*/ 3 w 65"/>
                <a:gd name="T11" fmla="*/ 34 h 42"/>
                <a:gd name="T12" fmla="*/ 1 w 65"/>
                <a:gd name="T13" fmla="*/ 41 h 42"/>
                <a:gd name="T14" fmla="*/ 2 w 65"/>
                <a:gd name="T15" fmla="*/ 42 h 42"/>
                <a:gd name="T16" fmla="*/ 57 w 65"/>
                <a:gd name="T17" fmla="*/ 9 h 42"/>
                <a:gd name="T18" fmla="*/ 65 w 65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42">
                  <a:moveTo>
                    <a:pt x="65" y="0"/>
                  </a:moveTo>
                  <a:cubicBezTo>
                    <a:pt x="63" y="0"/>
                    <a:pt x="61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8" y="0"/>
                    <a:pt x="57" y="1"/>
                    <a:pt x="57" y="1"/>
                  </a:cubicBezTo>
                  <a:cubicBezTo>
                    <a:pt x="38" y="19"/>
                    <a:pt x="10" y="33"/>
                    <a:pt x="3" y="34"/>
                  </a:cubicBezTo>
                  <a:cubicBezTo>
                    <a:pt x="1" y="38"/>
                    <a:pt x="0" y="41"/>
                    <a:pt x="1" y="41"/>
                  </a:cubicBezTo>
                  <a:cubicBezTo>
                    <a:pt x="1" y="42"/>
                    <a:pt x="2" y="42"/>
                    <a:pt x="2" y="42"/>
                  </a:cubicBezTo>
                  <a:cubicBezTo>
                    <a:pt x="9" y="42"/>
                    <a:pt x="38" y="28"/>
                    <a:pt x="57" y="9"/>
                  </a:cubicBezTo>
                  <a:cubicBezTo>
                    <a:pt x="60" y="6"/>
                    <a:pt x="63" y="3"/>
                    <a:pt x="65" y="0"/>
                  </a:cubicBezTo>
                </a:path>
              </a:pathLst>
            </a:custGeom>
            <a:solidFill>
              <a:srgbClr val="46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174"/>
            <p:cNvSpPr>
              <a:spLocks/>
            </p:cNvSpPr>
            <p:nvPr/>
          </p:nvSpPr>
          <p:spPr bwMode="auto">
            <a:xfrm>
              <a:off x="8212923" y="4720553"/>
              <a:ext cx="353457" cy="357279"/>
            </a:xfrm>
            <a:custGeom>
              <a:avLst/>
              <a:gdLst>
                <a:gd name="T0" fmla="*/ 35 w 78"/>
                <a:gd name="T1" fmla="*/ 21 h 79"/>
                <a:gd name="T2" fmla="*/ 72 w 78"/>
                <a:gd name="T3" fmla="*/ 7 h 79"/>
                <a:gd name="T4" fmla="*/ 58 w 78"/>
                <a:gd name="T5" fmla="*/ 44 h 79"/>
                <a:gd name="T6" fmla="*/ 2 w 78"/>
                <a:gd name="T7" fmla="*/ 76 h 79"/>
                <a:gd name="T8" fmla="*/ 35 w 78"/>
                <a:gd name="T9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35" y="21"/>
                  </a:moveTo>
                  <a:cubicBezTo>
                    <a:pt x="55" y="0"/>
                    <a:pt x="72" y="7"/>
                    <a:pt x="72" y="7"/>
                  </a:cubicBezTo>
                  <a:cubicBezTo>
                    <a:pt x="72" y="7"/>
                    <a:pt x="78" y="24"/>
                    <a:pt x="58" y="44"/>
                  </a:cubicBezTo>
                  <a:cubicBezTo>
                    <a:pt x="38" y="64"/>
                    <a:pt x="5" y="79"/>
                    <a:pt x="2" y="76"/>
                  </a:cubicBezTo>
                  <a:cubicBezTo>
                    <a:pt x="0" y="74"/>
                    <a:pt x="14" y="41"/>
                    <a:pt x="35" y="21"/>
                  </a:cubicBezTo>
                </a:path>
              </a:pathLst>
            </a:custGeom>
            <a:solidFill>
              <a:srgbClr val="D9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Freeform 175"/>
            <p:cNvSpPr>
              <a:spLocks/>
            </p:cNvSpPr>
            <p:nvPr/>
          </p:nvSpPr>
          <p:spPr bwMode="auto">
            <a:xfrm>
              <a:off x="8289347" y="4642219"/>
              <a:ext cx="353457" cy="357279"/>
            </a:xfrm>
            <a:custGeom>
              <a:avLst/>
              <a:gdLst>
                <a:gd name="T0" fmla="*/ 35 w 78"/>
                <a:gd name="T1" fmla="*/ 21 h 79"/>
                <a:gd name="T2" fmla="*/ 72 w 78"/>
                <a:gd name="T3" fmla="*/ 7 h 79"/>
                <a:gd name="T4" fmla="*/ 58 w 78"/>
                <a:gd name="T5" fmla="*/ 44 h 79"/>
                <a:gd name="T6" fmla="*/ 2 w 78"/>
                <a:gd name="T7" fmla="*/ 76 h 79"/>
                <a:gd name="T8" fmla="*/ 35 w 78"/>
                <a:gd name="T9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35" y="21"/>
                  </a:moveTo>
                  <a:cubicBezTo>
                    <a:pt x="55" y="0"/>
                    <a:pt x="72" y="7"/>
                    <a:pt x="72" y="7"/>
                  </a:cubicBezTo>
                  <a:cubicBezTo>
                    <a:pt x="72" y="7"/>
                    <a:pt x="78" y="24"/>
                    <a:pt x="58" y="44"/>
                  </a:cubicBezTo>
                  <a:cubicBezTo>
                    <a:pt x="38" y="64"/>
                    <a:pt x="5" y="79"/>
                    <a:pt x="2" y="76"/>
                  </a:cubicBezTo>
                  <a:cubicBezTo>
                    <a:pt x="0" y="74"/>
                    <a:pt x="14" y="41"/>
                    <a:pt x="35" y="21"/>
                  </a:cubicBezTo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Freeform 176"/>
            <p:cNvSpPr>
              <a:spLocks noEditPoints="1"/>
            </p:cNvSpPr>
            <p:nvPr/>
          </p:nvSpPr>
          <p:spPr bwMode="auto">
            <a:xfrm>
              <a:off x="8510974" y="4456893"/>
              <a:ext cx="408864" cy="458539"/>
            </a:xfrm>
            <a:custGeom>
              <a:avLst/>
              <a:gdLst>
                <a:gd name="T0" fmla="*/ 4 w 90"/>
                <a:gd name="T1" fmla="*/ 92 h 101"/>
                <a:gd name="T2" fmla="*/ 4 w 90"/>
                <a:gd name="T3" fmla="*/ 92 h 101"/>
                <a:gd name="T4" fmla="*/ 0 w 90"/>
                <a:gd name="T5" fmla="*/ 101 h 101"/>
                <a:gd name="T6" fmla="*/ 0 w 90"/>
                <a:gd name="T7" fmla="*/ 100 h 101"/>
                <a:gd name="T8" fmla="*/ 4 w 90"/>
                <a:gd name="T9" fmla="*/ 92 h 101"/>
                <a:gd name="T10" fmla="*/ 89 w 90"/>
                <a:gd name="T11" fmla="*/ 0 h 101"/>
                <a:gd name="T12" fmla="*/ 58 w 90"/>
                <a:gd name="T13" fmla="*/ 69 h 101"/>
                <a:gd name="T14" fmla="*/ 50 w 90"/>
                <a:gd name="T15" fmla="*/ 76 h 101"/>
                <a:gd name="T16" fmla="*/ 51 w 90"/>
                <a:gd name="T17" fmla="*/ 83 h 101"/>
                <a:gd name="T18" fmla="*/ 58 w 90"/>
                <a:gd name="T19" fmla="*/ 77 h 101"/>
                <a:gd name="T20" fmla="*/ 89 w 90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01">
                  <a:moveTo>
                    <a:pt x="4" y="92"/>
                  </a:moveTo>
                  <a:cubicBezTo>
                    <a:pt x="4" y="92"/>
                    <a:pt x="4" y="92"/>
                    <a:pt x="4" y="92"/>
                  </a:cubicBezTo>
                  <a:cubicBezTo>
                    <a:pt x="3" y="95"/>
                    <a:pt x="2" y="98"/>
                    <a:pt x="0" y="101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" y="98"/>
                    <a:pt x="3" y="95"/>
                    <a:pt x="4" y="92"/>
                  </a:cubicBezTo>
                  <a:moveTo>
                    <a:pt x="89" y="0"/>
                  </a:moveTo>
                  <a:cubicBezTo>
                    <a:pt x="88" y="18"/>
                    <a:pt x="80" y="47"/>
                    <a:pt x="58" y="69"/>
                  </a:cubicBezTo>
                  <a:cubicBezTo>
                    <a:pt x="56" y="71"/>
                    <a:pt x="53" y="74"/>
                    <a:pt x="50" y="76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4" y="81"/>
                    <a:pt x="56" y="79"/>
                    <a:pt x="58" y="77"/>
                  </a:cubicBezTo>
                  <a:cubicBezTo>
                    <a:pt x="83" y="52"/>
                    <a:pt x="90" y="17"/>
                    <a:pt x="89" y="0"/>
                  </a:cubicBezTo>
                </a:path>
              </a:pathLst>
            </a:custGeom>
            <a:solidFill>
              <a:srgbClr val="464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Freeform 177"/>
            <p:cNvSpPr>
              <a:spLocks/>
            </p:cNvSpPr>
            <p:nvPr/>
          </p:nvSpPr>
          <p:spPr bwMode="auto">
            <a:xfrm>
              <a:off x="8510974" y="4800797"/>
              <a:ext cx="231180" cy="108903"/>
            </a:xfrm>
            <a:custGeom>
              <a:avLst/>
              <a:gdLst>
                <a:gd name="T0" fmla="*/ 50 w 51"/>
                <a:gd name="T1" fmla="*/ 0 h 24"/>
                <a:gd name="T2" fmla="*/ 4 w 51"/>
                <a:gd name="T3" fmla="*/ 16 h 24"/>
                <a:gd name="T4" fmla="*/ 0 w 51"/>
                <a:gd name="T5" fmla="*/ 24 h 24"/>
                <a:gd name="T6" fmla="*/ 51 w 51"/>
                <a:gd name="T7" fmla="*/ 7 h 24"/>
                <a:gd name="T8" fmla="*/ 50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50" y="0"/>
                  </a:moveTo>
                  <a:cubicBezTo>
                    <a:pt x="35" y="11"/>
                    <a:pt x="18" y="15"/>
                    <a:pt x="4" y="16"/>
                  </a:cubicBezTo>
                  <a:cubicBezTo>
                    <a:pt x="3" y="19"/>
                    <a:pt x="2" y="22"/>
                    <a:pt x="0" y="24"/>
                  </a:cubicBezTo>
                  <a:cubicBezTo>
                    <a:pt x="15" y="24"/>
                    <a:pt x="35" y="20"/>
                    <a:pt x="51" y="7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9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Freeform 178"/>
            <p:cNvSpPr>
              <a:spLocks/>
            </p:cNvSpPr>
            <p:nvPr/>
          </p:nvSpPr>
          <p:spPr bwMode="auto">
            <a:xfrm>
              <a:off x="8480405" y="4873399"/>
              <a:ext cx="49675" cy="42033"/>
            </a:xfrm>
            <a:custGeom>
              <a:avLst/>
              <a:gdLst>
                <a:gd name="T0" fmla="*/ 11 w 11"/>
                <a:gd name="T1" fmla="*/ 0 h 9"/>
                <a:gd name="T2" fmla="*/ 8 w 11"/>
                <a:gd name="T3" fmla="*/ 0 h 9"/>
                <a:gd name="T4" fmla="*/ 6 w 11"/>
                <a:gd name="T5" fmla="*/ 2 h 9"/>
                <a:gd name="T6" fmla="*/ 0 w 11"/>
                <a:gd name="T7" fmla="*/ 9 h 9"/>
                <a:gd name="T8" fmla="*/ 1 w 11"/>
                <a:gd name="T9" fmla="*/ 9 h 9"/>
                <a:gd name="T10" fmla="*/ 2 w 11"/>
                <a:gd name="T11" fmla="*/ 9 h 9"/>
                <a:gd name="T12" fmla="*/ 7 w 11"/>
                <a:gd name="T13" fmla="*/ 9 h 9"/>
                <a:gd name="T14" fmla="*/ 11 w 11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4" y="4"/>
                    <a:pt x="2" y="6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5" y="9"/>
                    <a:pt x="7" y="9"/>
                  </a:cubicBezTo>
                  <a:cubicBezTo>
                    <a:pt x="9" y="6"/>
                    <a:pt x="10" y="3"/>
                    <a:pt x="11" y="0"/>
                  </a:cubicBezTo>
                </a:path>
              </a:pathLst>
            </a:custGeom>
            <a:solidFill>
              <a:srgbClr val="404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8467031" y="4882952"/>
              <a:ext cx="40122" cy="32480"/>
            </a:xfrm>
            <a:custGeom>
              <a:avLst/>
              <a:gdLst>
                <a:gd name="T0" fmla="*/ 9 w 9"/>
                <a:gd name="T1" fmla="*/ 0 h 7"/>
                <a:gd name="T2" fmla="*/ 0 w 9"/>
                <a:gd name="T3" fmla="*/ 7 h 7"/>
                <a:gd name="T4" fmla="*/ 3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5" y="4"/>
                    <a:pt x="7" y="2"/>
                    <a:pt x="9" y="0"/>
                  </a:cubicBezTo>
                </a:path>
              </a:pathLst>
            </a:custGeom>
            <a:solidFill>
              <a:srgbClr val="B07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Freeform 180"/>
            <p:cNvSpPr>
              <a:spLocks noEditPoints="1"/>
            </p:cNvSpPr>
            <p:nvPr/>
          </p:nvSpPr>
          <p:spPr bwMode="auto">
            <a:xfrm>
              <a:off x="8411624" y="4819903"/>
              <a:ext cx="105082" cy="95529"/>
            </a:xfrm>
            <a:custGeom>
              <a:avLst/>
              <a:gdLst>
                <a:gd name="T0" fmla="*/ 23 w 23"/>
                <a:gd name="T1" fmla="*/ 12 h 21"/>
                <a:gd name="T2" fmla="*/ 21 w 23"/>
                <a:gd name="T3" fmla="*/ 13 h 21"/>
                <a:gd name="T4" fmla="*/ 10 w 23"/>
                <a:gd name="T5" fmla="*/ 20 h 21"/>
                <a:gd name="T6" fmla="*/ 12 w 23"/>
                <a:gd name="T7" fmla="*/ 21 h 21"/>
                <a:gd name="T8" fmla="*/ 21 w 23"/>
                <a:gd name="T9" fmla="*/ 14 h 21"/>
                <a:gd name="T10" fmla="*/ 23 w 23"/>
                <a:gd name="T11" fmla="*/ 12 h 21"/>
                <a:gd name="T12" fmla="*/ 0 w 23"/>
                <a:gd name="T13" fmla="*/ 0 h 21"/>
                <a:gd name="T14" fmla="*/ 0 w 23"/>
                <a:gd name="T15" fmla="*/ 4 h 21"/>
                <a:gd name="T16" fmla="*/ 0 w 23"/>
                <a:gd name="T17" fmla="*/ 5 h 21"/>
                <a:gd name="T18" fmla="*/ 0 w 23"/>
                <a:gd name="T19" fmla="*/ 10 h 21"/>
                <a:gd name="T20" fmla="*/ 1 w 23"/>
                <a:gd name="T21" fmla="*/ 9 h 21"/>
                <a:gd name="T22" fmla="*/ 0 w 23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23" y="12"/>
                  </a:moveTo>
                  <a:cubicBezTo>
                    <a:pt x="22" y="12"/>
                    <a:pt x="21" y="13"/>
                    <a:pt x="21" y="1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1"/>
                    <a:pt x="11" y="21"/>
                    <a:pt x="12" y="21"/>
                  </a:cubicBezTo>
                  <a:cubicBezTo>
                    <a:pt x="15" y="18"/>
                    <a:pt x="18" y="16"/>
                    <a:pt x="21" y="14"/>
                  </a:cubicBezTo>
                  <a:cubicBezTo>
                    <a:pt x="21" y="13"/>
                    <a:pt x="22" y="13"/>
                    <a:pt x="23" y="12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4"/>
                    <a:pt x="0" y="0"/>
                  </a:cubicBezTo>
                </a:path>
              </a:pathLst>
            </a:custGeom>
            <a:solidFill>
              <a:srgbClr val="BF9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8375323" y="4357542"/>
              <a:ext cx="557890" cy="552158"/>
            </a:xfrm>
            <a:custGeom>
              <a:avLst/>
              <a:gdLst>
                <a:gd name="T0" fmla="*/ 88 w 123"/>
                <a:gd name="T1" fmla="*/ 91 h 122"/>
                <a:gd name="T2" fmla="*/ 9 w 123"/>
                <a:gd name="T3" fmla="*/ 114 h 122"/>
                <a:gd name="T4" fmla="*/ 32 w 123"/>
                <a:gd name="T5" fmla="*/ 34 h 122"/>
                <a:gd name="T6" fmla="*/ 117 w 123"/>
                <a:gd name="T7" fmla="*/ 6 h 122"/>
                <a:gd name="T8" fmla="*/ 88 w 123"/>
                <a:gd name="T9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2">
                  <a:moveTo>
                    <a:pt x="88" y="91"/>
                  </a:moveTo>
                  <a:cubicBezTo>
                    <a:pt x="57" y="122"/>
                    <a:pt x="9" y="114"/>
                    <a:pt x="9" y="114"/>
                  </a:cubicBezTo>
                  <a:cubicBezTo>
                    <a:pt x="9" y="114"/>
                    <a:pt x="0" y="66"/>
                    <a:pt x="32" y="34"/>
                  </a:cubicBezTo>
                  <a:cubicBezTo>
                    <a:pt x="63" y="3"/>
                    <a:pt x="110" y="0"/>
                    <a:pt x="117" y="6"/>
                  </a:cubicBezTo>
                  <a:cubicBezTo>
                    <a:pt x="123" y="12"/>
                    <a:pt x="119" y="60"/>
                    <a:pt x="88" y="91"/>
                  </a:cubicBezTo>
                </a:path>
              </a:pathLst>
            </a:cu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Freeform 182"/>
            <p:cNvSpPr>
              <a:spLocks/>
            </p:cNvSpPr>
            <p:nvPr/>
          </p:nvSpPr>
          <p:spPr bwMode="auto">
            <a:xfrm>
              <a:off x="8321826" y="4936448"/>
              <a:ext cx="108903" cy="68781"/>
            </a:xfrm>
            <a:custGeom>
              <a:avLst/>
              <a:gdLst>
                <a:gd name="T0" fmla="*/ 24 w 24"/>
                <a:gd name="T1" fmla="*/ 0 h 15"/>
                <a:gd name="T2" fmla="*/ 0 w 24"/>
                <a:gd name="T3" fmla="*/ 11 h 15"/>
                <a:gd name="T4" fmla="*/ 1 w 24"/>
                <a:gd name="T5" fmla="*/ 13 h 15"/>
                <a:gd name="T6" fmla="*/ 4 w 24"/>
                <a:gd name="T7" fmla="*/ 15 h 15"/>
                <a:gd name="T8" fmla="*/ 10 w 24"/>
                <a:gd name="T9" fmla="*/ 11 h 15"/>
                <a:gd name="T10" fmla="*/ 24 w 2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24" y="0"/>
                  </a:moveTo>
                  <a:cubicBezTo>
                    <a:pt x="14" y="5"/>
                    <a:pt x="5" y="9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6" y="15"/>
                    <a:pt x="8" y="13"/>
                    <a:pt x="10" y="11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07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Freeform 183"/>
            <p:cNvSpPr>
              <a:spLocks/>
            </p:cNvSpPr>
            <p:nvPr/>
          </p:nvSpPr>
          <p:spPr bwMode="auto">
            <a:xfrm>
              <a:off x="8321826" y="4863846"/>
              <a:ext cx="135651" cy="122277"/>
            </a:xfrm>
            <a:custGeom>
              <a:avLst/>
              <a:gdLst>
                <a:gd name="T0" fmla="*/ 20 w 30"/>
                <a:gd name="T1" fmla="*/ 0 h 27"/>
                <a:gd name="T2" fmla="*/ 4 w 30"/>
                <a:gd name="T3" fmla="*/ 21 h 27"/>
                <a:gd name="T4" fmla="*/ 0 w 30"/>
                <a:gd name="T5" fmla="*/ 27 h 27"/>
                <a:gd name="T6" fmla="*/ 24 w 30"/>
                <a:gd name="T7" fmla="*/ 16 h 27"/>
                <a:gd name="T8" fmla="*/ 30 w 30"/>
                <a:gd name="T9" fmla="*/ 10 h 27"/>
                <a:gd name="T10" fmla="*/ 21 w 30"/>
                <a:gd name="T11" fmla="*/ 10 h 27"/>
                <a:gd name="T12" fmla="*/ 20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20" y="0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2" y="23"/>
                    <a:pt x="0" y="25"/>
                    <a:pt x="0" y="27"/>
                  </a:cubicBezTo>
                  <a:cubicBezTo>
                    <a:pt x="5" y="25"/>
                    <a:pt x="14" y="21"/>
                    <a:pt x="24" y="16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0"/>
                    <a:pt x="21" y="10"/>
                    <a:pt x="21" y="10"/>
                  </a:cubicBezTo>
                  <a:cubicBezTo>
                    <a:pt x="21" y="10"/>
                    <a:pt x="20" y="6"/>
                    <a:pt x="20" y="0"/>
                  </a:cubicBezTo>
                </a:path>
              </a:pathLst>
            </a:custGeom>
            <a:solidFill>
              <a:srgbClr val="BF9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Freeform 184"/>
            <p:cNvSpPr>
              <a:spLocks/>
            </p:cNvSpPr>
            <p:nvPr/>
          </p:nvSpPr>
          <p:spPr bwMode="auto">
            <a:xfrm>
              <a:off x="8411624" y="4860025"/>
              <a:ext cx="95529" cy="49675"/>
            </a:xfrm>
            <a:custGeom>
              <a:avLst/>
              <a:gdLst>
                <a:gd name="T0" fmla="*/ 1 w 21"/>
                <a:gd name="T1" fmla="*/ 0 h 11"/>
                <a:gd name="T2" fmla="*/ 0 w 21"/>
                <a:gd name="T3" fmla="*/ 1 h 11"/>
                <a:gd name="T4" fmla="*/ 1 w 21"/>
                <a:gd name="T5" fmla="*/ 11 h 11"/>
                <a:gd name="T6" fmla="*/ 10 w 21"/>
                <a:gd name="T7" fmla="*/ 11 h 11"/>
                <a:gd name="T8" fmla="*/ 21 w 21"/>
                <a:gd name="T9" fmla="*/ 4 h 11"/>
                <a:gd name="T10" fmla="*/ 16 w 21"/>
                <a:gd name="T11" fmla="*/ 4 h 11"/>
                <a:gd name="T12" fmla="*/ 1 w 21"/>
                <a:gd name="T13" fmla="*/ 3 h 11"/>
                <a:gd name="T14" fmla="*/ 1 w 21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7"/>
                    <a:pt x="1" y="11"/>
                    <a:pt x="1" y="11"/>
                  </a:cubicBezTo>
                  <a:cubicBezTo>
                    <a:pt x="1" y="11"/>
                    <a:pt x="5" y="11"/>
                    <a:pt x="10" y="11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4"/>
                    <a:pt x="16" y="4"/>
                  </a:cubicBezTo>
                  <a:cubicBezTo>
                    <a:pt x="7" y="4"/>
                    <a:pt x="1" y="3"/>
                    <a:pt x="1" y="3"/>
                  </a:cubicBezTo>
                  <a:cubicBezTo>
                    <a:pt x="1" y="3"/>
                    <a:pt x="1" y="2"/>
                    <a:pt x="1" y="0"/>
                  </a:cubicBezTo>
                </a:path>
              </a:pathLst>
            </a:custGeom>
            <a:solidFill>
              <a:srgbClr val="9C7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Freeform 185"/>
            <p:cNvSpPr>
              <a:spLocks/>
            </p:cNvSpPr>
            <p:nvPr/>
          </p:nvSpPr>
          <p:spPr bwMode="auto">
            <a:xfrm>
              <a:off x="8417355" y="4711000"/>
              <a:ext cx="198700" cy="168131"/>
            </a:xfrm>
            <a:custGeom>
              <a:avLst/>
              <a:gdLst>
                <a:gd name="T0" fmla="*/ 37 w 44"/>
                <a:gd name="T1" fmla="*/ 0 h 37"/>
                <a:gd name="T2" fmla="*/ 23 w 44"/>
                <a:gd name="T3" fmla="*/ 4 h 37"/>
                <a:gd name="T4" fmla="*/ 0 w 44"/>
                <a:gd name="T5" fmla="*/ 33 h 37"/>
                <a:gd name="T6" fmla="*/ 0 w 44"/>
                <a:gd name="T7" fmla="*/ 36 h 37"/>
                <a:gd name="T8" fmla="*/ 15 w 44"/>
                <a:gd name="T9" fmla="*/ 37 h 37"/>
                <a:gd name="T10" fmla="*/ 20 w 44"/>
                <a:gd name="T11" fmla="*/ 37 h 37"/>
                <a:gd name="T12" fmla="*/ 40 w 44"/>
                <a:gd name="T13" fmla="*/ 21 h 37"/>
                <a:gd name="T14" fmla="*/ 44 w 44"/>
                <a:gd name="T15" fmla="*/ 7 h 37"/>
                <a:gd name="T16" fmla="*/ 44 w 44"/>
                <a:gd name="T17" fmla="*/ 6 h 37"/>
                <a:gd name="T18" fmla="*/ 42 w 44"/>
                <a:gd name="T19" fmla="*/ 1 h 37"/>
                <a:gd name="T20" fmla="*/ 37 w 44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37">
                  <a:moveTo>
                    <a:pt x="37" y="0"/>
                  </a:moveTo>
                  <a:cubicBezTo>
                    <a:pt x="32" y="0"/>
                    <a:pt x="25" y="2"/>
                    <a:pt x="23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6" y="37"/>
                    <a:pt x="15" y="37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2" y="19"/>
                    <a:pt x="44" y="12"/>
                    <a:pt x="44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4"/>
                    <a:pt x="43" y="2"/>
                    <a:pt x="42" y="1"/>
                  </a:cubicBezTo>
                  <a:cubicBezTo>
                    <a:pt x="42" y="0"/>
                    <a:pt x="40" y="0"/>
                    <a:pt x="37" y="0"/>
                  </a:cubicBezTo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186"/>
            <p:cNvSpPr>
              <a:spLocks/>
            </p:cNvSpPr>
            <p:nvPr/>
          </p:nvSpPr>
          <p:spPr bwMode="auto">
            <a:xfrm>
              <a:off x="8312273" y="4665146"/>
              <a:ext cx="313335" cy="307604"/>
            </a:xfrm>
            <a:custGeom>
              <a:avLst/>
              <a:gdLst>
                <a:gd name="T0" fmla="*/ 12 w 69"/>
                <a:gd name="T1" fmla="*/ 63 h 68"/>
                <a:gd name="T2" fmla="*/ 3 w 69"/>
                <a:gd name="T3" fmla="*/ 65 h 68"/>
                <a:gd name="T4" fmla="*/ 6 w 69"/>
                <a:gd name="T5" fmla="*/ 57 h 68"/>
                <a:gd name="T6" fmla="*/ 46 w 69"/>
                <a:gd name="T7" fmla="*/ 6 h 68"/>
                <a:gd name="T8" fmla="*/ 65 w 69"/>
                <a:gd name="T9" fmla="*/ 3 h 68"/>
                <a:gd name="T10" fmla="*/ 63 w 69"/>
                <a:gd name="T11" fmla="*/ 23 h 68"/>
                <a:gd name="T12" fmla="*/ 12 w 69"/>
                <a:gd name="T13" fmla="*/ 6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8">
                  <a:moveTo>
                    <a:pt x="12" y="63"/>
                  </a:moveTo>
                  <a:cubicBezTo>
                    <a:pt x="9" y="66"/>
                    <a:pt x="6" y="68"/>
                    <a:pt x="3" y="65"/>
                  </a:cubicBezTo>
                  <a:cubicBezTo>
                    <a:pt x="0" y="62"/>
                    <a:pt x="3" y="60"/>
                    <a:pt x="6" y="57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3"/>
                    <a:pt x="62" y="0"/>
                    <a:pt x="65" y="3"/>
                  </a:cubicBezTo>
                  <a:cubicBezTo>
                    <a:pt x="69" y="6"/>
                    <a:pt x="66" y="20"/>
                    <a:pt x="63" y="23"/>
                  </a:cubicBezTo>
                  <a:lnTo>
                    <a:pt x="12" y="63"/>
                  </a:lnTo>
                  <a:close/>
                </a:path>
              </a:pathLst>
            </a:custGeom>
            <a:solidFill>
              <a:srgbClr val="BE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Freeform 187"/>
            <p:cNvSpPr>
              <a:spLocks/>
            </p:cNvSpPr>
            <p:nvPr/>
          </p:nvSpPr>
          <p:spPr bwMode="auto">
            <a:xfrm>
              <a:off x="8629430" y="4552422"/>
              <a:ext cx="154757" cy="145204"/>
            </a:xfrm>
            <a:custGeom>
              <a:avLst/>
              <a:gdLst>
                <a:gd name="T0" fmla="*/ 16 w 34"/>
                <a:gd name="T1" fmla="*/ 0 h 32"/>
                <a:gd name="T2" fmla="*/ 16 w 34"/>
                <a:gd name="T3" fmla="*/ 0 h 32"/>
                <a:gd name="T4" fmla="*/ 5 w 34"/>
                <a:gd name="T5" fmla="*/ 5 h 32"/>
                <a:gd name="T6" fmla="*/ 0 w 34"/>
                <a:gd name="T7" fmla="*/ 16 h 32"/>
                <a:gd name="T8" fmla="*/ 0 w 34"/>
                <a:gd name="T9" fmla="*/ 16 h 32"/>
                <a:gd name="T10" fmla="*/ 5 w 34"/>
                <a:gd name="T11" fmla="*/ 27 h 32"/>
                <a:gd name="T12" fmla="*/ 16 w 34"/>
                <a:gd name="T13" fmla="*/ 32 h 32"/>
                <a:gd name="T14" fmla="*/ 16 w 34"/>
                <a:gd name="T15" fmla="*/ 32 h 32"/>
                <a:gd name="T16" fmla="*/ 27 w 34"/>
                <a:gd name="T17" fmla="*/ 27 h 32"/>
                <a:gd name="T18" fmla="*/ 27 w 34"/>
                <a:gd name="T19" fmla="*/ 5 h 32"/>
                <a:gd name="T20" fmla="*/ 16 w 34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2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2" y="24"/>
                    <a:pt x="5" y="27"/>
                  </a:cubicBezTo>
                  <a:cubicBezTo>
                    <a:pt x="8" y="31"/>
                    <a:pt x="12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0" y="32"/>
                    <a:pt x="24" y="31"/>
                    <a:pt x="27" y="27"/>
                  </a:cubicBezTo>
                  <a:cubicBezTo>
                    <a:pt x="34" y="21"/>
                    <a:pt x="34" y="11"/>
                    <a:pt x="27" y="5"/>
                  </a:cubicBezTo>
                  <a:cubicBezTo>
                    <a:pt x="24" y="2"/>
                    <a:pt x="20" y="0"/>
                    <a:pt x="16" y="0"/>
                  </a:cubicBezTo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8" name="Freeform 188"/>
            <p:cNvSpPr>
              <a:spLocks/>
            </p:cNvSpPr>
            <p:nvPr/>
          </p:nvSpPr>
          <p:spPr bwMode="auto">
            <a:xfrm>
              <a:off x="8765081" y="4489373"/>
              <a:ext cx="76423" cy="72602"/>
            </a:xfrm>
            <a:custGeom>
              <a:avLst/>
              <a:gdLst>
                <a:gd name="T0" fmla="*/ 9 w 17"/>
                <a:gd name="T1" fmla="*/ 0 h 16"/>
                <a:gd name="T2" fmla="*/ 3 w 17"/>
                <a:gd name="T3" fmla="*/ 2 h 16"/>
                <a:gd name="T4" fmla="*/ 3 w 17"/>
                <a:gd name="T5" fmla="*/ 13 h 16"/>
                <a:gd name="T6" fmla="*/ 9 w 17"/>
                <a:gd name="T7" fmla="*/ 16 h 16"/>
                <a:gd name="T8" fmla="*/ 14 w 17"/>
                <a:gd name="T9" fmla="*/ 13 h 16"/>
                <a:gd name="T10" fmla="*/ 17 w 17"/>
                <a:gd name="T11" fmla="*/ 8 h 16"/>
                <a:gd name="T12" fmla="*/ 17 w 17"/>
                <a:gd name="T13" fmla="*/ 8 h 16"/>
                <a:gd name="T14" fmla="*/ 14 w 17"/>
                <a:gd name="T15" fmla="*/ 2 h 16"/>
                <a:gd name="T16" fmla="*/ 9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9" y="0"/>
                  </a:moveTo>
                  <a:cubicBezTo>
                    <a:pt x="7" y="0"/>
                    <a:pt x="5" y="0"/>
                    <a:pt x="3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5" y="15"/>
                    <a:pt x="7" y="16"/>
                    <a:pt x="9" y="16"/>
                  </a:cubicBezTo>
                  <a:cubicBezTo>
                    <a:pt x="11" y="16"/>
                    <a:pt x="13" y="15"/>
                    <a:pt x="14" y="13"/>
                  </a:cubicBezTo>
                  <a:cubicBezTo>
                    <a:pt x="16" y="12"/>
                    <a:pt x="17" y="10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5"/>
                    <a:pt x="16" y="3"/>
                    <a:pt x="14" y="2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9" name="Freeform 189"/>
            <p:cNvSpPr>
              <a:spLocks/>
            </p:cNvSpPr>
            <p:nvPr/>
          </p:nvSpPr>
          <p:spPr bwMode="auto">
            <a:xfrm>
              <a:off x="8619877" y="4512300"/>
              <a:ext cx="164310" cy="158578"/>
            </a:xfrm>
            <a:custGeom>
              <a:avLst/>
              <a:gdLst>
                <a:gd name="T0" fmla="*/ 29 w 36"/>
                <a:gd name="T1" fmla="*/ 28 h 35"/>
                <a:gd name="T2" fmla="*/ 7 w 36"/>
                <a:gd name="T3" fmla="*/ 28 h 35"/>
                <a:gd name="T4" fmla="*/ 7 w 36"/>
                <a:gd name="T5" fmla="*/ 6 h 35"/>
                <a:gd name="T6" fmla="*/ 29 w 36"/>
                <a:gd name="T7" fmla="*/ 6 h 35"/>
                <a:gd name="T8" fmla="*/ 29 w 36"/>
                <a:gd name="T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9" y="28"/>
                  </a:moveTo>
                  <a:cubicBezTo>
                    <a:pt x="23" y="35"/>
                    <a:pt x="13" y="35"/>
                    <a:pt x="7" y="28"/>
                  </a:cubicBezTo>
                  <a:cubicBezTo>
                    <a:pt x="0" y="22"/>
                    <a:pt x="0" y="12"/>
                    <a:pt x="7" y="6"/>
                  </a:cubicBezTo>
                  <a:cubicBezTo>
                    <a:pt x="13" y="0"/>
                    <a:pt x="23" y="0"/>
                    <a:pt x="29" y="6"/>
                  </a:cubicBezTo>
                  <a:cubicBezTo>
                    <a:pt x="36" y="12"/>
                    <a:pt x="36" y="22"/>
                    <a:pt x="29" y="28"/>
                  </a:cubicBezTo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Freeform 190"/>
            <p:cNvSpPr>
              <a:spLocks/>
            </p:cNvSpPr>
            <p:nvPr/>
          </p:nvSpPr>
          <p:spPr bwMode="auto">
            <a:xfrm>
              <a:off x="8765081" y="4449250"/>
              <a:ext cx="76423" cy="76423"/>
            </a:xfrm>
            <a:custGeom>
              <a:avLst/>
              <a:gdLst>
                <a:gd name="T0" fmla="*/ 14 w 17"/>
                <a:gd name="T1" fmla="*/ 14 h 17"/>
                <a:gd name="T2" fmla="*/ 3 w 17"/>
                <a:gd name="T3" fmla="*/ 14 h 17"/>
                <a:gd name="T4" fmla="*/ 3 w 17"/>
                <a:gd name="T5" fmla="*/ 3 h 17"/>
                <a:gd name="T6" fmla="*/ 14 w 17"/>
                <a:gd name="T7" fmla="*/ 3 h 17"/>
                <a:gd name="T8" fmla="*/ 14 w 17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4" y="14"/>
                  </a:moveTo>
                  <a:cubicBezTo>
                    <a:pt x="11" y="17"/>
                    <a:pt x="6" y="17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7" y="6"/>
                    <a:pt x="17" y="11"/>
                    <a:pt x="14" y="14"/>
                  </a:cubicBezTo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22279" y="1968424"/>
            <a:ext cx="3882305" cy="1556695"/>
            <a:chOff x="6622279" y="1968424"/>
            <a:chExt cx="3882305" cy="1556695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6622279" y="2575406"/>
              <a:ext cx="128103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>
              <a:off x="7962894" y="1968424"/>
              <a:ext cx="2541690" cy="1556695"/>
              <a:chOff x="8447579" y="341679"/>
              <a:chExt cx="2541690" cy="1556695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8447579" y="341679"/>
                <a:ext cx="10054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2015</a:t>
                </a:r>
                <a:endPara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8447579" y="863265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8447579" y="1159710"/>
                <a:ext cx="254169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1658389" y="3562815"/>
            <a:ext cx="3918688" cy="1468769"/>
            <a:chOff x="1687417" y="3230778"/>
            <a:chExt cx="3918688" cy="1468769"/>
          </a:xfrm>
        </p:grpSpPr>
        <p:cxnSp>
          <p:nvCxnSpPr>
            <p:cNvPr id="65" name="直接连接符 64"/>
            <p:cNvCxnSpPr/>
            <p:nvPr/>
          </p:nvCxnSpPr>
          <p:spPr>
            <a:xfrm flipH="1">
              <a:off x="4325072" y="3952248"/>
              <a:ext cx="128103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/>
            <p:cNvSpPr txBox="1"/>
            <p:nvPr/>
          </p:nvSpPr>
          <p:spPr>
            <a:xfrm>
              <a:off x="3223704" y="3230778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2016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505558" y="3664438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687417" y="3960883"/>
              <a:ext cx="254169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629738" y="5302048"/>
            <a:ext cx="3874846" cy="1468769"/>
            <a:chOff x="6629738" y="5032142"/>
            <a:chExt cx="3874846" cy="1468769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6629738" y="5528664"/>
              <a:ext cx="128103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组合 73"/>
            <p:cNvGrpSpPr/>
            <p:nvPr/>
          </p:nvGrpSpPr>
          <p:grpSpPr>
            <a:xfrm>
              <a:off x="7962894" y="5032142"/>
              <a:ext cx="2541690" cy="1468769"/>
              <a:chOff x="8447579" y="429605"/>
              <a:chExt cx="2541690" cy="1468769"/>
            </a:xfrm>
          </p:grpSpPr>
          <p:sp>
            <p:nvSpPr>
              <p:cNvPr id="75" name="文本框 74"/>
              <p:cNvSpPr txBox="1"/>
              <p:nvPr/>
            </p:nvSpPr>
            <p:spPr>
              <a:xfrm>
                <a:off x="8447579" y="429605"/>
                <a:ext cx="10054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2017</a:t>
                </a:r>
                <a:endPara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8447579" y="863265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447579" y="1159710"/>
                <a:ext cx="2541690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6227" y="595085"/>
            <a:ext cx="3225774" cy="505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39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2078" y="4248919"/>
            <a:ext cx="5429250" cy="2631804"/>
          </a:xfrm>
          <a:prstGeom prst="rect">
            <a:avLst/>
          </a:prstGeom>
        </p:spPr>
      </p:pic>
      <p:sp>
        <p:nvSpPr>
          <p:cNvPr id="82" name="圆角矩形 81"/>
          <p:cNvSpPr/>
          <p:nvPr/>
        </p:nvSpPr>
        <p:spPr>
          <a:xfrm>
            <a:off x="6073141" y="-10680"/>
            <a:ext cx="45719" cy="5616000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5726360" y="3839277"/>
            <a:ext cx="756788" cy="756788"/>
            <a:chOff x="2899650" y="1484080"/>
            <a:chExt cx="1253237" cy="1253237"/>
          </a:xfrm>
        </p:grpSpPr>
        <p:sp>
          <p:nvSpPr>
            <p:cNvPr id="84" name="Oval 72"/>
            <p:cNvSpPr>
              <a:spLocks noChangeArrowheads="1"/>
            </p:cNvSpPr>
            <p:nvPr/>
          </p:nvSpPr>
          <p:spPr bwMode="auto">
            <a:xfrm>
              <a:off x="2899650" y="1484080"/>
              <a:ext cx="1253237" cy="1253237"/>
            </a:xfrm>
            <a:prstGeom prst="ellipse">
              <a:avLst/>
            </a:prstGeom>
            <a:solidFill>
              <a:srgbClr val="BDA582"/>
            </a:solidFill>
            <a:ln w="920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5" name="Freeform 73"/>
            <p:cNvSpPr>
              <a:spLocks noEditPoints="1"/>
            </p:cNvSpPr>
            <p:nvPr/>
          </p:nvSpPr>
          <p:spPr bwMode="auto">
            <a:xfrm>
              <a:off x="3165169" y="1789722"/>
              <a:ext cx="708825" cy="705004"/>
            </a:xfrm>
            <a:custGeom>
              <a:avLst/>
              <a:gdLst>
                <a:gd name="T0" fmla="*/ 84 w 157"/>
                <a:gd name="T1" fmla="*/ 98 h 156"/>
                <a:gd name="T2" fmla="*/ 80 w 157"/>
                <a:gd name="T3" fmla="*/ 102 h 156"/>
                <a:gd name="T4" fmla="*/ 129 w 157"/>
                <a:gd name="T5" fmla="*/ 151 h 156"/>
                <a:gd name="T6" fmla="*/ 140 w 157"/>
                <a:gd name="T7" fmla="*/ 156 h 156"/>
                <a:gd name="T8" fmla="*/ 140 w 157"/>
                <a:gd name="T9" fmla="*/ 156 h 156"/>
                <a:gd name="T10" fmla="*/ 152 w 157"/>
                <a:gd name="T11" fmla="*/ 151 h 156"/>
                <a:gd name="T12" fmla="*/ 156 w 157"/>
                <a:gd name="T13" fmla="*/ 136 h 156"/>
                <a:gd name="T14" fmla="*/ 152 w 157"/>
                <a:gd name="T15" fmla="*/ 143 h 156"/>
                <a:gd name="T16" fmla="*/ 140 w 157"/>
                <a:gd name="T17" fmla="*/ 148 h 156"/>
                <a:gd name="T18" fmla="*/ 129 w 157"/>
                <a:gd name="T19" fmla="*/ 143 h 156"/>
                <a:gd name="T20" fmla="*/ 84 w 157"/>
                <a:gd name="T21" fmla="*/ 98 h 156"/>
                <a:gd name="T22" fmla="*/ 12 w 157"/>
                <a:gd name="T23" fmla="*/ 0 h 156"/>
                <a:gd name="T24" fmla="*/ 0 w 157"/>
                <a:gd name="T25" fmla="*/ 11 h 156"/>
                <a:gd name="T26" fmla="*/ 12 w 157"/>
                <a:gd name="T27" fmla="*/ 35 h 156"/>
                <a:gd name="T28" fmla="*/ 36 w 157"/>
                <a:gd name="T29" fmla="*/ 47 h 156"/>
                <a:gd name="T30" fmla="*/ 36 w 157"/>
                <a:gd name="T31" fmla="*/ 47 h 156"/>
                <a:gd name="T32" fmla="*/ 63 w 157"/>
                <a:gd name="T33" fmla="*/ 74 h 156"/>
                <a:gd name="T34" fmla="*/ 67 w 157"/>
                <a:gd name="T35" fmla="*/ 70 h 156"/>
                <a:gd name="T36" fmla="*/ 26 w 157"/>
                <a:gd name="T37" fmla="*/ 29 h 156"/>
                <a:gd name="T38" fmla="*/ 37 w 157"/>
                <a:gd name="T39" fmla="*/ 18 h 156"/>
                <a:gd name="T40" fmla="*/ 39 w 157"/>
                <a:gd name="T41" fmla="*/ 19 h 156"/>
                <a:gd name="T42" fmla="*/ 35 w 157"/>
                <a:gd name="T43" fmla="*/ 12 h 156"/>
                <a:gd name="T44" fmla="*/ 12 w 157"/>
                <a:gd name="T4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7" h="156">
                  <a:moveTo>
                    <a:pt x="84" y="98"/>
                  </a:moveTo>
                  <a:cubicBezTo>
                    <a:pt x="80" y="102"/>
                    <a:pt x="80" y="102"/>
                    <a:pt x="80" y="102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32" y="154"/>
                    <a:pt x="136" y="156"/>
                    <a:pt x="140" y="156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4" y="156"/>
                    <a:pt x="149" y="154"/>
                    <a:pt x="152" y="151"/>
                  </a:cubicBezTo>
                  <a:cubicBezTo>
                    <a:pt x="156" y="147"/>
                    <a:pt x="157" y="141"/>
                    <a:pt x="156" y="136"/>
                  </a:cubicBezTo>
                  <a:cubicBezTo>
                    <a:pt x="155" y="138"/>
                    <a:pt x="154" y="141"/>
                    <a:pt x="152" y="143"/>
                  </a:cubicBezTo>
                  <a:cubicBezTo>
                    <a:pt x="148" y="146"/>
                    <a:pt x="144" y="148"/>
                    <a:pt x="140" y="148"/>
                  </a:cubicBezTo>
                  <a:cubicBezTo>
                    <a:pt x="136" y="148"/>
                    <a:pt x="132" y="146"/>
                    <a:pt x="129" y="143"/>
                  </a:cubicBezTo>
                  <a:cubicBezTo>
                    <a:pt x="84" y="98"/>
                    <a:pt x="84" y="98"/>
                    <a:pt x="84" y="98"/>
                  </a:cubicBezTo>
                  <a:moveTo>
                    <a:pt x="1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649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3281715" y="1871877"/>
              <a:ext cx="343905" cy="334352"/>
            </a:xfrm>
            <a:custGeom>
              <a:avLst/>
              <a:gdLst>
                <a:gd name="T0" fmla="*/ 152 w 180"/>
                <a:gd name="T1" fmla="*/ 175 h 175"/>
                <a:gd name="T2" fmla="*/ 0 w 180"/>
                <a:gd name="T3" fmla="*/ 26 h 175"/>
                <a:gd name="T4" fmla="*/ 26 w 180"/>
                <a:gd name="T5" fmla="*/ 0 h 175"/>
                <a:gd name="T6" fmla="*/ 180 w 180"/>
                <a:gd name="T7" fmla="*/ 149 h 175"/>
                <a:gd name="T8" fmla="*/ 152 w 180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75">
                  <a:moveTo>
                    <a:pt x="152" y="17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80" y="149"/>
                  </a:lnTo>
                  <a:lnTo>
                    <a:pt x="152" y="175"/>
                  </a:lnTo>
                  <a:close/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3281715" y="1871877"/>
              <a:ext cx="343905" cy="334352"/>
            </a:xfrm>
            <a:custGeom>
              <a:avLst/>
              <a:gdLst>
                <a:gd name="T0" fmla="*/ 152 w 180"/>
                <a:gd name="T1" fmla="*/ 175 h 175"/>
                <a:gd name="T2" fmla="*/ 0 w 180"/>
                <a:gd name="T3" fmla="*/ 26 h 175"/>
                <a:gd name="T4" fmla="*/ 26 w 180"/>
                <a:gd name="T5" fmla="*/ 0 h 175"/>
                <a:gd name="T6" fmla="*/ 180 w 180"/>
                <a:gd name="T7" fmla="*/ 149 h 175"/>
                <a:gd name="T8" fmla="*/ 152 w 180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75">
                  <a:moveTo>
                    <a:pt x="152" y="17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180" y="149"/>
                  </a:lnTo>
                  <a:lnTo>
                    <a:pt x="152" y="1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3463220" y="2051471"/>
              <a:ext cx="416507" cy="412685"/>
            </a:xfrm>
            <a:custGeom>
              <a:avLst/>
              <a:gdLst>
                <a:gd name="T0" fmla="*/ 86 w 92"/>
                <a:gd name="T1" fmla="*/ 85 h 91"/>
                <a:gd name="T2" fmla="*/ 63 w 92"/>
                <a:gd name="T3" fmla="*/ 85 h 91"/>
                <a:gd name="T4" fmla="*/ 6 w 92"/>
                <a:gd name="T5" fmla="*/ 28 h 91"/>
                <a:gd name="T6" fmla="*/ 6 w 92"/>
                <a:gd name="T7" fmla="*/ 6 h 91"/>
                <a:gd name="T8" fmla="*/ 29 w 92"/>
                <a:gd name="T9" fmla="*/ 6 h 91"/>
                <a:gd name="T10" fmla="*/ 86 w 92"/>
                <a:gd name="T11" fmla="*/ 62 h 91"/>
                <a:gd name="T12" fmla="*/ 86 w 92"/>
                <a:gd name="T13" fmla="*/ 8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1">
                  <a:moveTo>
                    <a:pt x="86" y="85"/>
                  </a:moveTo>
                  <a:cubicBezTo>
                    <a:pt x="79" y="91"/>
                    <a:pt x="69" y="91"/>
                    <a:pt x="63" y="8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3" y="0"/>
                    <a:pt x="23" y="0"/>
                    <a:pt x="29" y="6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92" y="69"/>
                    <a:pt x="92" y="79"/>
                    <a:pt x="86" y="85"/>
                  </a:cubicBezTo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9" name="Freeform 77"/>
            <p:cNvSpPr>
              <a:spLocks noEditPoints="1"/>
            </p:cNvSpPr>
            <p:nvPr/>
          </p:nvSpPr>
          <p:spPr bwMode="auto">
            <a:xfrm>
              <a:off x="3128868" y="1749600"/>
              <a:ext cx="794802" cy="794802"/>
            </a:xfrm>
            <a:custGeom>
              <a:avLst/>
              <a:gdLst>
                <a:gd name="T0" fmla="*/ 71 w 176"/>
                <a:gd name="T1" fmla="*/ 83 h 176"/>
                <a:gd name="T2" fmla="*/ 55 w 176"/>
                <a:gd name="T3" fmla="*/ 99 h 176"/>
                <a:gd name="T4" fmla="*/ 40 w 176"/>
                <a:gd name="T5" fmla="*/ 96 h 176"/>
                <a:gd name="T6" fmla="*/ 0 w 176"/>
                <a:gd name="T7" fmla="*/ 136 h 176"/>
                <a:gd name="T8" fmla="*/ 3 w 176"/>
                <a:gd name="T9" fmla="*/ 151 h 176"/>
                <a:gd name="T10" fmla="*/ 29 w 176"/>
                <a:gd name="T11" fmla="*/ 125 h 176"/>
                <a:gd name="T12" fmla="*/ 40 w 176"/>
                <a:gd name="T13" fmla="*/ 120 h 176"/>
                <a:gd name="T14" fmla="*/ 51 w 176"/>
                <a:gd name="T15" fmla="*/ 125 h 176"/>
                <a:gd name="T16" fmla="*/ 51 w 176"/>
                <a:gd name="T17" fmla="*/ 148 h 176"/>
                <a:gd name="T18" fmla="*/ 25 w 176"/>
                <a:gd name="T19" fmla="*/ 174 h 176"/>
                <a:gd name="T20" fmla="*/ 40 w 176"/>
                <a:gd name="T21" fmla="*/ 176 h 176"/>
                <a:gd name="T22" fmla="*/ 80 w 176"/>
                <a:gd name="T23" fmla="*/ 136 h 176"/>
                <a:gd name="T24" fmla="*/ 77 w 176"/>
                <a:gd name="T25" fmla="*/ 122 h 176"/>
                <a:gd name="T26" fmla="*/ 88 w 176"/>
                <a:gd name="T27" fmla="*/ 111 h 176"/>
                <a:gd name="T28" fmla="*/ 80 w 176"/>
                <a:gd name="T29" fmla="*/ 103 h 176"/>
                <a:gd name="T30" fmla="*/ 76 w 176"/>
                <a:gd name="T31" fmla="*/ 88 h 176"/>
                <a:gd name="T32" fmla="*/ 76 w 176"/>
                <a:gd name="T33" fmla="*/ 88 h 176"/>
                <a:gd name="T34" fmla="*/ 71 w 176"/>
                <a:gd name="T35" fmla="*/ 83 h 176"/>
                <a:gd name="T36" fmla="*/ 136 w 176"/>
                <a:gd name="T37" fmla="*/ 0 h 176"/>
                <a:gd name="T38" fmla="*/ 136 w 176"/>
                <a:gd name="T39" fmla="*/ 0 h 176"/>
                <a:gd name="T40" fmla="*/ 96 w 176"/>
                <a:gd name="T41" fmla="*/ 40 h 176"/>
                <a:gd name="T42" fmla="*/ 99 w 176"/>
                <a:gd name="T43" fmla="*/ 55 h 176"/>
                <a:gd name="T44" fmla="*/ 86 w 176"/>
                <a:gd name="T45" fmla="*/ 67 h 176"/>
                <a:gd name="T46" fmla="*/ 88 w 176"/>
                <a:gd name="T47" fmla="*/ 69 h 176"/>
                <a:gd name="T48" fmla="*/ 92 w 176"/>
                <a:gd name="T49" fmla="*/ 68 h 176"/>
                <a:gd name="T50" fmla="*/ 103 w 176"/>
                <a:gd name="T51" fmla="*/ 73 h 176"/>
                <a:gd name="T52" fmla="*/ 115 w 176"/>
                <a:gd name="T53" fmla="*/ 84 h 176"/>
                <a:gd name="T54" fmla="*/ 121 w 176"/>
                <a:gd name="T55" fmla="*/ 78 h 176"/>
                <a:gd name="T56" fmla="*/ 136 w 176"/>
                <a:gd name="T57" fmla="*/ 80 h 176"/>
                <a:gd name="T58" fmla="*/ 176 w 176"/>
                <a:gd name="T59" fmla="*/ 40 h 176"/>
                <a:gd name="T60" fmla="*/ 176 w 176"/>
                <a:gd name="T61" fmla="*/ 40 h 176"/>
                <a:gd name="T62" fmla="*/ 173 w 176"/>
                <a:gd name="T63" fmla="*/ 26 h 176"/>
                <a:gd name="T64" fmla="*/ 147 w 176"/>
                <a:gd name="T65" fmla="*/ 52 h 176"/>
                <a:gd name="T66" fmla="*/ 136 w 176"/>
                <a:gd name="T67" fmla="*/ 56 h 176"/>
                <a:gd name="T68" fmla="*/ 125 w 176"/>
                <a:gd name="T69" fmla="*/ 52 h 176"/>
                <a:gd name="T70" fmla="*/ 125 w 176"/>
                <a:gd name="T71" fmla="*/ 29 h 176"/>
                <a:gd name="T72" fmla="*/ 151 w 176"/>
                <a:gd name="T73" fmla="*/ 3 h 176"/>
                <a:gd name="T74" fmla="*/ 136 w 176"/>
                <a:gd name="T7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6" h="176">
                  <a:moveTo>
                    <a:pt x="71" y="83"/>
                  </a:moveTo>
                  <a:cubicBezTo>
                    <a:pt x="55" y="99"/>
                    <a:pt x="55" y="99"/>
                    <a:pt x="55" y="99"/>
                  </a:cubicBezTo>
                  <a:cubicBezTo>
                    <a:pt x="50" y="97"/>
                    <a:pt x="45" y="96"/>
                    <a:pt x="40" y="96"/>
                  </a:cubicBezTo>
                  <a:cubicBezTo>
                    <a:pt x="18" y="96"/>
                    <a:pt x="0" y="114"/>
                    <a:pt x="0" y="136"/>
                  </a:cubicBezTo>
                  <a:cubicBezTo>
                    <a:pt x="0" y="142"/>
                    <a:pt x="1" y="146"/>
                    <a:pt x="3" y="151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32" y="122"/>
                    <a:pt x="36" y="120"/>
                    <a:pt x="40" y="120"/>
                  </a:cubicBezTo>
                  <a:cubicBezTo>
                    <a:pt x="44" y="120"/>
                    <a:pt x="48" y="122"/>
                    <a:pt x="51" y="125"/>
                  </a:cubicBezTo>
                  <a:cubicBezTo>
                    <a:pt x="58" y="131"/>
                    <a:pt x="58" y="141"/>
                    <a:pt x="51" y="148"/>
                  </a:cubicBezTo>
                  <a:cubicBezTo>
                    <a:pt x="25" y="174"/>
                    <a:pt x="25" y="174"/>
                    <a:pt x="25" y="174"/>
                  </a:cubicBezTo>
                  <a:cubicBezTo>
                    <a:pt x="30" y="175"/>
                    <a:pt x="35" y="176"/>
                    <a:pt x="40" y="176"/>
                  </a:cubicBezTo>
                  <a:cubicBezTo>
                    <a:pt x="62" y="176"/>
                    <a:pt x="80" y="159"/>
                    <a:pt x="80" y="136"/>
                  </a:cubicBezTo>
                  <a:cubicBezTo>
                    <a:pt x="80" y="131"/>
                    <a:pt x="79" y="126"/>
                    <a:pt x="77" y="12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76" y="99"/>
                    <a:pt x="75" y="94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1" y="83"/>
                    <a:pt x="71" y="83"/>
                    <a:pt x="71" y="83"/>
                  </a:cubicBezTo>
                  <a:moveTo>
                    <a:pt x="136" y="0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14" y="1"/>
                    <a:pt x="96" y="18"/>
                    <a:pt x="96" y="40"/>
                  </a:cubicBezTo>
                  <a:cubicBezTo>
                    <a:pt x="96" y="46"/>
                    <a:pt x="97" y="50"/>
                    <a:pt x="99" y="55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9" y="68"/>
                    <a:pt x="90" y="68"/>
                    <a:pt x="92" y="68"/>
                  </a:cubicBezTo>
                  <a:cubicBezTo>
                    <a:pt x="96" y="68"/>
                    <a:pt x="100" y="70"/>
                    <a:pt x="103" y="73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21" y="78"/>
                    <a:pt x="121" y="78"/>
                    <a:pt x="121" y="78"/>
                  </a:cubicBezTo>
                  <a:cubicBezTo>
                    <a:pt x="126" y="79"/>
                    <a:pt x="131" y="80"/>
                    <a:pt x="136" y="80"/>
                  </a:cubicBezTo>
                  <a:cubicBezTo>
                    <a:pt x="158" y="80"/>
                    <a:pt x="176" y="63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35"/>
                    <a:pt x="175" y="30"/>
                    <a:pt x="173" y="26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4" y="55"/>
                    <a:pt x="140" y="56"/>
                    <a:pt x="136" y="56"/>
                  </a:cubicBezTo>
                  <a:cubicBezTo>
                    <a:pt x="132" y="56"/>
                    <a:pt x="128" y="55"/>
                    <a:pt x="125" y="52"/>
                  </a:cubicBezTo>
                  <a:cubicBezTo>
                    <a:pt x="118" y="45"/>
                    <a:pt x="118" y="35"/>
                    <a:pt x="125" y="29"/>
                  </a:cubicBezTo>
                  <a:cubicBezTo>
                    <a:pt x="151" y="3"/>
                    <a:pt x="151" y="3"/>
                    <a:pt x="151" y="3"/>
                  </a:cubicBezTo>
                  <a:cubicBezTo>
                    <a:pt x="146" y="1"/>
                    <a:pt x="141" y="0"/>
                    <a:pt x="136" y="0"/>
                  </a:cubicBezTo>
                </a:path>
              </a:pathLst>
            </a:custGeom>
            <a:solidFill>
              <a:srgbClr val="649D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0" name="Freeform 78"/>
            <p:cNvSpPr>
              <a:spLocks noEditPoints="1"/>
            </p:cNvSpPr>
            <p:nvPr/>
          </p:nvSpPr>
          <p:spPr bwMode="auto">
            <a:xfrm>
              <a:off x="3449846" y="2106878"/>
              <a:ext cx="95529" cy="143294"/>
            </a:xfrm>
            <a:custGeom>
              <a:avLst/>
              <a:gdLst>
                <a:gd name="T0" fmla="*/ 5 w 21"/>
                <a:gd name="T1" fmla="*/ 9 h 32"/>
                <a:gd name="T2" fmla="*/ 9 w 21"/>
                <a:gd name="T3" fmla="*/ 24 h 32"/>
                <a:gd name="T4" fmla="*/ 17 w 21"/>
                <a:gd name="T5" fmla="*/ 32 h 32"/>
                <a:gd name="T6" fmla="*/ 21 w 21"/>
                <a:gd name="T7" fmla="*/ 28 h 32"/>
                <a:gd name="T8" fmla="*/ 9 w 21"/>
                <a:gd name="T9" fmla="*/ 16 h 32"/>
                <a:gd name="T10" fmla="*/ 5 w 21"/>
                <a:gd name="T11" fmla="*/ 9 h 32"/>
                <a:gd name="T12" fmla="*/ 4 w 21"/>
                <a:gd name="T13" fmla="*/ 0 h 32"/>
                <a:gd name="T14" fmla="*/ 0 w 21"/>
                <a:gd name="T15" fmla="*/ 4 h 32"/>
                <a:gd name="T16" fmla="*/ 5 w 21"/>
                <a:gd name="T17" fmla="*/ 9 h 32"/>
                <a:gd name="T18" fmla="*/ 5 w 21"/>
                <a:gd name="T19" fmla="*/ 1 h 32"/>
                <a:gd name="T20" fmla="*/ 4 w 21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2">
                  <a:moveTo>
                    <a:pt x="5" y="9"/>
                  </a:moveTo>
                  <a:cubicBezTo>
                    <a:pt x="4" y="15"/>
                    <a:pt x="5" y="20"/>
                    <a:pt x="9" y="2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4"/>
                    <a:pt x="6" y="12"/>
                    <a:pt x="5" y="9"/>
                  </a:cubicBezTo>
                  <a:moveTo>
                    <a:pt x="4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6"/>
                    <a:pt x="5" y="4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567F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1" name="Freeform 79"/>
            <p:cNvSpPr>
              <a:spLocks noEditPoints="1"/>
            </p:cNvSpPr>
            <p:nvPr/>
          </p:nvSpPr>
          <p:spPr bwMode="auto">
            <a:xfrm>
              <a:off x="3467041" y="2051471"/>
              <a:ext cx="59228" cy="59228"/>
            </a:xfrm>
            <a:custGeom>
              <a:avLst/>
              <a:gdLst>
                <a:gd name="T0" fmla="*/ 3 w 13"/>
                <a:gd name="T1" fmla="*/ 9 h 13"/>
                <a:gd name="T2" fmla="*/ 0 w 13"/>
                <a:gd name="T3" fmla="*/ 12 h 13"/>
                <a:gd name="T4" fmla="*/ 1 w 13"/>
                <a:gd name="T5" fmla="*/ 13 h 13"/>
                <a:gd name="T6" fmla="*/ 3 w 13"/>
                <a:gd name="T7" fmla="*/ 9 h 13"/>
                <a:gd name="T8" fmla="*/ 11 w 13"/>
                <a:gd name="T9" fmla="*/ 0 h 13"/>
                <a:gd name="T10" fmla="*/ 8 w 13"/>
                <a:gd name="T11" fmla="*/ 4 h 13"/>
                <a:gd name="T12" fmla="*/ 13 w 13"/>
                <a:gd name="T13" fmla="*/ 2 h 13"/>
                <a:gd name="T14" fmla="*/ 11 w 13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3" y="9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1"/>
                    <a:pt x="2" y="10"/>
                    <a:pt x="3" y="9"/>
                  </a:cubicBezTo>
                  <a:moveTo>
                    <a:pt x="11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485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3472773" y="2057203"/>
              <a:ext cx="175773" cy="175773"/>
            </a:xfrm>
            <a:custGeom>
              <a:avLst/>
              <a:gdLst>
                <a:gd name="T0" fmla="*/ 16 w 39"/>
                <a:gd name="T1" fmla="*/ 0 h 39"/>
                <a:gd name="T2" fmla="*/ 12 w 39"/>
                <a:gd name="T3" fmla="*/ 1 h 39"/>
                <a:gd name="T4" fmla="*/ 7 w 39"/>
                <a:gd name="T5" fmla="*/ 3 h 39"/>
                <a:gd name="T6" fmla="*/ 2 w 39"/>
                <a:gd name="T7" fmla="*/ 8 h 39"/>
                <a:gd name="T8" fmla="*/ 0 w 39"/>
                <a:gd name="T9" fmla="*/ 12 h 39"/>
                <a:gd name="T10" fmla="*/ 0 w 39"/>
                <a:gd name="T11" fmla="*/ 20 h 39"/>
                <a:gd name="T12" fmla="*/ 0 w 39"/>
                <a:gd name="T13" fmla="*/ 20 h 39"/>
                <a:gd name="T14" fmla="*/ 4 w 39"/>
                <a:gd name="T15" fmla="*/ 27 h 39"/>
                <a:gd name="T16" fmla="*/ 16 w 39"/>
                <a:gd name="T17" fmla="*/ 39 h 39"/>
                <a:gd name="T18" fmla="*/ 39 w 39"/>
                <a:gd name="T19" fmla="*/ 16 h 39"/>
                <a:gd name="T20" fmla="*/ 27 w 39"/>
                <a:gd name="T21" fmla="*/ 5 h 39"/>
                <a:gd name="T22" fmla="*/ 16 w 39"/>
                <a:gd name="T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39">
                  <a:moveTo>
                    <a:pt x="16" y="0"/>
                  </a:moveTo>
                  <a:cubicBezTo>
                    <a:pt x="14" y="0"/>
                    <a:pt x="13" y="0"/>
                    <a:pt x="12" y="1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1" y="10"/>
                    <a:pt x="0" y="12"/>
                  </a:cubicBezTo>
                  <a:cubicBezTo>
                    <a:pt x="0" y="15"/>
                    <a:pt x="0" y="17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3"/>
                    <a:pt x="2" y="25"/>
                    <a:pt x="4" y="2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2"/>
                    <a:pt x="20" y="0"/>
                    <a:pt x="16" y="0"/>
                  </a:cubicBezTo>
                </a:path>
              </a:pathLst>
            </a:custGeom>
            <a:solidFill>
              <a:srgbClr val="C3A2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3" name="Freeform 81"/>
            <p:cNvSpPr>
              <a:spLocks/>
            </p:cNvSpPr>
            <p:nvPr/>
          </p:nvSpPr>
          <p:spPr bwMode="auto">
            <a:xfrm>
              <a:off x="3363870" y="1952121"/>
              <a:ext cx="324799" cy="320978"/>
            </a:xfrm>
            <a:custGeom>
              <a:avLst/>
              <a:gdLst>
                <a:gd name="T0" fmla="*/ 170 w 170"/>
                <a:gd name="T1" fmla="*/ 52 h 168"/>
                <a:gd name="T2" fmla="*/ 54 w 170"/>
                <a:gd name="T3" fmla="*/ 168 h 168"/>
                <a:gd name="T4" fmla="*/ 0 w 170"/>
                <a:gd name="T5" fmla="*/ 114 h 168"/>
                <a:gd name="T6" fmla="*/ 116 w 170"/>
                <a:gd name="T7" fmla="*/ 0 h 168"/>
                <a:gd name="T8" fmla="*/ 170 w 170"/>
                <a:gd name="T9" fmla="*/ 5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68">
                  <a:moveTo>
                    <a:pt x="170" y="52"/>
                  </a:moveTo>
                  <a:lnTo>
                    <a:pt x="54" y="168"/>
                  </a:lnTo>
                  <a:lnTo>
                    <a:pt x="0" y="114"/>
                  </a:lnTo>
                  <a:lnTo>
                    <a:pt x="116" y="0"/>
                  </a:lnTo>
                  <a:lnTo>
                    <a:pt x="17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4" name="Freeform 82"/>
            <p:cNvSpPr>
              <a:spLocks/>
            </p:cNvSpPr>
            <p:nvPr/>
          </p:nvSpPr>
          <p:spPr bwMode="auto">
            <a:xfrm>
              <a:off x="3165169" y="1753421"/>
              <a:ext cx="212074" cy="212074"/>
            </a:xfrm>
            <a:custGeom>
              <a:avLst/>
              <a:gdLst>
                <a:gd name="T0" fmla="*/ 85 w 111"/>
                <a:gd name="T1" fmla="*/ 111 h 111"/>
                <a:gd name="T2" fmla="*/ 28 w 111"/>
                <a:gd name="T3" fmla="*/ 83 h 111"/>
                <a:gd name="T4" fmla="*/ 0 w 111"/>
                <a:gd name="T5" fmla="*/ 26 h 111"/>
                <a:gd name="T6" fmla="*/ 28 w 111"/>
                <a:gd name="T7" fmla="*/ 0 h 111"/>
                <a:gd name="T8" fmla="*/ 83 w 111"/>
                <a:gd name="T9" fmla="*/ 28 h 111"/>
                <a:gd name="T10" fmla="*/ 111 w 111"/>
                <a:gd name="T11" fmla="*/ 85 h 111"/>
                <a:gd name="T12" fmla="*/ 85 w 111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1">
                  <a:moveTo>
                    <a:pt x="85" y="111"/>
                  </a:moveTo>
                  <a:lnTo>
                    <a:pt x="28" y="83"/>
                  </a:lnTo>
                  <a:lnTo>
                    <a:pt x="0" y="26"/>
                  </a:lnTo>
                  <a:lnTo>
                    <a:pt x="28" y="0"/>
                  </a:lnTo>
                  <a:lnTo>
                    <a:pt x="83" y="28"/>
                  </a:lnTo>
                  <a:lnTo>
                    <a:pt x="111" y="85"/>
                  </a:lnTo>
                  <a:lnTo>
                    <a:pt x="85" y="111"/>
                  </a:lnTo>
                  <a:close/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3562570" y="1713298"/>
              <a:ext cx="361100" cy="361100"/>
            </a:xfrm>
            <a:custGeom>
              <a:avLst/>
              <a:gdLst>
                <a:gd name="T0" fmla="*/ 51 w 80"/>
                <a:gd name="T1" fmla="*/ 52 h 80"/>
                <a:gd name="T2" fmla="*/ 29 w 80"/>
                <a:gd name="T3" fmla="*/ 52 h 80"/>
                <a:gd name="T4" fmla="*/ 29 w 80"/>
                <a:gd name="T5" fmla="*/ 29 h 80"/>
                <a:gd name="T6" fmla="*/ 55 w 80"/>
                <a:gd name="T7" fmla="*/ 3 h 80"/>
                <a:gd name="T8" fmla="*/ 40 w 80"/>
                <a:gd name="T9" fmla="*/ 0 h 80"/>
                <a:gd name="T10" fmla="*/ 0 w 80"/>
                <a:gd name="T11" fmla="*/ 40 h 80"/>
                <a:gd name="T12" fmla="*/ 40 w 80"/>
                <a:gd name="T13" fmla="*/ 80 h 80"/>
                <a:gd name="T14" fmla="*/ 80 w 80"/>
                <a:gd name="T15" fmla="*/ 40 h 80"/>
                <a:gd name="T16" fmla="*/ 77 w 80"/>
                <a:gd name="T17" fmla="*/ 26 h 80"/>
                <a:gd name="T18" fmla="*/ 51 w 80"/>
                <a:gd name="T19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51" y="52"/>
                  </a:moveTo>
                  <a:cubicBezTo>
                    <a:pt x="45" y="58"/>
                    <a:pt x="35" y="58"/>
                    <a:pt x="29" y="52"/>
                  </a:cubicBezTo>
                  <a:cubicBezTo>
                    <a:pt x="22" y="45"/>
                    <a:pt x="22" y="35"/>
                    <a:pt x="29" y="29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0" y="1"/>
                    <a:pt x="45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3"/>
                    <a:pt x="18" y="80"/>
                    <a:pt x="40" y="80"/>
                  </a:cubicBezTo>
                  <a:cubicBezTo>
                    <a:pt x="62" y="80"/>
                    <a:pt x="80" y="63"/>
                    <a:pt x="80" y="40"/>
                  </a:cubicBezTo>
                  <a:cubicBezTo>
                    <a:pt x="80" y="35"/>
                    <a:pt x="79" y="30"/>
                    <a:pt x="77" y="26"/>
                  </a:cubicBezTo>
                  <a:lnTo>
                    <a:pt x="51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6" name="Freeform 84"/>
            <p:cNvSpPr>
              <a:spLocks/>
            </p:cNvSpPr>
            <p:nvPr/>
          </p:nvSpPr>
          <p:spPr bwMode="auto">
            <a:xfrm>
              <a:off x="3128868" y="2147000"/>
              <a:ext cx="361100" cy="361100"/>
            </a:xfrm>
            <a:custGeom>
              <a:avLst/>
              <a:gdLst>
                <a:gd name="T0" fmla="*/ 29 w 80"/>
                <a:gd name="T1" fmla="*/ 29 h 80"/>
                <a:gd name="T2" fmla="*/ 51 w 80"/>
                <a:gd name="T3" fmla="*/ 29 h 80"/>
                <a:gd name="T4" fmla="*/ 51 w 80"/>
                <a:gd name="T5" fmla="*/ 52 h 80"/>
                <a:gd name="T6" fmla="*/ 25 w 80"/>
                <a:gd name="T7" fmla="*/ 78 h 80"/>
                <a:gd name="T8" fmla="*/ 40 w 80"/>
                <a:gd name="T9" fmla="*/ 80 h 80"/>
                <a:gd name="T10" fmla="*/ 80 w 80"/>
                <a:gd name="T11" fmla="*/ 40 h 80"/>
                <a:gd name="T12" fmla="*/ 40 w 80"/>
                <a:gd name="T13" fmla="*/ 0 h 80"/>
                <a:gd name="T14" fmla="*/ 0 w 80"/>
                <a:gd name="T15" fmla="*/ 40 h 80"/>
                <a:gd name="T16" fmla="*/ 3 w 80"/>
                <a:gd name="T17" fmla="*/ 55 h 80"/>
                <a:gd name="T18" fmla="*/ 29 w 80"/>
                <a:gd name="T19" fmla="*/ 2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29" y="29"/>
                  </a:moveTo>
                  <a:cubicBezTo>
                    <a:pt x="35" y="23"/>
                    <a:pt x="45" y="23"/>
                    <a:pt x="51" y="29"/>
                  </a:cubicBezTo>
                  <a:cubicBezTo>
                    <a:pt x="58" y="35"/>
                    <a:pt x="58" y="45"/>
                    <a:pt x="51" y="52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30" y="79"/>
                    <a:pt x="35" y="80"/>
                    <a:pt x="40" y="80"/>
                  </a:cubicBezTo>
                  <a:cubicBezTo>
                    <a:pt x="62" y="80"/>
                    <a:pt x="80" y="63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6"/>
                    <a:pt x="1" y="50"/>
                    <a:pt x="3" y="55"/>
                  </a:cubicBezTo>
                  <a:lnTo>
                    <a:pt x="2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679786" y="5483914"/>
            <a:ext cx="810300" cy="810300"/>
            <a:chOff x="6743687" y="4028923"/>
            <a:chExt cx="1157812" cy="1157812"/>
          </a:xfrm>
        </p:grpSpPr>
        <p:sp>
          <p:nvSpPr>
            <p:cNvPr id="98" name="Oval 163"/>
            <p:cNvSpPr>
              <a:spLocks noChangeArrowheads="1"/>
            </p:cNvSpPr>
            <p:nvPr/>
          </p:nvSpPr>
          <p:spPr bwMode="auto">
            <a:xfrm>
              <a:off x="6743687" y="4028923"/>
              <a:ext cx="1157812" cy="1157812"/>
            </a:xfrm>
            <a:prstGeom prst="ellipse">
              <a:avLst/>
            </a:prstGeom>
            <a:solidFill>
              <a:srgbClr val="00A8AC"/>
            </a:solidFill>
            <a:ln w="92329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9" name="Freeform 164"/>
            <p:cNvSpPr>
              <a:spLocks/>
            </p:cNvSpPr>
            <p:nvPr/>
          </p:nvSpPr>
          <p:spPr bwMode="auto">
            <a:xfrm>
              <a:off x="7240438" y="4561975"/>
              <a:ext cx="162399" cy="162399"/>
            </a:xfrm>
            <a:custGeom>
              <a:avLst/>
              <a:gdLst>
                <a:gd name="T0" fmla="*/ 18 w 36"/>
                <a:gd name="T1" fmla="*/ 0 h 36"/>
                <a:gd name="T2" fmla="*/ 18 w 36"/>
                <a:gd name="T3" fmla="*/ 0 h 36"/>
                <a:gd name="T4" fmla="*/ 0 w 36"/>
                <a:gd name="T5" fmla="*/ 18 h 36"/>
                <a:gd name="T6" fmla="*/ 18 w 36"/>
                <a:gd name="T7" fmla="*/ 36 h 36"/>
                <a:gd name="T8" fmla="*/ 36 w 36"/>
                <a:gd name="T9" fmla="*/ 18 h 36"/>
                <a:gd name="T10" fmla="*/ 36 w 36"/>
                <a:gd name="T11" fmla="*/ 18 h 36"/>
                <a:gd name="T12" fmla="*/ 18 w 3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0" name="Freeform 165"/>
            <p:cNvSpPr>
              <a:spLocks noEditPoints="1"/>
            </p:cNvSpPr>
            <p:nvPr/>
          </p:nvSpPr>
          <p:spPr bwMode="auto">
            <a:xfrm>
              <a:off x="6923281" y="4244818"/>
              <a:ext cx="796712" cy="796712"/>
            </a:xfrm>
            <a:custGeom>
              <a:avLst/>
              <a:gdLst>
                <a:gd name="T0" fmla="*/ 48 w 176"/>
                <a:gd name="T1" fmla="*/ 88 h 176"/>
                <a:gd name="T2" fmla="*/ 128 w 176"/>
                <a:gd name="T3" fmla="*/ 88 h 176"/>
                <a:gd name="T4" fmla="*/ 88 w 176"/>
                <a:gd name="T5" fmla="*/ 0 h 176"/>
                <a:gd name="T6" fmla="*/ 82 w 176"/>
                <a:gd name="T7" fmla="*/ 0 h 176"/>
                <a:gd name="T8" fmla="*/ 71 w 176"/>
                <a:gd name="T9" fmla="*/ 21 h 176"/>
                <a:gd name="T10" fmla="*/ 59 w 176"/>
                <a:gd name="T11" fmla="*/ 28 h 176"/>
                <a:gd name="T12" fmla="*/ 52 w 176"/>
                <a:gd name="T13" fmla="*/ 28 h 176"/>
                <a:gd name="T14" fmla="*/ 34 w 176"/>
                <a:gd name="T15" fmla="*/ 20 h 176"/>
                <a:gd name="T16" fmla="*/ 22 w 176"/>
                <a:gd name="T17" fmla="*/ 30 h 176"/>
                <a:gd name="T18" fmla="*/ 28 w 176"/>
                <a:gd name="T19" fmla="*/ 52 h 176"/>
                <a:gd name="T20" fmla="*/ 26 w 176"/>
                <a:gd name="T21" fmla="*/ 66 h 176"/>
                <a:gd name="T22" fmla="*/ 4 w 176"/>
                <a:gd name="T23" fmla="*/ 77 h 176"/>
                <a:gd name="T24" fmla="*/ 0 w 176"/>
                <a:gd name="T25" fmla="*/ 88 h 176"/>
                <a:gd name="T26" fmla="*/ 4 w 176"/>
                <a:gd name="T27" fmla="*/ 99 h 176"/>
                <a:gd name="T28" fmla="*/ 26 w 176"/>
                <a:gd name="T29" fmla="*/ 110 h 176"/>
                <a:gd name="T30" fmla="*/ 28 w 176"/>
                <a:gd name="T31" fmla="*/ 123 h 176"/>
                <a:gd name="T32" fmla="*/ 22 w 176"/>
                <a:gd name="T33" fmla="*/ 146 h 176"/>
                <a:gd name="T34" fmla="*/ 34 w 176"/>
                <a:gd name="T35" fmla="*/ 155 h 176"/>
                <a:gd name="T36" fmla="*/ 52 w 176"/>
                <a:gd name="T37" fmla="*/ 147 h 176"/>
                <a:gd name="T38" fmla="*/ 59 w 176"/>
                <a:gd name="T39" fmla="*/ 147 h 176"/>
                <a:gd name="T40" fmla="*/ 71 w 176"/>
                <a:gd name="T41" fmla="*/ 155 h 176"/>
                <a:gd name="T42" fmla="*/ 82 w 176"/>
                <a:gd name="T43" fmla="*/ 176 h 176"/>
                <a:gd name="T44" fmla="*/ 93 w 176"/>
                <a:gd name="T45" fmla="*/ 176 h 176"/>
                <a:gd name="T46" fmla="*/ 104 w 176"/>
                <a:gd name="T47" fmla="*/ 155 h 176"/>
                <a:gd name="T48" fmla="*/ 116 w 176"/>
                <a:gd name="T49" fmla="*/ 147 h 176"/>
                <a:gd name="T50" fmla="*/ 123 w 176"/>
                <a:gd name="T51" fmla="*/ 147 h 176"/>
                <a:gd name="T52" fmla="*/ 141 w 176"/>
                <a:gd name="T53" fmla="*/ 155 h 176"/>
                <a:gd name="T54" fmla="*/ 154 w 176"/>
                <a:gd name="T55" fmla="*/ 146 h 176"/>
                <a:gd name="T56" fmla="*/ 147 w 176"/>
                <a:gd name="T57" fmla="*/ 123 h 176"/>
                <a:gd name="T58" fmla="*/ 150 w 176"/>
                <a:gd name="T59" fmla="*/ 110 h 176"/>
                <a:gd name="T60" fmla="*/ 171 w 176"/>
                <a:gd name="T61" fmla="*/ 99 h 176"/>
                <a:gd name="T62" fmla="*/ 176 w 176"/>
                <a:gd name="T63" fmla="*/ 88 h 176"/>
                <a:gd name="T64" fmla="*/ 175 w 176"/>
                <a:gd name="T65" fmla="*/ 82 h 176"/>
                <a:gd name="T66" fmla="*/ 155 w 176"/>
                <a:gd name="T67" fmla="*/ 71 h 176"/>
                <a:gd name="T68" fmla="*/ 147 w 176"/>
                <a:gd name="T69" fmla="*/ 59 h 176"/>
                <a:gd name="T70" fmla="*/ 155 w 176"/>
                <a:gd name="T71" fmla="*/ 36 h 176"/>
                <a:gd name="T72" fmla="*/ 146 w 176"/>
                <a:gd name="T73" fmla="*/ 22 h 176"/>
                <a:gd name="T74" fmla="*/ 139 w 176"/>
                <a:gd name="T75" fmla="*/ 21 h 176"/>
                <a:gd name="T76" fmla="*/ 120 w 176"/>
                <a:gd name="T77" fmla="*/ 29 h 176"/>
                <a:gd name="T78" fmla="*/ 110 w 176"/>
                <a:gd name="T79" fmla="*/ 26 h 176"/>
                <a:gd name="T80" fmla="*/ 99 w 176"/>
                <a:gd name="T81" fmla="*/ 4 h 176"/>
                <a:gd name="T82" fmla="*/ 88 w 176"/>
                <a:gd name="T8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6">
                  <a:moveTo>
                    <a:pt x="88" y="128"/>
                  </a:moveTo>
                  <a:cubicBezTo>
                    <a:pt x="65" y="128"/>
                    <a:pt x="48" y="110"/>
                    <a:pt x="48" y="88"/>
                  </a:cubicBezTo>
                  <a:cubicBezTo>
                    <a:pt x="48" y="66"/>
                    <a:pt x="65" y="48"/>
                    <a:pt x="88" y="48"/>
                  </a:cubicBezTo>
                  <a:cubicBezTo>
                    <a:pt x="110" y="48"/>
                    <a:pt x="128" y="66"/>
                    <a:pt x="128" y="88"/>
                  </a:cubicBezTo>
                  <a:cubicBezTo>
                    <a:pt x="128" y="110"/>
                    <a:pt x="110" y="128"/>
                    <a:pt x="88" y="128"/>
                  </a:cubicBezTo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4" y="0"/>
                    <a:pt x="82" y="0"/>
                    <a:pt x="82" y="0"/>
                  </a:cubicBezTo>
                  <a:cubicBezTo>
                    <a:pt x="80" y="0"/>
                    <a:pt x="77" y="2"/>
                    <a:pt x="77" y="4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3"/>
                    <a:pt x="68" y="25"/>
                    <a:pt x="66" y="26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8" y="29"/>
                    <a:pt x="57" y="29"/>
                    <a:pt x="56" y="29"/>
                  </a:cubicBezTo>
                  <a:cubicBezTo>
                    <a:pt x="54" y="29"/>
                    <a:pt x="53" y="29"/>
                    <a:pt x="52" y="2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5" y="20"/>
                    <a:pt x="34" y="20"/>
                  </a:cubicBezTo>
                  <a:cubicBezTo>
                    <a:pt x="32" y="20"/>
                    <a:pt x="31" y="21"/>
                    <a:pt x="3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31"/>
                    <a:pt x="20" y="34"/>
                    <a:pt x="21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4"/>
                    <a:pt x="29" y="57"/>
                    <a:pt x="28" y="59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8"/>
                    <a:pt x="22" y="70"/>
                    <a:pt x="20" y="71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" y="77"/>
                    <a:pt x="0" y="80"/>
                    <a:pt x="0" y="82"/>
                  </a:cubicBezTo>
                  <a:cubicBezTo>
                    <a:pt x="0" y="82"/>
                    <a:pt x="0" y="84"/>
                    <a:pt x="0" y="88"/>
                  </a:cubicBezTo>
                  <a:cubicBezTo>
                    <a:pt x="0" y="91"/>
                    <a:pt x="0" y="93"/>
                    <a:pt x="0" y="93"/>
                  </a:cubicBezTo>
                  <a:cubicBezTo>
                    <a:pt x="0" y="96"/>
                    <a:pt x="2" y="98"/>
                    <a:pt x="4" y="99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5"/>
                    <a:pt x="25" y="108"/>
                    <a:pt x="26" y="110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9" y="118"/>
                    <a:pt x="29" y="121"/>
                    <a:pt x="28" y="123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0" y="141"/>
                    <a:pt x="20" y="144"/>
                    <a:pt x="22" y="146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1" y="155"/>
                    <a:pt x="32" y="155"/>
                    <a:pt x="34" y="155"/>
                  </a:cubicBezTo>
                  <a:cubicBezTo>
                    <a:pt x="35" y="155"/>
                    <a:pt x="36" y="155"/>
                    <a:pt x="36" y="155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53" y="147"/>
                    <a:pt x="54" y="146"/>
                    <a:pt x="56" y="146"/>
                  </a:cubicBezTo>
                  <a:cubicBezTo>
                    <a:pt x="57" y="146"/>
                    <a:pt x="58" y="147"/>
                    <a:pt x="59" y="147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68" y="151"/>
                    <a:pt x="70" y="153"/>
                    <a:pt x="71" y="155"/>
                  </a:cubicBezTo>
                  <a:cubicBezTo>
                    <a:pt x="77" y="171"/>
                    <a:pt x="77" y="171"/>
                    <a:pt x="77" y="171"/>
                  </a:cubicBezTo>
                  <a:cubicBezTo>
                    <a:pt x="77" y="173"/>
                    <a:pt x="80" y="175"/>
                    <a:pt x="82" y="176"/>
                  </a:cubicBezTo>
                  <a:cubicBezTo>
                    <a:pt x="82" y="176"/>
                    <a:pt x="84" y="176"/>
                    <a:pt x="88" y="176"/>
                  </a:cubicBezTo>
                  <a:cubicBezTo>
                    <a:pt x="91" y="176"/>
                    <a:pt x="93" y="176"/>
                    <a:pt x="93" y="176"/>
                  </a:cubicBezTo>
                  <a:cubicBezTo>
                    <a:pt x="95" y="175"/>
                    <a:pt x="98" y="173"/>
                    <a:pt x="99" y="171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5" y="153"/>
                    <a:pt x="108" y="151"/>
                    <a:pt x="110" y="150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7" y="147"/>
                    <a:pt x="118" y="146"/>
                    <a:pt x="120" y="146"/>
                  </a:cubicBezTo>
                  <a:cubicBezTo>
                    <a:pt x="121" y="146"/>
                    <a:pt x="122" y="147"/>
                    <a:pt x="123" y="147"/>
                  </a:cubicBezTo>
                  <a:cubicBezTo>
                    <a:pt x="139" y="155"/>
                    <a:pt x="139" y="155"/>
                    <a:pt x="139" y="155"/>
                  </a:cubicBezTo>
                  <a:cubicBezTo>
                    <a:pt x="140" y="155"/>
                    <a:pt x="140" y="155"/>
                    <a:pt x="141" y="155"/>
                  </a:cubicBezTo>
                  <a:cubicBezTo>
                    <a:pt x="143" y="155"/>
                    <a:pt x="144" y="155"/>
                    <a:pt x="146" y="154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5" y="144"/>
                    <a:pt x="155" y="141"/>
                    <a:pt x="155" y="139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1"/>
                    <a:pt x="146" y="118"/>
                    <a:pt x="147" y="116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0" y="108"/>
                    <a:pt x="153" y="105"/>
                    <a:pt x="155" y="105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3" y="98"/>
                    <a:pt x="175" y="96"/>
                    <a:pt x="175" y="93"/>
                  </a:cubicBezTo>
                  <a:cubicBezTo>
                    <a:pt x="175" y="93"/>
                    <a:pt x="176" y="91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4"/>
                    <a:pt x="175" y="82"/>
                    <a:pt x="175" y="82"/>
                  </a:cubicBezTo>
                  <a:cubicBezTo>
                    <a:pt x="175" y="80"/>
                    <a:pt x="173" y="77"/>
                    <a:pt x="171" y="77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3" y="70"/>
                    <a:pt x="150" y="68"/>
                    <a:pt x="150" y="66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6" y="57"/>
                    <a:pt x="146" y="54"/>
                    <a:pt x="147" y="52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5" y="34"/>
                    <a:pt x="155" y="31"/>
                    <a:pt x="154" y="30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4" y="21"/>
                    <a:pt x="143" y="20"/>
                    <a:pt x="141" y="20"/>
                  </a:cubicBezTo>
                  <a:cubicBezTo>
                    <a:pt x="140" y="20"/>
                    <a:pt x="140" y="20"/>
                    <a:pt x="139" y="21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9"/>
                    <a:pt x="121" y="29"/>
                    <a:pt x="120" y="29"/>
                  </a:cubicBezTo>
                  <a:cubicBezTo>
                    <a:pt x="118" y="29"/>
                    <a:pt x="117" y="29"/>
                    <a:pt x="116" y="28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08" y="25"/>
                    <a:pt x="105" y="23"/>
                    <a:pt x="104" y="21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8" y="2"/>
                    <a:pt x="95" y="0"/>
                    <a:pt x="93" y="0"/>
                  </a:cubicBezTo>
                  <a:cubicBezTo>
                    <a:pt x="93" y="0"/>
                    <a:pt x="91" y="0"/>
                    <a:pt x="88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1" name="Oval 166"/>
            <p:cNvSpPr>
              <a:spLocks noChangeArrowheads="1"/>
            </p:cNvSpPr>
            <p:nvPr/>
          </p:nvSpPr>
          <p:spPr bwMode="auto">
            <a:xfrm>
              <a:off x="7240438" y="4525674"/>
              <a:ext cx="162399" cy="162399"/>
            </a:xfrm>
            <a:prstGeom prst="ellipse">
              <a:avLst/>
            </a:pr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2" name="Freeform 167"/>
            <p:cNvSpPr>
              <a:spLocks noEditPoints="1"/>
            </p:cNvSpPr>
            <p:nvPr/>
          </p:nvSpPr>
          <p:spPr bwMode="auto">
            <a:xfrm>
              <a:off x="6923281" y="4208517"/>
              <a:ext cx="796712" cy="796712"/>
            </a:xfrm>
            <a:custGeom>
              <a:avLst/>
              <a:gdLst>
                <a:gd name="T0" fmla="*/ 171 w 176"/>
                <a:gd name="T1" fmla="*/ 77 h 176"/>
                <a:gd name="T2" fmla="*/ 150 w 176"/>
                <a:gd name="T3" fmla="*/ 66 h 176"/>
                <a:gd name="T4" fmla="*/ 147 w 176"/>
                <a:gd name="T5" fmla="*/ 52 h 176"/>
                <a:gd name="T6" fmla="*/ 154 w 176"/>
                <a:gd name="T7" fmla="*/ 30 h 176"/>
                <a:gd name="T8" fmla="*/ 139 w 176"/>
                <a:gd name="T9" fmla="*/ 21 h 176"/>
                <a:gd name="T10" fmla="*/ 116 w 176"/>
                <a:gd name="T11" fmla="*/ 28 h 176"/>
                <a:gd name="T12" fmla="*/ 104 w 176"/>
                <a:gd name="T13" fmla="*/ 21 h 176"/>
                <a:gd name="T14" fmla="*/ 93 w 176"/>
                <a:gd name="T15" fmla="*/ 0 h 176"/>
                <a:gd name="T16" fmla="*/ 82 w 176"/>
                <a:gd name="T17" fmla="*/ 0 h 176"/>
                <a:gd name="T18" fmla="*/ 71 w 176"/>
                <a:gd name="T19" fmla="*/ 21 h 176"/>
                <a:gd name="T20" fmla="*/ 59 w 176"/>
                <a:gd name="T21" fmla="*/ 28 h 176"/>
                <a:gd name="T22" fmla="*/ 36 w 176"/>
                <a:gd name="T23" fmla="*/ 21 h 176"/>
                <a:gd name="T24" fmla="*/ 22 w 176"/>
                <a:gd name="T25" fmla="*/ 30 h 176"/>
                <a:gd name="T26" fmla="*/ 28 w 176"/>
                <a:gd name="T27" fmla="*/ 52 h 176"/>
                <a:gd name="T28" fmla="*/ 26 w 176"/>
                <a:gd name="T29" fmla="*/ 66 h 176"/>
                <a:gd name="T30" fmla="*/ 4 w 176"/>
                <a:gd name="T31" fmla="*/ 77 h 176"/>
                <a:gd name="T32" fmla="*/ 0 w 176"/>
                <a:gd name="T33" fmla="*/ 88 h 176"/>
                <a:gd name="T34" fmla="*/ 4 w 176"/>
                <a:gd name="T35" fmla="*/ 99 h 176"/>
                <a:gd name="T36" fmla="*/ 26 w 176"/>
                <a:gd name="T37" fmla="*/ 110 h 176"/>
                <a:gd name="T38" fmla="*/ 28 w 176"/>
                <a:gd name="T39" fmla="*/ 123 h 176"/>
                <a:gd name="T40" fmla="*/ 22 w 176"/>
                <a:gd name="T41" fmla="*/ 146 h 176"/>
                <a:gd name="T42" fmla="*/ 36 w 176"/>
                <a:gd name="T43" fmla="*/ 155 h 176"/>
                <a:gd name="T44" fmla="*/ 59 w 176"/>
                <a:gd name="T45" fmla="*/ 147 h 176"/>
                <a:gd name="T46" fmla="*/ 71 w 176"/>
                <a:gd name="T47" fmla="*/ 155 h 176"/>
                <a:gd name="T48" fmla="*/ 82 w 176"/>
                <a:gd name="T49" fmla="*/ 176 h 176"/>
                <a:gd name="T50" fmla="*/ 93 w 176"/>
                <a:gd name="T51" fmla="*/ 176 h 176"/>
                <a:gd name="T52" fmla="*/ 104 w 176"/>
                <a:gd name="T53" fmla="*/ 155 h 176"/>
                <a:gd name="T54" fmla="*/ 116 w 176"/>
                <a:gd name="T55" fmla="*/ 147 h 176"/>
                <a:gd name="T56" fmla="*/ 139 w 176"/>
                <a:gd name="T57" fmla="*/ 155 h 176"/>
                <a:gd name="T58" fmla="*/ 154 w 176"/>
                <a:gd name="T59" fmla="*/ 146 h 176"/>
                <a:gd name="T60" fmla="*/ 147 w 176"/>
                <a:gd name="T61" fmla="*/ 123 h 176"/>
                <a:gd name="T62" fmla="*/ 150 w 176"/>
                <a:gd name="T63" fmla="*/ 110 h 176"/>
                <a:gd name="T64" fmla="*/ 171 w 176"/>
                <a:gd name="T65" fmla="*/ 99 h 176"/>
                <a:gd name="T66" fmla="*/ 176 w 176"/>
                <a:gd name="T67" fmla="*/ 88 h 176"/>
                <a:gd name="T68" fmla="*/ 88 w 176"/>
                <a:gd name="T69" fmla="*/ 128 h 176"/>
                <a:gd name="T70" fmla="*/ 88 w 176"/>
                <a:gd name="T71" fmla="*/ 48 h 176"/>
                <a:gd name="T72" fmla="*/ 88 w 176"/>
                <a:gd name="T73" fmla="*/ 12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76">
                  <a:moveTo>
                    <a:pt x="175" y="82"/>
                  </a:moveTo>
                  <a:cubicBezTo>
                    <a:pt x="175" y="80"/>
                    <a:pt x="173" y="77"/>
                    <a:pt x="171" y="77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3" y="70"/>
                    <a:pt x="150" y="68"/>
                    <a:pt x="150" y="66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6" y="57"/>
                    <a:pt x="146" y="54"/>
                    <a:pt x="147" y="52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5" y="34"/>
                    <a:pt x="155" y="31"/>
                    <a:pt x="154" y="30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4" y="20"/>
                    <a:pt x="141" y="20"/>
                    <a:pt x="139" y="21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1" y="29"/>
                    <a:pt x="118" y="29"/>
                    <a:pt x="116" y="28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08" y="25"/>
                    <a:pt x="105" y="23"/>
                    <a:pt x="104" y="21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8" y="2"/>
                    <a:pt x="95" y="0"/>
                    <a:pt x="93" y="0"/>
                  </a:cubicBezTo>
                  <a:cubicBezTo>
                    <a:pt x="93" y="0"/>
                    <a:pt x="91" y="0"/>
                    <a:pt x="88" y="0"/>
                  </a:cubicBezTo>
                  <a:cubicBezTo>
                    <a:pt x="84" y="0"/>
                    <a:pt x="82" y="0"/>
                    <a:pt x="82" y="0"/>
                  </a:cubicBezTo>
                  <a:cubicBezTo>
                    <a:pt x="80" y="0"/>
                    <a:pt x="77" y="2"/>
                    <a:pt x="77" y="4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3"/>
                    <a:pt x="68" y="25"/>
                    <a:pt x="66" y="26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7" y="29"/>
                    <a:pt x="54" y="29"/>
                    <a:pt x="52" y="2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0"/>
                    <a:pt x="31" y="20"/>
                    <a:pt x="3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31"/>
                    <a:pt x="20" y="34"/>
                    <a:pt x="21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4"/>
                    <a:pt x="29" y="57"/>
                    <a:pt x="28" y="59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8"/>
                    <a:pt x="22" y="70"/>
                    <a:pt x="20" y="71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" y="77"/>
                    <a:pt x="0" y="80"/>
                    <a:pt x="0" y="82"/>
                  </a:cubicBezTo>
                  <a:cubicBezTo>
                    <a:pt x="0" y="82"/>
                    <a:pt x="0" y="84"/>
                    <a:pt x="0" y="88"/>
                  </a:cubicBezTo>
                  <a:cubicBezTo>
                    <a:pt x="0" y="91"/>
                    <a:pt x="0" y="93"/>
                    <a:pt x="0" y="93"/>
                  </a:cubicBezTo>
                  <a:cubicBezTo>
                    <a:pt x="0" y="96"/>
                    <a:pt x="2" y="98"/>
                    <a:pt x="4" y="99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5"/>
                    <a:pt x="25" y="108"/>
                    <a:pt x="26" y="110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9" y="118"/>
                    <a:pt x="29" y="121"/>
                    <a:pt x="28" y="123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0" y="141"/>
                    <a:pt x="20" y="144"/>
                    <a:pt x="22" y="146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1" y="155"/>
                    <a:pt x="34" y="156"/>
                    <a:pt x="36" y="155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54" y="146"/>
                    <a:pt x="57" y="146"/>
                    <a:pt x="59" y="147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68" y="151"/>
                    <a:pt x="70" y="153"/>
                    <a:pt x="71" y="155"/>
                  </a:cubicBezTo>
                  <a:cubicBezTo>
                    <a:pt x="77" y="171"/>
                    <a:pt x="77" y="171"/>
                    <a:pt x="77" y="171"/>
                  </a:cubicBezTo>
                  <a:cubicBezTo>
                    <a:pt x="77" y="173"/>
                    <a:pt x="80" y="175"/>
                    <a:pt x="82" y="176"/>
                  </a:cubicBezTo>
                  <a:cubicBezTo>
                    <a:pt x="82" y="176"/>
                    <a:pt x="84" y="176"/>
                    <a:pt x="88" y="176"/>
                  </a:cubicBezTo>
                  <a:cubicBezTo>
                    <a:pt x="91" y="176"/>
                    <a:pt x="93" y="176"/>
                    <a:pt x="93" y="176"/>
                  </a:cubicBezTo>
                  <a:cubicBezTo>
                    <a:pt x="95" y="175"/>
                    <a:pt x="98" y="173"/>
                    <a:pt x="99" y="171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5" y="153"/>
                    <a:pt x="108" y="151"/>
                    <a:pt x="110" y="150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8" y="146"/>
                    <a:pt x="121" y="146"/>
                    <a:pt x="123" y="147"/>
                  </a:cubicBezTo>
                  <a:cubicBezTo>
                    <a:pt x="139" y="155"/>
                    <a:pt x="139" y="155"/>
                    <a:pt x="139" y="155"/>
                  </a:cubicBezTo>
                  <a:cubicBezTo>
                    <a:pt x="141" y="156"/>
                    <a:pt x="144" y="155"/>
                    <a:pt x="146" y="154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5" y="144"/>
                    <a:pt x="155" y="141"/>
                    <a:pt x="155" y="139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1"/>
                    <a:pt x="146" y="118"/>
                    <a:pt x="147" y="116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0" y="108"/>
                    <a:pt x="153" y="105"/>
                    <a:pt x="155" y="105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3" y="98"/>
                    <a:pt x="175" y="96"/>
                    <a:pt x="175" y="93"/>
                  </a:cubicBezTo>
                  <a:cubicBezTo>
                    <a:pt x="175" y="93"/>
                    <a:pt x="176" y="91"/>
                    <a:pt x="176" y="88"/>
                  </a:cubicBezTo>
                  <a:cubicBezTo>
                    <a:pt x="176" y="84"/>
                    <a:pt x="175" y="82"/>
                    <a:pt x="175" y="82"/>
                  </a:cubicBezTo>
                  <a:moveTo>
                    <a:pt x="88" y="128"/>
                  </a:moveTo>
                  <a:cubicBezTo>
                    <a:pt x="65" y="128"/>
                    <a:pt x="48" y="110"/>
                    <a:pt x="48" y="88"/>
                  </a:cubicBezTo>
                  <a:cubicBezTo>
                    <a:pt x="48" y="66"/>
                    <a:pt x="65" y="48"/>
                    <a:pt x="88" y="48"/>
                  </a:cubicBezTo>
                  <a:cubicBezTo>
                    <a:pt x="110" y="48"/>
                    <a:pt x="128" y="66"/>
                    <a:pt x="128" y="88"/>
                  </a:cubicBezTo>
                  <a:cubicBezTo>
                    <a:pt x="128" y="110"/>
                    <a:pt x="110" y="128"/>
                    <a:pt x="88" y="1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691161" y="2163877"/>
            <a:ext cx="787550" cy="787550"/>
            <a:chOff x="5384521" y="5392334"/>
            <a:chExt cx="1258647" cy="1258647"/>
          </a:xfrm>
        </p:grpSpPr>
        <p:sp>
          <p:nvSpPr>
            <p:cNvPr id="104" name="Oval 216"/>
            <p:cNvSpPr>
              <a:spLocks noChangeArrowheads="1"/>
            </p:cNvSpPr>
            <p:nvPr/>
          </p:nvSpPr>
          <p:spPr bwMode="auto">
            <a:xfrm>
              <a:off x="5384521" y="5392334"/>
              <a:ext cx="1258647" cy="125864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20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5" name="Freeform 217"/>
            <p:cNvSpPr>
              <a:spLocks/>
            </p:cNvSpPr>
            <p:nvPr/>
          </p:nvSpPr>
          <p:spPr bwMode="auto">
            <a:xfrm>
              <a:off x="5652745" y="5750356"/>
              <a:ext cx="506304" cy="670614"/>
            </a:xfrm>
            <a:custGeom>
              <a:avLst/>
              <a:gdLst>
                <a:gd name="T0" fmla="*/ 0 w 112"/>
                <a:gd name="T1" fmla="*/ 0 h 148"/>
                <a:gd name="T2" fmla="*/ 0 w 112"/>
                <a:gd name="T3" fmla="*/ 0 h 148"/>
                <a:gd name="T4" fmla="*/ 0 w 112"/>
                <a:gd name="T5" fmla="*/ 136 h 148"/>
                <a:gd name="T6" fmla="*/ 12 w 112"/>
                <a:gd name="T7" fmla="*/ 148 h 148"/>
                <a:gd name="T8" fmla="*/ 100 w 112"/>
                <a:gd name="T9" fmla="*/ 148 h 148"/>
                <a:gd name="T10" fmla="*/ 112 w 112"/>
                <a:gd name="T11" fmla="*/ 136 h 148"/>
                <a:gd name="T12" fmla="*/ 112 w 112"/>
                <a:gd name="T13" fmla="*/ 128 h 148"/>
                <a:gd name="T14" fmla="*/ 100 w 112"/>
                <a:gd name="T15" fmla="*/ 140 h 148"/>
                <a:gd name="T16" fmla="*/ 48 w 112"/>
                <a:gd name="T17" fmla="*/ 140 h 148"/>
                <a:gd name="T18" fmla="*/ 12 w 112"/>
                <a:gd name="T19" fmla="*/ 140 h 148"/>
                <a:gd name="T20" fmla="*/ 0 w 112"/>
                <a:gd name="T21" fmla="*/ 128 h 148"/>
                <a:gd name="T22" fmla="*/ 0 w 112"/>
                <a:gd name="T23" fmla="*/ 92 h 148"/>
                <a:gd name="T24" fmla="*/ 0 w 112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4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2"/>
                    <a:pt x="6" y="148"/>
                    <a:pt x="12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7" y="148"/>
                    <a:pt x="112" y="142"/>
                    <a:pt x="112" y="136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2" y="134"/>
                    <a:pt x="107" y="140"/>
                    <a:pt x="100" y="140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6" y="140"/>
                    <a:pt x="0" y="134"/>
                    <a:pt x="0" y="12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6" name="Freeform 218"/>
            <p:cNvSpPr>
              <a:spLocks/>
            </p:cNvSpPr>
            <p:nvPr/>
          </p:nvSpPr>
          <p:spPr bwMode="auto">
            <a:xfrm>
              <a:off x="5652745" y="5660558"/>
              <a:ext cx="506304" cy="724110"/>
            </a:xfrm>
            <a:custGeom>
              <a:avLst/>
              <a:gdLst>
                <a:gd name="T0" fmla="*/ 100 w 112"/>
                <a:gd name="T1" fmla="*/ 0 h 160"/>
                <a:gd name="T2" fmla="*/ 64 w 112"/>
                <a:gd name="T3" fmla="*/ 0 h 160"/>
                <a:gd name="T4" fmla="*/ 12 w 112"/>
                <a:gd name="T5" fmla="*/ 0 h 160"/>
                <a:gd name="T6" fmla="*/ 0 w 112"/>
                <a:gd name="T7" fmla="*/ 12 h 160"/>
                <a:gd name="T8" fmla="*/ 0 w 112"/>
                <a:gd name="T9" fmla="*/ 112 h 160"/>
                <a:gd name="T10" fmla="*/ 0 w 112"/>
                <a:gd name="T11" fmla="*/ 148 h 160"/>
                <a:gd name="T12" fmla="*/ 12 w 112"/>
                <a:gd name="T13" fmla="*/ 160 h 160"/>
                <a:gd name="T14" fmla="*/ 48 w 112"/>
                <a:gd name="T15" fmla="*/ 160 h 160"/>
                <a:gd name="T16" fmla="*/ 100 w 112"/>
                <a:gd name="T17" fmla="*/ 160 h 160"/>
                <a:gd name="T18" fmla="*/ 112 w 112"/>
                <a:gd name="T19" fmla="*/ 148 h 160"/>
                <a:gd name="T20" fmla="*/ 112 w 112"/>
                <a:gd name="T21" fmla="*/ 48 h 160"/>
                <a:gd name="T22" fmla="*/ 112 w 112"/>
                <a:gd name="T23" fmla="*/ 12 h 160"/>
                <a:gd name="T24" fmla="*/ 100 w 112"/>
                <a:gd name="T2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160">
                  <a:moveTo>
                    <a:pt x="100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4"/>
                    <a:pt x="6" y="160"/>
                    <a:pt x="12" y="160"/>
                  </a:cubicBezTo>
                  <a:cubicBezTo>
                    <a:pt x="48" y="160"/>
                    <a:pt x="48" y="160"/>
                    <a:pt x="48" y="160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7" y="160"/>
                    <a:pt x="112" y="154"/>
                    <a:pt x="112" y="148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5"/>
                    <a:pt x="107" y="0"/>
                    <a:pt x="100" y="0"/>
                  </a:cubicBezTo>
                </a:path>
              </a:pathLst>
            </a:cu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7" name="Rectangle 219"/>
            <p:cNvSpPr>
              <a:spLocks noChangeArrowheads="1"/>
            </p:cNvSpPr>
            <p:nvPr/>
          </p:nvSpPr>
          <p:spPr bwMode="auto">
            <a:xfrm>
              <a:off x="5725347" y="5786657"/>
              <a:ext cx="181505" cy="36301"/>
            </a:xfrm>
            <a:prstGeom prst="rect">
              <a:avLst/>
            </a:pr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8" name="Rectangle 220"/>
            <p:cNvSpPr>
              <a:spLocks noChangeArrowheads="1"/>
            </p:cNvSpPr>
            <p:nvPr/>
          </p:nvSpPr>
          <p:spPr bwMode="auto">
            <a:xfrm>
              <a:off x="5725347" y="5786657"/>
              <a:ext cx="181505" cy="3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9" name="Freeform 221"/>
            <p:cNvSpPr>
              <a:spLocks/>
            </p:cNvSpPr>
            <p:nvPr/>
          </p:nvSpPr>
          <p:spPr bwMode="auto">
            <a:xfrm>
              <a:off x="5725347" y="6077065"/>
              <a:ext cx="139472" cy="36301"/>
            </a:xfrm>
            <a:custGeom>
              <a:avLst/>
              <a:gdLst>
                <a:gd name="T0" fmla="*/ 73 w 73"/>
                <a:gd name="T1" fmla="*/ 0 h 19"/>
                <a:gd name="T2" fmla="*/ 0 w 73"/>
                <a:gd name="T3" fmla="*/ 0 h 19"/>
                <a:gd name="T4" fmla="*/ 0 w 73"/>
                <a:gd name="T5" fmla="*/ 19 h 19"/>
                <a:gd name="T6" fmla="*/ 66 w 73"/>
                <a:gd name="T7" fmla="*/ 19 h 19"/>
                <a:gd name="T8" fmla="*/ 71 w 73"/>
                <a:gd name="T9" fmla="*/ 2 h 19"/>
                <a:gd name="T10" fmla="*/ 73 w 73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9">
                  <a:moveTo>
                    <a:pt x="73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66" y="19"/>
                  </a:lnTo>
                  <a:lnTo>
                    <a:pt x="71" y="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0" name="Freeform 222"/>
            <p:cNvSpPr>
              <a:spLocks/>
            </p:cNvSpPr>
            <p:nvPr/>
          </p:nvSpPr>
          <p:spPr bwMode="auto">
            <a:xfrm>
              <a:off x="5725347" y="6077065"/>
              <a:ext cx="139472" cy="36301"/>
            </a:xfrm>
            <a:custGeom>
              <a:avLst/>
              <a:gdLst>
                <a:gd name="T0" fmla="*/ 73 w 73"/>
                <a:gd name="T1" fmla="*/ 0 h 19"/>
                <a:gd name="T2" fmla="*/ 0 w 73"/>
                <a:gd name="T3" fmla="*/ 0 h 19"/>
                <a:gd name="T4" fmla="*/ 0 w 73"/>
                <a:gd name="T5" fmla="*/ 19 h 19"/>
                <a:gd name="T6" fmla="*/ 66 w 73"/>
                <a:gd name="T7" fmla="*/ 19 h 19"/>
                <a:gd name="T8" fmla="*/ 71 w 73"/>
                <a:gd name="T9" fmla="*/ 2 h 19"/>
                <a:gd name="T10" fmla="*/ 73 w 73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19">
                  <a:moveTo>
                    <a:pt x="73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66" y="19"/>
                  </a:lnTo>
                  <a:lnTo>
                    <a:pt x="71" y="2"/>
                  </a:lnTo>
                  <a:lnTo>
                    <a:pt x="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1" name="Freeform 223"/>
            <p:cNvSpPr>
              <a:spLocks/>
            </p:cNvSpPr>
            <p:nvPr/>
          </p:nvSpPr>
          <p:spPr bwMode="auto">
            <a:xfrm>
              <a:off x="5725347" y="5985357"/>
              <a:ext cx="231180" cy="36301"/>
            </a:xfrm>
            <a:custGeom>
              <a:avLst/>
              <a:gdLst>
                <a:gd name="T0" fmla="*/ 121 w 121"/>
                <a:gd name="T1" fmla="*/ 0 h 19"/>
                <a:gd name="T2" fmla="*/ 0 w 121"/>
                <a:gd name="T3" fmla="*/ 0 h 19"/>
                <a:gd name="T4" fmla="*/ 0 w 121"/>
                <a:gd name="T5" fmla="*/ 19 h 19"/>
                <a:gd name="T6" fmla="*/ 102 w 121"/>
                <a:gd name="T7" fmla="*/ 19 h 19"/>
                <a:gd name="T8" fmla="*/ 121 w 12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9">
                  <a:moveTo>
                    <a:pt x="121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02" y="19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2" name="Freeform 224"/>
            <p:cNvSpPr>
              <a:spLocks/>
            </p:cNvSpPr>
            <p:nvPr/>
          </p:nvSpPr>
          <p:spPr bwMode="auto">
            <a:xfrm>
              <a:off x="5725347" y="5985357"/>
              <a:ext cx="231180" cy="36301"/>
            </a:xfrm>
            <a:custGeom>
              <a:avLst/>
              <a:gdLst>
                <a:gd name="T0" fmla="*/ 121 w 121"/>
                <a:gd name="T1" fmla="*/ 0 h 19"/>
                <a:gd name="T2" fmla="*/ 0 w 121"/>
                <a:gd name="T3" fmla="*/ 0 h 19"/>
                <a:gd name="T4" fmla="*/ 0 w 121"/>
                <a:gd name="T5" fmla="*/ 19 h 19"/>
                <a:gd name="T6" fmla="*/ 102 w 121"/>
                <a:gd name="T7" fmla="*/ 19 h 19"/>
                <a:gd name="T8" fmla="*/ 121 w 12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9">
                  <a:moveTo>
                    <a:pt x="121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02" y="19"/>
                  </a:lnTo>
                  <a:lnTo>
                    <a:pt x="1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3" name="Freeform 225"/>
            <p:cNvSpPr>
              <a:spLocks/>
            </p:cNvSpPr>
            <p:nvPr/>
          </p:nvSpPr>
          <p:spPr bwMode="auto">
            <a:xfrm>
              <a:off x="5725347" y="5895560"/>
              <a:ext cx="320978" cy="36301"/>
            </a:xfrm>
            <a:custGeom>
              <a:avLst/>
              <a:gdLst>
                <a:gd name="T0" fmla="*/ 168 w 168"/>
                <a:gd name="T1" fmla="*/ 0 h 19"/>
                <a:gd name="T2" fmla="*/ 0 w 168"/>
                <a:gd name="T3" fmla="*/ 0 h 19"/>
                <a:gd name="T4" fmla="*/ 0 w 168"/>
                <a:gd name="T5" fmla="*/ 19 h 19"/>
                <a:gd name="T6" fmla="*/ 149 w 168"/>
                <a:gd name="T7" fmla="*/ 19 h 19"/>
                <a:gd name="T8" fmla="*/ 168 w 1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9">
                  <a:moveTo>
                    <a:pt x="168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49" y="19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4" name="Freeform 226"/>
            <p:cNvSpPr>
              <a:spLocks/>
            </p:cNvSpPr>
            <p:nvPr/>
          </p:nvSpPr>
          <p:spPr bwMode="auto">
            <a:xfrm>
              <a:off x="5725347" y="5895560"/>
              <a:ext cx="320978" cy="36301"/>
            </a:xfrm>
            <a:custGeom>
              <a:avLst/>
              <a:gdLst>
                <a:gd name="T0" fmla="*/ 168 w 168"/>
                <a:gd name="T1" fmla="*/ 0 h 19"/>
                <a:gd name="T2" fmla="*/ 0 w 168"/>
                <a:gd name="T3" fmla="*/ 0 h 19"/>
                <a:gd name="T4" fmla="*/ 0 w 168"/>
                <a:gd name="T5" fmla="*/ 19 h 19"/>
                <a:gd name="T6" fmla="*/ 149 w 168"/>
                <a:gd name="T7" fmla="*/ 19 h 19"/>
                <a:gd name="T8" fmla="*/ 168 w 1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9">
                  <a:moveTo>
                    <a:pt x="168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149" y="19"/>
                  </a:lnTo>
                  <a:lnTo>
                    <a:pt x="1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5" name="Freeform 227"/>
            <p:cNvSpPr>
              <a:spLocks/>
            </p:cNvSpPr>
            <p:nvPr/>
          </p:nvSpPr>
          <p:spPr bwMode="auto">
            <a:xfrm>
              <a:off x="5725347" y="6166862"/>
              <a:ext cx="116545" cy="36301"/>
            </a:xfrm>
            <a:custGeom>
              <a:avLst/>
              <a:gdLst>
                <a:gd name="T0" fmla="*/ 61 w 61"/>
                <a:gd name="T1" fmla="*/ 0 h 19"/>
                <a:gd name="T2" fmla="*/ 0 w 61"/>
                <a:gd name="T3" fmla="*/ 0 h 19"/>
                <a:gd name="T4" fmla="*/ 0 w 61"/>
                <a:gd name="T5" fmla="*/ 19 h 19"/>
                <a:gd name="T6" fmla="*/ 57 w 61"/>
                <a:gd name="T7" fmla="*/ 19 h 19"/>
                <a:gd name="T8" fmla="*/ 61 w 6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9">
                  <a:moveTo>
                    <a:pt x="61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57" y="19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6" name="Freeform 228"/>
            <p:cNvSpPr>
              <a:spLocks/>
            </p:cNvSpPr>
            <p:nvPr/>
          </p:nvSpPr>
          <p:spPr bwMode="auto">
            <a:xfrm>
              <a:off x="5725347" y="6166862"/>
              <a:ext cx="116545" cy="36301"/>
            </a:xfrm>
            <a:custGeom>
              <a:avLst/>
              <a:gdLst>
                <a:gd name="T0" fmla="*/ 61 w 61"/>
                <a:gd name="T1" fmla="*/ 0 h 19"/>
                <a:gd name="T2" fmla="*/ 0 w 61"/>
                <a:gd name="T3" fmla="*/ 0 h 19"/>
                <a:gd name="T4" fmla="*/ 0 w 61"/>
                <a:gd name="T5" fmla="*/ 19 h 19"/>
                <a:gd name="T6" fmla="*/ 57 w 61"/>
                <a:gd name="T7" fmla="*/ 19 h 19"/>
                <a:gd name="T8" fmla="*/ 61 w 6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9">
                  <a:moveTo>
                    <a:pt x="61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57" y="19"/>
                  </a:lnTo>
                  <a:lnTo>
                    <a:pt x="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7" name="Freeform 229"/>
            <p:cNvSpPr>
              <a:spLocks noEditPoints="1"/>
            </p:cNvSpPr>
            <p:nvPr/>
          </p:nvSpPr>
          <p:spPr bwMode="auto">
            <a:xfrm>
              <a:off x="5725347" y="6256660"/>
              <a:ext cx="361100" cy="36301"/>
            </a:xfrm>
            <a:custGeom>
              <a:avLst/>
              <a:gdLst>
                <a:gd name="T0" fmla="*/ 189 w 189"/>
                <a:gd name="T1" fmla="*/ 3 h 19"/>
                <a:gd name="T2" fmla="*/ 177 w 189"/>
                <a:gd name="T3" fmla="*/ 15 h 19"/>
                <a:gd name="T4" fmla="*/ 159 w 189"/>
                <a:gd name="T5" fmla="*/ 19 h 19"/>
                <a:gd name="T6" fmla="*/ 189 w 189"/>
                <a:gd name="T7" fmla="*/ 19 h 19"/>
                <a:gd name="T8" fmla="*/ 189 w 189"/>
                <a:gd name="T9" fmla="*/ 3 h 19"/>
                <a:gd name="T10" fmla="*/ 52 w 189"/>
                <a:gd name="T11" fmla="*/ 0 h 19"/>
                <a:gd name="T12" fmla="*/ 0 w 189"/>
                <a:gd name="T13" fmla="*/ 0 h 19"/>
                <a:gd name="T14" fmla="*/ 0 w 189"/>
                <a:gd name="T15" fmla="*/ 19 h 19"/>
                <a:gd name="T16" fmla="*/ 47 w 189"/>
                <a:gd name="T17" fmla="*/ 19 h 19"/>
                <a:gd name="T18" fmla="*/ 52 w 189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">
                  <a:moveTo>
                    <a:pt x="189" y="3"/>
                  </a:moveTo>
                  <a:lnTo>
                    <a:pt x="177" y="15"/>
                  </a:lnTo>
                  <a:lnTo>
                    <a:pt x="159" y="19"/>
                  </a:lnTo>
                  <a:lnTo>
                    <a:pt x="189" y="19"/>
                  </a:lnTo>
                  <a:lnTo>
                    <a:pt x="189" y="3"/>
                  </a:lnTo>
                  <a:close/>
                  <a:moveTo>
                    <a:pt x="52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47" y="19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8" name="Freeform 230"/>
            <p:cNvSpPr>
              <a:spLocks noEditPoints="1"/>
            </p:cNvSpPr>
            <p:nvPr/>
          </p:nvSpPr>
          <p:spPr bwMode="auto">
            <a:xfrm>
              <a:off x="5725347" y="6256660"/>
              <a:ext cx="361100" cy="36301"/>
            </a:xfrm>
            <a:custGeom>
              <a:avLst/>
              <a:gdLst>
                <a:gd name="T0" fmla="*/ 189 w 189"/>
                <a:gd name="T1" fmla="*/ 3 h 19"/>
                <a:gd name="T2" fmla="*/ 177 w 189"/>
                <a:gd name="T3" fmla="*/ 15 h 19"/>
                <a:gd name="T4" fmla="*/ 159 w 189"/>
                <a:gd name="T5" fmla="*/ 19 h 19"/>
                <a:gd name="T6" fmla="*/ 189 w 189"/>
                <a:gd name="T7" fmla="*/ 19 h 19"/>
                <a:gd name="T8" fmla="*/ 189 w 189"/>
                <a:gd name="T9" fmla="*/ 3 h 19"/>
                <a:gd name="T10" fmla="*/ 52 w 189"/>
                <a:gd name="T11" fmla="*/ 0 h 19"/>
                <a:gd name="T12" fmla="*/ 0 w 189"/>
                <a:gd name="T13" fmla="*/ 0 h 19"/>
                <a:gd name="T14" fmla="*/ 0 w 189"/>
                <a:gd name="T15" fmla="*/ 19 h 19"/>
                <a:gd name="T16" fmla="*/ 47 w 189"/>
                <a:gd name="T17" fmla="*/ 19 h 19"/>
                <a:gd name="T18" fmla="*/ 52 w 189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9" h="19">
                  <a:moveTo>
                    <a:pt x="189" y="3"/>
                  </a:moveTo>
                  <a:lnTo>
                    <a:pt x="177" y="15"/>
                  </a:lnTo>
                  <a:lnTo>
                    <a:pt x="159" y="19"/>
                  </a:lnTo>
                  <a:lnTo>
                    <a:pt x="189" y="19"/>
                  </a:lnTo>
                  <a:lnTo>
                    <a:pt x="189" y="3"/>
                  </a:lnTo>
                  <a:moveTo>
                    <a:pt x="52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47" y="19"/>
                  </a:lnTo>
                  <a:lnTo>
                    <a:pt x="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9" name="Freeform 231"/>
            <p:cNvSpPr>
              <a:spLocks/>
            </p:cNvSpPr>
            <p:nvPr/>
          </p:nvSpPr>
          <p:spPr bwMode="auto">
            <a:xfrm>
              <a:off x="6159049" y="5696859"/>
              <a:ext cx="298051" cy="492930"/>
            </a:xfrm>
            <a:custGeom>
              <a:avLst/>
              <a:gdLst>
                <a:gd name="T0" fmla="*/ 24 w 66"/>
                <a:gd name="T1" fmla="*/ 0 h 109"/>
                <a:gd name="T2" fmla="*/ 16 w 66"/>
                <a:gd name="T3" fmla="*/ 3 h 109"/>
                <a:gd name="T4" fmla="*/ 1 w 66"/>
                <a:gd name="T5" fmla="*/ 17 h 109"/>
                <a:gd name="T6" fmla="*/ 0 w 66"/>
                <a:gd name="T7" fmla="*/ 18 h 109"/>
                <a:gd name="T8" fmla="*/ 0 w 66"/>
                <a:gd name="T9" fmla="*/ 40 h 109"/>
                <a:gd name="T10" fmla="*/ 0 w 66"/>
                <a:gd name="T11" fmla="*/ 109 h 109"/>
                <a:gd name="T12" fmla="*/ 44 w 66"/>
                <a:gd name="T13" fmla="*/ 65 h 109"/>
                <a:gd name="T14" fmla="*/ 47 w 66"/>
                <a:gd name="T15" fmla="*/ 62 h 109"/>
                <a:gd name="T16" fmla="*/ 61 w 66"/>
                <a:gd name="T17" fmla="*/ 48 h 109"/>
                <a:gd name="T18" fmla="*/ 61 w 66"/>
                <a:gd name="T19" fmla="*/ 31 h 109"/>
                <a:gd name="T20" fmla="*/ 33 w 66"/>
                <a:gd name="T21" fmla="*/ 3 h 109"/>
                <a:gd name="T22" fmla="*/ 24 w 66"/>
                <a:gd name="T2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109">
                  <a:moveTo>
                    <a:pt x="24" y="0"/>
                  </a:moveTo>
                  <a:cubicBezTo>
                    <a:pt x="21" y="0"/>
                    <a:pt x="18" y="1"/>
                    <a:pt x="16" y="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6" y="44"/>
                    <a:pt x="66" y="36"/>
                    <a:pt x="61" y="31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0" y="1"/>
                    <a:pt x="27" y="0"/>
                    <a:pt x="24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0" name="Freeform 232"/>
            <p:cNvSpPr>
              <a:spLocks noEditPoints="1"/>
            </p:cNvSpPr>
            <p:nvPr/>
          </p:nvSpPr>
          <p:spPr bwMode="auto">
            <a:xfrm>
              <a:off x="5805592" y="5779014"/>
              <a:ext cx="353457" cy="559800"/>
            </a:xfrm>
            <a:custGeom>
              <a:avLst/>
              <a:gdLst>
                <a:gd name="T0" fmla="*/ 117 w 185"/>
                <a:gd name="T1" fmla="*/ 269 h 293"/>
                <a:gd name="T2" fmla="*/ 5 w 185"/>
                <a:gd name="T3" fmla="*/ 269 h 293"/>
                <a:gd name="T4" fmla="*/ 0 w 185"/>
                <a:gd name="T5" fmla="*/ 293 h 293"/>
                <a:gd name="T6" fmla="*/ 45 w 185"/>
                <a:gd name="T7" fmla="*/ 284 h 293"/>
                <a:gd name="T8" fmla="*/ 117 w 185"/>
                <a:gd name="T9" fmla="*/ 269 h 293"/>
                <a:gd name="T10" fmla="*/ 185 w 185"/>
                <a:gd name="T11" fmla="*/ 0 h 293"/>
                <a:gd name="T12" fmla="*/ 183 w 185"/>
                <a:gd name="T13" fmla="*/ 4 h 293"/>
                <a:gd name="T14" fmla="*/ 126 w 185"/>
                <a:gd name="T15" fmla="*/ 61 h 293"/>
                <a:gd name="T16" fmla="*/ 147 w 185"/>
                <a:gd name="T17" fmla="*/ 61 h 293"/>
                <a:gd name="T18" fmla="*/ 147 w 185"/>
                <a:gd name="T19" fmla="*/ 80 h 293"/>
                <a:gd name="T20" fmla="*/ 107 w 185"/>
                <a:gd name="T21" fmla="*/ 80 h 293"/>
                <a:gd name="T22" fmla="*/ 79 w 185"/>
                <a:gd name="T23" fmla="*/ 108 h 293"/>
                <a:gd name="T24" fmla="*/ 147 w 185"/>
                <a:gd name="T25" fmla="*/ 108 h 293"/>
                <a:gd name="T26" fmla="*/ 147 w 185"/>
                <a:gd name="T27" fmla="*/ 127 h 293"/>
                <a:gd name="T28" fmla="*/ 60 w 185"/>
                <a:gd name="T29" fmla="*/ 127 h 293"/>
                <a:gd name="T30" fmla="*/ 31 w 185"/>
                <a:gd name="T31" fmla="*/ 156 h 293"/>
                <a:gd name="T32" fmla="*/ 147 w 185"/>
                <a:gd name="T33" fmla="*/ 156 h 293"/>
                <a:gd name="T34" fmla="*/ 147 w 185"/>
                <a:gd name="T35" fmla="*/ 175 h 293"/>
                <a:gd name="T36" fmla="*/ 24 w 185"/>
                <a:gd name="T37" fmla="*/ 175 h 293"/>
                <a:gd name="T38" fmla="*/ 19 w 185"/>
                <a:gd name="T39" fmla="*/ 203 h 293"/>
                <a:gd name="T40" fmla="*/ 147 w 185"/>
                <a:gd name="T41" fmla="*/ 203 h 293"/>
                <a:gd name="T42" fmla="*/ 147 w 185"/>
                <a:gd name="T43" fmla="*/ 222 h 293"/>
                <a:gd name="T44" fmla="*/ 15 w 185"/>
                <a:gd name="T45" fmla="*/ 222 h 293"/>
                <a:gd name="T46" fmla="*/ 10 w 185"/>
                <a:gd name="T47" fmla="*/ 248 h 293"/>
                <a:gd name="T48" fmla="*/ 10 w 185"/>
                <a:gd name="T49" fmla="*/ 250 h 293"/>
                <a:gd name="T50" fmla="*/ 147 w 185"/>
                <a:gd name="T51" fmla="*/ 250 h 293"/>
                <a:gd name="T52" fmla="*/ 147 w 185"/>
                <a:gd name="T53" fmla="*/ 253 h 293"/>
                <a:gd name="T54" fmla="*/ 185 w 185"/>
                <a:gd name="T55" fmla="*/ 215 h 293"/>
                <a:gd name="T56" fmla="*/ 185 w 185"/>
                <a:gd name="T57" fmla="*/ 52 h 293"/>
                <a:gd name="T58" fmla="*/ 185 w 185"/>
                <a:gd name="T5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5" h="293">
                  <a:moveTo>
                    <a:pt x="117" y="269"/>
                  </a:moveTo>
                  <a:lnTo>
                    <a:pt x="5" y="269"/>
                  </a:lnTo>
                  <a:lnTo>
                    <a:pt x="0" y="293"/>
                  </a:lnTo>
                  <a:lnTo>
                    <a:pt x="45" y="284"/>
                  </a:lnTo>
                  <a:lnTo>
                    <a:pt x="117" y="269"/>
                  </a:lnTo>
                  <a:close/>
                  <a:moveTo>
                    <a:pt x="185" y="0"/>
                  </a:moveTo>
                  <a:lnTo>
                    <a:pt x="183" y="4"/>
                  </a:lnTo>
                  <a:lnTo>
                    <a:pt x="126" y="61"/>
                  </a:lnTo>
                  <a:lnTo>
                    <a:pt x="147" y="61"/>
                  </a:lnTo>
                  <a:lnTo>
                    <a:pt x="147" y="80"/>
                  </a:lnTo>
                  <a:lnTo>
                    <a:pt x="107" y="80"/>
                  </a:lnTo>
                  <a:lnTo>
                    <a:pt x="79" y="108"/>
                  </a:lnTo>
                  <a:lnTo>
                    <a:pt x="147" y="108"/>
                  </a:lnTo>
                  <a:lnTo>
                    <a:pt x="147" y="127"/>
                  </a:lnTo>
                  <a:lnTo>
                    <a:pt x="60" y="127"/>
                  </a:lnTo>
                  <a:lnTo>
                    <a:pt x="31" y="156"/>
                  </a:lnTo>
                  <a:lnTo>
                    <a:pt x="147" y="156"/>
                  </a:lnTo>
                  <a:lnTo>
                    <a:pt x="147" y="175"/>
                  </a:lnTo>
                  <a:lnTo>
                    <a:pt x="24" y="175"/>
                  </a:lnTo>
                  <a:lnTo>
                    <a:pt x="19" y="203"/>
                  </a:lnTo>
                  <a:lnTo>
                    <a:pt x="147" y="203"/>
                  </a:lnTo>
                  <a:lnTo>
                    <a:pt x="147" y="222"/>
                  </a:lnTo>
                  <a:lnTo>
                    <a:pt x="15" y="222"/>
                  </a:lnTo>
                  <a:lnTo>
                    <a:pt x="10" y="248"/>
                  </a:lnTo>
                  <a:lnTo>
                    <a:pt x="10" y="250"/>
                  </a:lnTo>
                  <a:lnTo>
                    <a:pt x="147" y="250"/>
                  </a:lnTo>
                  <a:lnTo>
                    <a:pt x="147" y="253"/>
                  </a:lnTo>
                  <a:lnTo>
                    <a:pt x="185" y="215"/>
                  </a:lnTo>
                  <a:lnTo>
                    <a:pt x="185" y="5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1" name="Freeform 233"/>
            <p:cNvSpPr>
              <a:spLocks noEditPoints="1"/>
            </p:cNvSpPr>
            <p:nvPr/>
          </p:nvSpPr>
          <p:spPr bwMode="auto">
            <a:xfrm>
              <a:off x="5805592" y="5779014"/>
              <a:ext cx="353457" cy="559800"/>
            </a:xfrm>
            <a:custGeom>
              <a:avLst/>
              <a:gdLst>
                <a:gd name="T0" fmla="*/ 117 w 185"/>
                <a:gd name="T1" fmla="*/ 269 h 293"/>
                <a:gd name="T2" fmla="*/ 5 w 185"/>
                <a:gd name="T3" fmla="*/ 269 h 293"/>
                <a:gd name="T4" fmla="*/ 0 w 185"/>
                <a:gd name="T5" fmla="*/ 293 h 293"/>
                <a:gd name="T6" fmla="*/ 45 w 185"/>
                <a:gd name="T7" fmla="*/ 284 h 293"/>
                <a:gd name="T8" fmla="*/ 117 w 185"/>
                <a:gd name="T9" fmla="*/ 269 h 293"/>
                <a:gd name="T10" fmla="*/ 185 w 185"/>
                <a:gd name="T11" fmla="*/ 0 h 293"/>
                <a:gd name="T12" fmla="*/ 183 w 185"/>
                <a:gd name="T13" fmla="*/ 4 h 293"/>
                <a:gd name="T14" fmla="*/ 126 w 185"/>
                <a:gd name="T15" fmla="*/ 61 h 293"/>
                <a:gd name="T16" fmla="*/ 147 w 185"/>
                <a:gd name="T17" fmla="*/ 61 h 293"/>
                <a:gd name="T18" fmla="*/ 147 w 185"/>
                <a:gd name="T19" fmla="*/ 80 h 293"/>
                <a:gd name="T20" fmla="*/ 107 w 185"/>
                <a:gd name="T21" fmla="*/ 80 h 293"/>
                <a:gd name="T22" fmla="*/ 79 w 185"/>
                <a:gd name="T23" fmla="*/ 108 h 293"/>
                <a:gd name="T24" fmla="*/ 147 w 185"/>
                <a:gd name="T25" fmla="*/ 108 h 293"/>
                <a:gd name="T26" fmla="*/ 147 w 185"/>
                <a:gd name="T27" fmla="*/ 127 h 293"/>
                <a:gd name="T28" fmla="*/ 60 w 185"/>
                <a:gd name="T29" fmla="*/ 127 h 293"/>
                <a:gd name="T30" fmla="*/ 31 w 185"/>
                <a:gd name="T31" fmla="*/ 156 h 293"/>
                <a:gd name="T32" fmla="*/ 147 w 185"/>
                <a:gd name="T33" fmla="*/ 156 h 293"/>
                <a:gd name="T34" fmla="*/ 147 w 185"/>
                <a:gd name="T35" fmla="*/ 175 h 293"/>
                <a:gd name="T36" fmla="*/ 24 w 185"/>
                <a:gd name="T37" fmla="*/ 175 h 293"/>
                <a:gd name="T38" fmla="*/ 19 w 185"/>
                <a:gd name="T39" fmla="*/ 203 h 293"/>
                <a:gd name="T40" fmla="*/ 147 w 185"/>
                <a:gd name="T41" fmla="*/ 203 h 293"/>
                <a:gd name="T42" fmla="*/ 147 w 185"/>
                <a:gd name="T43" fmla="*/ 222 h 293"/>
                <a:gd name="T44" fmla="*/ 15 w 185"/>
                <a:gd name="T45" fmla="*/ 222 h 293"/>
                <a:gd name="T46" fmla="*/ 10 w 185"/>
                <a:gd name="T47" fmla="*/ 248 h 293"/>
                <a:gd name="T48" fmla="*/ 10 w 185"/>
                <a:gd name="T49" fmla="*/ 250 h 293"/>
                <a:gd name="T50" fmla="*/ 147 w 185"/>
                <a:gd name="T51" fmla="*/ 250 h 293"/>
                <a:gd name="T52" fmla="*/ 147 w 185"/>
                <a:gd name="T53" fmla="*/ 253 h 293"/>
                <a:gd name="T54" fmla="*/ 185 w 185"/>
                <a:gd name="T55" fmla="*/ 215 h 293"/>
                <a:gd name="T56" fmla="*/ 185 w 185"/>
                <a:gd name="T57" fmla="*/ 52 h 293"/>
                <a:gd name="T58" fmla="*/ 185 w 185"/>
                <a:gd name="T5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5" h="293">
                  <a:moveTo>
                    <a:pt x="117" y="269"/>
                  </a:moveTo>
                  <a:lnTo>
                    <a:pt x="5" y="269"/>
                  </a:lnTo>
                  <a:lnTo>
                    <a:pt x="0" y="293"/>
                  </a:lnTo>
                  <a:lnTo>
                    <a:pt x="45" y="284"/>
                  </a:lnTo>
                  <a:lnTo>
                    <a:pt x="117" y="269"/>
                  </a:lnTo>
                  <a:moveTo>
                    <a:pt x="185" y="0"/>
                  </a:moveTo>
                  <a:lnTo>
                    <a:pt x="183" y="4"/>
                  </a:lnTo>
                  <a:lnTo>
                    <a:pt x="126" y="61"/>
                  </a:lnTo>
                  <a:lnTo>
                    <a:pt x="147" y="61"/>
                  </a:lnTo>
                  <a:lnTo>
                    <a:pt x="147" y="80"/>
                  </a:lnTo>
                  <a:lnTo>
                    <a:pt x="107" y="80"/>
                  </a:lnTo>
                  <a:lnTo>
                    <a:pt x="79" y="108"/>
                  </a:lnTo>
                  <a:lnTo>
                    <a:pt x="147" y="108"/>
                  </a:lnTo>
                  <a:lnTo>
                    <a:pt x="147" y="127"/>
                  </a:lnTo>
                  <a:lnTo>
                    <a:pt x="60" y="127"/>
                  </a:lnTo>
                  <a:lnTo>
                    <a:pt x="31" y="156"/>
                  </a:lnTo>
                  <a:lnTo>
                    <a:pt x="147" y="156"/>
                  </a:lnTo>
                  <a:lnTo>
                    <a:pt x="147" y="175"/>
                  </a:lnTo>
                  <a:lnTo>
                    <a:pt x="24" y="175"/>
                  </a:lnTo>
                  <a:lnTo>
                    <a:pt x="19" y="203"/>
                  </a:lnTo>
                  <a:lnTo>
                    <a:pt x="147" y="203"/>
                  </a:lnTo>
                  <a:lnTo>
                    <a:pt x="147" y="222"/>
                  </a:lnTo>
                  <a:lnTo>
                    <a:pt x="15" y="222"/>
                  </a:lnTo>
                  <a:lnTo>
                    <a:pt x="10" y="248"/>
                  </a:lnTo>
                  <a:lnTo>
                    <a:pt x="10" y="250"/>
                  </a:lnTo>
                  <a:lnTo>
                    <a:pt x="147" y="250"/>
                  </a:lnTo>
                  <a:lnTo>
                    <a:pt x="147" y="253"/>
                  </a:lnTo>
                  <a:lnTo>
                    <a:pt x="185" y="215"/>
                  </a:lnTo>
                  <a:lnTo>
                    <a:pt x="185" y="52"/>
                  </a:lnTo>
                  <a:lnTo>
                    <a:pt x="1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2" name="Freeform 234"/>
            <p:cNvSpPr>
              <a:spLocks/>
            </p:cNvSpPr>
            <p:nvPr/>
          </p:nvSpPr>
          <p:spPr bwMode="auto">
            <a:xfrm>
              <a:off x="5851446" y="6077065"/>
              <a:ext cx="235001" cy="36301"/>
            </a:xfrm>
            <a:custGeom>
              <a:avLst/>
              <a:gdLst>
                <a:gd name="T0" fmla="*/ 123 w 123"/>
                <a:gd name="T1" fmla="*/ 0 h 19"/>
                <a:gd name="T2" fmla="*/ 7 w 123"/>
                <a:gd name="T3" fmla="*/ 0 h 19"/>
                <a:gd name="T4" fmla="*/ 5 w 123"/>
                <a:gd name="T5" fmla="*/ 2 h 19"/>
                <a:gd name="T6" fmla="*/ 0 w 123"/>
                <a:gd name="T7" fmla="*/ 19 h 19"/>
                <a:gd name="T8" fmla="*/ 123 w 123"/>
                <a:gd name="T9" fmla="*/ 19 h 19"/>
                <a:gd name="T10" fmla="*/ 123 w 123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19">
                  <a:moveTo>
                    <a:pt x="123" y="0"/>
                  </a:moveTo>
                  <a:lnTo>
                    <a:pt x="7" y="0"/>
                  </a:lnTo>
                  <a:lnTo>
                    <a:pt x="5" y="2"/>
                  </a:lnTo>
                  <a:lnTo>
                    <a:pt x="0" y="19"/>
                  </a:lnTo>
                  <a:lnTo>
                    <a:pt x="123" y="1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918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3" name="Freeform 235"/>
            <p:cNvSpPr>
              <a:spLocks/>
            </p:cNvSpPr>
            <p:nvPr/>
          </p:nvSpPr>
          <p:spPr bwMode="auto">
            <a:xfrm>
              <a:off x="5851446" y="6077065"/>
              <a:ext cx="235001" cy="36301"/>
            </a:xfrm>
            <a:custGeom>
              <a:avLst/>
              <a:gdLst>
                <a:gd name="T0" fmla="*/ 123 w 123"/>
                <a:gd name="T1" fmla="*/ 0 h 19"/>
                <a:gd name="T2" fmla="*/ 7 w 123"/>
                <a:gd name="T3" fmla="*/ 0 h 19"/>
                <a:gd name="T4" fmla="*/ 5 w 123"/>
                <a:gd name="T5" fmla="*/ 2 h 19"/>
                <a:gd name="T6" fmla="*/ 0 w 123"/>
                <a:gd name="T7" fmla="*/ 19 h 19"/>
                <a:gd name="T8" fmla="*/ 123 w 123"/>
                <a:gd name="T9" fmla="*/ 19 h 19"/>
                <a:gd name="T10" fmla="*/ 123 w 123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" h="19">
                  <a:moveTo>
                    <a:pt x="123" y="0"/>
                  </a:moveTo>
                  <a:lnTo>
                    <a:pt x="7" y="0"/>
                  </a:lnTo>
                  <a:lnTo>
                    <a:pt x="5" y="2"/>
                  </a:lnTo>
                  <a:lnTo>
                    <a:pt x="0" y="19"/>
                  </a:lnTo>
                  <a:lnTo>
                    <a:pt x="123" y="1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4" name="Freeform 236"/>
            <p:cNvSpPr>
              <a:spLocks/>
            </p:cNvSpPr>
            <p:nvPr/>
          </p:nvSpPr>
          <p:spPr bwMode="auto">
            <a:xfrm>
              <a:off x="5920227" y="5985357"/>
              <a:ext cx="166221" cy="36301"/>
            </a:xfrm>
            <a:custGeom>
              <a:avLst/>
              <a:gdLst>
                <a:gd name="T0" fmla="*/ 87 w 87"/>
                <a:gd name="T1" fmla="*/ 0 h 19"/>
                <a:gd name="T2" fmla="*/ 19 w 87"/>
                <a:gd name="T3" fmla="*/ 0 h 19"/>
                <a:gd name="T4" fmla="*/ 0 w 87"/>
                <a:gd name="T5" fmla="*/ 19 h 19"/>
                <a:gd name="T6" fmla="*/ 87 w 87"/>
                <a:gd name="T7" fmla="*/ 19 h 19"/>
                <a:gd name="T8" fmla="*/ 87 w 8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9">
                  <a:moveTo>
                    <a:pt x="87" y="0"/>
                  </a:moveTo>
                  <a:lnTo>
                    <a:pt x="19" y="0"/>
                  </a:lnTo>
                  <a:lnTo>
                    <a:pt x="0" y="19"/>
                  </a:lnTo>
                  <a:lnTo>
                    <a:pt x="87" y="1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918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5" name="Freeform 237"/>
            <p:cNvSpPr>
              <a:spLocks/>
            </p:cNvSpPr>
            <p:nvPr/>
          </p:nvSpPr>
          <p:spPr bwMode="auto">
            <a:xfrm>
              <a:off x="5920227" y="5985357"/>
              <a:ext cx="166221" cy="36301"/>
            </a:xfrm>
            <a:custGeom>
              <a:avLst/>
              <a:gdLst>
                <a:gd name="T0" fmla="*/ 87 w 87"/>
                <a:gd name="T1" fmla="*/ 0 h 19"/>
                <a:gd name="T2" fmla="*/ 19 w 87"/>
                <a:gd name="T3" fmla="*/ 0 h 19"/>
                <a:gd name="T4" fmla="*/ 0 w 87"/>
                <a:gd name="T5" fmla="*/ 19 h 19"/>
                <a:gd name="T6" fmla="*/ 87 w 87"/>
                <a:gd name="T7" fmla="*/ 19 h 19"/>
                <a:gd name="T8" fmla="*/ 87 w 8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9">
                  <a:moveTo>
                    <a:pt x="87" y="0"/>
                  </a:moveTo>
                  <a:lnTo>
                    <a:pt x="19" y="0"/>
                  </a:lnTo>
                  <a:lnTo>
                    <a:pt x="0" y="19"/>
                  </a:lnTo>
                  <a:lnTo>
                    <a:pt x="87" y="1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6" name="Freeform 238"/>
            <p:cNvSpPr>
              <a:spLocks/>
            </p:cNvSpPr>
            <p:nvPr/>
          </p:nvSpPr>
          <p:spPr bwMode="auto">
            <a:xfrm>
              <a:off x="6010024" y="5895560"/>
              <a:ext cx="76423" cy="36301"/>
            </a:xfrm>
            <a:custGeom>
              <a:avLst/>
              <a:gdLst>
                <a:gd name="T0" fmla="*/ 40 w 40"/>
                <a:gd name="T1" fmla="*/ 0 h 19"/>
                <a:gd name="T2" fmla="*/ 19 w 40"/>
                <a:gd name="T3" fmla="*/ 0 h 19"/>
                <a:gd name="T4" fmla="*/ 0 w 40"/>
                <a:gd name="T5" fmla="*/ 19 h 19"/>
                <a:gd name="T6" fmla="*/ 40 w 40"/>
                <a:gd name="T7" fmla="*/ 19 h 19"/>
                <a:gd name="T8" fmla="*/ 40 w 4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19" y="0"/>
                  </a:lnTo>
                  <a:lnTo>
                    <a:pt x="0" y="19"/>
                  </a:lnTo>
                  <a:lnTo>
                    <a:pt x="40" y="19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918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7" name="Freeform 239"/>
            <p:cNvSpPr>
              <a:spLocks/>
            </p:cNvSpPr>
            <p:nvPr/>
          </p:nvSpPr>
          <p:spPr bwMode="auto">
            <a:xfrm>
              <a:off x="6010024" y="5895560"/>
              <a:ext cx="76423" cy="36301"/>
            </a:xfrm>
            <a:custGeom>
              <a:avLst/>
              <a:gdLst>
                <a:gd name="T0" fmla="*/ 40 w 40"/>
                <a:gd name="T1" fmla="*/ 0 h 19"/>
                <a:gd name="T2" fmla="*/ 19 w 40"/>
                <a:gd name="T3" fmla="*/ 0 h 19"/>
                <a:gd name="T4" fmla="*/ 0 w 40"/>
                <a:gd name="T5" fmla="*/ 19 h 19"/>
                <a:gd name="T6" fmla="*/ 40 w 40"/>
                <a:gd name="T7" fmla="*/ 19 h 19"/>
                <a:gd name="T8" fmla="*/ 40 w 4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19" y="0"/>
                  </a:lnTo>
                  <a:lnTo>
                    <a:pt x="0" y="19"/>
                  </a:lnTo>
                  <a:lnTo>
                    <a:pt x="40" y="19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8" name="Freeform 240"/>
            <p:cNvSpPr>
              <a:spLocks/>
            </p:cNvSpPr>
            <p:nvPr/>
          </p:nvSpPr>
          <p:spPr bwMode="auto">
            <a:xfrm>
              <a:off x="5834250" y="6166862"/>
              <a:ext cx="252197" cy="36301"/>
            </a:xfrm>
            <a:custGeom>
              <a:avLst/>
              <a:gdLst>
                <a:gd name="T0" fmla="*/ 132 w 132"/>
                <a:gd name="T1" fmla="*/ 0 h 19"/>
                <a:gd name="T2" fmla="*/ 4 w 132"/>
                <a:gd name="T3" fmla="*/ 0 h 19"/>
                <a:gd name="T4" fmla="*/ 0 w 132"/>
                <a:gd name="T5" fmla="*/ 19 h 19"/>
                <a:gd name="T6" fmla="*/ 132 w 132"/>
                <a:gd name="T7" fmla="*/ 19 h 19"/>
                <a:gd name="T8" fmla="*/ 132 w 13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">
                  <a:moveTo>
                    <a:pt x="132" y="0"/>
                  </a:moveTo>
                  <a:lnTo>
                    <a:pt x="4" y="0"/>
                  </a:lnTo>
                  <a:lnTo>
                    <a:pt x="0" y="19"/>
                  </a:lnTo>
                  <a:lnTo>
                    <a:pt x="132" y="19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918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9" name="Freeform 241"/>
            <p:cNvSpPr>
              <a:spLocks/>
            </p:cNvSpPr>
            <p:nvPr/>
          </p:nvSpPr>
          <p:spPr bwMode="auto">
            <a:xfrm>
              <a:off x="5834250" y="6166862"/>
              <a:ext cx="252197" cy="36301"/>
            </a:xfrm>
            <a:custGeom>
              <a:avLst/>
              <a:gdLst>
                <a:gd name="T0" fmla="*/ 132 w 132"/>
                <a:gd name="T1" fmla="*/ 0 h 19"/>
                <a:gd name="T2" fmla="*/ 4 w 132"/>
                <a:gd name="T3" fmla="*/ 0 h 19"/>
                <a:gd name="T4" fmla="*/ 0 w 132"/>
                <a:gd name="T5" fmla="*/ 19 h 19"/>
                <a:gd name="T6" fmla="*/ 132 w 132"/>
                <a:gd name="T7" fmla="*/ 19 h 19"/>
                <a:gd name="T8" fmla="*/ 132 w 13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9">
                  <a:moveTo>
                    <a:pt x="132" y="0"/>
                  </a:moveTo>
                  <a:lnTo>
                    <a:pt x="4" y="0"/>
                  </a:lnTo>
                  <a:lnTo>
                    <a:pt x="0" y="19"/>
                  </a:lnTo>
                  <a:lnTo>
                    <a:pt x="132" y="19"/>
                  </a:lnTo>
                  <a:lnTo>
                    <a:pt x="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0" name="Freeform 242"/>
            <p:cNvSpPr>
              <a:spLocks/>
            </p:cNvSpPr>
            <p:nvPr/>
          </p:nvSpPr>
          <p:spPr bwMode="auto">
            <a:xfrm>
              <a:off x="5815145" y="6256660"/>
              <a:ext cx="271302" cy="36301"/>
            </a:xfrm>
            <a:custGeom>
              <a:avLst/>
              <a:gdLst>
                <a:gd name="T0" fmla="*/ 142 w 142"/>
                <a:gd name="T1" fmla="*/ 0 h 19"/>
                <a:gd name="T2" fmla="*/ 5 w 142"/>
                <a:gd name="T3" fmla="*/ 0 h 19"/>
                <a:gd name="T4" fmla="*/ 0 w 142"/>
                <a:gd name="T5" fmla="*/ 19 h 19"/>
                <a:gd name="T6" fmla="*/ 112 w 142"/>
                <a:gd name="T7" fmla="*/ 19 h 19"/>
                <a:gd name="T8" fmla="*/ 130 w 142"/>
                <a:gd name="T9" fmla="*/ 15 h 19"/>
                <a:gd name="T10" fmla="*/ 142 w 142"/>
                <a:gd name="T11" fmla="*/ 3 h 19"/>
                <a:gd name="T12" fmla="*/ 142 w 14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9">
                  <a:moveTo>
                    <a:pt x="142" y="0"/>
                  </a:moveTo>
                  <a:lnTo>
                    <a:pt x="5" y="0"/>
                  </a:lnTo>
                  <a:lnTo>
                    <a:pt x="0" y="19"/>
                  </a:lnTo>
                  <a:lnTo>
                    <a:pt x="112" y="19"/>
                  </a:lnTo>
                  <a:lnTo>
                    <a:pt x="130" y="15"/>
                  </a:lnTo>
                  <a:lnTo>
                    <a:pt x="142" y="3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918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1" name="Freeform 243"/>
            <p:cNvSpPr>
              <a:spLocks/>
            </p:cNvSpPr>
            <p:nvPr/>
          </p:nvSpPr>
          <p:spPr bwMode="auto">
            <a:xfrm>
              <a:off x="5815145" y="6256660"/>
              <a:ext cx="271302" cy="36301"/>
            </a:xfrm>
            <a:custGeom>
              <a:avLst/>
              <a:gdLst>
                <a:gd name="T0" fmla="*/ 142 w 142"/>
                <a:gd name="T1" fmla="*/ 0 h 19"/>
                <a:gd name="T2" fmla="*/ 5 w 142"/>
                <a:gd name="T3" fmla="*/ 0 h 19"/>
                <a:gd name="T4" fmla="*/ 0 w 142"/>
                <a:gd name="T5" fmla="*/ 19 h 19"/>
                <a:gd name="T6" fmla="*/ 112 w 142"/>
                <a:gd name="T7" fmla="*/ 19 h 19"/>
                <a:gd name="T8" fmla="*/ 130 w 142"/>
                <a:gd name="T9" fmla="*/ 15 h 19"/>
                <a:gd name="T10" fmla="*/ 142 w 142"/>
                <a:gd name="T11" fmla="*/ 3 h 19"/>
                <a:gd name="T12" fmla="*/ 142 w 14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9">
                  <a:moveTo>
                    <a:pt x="142" y="0"/>
                  </a:moveTo>
                  <a:lnTo>
                    <a:pt x="5" y="0"/>
                  </a:lnTo>
                  <a:lnTo>
                    <a:pt x="0" y="19"/>
                  </a:lnTo>
                  <a:lnTo>
                    <a:pt x="112" y="19"/>
                  </a:lnTo>
                  <a:lnTo>
                    <a:pt x="130" y="15"/>
                  </a:lnTo>
                  <a:lnTo>
                    <a:pt x="142" y="3"/>
                  </a:lnTo>
                  <a:lnTo>
                    <a:pt x="1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2" name="Freeform 244"/>
            <p:cNvSpPr>
              <a:spLocks/>
            </p:cNvSpPr>
            <p:nvPr/>
          </p:nvSpPr>
          <p:spPr bwMode="auto">
            <a:xfrm>
              <a:off x="6132301" y="5656737"/>
              <a:ext cx="324799" cy="320978"/>
            </a:xfrm>
            <a:custGeom>
              <a:avLst/>
              <a:gdLst>
                <a:gd name="T0" fmla="*/ 50 w 72"/>
                <a:gd name="T1" fmla="*/ 67 h 71"/>
                <a:gd name="T2" fmla="*/ 33 w 72"/>
                <a:gd name="T3" fmla="*/ 67 h 71"/>
                <a:gd name="T4" fmla="*/ 5 w 72"/>
                <a:gd name="T5" fmla="*/ 38 h 71"/>
                <a:gd name="T6" fmla="*/ 5 w 72"/>
                <a:gd name="T7" fmla="*/ 21 h 71"/>
                <a:gd name="T8" fmla="*/ 22 w 72"/>
                <a:gd name="T9" fmla="*/ 4 h 71"/>
                <a:gd name="T10" fmla="*/ 39 w 72"/>
                <a:gd name="T11" fmla="*/ 4 h 71"/>
                <a:gd name="T12" fmla="*/ 67 w 72"/>
                <a:gd name="T13" fmla="*/ 33 h 71"/>
                <a:gd name="T14" fmla="*/ 67 w 72"/>
                <a:gd name="T15" fmla="*/ 50 h 71"/>
                <a:gd name="T16" fmla="*/ 50 w 72"/>
                <a:gd name="T17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71">
                  <a:moveTo>
                    <a:pt x="50" y="67"/>
                  </a:moveTo>
                  <a:cubicBezTo>
                    <a:pt x="45" y="71"/>
                    <a:pt x="38" y="71"/>
                    <a:pt x="33" y="6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0" y="34"/>
                    <a:pt x="0" y="26"/>
                    <a:pt x="5" y="21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0"/>
                    <a:pt x="34" y="0"/>
                    <a:pt x="39" y="4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72" y="37"/>
                    <a:pt x="72" y="45"/>
                    <a:pt x="67" y="50"/>
                  </a:cubicBezTo>
                  <a:lnTo>
                    <a:pt x="50" y="67"/>
                  </a:lnTo>
                  <a:close/>
                </a:path>
              </a:pathLst>
            </a:custGeom>
            <a:solidFill>
              <a:srgbClr val="BE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3" name="Freeform 245"/>
            <p:cNvSpPr>
              <a:spLocks/>
            </p:cNvSpPr>
            <p:nvPr/>
          </p:nvSpPr>
          <p:spPr bwMode="auto">
            <a:xfrm>
              <a:off x="5860999" y="5742713"/>
              <a:ext cx="357279" cy="357279"/>
            </a:xfrm>
            <a:custGeom>
              <a:avLst/>
              <a:gdLst>
                <a:gd name="T0" fmla="*/ 26 w 187"/>
                <a:gd name="T1" fmla="*/ 187 h 187"/>
                <a:gd name="T2" fmla="*/ 0 w 187"/>
                <a:gd name="T3" fmla="*/ 158 h 187"/>
                <a:gd name="T4" fmla="*/ 159 w 187"/>
                <a:gd name="T5" fmla="*/ 0 h 187"/>
                <a:gd name="T6" fmla="*/ 187 w 187"/>
                <a:gd name="T7" fmla="*/ 26 h 187"/>
                <a:gd name="T8" fmla="*/ 26 w 187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7">
                  <a:moveTo>
                    <a:pt x="26" y="187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87" y="26"/>
                  </a:lnTo>
                  <a:lnTo>
                    <a:pt x="26" y="187"/>
                  </a:lnTo>
                  <a:close/>
                </a:path>
              </a:pathLst>
            </a:custGeom>
            <a:solidFill>
              <a:srgbClr val="D9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4" name="Freeform 246"/>
            <p:cNvSpPr>
              <a:spLocks/>
            </p:cNvSpPr>
            <p:nvPr/>
          </p:nvSpPr>
          <p:spPr bwMode="auto">
            <a:xfrm>
              <a:off x="5883926" y="5792388"/>
              <a:ext cx="433702" cy="433702"/>
            </a:xfrm>
            <a:custGeom>
              <a:avLst/>
              <a:gdLst>
                <a:gd name="T0" fmla="*/ 54 w 227"/>
                <a:gd name="T1" fmla="*/ 227 h 227"/>
                <a:gd name="T2" fmla="*/ 0 w 227"/>
                <a:gd name="T3" fmla="*/ 172 h 227"/>
                <a:gd name="T4" fmla="*/ 175 w 227"/>
                <a:gd name="T5" fmla="*/ 0 h 227"/>
                <a:gd name="T6" fmla="*/ 227 w 227"/>
                <a:gd name="T7" fmla="*/ 52 h 227"/>
                <a:gd name="T8" fmla="*/ 54 w 227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27">
                  <a:moveTo>
                    <a:pt x="54" y="227"/>
                  </a:moveTo>
                  <a:lnTo>
                    <a:pt x="0" y="172"/>
                  </a:lnTo>
                  <a:lnTo>
                    <a:pt x="175" y="0"/>
                  </a:lnTo>
                  <a:lnTo>
                    <a:pt x="227" y="52"/>
                  </a:lnTo>
                  <a:lnTo>
                    <a:pt x="54" y="227"/>
                  </a:lnTo>
                  <a:close/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5" name="Freeform 247"/>
            <p:cNvSpPr>
              <a:spLocks/>
            </p:cNvSpPr>
            <p:nvPr/>
          </p:nvSpPr>
          <p:spPr bwMode="auto">
            <a:xfrm>
              <a:off x="6013845" y="5891739"/>
              <a:ext cx="357279" cy="361100"/>
            </a:xfrm>
            <a:custGeom>
              <a:avLst/>
              <a:gdLst>
                <a:gd name="T0" fmla="*/ 26 w 187"/>
                <a:gd name="T1" fmla="*/ 189 h 189"/>
                <a:gd name="T2" fmla="*/ 0 w 187"/>
                <a:gd name="T3" fmla="*/ 161 h 189"/>
                <a:gd name="T4" fmla="*/ 159 w 187"/>
                <a:gd name="T5" fmla="*/ 0 h 189"/>
                <a:gd name="T6" fmla="*/ 187 w 187"/>
                <a:gd name="T7" fmla="*/ 28 h 189"/>
                <a:gd name="T8" fmla="*/ 26 w 187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189">
                  <a:moveTo>
                    <a:pt x="26" y="189"/>
                  </a:moveTo>
                  <a:lnTo>
                    <a:pt x="0" y="161"/>
                  </a:lnTo>
                  <a:lnTo>
                    <a:pt x="159" y="0"/>
                  </a:lnTo>
                  <a:lnTo>
                    <a:pt x="187" y="28"/>
                  </a:lnTo>
                  <a:lnTo>
                    <a:pt x="26" y="189"/>
                  </a:lnTo>
                  <a:close/>
                </a:path>
              </a:pathLst>
            </a:custGeom>
            <a:solidFill>
              <a:srgbClr val="D9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6" name="Freeform 248"/>
            <p:cNvSpPr>
              <a:spLocks/>
            </p:cNvSpPr>
            <p:nvPr/>
          </p:nvSpPr>
          <p:spPr bwMode="auto">
            <a:xfrm>
              <a:off x="5805592" y="6216537"/>
              <a:ext cx="85976" cy="85976"/>
            </a:xfrm>
            <a:custGeom>
              <a:avLst/>
              <a:gdLst>
                <a:gd name="T0" fmla="*/ 0 w 45"/>
                <a:gd name="T1" fmla="*/ 45 h 45"/>
                <a:gd name="T2" fmla="*/ 45 w 45"/>
                <a:gd name="T3" fmla="*/ 36 h 45"/>
                <a:gd name="T4" fmla="*/ 10 w 45"/>
                <a:gd name="T5" fmla="*/ 0 h 45"/>
                <a:gd name="T6" fmla="*/ 0 w 45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5">
                  <a:moveTo>
                    <a:pt x="0" y="45"/>
                  </a:moveTo>
                  <a:lnTo>
                    <a:pt x="45" y="36"/>
                  </a:lnTo>
                  <a:lnTo>
                    <a:pt x="10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37" name="Freeform 249"/>
            <p:cNvSpPr>
              <a:spLocks/>
            </p:cNvSpPr>
            <p:nvPr/>
          </p:nvSpPr>
          <p:spPr bwMode="auto">
            <a:xfrm>
              <a:off x="5824698" y="6044585"/>
              <a:ext cx="238823" cy="240733"/>
            </a:xfrm>
            <a:custGeom>
              <a:avLst/>
              <a:gdLst>
                <a:gd name="T0" fmla="*/ 19 w 125"/>
                <a:gd name="T1" fmla="*/ 0 h 126"/>
                <a:gd name="T2" fmla="*/ 0 w 125"/>
                <a:gd name="T3" fmla="*/ 90 h 126"/>
                <a:gd name="T4" fmla="*/ 35 w 125"/>
                <a:gd name="T5" fmla="*/ 126 h 126"/>
                <a:gd name="T6" fmla="*/ 125 w 125"/>
                <a:gd name="T7" fmla="*/ 109 h 126"/>
                <a:gd name="T8" fmla="*/ 111 w 125"/>
                <a:gd name="T9" fmla="*/ 95 h 126"/>
                <a:gd name="T10" fmla="*/ 111 w 125"/>
                <a:gd name="T11" fmla="*/ 69 h 126"/>
                <a:gd name="T12" fmla="*/ 59 w 125"/>
                <a:gd name="T13" fmla="*/ 69 h 126"/>
                <a:gd name="T14" fmla="*/ 59 w 125"/>
                <a:gd name="T15" fmla="*/ 14 h 126"/>
                <a:gd name="T16" fmla="*/ 31 w 125"/>
                <a:gd name="T17" fmla="*/ 14 h 126"/>
                <a:gd name="T18" fmla="*/ 19 w 125"/>
                <a:gd name="T1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6">
                  <a:moveTo>
                    <a:pt x="19" y="0"/>
                  </a:moveTo>
                  <a:lnTo>
                    <a:pt x="0" y="90"/>
                  </a:lnTo>
                  <a:lnTo>
                    <a:pt x="35" y="126"/>
                  </a:lnTo>
                  <a:lnTo>
                    <a:pt x="125" y="109"/>
                  </a:lnTo>
                  <a:lnTo>
                    <a:pt x="111" y="95"/>
                  </a:lnTo>
                  <a:lnTo>
                    <a:pt x="111" y="69"/>
                  </a:lnTo>
                  <a:lnTo>
                    <a:pt x="59" y="69"/>
                  </a:lnTo>
                  <a:lnTo>
                    <a:pt x="59" y="14"/>
                  </a:lnTo>
                  <a:lnTo>
                    <a:pt x="31" y="1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5670372" y="438825"/>
            <a:ext cx="837204" cy="837202"/>
            <a:chOff x="6666228" y="5365295"/>
            <a:chExt cx="1312731" cy="1312728"/>
          </a:xfrm>
        </p:grpSpPr>
        <p:sp>
          <p:nvSpPr>
            <p:cNvPr id="139" name="Oval 250"/>
            <p:cNvSpPr>
              <a:spLocks noChangeArrowheads="1"/>
            </p:cNvSpPr>
            <p:nvPr/>
          </p:nvSpPr>
          <p:spPr bwMode="auto">
            <a:xfrm>
              <a:off x="6666228" y="5365295"/>
              <a:ext cx="1312731" cy="1312728"/>
            </a:xfrm>
            <a:prstGeom prst="ellipse">
              <a:avLst/>
            </a:prstGeom>
            <a:solidFill>
              <a:srgbClr val="BDA582"/>
            </a:solidFill>
            <a:ln w="920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0" name="Freeform 251"/>
            <p:cNvSpPr>
              <a:spLocks noEditPoints="1"/>
            </p:cNvSpPr>
            <p:nvPr/>
          </p:nvSpPr>
          <p:spPr bwMode="auto">
            <a:xfrm>
              <a:off x="6886980" y="5624257"/>
              <a:ext cx="869314" cy="869314"/>
            </a:xfrm>
            <a:custGeom>
              <a:avLst/>
              <a:gdLst>
                <a:gd name="T0" fmla="*/ 142 w 192"/>
                <a:gd name="T1" fmla="*/ 145 h 192"/>
                <a:gd name="T2" fmla="*/ 127 w 192"/>
                <a:gd name="T3" fmla="*/ 174 h 192"/>
                <a:gd name="T4" fmla="*/ 33 w 192"/>
                <a:gd name="T5" fmla="*/ 152 h 192"/>
                <a:gd name="T6" fmla="*/ 64 w 192"/>
                <a:gd name="T7" fmla="*/ 174 h 192"/>
                <a:gd name="T8" fmla="*/ 68 w 192"/>
                <a:gd name="T9" fmla="*/ 158 h 192"/>
                <a:gd name="T10" fmla="*/ 90 w 192"/>
                <a:gd name="T11" fmla="*/ 139 h 192"/>
                <a:gd name="T12" fmla="*/ 102 w 192"/>
                <a:gd name="T13" fmla="*/ 179 h 192"/>
                <a:gd name="T14" fmla="*/ 130 w 192"/>
                <a:gd name="T15" fmla="*/ 142 h 192"/>
                <a:gd name="T16" fmla="*/ 102 w 192"/>
                <a:gd name="T17" fmla="*/ 179 h 192"/>
                <a:gd name="T18" fmla="*/ 12 w 192"/>
                <a:gd name="T19" fmla="*/ 102 h 192"/>
                <a:gd name="T20" fmla="*/ 46 w 192"/>
                <a:gd name="T21" fmla="*/ 134 h 192"/>
                <a:gd name="T22" fmla="*/ 58 w 192"/>
                <a:gd name="T23" fmla="*/ 131 h 192"/>
                <a:gd name="T24" fmla="*/ 90 w 192"/>
                <a:gd name="T25" fmla="*/ 102 h 192"/>
                <a:gd name="T26" fmla="*/ 58 w 192"/>
                <a:gd name="T27" fmla="*/ 131 h 192"/>
                <a:gd name="T28" fmla="*/ 102 w 192"/>
                <a:gd name="T29" fmla="*/ 127 h 192"/>
                <a:gd name="T30" fmla="*/ 137 w 192"/>
                <a:gd name="T31" fmla="*/ 102 h 192"/>
                <a:gd name="T32" fmla="*/ 165 w 192"/>
                <a:gd name="T33" fmla="*/ 143 h 192"/>
                <a:gd name="T34" fmla="*/ 149 w 192"/>
                <a:gd name="T35" fmla="*/ 102 h 192"/>
                <a:gd name="T36" fmla="*/ 165 w 192"/>
                <a:gd name="T37" fmla="*/ 143 h 192"/>
                <a:gd name="T38" fmla="*/ 57 w 192"/>
                <a:gd name="T39" fmla="*/ 61 h 192"/>
                <a:gd name="T40" fmla="*/ 90 w 192"/>
                <a:gd name="T41" fmla="*/ 90 h 192"/>
                <a:gd name="T42" fmla="*/ 102 w 192"/>
                <a:gd name="T43" fmla="*/ 90 h 192"/>
                <a:gd name="T44" fmla="*/ 134 w 192"/>
                <a:gd name="T45" fmla="*/ 61 h 192"/>
                <a:gd name="T46" fmla="*/ 102 w 192"/>
                <a:gd name="T47" fmla="*/ 90 h 192"/>
                <a:gd name="T48" fmla="*/ 26 w 192"/>
                <a:gd name="T49" fmla="*/ 50 h 192"/>
                <a:gd name="T50" fmla="*/ 42 w 192"/>
                <a:gd name="T51" fmla="*/ 90 h 192"/>
                <a:gd name="T52" fmla="*/ 149 w 192"/>
                <a:gd name="T53" fmla="*/ 90 h 192"/>
                <a:gd name="T54" fmla="*/ 166 w 192"/>
                <a:gd name="T55" fmla="*/ 50 h 192"/>
                <a:gd name="T56" fmla="*/ 149 w 192"/>
                <a:gd name="T57" fmla="*/ 90 h 192"/>
                <a:gd name="T58" fmla="*/ 33 w 192"/>
                <a:gd name="T59" fmla="*/ 40 h 192"/>
                <a:gd name="T60" fmla="*/ 49 w 192"/>
                <a:gd name="T61" fmla="*/ 47 h 192"/>
                <a:gd name="T62" fmla="*/ 127 w 192"/>
                <a:gd name="T63" fmla="*/ 18 h 192"/>
                <a:gd name="T64" fmla="*/ 142 w 192"/>
                <a:gd name="T65" fmla="*/ 47 h 192"/>
                <a:gd name="T66" fmla="*/ 61 w 192"/>
                <a:gd name="T67" fmla="*/ 50 h 192"/>
                <a:gd name="T68" fmla="*/ 90 w 192"/>
                <a:gd name="T69" fmla="*/ 13 h 192"/>
                <a:gd name="T70" fmla="*/ 102 w 192"/>
                <a:gd name="T71" fmla="*/ 54 h 192"/>
                <a:gd name="T72" fmla="*/ 123 w 192"/>
                <a:gd name="T73" fmla="*/ 34 h 192"/>
                <a:gd name="T74" fmla="*/ 102 w 192"/>
                <a:gd name="T75" fmla="*/ 54 h 192"/>
                <a:gd name="T76" fmla="*/ 90 w 192"/>
                <a:gd name="T77" fmla="*/ 0 h 192"/>
                <a:gd name="T78" fmla="*/ 0 w 192"/>
                <a:gd name="T79" fmla="*/ 90 h 192"/>
                <a:gd name="T80" fmla="*/ 0 w 192"/>
                <a:gd name="T81" fmla="*/ 102 h 192"/>
                <a:gd name="T82" fmla="*/ 90 w 192"/>
                <a:gd name="T83" fmla="*/ 192 h 192"/>
                <a:gd name="T84" fmla="*/ 102 w 192"/>
                <a:gd name="T85" fmla="*/ 192 h 192"/>
                <a:gd name="T86" fmla="*/ 191 w 192"/>
                <a:gd name="T87" fmla="*/ 102 h 192"/>
                <a:gd name="T88" fmla="*/ 192 w 192"/>
                <a:gd name="T89" fmla="*/ 90 h 192"/>
                <a:gd name="T90" fmla="*/ 102 w 192"/>
                <a:gd name="T9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92">
                  <a:moveTo>
                    <a:pt x="127" y="174"/>
                  </a:moveTo>
                  <a:cubicBezTo>
                    <a:pt x="133" y="166"/>
                    <a:pt x="138" y="156"/>
                    <a:pt x="142" y="145"/>
                  </a:cubicBezTo>
                  <a:cubicBezTo>
                    <a:pt x="148" y="147"/>
                    <a:pt x="153" y="150"/>
                    <a:pt x="158" y="152"/>
                  </a:cubicBezTo>
                  <a:cubicBezTo>
                    <a:pt x="149" y="161"/>
                    <a:pt x="139" y="169"/>
                    <a:pt x="127" y="174"/>
                  </a:cubicBezTo>
                  <a:moveTo>
                    <a:pt x="64" y="174"/>
                  </a:moveTo>
                  <a:cubicBezTo>
                    <a:pt x="52" y="169"/>
                    <a:pt x="42" y="161"/>
                    <a:pt x="33" y="152"/>
                  </a:cubicBezTo>
                  <a:cubicBezTo>
                    <a:pt x="38" y="150"/>
                    <a:pt x="44" y="147"/>
                    <a:pt x="49" y="145"/>
                  </a:cubicBezTo>
                  <a:cubicBezTo>
                    <a:pt x="53" y="156"/>
                    <a:pt x="58" y="166"/>
                    <a:pt x="64" y="174"/>
                  </a:cubicBezTo>
                  <a:moveTo>
                    <a:pt x="90" y="179"/>
                  </a:moveTo>
                  <a:cubicBezTo>
                    <a:pt x="82" y="176"/>
                    <a:pt x="74" y="169"/>
                    <a:pt x="68" y="158"/>
                  </a:cubicBezTo>
                  <a:cubicBezTo>
                    <a:pt x="65" y="153"/>
                    <a:pt x="63" y="148"/>
                    <a:pt x="61" y="142"/>
                  </a:cubicBezTo>
                  <a:cubicBezTo>
                    <a:pt x="70" y="140"/>
                    <a:pt x="80" y="139"/>
                    <a:pt x="90" y="139"/>
                  </a:cubicBezTo>
                  <a:cubicBezTo>
                    <a:pt x="90" y="179"/>
                    <a:pt x="90" y="179"/>
                    <a:pt x="90" y="179"/>
                  </a:cubicBezTo>
                  <a:moveTo>
                    <a:pt x="102" y="179"/>
                  </a:moveTo>
                  <a:cubicBezTo>
                    <a:pt x="102" y="139"/>
                    <a:pt x="102" y="139"/>
                    <a:pt x="102" y="139"/>
                  </a:cubicBezTo>
                  <a:cubicBezTo>
                    <a:pt x="112" y="139"/>
                    <a:pt x="121" y="140"/>
                    <a:pt x="130" y="142"/>
                  </a:cubicBezTo>
                  <a:cubicBezTo>
                    <a:pt x="128" y="148"/>
                    <a:pt x="126" y="153"/>
                    <a:pt x="123" y="158"/>
                  </a:cubicBezTo>
                  <a:cubicBezTo>
                    <a:pt x="117" y="169"/>
                    <a:pt x="109" y="176"/>
                    <a:pt x="102" y="179"/>
                  </a:cubicBezTo>
                  <a:moveTo>
                    <a:pt x="26" y="142"/>
                  </a:moveTo>
                  <a:cubicBezTo>
                    <a:pt x="18" y="131"/>
                    <a:pt x="13" y="117"/>
                    <a:pt x="1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13"/>
                    <a:pt x="44" y="124"/>
                    <a:pt x="46" y="134"/>
                  </a:cubicBezTo>
                  <a:cubicBezTo>
                    <a:pt x="39" y="136"/>
                    <a:pt x="32" y="139"/>
                    <a:pt x="26" y="142"/>
                  </a:cubicBezTo>
                  <a:moveTo>
                    <a:pt x="58" y="131"/>
                  </a:moveTo>
                  <a:cubicBezTo>
                    <a:pt x="55" y="122"/>
                    <a:pt x="54" y="112"/>
                    <a:pt x="54" y="102"/>
                  </a:cubicBezTo>
                  <a:cubicBezTo>
                    <a:pt x="90" y="102"/>
                    <a:pt x="90" y="102"/>
                    <a:pt x="90" y="102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78" y="127"/>
                    <a:pt x="68" y="128"/>
                    <a:pt x="58" y="131"/>
                  </a:cubicBezTo>
                  <a:moveTo>
                    <a:pt x="134" y="131"/>
                  </a:moveTo>
                  <a:cubicBezTo>
                    <a:pt x="123" y="128"/>
                    <a:pt x="113" y="127"/>
                    <a:pt x="102" y="127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112"/>
                    <a:pt x="136" y="122"/>
                    <a:pt x="134" y="131"/>
                  </a:cubicBezTo>
                  <a:moveTo>
                    <a:pt x="165" y="143"/>
                  </a:moveTo>
                  <a:cubicBezTo>
                    <a:pt x="159" y="139"/>
                    <a:pt x="152" y="136"/>
                    <a:pt x="145" y="134"/>
                  </a:cubicBezTo>
                  <a:cubicBezTo>
                    <a:pt x="148" y="124"/>
                    <a:pt x="149" y="113"/>
                    <a:pt x="149" y="102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78" y="117"/>
                    <a:pt x="173" y="131"/>
                    <a:pt x="165" y="143"/>
                  </a:cubicBezTo>
                  <a:moveTo>
                    <a:pt x="54" y="90"/>
                  </a:moveTo>
                  <a:cubicBezTo>
                    <a:pt x="54" y="80"/>
                    <a:pt x="55" y="70"/>
                    <a:pt x="57" y="61"/>
                  </a:cubicBezTo>
                  <a:cubicBezTo>
                    <a:pt x="68" y="64"/>
                    <a:pt x="78" y="65"/>
                    <a:pt x="90" y="66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54" y="90"/>
                    <a:pt x="54" y="90"/>
                    <a:pt x="54" y="90"/>
                  </a:cubicBezTo>
                  <a:moveTo>
                    <a:pt x="102" y="90"/>
                  </a:moveTo>
                  <a:cubicBezTo>
                    <a:pt x="102" y="66"/>
                    <a:pt x="102" y="66"/>
                    <a:pt x="102" y="66"/>
                  </a:cubicBezTo>
                  <a:cubicBezTo>
                    <a:pt x="113" y="65"/>
                    <a:pt x="124" y="64"/>
                    <a:pt x="134" y="61"/>
                  </a:cubicBezTo>
                  <a:cubicBezTo>
                    <a:pt x="136" y="70"/>
                    <a:pt x="137" y="80"/>
                    <a:pt x="137" y="90"/>
                  </a:cubicBezTo>
                  <a:cubicBezTo>
                    <a:pt x="102" y="90"/>
                    <a:pt x="102" y="90"/>
                    <a:pt x="102" y="90"/>
                  </a:cubicBezTo>
                  <a:moveTo>
                    <a:pt x="12" y="90"/>
                  </a:moveTo>
                  <a:cubicBezTo>
                    <a:pt x="13" y="75"/>
                    <a:pt x="18" y="61"/>
                    <a:pt x="26" y="50"/>
                  </a:cubicBezTo>
                  <a:cubicBezTo>
                    <a:pt x="32" y="53"/>
                    <a:pt x="39" y="56"/>
                    <a:pt x="46" y="58"/>
                  </a:cubicBezTo>
                  <a:cubicBezTo>
                    <a:pt x="44" y="68"/>
                    <a:pt x="42" y="79"/>
                    <a:pt x="42" y="90"/>
                  </a:cubicBezTo>
                  <a:cubicBezTo>
                    <a:pt x="12" y="90"/>
                    <a:pt x="12" y="90"/>
                    <a:pt x="12" y="90"/>
                  </a:cubicBezTo>
                  <a:moveTo>
                    <a:pt x="149" y="90"/>
                  </a:moveTo>
                  <a:cubicBezTo>
                    <a:pt x="149" y="79"/>
                    <a:pt x="148" y="68"/>
                    <a:pt x="145" y="58"/>
                  </a:cubicBezTo>
                  <a:cubicBezTo>
                    <a:pt x="153" y="56"/>
                    <a:pt x="159" y="53"/>
                    <a:pt x="166" y="50"/>
                  </a:cubicBezTo>
                  <a:cubicBezTo>
                    <a:pt x="173" y="61"/>
                    <a:pt x="178" y="75"/>
                    <a:pt x="179" y="90"/>
                  </a:cubicBezTo>
                  <a:cubicBezTo>
                    <a:pt x="149" y="90"/>
                    <a:pt x="149" y="90"/>
                    <a:pt x="149" y="90"/>
                  </a:cubicBezTo>
                  <a:moveTo>
                    <a:pt x="49" y="47"/>
                  </a:moveTo>
                  <a:cubicBezTo>
                    <a:pt x="43" y="45"/>
                    <a:pt x="38" y="43"/>
                    <a:pt x="33" y="40"/>
                  </a:cubicBezTo>
                  <a:cubicBezTo>
                    <a:pt x="41" y="31"/>
                    <a:pt x="52" y="23"/>
                    <a:pt x="64" y="18"/>
                  </a:cubicBezTo>
                  <a:cubicBezTo>
                    <a:pt x="58" y="26"/>
                    <a:pt x="53" y="36"/>
                    <a:pt x="49" y="47"/>
                  </a:cubicBezTo>
                  <a:moveTo>
                    <a:pt x="142" y="47"/>
                  </a:moveTo>
                  <a:cubicBezTo>
                    <a:pt x="138" y="36"/>
                    <a:pt x="133" y="26"/>
                    <a:pt x="127" y="18"/>
                  </a:cubicBezTo>
                  <a:cubicBezTo>
                    <a:pt x="139" y="23"/>
                    <a:pt x="150" y="31"/>
                    <a:pt x="158" y="40"/>
                  </a:cubicBezTo>
                  <a:cubicBezTo>
                    <a:pt x="153" y="43"/>
                    <a:pt x="148" y="45"/>
                    <a:pt x="142" y="47"/>
                  </a:cubicBezTo>
                  <a:moveTo>
                    <a:pt x="90" y="54"/>
                  </a:moveTo>
                  <a:cubicBezTo>
                    <a:pt x="80" y="53"/>
                    <a:pt x="70" y="52"/>
                    <a:pt x="61" y="50"/>
                  </a:cubicBezTo>
                  <a:cubicBezTo>
                    <a:pt x="63" y="44"/>
                    <a:pt x="65" y="39"/>
                    <a:pt x="68" y="34"/>
                  </a:cubicBezTo>
                  <a:cubicBezTo>
                    <a:pt x="74" y="23"/>
                    <a:pt x="82" y="15"/>
                    <a:pt x="90" y="13"/>
                  </a:cubicBezTo>
                  <a:cubicBezTo>
                    <a:pt x="90" y="54"/>
                    <a:pt x="90" y="54"/>
                    <a:pt x="90" y="54"/>
                  </a:cubicBezTo>
                  <a:moveTo>
                    <a:pt x="102" y="54"/>
                  </a:moveTo>
                  <a:cubicBezTo>
                    <a:pt x="102" y="13"/>
                    <a:pt x="102" y="13"/>
                    <a:pt x="102" y="13"/>
                  </a:cubicBezTo>
                  <a:cubicBezTo>
                    <a:pt x="109" y="15"/>
                    <a:pt x="117" y="23"/>
                    <a:pt x="123" y="34"/>
                  </a:cubicBezTo>
                  <a:cubicBezTo>
                    <a:pt x="126" y="39"/>
                    <a:pt x="128" y="44"/>
                    <a:pt x="130" y="50"/>
                  </a:cubicBezTo>
                  <a:cubicBezTo>
                    <a:pt x="121" y="52"/>
                    <a:pt x="112" y="53"/>
                    <a:pt x="102" y="54"/>
                  </a:cubicBezTo>
                  <a:moveTo>
                    <a:pt x="102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41" y="3"/>
                    <a:pt x="3" y="42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" y="150"/>
                    <a:pt x="41" y="189"/>
                    <a:pt x="90" y="192"/>
                  </a:cubicBezTo>
                  <a:cubicBezTo>
                    <a:pt x="90" y="192"/>
                    <a:pt x="90" y="192"/>
                    <a:pt x="90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50" y="189"/>
                    <a:pt x="188" y="150"/>
                    <a:pt x="191" y="102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1" y="90"/>
                    <a:pt x="191" y="90"/>
                    <a:pt x="191" y="90"/>
                  </a:cubicBezTo>
                  <a:cubicBezTo>
                    <a:pt x="188" y="42"/>
                    <a:pt x="150" y="3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1" name="Freeform 252"/>
            <p:cNvSpPr>
              <a:spLocks noEditPoints="1"/>
            </p:cNvSpPr>
            <p:nvPr/>
          </p:nvSpPr>
          <p:spPr bwMode="auto">
            <a:xfrm>
              <a:off x="6886980" y="5587956"/>
              <a:ext cx="869314" cy="869314"/>
            </a:xfrm>
            <a:custGeom>
              <a:avLst/>
              <a:gdLst>
                <a:gd name="T0" fmla="*/ 96 w 192"/>
                <a:gd name="T1" fmla="*/ 12 h 192"/>
                <a:gd name="T2" fmla="*/ 180 w 192"/>
                <a:gd name="T3" fmla="*/ 96 h 192"/>
                <a:gd name="T4" fmla="*/ 96 w 192"/>
                <a:gd name="T5" fmla="*/ 180 h 192"/>
                <a:gd name="T6" fmla="*/ 12 w 192"/>
                <a:gd name="T7" fmla="*/ 96 h 192"/>
                <a:gd name="T8" fmla="*/ 96 w 192"/>
                <a:gd name="T9" fmla="*/ 12 h 192"/>
                <a:gd name="T10" fmla="*/ 96 w 192"/>
                <a:gd name="T11" fmla="*/ 0 h 192"/>
                <a:gd name="T12" fmla="*/ 0 w 192"/>
                <a:gd name="T13" fmla="*/ 96 h 192"/>
                <a:gd name="T14" fmla="*/ 96 w 192"/>
                <a:gd name="T15" fmla="*/ 192 h 192"/>
                <a:gd name="T16" fmla="*/ 192 w 192"/>
                <a:gd name="T17" fmla="*/ 96 h 192"/>
                <a:gd name="T18" fmla="*/ 96 w 192"/>
                <a:gd name="T1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12"/>
                  </a:moveTo>
                  <a:cubicBezTo>
                    <a:pt x="142" y="12"/>
                    <a:pt x="180" y="50"/>
                    <a:pt x="180" y="96"/>
                  </a:cubicBezTo>
                  <a:cubicBezTo>
                    <a:pt x="180" y="142"/>
                    <a:pt x="142" y="180"/>
                    <a:pt x="96" y="180"/>
                  </a:cubicBezTo>
                  <a:cubicBezTo>
                    <a:pt x="49" y="180"/>
                    <a:pt x="12" y="142"/>
                    <a:pt x="12" y="96"/>
                  </a:cubicBezTo>
                  <a:cubicBezTo>
                    <a:pt x="12" y="50"/>
                    <a:pt x="49" y="12"/>
                    <a:pt x="96" y="12"/>
                  </a:cubicBezTo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2" name="Freeform 253"/>
            <p:cNvSpPr>
              <a:spLocks noEditPoints="1"/>
            </p:cNvSpPr>
            <p:nvPr/>
          </p:nvSpPr>
          <p:spPr bwMode="auto">
            <a:xfrm>
              <a:off x="7078038" y="5587956"/>
              <a:ext cx="489109" cy="869314"/>
            </a:xfrm>
            <a:custGeom>
              <a:avLst/>
              <a:gdLst>
                <a:gd name="T0" fmla="*/ 54 w 108"/>
                <a:gd name="T1" fmla="*/ 12 h 192"/>
                <a:gd name="T2" fmla="*/ 81 w 108"/>
                <a:gd name="T3" fmla="*/ 34 h 192"/>
                <a:gd name="T4" fmla="*/ 96 w 108"/>
                <a:gd name="T5" fmla="*/ 96 h 192"/>
                <a:gd name="T6" fmla="*/ 81 w 108"/>
                <a:gd name="T7" fmla="*/ 158 h 192"/>
                <a:gd name="T8" fmla="*/ 54 w 108"/>
                <a:gd name="T9" fmla="*/ 180 h 192"/>
                <a:gd name="T10" fmla="*/ 26 w 108"/>
                <a:gd name="T11" fmla="*/ 158 h 192"/>
                <a:gd name="T12" fmla="*/ 12 w 108"/>
                <a:gd name="T13" fmla="*/ 96 h 192"/>
                <a:gd name="T14" fmla="*/ 26 w 108"/>
                <a:gd name="T15" fmla="*/ 34 h 192"/>
                <a:gd name="T16" fmla="*/ 54 w 108"/>
                <a:gd name="T17" fmla="*/ 12 h 192"/>
                <a:gd name="T18" fmla="*/ 54 w 108"/>
                <a:gd name="T19" fmla="*/ 0 h 192"/>
                <a:gd name="T20" fmla="*/ 0 w 108"/>
                <a:gd name="T21" fmla="*/ 96 h 192"/>
                <a:gd name="T22" fmla="*/ 54 w 108"/>
                <a:gd name="T23" fmla="*/ 192 h 192"/>
                <a:gd name="T24" fmla="*/ 108 w 108"/>
                <a:gd name="T25" fmla="*/ 96 h 192"/>
                <a:gd name="T26" fmla="*/ 54 w 108"/>
                <a:gd name="T2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92">
                  <a:moveTo>
                    <a:pt x="54" y="12"/>
                  </a:moveTo>
                  <a:cubicBezTo>
                    <a:pt x="63" y="12"/>
                    <a:pt x="73" y="20"/>
                    <a:pt x="81" y="34"/>
                  </a:cubicBezTo>
                  <a:cubicBezTo>
                    <a:pt x="91" y="50"/>
                    <a:pt x="96" y="72"/>
                    <a:pt x="96" y="96"/>
                  </a:cubicBezTo>
                  <a:cubicBezTo>
                    <a:pt x="96" y="119"/>
                    <a:pt x="91" y="141"/>
                    <a:pt x="81" y="158"/>
                  </a:cubicBezTo>
                  <a:cubicBezTo>
                    <a:pt x="73" y="172"/>
                    <a:pt x="63" y="180"/>
                    <a:pt x="54" y="180"/>
                  </a:cubicBezTo>
                  <a:cubicBezTo>
                    <a:pt x="44" y="180"/>
                    <a:pt x="34" y="172"/>
                    <a:pt x="26" y="158"/>
                  </a:cubicBezTo>
                  <a:cubicBezTo>
                    <a:pt x="17" y="141"/>
                    <a:pt x="12" y="119"/>
                    <a:pt x="12" y="96"/>
                  </a:cubicBezTo>
                  <a:cubicBezTo>
                    <a:pt x="12" y="72"/>
                    <a:pt x="17" y="50"/>
                    <a:pt x="26" y="34"/>
                  </a:cubicBezTo>
                  <a:cubicBezTo>
                    <a:pt x="34" y="20"/>
                    <a:pt x="44" y="12"/>
                    <a:pt x="54" y="12"/>
                  </a:cubicBezTo>
                  <a:moveTo>
                    <a:pt x="54" y="0"/>
                  </a:moveTo>
                  <a:cubicBezTo>
                    <a:pt x="24" y="0"/>
                    <a:pt x="0" y="43"/>
                    <a:pt x="0" y="96"/>
                  </a:cubicBezTo>
                  <a:cubicBezTo>
                    <a:pt x="0" y="149"/>
                    <a:pt x="24" y="192"/>
                    <a:pt x="54" y="192"/>
                  </a:cubicBezTo>
                  <a:cubicBezTo>
                    <a:pt x="83" y="192"/>
                    <a:pt x="108" y="149"/>
                    <a:pt x="108" y="96"/>
                  </a:cubicBezTo>
                  <a:cubicBezTo>
                    <a:pt x="108" y="43"/>
                    <a:pt x="83" y="0"/>
                    <a:pt x="5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3" name="Rectangle 254"/>
            <p:cNvSpPr>
              <a:spLocks noChangeArrowheads="1"/>
            </p:cNvSpPr>
            <p:nvPr/>
          </p:nvSpPr>
          <p:spPr bwMode="auto">
            <a:xfrm>
              <a:off x="7295845" y="5587956"/>
              <a:ext cx="53496" cy="8693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4" name="Freeform 255"/>
            <p:cNvSpPr>
              <a:spLocks/>
            </p:cNvSpPr>
            <p:nvPr/>
          </p:nvSpPr>
          <p:spPr bwMode="auto">
            <a:xfrm>
              <a:off x="6972957" y="5746535"/>
              <a:ext cx="697362" cy="139472"/>
            </a:xfrm>
            <a:custGeom>
              <a:avLst/>
              <a:gdLst>
                <a:gd name="T0" fmla="*/ 77 w 154"/>
                <a:gd name="T1" fmla="*/ 31 h 31"/>
                <a:gd name="T2" fmla="*/ 0 w 154"/>
                <a:gd name="T3" fmla="*/ 10 h 31"/>
                <a:gd name="T4" fmla="*/ 6 w 154"/>
                <a:gd name="T5" fmla="*/ 0 h 31"/>
                <a:gd name="T6" fmla="*/ 77 w 154"/>
                <a:gd name="T7" fmla="*/ 19 h 31"/>
                <a:gd name="T8" fmla="*/ 147 w 154"/>
                <a:gd name="T9" fmla="*/ 1 h 31"/>
                <a:gd name="T10" fmla="*/ 154 w 154"/>
                <a:gd name="T11" fmla="*/ 10 h 31"/>
                <a:gd name="T12" fmla="*/ 77 w 154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31">
                  <a:moveTo>
                    <a:pt x="77" y="31"/>
                  </a:moveTo>
                  <a:cubicBezTo>
                    <a:pt x="47" y="31"/>
                    <a:pt x="19" y="23"/>
                    <a:pt x="0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4" y="12"/>
                    <a:pt x="49" y="19"/>
                    <a:pt x="77" y="19"/>
                  </a:cubicBezTo>
                  <a:cubicBezTo>
                    <a:pt x="104" y="19"/>
                    <a:pt x="130" y="12"/>
                    <a:pt x="147" y="1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34" y="23"/>
                    <a:pt x="106" y="31"/>
                    <a:pt x="77" y="3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5" name="Freeform 256"/>
            <p:cNvSpPr>
              <a:spLocks/>
            </p:cNvSpPr>
            <p:nvPr/>
          </p:nvSpPr>
          <p:spPr bwMode="auto">
            <a:xfrm>
              <a:off x="6972957" y="6157309"/>
              <a:ext cx="697362" cy="141383"/>
            </a:xfrm>
            <a:custGeom>
              <a:avLst/>
              <a:gdLst>
                <a:gd name="T0" fmla="*/ 147 w 154"/>
                <a:gd name="T1" fmla="*/ 31 h 31"/>
                <a:gd name="T2" fmla="*/ 77 w 154"/>
                <a:gd name="T3" fmla="*/ 12 h 31"/>
                <a:gd name="T4" fmla="*/ 6 w 154"/>
                <a:gd name="T5" fmla="*/ 31 h 31"/>
                <a:gd name="T6" fmla="*/ 0 w 154"/>
                <a:gd name="T7" fmla="*/ 21 h 31"/>
                <a:gd name="T8" fmla="*/ 77 w 154"/>
                <a:gd name="T9" fmla="*/ 0 h 31"/>
                <a:gd name="T10" fmla="*/ 154 w 154"/>
                <a:gd name="T11" fmla="*/ 21 h 31"/>
                <a:gd name="T12" fmla="*/ 147 w 154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31">
                  <a:moveTo>
                    <a:pt x="147" y="31"/>
                  </a:moveTo>
                  <a:cubicBezTo>
                    <a:pt x="130" y="19"/>
                    <a:pt x="104" y="12"/>
                    <a:pt x="77" y="12"/>
                  </a:cubicBezTo>
                  <a:cubicBezTo>
                    <a:pt x="49" y="12"/>
                    <a:pt x="24" y="19"/>
                    <a:pt x="6" y="3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9" y="8"/>
                    <a:pt x="47" y="0"/>
                    <a:pt x="77" y="0"/>
                  </a:cubicBezTo>
                  <a:cubicBezTo>
                    <a:pt x="106" y="0"/>
                    <a:pt x="134" y="8"/>
                    <a:pt x="154" y="21"/>
                  </a:cubicBezTo>
                  <a:lnTo>
                    <a:pt x="147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6" name="Rectangle 257"/>
            <p:cNvSpPr>
              <a:spLocks noChangeArrowheads="1"/>
            </p:cNvSpPr>
            <p:nvPr/>
          </p:nvSpPr>
          <p:spPr bwMode="auto">
            <a:xfrm>
              <a:off x="6886980" y="5994910"/>
              <a:ext cx="869314" cy="5540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6560442" y="3523757"/>
            <a:ext cx="4572015" cy="1584881"/>
            <a:chOff x="6665821" y="3458732"/>
            <a:chExt cx="4572015" cy="1584881"/>
          </a:xfrm>
        </p:grpSpPr>
        <p:cxnSp>
          <p:nvCxnSpPr>
            <p:cNvPr id="152" name="直接连接符 151"/>
            <p:cNvCxnSpPr/>
            <p:nvPr/>
          </p:nvCxnSpPr>
          <p:spPr>
            <a:xfrm>
              <a:off x="6665821" y="4153404"/>
              <a:ext cx="128103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3" name="组合 152"/>
            <p:cNvGrpSpPr/>
            <p:nvPr/>
          </p:nvGrpSpPr>
          <p:grpSpPr>
            <a:xfrm>
              <a:off x="7962894" y="3458732"/>
              <a:ext cx="3274942" cy="1584881"/>
              <a:chOff x="8447579" y="313493"/>
              <a:chExt cx="3274942" cy="1584881"/>
            </a:xfrm>
          </p:grpSpPr>
          <p:sp>
            <p:nvSpPr>
              <p:cNvPr id="154" name="文本框 153"/>
              <p:cNvSpPr txBox="1"/>
              <p:nvPr/>
            </p:nvSpPr>
            <p:spPr>
              <a:xfrm>
                <a:off x="8447579" y="313493"/>
                <a:ext cx="100540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2020</a:t>
                </a:r>
                <a:endPara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8447579" y="863265"/>
                <a:ext cx="1723549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8447579" y="1159710"/>
                <a:ext cx="327494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58" name="组合 157"/>
          <p:cNvGrpSpPr/>
          <p:nvPr/>
        </p:nvGrpSpPr>
        <p:grpSpPr>
          <a:xfrm>
            <a:off x="6677223" y="93441"/>
            <a:ext cx="4455233" cy="1584881"/>
            <a:chOff x="6665821" y="157593"/>
            <a:chExt cx="4455233" cy="1584881"/>
          </a:xfrm>
        </p:grpSpPr>
        <p:cxnSp>
          <p:nvCxnSpPr>
            <p:cNvPr id="161" name="直接连接符 160"/>
            <p:cNvCxnSpPr/>
            <p:nvPr/>
          </p:nvCxnSpPr>
          <p:spPr>
            <a:xfrm>
              <a:off x="6665821" y="852265"/>
              <a:ext cx="128103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2" name="组合 161"/>
            <p:cNvGrpSpPr/>
            <p:nvPr/>
          </p:nvGrpSpPr>
          <p:grpSpPr>
            <a:xfrm>
              <a:off x="7962893" y="157593"/>
              <a:ext cx="3158161" cy="1584881"/>
              <a:chOff x="8447578" y="313493"/>
              <a:chExt cx="3158161" cy="1584881"/>
            </a:xfrm>
          </p:grpSpPr>
          <p:sp>
            <p:nvSpPr>
              <p:cNvPr id="163" name="文本框 162"/>
              <p:cNvSpPr txBox="1"/>
              <p:nvPr/>
            </p:nvSpPr>
            <p:spPr>
              <a:xfrm>
                <a:off x="8447579" y="313493"/>
                <a:ext cx="1005403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2018</a:t>
                </a:r>
                <a:endPara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64" name="文本框 163"/>
              <p:cNvSpPr txBox="1"/>
              <p:nvPr/>
            </p:nvSpPr>
            <p:spPr>
              <a:xfrm>
                <a:off x="8447579" y="863265"/>
                <a:ext cx="1723549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65" name="矩形 164"/>
              <p:cNvSpPr/>
              <p:nvPr/>
            </p:nvSpPr>
            <p:spPr>
              <a:xfrm>
                <a:off x="8447578" y="1159710"/>
                <a:ext cx="3158161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899886" y="1736183"/>
            <a:ext cx="4662832" cy="1555853"/>
            <a:chOff x="943273" y="1779843"/>
            <a:chExt cx="4662832" cy="1555853"/>
          </a:xfrm>
        </p:grpSpPr>
        <p:cxnSp>
          <p:nvCxnSpPr>
            <p:cNvPr id="170" name="直接连接符 169"/>
            <p:cNvCxnSpPr/>
            <p:nvPr/>
          </p:nvCxnSpPr>
          <p:spPr>
            <a:xfrm flipH="1">
              <a:off x="4325072" y="2588397"/>
              <a:ext cx="128103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文本框 170"/>
            <p:cNvSpPr txBox="1"/>
            <p:nvPr/>
          </p:nvSpPr>
          <p:spPr>
            <a:xfrm>
              <a:off x="3223704" y="1779843"/>
              <a:ext cx="100540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2019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2" name="文本框 171"/>
            <p:cNvSpPr txBox="1"/>
            <p:nvPr/>
          </p:nvSpPr>
          <p:spPr>
            <a:xfrm>
              <a:off x="2505558" y="2300587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3" name="矩形 172"/>
            <p:cNvSpPr/>
            <p:nvPr/>
          </p:nvSpPr>
          <p:spPr>
            <a:xfrm>
              <a:off x="943273" y="2597032"/>
              <a:ext cx="328583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899886" y="5052412"/>
            <a:ext cx="4662832" cy="1570367"/>
            <a:chOff x="943273" y="5066468"/>
            <a:chExt cx="4662832" cy="1570367"/>
          </a:xfrm>
        </p:grpSpPr>
        <p:cxnSp>
          <p:nvCxnSpPr>
            <p:cNvPr id="178" name="直接连接符 177"/>
            <p:cNvCxnSpPr/>
            <p:nvPr/>
          </p:nvCxnSpPr>
          <p:spPr>
            <a:xfrm flipH="1">
              <a:off x="4325072" y="5889536"/>
              <a:ext cx="1281033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文本框 178"/>
            <p:cNvSpPr txBox="1"/>
            <p:nvPr/>
          </p:nvSpPr>
          <p:spPr>
            <a:xfrm>
              <a:off x="3223704" y="5066468"/>
              <a:ext cx="100540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2021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>
              <a:off x="2505558" y="5601726"/>
              <a:ext cx="1723549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1" name="矩形 180"/>
            <p:cNvSpPr/>
            <p:nvPr/>
          </p:nvSpPr>
          <p:spPr>
            <a:xfrm>
              <a:off x="943273" y="5898171"/>
              <a:ext cx="328583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533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955774" y="1644622"/>
            <a:ext cx="1596326" cy="1596326"/>
            <a:chOff x="6743687" y="2871111"/>
            <a:chExt cx="1157812" cy="1157812"/>
          </a:xfrm>
        </p:grpSpPr>
        <p:sp>
          <p:nvSpPr>
            <p:cNvPr id="4" name="Oval 131"/>
            <p:cNvSpPr>
              <a:spLocks noChangeArrowheads="1"/>
            </p:cNvSpPr>
            <p:nvPr/>
          </p:nvSpPr>
          <p:spPr bwMode="auto">
            <a:xfrm>
              <a:off x="6743687" y="2871111"/>
              <a:ext cx="1157812" cy="1157812"/>
            </a:xfrm>
            <a:prstGeom prst="ellipse">
              <a:avLst/>
            </a:prstGeom>
            <a:solidFill>
              <a:srgbClr val="00A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" name="Freeform 132"/>
            <p:cNvSpPr>
              <a:spLocks/>
            </p:cNvSpPr>
            <p:nvPr/>
          </p:nvSpPr>
          <p:spPr bwMode="auto">
            <a:xfrm>
              <a:off x="7104787" y="3774815"/>
              <a:ext cx="433702" cy="72602"/>
            </a:xfrm>
            <a:custGeom>
              <a:avLst/>
              <a:gdLst>
                <a:gd name="T0" fmla="*/ 88 w 96"/>
                <a:gd name="T1" fmla="*/ 0 h 16"/>
                <a:gd name="T2" fmla="*/ 8 w 96"/>
                <a:gd name="T3" fmla="*/ 0 h 16"/>
                <a:gd name="T4" fmla="*/ 0 w 96"/>
                <a:gd name="T5" fmla="*/ 8 h 16"/>
                <a:gd name="T6" fmla="*/ 8 w 96"/>
                <a:gd name="T7" fmla="*/ 16 h 16"/>
                <a:gd name="T8" fmla="*/ 88 w 96"/>
                <a:gd name="T9" fmla="*/ 16 h 16"/>
                <a:gd name="T10" fmla="*/ 96 w 96"/>
                <a:gd name="T11" fmla="*/ 8 h 16"/>
                <a:gd name="T12" fmla="*/ 96 w 96"/>
                <a:gd name="T13" fmla="*/ 8 h 16"/>
                <a:gd name="T14" fmla="*/ 88 w 96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6">
                  <a:moveTo>
                    <a:pt x="8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92" y="16"/>
                    <a:pt x="96" y="12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3"/>
                    <a:pt x="92" y="0"/>
                    <a:pt x="88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Freeform 133"/>
            <p:cNvSpPr>
              <a:spLocks/>
            </p:cNvSpPr>
            <p:nvPr/>
          </p:nvSpPr>
          <p:spPr bwMode="auto">
            <a:xfrm>
              <a:off x="7104787" y="3738514"/>
              <a:ext cx="433702" cy="72602"/>
            </a:xfrm>
            <a:custGeom>
              <a:avLst/>
              <a:gdLst>
                <a:gd name="T0" fmla="*/ 96 w 96"/>
                <a:gd name="T1" fmla="*/ 8 h 16"/>
                <a:gd name="T2" fmla="*/ 88 w 96"/>
                <a:gd name="T3" fmla="*/ 16 h 16"/>
                <a:gd name="T4" fmla="*/ 8 w 96"/>
                <a:gd name="T5" fmla="*/ 16 h 16"/>
                <a:gd name="T6" fmla="*/ 0 w 96"/>
                <a:gd name="T7" fmla="*/ 8 h 16"/>
                <a:gd name="T8" fmla="*/ 8 w 96"/>
                <a:gd name="T9" fmla="*/ 0 h 16"/>
                <a:gd name="T10" fmla="*/ 88 w 96"/>
                <a:gd name="T11" fmla="*/ 0 h 16"/>
                <a:gd name="T12" fmla="*/ 96 w 96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6">
                  <a:moveTo>
                    <a:pt x="96" y="8"/>
                  </a:moveTo>
                  <a:cubicBezTo>
                    <a:pt x="96" y="12"/>
                    <a:pt x="92" y="16"/>
                    <a:pt x="8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2" y="0"/>
                    <a:pt x="96" y="3"/>
                    <a:pt x="96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>
              <a:off x="7177389" y="3629611"/>
              <a:ext cx="288498" cy="108903"/>
            </a:xfrm>
            <a:custGeom>
              <a:avLst/>
              <a:gdLst>
                <a:gd name="T0" fmla="*/ 52 w 64"/>
                <a:gd name="T1" fmla="*/ 0 h 24"/>
                <a:gd name="T2" fmla="*/ 64 w 64"/>
                <a:gd name="T3" fmla="*/ 24 h 24"/>
                <a:gd name="T4" fmla="*/ 0 w 64"/>
                <a:gd name="T5" fmla="*/ 24 h 24"/>
                <a:gd name="T6" fmla="*/ 12 w 64"/>
                <a:gd name="T7" fmla="*/ 0 h 24"/>
                <a:gd name="T8" fmla="*/ 52 w 6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24">
                  <a:moveTo>
                    <a:pt x="52" y="0"/>
                  </a:moveTo>
                  <a:cubicBezTo>
                    <a:pt x="52" y="0"/>
                    <a:pt x="48" y="24"/>
                    <a:pt x="6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6" y="24"/>
                    <a:pt x="12" y="0"/>
                    <a:pt x="12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>
              <a:off x="6959582" y="3195909"/>
              <a:ext cx="724110" cy="470003"/>
            </a:xfrm>
            <a:custGeom>
              <a:avLst/>
              <a:gdLst>
                <a:gd name="T0" fmla="*/ 0 w 160"/>
                <a:gd name="T1" fmla="*/ 0 h 104"/>
                <a:gd name="T2" fmla="*/ 0 w 160"/>
                <a:gd name="T3" fmla="*/ 0 h 104"/>
                <a:gd name="T4" fmla="*/ 0 w 160"/>
                <a:gd name="T5" fmla="*/ 88 h 104"/>
                <a:gd name="T6" fmla="*/ 16 w 160"/>
                <a:gd name="T7" fmla="*/ 104 h 104"/>
                <a:gd name="T8" fmla="*/ 60 w 160"/>
                <a:gd name="T9" fmla="*/ 104 h 104"/>
                <a:gd name="T10" fmla="*/ 60 w 160"/>
                <a:gd name="T11" fmla="*/ 96 h 104"/>
                <a:gd name="T12" fmla="*/ 100 w 160"/>
                <a:gd name="T13" fmla="*/ 96 h 104"/>
                <a:gd name="T14" fmla="*/ 99 w 160"/>
                <a:gd name="T15" fmla="*/ 104 h 104"/>
                <a:gd name="T16" fmla="*/ 144 w 160"/>
                <a:gd name="T17" fmla="*/ 104 h 104"/>
                <a:gd name="T18" fmla="*/ 160 w 160"/>
                <a:gd name="T19" fmla="*/ 88 h 104"/>
                <a:gd name="T20" fmla="*/ 160 w 160"/>
                <a:gd name="T21" fmla="*/ 80 h 104"/>
                <a:gd name="T22" fmla="*/ 144 w 160"/>
                <a:gd name="T23" fmla="*/ 96 h 104"/>
                <a:gd name="T24" fmla="*/ 16 w 160"/>
                <a:gd name="T25" fmla="*/ 96 h 104"/>
                <a:gd name="T26" fmla="*/ 0 w 160"/>
                <a:gd name="T27" fmla="*/ 80 h 104"/>
                <a:gd name="T28" fmla="*/ 0 w 160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10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7"/>
                    <a:pt x="7" y="104"/>
                    <a:pt x="16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99"/>
                    <a:pt x="60" y="96"/>
                    <a:pt x="6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99" y="99"/>
                    <a:pt x="99" y="104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52" y="104"/>
                    <a:pt x="160" y="97"/>
                    <a:pt x="160" y="88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9"/>
                    <a:pt x="152" y="96"/>
                    <a:pt x="144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89"/>
                    <a:pt x="0" y="8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Freeform 136"/>
            <p:cNvSpPr>
              <a:spLocks/>
            </p:cNvSpPr>
            <p:nvPr/>
          </p:nvSpPr>
          <p:spPr bwMode="auto">
            <a:xfrm>
              <a:off x="7230885" y="3629611"/>
              <a:ext cx="181505" cy="36301"/>
            </a:xfrm>
            <a:custGeom>
              <a:avLst/>
              <a:gdLst>
                <a:gd name="T0" fmla="*/ 40 w 40"/>
                <a:gd name="T1" fmla="*/ 0 h 8"/>
                <a:gd name="T2" fmla="*/ 0 w 40"/>
                <a:gd name="T3" fmla="*/ 0 h 8"/>
                <a:gd name="T4" fmla="*/ 0 w 40"/>
                <a:gd name="T5" fmla="*/ 8 h 8"/>
                <a:gd name="T6" fmla="*/ 39 w 40"/>
                <a:gd name="T7" fmla="*/ 8 h 8"/>
                <a:gd name="T8" fmla="*/ 40 w 40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8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0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3"/>
                    <a:pt x="40" y="0"/>
                    <a:pt x="40" y="0"/>
                  </a:cubicBezTo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0" name="Freeform 137"/>
            <p:cNvSpPr>
              <a:spLocks/>
            </p:cNvSpPr>
            <p:nvPr/>
          </p:nvSpPr>
          <p:spPr bwMode="auto">
            <a:xfrm>
              <a:off x="6986331" y="3115665"/>
              <a:ext cx="670614" cy="487198"/>
            </a:xfrm>
            <a:custGeom>
              <a:avLst/>
              <a:gdLst>
                <a:gd name="T0" fmla="*/ 10 w 148"/>
                <a:gd name="T1" fmla="*/ 108 h 108"/>
                <a:gd name="T2" fmla="*/ 0 w 148"/>
                <a:gd name="T3" fmla="*/ 98 h 108"/>
                <a:gd name="T4" fmla="*/ 0 w 148"/>
                <a:gd name="T5" fmla="*/ 10 h 108"/>
                <a:gd name="T6" fmla="*/ 10 w 148"/>
                <a:gd name="T7" fmla="*/ 0 h 108"/>
                <a:gd name="T8" fmla="*/ 138 w 148"/>
                <a:gd name="T9" fmla="*/ 0 h 108"/>
                <a:gd name="T10" fmla="*/ 148 w 148"/>
                <a:gd name="T11" fmla="*/ 10 h 108"/>
                <a:gd name="T12" fmla="*/ 148 w 148"/>
                <a:gd name="T13" fmla="*/ 98 h 108"/>
                <a:gd name="T14" fmla="*/ 138 w 148"/>
                <a:gd name="T15" fmla="*/ 108 h 108"/>
                <a:gd name="T16" fmla="*/ 10 w 148"/>
                <a:gd name="T1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08">
                  <a:moveTo>
                    <a:pt x="10" y="108"/>
                  </a:moveTo>
                  <a:cubicBezTo>
                    <a:pt x="4" y="108"/>
                    <a:pt x="0" y="103"/>
                    <a:pt x="0" y="9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3" y="0"/>
                    <a:pt x="148" y="4"/>
                    <a:pt x="148" y="10"/>
                  </a:cubicBezTo>
                  <a:cubicBezTo>
                    <a:pt x="148" y="98"/>
                    <a:pt x="148" y="98"/>
                    <a:pt x="148" y="98"/>
                  </a:cubicBezTo>
                  <a:cubicBezTo>
                    <a:pt x="148" y="103"/>
                    <a:pt x="143" y="108"/>
                    <a:pt x="138" y="108"/>
                  </a:cubicBezTo>
                  <a:cubicBezTo>
                    <a:pt x="10" y="108"/>
                    <a:pt x="10" y="108"/>
                    <a:pt x="10" y="108"/>
                  </a:cubicBezTo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Freeform 138"/>
            <p:cNvSpPr>
              <a:spLocks noEditPoints="1"/>
            </p:cNvSpPr>
            <p:nvPr/>
          </p:nvSpPr>
          <p:spPr bwMode="auto">
            <a:xfrm>
              <a:off x="6959582" y="3087006"/>
              <a:ext cx="724110" cy="542605"/>
            </a:xfrm>
            <a:custGeom>
              <a:avLst/>
              <a:gdLst>
                <a:gd name="T0" fmla="*/ 144 w 160"/>
                <a:gd name="T1" fmla="*/ 12 h 120"/>
                <a:gd name="T2" fmla="*/ 148 w 160"/>
                <a:gd name="T3" fmla="*/ 16 h 120"/>
                <a:gd name="T4" fmla="*/ 148 w 160"/>
                <a:gd name="T5" fmla="*/ 104 h 120"/>
                <a:gd name="T6" fmla="*/ 144 w 160"/>
                <a:gd name="T7" fmla="*/ 108 h 120"/>
                <a:gd name="T8" fmla="*/ 16 w 160"/>
                <a:gd name="T9" fmla="*/ 108 h 120"/>
                <a:gd name="T10" fmla="*/ 12 w 160"/>
                <a:gd name="T11" fmla="*/ 104 h 120"/>
                <a:gd name="T12" fmla="*/ 12 w 160"/>
                <a:gd name="T13" fmla="*/ 16 h 120"/>
                <a:gd name="T14" fmla="*/ 16 w 160"/>
                <a:gd name="T15" fmla="*/ 12 h 120"/>
                <a:gd name="T16" fmla="*/ 144 w 160"/>
                <a:gd name="T17" fmla="*/ 12 h 120"/>
                <a:gd name="T18" fmla="*/ 144 w 160"/>
                <a:gd name="T19" fmla="*/ 0 h 120"/>
                <a:gd name="T20" fmla="*/ 16 w 160"/>
                <a:gd name="T21" fmla="*/ 0 h 120"/>
                <a:gd name="T22" fmla="*/ 0 w 160"/>
                <a:gd name="T23" fmla="*/ 16 h 120"/>
                <a:gd name="T24" fmla="*/ 0 w 160"/>
                <a:gd name="T25" fmla="*/ 104 h 120"/>
                <a:gd name="T26" fmla="*/ 16 w 160"/>
                <a:gd name="T27" fmla="*/ 120 h 120"/>
                <a:gd name="T28" fmla="*/ 144 w 160"/>
                <a:gd name="T29" fmla="*/ 120 h 120"/>
                <a:gd name="T30" fmla="*/ 160 w 160"/>
                <a:gd name="T31" fmla="*/ 104 h 120"/>
                <a:gd name="T32" fmla="*/ 160 w 160"/>
                <a:gd name="T33" fmla="*/ 16 h 120"/>
                <a:gd name="T34" fmla="*/ 144 w 160"/>
                <a:gd name="T3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0" h="120">
                  <a:moveTo>
                    <a:pt x="144" y="12"/>
                  </a:moveTo>
                  <a:cubicBezTo>
                    <a:pt x="146" y="12"/>
                    <a:pt x="148" y="14"/>
                    <a:pt x="148" y="16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6"/>
                    <a:pt x="146" y="108"/>
                    <a:pt x="144" y="10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3" y="108"/>
                    <a:pt x="12" y="106"/>
                    <a:pt x="12" y="10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3" y="12"/>
                    <a:pt x="16" y="12"/>
                  </a:cubicBezTo>
                  <a:cubicBezTo>
                    <a:pt x="144" y="12"/>
                    <a:pt x="144" y="12"/>
                    <a:pt x="144" y="12"/>
                  </a:cubicBezTo>
                  <a:moveTo>
                    <a:pt x="14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3"/>
                    <a:pt x="7" y="120"/>
                    <a:pt x="16" y="120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52" y="120"/>
                    <a:pt x="160" y="113"/>
                    <a:pt x="160" y="104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7"/>
                    <a:pt x="152" y="0"/>
                    <a:pt x="14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Freeform 139"/>
            <p:cNvSpPr>
              <a:spLocks/>
            </p:cNvSpPr>
            <p:nvPr/>
          </p:nvSpPr>
          <p:spPr bwMode="auto">
            <a:xfrm>
              <a:off x="7227064" y="3141355"/>
              <a:ext cx="403133" cy="431584"/>
            </a:xfrm>
            <a:custGeom>
              <a:avLst/>
              <a:gdLst>
                <a:gd name="T0" fmla="*/ 85 w 89"/>
                <a:gd name="T1" fmla="*/ 0 h 96"/>
                <a:gd name="T2" fmla="*/ 0 w 89"/>
                <a:gd name="T3" fmla="*/ 0 h 96"/>
                <a:gd name="T4" fmla="*/ 55 w 89"/>
                <a:gd name="T5" fmla="*/ 96 h 96"/>
                <a:gd name="T6" fmla="*/ 85 w 89"/>
                <a:gd name="T7" fmla="*/ 96 h 96"/>
                <a:gd name="T8" fmla="*/ 89 w 89"/>
                <a:gd name="T9" fmla="*/ 92 h 96"/>
                <a:gd name="T10" fmla="*/ 89 w 89"/>
                <a:gd name="T11" fmla="*/ 4 h 96"/>
                <a:gd name="T12" fmla="*/ 85 w 89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96">
                  <a:moveTo>
                    <a:pt x="8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85" y="96"/>
                    <a:pt x="85" y="96"/>
                    <a:pt x="85" y="96"/>
                  </a:cubicBezTo>
                  <a:cubicBezTo>
                    <a:pt x="87" y="96"/>
                    <a:pt x="89" y="94"/>
                    <a:pt x="89" y="92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7" y="0"/>
                    <a:pt x="85" y="0"/>
                  </a:cubicBezTo>
                </a:path>
              </a:pathLst>
            </a:custGeom>
            <a:solidFill>
              <a:srgbClr val="7276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2593" y="1644622"/>
            <a:ext cx="1596326" cy="1596326"/>
            <a:chOff x="6743687" y="4028923"/>
            <a:chExt cx="1157812" cy="1157812"/>
          </a:xfrm>
        </p:grpSpPr>
        <p:sp>
          <p:nvSpPr>
            <p:cNvPr id="14" name="Oval 163"/>
            <p:cNvSpPr>
              <a:spLocks noChangeArrowheads="1"/>
            </p:cNvSpPr>
            <p:nvPr/>
          </p:nvSpPr>
          <p:spPr bwMode="auto">
            <a:xfrm>
              <a:off x="6743687" y="4028923"/>
              <a:ext cx="1157812" cy="1157812"/>
            </a:xfrm>
            <a:prstGeom prst="ellipse">
              <a:avLst/>
            </a:prstGeom>
            <a:solidFill>
              <a:srgbClr val="BDA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" name="Freeform 164"/>
            <p:cNvSpPr>
              <a:spLocks/>
            </p:cNvSpPr>
            <p:nvPr/>
          </p:nvSpPr>
          <p:spPr bwMode="auto">
            <a:xfrm>
              <a:off x="7240438" y="4561975"/>
              <a:ext cx="162399" cy="162399"/>
            </a:xfrm>
            <a:custGeom>
              <a:avLst/>
              <a:gdLst>
                <a:gd name="T0" fmla="*/ 18 w 36"/>
                <a:gd name="T1" fmla="*/ 0 h 36"/>
                <a:gd name="T2" fmla="*/ 18 w 36"/>
                <a:gd name="T3" fmla="*/ 0 h 36"/>
                <a:gd name="T4" fmla="*/ 0 w 36"/>
                <a:gd name="T5" fmla="*/ 18 h 36"/>
                <a:gd name="T6" fmla="*/ 18 w 36"/>
                <a:gd name="T7" fmla="*/ 36 h 36"/>
                <a:gd name="T8" fmla="*/ 36 w 36"/>
                <a:gd name="T9" fmla="*/ 18 h 36"/>
                <a:gd name="T10" fmla="*/ 36 w 36"/>
                <a:gd name="T11" fmla="*/ 18 h 36"/>
                <a:gd name="T12" fmla="*/ 18 w 3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6" name="Freeform 165"/>
            <p:cNvSpPr>
              <a:spLocks noEditPoints="1"/>
            </p:cNvSpPr>
            <p:nvPr/>
          </p:nvSpPr>
          <p:spPr bwMode="auto">
            <a:xfrm>
              <a:off x="6923281" y="4244818"/>
              <a:ext cx="796712" cy="796712"/>
            </a:xfrm>
            <a:custGeom>
              <a:avLst/>
              <a:gdLst>
                <a:gd name="T0" fmla="*/ 48 w 176"/>
                <a:gd name="T1" fmla="*/ 88 h 176"/>
                <a:gd name="T2" fmla="*/ 128 w 176"/>
                <a:gd name="T3" fmla="*/ 88 h 176"/>
                <a:gd name="T4" fmla="*/ 88 w 176"/>
                <a:gd name="T5" fmla="*/ 0 h 176"/>
                <a:gd name="T6" fmla="*/ 82 w 176"/>
                <a:gd name="T7" fmla="*/ 0 h 176"/>
                <a:gd name="T8" fmla="*/ 71 w 176"/>
                <a:gd name="T9" fmla="*/ 21 h 176"/>
                <a:gd name="T10" fmla="*/ 59 w 176"/>
                <a:gd name="T11" fmla="*/ 28 h 176"/>
                <a:gd name="T12" fmla="*/ 52 w 176"/>
                <a:gd name="T13" fmla="*/ 28 h 176"/>
                <a:gd name="T14" fmla="*/ 34 w 176"/>
                <a:gd name="T15" fmla="*/ 20 h 176"/>
                <a:gd name="T16" fmla="*/ 22 w 176"/>
                <a:gd name="T17" fmla="*/ 30 h 176"/>
                <a:gd name="T18" fmla="*/ 28 w 176"/>
                <a:gd name="T19" fmla="*/ 52 h 176"/>
                <a:gd name="T20" fmla="*/ 26 w 176"/>
                <a:gd name="T21" fmla="*/ 66 h 176"/>
                <a:gd name="T22" fmla="*/ 4 w 176"/>
                <a:gd name="T23" fmla="*/ 77 h 176"/>
                <a:gd name="T24" fmla="*/ 0 w 176"/>
                <a:gd name="T25" fmla="*/ 88 h 176"/>
                <a:gd name="T26" fmla="*/ 4 w 176"/>
                <a:gd name="T27" fmla="*/ 99 h 176"/>
                <a:gd name="T28" fmla="*/ 26 w 176"/>
                <a:gd name="T29" fmla="*/ 110 h 176"/>
                <a:gd name="T30" fmla="*/ 28 w 176"/>
                <a:gd name="T31" fmla="*/ 123 h 176"/>
                <a:gd name="T32" fmla="*/ 22 w 176"/>
                <a:gd name="T33" fmla="*/ 146 h 176"/>
                <a:gd name="T34" fmla="*/ 34 w 176"/>
                <a:gd name="T35" fmla="*/ 155 h 176"/>
                <a:gd name="T36" fmla="*/ 52 w 176"/>
                <a:gd name="T37" fmla="*/ 147 h 176"/>
                <a:gd name="T38" fmla="*/ 59 w 176"/>
                <a:gd name="T39" fmla="*/ 147 h 176"/>
                <a:gd name="T40" fmla="*/ 71 w 176"/>
                <a:gd name="T41" fmla="*/ 155 h 176"/>
                <a:gd name="T42" fmla="*/ 82 w 176"/>
                <a:gd name="T43" fmla="*/ 176 h 176"/>
                <a:gd name="T44" fmla="*/ 93 w 176"/>
                <a:gd name="T45" fmla="*/ 176 h 176"/>
                <a:gd name="T46" fmla="*/ 104 w 176"/>
                <a:gd name="T47" fmla="*/ 155 h 176"/>
                <a:gd name="T48" fmla="*/ 116 w 176"/>
                <a:gd name="T49" fmla="*/ 147 h 176"/>
                <a:gd name="T50" fmla="*/ 123 w 176"/>
                <a:gd name="T51" fmla="*/ 147 h 176"/>
                <a:gd name="T52" fmla="*/ 141 w 176"/>
                <a:gd name="T53" fmla="*/ 155 h 176"/>
                <a:gd name="T54" fmla="*/ 154 w 176"/>
                <a:gd name="T55" fmla="*/ 146 h 176"/>
                <a:gd name="T56" fmla="*/ 147 w 176"/>
                <a:gd name="T57" fmla="*/ 123 h 176"/>
                <a:gd name="T58" fmla="*/ 150 w 176"/>
                <a:gd name="T59" fmla="*/ 110 h 176"/>
                <a:gd name="T60" fmla="*/ 171 w 176"/>
                <a:gd name="T61" fmla="*/ 99 h 176"/>
                <a:gd name="T62" fmla="*/ 176 w 176"/>
                <a:gd name="T63" fmla="*/ 88 h 176"/>
                <a:gd name="T64" fmla="*/ 175 w 176"/>
                <a:gd name="T65" fmla="*/ 82 h 176"/>
                <a:gd name="T66" fmla="*/ 155 w 176"/>
                <a:gd name="T67" fmla="*/ 71 h 176"/>
                <a:gd name="T68" fmla="*/ 147 w 176"/>
                <a:gd name="T69" fmla="*/ 59 h 176"/>
                <a:gd name="T70" fmla="*/ 155 w 176"/>
                <a:gd name="T71" fmla="*/ 36 h 176"/>
                <a:gd name="T72" fmla="*/ 146 w 176"/>
                <a:gd name="T73" fmla="*/ 22 h 176"/>
                <a:gd name="T74" fmla="*/ 139 w 176"/>
                <a:gd name="T75" fmla="*/ 21 h 176"/>
                <a:gd name="T76" fmla="*/ 120 w 176"/>
                <a:gd name="T77" fmla="*/ 29 h 176"/>
                <a:gd name="T78" fmla="*/ 110 w 176"/>
                <a:gd name="T79" fmla="*/ 26 h 176"/>
                <a:gd name="T80" fmla="*/ 99 w 176"/>
                <a:gd name="T81" fmla="*/ 4 h 176"/>
                <a:gd name="T82" fmla="*/ 88 w 176"/>
                <a:gd name="T8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6" h="176">
                  <a:moveTo>
                    <a:pt x="88" y="128"/>
                  </a:moveTo>
                  <a:cubicBezTo>
                    <a:pt x="65" y="128"/>
                    <a:pt x="48" y="110"/>
                    <a:pt x="48" y="88"/>
                  </a:cubicBezTo>
                  <a:cubicBezTo>
                    <a:pt x="48" y="66"/>
                    <a:pt x="65" y="48"/>
                    <a:pt x="88" y="48"/>
                  </a:cubicBezTo>
                  <a:cubicBezTo>
                    <a:pt x="110" y="48"/>
                    <a:pt x="128" y="66"/>
                    <a:pt x="128" y="88"/>
                  </a:cubicBezTo>
                  <a:cubicBezTo>
                    <a:pt x="128" y="110"/>
                    <a:pt x="110" y="128"/>
                    <a:pt x="88" y="128"/>
                  </a:cubicBezTo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4" y="0"/>
                    <a:pt x="82" y="0"/>
                    <a:pt x="82" y="0"/>
                  </a:cubicBezTo>
                  <a:cubicBezTo>
                    <a:pt x="80" y="0"/>
                    <a:pt x="77" y="2"/>
                    <a:pt x="77" y="4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3"/>
                    <a:pt x="68" y="25"/>
                    <a:pt x="66" y="26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8" y="29"/>
                    <a:pt x="57" y="29"/>
                    <a:pt x="56" y="29"/>
                  </a:cubicBezTo>
                  <a:cubicBezTo>
                    <a:pt x="54" y="29"/>
                    <a:pt x="53" y="29"/>
                    <a:pt x="52" y="2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5" y="20"/>
                    <a:pt x="34" y="20"/>
                  </a:cubicBezTo>
                  <a:cubicBezTo>
                    <a:pt x="32" y="20"/>
                    <a:pt x="31" y="21"/>
                    <a:pt x="3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31"/>
                    <a:pt x="20" y="34"/>
                    <a:pt x="21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4"/>
                    <a:pt x="29" y="57"/>
                    <a:pt x="28" y="59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8"/>
                    <a:pt x="22" y="70"/>
                    <a:pt x="20" y="71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" y="77"/>
                    <a:pt x="0" y="80"/>
                    <a:pt x="0" y="82"/>
                  </a:cubicBezTo>
                  <a:cubicBezTo>
                    <a:pt x="0" y="82"/>
                    <a:pt x="0" y="84"/>
                    <a:pt x="0" y="88"/>
                  </a:cubicBezTo>
                  <a:cubicBezTo>
                    <a:pt x="0" y="91"/>
                    <a:pt x="0" y="93"/>
                    <a:pt x="0" y="93"/>
                  </a:cubicBezTo>
                  <a:cubicBezTo>
                    <a:pt x="0" y="96"/>
                    <a:pt x="2" y="98"/>
                    <a:pt x="4" y="99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5"/>
                    <a:pt x="25" y="108"/>
                    <a:pt x="26" y="110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9" y="118"/>
                    <a:pt x="29" y="121"/>
                    <a:pt x="28" y="123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0" y="141"/>
                    <a:pt x="20" y="144"/>
                    <a:pt x="22" y="146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1" y="155"/>
                    <a:pt x="32" y="155"/>
                    <a:pt x="34" y="155"/>
                  </a:cubicBezTo>
                  <a:cubicBezTo>
                    <a:pt x="35" y="155"/>
                    <a:pt x="36" y="155"/>
                    <a:pt x="36" y="155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53" y="147"/>
                    <a:pt x="54" y="146"/>
                    <a:pt x="56" y="146"/>
                  </a:cubicBezTo>
                  <a:cubicBezTo>
                    <a:pt x="57" y="146"/>
                    <a:pt x="58" y="147"/>
                    <a:pt x="59" y="147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68" y="151"/>
                    <a:pt x="70" y="153"/>
                    <a:pt x="71" y="155"/>
                  </a:cubicBezTo>
                  <a:cubicBezTo>
                    <a:pt x="77" y="171"/>
                    <a:pt x="77" y="171"/>
                    <a:pt x="77" y="171"/>
                  </a:cubicBezTo>
                  <a:cubicBezTo>
                    <a:pt x="77" y="173"/>
                    <a:pt x="80" y="175"/>
                    <a:pt x="82" y="176"/>
                  </a:cubicBezTo>
                  <a:cubicBezTo>
                    <a:pt x="82" y="176"/>
                    <a:pt x="84" y="176"/>
                    <a:pt x="88" y="176"/>
                  </a:cubicBezTo>
                  <a:cubicBezTo>
                    <a:pt x="91" y="176"/>
                    <a:pt x="93" y="176"/>
                    <a:pt x="93" y="176"/>
                  </a:cubicBezTo>
                  <a:cubicBezTo>
                    <a:pt x="95" y="175"/>
                    <a:pt x="98" y="173"/>
                    <a:pt x="99" y="171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5" y="153"/>
                    <a:pt x="108" y="151"/>
                    <a:pt x="110" y="150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7" y="147"/>
                    <a:pt x="118" y="146"/>
                    <a:pt x="120" y="146"/>
                  </a:cubicBezTo>
                  <a:cubicBezTo>
                    <a:pt x="121" y="146"/>
                    <a:pt x="122" y="147"/>
                    <a:pt x="123" y="147"/>
                  </a:cubicBezTo>
                  <a:cubicBezTo>
                    <a:pt x="139" y="155"/>
                    <a:pt x="139" y="155"/>
                    <a:pt x="139" y="155"/>
                  </a:cubicBezTo>
                  <a:cubicBezTo>
                    <a:pt x="140" y="155"/>
                    <a:pt x="140" y="155"/>
                    <a:pt x="141" y="155"/>
                  </a:cubicBezTo>
                  <a:cubicBezTo>
                    <a:pt x="143" y="155"/>
                    <a:pt x="144" y="155"/>
                    <a:pt x="146" y="154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5" y="144"/>
                    <a:pt x="155" y="141"/>
                    <a:pt x="155" y="139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1"/>
                    <a:pt x="146" y="118"/>
                    <a:pt x="147" y="116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0" y="108"/>
                    <a:pt x="153" y="105"/>
                    <a:pt x="155" y="105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3" y="98"/>
                    <a:pt x="175" y="96"/>
                    <a:pt x="175" y="93"/>
                  </a:cubicBezTo>
                  <a:cubicBezTo>
                    <a:pt x="175" y="93"/>
                    <a:pt x="176" y="91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4"/>
                    <a:pt x="175" y="82"/>
                    <a:pt x="175" y="82"/>
                  </a:cubicBezTo>
                  <a:cubicBezTo>
                    <a:pt x="175" y="80"/>
                    <a:pt x="173" y="77"/>
                    <a:pt x="171" y="77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3" y="70"/>
                    <a:pt x="150" y="68"/>
                    <a:pt x="150" y="66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6" y="57"/>
                    <a:pt x="146" y="54"/>
                    <a:pt x="147" y="52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5" y="34"/>
                    <a:pt x="155" y="31"/>
                    <a:pt x="154" y="30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4" y="21"/>
                    <a:pt x="143" y="20"/>
                    <a:pt x="141" y="20"/>
                  </a:cubicBezTo>
                  <a:cubicBezTo>
                    <a:pt x="140" y="20"/>
                    <a:pt x="140" y="20"/>
                    <a:pt x="139" y="21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9"/>
                    <a:pt x="121" y="29"/>
                    <a:pt x="120" y="29"/>
                  </a:cubicBezTo>
                  <a:cubicBezTo>
                    <a:pt x="118" y="29"/>
                    <a:pt x="117" y="29"/>
                    <a:pt x="116" y="28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08" y="25"/>
                    <a:pt x="105" y="23"/>
                    <a:pt x="104" y="21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8" y="2"/>
                    <a:pt x="95" y="0"/>
                    <a:pt x="93" y="0"/>
                  </a:cubicBezTo>
                  <a:cubicBezTo>
                    <a:pt x="93" y="0"/>
                    <a:pt x="91" y="0"/>
                    <a:pt x="88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Oval 166"/>
            <p:cNvSpPr>
              <a:spLocks noChangeArrowheads="1"/>
            </p:cNvSpPr>
            <p:nvPr/>
          </p:nvSpPr>
          <p:spPr bwMode="auto">
            <a:xfrm>
              <a:off x="7240438" y="4525674"/>
              <a:ext cx="162399" cy="1623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Freeform 167"/>
            <p:cNvSpPr>
              <a:spLocks noEditPoints="1"/>
            </p:cNvSpPr>
            <p:nvPr/>
          </p:nvSpPr>
          <p:spPr bwMode="auto">
            <a:xfrm>
              <a:off x="6923281" y="4208517"/>
              <a:ext cx="796712" cy="796712"/>
            </a:xfrm>
            <a:custGeom>
              <a:avLst/>
              <a:gdLst>
                <a:gd name="T0" fmla="*/ 171 w 176"/>
                <a:gd name="T1" fmla="*/ 77 h 176"/>
                <a:gd name="T2" fmla="*/ 150 w 176"/>
                <a:gd name="T3" fmla="*/ 66 h 176"/>
                <a:gd name="T4" fmla="*/ 147 w 176"/>
                <a:gd name="T5" fmla="*/ 52 h 176"/>
                <a:gd name="T6" fmla="*/ 154 w 176"/>
                <a:gd name="T7" fmla="*/ 30 h 176"/>
                <a:gd name="T8" fmla="*/ 139 w 176"/>
                <a:gd name="T9" fmla="*/ 21 h 176"/>
                <a:gd name="T10" fmla="*/ 116 w 176"/>
                <a:gd name="T11" fmla="*/ 28 h 176"/>
                <a:gd name="T12" fmla="*/ 104 w 176"/>
                <a:gd name="T13" fmla="*/ 21 h 176"/>
                <a:gd name="T14" fmla="*/ 93 w 176"/>
                <a:gd name="T15" fmla="*/ 0 h 176"/>
                <a:gd name="T16" fmla="*/ 82 w 176"/>
                <a:gd name="T17" fmla="*/ 0 h 176"/>
                <a:gd name="T18" fmla="*/ 71 w 176"/>
                <a:gd name="T19" fmla="*/ 21 h 176"/>
                <a:gd name="T20" fmla="*/ 59 w 176"/>
                <a:gd name="T21" fmla="*/ 28 h 176"/>
                <a:gd name="T22" fmla="*/ 36 w 176"/>
                <a:gd name="T23" fmla="*/ 21 h 176"/>
                <a:gd name="T24" fmla="*/ 22 w 176"/>
                <a:gd name="T25" fmla="*/ 30 h 176"/>
                <a:gd name="T26" fmla="*/ 28 w 176"/>
                <a:gd name="T27" fmla="*/ 52 h 176"/>
                <a:gd name="T28" fmla="*/ 26 w 176"/>
                <a:gd name="T29" fmla="*/ 66 h 176"/>
                <a:gd name="T30" fmla="*/ 4 w 176"/>
                <a:gd name="T31" fmla="*/ 77 h 176"/>
                <a:gd name="T32" fmla="*/ 0 w 176"/>
                <a:gd name="T33" fmla="*/ 88 h 176"/>
                <a:gd name="T34" fmla="*/ 4 w 176"/>
                <a:gd name="T35" fmla="*/ 99 h 176"/>
                <a:gd name="T36" fmla="*/ 26 w 176"/>
                <a:gd name="T37" fmla="*/ 110 h 176"/>
                <a:gd name="T38" fmla="*/ 28 w 176"/>
                <a:gd name="T39" fmla="*/ 123 h 176"/>
                <a:gd name="T40" fmla="*/ 22 w 176"/>
                <a:gd name="T41" fmla="*/ 146 h 176"/>
                <a:gd name="T42" fmla="*/ 36 w 176"/>
                <a:gd name="T43" fmla="*/ 155 h 176"/>
                <a:gd name="T44" fmla="*/ 59 w 176"/>
                <a:gd name="T45" fmla="*/ 147 h 176"/>
                <a:gd name="T46" fmla="*/ 71 w 176"/>
                <a:gd name="T47" fmla="*/ 155 h 176"/>
                <a:gd name="T48" fmla="*/ 82 w 176"/>
                <a:gd name="T49" fmla="*/ 176 h 176"/>
                <a:gd name="T50" fmla="*/ 93 w 176"/>
                <a:gd name="T51" fmla="*/ 176 h 176"/>
                <a:gd name="T52" fmla="*/ 104 w 176"/>
                <a:gd name="T53" fmla="*/ 155 h 176"/>
                <a:gd name="T54" fmla="*/ 116 w 176"/>
                <a:gd name="T55" fmla="*/ 147 h 176"/>
                <a:gd name="T56" fmla="*/ 139 w 176"/>
                <a:gd name="T57" fmla="*/ 155 h 176"/>
                <a:gd name="T58" fmla="*/ 154 w 176"/>
                <a:gd name="T59" fmla="*/ 146 h 176"/>
                <a:gd name="T60" fmla="*/ 147 w 176"/>
                <a:gd name="T61" fmla="*/ 123 h 176"/>
                <a:gd name="T62" fmla="*/ 150 w 176"/>
                <a:gd name="T63" fmla="*/ 110 h 176"/>
                <a:gd name="T64" fmla="*/ 171 w 176"/>
                <a:gd name="T65" fmla="*/ 99 h 176"/>
                <a:gd name="T66" fmla="*/ 176 w 176"/>
                <a:gd name="T67" fmla="*/ 88 h 176"/>
                <a:gd name="T68" fmla="*/ 88 w 176"/>
                <a:gd name="T69" fmla="*/ 128 h 176"/>
                <a:gd name="T70" fmla="*/ 88 w 176"/>
                <a:gd name="T71" fmla="*/ 48 h 176"/>
                <a:gd name="T72" fmla="*/ 88 w 176"/>
                <a:gd name="T73" fmla="*/ 12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76">
                  <a:moveTo>
                    <a:pt x="175" y="82"/>
                  </a:moveTo>
                  <a:cubicBezTo>
                    <a:pt x="175" y="80"/>
                    <a:pt x="173" y="77"/>
                    <a:pt x="171" y="77"/>
                  </a:cubicBezTo>
                  <a:cubicBezTo>
                    <a:pt x="155" y="71"/>
                    <a:pt x="155" y="71"/>
                    <a:pt x="155" y="71"/>
                  </a:cubicBezTo>
                  <a:cubicBezTo>
                    <a:pt x="153" y="70"/>
                    <a:pt x="150" y="68"/>
                    <a:pt x="150" y="66"/>
                  </a:cubicBezTo>
                  <a:cubicBezTo>
                    <a:pt x="147" y="59"/>
                    <a:pt x="147" y="59"/>
                    <a:pt x="147" y="59"/>
                  </a:cubicBezTo>
                  <a:cubicBezTo>
                    <a:pt x="146" y="57"/>
                    <a:pt x="146" y="54"/>
                    <a:pt x="147" y="52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5" y="34"/>
                    <a:pt x="155" y="31"/>
                    <a:pt x="154" y="30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4" y="20"/>
                    <a:pt x="141" y="20"/>
                    <a:pt x="139" y="21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1" y="29"/>
                    <a:pt x="118" y="29"/>
                    <a:pt x="116" y="28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08" y="25"/>
                    <a:pt x="105" y="23"/>
                    <a:pt x="104" y="21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98" y="2"/>
                    <a:pt x="95" y="0"/>
                    <a:pt x="93" y="0"/>
                  </a:cubicBezTo>
                  <a:cubicBezTo>
                    <a:pt x="93" y="0"/>
                    <a:pt x="91" y="0"/>
                    <a:pt x="88" y="0"/>
                  </a:cubicBezTo>
                  <a:cubicBezTo>
                    <a:pt x="84" y="0"/>
                    <a:pt x="82" y="0"/>
                    <a:pt x="82" y="0"/>
                  </a:cubicBezTo>
                  <a:cubicBezTo>
                    <a:pt x="80" y="0"/>
                    <a:pt x="77" y="2"/>
                    <a:pt x="77" y="4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70" y="23"/>
                    <a:pt x="68" y="25"/>
                    <a:pt x="66" y="26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7" y="29"/>
                    <a:pt x="54" y="29"/>
                    <a:pt x="52" y="2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0"/>
                    <a:pt x="31" y="20"/>
                    <a:pt x="30" y="2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31"/>
                    <a:pt x="20" y="34"/>
                    <a:pt x="21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4"/>
                    <a:pt x="29" y="57"/>
                    <a:pt x="28" y="59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5" y="68"/>
                    <a:pt x="22" y="70"/>
                    <a:pt x="20" y="71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" y="77"/>
                    <a:pt x="0" y="80"/>
                    <a:pt x="0" y="82"/>
                  </a:cubicBezTo>
                  <a:cubicBezTo>
                    <a:pt x="0" y="82"/>
                    <a:pt x="0" y="84"/>
                    <a:pt x="0" y="88"/>
                  </a:cubicBezTo>
                  <a:cubicBezTo>
                    <a:pt x="0" y="91"/>
                    <a:pt x="0" y="93"/>
                    <a:pt x="0" y="93"/>
                  </a:cubicBezTo>
                  <a:cubicBezTo>
                    <a:pt x="0" y="96"/>
                    <a:pt x="2" y="98"/>
                    <a:pt x="4" y="99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05"/>
                    <a:pt x="25" y="108"/>
                    <a:pt x="26" y="110"/>
                  </a:cubicBezTo>
                  <a:cubicBezTo>
                    <a:pt x="28" y="116"/>
                    <a:pt x="28" y="116"/>
                    <a:pt x="28" y="116"/>
                  </a:cubicBezTo>
                  <a:cubicBezTo>
                    <a:pt x="29" y="118"/>
                    <a:pt x="29" y="121"/>
                    <a:pt x="28" y="123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0" y="141"/>
                    <a:pt x="20" y="144"/>
                    <a:pt x="22" y="146"/>
                  </a:cubicBezTo>
                  <a:cubicBezTo>
                    <a:pt x="30" y="154"/>
                    <a:pt x="30" y="154"/>
                    <a:pt x="30" y="154"/>
                  </a:cubicBezTo>
                  <a:cubicBezTo>
                    <a:pt x="31" y="155"/>
                    <a:pt x="34" y="156"/>
                    <a:pt x="36" y="155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54" y="146"/>
                    <a:pt x="57" y="146"/>
                    <a:pt x="59" y="147"/>
                  </a:cubicBezTo>
                  <a:cubicBezTo>
                    <a:pt x="66" y="150"/>
                    <a:pt x="66" y="150"/>
                    <a:pt x="66" y="150"/>
                  </a:cubicBezTo>
                  <a:cubicBezTo>
                    <a:pt x="68" y="151"/>
                    <a:pt x="70" y="153"/>
                    <a:pt x="71" y="155"/>
                  </a:cubicBezTo>
                  <a:cubicBezTo>
                    <a:pt x="77" y="171"/>
                    <a:pt x="77" y="171"/>
                    <a:pt x="77" y="171"/>
                  </a:cubicBezTo>
                  <a:cubicBezTo>
                    <a:pt x="77" y="173"/>
                    <a:pt x="80" y="175"/>
                    <a:pt x="82" y="176"/>
                  </a:cubicBezTo>
                  <a:cubicBezTo>
                    <a:pt x="82" y="176"/>
                    <a:pt x="84" y="176"/>
                    <a:pt x="88" y="176"/>
                  </a:cubicBezTo>
                  <a:cubicBezTo>
                    <a:pt x="91" y="176"/>
                    <a:pt x="93" y="176"/>
                    <a:pt x="93" y="176"/>
                  </a:cubicBezTo>
                  <a:cubicBezTo>
                    <a:pt x="95" y="175"/>
                    <a:pt x="98" y="173"/>
                    <a:pt x="99" y="171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5" y="153"/>
                    <a:pt x="108" y="151"/>
                    <a:pt x="110" y="150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8" y="146"/>
                    <a:pt x="121" y="146"/>
                    <a:pt x="123" y="147"/>
                  </a:cubicBezTo>
                  <a:cubicBezTo>
                    <a:pt x="139" y="155"/>
                    <a:pt x="139" y="155"/>
                    <a:pt x="139" y="155"/>
                  </a:cubicBezTo>
                  <a:cubicBezTo>
                    <a:pt x="141" y="156"/>
                    <a:pt x="144" y="155"/>
                    <a:pt x="146" y="154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5" y="144"/>
                    <a:pt x="155" y="141"/>
                    <a:pt x="155" y="139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1"/>
                    <a:pt x="146" y="118"/>
                    <a:pt x="147" y="116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0" y="108"/>
                    <a:pt x="153" y="105"/>
                    <a:pt x="155" y="105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3" y="98"/>
                    <a:pt x="175" y="96"/>
                    <a:pt x="175" y="93"/>
                  </a:cubicBezTo>
                  <a:cubicBezTo>
                    <a:pt x="175" y="93"/>
                    <a:pt x="176" y="91"/>
                    <a:pt x="176" y="88"/>
                  </a:cubicBezTo>
                  <a:cubicBezTo>
                    <a:pt x="176" y="84"/>
                    <a:pt x="175" y="82"/>
                    <a:pt x="175" y="82"/>
                  </a:cubicBezTo>
                  <a:moveTo>
                    <a:pt x="88" y="128"/>
                  </a:moveTo>
                  <a:cubicBezTo>
                    <a:pt x="65" y="128"/>
                    <a:pt x="48" y="110"/>
                    <a:pt x="48" y="88"/>
                  </a:cubicBezTo>
                  <a:cubicBezTo>
                    <a:pt x="48" y="66"/>
                    <a:pt x="65" y="48"/>
                    <a:pt x="88" y="48"/>
                  </a:cubicBezTo>
                  <a:cubicBezTo>
                    <a:pt x="110" y="48"/>
                    <a:pt x="128" y="66"/>
                    <a:pt x="128" y="88"/>
                  </a:cubicBezTo>
                  <a:cubicBezTo>
                    <a:pt x="128" y="110"/>
                    <a:pt x="110" y="128"/>
                    <a:pt x="88" y="1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58955" y="1644622"/>
            <a:ext cx="1596326" cy="1596326"/>
            <a:chOff x="7987475" y="4135915"/>
            <a:chExt cx="1157812" cy="1157812"/>
          </a:xfrm>
        </p:grpSpPr>
        <p:sp>
          <p:nvSpPr>
            <p:cNvPr id="20" name="Oval 168"/>
            <p:cNvSpPr>
              <a:spLocks noChangeArrowheads="1"/>
            </p:cNvSpPr>
            <p:nvPr/>
          </p:nvSpPr>
          <p:spPr bwMode="auto">
            <a:xfrm>
              <a:off x="7987475" y="4135915"/>
              <a:ext cx="1157812" cy="1157812"/>
            </a:xfrm>
            <a:prstGeom prst="ellipse">
              <a:avLst/>
            </a:prstGeom>
            <a:solidFill>
              <a:srgbClr val="BDA5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1" name="Freeform 169"/>
            <p:cNvSpPr>
              <a:spLocks/>
            </p:cNvSpPr>
            <p:nvPr/>
          </p:nvSpPr>
          <p:spPr bwMode="auto">
            <a:xfrm>
              <a:off x="8453656" y="4863846"/>
              <a:ext cx="288498" cy="240733"/>
            </a:xfrm>
            <a:custGeom>
              <a:avLst/>
              <a:gdLst>
                <a:gd name="T0" fmla="*/ 64 w 64"/>
                <a:gd name="T1" fmla="*/ 0 h 53"/>
                <a:gd name="T2" fmla="*/ 44 w 64"/>
                <a:gd name="T3" fmla="*/ 25 h 53"/>
                <a:gd name="T4" fmla="*/ 11 w 64"/>
                <a:gd name="T5" fmla="*/ 43 h 53"/>
                <a:gd name="T6" fmla="*/ 4 w 64"/>
                <a:gd name="T7" fmla="*/ 45 h 53"/>
                <a:gd name="T8" fmla="*/ 2 w 64"/>
                <a:gd name="T9" fmla="*/ 45 h 53"/>
                <a:gd name="T10" fmla="*/ 1 w 64"/>
                <a:gd name="T11" fmla="*/ 47 h 53"/>
                <a:gd name="T12" fmla="*/ 0 w 64"/>
                <a:gd name="T13" fmla="*/ 50 h 53"/>
                <a:gd name="T14" fmla="*/ 0 w 64"/>
                <a:gd name="T15" fmla="*/ 50 h 53"/>
                <a:gd name="T16" fmla="*/ 4 w 64"/>
                <a:gd name="T17" fmla="*/ 53 h 53"/>
                <a:gd name="T18" fmla="*/ 4 w 64"/>
                <a:gd name="T19" fmla="*/ 53 h 53"/>
                <a:gd name="T20" fmla="*/ 11 w 64"/>
                <a:gd name="T21" fmla="*/ 51 h 53"/>
                <a:gd name="T22" fmla="*/ 44 w 64"/>
                <a:gd name="T23" fmla="*/ 33 h 53"/>
                <a:gd name="T24" fmla="*/ 64 w 64"/>
                <a:gd name="T25" fmla="*/ 4 h 53"/>
                <a:gd name="T26" fmla="*/ 64 w 64"/>
                <a:gd name="T27" fmla="*/ 2 h 53"/>
                <a:gd name="T28" fmla="*/ 64 w 64"/>
                <a:gd name="T29" fmla="*/ 1 h 53"/>
                <a:gd name="T30" fmla="*/ 64 w 64"/>
                <a:gd name="T3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53">
                  <a:moveTo>
                    <a:pt x="64" y="0"/>
                  </a:moveTo>
                  <a:cubicBezTo>
                    <a:pt x="63" y="14"/>
                    <a:pt x="59" y="17"/>
                    <a:pt x="44" y="2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8" y="45"/>
                    <a:pt x="6" y="45"/>
                    <a:pt x="4" y="45"/>
                  </a:cubicBezTo>
                  <a:cubicBezTo>
                    <a:pt x="3" y="45"/>
                    <a:pt x="2" y="45"/>
                    <a:pt x="2" y="45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8"/>
                    <a:pt x="0" y="49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1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6" y="53"/>
                    <a:pt x="8" y="53"/>
                    <a:pt x="11" y="51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60" y="24"/>
                    <a:pt x="64" y="21"/>
                    <a:pt x="64" y="4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1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2" name="Freeform 170"/>
            <p:cNvSpPr>
              <a:spLocks/>
            </p:cNvSpPr>
            <p:nvPr/>
          </p:nvSpPr>
          <p:spPr bwMode="auto">
            <a:xfrm>
              <a:off x="8218655" y="4760675"/>
              <a:ext cx="192969" cy="112724"/>
            </a:xfrm>
            <a:custGeom>
              <a:avLst/>
              <a:gdLst>
                <a:gd name="T0" fmla="*/ 43 w 43"/>
                <a:gd name="T1" fmla="*/ 0 h 25"/>
                <a:gd name="T2" fmla="*/ 7 w 43"/>
                <a:gd name="T3" fmla="*/ 17 h 25"/>
                <a:gd name="T4" fmla="*/ 4 w 43"/>
                <a:gd name="T5" fmla="*/ 17 h 25"/>
                <a:gd name="T6" fmla="*/ 2 w 43"/>
                <a:gd name="T7" fmla="*/ 17 h 25"/>
                <a:gd name="T8" fmla="*/ 4 w 43"/>
                <a:gd name="T9" fmla="*/ 25 h 25"/>
                <a:gd name="T10" fmla="*/ 4 w 43"/>
                <a:gd name="T11" fmla="*/ 25 h 25"/>
                <a:gd name="T12" fmla="*/ 7 w 43"/>
                <a:gd name="T13" fmla="*/ 25 h 25"/>
                <a:gd name="T14" fmla="*/ 32 w 43"/>
                <a:gd name="T15" fmla="*/ 14 h 25"/>
                <a:gd name="T16" fmla="*/ 34 w 43"/>
                <a:gd name="T17" fmla="*/ 12 h 25"/>
                <a:gd name="T18" fmla="*/ 42 w 43"/>
                <a:gd name="T19" fmla="*/ 5 h 25"/>
                <a:gd name="T20" fmla="*/ 43 w 43"/>
                <a:gd name="T21" fmla="*/ 3 h 25"/>
                <a:gd name="T22" fmla="*/ 43 w 43"/>
                <a:gd name="T2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25">
                  <a:moveTo>
                    <a:pt x="43" y="0"/>
                  </a:moveTo>
                  <a:cubicBezTo>
                    <a:pt x="28" y="8"/>
                    <a:pt x="7" y="17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0" y="22"/>
                    <a:pt x="1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6" y="25"/>
                    <a:pt x="7" y="25"/>
                  </a:cubicBezTo>
                  <a:cubicBezTo>
                    <a:pt x="7" y="25"/>
                    <a:pt x="19" y="19"/>
                    <a:pt x="32" y="14"/>
                  </a:cubicBezTo>
                  <a:cubicBezTo>
                    <a:pt x="32" y="13"/>
                    <a:pt x="33" y="12"/>
                    <a:pt x="34" y="12"/>
                  </a:cubicBezTo>
                  <a:cubicBezTo>
                    <a:pt x="36" y="9"/>
                    <a:pt x="39" y="7"/>
                    <a:pt x="42" y="5"/>
                  </a:cubicBezTo>
                  <a:cubicBezTo>
                    <a:pt x="42" y="4"/>
                    <a:pt x="43" y="4"/>
                    <a:pt x="43" y="3"/>
                  </a:cubicBezTo>
                  <a:cubicBezTo>
                    <a:pt x="43" y="2"/>
                    <a:pt x="43" y="1"/>
                    <a:pt x="43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Freeform 171"/>
            <p:cNvSpPr>
              <a:spLocks/>
            </p:cNvSpPr>
            <p:nvPr/>
          </p:nvSpPr>
          <p:spPr bwMode="auto">
            <a:xfrm>
              <a:off x="8444104" y="4684252"/>
              <a:ext cx="298051" cy="397401"/>
            </a:xfrm>
            <a:custGeom>
              <a:avLst/>
              <a:gdLst>
                <a:gd name="T0" fmla="*/ 27 w 66"/>
                <a:gd name="T1" fmla="*/ 29 h 88"/>
                <a:gd name="T2" fmla="*/ 3 w 66"/>
                <a:gd name="T3" fmla="*/ 79 h 88"/>
                <a:gd name="T4" fmla="*/ 13 w 66"/>
                <a:gd name="T5" fmla="*/ 83 h 88"/>
                <a:gd name="T6" fmla="*/ 46 w 66"/>
                <a:gd name="T7" fmla="*/ 65 h 88"/>
                <a:gd name="T8" fmla="*/ 66 w 66"/>
                <a:gd name="T9" fmla="*/ 33 h 88"/>
                <a:gd name="T10" fmla="*/ 63 w 66"/>
                <a:gd name="T11" fmla="*/ 10 h 88"/>
                <a:gd name="T12" fmla="*/ 50 w 66"/>
                <a:gd name="T13" fmla="*/ 7 h 88"/>
                <a:gd name="T14" fmla="*/ 27 w 66"/>
                <a:gd name="T15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88">
                  <a:moveTo>
                    <a:pt x="27" y="29"/>
                  </a:moveTo>
                  <a:cubicBezTo>
                    <a:pt x="21" y="36"/>
                    <a:pt x="3" y="79"/>
                    <a:pt x="3" y="79"/>
                  </a:cubicBezTo>
                  <a:cubicBezTo>
                    <a:pt x="0" y="84"/>
                    <a:pt x="4" y="88"/>
                    <a:pt x="13" y="83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63" y="56"/>
                    <a:pt x="66" y="53"/>
                    <a:pt x="66" y="33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2" y="2"/>
                    <a:pt x="56" y="0"/>
                    <a:pt x="50" y="7"/>
                  </a:cubicBezTo>
                  <a:cubicBezTo>
                    <a:pt x="27" y="29"/>
                    <a:pt x="27" y="29"/>
                    <a:pt x="27" y="29"/>
                  </a:cubicBezTo>
                </a:path>
              </a:pathLst>
            </a:custGeom>
            <a:solidFill>
              <a:srgbClr val="BE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Freeform 172"/>
            <p:cNvSpPr>
              <a:spLocks/>
            </p:cNvSpPr>
            <p:nvPr/>
          </p:nvSpPr>
          <p:spPr bwMode="auto">
            <a:xfrm>
              <a:off x="8209102" y="4548601"/>
              <a:ext cx="397401" cy="298051"/>
            </a:xfrm>
            <a:custGeom>
              <a:avLst/>
              <a:gdLst>
                <a:gd name="T0" fmla="*/ 59 w 88"/>
                <a:gd name="T1" fmla="*/ 39 h 66"/>
                <a:gd name="T2" fmla="*/ 9 w 88"/>
                <a:gd name="T3" fmla="*/ 64 h 66"/>
                <a:gd name="T4" fmla="*/ 5 w 88"/>
                <a:gd name="T5" fmla="*/ 53 h 66"/>
                <a:gd name="T6" fmla="*/ 23 w 88"/>
                <a:gd name="T7" fmla="*/ 21 h 66"/>
                <a:gd name="T8" fmla="*/ 55 w 88"/>
                <a:gd name="T9" fmla="*/ 0 h 66"/>
                <a:gd name="T10" fmla="*/ 78 w 88"/>
                <a:gd name="T11" fmla="*/ 3 h 66"/>
                <a:gd name="T12" fmla="*/ 82 w 88"/>
                <a:gd name="T13" fmla="*/ 17 h 66"/>
                <a:gd name="T14" fmla="*/ 59 w 88"/>
                <a:gd name="T15" fmla="*/ 3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66">
                  <a:moveTo>
                    <a:pt x="59" y="39"/>
                  </a:moveTo>
                  <a:cubicBezTo>
                    <a:pt x="53" y="45"/>
                    <a:pt x="9" y="64"/>
                    <a:pt x="9" y="64"/>
                  </a:cubicBezTo>
                  <a:cubicBezTo>
                    <a:pt x="4" y="66"/>
                    <a:pt x="0" y="62"/>
                    <a:pt x="5" y="53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32" y="3"/>
                    <a:pt x="35" y="0"/>
                    <a:pt x="55" y="0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86" y="4"/>
                    <a:pt x="88" y="10"/>
                    <a:pt x="82" y="17"/>
                  </a:cubicBezTo>
                  <a:cubicBezTo>
                    <a:pt x="59" y="39"/>
                    <a:pt x="59" y="39"/>
                    <a:pt x="59" y="39"/>
                  </a:cubicBezTo>
                </a:path>
              </a:pathLst>
            </a:custGeom>
            <a:solidFill>
              <a:srgbClr val="BE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5" name="Freeform 173"/>
            <p:cNvSpPr>
              <a:spLocks/>
            </p:cNvSpPr>
            <p:nvPr/>
          </p:nvSpPr>
          <p:spPr bwMode="auto">
            <a:xfrm>
              <a:off x="8218655" y="4915432"/>
              <a:ext cx="292319" cy="189148"/>
            </a:xfrm>
            <a:custGeom>
              <a:avLst/>
              <a:gdLst>
                <a:gd name="T0" fmla="*/ 65 w 65"/>
                <a:gd name="T1" fmla="*/ 0 h 42"/>
                <a:gd name="T2" fmla="*/ 60 w 65"/>
                <a:gd name="T3" fmla="*/ 0 h 42"/>
                <a:gd name="T4" fmla="*/ 59 w 65"/>
                <a:gd name="T5" fmla="*/ 0 h 42"/>
                <a:gd name="T6" fmla="*/ 58 w 65"/>
                <a:gd name="T7" fmla="*/ 0 h 42"/>
                <a:gd name="T8" fmla="*/ 57 w 65"/>
                <a:gd name="T9" fmla="*/ 1 h 42"/>
                <a:gd name="T10" fmla="*/ 3 w 65"/>
                <a:gd name="T11" fmla="*/ 34 h 42"/>
                <a:gd name="T12" fmla="*/ 1 w 65"/>
                <a:gd name="T13" fmla="*/ 41 h 42"/>
                <a:gd name="T14" fmla="*/ 2 w 65"/>
                <a:gd name="T15" fmla="*/ 42 h 42"/>
                <a:gd name="T16" fmla="*/ 57 w 65"/>
                <a:gd name="T17" fmla="*/ 9 h 42"/>
                <a:gd name="T18" fmla="*/ 65 w 65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42">
                  <a:moveTo>
                    <a:pt x="65" y="0"/>
                  </a:moveTo>
                  <a:cubicBezTo>
                    <a:pt x="63" y="0"/>
                    <a:pt x="61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8" y="0"/>
                    <a:pt x="58" y="0"/>
                  </a:cubicBezTo>
                  <a:cubicBezTo>
                    <a:pt x="58" y="0"/>
                    <a:pt x="57" y="1"/>
                    <a:pt x="57" y="1"/>
                  </a:cubicBezTo>
                  <a:cubicBezTo>
                    <a:pt x="38" y="19"/>
                    <a:pt x="10" y="33"/>
                    <a:pt x="3" y="34"/>
                  </a:cubicBezTo>
                  <a:cubicBezTo>
                    <a:pt x="1" y="38"/>
                    <a:pt x="0" y="41"/>
                    <a:pt x="1" y="41"/>
                  </a:cubicBezTo>
                  <a:cubicBezTo>
                    <a:pt x="1" y="42"/>
                    <a:pt x="2" y="42"/>
                    <a:pt x="2" y="42"/>
                  </a:cubicBezTo>
                  <a:cubicBezTo>
                    <a:pt x="9" y="42"/>
                    <a:pt x="38" y="28"/>
                    <a:pt x="57" y="9"/>
                  </a:cubicBezTo>
                  <a:cubicBezTo>
                    <a:pt x="60" y="6"/>
                    <a:pt x="63" y="3"/>
                    <a:pt x="65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Freeform 174"/>
            <p:cNvSpPr>
              <a:spLocks/>
            </p:cNvSpPr>
            <p:nvPr/>
          </p:nvSpPr>
          <p:spPr bwMode="auto">
            <a:xfrm>
              <a:off x="8212923" y="4720553"/>
              <a:ext cx="353457" cy="357279"/>
            </a:xfrm>
            <a:custGeom>
              <a:avLst/>
              <a:gdLst>
                <a:gd name="T0" fmla="*/ 35 w 78"/>
                <a:gd name="T1" fmla="*/ 21 h 79"/>
                <a:gd name="T2" fmla="*/ 72 w 78"/>
                <a:gd name="T3" fmla="*/ 7 h 79"/>
                <a:gd name="T4" fmla="*/ 58 w 78"/>
                <a:gd name="T5" fmla="*/ 44 h 79"/>
                <a:gd name="T6" fmla="*/ 2 w 78"/>
                <a:gd name="T7" fmla="*/ 76 h 79"/>
                <a:gd name="T8" fmla="*/ 35 w 78"/>
                <a:gd name="T9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35" y="21"/>
                  </a:moveTo>
                  <a:cubicBezTo>
                    <a:pt x="55" y="0"/>
                    <a:pt x="72" y="7"/>
                    <a:pt x="72" y="7"/>
                  </a:cubicBezTo>
                  <a:cubicBezTo>
                    <a:pt x="72" y="7"/>
                    <a:pt x="78" y="24"/>
                    <a:pt x="58" y="44"/>
                  </a:cubicBezTo>
                  <a:cubicBezTo>
                    <a:pt x="38" y="64"/>
                    <a:pt x="5" y="79"/>
                    <a:pt x="2" y="76"/>
                  </a:cubicBezTo>
                  <a:cubicBezTo>
                    <a:pt x="0" y="74"/>
                    <a:pt x="14" y="41"/>
                    <a:pt x="35" y="21"/>
                  </a:cubicBezTo>
                </a:path>
              </a:pathLst>
            </a:custGeom>
            <a:solidFill>
              <a:srgbClr val="D9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Freeform 175"/>
            <p:cNvSpPr>
              <a:spLocks/>
            </p:cNvSpPr>
            <p:nvPr/>
          </p:nvSpPr>
          <p:spPr bwMode="auto">
            <a:xfrm>
              <a:off x="8289347" y="4642219"/>
              <a:ext cx="353457" cy="357279"/>
            </a:xfrm>
            <a:custGeom>
              <a:avLst/>
              <a:gdLst>
                <a:gd name="T0" fmla="*/ 35 w 78"/>
                <a:gd name="T1" fmla="*/ 21 h 79"/>
                <a:gd name="T2" fmla="*/ 72 w 78"/>
                <a:gd name="T3" fmla="*/ 7 h 79"/>
                <a:gd name="T4" fmla="*/ 58 w 78"/>
                <a:gd name="T5" fmla="*/ 44 h 79"/>
                <a:gd name="T6" fmla="*/ 2 w 78"/>
                <a:gd name="T7" fmla="*/ 76 h 79"/>
                <a:gd name="T8" fmla="*/ 35 w 78"/>
                <a:gd name="T9" fmla="*/ 2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9">
                  <a:moveTo>
                    <a:pt x="35" y="21"/>
                  </a:moveTo>
                  <a:cubicBezTo>
                    <a:pt x="55" y="0"/>
                    <a:pt x="72" y="7"/>
                    <a:pt x="72" y="7"/>
                  </a:cubicBezTo>
                  <a:cubicBezTo>
                    <a:pt x="72" y="7"/>
                    <a:pt x="78" y="24"/>
                    <a:pt x="58" y="44"/>
                  </a:cubicBezTo>
                  <a:cubicBezTo>
                    <a:pt x="38" y="64"/>
                    <a:pt x="5" y="79"/>
                    <a:pt x="2" y="76"/>
                  </a:cubicBezTo>
                  <a:cubicBezTo>
                    <a:pt x="0" y="74"/>
                    <a:pt x="14" y="41"/>
                    <a:pt x="35" y="21"/>
                  </a:cubicBezTo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8" name="Freeform 176"/>
            <p:cNvSpPr>
              <a:spLocks noEditPoints="1"/>
            </p:cNvSpPr>
            <p:nvPr/>
          </p:nvSpPr>
          <p:spPr bwMode="auto">
            <a:xfrm>
              <a:off x="8510974" y="4456893"/>
              <a:ext cx="408864" cy="458539"/>
            </a:xfrm>
            <a:custGeom>
              <a:avLst/>
              <a:gdLst>
                <a:gd name="T0" fmla="*/ 4 w 90"/>
                <a:gd name="T1" fmla="*/ 92 h 101"/>
                <a:gd name="T2" fmla="*/ 4 w 90"/>
                <a:gd name="T3" fmla="*/ 92 h 101"/>
                <a:gd name="T4" fmla="*/ 0 w 90"/>
                <a:gd name="T5" fmla="*/ 101 h 101"/>
                <a:gd name="T6" fmla="*/ 0 w 90"/>
                <a:gd name="T7" fmla="*/ 100 h 101"/>
                <a:gd name="T8" fmla="*/ 4 w 90"/>
                <a:gd name="T9" fmla="*/ 92 h 101"/>
                <a:gd name="T10" fmla="*/ 89 w 90"/>
                <a:gd name="T11" fmla="*/ 0 h 101"/>
                <a:gd name="T12" fmla="*/ 58 w 90"/>
                <a:gd name="T13" fmla="*/ 69 h 101"/>
                <a:gd name="T14" fmla="*/ 50 w 90"/>
                <a:gd name="T15" fmla="*/ 76 h 101"/>
                <a:gd name="T16" fmla="*/ 51 w 90"/>
                <a:gd name="T17" fmla="*/ 83 h 101"/>
                <a:gd name="T18" fmla="*/ 58 w 90"/>
                <a:gd name="T19" fmla="*/ 77 h 101"/>
                <a:gd name="T20" fmla="*/ 89 w 90"/>
                <a:gd name="T2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01">
                  <a:moveTo>
                    <a:pt x="4" y="92"/>
                  </a:moveTo>
                  <a:cubicBezTo>
                    <a:pt x="4" y="92"/>
                    <a:pt x="4" y="92"/>
                    <a:pt x="4" y="92"/>
                  </a:cubicBezTo>
                  <a:cubicBezTo>
                    <a:pt x="3" y="95"/>
                    <a:pt x="2" y="98"/>
                    <a:pt x="0" y="101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2" y="98"/>
                    <a:pt x="3" y="95"/>
                    <a:pt x="4" y="92"/>
                  </a:cubicBezTo>
                  <a:moveTo>
                    <a:pt x="89" y="0"/>
                  </a:moveTo>
                  <a:cubicBezTo>
                    <a:pt x="88" y="18"/>
                    <a:pt x="80" y="47"/>
                    <a:pt x="58" y="69"/>
                  </a:cubicBezTo>
                  <a:cubicBezTo>
                    <a:pt x="56" y="71"/>
                    <a:pt x="53" y="74"/>
                    <a:pt x="50" y="76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4" y="81"/>
                    <a:pt x="56" y="79"/>
                    <a:pt x="58" y="77"/>
                  </a:cubicBezTo>
                  <a:cubicBezTo>
                    <a:pt x="83" y="52"/>
                    <a:pt x="90" y="17"/>
                    <a:pt x="89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9" name="Freeform 177"/>
            <p:cNvSpPr>
              <a:spLocks/>
            </p:cNvSpPr>
            <p:nvPr/>
          </p:nvSpPr>
          <p:spPr bwMode="auto">
            <a:xfrm>
              <a:off x="8510974" y="4800797"/>
              <a:ext cx="231180" cy="108903"/>
            </a:xfrm>
            <a:custGeom>
              <a:avLst/>
              <a:gdLst>
                <a:gd name="T0" fmla="*/ 50 w 51"/>
                <a:gd name="T1" fmla="*/ 0 h 24"/>
                <a:gd name="T2" fmla="*/ 4 w 51"/>
                <a:gd name="T3" fmla="*/ 16 h 24"/>
                <a:gd name="T4" fmla="*/ 0 w 51"/>
                <a:gd name="T5" fmla="*/ 24 h 24"/>
                <a:gd name="T6" fmla="*/ 51 w 51"/>
                <a:gd name="T7" fmla="*/ 7 h 24"/>
                <a:gd name="T8" fmla="*/ 50 w 5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4">
                  <a:moveTo>
                    <a:pt x="50" y="0"/>
                  </a:moveTo>
                  <a:cubicBezTo>
                    <a:pt x="35" y="11"/>
                    <a:pt x="18" y="15"/>
                    <a:pt x="4" y="16"/>
                  </a:cubicBezTo>
                  <a:cubicBezTo>
                    <a:pt x="3" y="19"/>
                    <a:pt x="2" y="22"/>
                    <a:pt x="0" y="24"/>
                  </a:cubicBezTo>
                  <a:cubicBezTo>
                    <a:pt x="15" y="24"/>
                    <a:pt x="35" y="20"/>
                    <a:pt x="51" y="7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9E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Freeform 178"/>
            <p:cNvSpPr>
              <a:spLocks/>
            </p:cNvSpPr>
            <p:nvPr/>
          </p:nvSpPr>
          <p:spPr bwMode="auto">
            <a:xfrm>
              <a:off x="8480405" y="4873399"/>
              <a:ext cx="49675" cy="42033"/>
            </a:xfrm>
            <a:custGeom>
              <a:avLst/>
              <a:gdLst>
                <a:gd name="T0" fmla="*/ 11 w 11"/>
                <a:gd name="T1" fmla="*/ 0 h 9"/>
                <a:gd name="T2" fmla="*/ 8 w 11"/>
                <a:gd name="T3" fmla="*/ 0 h 9"/>
                <a:gd name="T4" fmla="*/ 6 w 11"/>
                <a:gd name="T5" fmla="*/ 2 h 9"/>
                <a:gd name="T6" fmla="*/ 0 w 11"/>
                <a:gd name="T7" fmla="*/ 9 h 9"/>
                <a:gd name="T8" fmla="*/ 1 w 11"/>
                <a:gd name="T9" fmla="*/ 9 h 9"/>
                <a:gd name="T10" fmla="*/ 2 w 11"/>
                <a:gd name="T11" fmla="*/ 9 h 9"/>
                <a:gd name="T12" fmla="*/ 7 w 11"/>
                <a:gd name="T13" fmla="*/ 9 h 9"/>
                <a:gd name="T14" fmla="*/ 11 w 11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9">
                  <a:moveTo>
                    <a:pt x="11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7" y="1"/>
                    <a:pt x="6" y="1"/>
                    <a:pt x="6" y="2"/>
                  </a:cubicBezTo>
                  <a:cubicBezTo>
                    <a:pt x="4" y="4"/>
                    <a:pt x="2" y="6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5" y="9"/>
                    <a:pt x="7" y="9"/>
                  </a:cubicBezTo>
                  <a:cubicBezTo>
                    <a:pt x="9" y="6"/>
                    <a:pt x="10" y="3"/>
                    <a:pt x="11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179"/>
            <p:cNvSpPr>
              <a:spLocks/>
            </p:cNvSpPr>
            <p:nvPr/>
          </p:nvSpPr>
          <p:spPr bwMode="auto">
            <a:xfrm>
              <a:off x="8467031" y="4882952"/>
              <a:ext cx="40122" cy="32480"/>
            </a:xfrm>
            <a:custGeom>
              <a:avLst/>
              <a:gdLst>
                <a:gd name="T0" fmla="*/ 9 w 9"/>
                <a:gd name="T1" fmla="*/ 0 h 7"/>
                <a:gd name="T2" fmla="*/ 0 w 9"/>
                <a:gd name="T3" fmla="*/ 7 h 7"/>
                <a:gd name="T4" fmla="*/ 3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cubicBezTo>
                    <a:pt x="6" y="2"/>
                    <a:pt x="3" y="4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5" y="4"/>
                    <a:pt x="7" y="2"/>
                    <a:pt x="9" y="0"/>
                  </a:cubicBezTo>
                </a:path>
              </a:pathLst>
            </a:custGeom>
            <a:solidFill>
              <a:srgbClr val="B07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180"/>
            <p:cNvSpPr>
              <a:spLocks noEditPoints="1"/>
            </p:cNvSpPr>
            <p:nvPr/>
          </p:nvSpPr>
          <p:spPr bwMode="auto">
            <a:xfrm>
              <a:off x="8411624" y="4819903"/>
              <a:ext cx="105082" cy="95529"/>
            </a:xfrm>
            <a:custGeom>
              <a:avLst/>
              <a:gdLst>
                <a:gd name="T0" fmla="*/ 23 w 23"/>
                <a:gd name="T1" fmla="*/ 12 h 21"/>
                <a:gd name="T2" fmla="*/ 21 w 23"/>
                <a:gd name="T3" fmla="*/ 13 h 21"/>
                <a:gd name="T4" fmla="*/ 10 w 23"/>
                <a:gd name="T5" fmla="*/ 20 h 21"/>
                <a:gd name="T6" fmla="*/ 12 w 23"/>
                <a:gd name="T7" fmla="*/ 21 h 21"/>
                <a:gd name="T8" fmla="*/ 21 w 23"/>
                <a:gd name="T9" fmla="*/ 14 h 21"/>
                <a:gd name="T10" fmla="*/ 23 w 23"/>
                <a:gd name="T11" fmla="*/ 12 h 21"/>
                <a:gd name="T12" fmla="*/ 0 w 23"/>
                <a:gd name="T13" fmla="*/ 0 h 21"/>
                <a:gd name="T14" fmla="*/ 0 w 23"/>
                <a:gd name="T15" fmla="*/ 4 h 21"/>
                <a:gd name="T16" fmla="*/ 0 w 23"/>
                <a:gd name="T17" fmla="*/ 5 h 21"/>
                <a:gd name="T18" fmla="*/ 0 w 23"/>
                <a:gd name="T19" fmla="*/ 10 h 21"/>
                <a:gd name="T20" fmla="*/ 1 w 23"/>
                <a:gd name="T21" fmla="*/ 9 h 21"/>
                <a:gd name="T22" fmla="*/ 0 w 23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23" y="12"/>
                  </a:moveTo>
                  <a:cubicBezTo>
                    <a:pt x="22" y="12"/>
                    <a:pt x="21" y="13"/>
                    <a:pt x="21" y="1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1"/>
                    <a:pt x="11" y="21"/>
                    <a:pt x="12" y="21"/>
                  </a:cubicBezTo>
                  <a:cubicBezTo>
                    <a:pt x="15" y="18"/>
                    <a:pt x="18" y="16"/>
                    <a:pt x="21" y="14"/>
                  </a:cubicBezTo>
                  <a:cubicBezTo>
                    <a:pt x="21" y="13"/>
                    <a:pt x="22" y="13"/>
                    <a:pt x="23" y="12"/>
                  </a:cubicBezTo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4"/>
                    <a:pt x="0" y="0"/>
                  </a:cubicBezTo>
                </a:path>
              </a:pathLst>
            </a:custGeom>
            <a:solidFill>
              <a:srgbClr val="BF9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Freeform 181"/>
            <p:cNvSpPr>
              <a:spLocks/>
            </p:cNvSpPr>
            <p:nvPr/>
          </p:nvSpPr>
          <p:spPr bwMode="auto">
            <a:xfrm>
              <a:off x="8375323" y="4357542"/>
              <a:ext cx="557890" cy="552158"/>
            </a:xfrm>
            <a:custGeom>
              <a:avLst/>
              <a:gdLst>
                <a:gd name="T0" fmla="*/ 88 w 123"/>
                <a:gd name="T1" fmla="*/ 91 h 122"/>
                <a:gd name="T2" fmla="*/ 9 w 123"/>
                <a:gd name="T3" fmla="*/ 114 h 122"/>
                <a:gd name="T4" fmla="*/ 32 w 123"/>
                <a:gd name="T5" fmla="*/ 34 h 122"/>
                <a:gd name="T6" fmla="*/ 117 w 123"/>
                <a:gd name="T7" fmla="*/ 6 h 122"/>
                <a:gd name="T8" fmla="*/ 88 w 123"/>
                <a:gd name="T9" fmla="*/ 9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22">
                  <a:moveTo>
                    <a:pt x="88" y="91"/>
                  </a:moveTo>
                  <a:cubicBezTo>
                    <a:pt x="57" y="122"/>
                    <a:pt x="9" y="114"/>
                    <a:pt x="9" y="114"/>
                  </a:cubicBezTo>
                  <a:cubicBezTo>
                    <a:pt x="9" y="114"/>
                    <a:pt x="0" y="66"/>
                    <a:pt x="32" y="34"/>
                  </a:cubicBezTo>
                  <a:cubicBezTo>
                    <a:pt x="63" y="3"/>
                    <a:pt x="110" y="0"/>
                    <a:pt x="117" y="6"/>
                  </a:cubicBezTo>
                  <a:cubicBezTo>
                    <a:pt x="123" y="12"/>
                    <a:pt x="119" y="60"/>
                    <a:pt x="88" y="91"/>
                  </a:cubicBezTo>
                </a:path>
              </a:pathLst>
            </a:custGeom>
            <a:solidFill>
              <a:srgbClr val="DFDE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182"/>
            <p:cNvSpPr>
              <a:spLocks/>
            </p:cNvSpPr>
            <p:nvPr/>
          </p:nvSpPr>
          <p:spPr bwMode="auto">
            <a:xfrm>
              <a:off x="8321826" y="4936448"/>
              <a:ext cx="108903" cy="68781"/>
            </a:xfrm>
            <a:custGeom>
              <a:avLst/>
              <a:gdLst>
                <a:gd name="T0" fmla="*/ 24 w 24"/>
                <a:gd name="T1" fmla="*/ 0 h 15"/>
                <a:gd name="T2" fmla="*/ 0 w 24"/>
                <a:gd name="T3" fmla="*/ 11 h 15"/>
                <a:gd name="T4" fmla="*/ 1 w 24"/>
                <a:gd name="T5" fmla="*/ 13 h 15"/>
                <a:gd name="T6" fmla="*/ 4 w 24"/>
                <a:gd name="T7" fmla="*/ 15 h 15"/>
                <a:gd name="T8" fmla="*/ 10 w 24"/>
                <a:gd name="T9" fmla="*/ 11 h 15"/>
                <a:gd name="T10" fmla="*/ 24 w 2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24" y="0"/>
                  </a:moveTo>
                  <a:cubicBezTo>
                    <a:pt x="14" y="5"/>
                    <a:pt x="5" y="9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2" y="14"/>
                    <a:pt x="3" y="15"/>
                    <a:pt x="4" y="15"/>
                  </a:cubicBezTo>
                  <a:cubicBezTo>
                    <a:pt x="6" y="15"/>
                    <a:pt x="8" y="13"/>
                    <a:pt x="10" y="11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B07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Freeform 183"/>
            <p:cNvSpPr>
              <a:spLocks/>
            </p:cNvSpPr>
            <p:nvPr/>
          </p:nvSpPr>
          <p:spPr bwMode="auto">
            <a:xfrm>
              <a:off x="8321826" y="4863846"/>
              <a:ext cx="135651" cy="122277"/>
            </a:xfrm>
            <a:custGeom>
              <a:avLst/>
              <a:gdLst>
                <a:gd name="T0" fmla="*/ 20 w 30"/>
                <a:gd name="T1" fmla="*/ 0 h 27"/>
                <a:gd name="T2" fmla="*/ 4 w 30"/>
                <a:gd name="T3" fmla="*/ 21 h 27"/>
                <a:gd name="T4" fmla="*/ 0 w 30"/>
                <a:gd name="T5" fmla="*/ 27 h 27"/>
                <a:gd name="T6" fmla="*/ 24 w 30"/>
                <a:gd name="T7" fmla="*/ 16 h 27"/>
                <a:gd name="T8" fmla="*/ 30 w 30"/>
                <a:gd name="T9" fmla="*/ 10 h 27"/>
                <a:gd name="T10" fmla="*/ 21 w 30"/>
                <a:gd name="T11" fmla="*/ 10 h 27"/>
                <a:gd name="T12" fmla="*/ 20 w 30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7">
                  <a:moveTo>
                    <a:pt x="20" y="0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2" y="23"/>
                    <a:pt x="0" y="25"/>
                    <a:pt x="0" y="27"/>
                  </a:cubicBezTo>
                  <a:cubicBezTo>
                    <a:pt x="5" y="25"/>
                    <a:pt x="14" y="21"/>
                    <a:pt x="24" y="16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0"/>
                    <a:pt x="21" y="10"/>
                    <a:pt x="21" y="10"/>
                  </a:cubicBezTo>
                  <a:cubicBezTo>
                    <a:pt x="21" y="10"/>
                    <a:pt x="20" y="6"/>
                    <a:pt x="20" y="0"/>
                  </a:cubicBezTo>
                </a:path>
              </a:pathLst>
            </a:custGeom>
            <a:solidFill>
              <a:srgbClr val="BF9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Freeform 184"/>
            <p:cNvSpPr>
              <a:spLocks/>
            </p:cNvSpPr>
            <p:nvPr/>
          </p:nvSpPr>
          <p:spPr bwMode="auto">
            <a:xfrm>
              <a:off x="8411624" y="4860025"/>
              <a:ext cx="95529" cy="49675"/>
            </a:xfrm>
            <a:custGeom>
              <a:avLst/>
              <a:gdLst>
                <a:gd name="T0" fmla="*/ 1 w 21"/>
                <a:gd name="T1" fmla="*/ 0 h 11"/>
                <a:gd name="T2" fmla="*/ 0 w 21"/>
                <a:gd name="T3" fmla="*/ 1 h 11"/>
                <a:gd name="T4" fmla="*/ 1 w 21"/>
                <a:gd name="T5" fmla="*/ 11 h 11"/>
                <a:gd name="T6" fmla="*/ 10 w 21"/>
                <a:gd name="T7" fmla="*/ 11 h 11"/>
                <a:gd name="T8" fmla="*/ 21 w 21"/>
                <a:gd name="T9" fmla="*/ 4 h 11"/>
                <a:gd name="T10" fmla="*/ 16 w 21"/>
                <a:gd name="T11" fmla="*/ 4 h 11"/>
                <a:gd name="T12" fmla="*/ 1 w 21"/>
                <a:gd name="T13" fmla="*/ 3 h 11"/>
                <a:gd name="T14" fmla="*/ 1 w 21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7"/>
                    <a:pt x="1" y="11"/>
                    <a:pt x="1" y="11"/>
                  </a:cubicBezTo>
                  <a:cubicBezTo>
                    <a:pt x="1" y="11"/>
                    <a:pt x="5" y="11"/>
                    <a:pt x="10" y="11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9" y="4"/>
                    <a:pt x="18" y="4"/>
                    <a:pt x="16" y="4"/>
                  </a:cubicBezTo>
                  <a:cubicBezTo>
                    <a:pt x="7" y="4"/>
                    <a:pt x="1" y="3"/>
                    <a:pt x="1" y="3"/>
                  </a:cubicBezTo>
                  <a:cubicBezTo>
                    <a:pt x="1" y="3"/>
                    <a:pt x="1" y="2"/>
                    <a:pt x="1" y="0"/>
                  </a:cubicBezTo>
                </a:path>
              </a:pathLst>
            </a:custGeom>
            <a:solidFill>
              <a:srgbClr val="9C7E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Freeform 185"/>
            <p:cNvSpPr>
              <a:spLocks/>
            </p:cNvSpPr>
            <p:nvPr/>
          </p:nvSpPr>
          <p:spPr bwMode="auto">
            <a:xfrm>
              <a:off x="8417355" y="4711000"/>
              <a:ext cx="198700" cy="168131"/>
            </a:xfrm>
            <a:custGeom>
              <a:avLst/>
              <a:gdLst>
                <a:gd name="T0" fmla="*/ 37 w 44"/>
                <a:gd name="T1" fmla="*/ 0 h 37"/>
                <a:gd name="T2" fmla="*/ 23 w 44"/>
                <a:gd name="T3" fmla="*/ 4 h 37"/>
                <a:gd name="T4" fmla="*/ 0 w 44"/>
                <a:gd name="T5" fmla="*/ 33 h 37"/>
                <a:gd name="T6" fmla="*/ 0 w 44"/>
                <a:gd name="T7" fmla="*/ 36 h 37"/>
                <a:gd name="T8" fmla="*/ 15 w 44"/>
                <a:gd name="T9" fmla="*/ 37 h 37"/>
                <a:gd name="T10" fmla="*/ 20 w 44"/>
                <a:gd name="T11" fmla="*/ 37 h 37"/>
                <a:gd name="T12" fmla="*/ 40 w 44"/>
                <a:gd name="T13" fmla="*/ 21 h 37"/>
                <a:gd name="T14" fmla="*/ 44 w 44"/>
                <a:gd name="T15" fmla="*/ 7 h 37"/>
                <a:gd name="T16" fmla="*/ 44 w 44"/>
                <a:gd name="T17" fmla="*/ 6 h 37"/>
                <a:gd name="T18" fmla="*/ 42 w 44"/>
                <a:gd name="T19" fmla="*/ 1 h 37"/>
                <a:gd name="T20" fmla="*/ 37 w 44"/>
                <a:gd name="T2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37">
                  <a:moveTo>
                    <a:pt x="37" y="0"/>
                  </a:moveTo>
                  <a:cubicBezTo>
                    <a:pt x="32" y="0"/>
                    <a:pt x="25" y="2"/>
                    <a:pt x="23" y="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6" y="37"/>
                    <a:pt x="15" y="37"/>
                  </a:cubicBezTo>
                  <a:cubicBezTo>
                    <a:pt x="17" y="37"/>
                    <a:pt x="18" y="37"/>
                    <a:pt x="20" y="3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2" y="19"/>
                    <a:pt x="44" y="12"/>
                    <a:pt x="44" y="7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4"/>
                    <a:pt x="43" y="2"/>
                    <a:pt x="42" y="1"/>
                  </a:cubicBezTo>
                  <a:cubicBezTo>
                    <a:pt x="42" y="0"/>
                    <a:pt x="40" y="0"/>
                    <a:pt x="37" y="0"/>
                  </a:cubicBezTo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Freeform 186"/>
            <p:cNvSpPr>
              <a:spLocks/>
            </p:cNvSpPr>
            <p:nvPr/>
          </p:nvSpPr>
          <p:spPr bwMode="auto">
            <a:xfrm>
              <a:off x="8312273" y="4665146"/>
              <a:ext cx="313335" cy="307604"/>
            </a:xfrm>
            <a:custGeom>
              <a:avLst/>
              <a:gdLst>
                <a:gd name="T0" fmla="*/ 12 w 69"/>
                <a:gd name="T1" fmla="*/ 63 h 68"/>
                <a:gd name="T2" fmla="*/ 3 w 69"/>
                <a:gd name="T3" fmla="*/ 65 h 68"/>
                <a:gd name="T4" fmla="*/ 6 w 69"/>
                <a:gd name="T5" fmla="*/ 57 h 68"/>
                <a:gd name="T6" fmla="*/ 46 w 69"/>
                <a:gd name="T7" fmla="*/ 6 h 68"/>
                <a:gd name="T8" fmla="*/ 65 w 69"/>
                <a:gd name="T9" fmla="*/ 3 h 68"/>
                <a:gd name="T10" fmla="*/ 63 w 69"/>
                <a:gd name="T11" fmla="*/ 23 h 68"/>
                <a:gd name="T12" fmla="*/ 12 w 69"/>
                <a:gd name="T13" fmla="*/ 6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8">
                  <a:moveTo>
                    <a:pt x="12" y="63"/>
                  </a:moveTo>
                  <a:cubicBezTo>
                    <a:pt x="9" y="66"/>
                    <a:pt x="6" y="68"/>
                    <a:pt x="3" y="65"/>
                  </a:cubicBezTo>
                  <a:cubicBezTo>
                    <a:pt x="0" y="62"/>
                    <a:pt x="3" y="60"/>
                    <a:pt x="6" y="57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3"/>
                    <a:pt x="62" y="0"/>
                    <a:pt x="65" y="3"/>
                  </a:cubicBezTo>
                  <a:cubicBezTo>
                    <a:pt x="69" y="6"/>
                    <a:pt x="66" y="20"/>
                    <a:pt x="63" y="23"/>
                  </a:cubicBezTo>
                  <a:lnTo>
                    <a:pt x="12" y="63"/>
                  </a:lnTo>
                  <a:close/>
                </a:path>
              </a:pathLst>
            </a:custGeom>
            <a:solidFill>
              <a:srgbClr val="BE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Freeform 187"/>
            <p:cNvSpPr>
              <a:spLocks/>
            </p:cNvSpPr>
            <p:nvPr/>
          </p:nvSpPr>
          <p:spPr bwMode="auto">
            <a:xfrm>
              <a:off x="8629430" y="4552422"/>
              <a:ext cx="154757" cy="145204"/>
            </a:xfrm>
            <a:custGeom>
              <a:avLst/>
              <a:gdLst>
                <a:gd name="T0" fmla="*/ 16 w 34"/>
                <a:gd name="T1" fmla="*/ 0 h 32"/>
                <a:gd name="T2" fmla="*/ 16 w 34"/>
                <a:gd name="T3" fmla="*/ 0 h 32"/>
                <a:gd name="T4" fmla="*/ 5 w 34"/>
                <a:gd name="T5" fmla="*/ 5 h 32"/>
                <a:gd name="T6" fmla="*/ 0 w 34"/>
                <a:gd name="T7" fmla="*/ 16 h 32"/>
                <a:gd name="T8" fmla="*/ 0 w 34"/>
                <a:gd name="T9" fmla="*/ 16 h 32"/>
                <a:gd name="T10" fmla="*/ 5 w 34"/>
                <a:gd name="T11" fmla="*/ 27 h 32"/>
                <a:gd name="T12" fmla="*/ 16 w 34"/>
                <a:gd name="T13" fmla="*/ 32 h 32"/>
                <a:gd name="T14" fmla="*/ 16 w 34"/>
                <a:gd name="T15" fmla="*/ 32 h 32"/>
                <a:gd name="T16" fmla="*/ 27 w 34"/>
                <a:gd name="T17" fmla="*/ 27 h 32"/>
                <a:gd name="T18" fmla="*/ 27 w 34"/>
                <a:gd name="T19" fmla="*/ 5 h 32"/>
                <a:gd name="T20" fmla="*/ 16 w 34"/>
                <a:gd name="T2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2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0"/>
                    <a:pt x="2" y="24"/>
                    <a:pt x="5" y="27"/>
                  </a:cubicBezTo>
                  <a:cubicBezTo>
                    <a:pt x="8" y="31"/>
                    <a:pt x="12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20" y="32"/>
                    <a:pt x="24" y="31"/>
                    <a:pt x="27" y="27"/>
                  </a:cubicBezTo>
                  <a:cubicBezTo>
                    <a:pt x="34" y="21"/>
                    <a:pt x="34" y="11"/>
                    <a:pt x="27" y="5"/>
                  </a:cubicBezTo>
                  <a:cubicBezTo>
                    <a:pt x="24" y="2"/>
                    <a:pt x="20" y="0"/>
                    <a:pt x="16" y="0"/>
                  </a:cubicBezTo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Freeform 188"/>
            <p:cNvSpPr>
              <a:spLocks/>
            </p:cNvSpPr>
            <p:nvPr/>
          </p:nvSpPr>
          <p:spPr bwMode="auto">
            <a:xfrm>
              <a:off x="8765081" y="4489373"/>
              <a:ext cx="76423" cy="72602"/>
            </a:xfrm>
            <a:custGeom>
              <a:avLst/>
              <a:gdLst>
                <a:gd name="T0" fmla="*/ 9 w 17"/>
                <a:gd name="T1" fmla="*/ 0 h 16"/>
                <a:gd name="T2" fmla="*/ 3 w 17"/>
                <a:gd name="T3" fmla="*/ 2 h 16"/>
                <a:gd name="T4" fmla="*/ 3 w 17"/>
                <a:gd name="T5" fmla="*/ 13 h 16"/>
                <a:gd name="T6" fmla="*/ 9 w 17"/>
                <a:gd name="T7" fmla="*/ 16 h 16"/>
                <a:gd name="T8" fmla="*/ 14 w 17"/>
                <a:gd name="T9" fmla="*/ 13 h 16"/>
                <a:gd name="T10" fmla="*/ 17 w 17"/>
                <a:gd name="T11" fmla="*/ 8 h 16"/>
                <a:gd name="T12" fmla="*/ 17 w 17"/>
                <a:gd name="T13" fmla="*/ 8 h 16"/>
                <a:gd name="T14" fmla="*/ 14 w 17"/>
                <a:gd name="T15" fmla="*/ 2 h 16"/>
                <a:gd name="T16" fmla="*/ 9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9" y="0"/>
                  </a:moveTo>
                  <a:cubicBezTo>
                    <a:pt x="7" y="0"/>
                    <a:pt x="5" y="0"/>
                    <a:pt x="3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5" y="15"/>
                    <a:pt x="7" y="16"/>
                    <a:pt x="9" y="16"/>
                  </a:cubicBezTo>
                  <a:cubicBezTo>
                    <a:pt x="11" y="16"/>
                    <a:pt x="13" y="15"/>
                    <a:pt x="14" y="13"/>
                  </a:cubicBezTo>
                  <a:cubicBezTo>
                    <a:pt x="16" y="12"/>
                    <a:pt x="17" y="10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5"/>
                    <a:pt x="16" y="3"/>
                    <a:pt x="14" y="2"/>
                  </a:cubicBezTo>
                  <a:cubicBezTo>
                    <a:pt x="13" y="0"/>
                    <a:pt x="11" y="0"/>
                    <a:pt x="9" y="0"/>
                  </a:cubicBezTo>
                </a:path>
              </a:pathLst>
            </a:custGeom>
            <a:solidFill>
              <a:srgbClr val="B2AD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Freeform 189"/>
            <p:cNvSpPr>
              <a:spLocks/>
            </p:cNvSpPr>
            <p:nvPr/>
          </p:nvSpPr>
          <p:spPr bwMode="auto">
            <a:xfrm>
              <a:off x="8619877" y="4512300"/>
              <a:ext cx="164310" cy="158578"/>
            </a:xfrm>
            <a:custGeom>
              <a:avLst/>
              <a:gdLst>
                <a:gd name="T0" fmla="*/ 29 w 36"/>
                <a:gd name="T1" fmla="*/ 28 h 35"/>
                <a:gd name="T2" fmla="*/ 7 w 36"/>
                <a:gd name="T3" fmla="*/ 28 h 35"/>
                <a:gd name="T4" fmla="*/ 7 w 36"/>
                <a:gd name="T5" fmla="*/ 6 h 35"/>
                <a:gd name="T6" fmla="*/ 29 w 36"/>
                <a:gd name="T7" fmla="*/ 6 h 35"/>
                <a:gd name="T8" fmla="*/ 29 w 36"/>
                <a:gd name="T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29" y="28"/>
                  </a:moveTo>
                  <a:cubicBezTo>
                    <a:pt x="23" y="35"/>
                    <a:pt x="13" y="35"/>
                    <a:pt x="7" y="28"/>
                  </a:cubicBezTo>
                  <a:cubicBezTo>
                    <a:pt x="0" y="22"/>
                    <a:pt x="0" y="12"/>
                    <a:pt x="7" y="6"/>
                  </a:cubicBezTo>
                  <a:cubicBezTo>
                    <a:pt x="13" y="0"/>
                    <a:pt x="23" y="0"/>
                    <a:pt x="29" y="6"/>
                  </a:cubicBezTo>
                  <a:cubicBezTo>
                    <a:pt x="36" y="12"/>
                    <a:pt x="36" y="22"/>
                    <a:pt x="29" y="28"/>
                  </a:cubicBezTo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Freeform 190"/>
            <p:cNvSpPr>
              <a:spLocks/>
            </p:cNvSpPr>
            <p:nvPr/>
          </p:nvSpPr>
          <p:spPr bwMode="auto">
            <a:xfrm>
              <a:off x="8765081" y="4449250"/>
              <a:ext cx="76423" cy="76423"/>
            </a:xfrm>
            <a:custGeom>
              <a:avLst/>
              <a:gdLst>
                <a:gd name="T0" fmla="*/ 14 w 17"/>
                <a:gd name="T1" fmla="*/ 14 h 17"/>
                <a:gd name="T2" fmla="*/ 3 w 17"/>
                <a:gd name="T3" fmla="*/ 14 h 17"/>
                <a:gd name="T4" fmla="*/ 3 w 17"/>
                <a:gd name="T5" fmla="*/ 3 h 17"/>
                <a:gd name="T6" fmla="*/ 14 w 17"/>
                <a:gd name="T7" fmla="*/ 3 h 17"/>
                <a:gd name="T8" fmla="*/ 14 w 17"/>
                <a:gd name="T9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4" y="14"/>
                  </a:moveTo>
                  <a:cubicBezTo>
                    <a:pt x="11" y="17"/>
                    <a:pt x="6" y="17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17" y="6"/>
                    <a:pt x="17" y="11"/>
                    <a:pt x="14" y="14"/>
                  </a:cubicBezTo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362137" y="1644622"/>
            <a:ext cx="1596326" cy="1596326"/>
            <a:chOff x="4277127" y="5385435"/>
            <a:chExt cx="1157812" cy="1157812"/>
          </a:xfrm>
        </p:grpSpPr>
        <p:sp>
          <p:nvSpPr>
            <p:cNvPr id="44" name="Oval 199"/>
            <p:cNvSpPr>
              <a:spLocks noChangeArrowheads="1"/>
            </p:cNvSpPr>
            <p:nvPr/>
          </p:nvSpPr>
          <p:spPr bwMode="auto">
            <a:xfrm>
              <a:off x="4277127" y="5385435"/>
              <a:ext cx="1157812" cy="1157812"/>
            </a:xfrm>
            <a:prstGeom prst="ellipse">
              <a:avLst/>
            </a:prstGeom>
            <a:solidFill>
              <a:srgbClr val="00A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Freeform 200"/>
            <p:cNvSpPr>
              <a:spLocks/>
            </p:cNvSpPr>
            <p:nvPr/>
          </p:nvSpPr>
          <p:spPr bwMode="auto">
            <a:xfrm>
              <a:off x="4567535" y="6284841"/>
              <a:ext cx="578906" cy="72602"/>
            </a:xfrm>
            <a:custGeom>
              <a:avLst/>
              <a:gdLst>
                <a:gd name="T0" fmla="*/ 120 w 128"/>
                <a:gd name="T1" fmla="*/ 0 h 16"/>
                <a:gd name="T2" fmla="*/ 111 w 128"/>
                <a:gd name="T3" fmla="*/ 0 h 16"/>
                <a:gd name="T4" fmla="*/ 111 w 128"/>
                <a:gd name="T5" fmla="*/ 1 h 16"/>
                <a:gd name="T6" fmla="*/ 18 w 128"/>
                <a:gd name="T7" fmla="*/ 1 h 16"/>
                <a:gd name="T8" fmla="*/ 18 w 128"/>
                <a:gd name="T9" fmla="*/ 0 h 16"/>
                <a:gd name="T10" fmla="*/ 8 w 128"/>
                <a:gd name="T11" fmla="*/ 0 h 16"/>
                <a:gd name="T12" fmla="*/ 0 w 128"/>
                <a:gd name="T13" fmla="*/ 8 h 16"/>
                <a:gd name="T14" fmla="*/ 8 w 128"/>
                <a:gd name="T15" fmla="*/ 16 h 16"/>
                <a:gd name="T16" fmla="*/ 120 w 128"/>
                <a:gd name="T17" fmla="*/ 16 h 16"/>
                <a:gd name="T18" fmla="*/ 128 w 128"/>
                <a:gd name="T19" fmla="*/ 8 h 16"/>
                <a:gd name="T20" fmla="*/ 128 w 128"/>
                <a:gd name="T21" fmla="*/ 8 h 16"/>
                <a:gd name="T22" fmla="*/ 120 w 128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11" y="1"/>
                    <a:pt x="111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0"/>
                    <a:pt x="1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5" y="16"/>
                    <a:pt x="128" y="12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5" y="0"/>
                    <a:pt x="120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201"/>
            <p:cNvSpPr>
              <a:spLocks/>
            </p:cNvSpPr>
            <p:nvPr/>
          </p:nvSpPr>
          <p:spPr bwMode="auto">
            <a:xfrm>
              <a:off x="4783431" y="5964341"/>
              <a:ext cx="145204" cy="288498"/>
            </a:xfrm>
            <a:custGeom>
              <a:avLst/>
              <a:gdLst>
                <a:gd name="T0" fmla="*/ 32 w 32"/>
                <a:gd name="T1" fmla="*/ 52 h 64"/>
                <a:gd name="T2" fmla="*/ 20 w 32"/>
                <a:gd name="T3" fmla="*/ 64 h 64"/>
                <a:gd name="T4" fmla="*/ 12 w 32"/>
                <a:gd name="T5" fmla="*/ 64 h 64"/>
                <a:gd name="T6" fmla="*/ 0 w 32"/>
                <a:gd name="T7" fmla="*/ 52 h 64"/>
                <a:gd name="T8" fmla="*/ 0 w 32"/>
                <a:gd name="T9" fmla="*/ 12 h 64"/>
                <a:gd name="T10" fmla="*/ 12 w 32"/>
                <a:gd name="T11" fmla="*/ 0 h 64"/>
                <a:gd name="T12" fmla="*/ 20 w 32"/>
                <a:gd name="T13" fmla="*/ 0 h 64"/>
                <a:gd name="T14" fmla="*/ 32 w 32"/>
                <a:gd name="T15" fmla="*/ 12 h 64"/>
                <a:gd name="T16" fmla="*/ 32 w 32"/>
                <a:gd name="T17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64">
                  <a:moveTo>
                    <a:pt x="32" y="52"/>
                  </a:moveTo>
                  <a:cubicBezTo>
                    <a:pt x="32" y="59"/>
                    <a:pt x="27" y="64"/>
                    <a:pt x="2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" y="64"/>
                    <a:pt x="0" y="59"/>
                    <a:pt x="0" y="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7" y="0"/>
                    <a:pt x="32" y="5"/>
                    <a:pt x="32" y="12"/>
                  </a:cubicBezTo>
                  <a:cubicBezTo>
                    <a:pt x="32" y="52"/>
                    <a:pt x="32" y="52"/>
                    <a:pt x="32" y="52"/>
                  </a:cubicBezTo>
                </a:path>
              </a:pathLst>
            </a:custGeom>
            <a:solidFill>
              <a:srgbClr val="D9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Freeform 202"/>
            <p:cNvSpPr>
              <a:spLocks noEditPoints="1"/>
            </p:cNvSpPr>
            <p:nvPr/>
          </p:nvSpPr>
          <p:spPr bwMode="auto">
            <a:xfrm>
              <a:off x="4494933" y="5688739"/>
              <a:ext cx="724110" cy="307604"/>
            </a:xfrm>
            <a:custGeom>
              <a:avLst/>
              <a:gdLst>
                <a:gd name="T0" fmla="*/ 160 w 160"/>
                <a:gd name="T1" fmla="*/ 12 h 68"/>
                <a:gd name="T2" fmla="*/ 116 w 160"/>
                <a:gd name="T3" fmla="*/ 60 h 68"/>
                <a:gd name="T4" fmla="*/ 114 w 160"/>
                <a:gd name="T5" fmla="*/ 60 h 68"/>
                <a:gd name="T6" fmla="*/ 110 w 160"/>
                <a:gd name="T7" fmla="*/ 64 h 68"/>
                <a:gd name="T8" fmla="*/ 116 w 160"/>
                <a:gd name="T9" fmla="*/ 68 h 68"/>
                <a:gd name="T10" fmla="*/ 160 w 160"/>
                <a:gd name="T11" fmla="*/ 16 h 68"/>
                <a:gd name="T12" fmla="*/ 160 w 160"/>
                <a:gd name="T13" fmla="*/ 16 h 68"/>
                <a:gd name="T14" fmla="*/ 160 w 160"/>
                <a:gd name="T15" fmla="*/ 12 h 68"/>
                <a:gd name="T16" fmla="*/ 1 w 160"/>
                <a:gd name="T17" fmla="*/ 12 h 68"/>
                <a:gd name="T18" fmla="*/ 0 w 160"/>
                <a:gd name="T19" fmla="*/ 16 h 68"/>
                <a:gd name="T20" fmla="*/ 44 w 160"/>
                <a:gd name="T21" fmla="*/ 68 h 68"/>
                <a:gd name="T22" fmla="*/ 51 w 160"/>
                <a:gd name="T23" fmla="*/ 64 h 68"/>
                <a:gd name="T24" fmla="*/ 47 w 160"/>
                <a:gd name="T25" fmla="*/ 60 h 68"/>
                <a:gd name="T26" fmla="*/ 44 w 160"/>
                <a:gd name="T27" fmla="*/ 60 h 68"/>
                <a:gd name="T28" fmla="*/ 1 w 160"/>
                <a:gd name="T29" fmla="*/ 12 h 68"/>
                <a:gd name="T30" fmla="*/ 144 w 160"/>
                <a:gd name="T31" fmla="*/ 0 h 68"/>
                <a:gd name="T32" fmla="*/ 136 w 160"/>
                <a:gd name="T33" fmla="*/ 4 h 68"/>
                <a:gd name="T34" fmla="*/ 134 w 160"/>
                <a:gd name="T35" fmla="*/ 4 h 68"/>
                <a:gd name="T36" fmla="*/ 134 w 160"/>
                <a:gd name="T37" fmla="*/ 4 h 68"/>
                <a:gd name="T38" fmla="*/ 144 w 160"/>
                <a:gd name="T39" fmla="*/ 11 h 68"/>
                <a:gd name="T40" fmla="*/ 144 w 160"/>
                <a:gd name="T41" fmla="*/ 8 h 68"/>
                <a:gd name="T42" fmla="*/ 144 w 160"/>
                <a:gd name="T43" fmla="*/ 0 h 68"/>
                <a:gd name="T44" fmla="*/ 17 w 160"/>
                <a:gd name="T45" fmla="*/ 0 h 68"/>
                <a:gd name="T46" fmla="*/ 16 w 160"/>
                <a:gd name="T47" fmla="*/ 8 h 68"/>
                <a:gd name="T48" fmla="*/ 17 w 160"/>
                <a:gd name="T49" fmla="*/ 11 h 68"/>
                <a:gd name="T50" fmla="*/ 26 w 160"/>
                <a:gd name="T51" fmla="*/ 4 h 68"/>
                <a:gd name="T52" fmla="*/ 26 w 160"/>
                <a:gd name="T53" fmla="*/ 4 h 68"/>
                <a:gd name="T54" fmla="*/ 24 w 160"/>
                <a:gd name="T55" fmla="*/ 4 h 68"/>
                <a:gd name="T56" fmla="*/ 17 w 160"/>
                <a:gd name="T5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0" h="68">
                  <a:moveTo>
                    <a:pt x="160" y="12"/>
                  </a:moveTo>
                  <a:cubicBezTo>
                    <a:pt x="158" y="33"/>
                    <a:pt x="137" y="60"/>
                    <a:pt x="116" y="60"/>
                  </a:cubicBezTo>
                  <a:cubicBezTo>
                    <a:pt x="116" y="60"/>
                    <a:pt x="115" y="60"/>
                    <a:pt x="114" y="60"/>
                  </a:cubicBezTo>
                  <a:cubicBezTo>
                    <a:pt x="113" y="61"/>
                    <a:pt x="111" y="63"/>
                    <a:pt x="110" y="64"/>
                  </a:cubicBezTo>
                  <a:cubicBezTo>
                    <a:pt x="111" y="67"/>
                    <a:pt x="114" y="68"/>
                    <a:pt x="116" y="68"/>
                  </a:cubicBezTo>
                  <a:cubicBezTo>
                    <a:pt x="139" y="68"/>
                    <a:pt x="160" y="38"/>
                    <a:pt x="16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15"/>
                    <a:pt x="160" y="13"/>
                    <a:pt x="160" y="12"/>
                  </a:cubicBezTo>
                  <a:moveTo>
                    <a:pt x="1" y="12"/>
                  </a:moveTo>
                  <a:cubicBezTo>
                    <a:pt x="0" y="13"/>
                    <a:pt x="0" y="15"/>
                    <a:pt x="0" y="16"/>
                  </a:cubicBezTo>
                  <a:cubicBezTo>
                    <a:pt x="0" y="38"/>
                    <a:pt x="22" y="68"/>
                    <a:pt x="44" y="68"/>
                  </a:cubicBezTo>
                  <a:cubicBezTo>
                    <a:pt x="47" y="68"/>
                    <a:pt x="50" y="67"/>
                    <a:pt x="51" y="64"/>
                  </a:cubicBezTo>
                  <a:cubicBezTo>
                    <a:pt x="49" y="63"/>
                    <a:pt x="48" y="61"/>
                    <a:pt x="47" y="60"/>
                  </a:cubicBezTo>
                  <a:cubicBezTo>
                    <a:pt x="46" y="60"/>
                    <a:pt x="45" y="60"/>
                    <a:pt x="44" y="60"/>
                  </a:cubicBezTo>
                  <a:cubicBezTo>
                    <a:pt x="23" y="60"/>
                    <a:pt x="3" y="33"/>
                    <a:pt x="1" y="12"/>
                  </a:cubicBezTo>
                  <a:moveTo>
                    <a:pt x="144" y="0"/>
                  </a:moveTo>
                  <a:cubicBezTo>
                    <a:pt x="142" y="2"/>
                    <a:pt x="139" y="4"/>
                    <a:pt x="136" y="4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42" y="5"/>
                    <a:pt x="144" y="6"/>
                    <a:pt x="144" y="11"/>
                  </a:cubicBezTo>
                  <a:cubicBezTo>
                    <a:pt x="144" y="10"/>
                    <a:pt x="144" y="9"/>
                    <a:pt x="144" y="8"/>
                  </a:cubicBezTo>
                  <a:cubicBezTo>
                    <a:pt x="144" y="4"/>
                    <a:pt x="144" y="1"/>
                    <a:pt x="144" y="0"/>
                  </a:cubicBezTo>
                  <a:moveTo>
                    <a:pt x="17" y="0"/>
                  </a:moveTo>
                  <a:cubicBezTo>
                    <a:pt x="16" y="1"/>
                    <a:pt x="16" y="4"/>
                    <a:pt x="16" y="8"/>
                  </a:cubicBezTo>
                  <a:cubicBezTo>
                    <a:pt x="16" y="9"/>
                    <a:pt x="16" y="10"/>
                    <a:pt x="17" y="11"/>
                  </a:cubicBezTo>
                  <a:cubicBezTo>
                    <a:pt x="17" y="6"/>
                    <a:pt x="19" y="5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1" y="4"/>
                    <a:pt x="19" y="2"/>
                    <a:pt x="17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8" name="Freeform 203"/>
            <p:cNvSpPr>
              <a:spLocks/>
            </p:cNvSpPr>
            <p:nvPr/>
          </p:nvSpPr>
          <p:spPr bwMode="auto">
            <a:xfrm>
              <a:off x="4494933" y="5601331"/>
              <a:ext cx="724110" cy="363010"/>
            </a:xfrm>
            <a:custGeom>
              <a:avLst/>
              <a:gdLst>
                <a:gd name="T0" fmla="*/ 116 w 160"/>
                <a:gd name="T1" fmla="*/ 80 h 80"/>
                <a:gd name="T2" fmla="*/ 108 w 160"/>
                <a:gd name="T3" fmla="*/ 72 h 80"/>
                <a:gd name="T4" fmla="*/ 116 w 160"/>
                <a:gd name="T5" fmla="*/ 64 h 80"/>
                <a:gd name="T6" fmla="*/ 144 w 160"/>
                <a:gd name="T7" fmla="*/ 28 h 80"/>
                <a:gd name="T8" fmla="*/ 128 w 160"/>
                <a:gd name="T9" fmla="*/ 16 h 80"/>
                <a:gd name="T10" fmla="*/ 32 w 160"/>
                <a:gd name="T11" fmla="*/ 16 h 80"/>
                <a:gd name="T12" fmla="*/ 16 w 160"/>
                <a:gd name="T13" fmla="*/ 28 h 80"/>
                <a:gd name="T14" fmla="*/ 44 w 160"/>
                <a:gd name="T15" fmla="*/ 64 h 80"/>
                <a:gd name="T16" fmla="*/ 52 w 160"/>
                <a:gd name="T17" fmla="*/ 72 h 80"/>
                <a:gd name="T18" fmla="*/ 44 w 160"/>
                <a:gd name="T19" fmla="*/ 80 h 80"/>
                <a:gd name="T20" fmla="*/ 0 w 160"/>
                <a:gd name="T21" fmla="*/ 28 h 80"/>
                <a:gd name="T22" fmla="*/ 32 w 160"/>
                <a:gd name="T23" fmla="*/ 0 h 80"/>
                <a:gd name="T24" fmla="*/ 128 w 160"/>
                <a:gd name="T25" fmla="*/ 0 h 80"/>
                <a:gd name="T26" fmla="*/ 160 w 160"/>
                <a:gd name="T27" fmla="*/ 28 h 80"/>
                <a:gd name="T28" fmla="*/ 116 w 160"/>
                <a:gd name="T2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80">
                  <a:moveTo>
                    <a:pt x="116" y="80"/>
                  </a:moveTo>
                  <a:cubicBezTo>
                    <a:pt x="112" y="80"/>
                    <a:pt x="108" y="76"/>
                    <a:pt x="108" y="72"/>
                  </a:cubicBezTo>
                  <a:cubicBezTo>
                    <a:pt x="108" y="68"/>
                    <a:pt x="112" y="64"/>
                    <a:pt x="116" y="64"/>
                  </a:cubicBezTo>
                  <a:cubicBezTo>
                    <a:pt x="129" y="64"/>
                    <a:pt x="144" y="42"/>
                    <a:pt x="144" y="28"/>
                  </a:cubicBezTo>
                  <a:cubicBezTo>
                    <a:pt x="144" y="17"/>
                    <a:pt x="144" y="16"/>
                    <a:pt x="128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16" y="16"/>
                    <a:pt x="16" y="17"/>
                    <a:pt x="16" y="28"/>
                  </a:cubicBezTo>
                  <a:cubicBezTo>
                    <a:pt x="16" y="42"/>
                    <a:pt x="32" y="64"/>
                    <a:pt x="44" y="64"/>
                  </a:cubicBezTo>
                  <a:cubicBezTo>
                    <a:pt x="49" y="64"/>
                    <a:pt x="52" y="68"/>
                    <a:pt x="52" y="72"/>
                  </a:cubicBezTo>
                  <a:cubicBezTo>
                    <a:pt x="52" y="76"/>
                    <a:pt x="49" y="80"/>
                    <a:pt x="44" y="80"/>
                  </a:cubicBezTo>
                  <a:cubicBezTo>
                    <a:pt x="22" y="80"/>
                    <a:pt x="0" y="50"/>
                    <a:pt x="0" y="28"/>
                  </a:cubicBezTo>
                  <a:cubicBezTo>
                    <a:pt x="0" y="2"/>
                    <a:pt x="16" y="0"/>
                    <a:pt x="3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45" y="0"/>
                    <a:pt x="160" y="2"/>
                    <a:pt x="160" y="28"/>
                  </a:cubicBezTo>
                  <a:cubicBezTo>
                    <a:pt x="160" y="50"/>
                    <a:pt x="139" y="80"/>
                    <a:pt x="116" y="80"/>
                  </a:cubicBezTo>
                </a:path>
              </a:pathLst>
            </a:custGeom>
            <a:solidFill>
              <a:srgbClr val="D99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9" name="Freeform 204"/>
            <p:cNvSpPr>
              <a:spLocks/>
            </p:cNvSpPr>
            <p:nvPr/>
          </p:nvSpPr>
          <p:spPr bwMode="auto">
            <a:xfrm>
              <a:off x="4607658" y="5601331"/>
              <a:ext cx="502483" cy="433702"/>
            </a:xfrm>
            <a:custGeom>
              <a:avLst/>
              <a:gdLst>
                <a:gd name="T0" fmla="*/ 0 w 111"/>
                <a:gd name="T1" fmla="*/ 0 h 96"/>
                <a:gd name="T2" fmla="*/ 55 w 111"/>
                <a:gd name="T3" fmla="*/ 96 h 96"/>
                <a:gd name="T4" fmla="*/ 111 w 111"/>
                <a:gd name="T5" fmla="*/ 0 h 96"/>
                <a:gd name="T6" fmla="*/ 0 w 111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96">
                  <a:moveTo>
                    <a:pt x="0" y="0"/>
                  </a:moveTo>
                  <a:cubicBezTo>
                    <a:pt x="2" y="80"/>
                    <a:pt x="33" y="96"/>
                    <a:pt x="55" y="96"/>
                  </a:cubicBezTo>
                  <a:cubicBezTo>
                    <a:pt x="78" y="96"/>
                    <a:pt x="109" y="80"/>
                    <a:pt x="11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Freeform 206"/>
            <p:cNvSpPr>
              <a:spLocks/>
            </p:cNvSpPr>
            <p:nvPr/>
          </p:nvSpPr>
          <p:spPr bwMode="auto">
            <a:xfrm>
              <a:off x="4647780" y="6180236"/>
              <a:ext cx="422238" cy="112724"/>
            </a:xfrm>
            <a:custGeom>
              <a:avLst/>
              <a:gdLst>
                <a:gd name="T0" fmla="*/ 93 w 93"/>
                <a:gd name="T1" fmla="*/ 25 h 25"/>
                <a:gd name="T2" fmla="*/ 46 w 93"/>
                <a:gd name="T3" fmla="*/ 0 h 25"/>
                <a:gd name="T4" fmla="*/ 0 w 93"/>
                <a:gd name="T5" fmla="*/ 25 h 25"/>
                <a:gd name="T6" fmla="*/ 93 w 93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25">
                  <a:moveTo>
                    <a:pt x="93" y="25"/>
                  </a:moveTo>
                  <a:cubicBezTo>
                    <a:pt x="88" y="11"/>
                    <a:pt x="69" y="0"/>
                    <a:pt x="46" y="0"/>
                  </a:cubicBezTo>
                  <a:cubicBezTo>
                    <a:pt x="23" y="0"/>
                    <a:pt x="4" y="11"/>
                    <a:pt x="0" y="25"/>
                  </a:cubicBezTo>
                  <a:cubicBezTo>
                    <a:pt x="93" y="25"/>
                    <a:pt x="93" y="25"/>
                    <a:pt x="93" y="25"/>
                  </a:cubicBezTo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Freeform 207"/>
            <p:cNvSpPr>
              <a:spLocks/>
            </p:cNvSpPr>
            <p:nvPr/>
          </p:nvSpPr>
          <p:spPr bwMode="auto">
            <a:xfrm>
              <a:off x="4567535" y="6252838"/>
              <a:ext cx="578906" cy="72602"/>
            </a:xfrm>
            <a:custGeom>
              <a:avLst/>
              <a:gdLst>
                <a:gd name="T0" fmla="*/ 128 w 128"/>
                <a:gd name="T1" fmla="*/ 8 h 16"/>
                <a:gd name="T2" fmla="*/ 120 w 128"/>
                <a:gd name="T3" fmla="*/ 16 h 16"/>
                <a:gd name="T4" fmla="*/ 8 w 128"/>
                <a:gd name="T5" fmla="*/ 16 h 16"/>
                <a:gd name="T6" fmla="*/ 0 w 128"/>
                <a:gd name="T7" fmla="*/ 8 h 16"/>
                <a:gd name="T8" fmla="*/ 8 w 128"/>
                <a:gd name="T9" fmla="*/ 0 h 16"/>
                <a:gd name="T10" fmla="*/ 120 w 128"/>
                <a:gd name="T11" fmla="*/ 0 h 16"/>
                <a:gd name="T12" fmla="*/ 128 w 12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8" y="8"/>
                  </a:moveTo>
                  <a:cubicBezTo>
                    <a:pt x="128" y="12"/>
                    <a:pt x="125" y="16"/>
                    <a:pt x="12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8" y="4"/>
                    <a:pt x="128" y="8"/>
                  </a:cubicBezTo>
                </a:path>
              </a:pathLst>
            </a:custGeom>
            <a:solidFill>
              <a:srgbClr val="4D5C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Freeform 208"/>
            <p:cNvSpPr>
              <a:spLocks noEditPoints="1"/>
            </p:cNvSpPr>
            <p:nvPr/>
          </p:nvSpPr>
          <p:spPr bwMode="auto">
            <a:xfrm>
              <a:off x="4747130" y="6103335"/>
              <a:ext cx="217806" cy="72602"/>
            </a:xfrm>
            <a:custGeom>
              <a:avLst/>
              <a:gdLst>
                <a:gd name="T0" fmla="*/ 8 w 48"/>
                <a:gd name="T1" fmla="*/ 0 h 16"/>
                <a:gd name="T2" fmla="*/ 8 w 48"/>
                <a:gd name="T3" fmla="*/ 0 h 16"/>
                <a:gd name="T4" fmla="*/ 0 w 48"/>
                <a:gd name="T5" fmla="*/ 8 h 16"/>
                <a:gd name="T6" fmla="*/ 8 w 48"/>
                <a:gd name="T7" fmla="*/ 16 h 16"/>
                <a:gd name="T8" fmla="*/ 8 w 48"/>
                <a:gd name="T9" fmla="*/ 0 h 16"/>
                <a:gd name="T10" fmla="*/ 40 w 48"/>
                <a:gd name="T11" fmla="*/ 0 h 16"/>
                <a:gd name="T12" fmla="*/ 40 w 48"/>
                <a:gd name="T13" fmla="*/ 0 h 16"/>
                <a:gd name="T14" fmla="*/ 40 w 48"/>
                <a:gd name="T15" fmla="*/ 16 h 16"/>
                <a:gd name="T16" fmla="*/ 48 w 48"/>
                <a:gd name="T17" fmla="*/ 8 h 16"/>
                <a:gd name="T18" fmla="*/ 48 w 48"/>
                <a:gd name="T19" fmla="*/ 8 h 16"/>
                <a:gd name="T20" fmla="*/ 40 w 48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6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5" y="16"/>
                    <a:pt x="48" y="12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5" y="0"/>
                    <a:pt x="40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3" name="Freeform 209"/>
            <p:cNvSpPr>
              <a:spLocks/>
            </p:cNvSpPr>
            <p:nvPr/>
          </p:nvSpPr>
          <p:spPr bwMode="auto">
            <a:xfrm>
              <a:off x="4783431" y="6107634"/>
              <a:ext cx="145204" cy="72602"/>
            </a:xfrm>
            <a:custGeom>
              <a:avLst/>
              <a:gdLst>
                <a:gd name="T0" fmla="*/ 76 w 76"/>
                <a:gd name="T1" fmla="*/ 0 h 38"/>
                <a:gd name="T2" fmla="*/ 0 w 76"/>
                <a:gd name="T3" fmla="*/ 0 h 38"/>
                <a:gd name="T4" fmla="*/ 0 w 76"/>
                <a:gd name="T5" fmla="*/ 38 h 38"/>
                <a:gd name="T6" fmla="*/ 0 w 76"/>
                <a:gd name="T7" fmla="*/ 38 h 38"/>
                <a:gd name="T8" fmla="*/ 76 w 76"/>
                <a:gd name="T9" fmla="*/ 38 h 38"/>
                <a:gd name="T10" fmla="*/ 76 w 76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38">
                  <a:moveTo>
                    <a:pt x="76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76" y="38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B07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Freeform 210"/>
            <p:cNvSpPr>
              <a:spLocks/>
            </p:cNvSpPr>
            <p:nvPr/>
          </p:nvSpPr>
          <p:spPr bwMode="auto">
            <a:xfrm>
              <a:off x="4783431" y="6107634"/>
              <a:ext cx="145204" cy="72602"/>
            </a:xfrm>
            <a:custGeom>
              <a:avLst/>
              <a:gdLst>
                <a:gd name="T0" fmla="*/ 76 w 76"/>
                <a:gd name="T1" fmla="*/ 0 h 38"/>
                <a:gd name="T2" fmla="*/ 0 w 76"/>
                <a:gd name="T3" fmla="*/ 0 h 38"/>
                <a:gd name="T4" fmla="*/ 0 w 76"/>
                <a:gd name="T5" fmla="*/ 38 h 38"/>
                <a:gd name="T6" fmla="*/ 0 w 76"/>
                <a:gd name="T7" fmla="*/ 38 h 38"/>
                <a:gd name="T8" fmla="*/ 76 w 76"/>
                <a:gd name="T9" fmla="*/ 38 h 38"/>
                <a:gd name="T10" fmla="*/ 76 w 76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38">
                  <a:moveTo>
                    <a:pt x="76" y="0"/>
                  </a:moveTo>
                  <a:lnTo>
                    <a:pt x="0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76" y="38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5" name="Freeform 211"/>
            <p:cNvSpPr>
              <a:spLocks/>
            </p:cNvSpPr>
            <p:nvPr/>
          </p:nvSpPr>
          <p:spPr bwMode="auto">
            <a:xfrm>
              <a:off x="4747130" y="6071333"/>
              <a:ext cx="217806" cy="72602"/>
            </a:xfrm>
            <a:custGeom>
              <a:avLst/>
              <a:gdLst>
                <a:gd name="T0" fmla="*/ 48 w 48"/>
                <a:gd name="T1" fmla="*/ 8 h 16"/>
                <a:gd name="T2" fmla="*/ 40 w 48"/>
                <a:gd name="T3" fmla="*/ 16 h 16"/>
                <a:gd name="T4" fmla="*/ 8 w 48"/>
                <a:gd name="T5" fmla="*/ 16 h 16"/>
                <a:gd name="T6" fmla="*/ 0 w 48"/>
                <a:gd name="T7" fmla="*/ 8 h 16"/>
                <a:gd name="T8" fmla="*/ 8 w 48"/>
                <a:gd name="T9" fmla="*/ 0 h 16"/>
                <a:gd name="T10" fmla="*/ 40 w 48"/>
                <a:gd name="T11" fmla="*/ 0 h 16"/>
                <a:gd name="T12" fmla="*/ 48 w 4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6">
                  <a:moveTo>
                    <a:pt x="48" y="8"/>
                  </a:moveTo>
                  <a:cubicBezTo>
                    <a:pt x="48" y="12"/>
                    <a:pt x="45" y="16"/>
                    <a:pt x="4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5" y="0"/>
                    <a:pt x="48" y="4"/>
                    <a:pt x="48" y="8"/>
                  </a:cubicBezTo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6" name="Freeform 212"/>
            <p:cNvSpPr>
              <a:spLocks noEditPoints="1"/>
            </p:cNvSpPr>
            <p:nvPr/>
          </p:nvSpPr>
          <p:spPr bwMode="auto">
            <a:xfrm>
              <a:off x="4571357" y="5671781"/>
              <a:ext cx="575085" cy="36301"/>
            </a:xfrm>
            <a:custGeom>
              <a:avLst/>
              <a:gdLst>
                <a:gd name="T0" fmla="*/ 8 w 127"/>
                <a:gd name="T1" fmla="*/ 0 h 8"/>
                <a:gd name="T2" fmla="*/ 0 w 127"/>
                <a:gd name="T3" fmla="*/ 4 h 8"/>
                <a:gd name="T4" fmla="*/ 7 w 127"/>
                <a:gd name="T5" fmla="*/ 8 h 8"/>
                <a:gd name="T6" fmla="*/ 9 w 127"/>
                <a:gd name="T7" fmla="*/ 8 h 8"/>
                <a:gd name="T8" fmla="*/ 8 w 127"/>
                <a:gd name="T9" fmla="*/ 0 h 8"/>
                <a:gd name="T10" fmla="*/ 118 w 127"/>
                <a:gd name="T11" fmla="*/ 0 h 8"/>
                <a:gd name="T12" fmla="*/ 117 w 127"/>
                <a:gd name="T13" fmla="*/ 8 h 8"/>
                <a:gd name="T14" fmla="*/ 119 w 127"/>
                <a:gd name="T15" fmla="*/ 8 h 8"/>
                <a:gd name="T16" fmla="*/ 127 w 127"/>
                <a:gd name="T17" fmla="*/ 4 h 8"/>
                <a:gd name="T18" fmla="*/ 118 w 127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8">
                  <a:moveTo>
                    <a:pt x="8" y="0"/>
                  </a:moveTo>
                  <a:cubicBezTo>
                    <a:pt x="3" y="1"/>
                    <a:pt x="1" y="1"/>
                    <a:pt x="0" y="4"/>
                  </a:cubicBezTo>
                  <a:cubicBezTo>
                    <a:pt x="2" y="6"/>
                    <a:pt x="4" y="8"/>
                    <a:pt x="7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9" y="3"/>
                    <a:pt x="8" y="0"/>
                  </a:cubicBezTo>
                  <a:moveTo>
                    <a:pt x="118" y="0"/>
                  </a:moveTo>
                  <a:cubicBezTo>
                    <a:pt x="118" y="3"/>
                    <a:pt x="118" y="5"/>
                    <a:pt x="117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2" y="8"/>
                    <a:pt x="125" y="6"/>
                    <a:pt x="127" y="4"/>
                  </a:cubicBezTo>
                  <a:cubicBezTo>
                    <a:pt x="125" y="1"/>
                    <a:pt x="123" y="1"/>
                    <a:pt x="118" y="0"/>
                  </a:cubicBezTo>
                </a:path>
              </a:pathLst>
            </a:custGeom>
            <a:solidFill>
              <a:schemeClr val="tx1">
                <a:alpha val="3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7" name="Freeform 213"/>
            <p:cNvSpPr>
              <a:spLocks noEditPoints="1"/>
            </p:cNvSpPr>
            <p:nvPr/>
          </p:nvSpPr>
          <p:spPr bwMode="auto">
            <a:xfrm>
              <a:off x="4567535" y="5637631"/>
              <a:ext cx="578906" cy="55407"/>
            </a:xfrm>
            <a:custGeom>
              <a:avLst/>
              <a:gdLst>
                <a:gd name="T0" fmla="*/ 9 w 128"/>
                <a:gd name="T1" fmla="*/ 0 h 12"/>
                <a:gd name="T2" fmla="*/ 8 w 128"/>
                <a:gd name="T3" fmla="*/ 0 h 12"/>
                <a:gd name="T4" fmla="*/ 0 w 128"/>
                <a:gd name="T5" fmla="*/ 8 h 12"/>
                <a:gd name="T6" fmla="*/ 1 w 128"/>
                <a:gd name="T7" fmla="*/ 12 h 12"/>
                <a:gd name="T8" fmla="*/ 9 w 128"/>
                <a:gd name="T9" fmla="*/ 8 h 12"/>
                <a:gd name="T10" fmla="*/ 9 w 128"/>
                <a:gd name="T11" fmla="*/ 0 h 12"/>
                <a:gd name="T12" fmla="*/ 120 w 128"/>
                <a:gd name="T13" fmla="*/ 0 h 12"/>
                <a:gd name="T14" fmla="*/ 120 w 128"/>
                <a:gd name="T15" fmla="*/ 0 h 12"/>
                <a:gd name="T16" fmla="*/ 119 w 128"/>
                <a:gd name="T17" fmla="*/ 8 h 12"/>
                <a:gd name="T18" fmla="*/ 128 w 128"/>
                <a:gd name="T19" fmla="*/ 12 h 12"/>
                <a:gd name="T20" fmla="*/ 128 w 128"/>
                <a:gd name="T21" fmla="*/ 8 h 12"/>
                <a:gd name="T22" fmla="*/ 128 w 128"/>
                <a:gd name="T23" fmla="*/ 8 h 12"/>
                <a:gd name="T24" fmla="*/ 120 w 12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2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9"/>
                    <a:pt x="1" y="11"/>
                    <a:pt x="1" y="12"/>
                  </a:cubicBezTo>
                  <a:cubicBezTo>
                    <a:pt x="2" y="9"/>
                    <a:pt x="4" y="9"/>
                    <a:pt x="9" y="8"/>
                  </a:cubicBezTo>
                  <a:cubicBezTo>
                    <a:pt x="9" y="6"/>
                    <a:pt x="9" y="3"/>
                    <a:pt x="9" y="0"/>
                  </a:cubicBezTo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3"/>
                    <a:pt x="119" y="6"/>
                    <a:pt x="119" y="8"/>
                  </a:cubicBezTo>
                  <a:cubicBezTo>
                    <a:pt x="124" y="9"/>
                    <a:pt x="126" y="9"/>
                    <a:pt x="128" y="12"/>
                  </a:cubicBezTo>
                  <a:cubicBezTo>
                    <a:pt x="128" y="11"/>
                    <a:pt x="128" y="9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4"/>
                    <a:pt x="125" y="0"/>
                    <a:pt x="120" y="0"/>
                  </a:cubicBezTo>
                </a:path>
              </a:pathLst>
            </a:custGeom>
            <a:solidFill>
              <a:srgbClr val="B07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8" name="Freeform 214"/>
            <p:cNvSpPr>
              <a:spLocks/>
            </p:cNvSpPr>
            <p:nvPr/>
          </p:nvSpPr>
          <p:spPr bwMode="auto">
            <a:xfrm>
              <a:off x="4607658" y="5637631"/>
              <a:ext cx="502483" cy="72602"/>
            </a:xfrm>
            <a:custGeom>
              <a:avLst/>
              <a:gdLst>
                <a:gd name="T0" fmla="*/ 111 w 111"/>
                <a:gd name="T1" fmla="*/ 0 h 16"/>
                <a:gd name="T2" fmla="*/ 0 w 111"/>
                <a:gd name="T3" fmla="*/ 0 h 16"/>
                <a:gd name="T4" fmla="*/ 0 w 111"/>
                <a:gd name="T5" fmla="*/ 8 h 16"/>
                <a:gd name="T6" fmla="*/ 1 w 111"/>
                <a:gd name="T7" fmla="*/ 16 h 16"/>
                <a:gd name="T8" fmla="*/ 109 w 111"/>
                <a:gd name="T9" fmla="*/ 16 h 16"/>
                <a:gd name="T10" fmla="*/ 110 w 111"/>
                <a:gd name="T11" fmla="*/ 8 h 16"/>
                <a:gd name="T12" fmla="*/ 111 w 111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6">
                  <a:moveTo>
                    <a:pt x="1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1" y="11"/>
                    <a:pt x="1" y="13"/>
                    <a:pt x="1" y="16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10" y="13"/>
                    <a:pt x="110" y="11"/>
                    <a:pt x="110" y="8"/>
                  </a:cubicBezTo>
                  <a:cubicBezTo>
                    <a:pt x="110" y="6"/>
                    <a:pt x="111" y="3"/>
                    <a:pt x="111" y="0"/>
                  </a:cubicBezTo>
                </a:path>
              </a:pathLst>
            </a:custGeom>
            <a:solidFill>
              <a:srgbClr val="BF9E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0" name="Freeform 215"/>
            <p:cNvSpPr>
              <a:spLocks/>
            </p:cNvSpPr>
            <p:nvPr/>
          </p:nvSpPr>
          <p:spPr bwMode="auto">
            <a:xfrm>
              <a:off x="4567535" y="5601330"/>
              <a:ext cx="578906" cy="72602"/>
            </a:xfrm>
            <a:custGeom>
              <a:avLst/>
              <a:gdLst>
                <a:gd name="T0" fmla="*/ 128 w 128"/>
                <a:gd name="T1" fmla="*/ 8 h 16"/>
                <a:gd name="T2" fmla="*/ 120 w 128"/>
                <a:gd name="T3" fmla="*/ 16 h 16"/>
                <a:gd name="T4" fmla="*/ 8 w 128"/>
                <a:gd name="T5" fmla="*/ 16 h 16"/>
                <a:gd name="T6" fmla="*/ 0 w 128"/>
                <a:gd name="T7" fmla="*/ 8 h 16"/>
                <a:gd name="T8" fmla="*/ 8 w 128"/>
                <a:gd name="T9" fmla="*/ 0 h 16"/>
                <a:gd name="T10" fmla="*/ 120 w 128"/>
                <a:gd name="T11" fmla="*/ 0 h 16"/>
                <a:gd name="T12" fmla="*/ 128 w 128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8" y="8"/>
                  </a:moveTo>
                  <a:cubicBezTo>
                    <a:pt x="128" y="12"/>
                    <a:pt x="125" y="16"/>
                    <a:pt x="120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5" y="0"/>
                    <a:pt x="128" y="4"/>
                    <a:pt x="128" y="8"/>
                  </a:cubicBezTo>
                </a:path>
              </a:pathLst>
            </a:custGeom>
            <a:solidFill>
              <a:srgbClr val="EECA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cxnSp>
        <p:nvCxnSpPr>
          <p:cNvPr id="61" name="直接连接符 60"/>
          <p:cNvCxnSpPr/>
          <p:nvPr/>
        </p:nvCxnSpPr>
        <p:spPr>
          <a:xfrm>
            <a:off x="2050756" y="3458489"/>
            <a:ext cx="0" cy="731865"/>
          </a:xfrm>
          <a:prstGeom prst="line">
            <a:avLst/>
          </a:prstGeom>
          <a:ln>
            <a:solidFill>
              <a:srgbClr val="BDA582"/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753937" y="3458489"/>
            <a:ext cx="0" cy="731865"/>
          </a:xfrm>
          <a:prstGeom prst="line">
            <a:avLst/>
          </a:prstGeom>
          <a:ln>
            <a:solidFill>
              <a:srgbClr val="00A8AC"/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7457118" y="3458489"/>
            <a:ext cx="0" cy="731865"/>
          </a:xfrm>
          <a:prstGeom prst="line">
            <a:avLst/>
          </a:prstGeom>
          <a:ln>
            <a:solidFill>
              <a:srgbClr val="BDA582"/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10160300" y="3458489"/>
            <a:ext cx="0" cy="731865"/>
          </a:xfrm>
          <a:prstGeom prst="line">
            <a:avLst/>
          </a:prstGeom>
          <a:ln>
            <a:solidFill>
              <a:srgbClr val="00A8AC"/>
            </a:solidFill>
            <a:prstDash val="dash"/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1040189" y="4316707"/>
            <a:ext cx="2018497" cy="1089461"/>
            <a:chOff x="1178855" y="4314236"/>
            <a:chExt cx="2018497" cy="1089461"/>
          </a:xfrm>
        </p:grpSpPr>
        <p:sp>
          <p:nvSpPr>
            <p:cNvPr id="66" name="文本框 65"/>
            <p:cNvSpPr txBox="1"/>
            <p:nvPr/>
          </p:nvSpPr>
          <p:spPr>
            <a:xfrm>
              <a:off x="1446458" y="431423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178855" y="4665033"/>
              <a:ext cx="20184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743370" y="4316707"/>
            <a:ext cx="2018497" cy="1089461"/>
            <a:chOff x="1178855" y="4314236"/>
            <a:chExt cx="2018497" cy="1089461"/>
          </a:xfrm>
        </p:grpSpPr>
        <p:sp>
          <p:nvSpPr>
            <p:cNvPr id="78" name="文本框 77"/>
            <p:cNvSpPr txBox="1"/>
            <p:nvPr/>
          </p:nvSpPr>
          <p:spPr>
            <a:xfrm>
              <a:off x="1446458" y="431423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178855" y="4665033"/>
              <a:ext cx="20184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46551" y="4316707"/>
            <a:ext cx="2018497" cy="1089461"/>
            <a:chOff x="1178855" y="4314236"/>
            <a:chExt cx="2018497" cy="1089461"/>
          </a:xfrm>
        </p:grpSpPr>
        <p:sp>
          <p:nvSpPr>
            <p:cNvPr id="81" name="文本框 80"/>
            <p:cNvSpPr txBox="1"/>
            <p:nvPr/>
          </p:nvSpPr>
          <p:spPr>
            <a:xfrm>
              <a:off x="1446458" y="431423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178855" y="4665033"/>
              <a:ext cx="20184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149732" y="4316707"/>
            <a:ext cx="2018497" cy="1089461"/>
            <a:chOff x="1178855" y="4314236"/>
            <a:chExt cx="2018497" cy="1089461"/>
          </a:xfrm>
        </p:grpSpPr>
        <p:sp>
          <p:nvSpPr>
            <p:cNvPr id="84" name="文本框 83"/>
            <p:cNvSpPr txBox="1"/>
            <p:nvPr/>
          </p:nvSpPr>
          <p:spPr>
            <a:xfrm>
              <a:off x="1446458" y="431423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178855" y="4665033"/>
              <a:ext cx="20184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464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25203" y="2678021"/>
            <a:ext cx="2513964" cy="3478193"/>
            <a:chOff x="1425203" y="2982821"/>
            <a:chExt cx="2513964" cy="3478193"/>
          </a:xfrm>
        </p:grpSpPr>
        <p:sp>
          <p:nvSpPr>
            <p:cNvPr id="4" name="椭圆 3"/>
            <p:cNvSpPr/>
            <p:nvPr/>
          </p:nvSpPr>
          <p:spPr>
            <a:xfrm>
              <a:off x="1688957" y="2982821"/>
              <a:ext cx="1986456" cy="1986452"/>
            </a:xfrm>
            <a:prstGeom prst="ellipse">
              <a:avLst/>
            </a:prstGeom>
            <a:solidFill>
              <a:srgbClr val="BDA58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" name="Freeform 136"/>
            <p:cNvSpPr>
              <a:spLocks noEditPoints="1"/>
            </p:cNvSpPr>
            <p:nvPr/>
          </p:nvSpPr>
          <p:spPr bwMode="auto">
            <a:xfrm>
              <a:off x="2379831" y="3760220"/>
              <a:ext cx="604708" cy="510530"/>
            </a:xfrm>
            <a:custGeom>
              <a:avLst/>
              <a:gdLst>
                <a:gd name="T0" fmla="*/ 190 w 206"/>
                <a:gd name="T1" fmla="*/ 0 h 174"/>
                <a:gd name="T2" fmla="*/ 15 w 206"/>
                <a:gd name="T3" fmla="*/ 0 h 174"/>
                <a:gd name="T4" fmla="*/ 0 w 206"/>
                <a:gd name="T5" fmla="*/ 15 h 174"/>
                <a:gd name="T6" fmla="*/ 0 w 206"/>
                <a:gd name="T7" fmla="*/ 113 h 174"/>
                <a:gd name="T8" fmla="*/ 0 w 206"/>
                <a:gd name="T9" fmla="*/ 121 h 174"/>
                <a:gd name="T10" fmla="*/ 0 w 206"/>
                <a:gd name="T11" fmla="*/ 131 h 174"/>
                <a:gd name="T12" fmla="*/ 15 w 206"/>
                <a:gd name="T13" fmla="*/ 147 h 174"/>
                <a:gd name="T14" fmla="*/ 84 w 206"/>
                <a:gd name="T15" fmla="*/ 147 h 174"/>
                <a:gd name="T16" fmla="*/ 82 w 206"/>
                <a:gd name="T17" fmla="*/ 164 h 174"/>
                <a:gd name="T18" fmla="*/ 70 w 206"/>
                <a:gd name="T19" fmla="*/ 164 h 174"/>
                <a:gd name="T20" fmla="*/ 64 w 206"/>
                <a:gd name="T21" fmla="*/ 169 h 174"/>
                <a:gd name="T22" fmla="*/ 70 w 206"/>
                <a:gd name="T23" fmla="*/ 174 h 174"/>
                <a:gd name="T24" fmla="*/ 136 w 206"/>
                <a:gd name="T25" fmla="*/ 174 h 174"/>
                <a:gd name="T26" fmla="*/ 141 w 206"/>
                <a:gd name="T27" fmla="*/ 169 h 174"/>
                <a:gd name="T28" fmla="*/ 136 w 206"/>
                <a:gd name="T29" fmla="*/ 164 h 174"/>
                <a:gd name="T30" fmla="*/ 124 w 206"/>
                <a:gd name="T31" fmla="*/ 164 h 174"/>
                <a:gd name="T32" fmla="*/ 121 w 206"/>
                <a:gd name="T33" fmla="*/ 147 h 174"/>
                <a:gd name="T34" fmla="*/ 190 w 206"/>
                <a:gd name="T35" fmla="*/ 147 h 174"/>
                <a:gd name="T36" fmla="*/ 206 w 206"/>
                <a:gd name="T37" fmla="*/ 131 h 174"/>
                <a:gd name="T38" fmla="*/ 206 w 206"/>
                <a:gd name="T39" fmla="*/ 121 h 174"/>
                <a:gd name="T40" fmla="*/ 206 w 206"/>
                <a:gd name="T41" fmla="*/ 113 h 174"/>
                <a:gd name="T42" fmla="*/ 206 w 206"/>
                <a:gd name="T43" fmla="*/ 15 h 174"/>
                <a:gd name="T44" fmla="*/ 190 w 206"/>
                <a:gd name="T45" fmla="*/ 0 h 174"/>
                <a:gd name="T46" fmla="*/ 198 w 206"/>
                <a:gd name="T47" fmla="*/ 131 h 174"/>
                <a:gd name="T48" fmla="*/ 190 w 206"/>
                <a:gd name="T49" fmla="*/ 139 h 174"/>
                <a:gd name="T50" fmla="*/ 15 w 206"/>
                <a:gd name="T51" fmla="*/ 139 h 174"/>
                <a:gd name="T52" fmla="*/ 8 w 206"/>
                <a:gd name="T53" fmla="*/ 131 h 174"/>
                <a:gd name="T54" fmla="*/ 8 w 206"/>
                <a:gd name="T55" fmla="*/ 121 h 174"/>
                <a:gd name="T56" fmla="*/ 198 w 206"/>
                <a:gd name="T57" fmla="*/ 121 h 174"/>
                <a:gd name="T58" fmla="*/ 198 w 206"/>
                <a:gd name="T59" fmla="*/ 131 h 174"/>
                <a:gd name="T60" fmla="*/ 8 w 206"/>
                <a:gd name="T61" fmla="*/ 113 h 174"/>
                <a:gd name="T62" fmla="*/ 8 w 206"/>
                <a:gd name="T63" fmla="*/ 15 h 174"/>
                <a:gd name="T64" fmla="*/ 15 w 206"/>
                <a:gd name="T65" fmla="*/ 8 h 174"/>
                <a:gd name="T66" fmla="*/ 190 w 206"/>
                <a:gd name="T67" fmla="*/ 8 h 174"/>
                <a:gd name="T68" fmla="*/ 198 w 206"/>
                <a:gd name="T69" fmla="*/ 15 h 174"/>
                <a:gd name="T70" fmla="*/ 198 w 206"/>
                <a:gd name="T71" fmla="*/ 113 h 174"/>
                <a:gd name="T72" fmla="*/ 8 w 206"/>
                <a:gd name="T73" fmla="*/ 11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6" h="174">
                  <a:moveTo>
                    <a:pt x="19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0"/>
                    <a:pt x="7" y="147"/>
                    <a:pt x="15" y="147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4" y="152"/>
                    <a:pt x="84" y="159"/>
                    <a:pt x="82" y="164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67" y="164"/>
                    <a:pt x="64" y="166"/>
                    <a:pt x="64" y="169"/>
                  </a:cubicBezTo>
                  <a:cubicBezTo>
                    <a:pt x="64" y="172"/>
                    <a:pt x="67" y="174"/>
                    <a:pt x="70" y="174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39" y="174"/>
                    <a:pt x="141" y="172"/>
                    <a:pt x="141" y="169"/>
                  </a:cubicBezTo>
                  <a:cubicBezTo>
                    <a:pt x="141" y="166"/>
                    <a:pt x="139" y="164"/>
                    <a:pt x="136" y="164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2" y="159"/>
                    <a:pt x="121" y="152"/>
                    <a:pt x="121" y="147"/>
                  </a:cubicBezTo>
                  <a:cubicBezTo>
                    <a:pt x="190" y="147"/>
                    <a:pt x="190" y="147"/>
                    <a:pt x="190" y="147"/>
                  </a:cubicBezTo>
                  <a:cubicBezTo>
                    <a:pt x="199" y="147"/>
                    <a:pt x="206" y="140"/>
                    <a:pt x="206" y="131"/>
                  </a:cubicBezTo>
                  <a:cubicBezTo>
                    <a:pt x="206" y="121"/>
                    <a:pt x="206" y="121"/>
                    <a:pt x="206" y="121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5"/>
                    <a:pt x="206" y="15"/>
                    <a:pt x="206" y="15"/>
                  </a:cubicBezTo>
                  <a:cubicBezTo>
                    <a:pt x="206" y="7"/>
                    <a:pt x="199" y="0"/>
                    <a:pt x="190" y="0"/>
                  </a:cubicBezTo>
                  <a:close/>
                  <a:moveTo>
                    <a:pt x="198" y="131"/>
                  </a:moveTo>
                  <a:cubicBezTo>
                    <a:pt x="198" y="135"/>
                    <a:pt x="195" y="139"/>
                    <a:pt x="190" y="139"/>
                  </a:cubicBezTo>
                  <a:cubicBezTo>
                    <a:pt x="15" y="139"/>
                    <a:pt x="15" y="139"/>
                    <a:pt x="15" y="139"/>
                  </a:cubicBezTo>
                  <a:cubicBezTo>
                    <a:pt x="11" y="139"/>
                    <a:pt x="8" y="135"/>
                    <a:pt x="8" y="13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198" y="121"/>
                    <a:pt x="198" y="121"/>
                    <a:pt x="198" y="121"/>
                  </a:cubicBezTo>
                  <a:lnTo>
                    <a:pt x="198" y="131"/>
                  </a:lnTo>
                  <a:close/>
                  <a:moveTo>
                    <a:pt x="8" y="113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8" y="11"/>
                    <a:pt x="11" y="8"/>
                    <a:pt x="15" y="8"/>
                  </a:cubicBezTo>
                  <a:cubicBezTo>
                    <a:pt x="190" y="8"/>
                    <a:pt x="190" y="8"/>
                    <a:pt x="190" y="8"/>
                  </a:cubicBezTo>
                  <a:cubicBezTo>
                    <a:pt x="195" y="8"/>
                    <a:pt x="198" y="11"/>
                    <a:pt x="198" y="15"/>
                  </a:cubicBezTo>
                  <a:cubicBezTo>
                    <a:pt x="198" y="113"/>
                    <a:pt x="198" y="113"/>
                    <a:pt x="198" y="113"/>
                  </a:cubicBezTo>
                  <a:lnTo>
                    <a:pt x="8" y="1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682185" y="4950223"/>
              <a:ext cx="0" cy="483398"/>
            </a:xfrm>
            <a:prstGeom prst="line">
              <a:avLst/>
            </a:prstGeom>
            <a:ln w="25400" cap="rnd">
              <a:solidFill>
                <a:srgbClr val="BDA58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1425203" y="5437992"/>
              <a:ext cx="2513964" cy="1023022"/>
              <a:chOff x="23665" y="4584229"/>
              <a:chExt cx="2018497" cy="1023022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02762" y="4584229"/>
                <a:ext cx="12603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3665" y="4868587"/>
                <a:ext cx="2018497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112195" y="1164695"/>
            <a:ext cx="2513964" cy="3499778"/>
            <a:chOff x="3112195" y="1469495"/>
            <a:chExt cx="2513964" cy="3499778"/>
          </a:xfrm>
        </p:grpSpPr>
        <p:sp>
          <p:nvSpPr>
            <p:cNvPr id="11" name="椭圆 10"/>
            <p:cNvSpPr/>
            <p:nvPr/>
          </p:nvSpPr>
          <p:spPr>
            <a:xfrm>
              <a:off x="3375949" y="2982821"/>
              <a:ext cx="1986456" cy="1986452"/>
            </a:xfrm>
            <a:prstGeom prst="ellipse">
              <a:avLst/>
            </a:prstGeom>
            <a:solidFill>
              <a:srgbClr val="00A8AC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Freeform 69"/>
            <p:cNvSpPr>
              <a:spLocks noEditPoints="1"/>
            </p:cNvSpPr>
            <p:nvPr/>
          </p:nvSpPr>
          <p:spPr bwMode="auto">
            <a:xfrm>
              <a:off x="4098785" y="3779538"/>
              <a:ext cx="540784" cy="471894"/>
            </a:xfrm>
            <a:custGeom>
              <a:avLst/>
              <a:gdLst>
                <a:gd name="T0" fmla="*/ 187 w 199"/>
                <a:gd name="T1" fmla="*/ 22 h 174"/>
                <a:gd name="T2" fmla="*/ 132 w 199"/>
                <a:gd name="T3" fmla="*/ 22 h 174"/>
                <a:gd name="T4" fmla="*/ 132 w 199"/>
                <a:gd name="T5" fmla="*/ 14 h 174"/>
                <a:gd name="T6" fmla="*/ 118 w 199"/>
                <a:gd name="T7" fmla="*/ 0 h 174"/>
                <a:gd name="T8" fmla="*/ 81 w 199"/>
                <a:gd name="T9" fmla="*/ 0 h 174"/>
                <a:gd name="T10" fmla="*/ 67 w 199"/>
                <a:gd name="T11" fmla="*/ 14 h 174"/>
                <a:gd name="T12" fmla="*/ 67 w 199"/>
                <a:gd name="T13" fmla="*/ 22 h 174"/>
                <a:gd name="T14" fmla="*/ 12 w 199"/>
                <a:gd name="T15" fmla="*/ 22 h 174"/>
                <a:gd name="T16" fmla="*/ 0 w 199"/>
                <a:gd name="T17" fmla="*/ 34 h 174"/>
                <a:gd name="T18" fmla="*/ 0 w 199"/>
                <a:gd name="T19" fmla="*/ 83 h 174"/>
                <a:gd name="T20" fmla="*/ 5 w 199"/>
                <a:gd name="T21" fmla="*/ 92 h 174"/>
                <a:gd name="T22" fmla="*/ 5 w 199"/>
                <a:gd name="T23" fmla="*/ 162 h 174"/>
                <a:gd name="T24" fmla="*/ 17 w 199"/>
                <a:gd name="T25" fmla="*/ 174 h 174"/>
                <a:gd name="T26" fmla="*/ 182 w 199"/>
                <a:gd name="T27" fmla="*/ 174 h 174"/>
                <a:gd name="T28" fmla="*/ 194 w 199"/>
                <a:gd name="T29" fmla="*/ 162 h 174"/>
                <a:gd name="T30" fmla="*/ 194 w 199"/>
                <a:gd name="T31" fmla="*/ 92 h 174"/>
                <a:gd name="T32" fmla="*/ 199 w 199"/>
                <a:gd name="T33" fmla="*/ 83 h 174"/>
                <a:gd name="T34" fmla="*/ 199 w 199"/>
                <a:gd name="T35" fmla="*/ 34 h 174"/>
                <a:gd name="T36" fmla="*/ 187 w 199"/>
                <a:gd name="T37" fmla="*/ 22 h 174"/>
                <a:gd name="T38" fmla="*/ 79 w 199"/>
                <a:gd name="T39" fmla="*/ 14 h 174"/>
                <a:gd name="T40" fmla="*/ 81 w 199"/>
                <a:gd name="T41" fmla="*/ 12 h 174"/>
                <a:gd name="T42" fmla="*/ 118 w 199"/>
                <a:gd name="T43" fmla="*/ 12 h 174"/>
                <a:gd name="T44" fmla="*/ 120 w 199"/>
                <a:gd name="T45" fmla="*/ 14 h 174"/>
                <a:gd name="T46" fmla="*/ 120 w 199"/>
                <a:gd name="T47" fmla="*/ 22 h 174"/>
                <a:gd name="T48" fmla="*/ 79 w 199"/>
                <a:gd name="T49" fmla="*/ 22 h 174"/>
                <a:gd name="T50" fmla="*/ 79 w 199"/>
                <a:gd name="T51" fmla="*/ 14 h 174"/>
                <a:gd name="T52" fmla="*/ 186 w 199"/>
                <a:gd name="T53" fmla="*/ 162 h 174"/>
                <a:gd name="T54" fmla="*/ 182 w 199"/>
                <a:gd name="T55" fmla="*/ 166 h 174"/>
                <a:gd name="T56" fmla="*/ 17 w 199"/>
                <a:gd name="T57" fmla="*/ 166 h 174"/>
                <a:gd name="T58" fmla="*/ 13 w 199"/>
                <a:gd name="T59" fmla="*/ 162 h 174"/>
                <a:gd name="T60" fmla="*/ 13 w 199"/>
                <a:gd name="T61" fmla="*/ 95 h 174"/>
                <a:gd name="T62" fmla="*/ 79 w 199"/>
                <a:gd name="T63" fmla="*/ 95 h 174"/>
                <a:gd name="T64" fmla="*/ 79 w 199"/>
                <a:gd name="T65" fmla="*/ 101 h 174"/>
                <a:gd name="T66" fmla="*/ 82 w 199"/>
                <a:gd name="T67" fmla="*/ 101 h 174"/>
                <a:gd name="T68" fmla="*/ 82 w 199"/>
                <a:gd name="T69" fmla="*/ 118 h 174"/>
                <a:gd name="T70" fmla="*/ 90 w 199"/>
                <a:gd name="T71" fmla="*/ 126 h 174"/>
                <a:gd name="T72" fmla="*/ 108 w 199"/>
                <a:gd name="T73" fmla="*/ 126 h 174"/>
                <a:gd name="T74" fmla="*/ 116 w 199"/>
                <a:gd name="T75" fmla="*/ 118 h 174"/>
                <a:gd name="T76" fmla="*/ 116 w 199"/>
                <a:gd name="T77" fmla="*/ 101 h 174"/>
                <a:gd name="T78" fmla="*/ 119 w 199"/>
                <a:gd name="T79" fmla="*/ 101 h 174"/>
                <a:gd name="T80" fmla="*/ 119 w 199"/>
                <a:gd name="T81" fmla="*/ 95 h 174"/>
                <a:gd name="T82" fmla="*/ 186 w 199"/>
                <a:gd name="T83" fmla="*/ 95 h 174"/>
                <a:gd name="T84" fmla="*/ 186 w 199"/>
                <a:gd name="T85" fmla="*/ 162 h 174"/>
                <a:gd name="T86" fmla="*/ 191 w 199"/>
                <a:gd name="T87" fmla="*/ 83 h 174"/>
                <a:gd name="T88" fmla="*/ 188 w 199"/>
                <a:gd name="T89" fmla="*/ 86 h 174"/>
                <a:gd name="T90" fmla="*/ 188 w 199"/>
                <a:gd name="T91" fmla="*/ 86 h 174"/>
                <a:gd name="T92" fmla="*/ 187 w 199"/>
                <a:gd name="T93" fmla="*/ 87 h 174"/>
                <a:gd name="T94" fmla="*/ 12 w 199"/>
                <a:gd name="T95" fmla="*/ 87 h 174"/>
                <a:gd name="T96" fmla="*/ 10 w 199"/>
                <a:gd name="T97" fmla="*/ 86 h 174"/>
                <a:gd name="T98" fmla="*/ 10 w 199"/>
                <a:gd name="T99" fmla="*/ 86 h 174"/>
                <a:gd name="T100" fmla="*/ 8 w 199"/>
                <a:gd name="T101" fmla="*/ 83 h 174"/>
                <a:gd name="T102" fmla="*/ 8 w 199"/>
                <a:gd name="T103" fmla="*/ 34 h 174"/>
                <a:gd name="T104" fmla="*/ 12 w 199"/>
                <a:gd name="T105" fmla="*/ 30 h 174"/>
                <a:gd name="T106" fmla="*/ 187 w 199"/>
                <a:gd name="T107" fmla="*/ 30 h 174"/>
                <a:gd name="T108" fmla="*/ 191 w 199"/>
                <a:gd name="T109" fmla="*/ 34 h 174"/>
                <a:gd name="T110" fmla="*/ 191 w 199"/>
                <a:gd name="T111" fmla="*/ 83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9" h="174">
                  <a:moveTo>
                    <a:pt x="187" y="22"/>
                  </a:moveTo>
                  <a:cubicBezTo>
                    <a:pt x="132" y="22"/>
                    <a:pt x="132" y="22"/>
                    <a:pt x="132" y="22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6"/>
                    <a:pt x="125" y="0"/>
                    <a:pt x="11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3" y="0"/>
                    <a:pt x="67" y="6"/>
                    <a:pt x="67" y="14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5" y="22"/>
                    <a:pt x="0" y="27"/>
                    <a:pt x="0" y="34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2" y="90"/>
                    <a:pt x="5" y="9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8"/>
                    <a:pt x="10" y="174"/>
                    <a:pt x="17" y="174"/>
                  </a:cubicBezTo>
                  <a:cubicBezTo>
                    <a:pt x="182" y="174"/>
                    <a:pt x="182" y="174"/>
                    <a:pt x="182" y="174"/>
                  </a:cubicBezTo>
                  <a:cubicBezTo>
                    <a:pt x="188" y="174"/>
                    <a:pt x="194" y="168"/>
                    <a:pt x="194" y="16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197" y="90"/>
                    <a:pt x="199" y="87"/>
                    <a:pt x="199" y="83"/>
                  </a:cubicBezTo>
                  <a:cubicBezTo>
                    <a:pt x="199" y="34"/>
                    <a:pt x="199" y="34"/>
                    <a:pt x="199" y="34"/>
                  </a:cubicBezTo>
                  <a:cubicBezTo>
                    <a:pt x="199" y="27"/>
                    <a:pt x="193" y="22"/>
                    <a:pt x="187" y="22"/>
                  </a:cubicBezTo>
                  <a:close/>
                  <a:moveTo>
                    <a:pt x="79" y="14"/>
                  </a:moveTo>
                  <a:cubicBezTo>
                    <a:pt x="79" y="13"/>
                    <a:pt x="79" y="12"/>
                    <a:pt x="81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19" y="12"/>
                    <a:pt x="120" y="13"/>
                    <a:pt x="120" y="14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79" y="22"/>
                    <a:pt x="79" y="22"/>
                    <a:pt x="79" y="22"/>
                  </a:cubicBezTo>
                  <a:lnTo>
                    <a:pt x="79" y="14"/>
                  </a:lnTo>
                  <a:close/>
                  <a:moveTo>
                    <a:pt x="186" y="162"/>
                  </a:moveTo>
                  <a:cubicBezTo>
                    <a:pt x="186" y="164"/>
                    <a:pt x="184" y="166"/>
                    <a:pt x="182" y="166"/>
                  </a:cubicBezTo>
                  <a:cubicBezTo>
                    <a:pt x="17" y="166"/>
                    <a:pt x="17" y="166"/>
                    <a:pt x="17" y="166"/>
                  </a:cubicBezTo>
                  <a:cubicBezTo>
                    <a:pt x="14" y="166"/>
                    <a:pt x="13" y="164"/>
                    <a:pt x="13" y="162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2" y="122"/>
                    <a:pt x="85" y="126"/>
                    <a:pt x="90" y="126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12" y="126"/>
                    <a:pt x="116" y="122"/>
                    <a:pt x="116" y="118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86" y="95"/>
                    <a:pt x="186" y="95"/>
                    <a:pt x="186" y="95"/>
                  </a:cubicBezTo>
                  <a:lnTo>
                    <a:pt x="186" y="162"/>
                  </a:lnTo>
                  <a:close/>
                  <a:moveTo>
                    <a:pt x="191" y="83"/>
                  </a:moveTo>
                  <a:cubicBezTo>
                    <a:pt x="191" y="84"/>
                    <a:pt x="190" y="86"/>
                    <a:pt x="188" y="86"/>
                  </a:cubicBezTo>
                  <a:cubicBezTo>
                    <a:pt x="188" y="86"/>
                    <a:pt x="188" y="86"/>
                    <a:pt x="188" y="86"/>
                  </a:cubicBezTo>
                  <a:cubicBezTo>
                    <a:pt x="188" y="87"/>
                    <a:pt x="187" y="87"/>
                    <a:pt x="187" y="87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11" y="87"/>
                    <a:pt x="11" y="87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9" y="86"/>
                    <a:pt x="8" y="84"/>
                    <a:pt x="8" y="83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1"/>
                    <a:pt x="9" y="30"/>
                    <a:pt x="12" y="30"/>
                  </a:cubicBezTo>
                  <a:cubicBezTo>
                    <a:pt x="187" y="30"/>
                    <a:pt x="187" y="30"/>
                    <a:pt x="187" y="30"/>
                  </a:cubicBezTo>
                  <a:cubicBezTo>
                    <a:pt x="189" y="30"/>
                    <a:pt x="191" y="31"/>
                    <a:pt x="191" y="34"/>
                  </a:cubicBezTo>
                  <a:lnTo>
                    <a:pt x="191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 flipV="1">
              <a:off x="4369177" y="2499423"/>
              <a:ext cx="0" cy="483398"/>
            </a:xfrm>
            <a:prstGeom prst="line">
              <a:avLst/>
            </a:prstGeom>
            <a:ln w="25400" cap="rnd">
              <a:solidFill>
                <a:srgbClr val="00A8A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/>
            <p:cNvGrpSpPr/>
            <p:nvPr/>
          </p:nvGrpSpPr>
          <p:grpSpPr>
            <a:xfrm>
              <a:off x="3112195" y="1469495"/>
              <a:ext cx="2513964" cy="1023022"/>
              <a:chOff x="2048565" y="5203461"/>
              <a:chExt cx="2018497" cy="1023022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427662" y="5203461"/>
                <a:ext cx="12603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048565" y="5487819"/>
                <a:ext cx="2018497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799187" y="2678021"/>
            <a:ext cx="2513964" cy="3478193"/>
            <a:chOff x="4799186" y="2982821"/>
            <a:chExt cx="2513964" cy="3478193"/>
          </a:xfrm>
        </p:grpSpPr>
        <p:sp>
          <p:nvSpPr>
            <p:cNvPr id="18" name="椭圆 17"/>
            <p:cNvSpPr/>
            <p:nvPr/>
          </p:nvSpPr>
          <p:spPr>
            <a:xfrm>
              <a:off x="5062940" y="2982821"/>
              <a:ext cx="1986456" cy="1986452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Freeform 23"/>
            <p:cNvSpPr>
              <a:spLocks noEditPoints="1"/>
            </p:cNvSpPr>
            <p:nvPr/>
          </p:nvSpPr>
          <p:spPr bwMode="auto">
            <a:xfrm>
              <a:off x="5779526" y="3784103"/>
              <a:ext cx="553284" cy="462764"/>
            </a:xfrm>
            <a:custGeom>
              <a:avLst/>
              <a:gdLst>
                <a:gd name="T0" fmla="*/ 22 w 207"/>
                <a:gd name="T1" fmla="*/ 0 h 173"/>
                <a:gd name="T2" fmla="*/ 0 w 207"/>
                <a:gd name="T3" fmla="*/ 48 h 173"/>
                <a:gd name="T4" fmla="*/ 20 w 207"/>
                <a:gd name="T5" fmla="*/ 173 h 173"/>
                <a:gd name="T6" fmla="*/ 41 w 207"/>
                <a:gd name="T7" fmla="*/ 89 h 173"/>
                <a:gd name="T8" fmla="*/ 84 w 207"/>
                <a:gd name="T9" fmla="*/ 173 h 173"/>
                <a:gd name="T10" fmla="*/ 186 w 207"/>
                <a:gd name="T11" fmla="*/ 69 h 173"/>
                <a:gd name="T12" fmla="*/ 207 w 207"/>
                <a:gd name="T13" fmla="*/ 47 h 173"/>
                <a:gd name="T14" fmla="*/ 92 w 207"/>
                <a:gd name="T15" fmla="*/ 165 h 173"/>
                <a:gd name="T16" fmla="*/ 33 w 207"/>
                <a:gd name="T17" fmla="*/ 81 h 173"/>
                <a:gd name="T18" fmla="*/ 28 w 207"/>
                <a:gd name="T19" fmla="*/ 165 h 173"/>
                <a:gd name="T20" fmla="*/ 29 w 207"/>
                <a:gd name="T21" fmla="*/ 69 h 173"/>
                <a:gd name="T22" fmla="*/ 32 w 207"/>
                <a:gd name="T23" fmla="*/ 68 h 173"/>
                <a:gd name="T24" fmla="*/ 35 w 207"/>
                <a:gd name="T25" fmla="*/ 67 h 173"/>
                <a:gd name="T26" fmla="*/ 37 w 207"/>
                <a:gd name="T27" fmla="*/ 66 h 173"/>
                <a:gd name="T28" fmla="*/ 40 w 207"/>
                <a:gd name="T29" fmla="*/ 64 h 173"/>
                <a:gd name="T30" fmla="*/ 41 w 207"/>
                <a:gd name="T31" fmla="*/ 63 h 173"/>
                <a:gd name="T32" fmla="*/ 43 w 207"/>
                <a:gd name="T33" fmla="*/ 60 h 173"/>
                <a:gd name="T34" fmla="*/ 45 w 207"/>
                <a:gd name="T35" fmla="*/ 61 h 173"/>
                <a:gd name="T36" fmla="*/ 46 w 207"/>
                <a:gd name="T37" fmla="*/ 62 h 173"/>
                <a:gd name="T38" fmla="*/ 48 w 207"/>
                <a:gd name="T39" fmla="*/ 64 h 173"/>
                <a:gd name="T40" fmla="*/ 50 w 207"/>
                <a:gd name="T41" fmla="*/ 66 h 173"/>
                <a:gd name="T42" fmla="*/ 53 w 207"/>
                <a:gd name="T43" fmla="*/ 67 h 173"/>
                <a:gd name="T44" fmla="*/ 56 w 207"/>
                <a:gd name="T45" fmla="*/ 68 h 173"/>
                <a:gd name="T46" fmla="*/ 64 w 207"/>
                <a:gd name="T47" fmla="*/ 70 h 173"/>
                <a:gd name="T48" fmla="*/ 104 w 207"/>
                <a:gd name="T49" fmla="*/ 70 h 173"/>
                <a:gd name="T50" fmla="*/ 143 w 207"/>
                <a:gd name="T51" fmla="*/ 70 h 173"/>
                <a:gd name="T52" fmla="*/ 147 w 207"/>
                <a:gd name="T53" fmla="*/ 69 h 173"/>
                <a:gd name="T54" fmla="*/ 150 w 207"/>
                <a:gd name="T55" fmla="*/ 69 h 173"/>
                <a:gd name="T56" fmla="*/ 152 w 207"/>
                <a:gd name="T57" fmla="*/ 68 h 173"/>
                <a:gd name="T58" fmla="*/ 164 w 207"/>
                <a:gd name="T59" fmla="*/ 60 h 173"/>
                <a:gd name="T60" fmla="*/ 167 w 207"/>
                <a:gd name="T61" fmla="*/ 63 h 173"/>
                <a:gd name="T62" fmla="*/ 178 w 207"/>
                <a:gd name="T63" fmla="*/ 165 h 173"/>
                <a:gd name="T64" fmla="*/ 184 w 207"/>
                <a:gd name="T65" fmla="*/ 62 h 173"/>
                <a:gd name="T66" fmla="*/ 176 w 207"/>
                <a:gd name="T67" fmla="*/ 60 h 173"/>
                <a:gd name="T68" fmla="*/ 174 w 207"/>
                <a:gd name="T69" fmla="*/ 59 h 173"/>
                <a:gd name="T70" fmla="*/ 172 w 207"/>
                <a:gd name="T71" fmla="*/ 57 h 173"/>
                <a:gd name="T72" fmla="*/ 170 w 207"/>
                <a:gd name="T73" fmla="*/ 55 h 173"/>
                <a:gd name="T74" fmla="*/ 169 w 207"/>
                <a:gd name="T75" fmla="*/ 53 h 173"/>
                <a:gd name="T76" fmla="*/ 168 w 207"/>
                <a:gd name="T77" fmla="*/ 51 h 173"/>
                <a:gd name="T78" fmla="*/ 159 w 207"/>
                <a:gd name="T79" fmla="*/ 48 h 173"/>
                <a:gd name="T80" fmla="*/ 128 w 207"/>
                <a:gd name="T81" fmla="*/ 48 h 173"/>
                <a:gd name="T82" fmla="*/ 104 w 207"/>
                <a:gd name="T83" fmla="*/ 62 h 173"/>
                <a:gd name="T84" fmla="*/ 80 w 207"/>
                <a:gd name="T85" fmla="*/ 48 h 173"/>
                <a:gd name="T86" fmla="*/ 48 w 207"/>
                <a:gd name="T87" fmla="*/ 48 h 173"/>
                <a:gd name="T88" fmla="*/ 40 w 207"/>
                <a:gd name="T89" fmla="*/ 51 h 173"/>
                <a:gd name="T90" fmla="*/ 24 w 207"/>
                <a:gd name="T91" fmla="*/ 62 h 173"/>
                <a:gd name="T92" fmla="*/ 27 w 207"/>
                <a:gd name="T93" fmla="*/ 8 h 173"/>
                <a:gd name="T94" fmla="*/ 199 w 207"/>
                <a:gd name="T95" fmla="*/ 49 h 173"/>
                <a:gd name="T96" fmla="*/ 95 w 207"/>
                <a:gd name="T97" fmla="*/ 141 h 173"/>
                <a:gd name="T98" fmla="*/ 175 w 207"/>
                <a:gd name="T99" fmla="*/ 81 h 173"/>
                <a:gd name="T100" fmla="*/ 95 w 207"/>
                <a:gd name="T101" fmla="*/ 141 h 173"/>
                <a:gd name="T102" fmla="*/ 167 w 207"/>
                <a:gd name="T103" fmla="*/ 89 h 173"/>
                <a:gd name="T104" fmla="*/ 103 w 207"/>
                <a:gd name="T105" fmla="*/ 13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7" h="173">
                  <a:moveTo>
                    <a:pt x="186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9"/>
                    <a:pt x="9" y="68"/>
                    <a:pt x="20" y="69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186" y="173"/>
                    <a:pt x="186" y="173"/>
                    <a:pt x="186" y="173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98" y="68"/>
                    <a:pt x="207" y="59"/>
                    <a:pt x="207" y="48"/>
                  </a:cubicBezTo>
                  <a:cubicBezTo>
                    <a:pt x="207" y="47"/>
                    <a:pt x="207" y="47"/>
                    <a:pt x="207" y="47"/>
                  </a:cubicBezTo>
                  <a:lnTo>
                    <a:pt x="186" y="0"/>
                  </a:lnTo>
                  <a:close/>
                  <a:moveTo>
                    <a:pt x="92" y="165"/>
                  </a:moveTo>
                  <a:cubicBezTo>
                    <a:pt x="92" y="81"/>
                    <a:pt x="92" y="81"/>
                    <a:pt x="92" y="81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3" y="165"/>
                    <a:pt x="33" y="165"/>
                    <a:pt x="33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9" y="69"/>
                    <a:pt x="29" y="69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9"/>
                    <a:pt x="31" y="68"/>
                    <a:pt x="32" y="68"/>
                  </a:cubicBezTo>
                  <a:cubicBezTo>
                    <a:pt x="33" y="68"/>
                    <a:pt x="33" y="68"/>
                    <a:pt x="34" y="68"/>
                  </a:cubicBezTo>
                  <a:cubicBezTo>
                    <a:pt x="34" y="67"/>
                    <a:pt x="35" y="67"/>
                    <a:pt x="35" y="67"/>
                  </a:cubicBezTo>
                  <a:cubicBezTo>
                    <a:pt x="36" y="67"/>
                    <a:pt x="36" y="67"/>
                    <a:pt x="36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8" y="66"/>
                    <a:pt x="38" y="65"/>
                    <a:pt x="39" y="65"/>
                  </a:cubicBezTo>
                  <a:cubicBezTo>
                    <a:pt x="39" y="65"/>
                    <a:pt x="39" y="65"/>
                    <a:pt x="40" y="64"/>
                  </a:cubicBezTo>
                  <a:cubicBezTo>
                    <a:pt x="40" y="64"/>
                    <a:pt x="40" y="64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1"/>
                    <a:pt x="43" y="61"/>
                    <a:pt x="43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5" y="61"/>
                    <a:pt x="45" y="61"/>
                  </a:cubicBezTo>
                  <a:cubicBezTo>
                    <a:pt x="45" y="61"/>
                    <a:pt x="45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7" y="63"/>
                    <a:pt x="47" y="63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9" y="65"/>
                    <a:pt x="49" y="65"/>
                    <a:pt x="50" y="66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1" y="66"/>
                    <a:pt x="52" y="67"/>
                    <a:pt x="52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4" y="68"/>
                    <a:pt x="54" y="68"/>
                    <a:pt x="55" y="68"/>
                  </a:cubicBezTo>
                  <a:cubicBezTo>
                    <a:pt x="55" y="68"/>
                    <a:pt x="56" y="68"/>
                    <a:pt x="56" y="68"/>
                  </a:cubicBezTo>
                  <a:cubicBezTo>
                    <a:pt x="58" y="69"/>
                    <a:pt x="59" y="69"/>
                    <a:pt x="61" y="69"/>
                  </a:cubicBezTo>
                  <a:cubicBezTo>
                    <a:pt x="62" y="70"/>
                    <a:pt x="63" y="70"/>
                    <a:pt x="64" y="70"/>
                  </a:cubicBezTo>
                  <a:cubicBezTo>
                    <a:pt x="72" y="70"/>
                    <a:pt x="79" y="66"/>
                    <a:pt x="84" y="60"/>
                  </a:cubicBezTo>
                  <a:cubicBezTo>
                    <a:pt x="88" y="66"/>
                    <a:pt x="95" y="70"/>
                    <a:pt x="104" y="70"/>
                  </a:cubicBezTo>
                  <a:cubicBezTo>
                    <a:pt x="112" y="70"/>
                    <a:pt x="119" y="66"/>
                    <a:pt x="124" y="60"/>
                  </a:cubicBezTo>
                  <a:cubicBezTo>
                    <a:pt x="128" y="66"/>
                    <a:pt x="135" y="70"/>
                    <a:pt x="143" y="70"/>
                  </a:cubicBezTo>
                  <a:cubicBezTo>
                    <a:pt x="145" y="70"/>
                    <a:pt x="146" y="70"/>
                    <a:pt x="147" y="69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8" y="69"/>
                    <a:pt x="149" y="69"/>
                    <a:pt x="149" y="69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1" y="69"/>
                    <a:pt x="151" y="68"/>
                    <a:pt x="152" y="68"/>
                  </a:cubicBezTo>
                  <a:cubicBezTo>
                    <a:pt x="152" y="68"/>
                    <a:pt x="152" y="68"/>
                    <a:pt x="152" y="68"/>
                  </a:cubicBezTo>
                  <a:cubicBezTo>
                    <a:pt x="157" y="66"/>
                    <a:pt x="161" y="63"/>
                    <a:pt x="163" y="60"/>
                  </a:cubicBezTo>
                  <a:cubicBezTo>
                    <a:pt x="164" y="60"/>
                    <a:pt x="164" y="60"/>
                    <a:pt x="164" y="60"/>
                  </a:cubicBezTo>
                  <a:cubicBezTo>
                    <a:pt x="164" y="61"/>
                    <a:pt x="165" y="62"/>
                    <a:pt x="166" y="63"/>
                  </a:cubicBezTo>
                  <a:cubicBezTo>
                    <a:pt x="166" y="63"/>
                    <a:pt x="166" y="63"/>
                    <a:pt x="167" y="63"/>
                  </a:cubicBezTo>
                  <a:cubicBezTo>
                    <a:pt x="170" y="66"/>
                    <a:pt x="173" y="68"/>
                    <a:pt x="178" y="69"/>
                  </a:cubicBezTo>
                  <a:cubicBezTo>
                    <a:pt x="178" y="165"/>
                    <a:pt x="178" y="165"/>
                    <a:pt x="178" y="165"/>
                  </a:cubicBezTo>
                  <a:lnTo>
                    <a:pt x="92" y="165"/>
                  </a:lnTo>
                  <a:close/>
                  <a:moveTo>
                    <a:pt x="184" y="62"/>
                  </a:moveTo>
                  <a:cubicBezTo>
                    <a:pt x="182" y="61"/>
                    <a:pt x="182" y="61"/>
                    <a:pt x="182" y="61"/>
                  </a:cubicBezTo>
                  <a:cubicBezTo>
                    <a:pt x="180" y="61"/>
                    <a:pt x="178" y="61"/>
                    <a:pt x="176" y="60"/>
                  </a:cubicBezTo>
                  <a:cubicBezTo>
                    <a:pt x="176" y="60"/>
                    <a:pt x="176" y="60"/>
                    <a:pt x="176" y="60"/>
                  </a:cubicBezTo>
                  <a:cubicBezTo>
                    <a:pt x="175" y="60"/>
                    <a:pt x="175" y="59"/>
                    <a:pt x="174" y="59"/>
                  </a:cubicBezTo>
                  <a:cubicBezTo>
                    <a:pt x="174" y="59"/>
                    <a:pt x="173" y="59"/>
                    <a:pt x="173" y="58"/>
                  </a:cubicBezTo>
                  <a:cubicBezTo>
                    <a:pt x="173" y="58"/>
                    <a:pt x="172" y="58"/>
                    <a:pt x="172" y="57"/>
                  </a:cubicBezTo>
                  <a:cubicBezTo>
                    <a:pt x="171" y="57"/>
                    <a:pt x="171" y="57"/>
                    <a:pt x="171" y="56"/>
                  </a:cubicBezTo>
                  <a:cubicBezTo>
                    <a:pt x="171" y="56"/>
                    <a:pt x="170" y="56"/>
                    <a:pt x="170" y="55"/>
                  </a:cubicBezTo>
                  <a:cubicBezTo>
                    <a:pt x="170" y="55"/>
                    <a:pt x="169" y="54"/>
                    <a:pt x="169" y="54"/>
                  </a:cubicBezTo>
                  <a:cubicBezTo>
                    <a:pt x="169" y="54"/>
                    <a:pt x="169" y="53"/>
                    <a:pt x="169" y="53"/>
                  </a:cubicBezTo>
                  <a:cubicBezTo>
                    <a:pt x="168" y="52"/>
                    <a:pt x="168" y="52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0"/>
                    <a:pt x="167" y="49"/>
                    <a:pt x="167" y="48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9" y="55"/>
                    <a:pt x="152" y="62"/>
                    <a:pt x="143" y="62"/>
                  </a:cubicBezTo>
                  <a:cubicBezTo>
                    <a:pt x="135" y="62"/>
                    <a:pt x="128" y="55"/>
                    <a:pt x="128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55"/>
                    <a:pt x="112" y="62"/>
                    <a:pt x="104" y="62"/>
                  </a:cubicBezTo>
                  <a:cubicBezTo>
                    <a:pt x="95" y="62"/>
                    <a:pt x="88" y="55"/>
                    <a:pt x="88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55"/>
                    <a:pt x="73" y="62"/>
                    <a:pt x="64" y="62"/>
                  </a:cubicBezTo>
                  <a:cubicBezTo>
                    <a:pt x="55" y="62"/>
                    <a:pt x="48" y="55"/>
                    <a:pt x="48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9"/>
                    <a:pt x="40" y="50"/>
                    <a:pt x="40" y="51"/>
                  </a:cubicBezTo>
                  <a:cubicBezTo>
                    <a:pt x="38" y="57"/>
                    <a:pt x="32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15" y="62"/>
                    <a:pt x="9" y="56"/>
                    <a:pt x="8" y="4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181" y="8"/>
                    <a:pt x="181" y="8"/>
                    <a:pt x="181" y="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56"/>
                    <a:pt x="192" y="61"/>
                    <a:pt x="184" y="62"/>
                  </a:cubicBezTo>
                  <a:close/>
                  <a:moveTo>
                    <a:pt x="95" y="141"/>
                  </a:moveTo>
                  <a:cubicBezTo>
                    <a:pt x="175" y="141"/>
                    <a:pt x="175" y="141"/>
                    <a:pt x="175" y="141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95" y="81"/>
                    <a:pt x="95" y="81"/>
                    <a:pt x="95" y="81"/>
                  </a:cubicBezTo>
                  <a:lnTo>
                    <a:pt x="95" y="141"/>
                  </a:lnTo>
                  <a:close/>
                  <a:moveTo>
                    <a:pt x="103" y="89"/>
                  </a:moveTo>
                  <a:cubicBezTo>
                    <a:pt x="167" y="89"/>
                    <a:pt x="167" y="89"/>
                    <a:pt x="167" y="89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03" y="133"/>
                    <a:pt x="103" y="133"/>
                    <a:pt x="103" y="133"/>
                  </a:cubicBezTo>
                  <a:lnTo>
                    <a:pt x="103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056168" y="4950223"/>
              <a:ext cx="0" cy="483398"/>
            </a:xfrm>
            <a:prstGeom prst="line">
              <a:avLst/>
            </a:prstGeom>
            <a:ln w="25400" cap="rnd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4799186" y="5437992"/>
              <a:ext cx="2513964" cy="1023022"/>
              <a:chOff x="4073465" y="4584229"/>
              <a:chExt cx="2018497" cy="1023022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4452562" y="4584229"/>
                <a:ext cx="12603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073465" y="4868587"/>
                <a:ext cx="2018497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486179" y="1164695"/>
            <a:ext cx="2513964" cy="3499778"/>
            <a:chOff x="6496687" y="1469495"/>
            <a:chExt cx="2513964" cy="3499778"/>
          </a:xfrm>
        </p:grpSpPr>
        <p:cxnSp>
          <p:nvCxnSpPr>
            <p:cNvPr id="25" name="直接连接符 24"/>
            <p:cNvCxnSpPr/>
            <p:nvPr/>
          </p:nvCxnSpPr>
          <p:spPr>
            <a:xfrm flipH="1" flipV="1">
              <a:off x="7753669" y="2499423"/>
              <a:ext cx="0" cy="483398"/>
            </a:xfrm>
            <a:prstGeom prst="line">
              <a:avLst/>
            </a:prstGeom>
            <a:ln w="25400" cap="rnd">
              <a:solidFill>
                <a:srgbClr val="00A8AC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6496687" y="1469495"/>
              <a:ext cx="2513964" cy="3499778"/>
              <a:chOff x="6496687" y="1469495"/>
              <a:chExt cx="2513964" cy="349977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6760441" y="2982821"/>
                <a:ext cx="1986456" cy="1986452"/>
              </a:xfrm>
              <a:prstGeom prst="ellipse">
                <a:avLst/>
              </a:prstGeom>
              <a:solidFill>
                <a:srgbClr val="00A8AC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7544914" y="3752988"/>
                <a:ext cx="417510" cy="524994"/>
              </a:xfrm>
              <a:custGeom>
                <a:avLst/>
                <a:gdLst>
                  <a:gd name="T0" fmla="*/ 147 w 156"/>
                  <a:gd name="T1" fmla="*/ 34 h 196"/>
                  <a:gd name="T2" fmla="*/ 114 w 156"/>
                  <a:gd name="T3" fmla="*/ 49 h 196"/>
                  <a:gd name="T4" fmla="*/ 116 w 156"/>
                  <a:gd name="T5" fmla="*/ 3 h 196"/>
                  <a:gd name="T6" fmla="*/ 95 w 156"/>
                  <a:gd name="T7" fmla="*/ 10 h 196"/>
                  <a:gd name="T8" fmla="*/ 72 w 156"/>
                  <a:gd name="T9" fmla="*/ 0 h 196"/>
                  <a:gd name="T10" fmla="*/ 41 w 156"/>
                  <a:gd name="T11" fmla="*/ 1 h 196"/>
                  <a:gd name="T12" fmla="*/ 26 w 156"/>
                  <a:gd name="T13" fmla="*/ 24 h 196"/>
                  <a:gd name="T14" fmla="*/ 38 w 156"/>
                  <a:gd name="T15" fmla="*/ 51 h 196"/>
                  <a:gd name="T16" fmla="*/ 28 w 156"/>
                  <a:gd name="T17" fmla="*/ 58 h 196"/>
                  <a:gd name="T18" fmla="*/ 4 w 156"/>
                  <a:gd name="T19" fmla="*/ 129 h 196"/>
                  <a:gd name="T20" fmla="*/ 0 w 156"/>
                  <a:gd name="T21" fmla="*/ 145 h 196"/>
                  <a:gd name="T22" fmla="*/ 150 w 156"/>
                  <a:gd name="T23" fmla="*/ 145 h 196"/>
                  <a:gd name="T24" fmla="*/ 146 w 156"/>
                  <a:gd name="T25" fmla="*/ 129 h 196"/>
                  <a:gd name="T26" fmla="*/ 118 w 156"/>
                  <a:gd name="T27" fmla="*/ 61 h 196"/>
                  <a:gd name="T28" fmla="*/ 148 w 156"/>
                  <a:gd name="T29" fmla="*/ 70 h 196"/>
                  <a:gd name="T30" fmla="*/ 150 w 156"/>
                  <a:gd name="T31" fmla="*/ 59 h 196"/>
                  <a:gd name="T32" fmla="*/ 152 w 156"/>
                  <a:gd name="T33" fmla="*/ 44 h 196"/>
                  <a:gd name="T34" fmla="*/ 45 w 156"/>
                  <a:gd name="T35" fmla="*/ 48 h 196"/>
                  <a:gd name="T36" fmla="*/ 37 w 156"/>
                  <a:gd name="T37" fmla="*/ 9 h 196"/>
                  <a:gd name="T38" fmla="*/ 48 w 156"/>
                  <a:gd name="T39" fmla="*/ 12 h 196"/>
                  <a:gd name="T40" fmla="*/ 59 w 156"/>
                  <a:gd name="T41" fmla="*/ 12 h 196"/>
                  <a:gd name="T42" fmla="*/ 73 w 156"/>
                  <a:gd name="T43" fmla="*/ 8 h 196"/>
                  <a:gd name="T44" fmla="*/ 95 w 156"/>
                  <a:gd name="T45" fmla="*/ 28 h 196"/>
                  <a:gd name="T46" fmla="*/ 110 w 156"/>
                  <a:gd name="T47" fmla="*/ 9 h 196"/>
                  <a:gd name="T48" fmla="*/ 118 w 156"/>
                  <a:gd name="T49" fmla="*/ 22 h 196"/>
                  <a:gd name="T50" fmla="*/ 105 w 156"/>
                  <a:gd name="T51" fmla="*/ 49 h 196"/>
                  <a:gd name="T52" fmla="*/ 45 w 156"/>
                  <a:gd name="T53" fmla="*/ 48 h 196"/>
                  <a:gd name="T54" fmla="*/ 133 w 156"/>
                  <a:gd name="T55" fmla="*/ 121 h 196"/>
                  <a:gd name="T56" fmla="*/ 142 w 156"/>
                  <a:gd name="T57" fmla="*/ 145 h 196"/>
                  <a:gd name="T58" fmla="*/ 8 w 156"/>
                  <a:gd name="T59" fmla="*/ 145 h 196"/>
                  <a:gd name="T60" fmla="*/ 16 w 156"/>
                  <a:gd name="T61" fmla="*/ 121 h 196"/>
                  <a:gd name="T62" fmla="*/ 41 w 156"/>
                  <a:gd name="T63" fmla="*/ 63 h 196"/>
                  <a:gd name="T64" fmla="*/ 134 w 156"/>
                  <a:gd name="T65" fmla="*/ 121 h 196"/>
                  <a:gd name="T66" fmla="*/ 83 w 156"/>
                  <a:gd name="T67" fmla="*/ 129 h 196"/>
                  <a:gd name="T68" fmla="*/ 81 w 156"/>
                  <a:gd name="T69" fmla="*/ 127 h 196"/>
                  <a:gd name="T70" fmla="*/ 65 w 156"/>
                  <a:gd name="T71" fmla="*/ 126 h 196"/>
                  <a:gd name="T72" fmla="*/ 58 w 156"/>
                  <a:gd name="T73" fmla="*/ 120 h 196"/>
                  <a:gd name="T74" fmla="*/ 58 w 156"/>
                  <a:gd name="T75" fmla="*/ 110 h 196"/>
                  <a:gd name="T76" fmla="*/ 65 w 156"/>
                  <a:gd name="T77" fmla="*/ 103 h 196"/>
                  <a:gd name="T78" fmla="*/ 71 w 156"/>
                  <a:gd name="T79" fmla="*/ 102 h 196"/>
                  <a:gd name="T80" fmla="*/ 80 w 156"/>
                  <a:gd name="T81" fmla="*/ 89 h 196"/>
                  <a:gd name="T82" fmla="*/ 91 w 156"/>
                  <a:gd name="T83" fmla="*/ 102 h 196"/>
                  <a:gd name="T84" fmla="*/ 70 w 156"/>
                  <a:gd name="T85" fmla="*/ 112 h 196"/>
                  <a:gd name="T86" fmla="*/ 67 w 156"/>
                  <a:gd name="T87" fmla="*/ 114 h 196"/>
                  <a:gd name="T88" fmla="*/ 70 w 156"/>
                  <a:gd name="T89" fmla="*/ 117 h 196"/>
                  <a:gd name="T90" fmla="*/ 85 w 156"/>
                  <a:gd name="T91" fmla="*/ 118 h 196"/>
                  <a:gd name="T92" fmla="*/ 92 w 156"/>
                  <a:gd name="T93" fmla="*/ 124 h 196"/>
                  <a:gd name="T94" fmla="*/ 92 w 156"/>
                  <a:gd name="T95" fmla="*/ 134 h 196"/>
                  <a:gd name="T96" fmla="*/ 85 w 156"/>
                  <a:gd name="T97" fmla="*/ 141 h 196"/>
                  <a:gd name="T98" fmla="*/ 80 w 156"/>
                  <a:gd name="T99" fmla="*/ 142 h 196"/>
                  <a:gd name="T100" fmla="*/ 71 w 156"/>
                  <a:gd name="T101" fmla="*/ 156 h 196"/>
                  <a:gd name="T102" fmla="*/ 57 w 156"/>
                  <a:gd name="T103" fmla="*/ 142 h 196"/>
                  <a:gd name="T104" fmla="*/ 81 w 156"/>
                  <a:gd name="T105" fmla="*/ 13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6" h="196">
                    <a:moveTo>
                      <a:pt x="155" y="36"/>
                    </a:moveTo>
                    <a:cubicBezTo>
                      <a:pt x="153" y="33"/>
                      <a:pt x="150" y="32"/>
                      <a:pt x="147" y="34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9" y="16"/>
                      <a:pt x="125" y="6"/>
                      <a:pt x="116" y="3"/>
                    </a:cubicBezTo>
                    <a:cubicBezTo>
                      <a:pt x="114" y="2"/>
                      <a:pt x="112" y="1"/>
                      <a:pt x="110" y="1"/>
                    </a:cubicBezTo>
                    <a:cubicBezTo>
                      <a:pt x="103" y="1"/>
                      <a:pt x="97" y="5"/>
                      <a:pt x="95" y="10"/>
                    </a:cubicBezTo>
                    <a:cubicBezTo>
                      <a:pt x="91" y="4"/>
                      <a:pt x="83" y="0"/>
                      <a:pt x="73" y="0"/>
                    </a:cubicBezTo>
                    <a:cubicBezTo>
                      <a:pt x="73" y="0"/>
                      <a:pt x="72" y="0"/>
                      <a:pt x="72" y="0"/>
                    </a:cubicBezTo>
                    <a:cubicBezTo>
                      <a:pt x="65" y="0"/>
                      <a:pt x="58" y="3"/>
                      <a:pt x="54" y="7"/>
                    </a:cubicBezTo>
                    <a:cubicBezTo>
                      <a:pt x="50" y="3"/>
                      <a:pt x="46" y="1"/>
                      <a:pt x="41" y="1"/>
                    </a:cubicBezTo>
                    <a:cubicBezTo>
                      <a:pt x="39" y="1"/>
                      <a:pt x="36" y="1"/>
                      <a:pt x="34" y="2"/>
                    </a:cubicBezTo>
                    <a:cubicBezTo>
                      <a:pt x="26" y="6"/>
                      <a:pt x="22" y="16"/>
                      <a:pt x="26" y="24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0" y="52"/>
                      <a:pt x="28" y="55"/>
                      <a:pt x="28" y="58"/>
                    </a:cubicBezTo>
                    <a:cubicBezTo>
                      <a:pt x="28" y="61"/>
                      <a:pt x="30" y="63"/>
                      <a:pt x="32" y="64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1" y="134"/>
                      <a:pt x="0" y="139"/>
                      <a:pt x="0" y="145"/>
                    </a:cubicBezTo>
                    <a:cubicBezTo>
                      <a:pt x="0" y="173"/>
                      <a:pt x="33" y="196"/>
                      <a:pt x="75" y="196"/>
                    </a:cubicBezTo>
                    <a:cubicBezTo>
                      <a:pt x="116" y="196"/>
                      <a:pt x="150" y="173"/>
                      <a:pt x="150" y="145"/>
                    </a:cubicBezTo>
                    <a:cubicBezTo>
                      <a:pt x="150" y="139"/>
                      <a:pt x="148" y="134"/>
                      <a:pt x="146" y="129"/>
                    </a:cubicBezTo>
                    <a:cubicBezTo>
                      <a:pt x="146" y="129"/>
                      <a:pt x="146" y="129"/>
                      <a:pt x="146" y="129"/>
                    </a:cubicBezTo>
                    <a:cubicBezTo>
                      <a:pt x="115" y="61"/>
                      <a:pt x="115" y="61"/>
                      <a:pt x="115" y="61"/>
                    </a:cubicBezTo>
                    <a:cubicBezTo>
                      <a:pt x="118" y="61"/>
                      <a:pt x="118" y="61"/>
                      <a:pt x="118" y="61"/>
                    </a:cubicBezTo>
                    <a:cubicBezTo>
                      <a:pt x="146" y="70"/>
                      <a:pt x="146" y="70"/>
                      <a:pt x="146" y="70"/>
                    </a:cubicBezTo>
                    <a:cubicBezTo>
                      <a:pt x="146" y="70"/>
                      <a:pt x="147" y="70"/>
                      <a:pt x="148" y="70"/>
                    </a:cubicBezTo>
                    <a:cubicBezTo>
                      <a:pt x="150" y="70"/>
                      <a:pt x="153" y="69"/>
                      <a:pt x="153" y="66"/>
                    </a:cubicBezTo>
                    <a:cubicBezTo>
                      <a:pt x="154" y="63"/>
                      <a:pt x="153" y="60"/>
                      <a:pt x="150" y="59"/>
                    </a:cubicBezTo>
                    <a:cubicBezTo>
                      <a:pt x="134" y="53"/>
                      <a:pt x="134" y="53"/>
                      <a:pt x="134" y="53"/>
                    </a:cubicBezTo>
                    <a:cubicBezTo>
                      <a:pt x="152" y="44"/>
                      <a:pt x="152" y="44"/>
                      <a:pt x="152" y="44"/>
                    </a:cubicBezTo>
                    <a:cubicBezTo>
                      <a:pt x="155" y="43"/>
                      <a:pt x="156" y="39"/>
                      <a:pt x="155" y="36"/>
                    </a:cubicBezTo>
                    <a:close/>
                    <a:moveTo>
                      <a:pt x="45" y="48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1" y="17"/>
                      <a:pt x="33" y="11"/>
                      <a:pt x="37" y="9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3" y="9"/>
                      <a:pt x="46" y="10"/>
                      <a:pt x="48" y="12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62" y="10"/>
                      <a:pt x="67" y="8"/>
                      <a:pt x="72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81" y="8"/>
                      <a:pt x="86" y="11"/>
                      <a:pt x="88" y="14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103" y="11"/>
                      <a:pt x="106" y="9"/>
                      <a:pt x="110" y="9"/>
                    </a:cubicBezTo>
                    <a:cubicBezTo>
                      <a:pt x="111" y="9"/>
                      <a:pt x="112" y="9"/>
                      <a:pt x="113" y="10"/>
                    </a:cubicBezTo>
                    <a:cubicBezTo>
                      <a:pt x="118" y="12"/>
                      <a:pt x="120" y="17"/>
                      <a:pt x="118" y="22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46" y="51"/>
                      <a:pt x="46" y="51"/>
                      <a:pt x="46" y="51"/>
                    </a:cubicBezTo>
                    <a:lnTo>
                      <a:pt x="45" y="48"/>
                    </a:lnTo>
                    <a:close/>
                    <a:moveTo>
                      <a:pt x="134" y="121"/>
                    </a:move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9" y="132"/>
                      <a:pt x="139" y="132"/>
                      <a:pt x="139" y="132"/>
                    </a:cubicBezTo>
                    <a:cubicBezTo>
                      <a:pt x="141" y="136"/>
                      <a:pt x="142" y="141"/>
                      <a:pt x="142" y="145"/>
                    </a:cubicBezTo>
                    <a:cubicBezTo>
                      <a:pt x="142" y="168"/>
                      <a:pt x="111" y="188"/>
                      <a:pt x="75" y="188"/>
                    </a:cubicBezTo>
                    <a:cubicBezTo>
                      <a:pt x="39" y="188"/>
                      <a:pt x="8" y="168"/>
                      <a:pt x="8" y="145"/>
                    </a:cubicBezTo>
                    <a:cubicBezTo>
                      <a:pt x="8" y="141"/>
                      <a:pt x="9" y="136"/>
                      <a:pt x="11" y="132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41" y="63"/>
                      <a:pt x="41" y="63"/>
                      <a:pt x="41" y="63"/>
                    </a:cubicBezTo>
                    <a:cubicBezTo>
                      <a:pt x="106" y="61"/>
                      <a:pt x="106" y="61"/>
                      <a:pt x="106" y="61"/>
                    </a:cubicBezTo>
                    <a:lnTo>
                      <a:pt x="134" y="121"/>
                    </a:lnTo>
                    <a:close/>
                    <a:moveTo>
                      <a:pt x="82" y="131"/>
                    </a:moveTo>
                    <a:cubicBezTo>
                      <a:pt x="83" y="130"/>
                      <a:pt x="83" y="130"/>
                      <a:pt x="83" y="129"/>
                    </a:cubicBezTo>
                    <a:cubicBezTo>
                      <a:pt x="83" y="128"/>
                      <a:pt x="83" y="128"/>
                      <a:pt x="82" y="128"/>
                    </a:cubicBezTo>
                    <a:cubicBezTo>
                      <a:pt x="82" y="127"/>
                      <a:pt x="81" y="127"/>
                      <a:pt x="81" y="127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68" y="127"/>
                      <a:pt x="66" y="127"/>
                      <a:pt x="65" y="126"/>
                    </a:cubicBezTo>
                    <a:cubicBezTo>
                      <a:pt x="63" y="126"/>
                      <a:pt x="62" y="125"/>
                      <a:pt x="61" y="124"/>
                    </a:cubicBezTo>
                    <a:cubicBezTo>
                      <a:pt x="60" y="122"/>
                      <a:pt x="59" y="121"/>
                      <a:pt x="58" y="120"/>
                    </a:cubicBezTo>
                    <a:cubicBezTo>
                      <a:pt x="57" y="118"/>
                      <a:pt x="57" y="116"/>
                      <a:pt x="57" y="114"/>
                    </a:cubicBezTo>
                    <a:cubicBezTo>
                      <a:pt x="57" y="113"/>
                      <a:pt x="57" y="111"/>
                      <a:pt x="58" y="110"/>
                    </a:cubicBezTo>
                    <a:cubicBezTo>
                      <a:pt x="59" y="108"/>
                      <a:pt x="60" y="107"/>
                      <a:pt x="61" y="105"/>
                    </a:cubicBezTo>
                    <a:cubicBezTo>
                      <a:pt x="62" y="104"/>
                      <a:pt x="63" y="103"/>
                      <a:pt x="65" y="103"/>
                    </a:cubicBezTo>
                    <a:cubicBezTo>
                      <a:pt x="66" y="102"/>
                      <a:pt x="68" y="102"/>
                      <a:pt x="70" y="102"/>
                    </a:cubicBezTo>
                    <a:cubicBezTo>
                      <a:pt x="71" y="102"/>
                      <a:pt x="71" y="102"/>
                      <a:pt x="71" y="102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91" y="102"/>
                      <a:pt x="91" y="102"/>
                      <a:pt x="91" y="102"/>
                    </a:cubicBezTo>
                    <a:cubicBezTo>
                      <a:pt x="91" y="112"/>
                      <a:pt x="91" y="112"/>
                      <a:pt x="91" y="112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69" y="112"/>
                      <a:pt x="69" y="112"/>
                      <a:pt x="68" y="113"/>
                    </a:cubicBezTo>
                    <a:cubicBezTo>
                      <a:pt x="68" y="113"/>
                      <a:pt x="67" y="114"/>
                      <a:pt x="67" y="114"/>
                    </a:cubicBezTo>
                    <a:cubicBezTo>
                      <a:pt x="67" y="115"/>
                      <a:pt x="68" y="116"/>
                      <a:pt x="68" y="116"/>
                    </a:cubicBezTo>
                    <a:cubicBezTo>
                      <a:pt x="69" y="117"/>
                      <a:pt x="69" y="117"/>
                      <a:pt x="70" y="117"/>
                    </a:cubicBezTo>
                    <a:cubicBezTo>
                      <a:pt x="81" y="117"/>
                      <a:pt x="81" y="117"/>
                      <a:pt x="81" y="117"/>
                    </a:cubicBezTo>
                    <a:cubicBezTo>
                      <a:pt x="82" y="117"/>
                      <a:pt x="84" y="117"/>
                      <a:pt x="85" y="118"/>
                    </a:cubicBezTo>
                    <a:cubicBezTo>
                      <a:pt x="87" y="119"/>
                      <a:pt x="88" y="119"/>
                      <a:pt x="90" y="120"/>
                    </a:cubicBezTo>
                    <a:cubicBezTo>
                      <a:pt x="91" y="122"/>
                      <a:pt x="92" y="123"/>
                      <a:pt x="92" y="124"/>
                    </a:cubicBezTo>
                    <a:cubicBezTo>
                      <a:pt x="93" y="126"/>
                      <a:pt x="93" y="127"/>
                      <a:pt x="93" y="129"/>
                    </a:cubicBezTo>
                    <a:cubicBezTo>
                      <a:pt x="93" y="131"/>
                      <a:pt x="93" y="133"/>
                      <a:pt x="92" y="134"/>
                    </a:cubicBezTo>
                    <a:cubicBezTo>
                      <a:pt x="92" y="136"/>
                      <a:pt x="91" y="137"/>
                      <a:pt x="90" y="138"/>
                    </a:cubicBezTo>
                    <a:cubicBezTo>
                      <a:pt x="88" y="139"/>
                      <a:pt x="87" y="140"/>
                      <a:pt x="85" y="141"/>
                    </a:cubicBezTo>
                    <a:cubicBezTo>
                      <a:pt x="84" y="142"/>
                      <a:pt x="82" y="142"/>
                      <a:pt x="81" y="142"/>
                    </a:cubicBezTo>
                    <a:cubicBezTo>
                      <a:pt x="80" y="142"/>
                      <a:pt x="80" y="142"/>
                      <a:pt x="80" y="142"/>
                    </a:cubicBezTo>
                    <a:cubicBezTo>
                      <a:pt x="80" y="156"/>
                      <a:pt x="80" y="156"/>
                      <a:pt x="80" y="156"/>
                    </a:cubicBezTo>
                    <a:cubicBezTo>
                      <a:pt x="71" y="156"/>
                      <a:pt x="71" y="156"/>
                      <a:pt x="71" y="156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57" y="142"/>
                      <a:pt x="57" y="142"/>
                      <a:pt x="57" y="142"/>
                    </a:cubicBezTo>
                    <a:cubicBezTo>
                      <a:pt x="57" y="132"/>
                      <a:pt x="57" y="132"/>
                      <a:pt x="57" y="132"/>
                    </a:cubicBezTo>
                    <a:cubicBezTo>
                      <a:pt x="81" y="132"/>
                      <a:pt x="81" y="132"/>
                      <a:pt x="81" y="132"/>
                    </a:cubicBezTo>
                    <a:cubicBezTo>
                      <a:pt x="81" y="132"/>
                      <a:pt x="82" y="131"/>
                      <a:pt x="82" y="1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6496687" y="1469495"/>
                <a:ext cx="2513964" cy="1023022"/>
                <a:chOff x="6098365" y="5203461"/>
                <a:chExt cx="2018497" cy="1023022"/>
              </a:xfrm>
            </p:grpSpPr>
            <p:sp>
              <p:nvSpPr>
                <p:cNvPr id="30" name="文本框 29"/>
                <p:cNvSpPr txBox="1"/>
                <p:nvPr/>
              </p:nvSpPr>
              <p:spPr>
                <a:xfrm>
                  <a:off x="6477462" y="5203461"/>
                  <a:ext cx="126030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rPr>
                    <a:t>添加标题文本</a:t>
                  </a:r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  <p:sp>
              <p:nvSpPr>
                <p:cNvPr id="31" name="矩形 30"/>
                <p:cNvSpPr/>
                <p:nvPr/>
              </p:nvSpPr>
              <p:spPr>
                <a:xfrm>
                  <a:off x="6098365" y="5487819"/>
                  <a:ext cx="2018497" cy="73866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rPr>
                    <a:t>此处添加详细文本描述，文字内容建议与标题相关尽量简洁生动</a:t>
                  </a:r>
                  <a:r>
                    <a:rPr lang="en-US" altLang="zh-CN" sz="1400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阿里巴巴普惠体 2.0 55 Regular" panose="00020600040101010101" pitchFamily="18" charset="-122"/>
                      <a:sym typeface="阿里巴巴普惠体 2.0 55 Regular" panose="00020600040101010101" pitchFamily="18" charset="-122"/>
                    </a:rPr>
                    <a:t>……</a:t>
                  </a:r>
                  <a:endParaRPr lang="zh-CN" altLang="en-US" sz="1400" dirty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32" name="组合 31"/>
          <p:cNvGrpSpPr/>
          <p:nvPr/>
        </p:nvGrpSpPr>
        <p:grpSpPr>
          <a:xfrm>
            <a:off x="8173170" y="2678021"/>
            <a:ext cx="2513964" cy="3478193"/>
            <a:chOff x="8173170" y="2982821"/>
            <a:chExt cx="2513964" cy="3478193"/>
          </a:xfrm>
        </p:grpSpPr>
        <p:sp>
          <p:nvSpPr>
            <p:cNvPr id="33" name="椭圆 32"/>
            <p:cNvSpPr/>
            <p:nvPr/>
          </p:nvSpPr>
          <p:spPr>
            <a:xfrm>
              <a:off x="8436924" y="2982821"/>
              <a:ext cx="1986456" cy="1986452"/>
            </a:xfrm>
            <a:prstGeom prst="ellipse">
              <a:avLst/>
            </a:prstGeom>
            <a:solidFill>
              <a:srgbClr val="BDA58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Freeform 158"/>
            <p:cNvSpPr>
              <a:spLocks noEditPoints="1"/>
            </p:cNvSpPr>
            <p:nvPr/>
          </p:nvSpPr>
          <p:spPr bwMode="auto">
            <a:xfrm>
              <a:off x="9128418" y="3748727"/>
              <a:ext cx="603468" cy="498140"/>
            </a:xfrm>
            <a:custGeom>
              <a:avLst/>
              <a:gdLst>
                <a:gd name="T0" fmla="*/ 126 w 206"/>
                <a:gd name="T1" fmla="*/ 49 h 170"/>
                <a:gd name="T2" fmla="*/ 80 w 206"/>
                <a:gd name="T3" fmla="*/ 64 h 170"/>
                <a:gd name="T4" fmla="*/ 67 w 206"/>
                <a:gd name="T5" fmla="*/ 49 h 170"/>
                <a:gd name="T6" fmla="*/ 32 w 206"/>
                <a:gd name="T7" fmla="*/ 170 h 170"/>
                <a:gd name="T8" fmla="*/ 104 w 206"/>
                <a:gd name="T9" fmla="*/ 170 h 170"/>
                <a:gd name="T10" fmla="*/ 196 w 206"/>
                <a:gd name="T11" fmla="*/ 126 h 170"/>
                <a:gd name="T12" fmla="*/ 184 w 206"/>
                <a:gd name="T13" fmla="*/ 155 h 170"/>
                <a:gd name="T14" fmla="*/ 104 w 206"/>
                <a:gd name="T15" fmla="*/ 162 h 170"/>
                <a:gd name="T16" fmla="*/ 33 w 206"/>
                <a:gd name="T17" fmla="*/ 162 h 170"/>
                <a:gd name="T18" fmla="*/ 17 w 206"/>
                <a:gd name="T19" fmla="*/ 130 h 170"/>
                <a:gd name="T20" fmla="*/ 72 w 206"/>
                <a:gd name="T21" fmla="*/ 64 h 170"/>
                <a:gd name="T22" fmla="*/ 80 w 206"/>
                <a:gd name="T23" fmla="*/ 72 h 170"/>
                <a:gd name="T24" fmla="*/ 134 w 206"/>
                <a:gd name="T25" fmla="*/ 72 h 170"/>
                <a:gd name="T26" fmla="*/ 134 w 206"/>
                <a:gd name="T27" fmla="*/ 57 h 170"/>
                <a:gd name="T28" fmla="*/ 184 w 206"/>
                <a:gd name="T29" fmla="*/ 155 h 170"/>
                <a:gd name="T30" fmla="*/ 163 w 206"/>
                <a:gd name="T31" fmla="*/ 0 h 170"/>
                <a:gd name="T32" fmla="*/ 0 w 206"/>
                <a:gd name="T33" fmla="*/ 41 h 170"/>
                <a:gd name="T34" fmla="*/ 12 w 206"/>
                <a:gd name="T35" fmla="*/ 58 h 170"/>
                <a:gd name="T36" fmla="*/ 61 w 206"/>
                <a:gd name="T37" fmla="*/ 46 h 170"/>
                <a:gd name="T38" fmla="*/ 66 w 206"/>
                <a:gd name="T39" fmla="*/ 37 h 170"/>
                <a:gd name="T40" fmla="*/ 144 w 206"/>
                <a:gd name="T41" fmla="*/ 42 h 170"/>
                <a:gd name="T42" fmla="*/ 156 w 206"/>
                <a:gd name="T43" fmla="*/ 58 h 170"/>
                <a:gd name="T44" fmla="*/ 206 w 206"/>
                <a:gd name="T45" fmla="*/ 46 h 170"/>
                <a:gd name="T46" fmla="*/ 194 w 206"/>
                <a:gd name="T47" fmla="*/ 50 h 170"/>
                <a:gd name="T48" fmla="*/ 152 w 206"/>
                <a:gd name="T49" fmla="*/ 47 h 170"/>
                <a:gd name="T50" fmla="*/ 139 w 206"/>
                <a:gd name="T51" fmla="*/ 29 h 170"/>
                <a:gd name="T52" fmla="*/ 53 w 206"/>
                <a:gd name="T53" fmla="*/ 41 h 170"/>
                <a:gd name="T54" fmla="*/ 53 w 206"/>
                <a:gd name="T55" fmla="*/ 46 h 170"/>
                <a:gd name="T56" fmla="*/ 12 w 206"/>
                <a:gd name="T57" fmla="*/ 50 h 170"/>
                <a:gd name="T58" fmla="*/ 8 w 206"/>
                <a:gd name="T59" fmla="*/ 42 h 170"/>
                <a:gd name="T60" fmla="*/ 163 w 206"/>
                <a:gd name="T61" fmla="*/ 8 h 170"/>
                <a:gd name="T62" fmla="*/ 198 w 206"/>
                <a:gd name="T63" fmla="*/ 46 h 170"/>
                <a:gd name="T64" fmla="*/ 103 w 206"/>
                <a:gd name="T65" fmla="*/ 81 h 170"/>
                <a:gd name="T66" fmla="*/ 103 w 206"/>
                <a:gd name="T67" fmla="*/ 154 h 170"/>
                <a:gd name="T68" fmla="*/ 121 w 206"/>
                <a:gd name="T69" fmla="*/ 132 h 170"/>
                <a:gd name="T70" fmla="*/ 144 w 206"/>
                <a:gd name="T71" fmla="*/ 117 h 170"/>
                <a:gd name="T72" fmla="*/ 103 w 206"/>
                <a:gd name="T73" fmla="*/ 135 h 170"/>
                <a:gd name="T74" fmla="*/ 103 w 206"/>
                <a:gd name="T75" fmla="*/ 99 h 170"/>
                <a:gd name="T76" fmla="*/ 103 w 206"/>
                <a:gd name="T77" fmla="*/ 13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6" h="170">
                  <a:moveTo>
                    <a:pt x="138" y="49"/>
                  </a:moveTo>
                  <a:cubicBezTo>
                    <a:pt x="126" y="49"/>
                    <a:pt x="126" y="49"/>
                    <a:pt x="126" y="49"/>
                  </a:cubicBezTo>
                  <a:cubicBezTo>
                    <a:pt x="126" y="64"/>
                    <a:pt x="126" y="64"/>
                    <a:pt x="126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41" y="102"/>
                    <a:pt x="10" y="126"/>
                  </a:cubicBezTo>
                  <a:cubicBezTo>
                    <a:pt x="2" y="167"/>
                    <a:pt x="32" y="170"/>
                    <a:pt x="32" y="17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73" y="170"/>
                    <a:pt x="173" y="170"/>
                    <a:pt x="173" y="170"/>
                  </a:cubicBezTo>
                  <a:cubicBezTo>
                    <a:pt x="173" y="170"/>
                    <a:pt x="203" y="167"/>
                    <a:pt x="196" y="126"/>
                  </a:cubicBezTo>
                  <a:cubicBezTo>
                    <a:pt x="165" y="102"/>
                    <a:pt x="138" y="49"/>
                    <a:pt x="138" y="49"/>
                  </a:cubicBezTo>
                  <a:close/>
                  <a:moveTo>
                    <a:pt x="184" y="155"/>
                  </a:moveTo>
                  <a:cubicBezTo>
                    <a:pt x="180" y="161"/>
                    <a:pt x="174" y="162"/>
                    <a:pt x="173" y="162"/>
                  </a:cubicBezTo>
                  <a:cubicBezTo>
                    <a:pt x="104" y="162"/>
                    <a:pt x="104" y="162"/>
                    <a:pt x="104" y="162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33" y="162"/>
                    <a:pt x="33" y="162"/>
                    <a:pt x="33" y="162"/>
                  </a:cubicBezTo>
                  <a:cubicBezTo>
                    <a:pt x="31" y="162"/>
                    <a:pt x="26" y="161"/>
                    <a:pt x="22" y="155"/>
                  </a:cubicBezTo>
                  <a:cubicBezTo>
                    <a:pt x="17" y="150"/>
                    <a:pt x="16" y="141"/>
                    <a:pt x="17" y="130"/>
                  </a:cubicBezTo>
                  <a:cubicBezTo>
                    <a:pt x="43" y="109"/>
                    <a:pt x="65" y="71"/>
                    <a:pt x="72" y="5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34" y="72"/>
                    <a:pt x="134" y="72"/>
                    <a:pt x="134" y="72"/>
                  </a:cubicBezTo>
                  <a:cubicBezTo>
                    <a:pt x="134" y="64"/>
                    <a:pt x="134" y="64"/>
                    <a:pt x="134" y="64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41" y="71"/>
                    <a:pt x="162" y="109"/>
                    <a:pt x="188" y="130"/>
                  </a:cubicBezTo>
                  <a:cubicBezTo>
                    <a:pt x="190" y="141"/>
                    <a:pt x="188" y="150"/>
                    <a:pt x="184" y="155"/>
                  </a:cubicBezTo>
                  <a:close/>
                  <a:moveTo>
                    <a:pt x="206" y="42"/>
                  </a:moveTo>
                  <a:cubicBezTo>
                    <a:pt x="205" y="19"/>
                    <a:pt x="186" y="0"/>
                    <a:pt x="16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1" y="18"/>
                    <a:pt x="0" y="4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3"/>
                    <a:pt x="5" y="58"/>
                    <a:pt x="12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6" y="58"/>
                    <a:pt x="61" y="53"/>
                    <a:pt x="61" y="46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39"/>
                    <a:pt x="63" y="37"/>
                    <a:pt x="66" y="37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42" y="37"/>
                    <a:pt x="144" y="39"/>
                    <a:pt x="144" y="42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53"/>
                    <a:pt x="149" y="58"/>
                    <a:pt x="156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200" y="58"/>
                    <a:pt x="206" y="53"/>
                    <a:pt x="206" y="46"/>
                  </a:cubicBezTo>
                  <a:lnTo>
                    <a:pt x="206" y="42"/>
                  </a:lnTo>
                  <a:close/>
                  <a:moveTo>
                    <a:pt x="194" y="50"/>
                  </a:moveTo>
                  <a:cubicBezTo>
                    <a:pt x="156" y="50"/>
                    <a:pt x="156" y="50"/>
                    <a:pt x="156" y="50"/>
                  </a:cubicBezTo>
                  <a:cubicBezTo>
                    <a:pt x="153" y="50"/>
                    <a:pt x="152" y="49"/>
                    <a:pt x="152" y="47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2" y="35"/>
                    <a:pt x="146" y="29"/>
                    <a:pt x="139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59" y="29"/>
                    <a:pt x="54" y="35"/>
                    <a:pt x="53" y="4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9"/>
                    <a:pt x="52" y="50"/>
                    <a:pt x="49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0" y="50"/>
                    <a:pt x="8" y="49"/>
                    <a:pt x="8" y="46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23"/>
                    <a:pt x="24" y="8"/>
                    <a:pt x="42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82" y="8"/>
                    <a:pt x="197" y="23"/>
                    <a:pt x="198" y="42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9"/>
                    <a:pt x="196" y="50"/>
                    <a:pt x="194" y="50"/>
                  </a:cubicBezTo>
                  <a:close/>
                  <a:moveTo>
                    <a:pt x="103" y="81"/>
                  </a:moveTo>
                  <a:cubicBezTo>
                    <a:pt x="80" y="81"/>
                    <a:pt x="62" y="97"/>
                    <a:pt x="62" y="117"/>
                  </a:cubicBezTo>
                  <a:cubicBezTo>
                    <a:pt x="62" y="137"/>
                    <a:pt x="80" y="154"/>
                    <a:pt x="103" y="154"/>
                  </a:cubicBezTo>
                  <a:cubicBezTo>
                    <a:pt x="112" y="154"/>
                    <a:pt x="121" y="151"/>
                    <a:pt x="128" y="146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37" y="137"/>
                    <a:pt x="137" y="137"/>
                    <a:pt x="137" y="137"/>
                  </a:cubicBezTo>
                  <a:cubicBezTo>
                    <a:pt x="141" y="131"/>
                    <a:pt x="144" y="125"/>
                    <a:pt x="144" y="117"/>
                  </a:cubicBezTo>
                  <a:cubicBezTo>
                    <a:pt x="144" y="97"/>
                    <a:pt x="125" y="81"/>
                    <a:pt x="103" y="81"/>
                  </a:cubicBezTo>
                  <a:close/>
                  <a:moveTo>
                    <a:pt x="103" y="135"/>
                  </a:moveTo>
                  <a:cubicBezTo>
                    <a:pt x="92" y="135"/>
                    <a:pt x="82" y="127"/>
                    <a:pt x="82" y="117"/>
                  </a:cubicBezTo>
                  <a:cubicBezTo>
                    <a:pt x="82" y="107"/>
                    <a:pt x="92" y="99"/>
                    <a:pt x="103" y="99"/>
                  </a:cubicBezTo>
                  <a:cubicBezTo>
                    <a:pt x="114" y="99"/>
                    <a:pt x="123" y="107"/>
                    <a:pt x="123" y="117"/>
                  </a:cubicBezTo>
                  <a:cubicBezTo>
                    <a:pt x="123" y="127"/>
                    <a:pt x="114" y="135"/>
                    <a:pt x="103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9430152" y="4950223"/>
              <a:ext cx="0" cy="483398"/>
            </a:xfrm>
            <a:prstGeom prst="line">
              <a:avLst/>
            </a:prstGeom>
            <a:ln w="25400" cap="rnd">
              <a:solidFill>
                <a:srgbClr val="BDA58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组合 35"/>
            <p:cNvGrpSpPr/>
            <p:nvPr/>
          </p:nvGrpSpPr>
          <p:grpSpPr>
            <a:xfrm>
              <a:off x="8173170" y="5437992"/>
              <a:ext cx="2513964" cy="1023022"/>
              <a:chOff x="8123265" y="4584229"/>
              <a:chExt cx="2018497" cy="1023022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8502362" y="4584229"/>
                <a:ext cx="126030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8123265" y="4868587"/>
                <a:ext cx="2018497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9445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726833" y="1349605"/>
            <a:ext cx="3934848" cy="2623232"/>
            <a:chOff x="7726833" y="1349605"/>
            <a:chExt cx="3934848" cy="2623232"/>
          </a:xfrm>
        </p:grpSpPr>
        <p:graphicFrame>
          <p:nvGraphicFramePr>
            <p:cNvPr id="4" name="图表 3"/>
            <p:cNvGraphicFramePr/>
            <p:nvPr>
              <p:extLst>
                <p:ext uri="{D42A27DB-BD31-4B8C-83A1-F6EECF244321}">
                  <p14:modId xmlns:p14="http://schemas.microsoft.com/office/powerpoint/2010/main" val="3265701526"/>
                </p:ext>
              </p:extLst>
            </p:nvPr>
          </p:nvGraphicFramePr>
          <p:xfrm>
            <a:off x="7726833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9082156" y="2116622"/>
              <a:ext cx="129554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20%</a:t>
              </a:r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031662" y="2712487"/>
              <a:ext cx="13965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421249" y="4057180"/>
            <a:ext cx="546016" cy="546016"/>
            <a:chOff x="9456922" y="4269844"/>
            <a:chExt cx="546016" cy="546016"/>
          </a:xfrm>
        </p:grpSpPr>
        <p:sp>
          <p:nvSpPr>
            <p:cNvPr id="8" name="椭圆 7"/>
            <p:cNvSpPr/>
            <p:nvPr/>
          </p:nvSpPr>
          <p:spPr>
            <a:xfrm>
              <a:off x="9456922" y="4269844"/>
              <a:ext cx="546016" cy="546016"/>
            </a:xfrm>
            <a:prstGeom prst="ellipse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9" name="Freeform 257"/>
            <p:cNvSpPr>
              <a:spLocks noEditPoints="1"/>
            </p:cNvSpPr>
            <p:nvPr/>
          </p:nvSpPr>
          <p:spPr bwMode="auto">
            <a:xfrm>
              <a:off x="9564036" y="4369021"/>
              <a:ext cx="331788" cy="347663"/>
            </a:xfrm>
            <a:custGeom>
              <a:avLst/>
              <a:gdLst>
                <a:gd name="T0" fmla="*/ 160 w 209"/>
                <a:gd name="T1" fmla="*/ 28 h 219"/>
                <a:gd name="T2" fmla="*/ 169 w 209"/>
                <a:gd name="T3" fmla="*/ 9 h 219"/>
                <a:gd name="T4" fmla="*/ 140 w 209"/>
                <a:gd name="T5" fmla="*/ 17 h 219"/>
                <a:gd name="T6" fmla="*/ 7 w 209"/>
                <a:gd name="T7" fmla="*/ 148 h 219"/>
                <a:gd name="T8" fmla="*/ 29 w 209"/>
                <a:gd name="T9" fmla="*/ 208 h 219"/>
                <a:gd name="T10" fmla="*/ 29 w 209"/>
                <a:gd name="T11" fmla="*/ 159 h 219"/>
                <a:gd name="T12" fmla="*/ 100 w 209"/>
                <a:gd name="T13" fmla="*/ 108 h 219"/>
                <a:gd name="T14" fmla="*/ 109 w 209"/>
                <a:gd name="T15" fmla="*/ 86 h 219"/>
                <a:gd name="T16" fmla="*/ 80 w 209"/>
                <a:gd name="T17" fmla="*/ 97 h 219"/>
                <a:gd name="T18" fmla="*/ 71 w 209"/>
                <a:gd name="T19" fmla="*/ 93 h 219"/>
                <a:gd name="T20" fmla="*/ 109 w 209"/>
                <a:gd name="T21" fmla="*/ 77 h 219"/>
                <a:gd name="T22" fmla="*/ 124 w 209"/>
                <a:gd name="T23" fmla="*/ 86 h 219"/>
                <a:gd name="T24" fmla="*/ 124 w 209"/>
                <a:gd name="T25" fmla="*/ 17 h 219"/>
                <a:gd name="T26" fmla="*/ 169 w 209"/>
                <a:gd name="T27" fmla="*/ 0 h 219"/>
                <a:gd name="T28" fmla="*/ 171 w 209"/>
                <a:gd name="T29" fmla="*/ 0 h 219"/>
                <a:gd name="T30" fmla="*/ 209 w 209"/>
                <a:gd name="T31" fmla="*/ 17 h 219"/>
                <a:gd name="T32" fmla="*/ 160 w 209"/>
                <a:gd name="T33" fmla="*/ 175 h 219"/>
                <a:gd name="T34" fmla="*/ 146 w 209"/>
                <a:gd name="T35" fmla="*/ 168 h 219"/>
                <a:gd name="T36" fmla="*/ 100 w 209"/>
                <a:gd name="T37" fmla="*/ 197 h 219"/>
                <a:gd name="T38" fmla="*/ 82 w 209"/>
                <a:gd name="T39" fmla="*/ 188 h 219"/>
                <a:gd name="T40" fmla="*/ 35 w 209"/>
                <a:gd name="T41" fmla="*/ 219 h 219"/>
                <a:gd name="T42" fmla="*/ 2 w 209"/>
                <a:gd name="T43" fmla="*/ 204 h 219"/>
                <a:gd name="T44" fmla="*/ 0 w 209"/>
                <a:gd name="T45" fmla="*/ 202 h 219"/>
                <a:gd name="T46" fmla="*/ 0 w 209"/>
                <a:gd name="T47" fmla="*/ 139 h 219"/>
                <a:gd name="T48" fmla="*/ 42 w 209"/>
                <a:gd name="T49" fmla="*/ 122 h 219"/>
                <a:gd name="T50" fmla="*/ 44 w 209"/>
                <a:gd name="T51" fmla="*/ 122 h 219"/>
                <a:gd name="T52" fmla="*/ 82 w 209"/>
                <a:gd name="T53" fmla="*/ 139 h 219"/>
                <a:gd name="T54" fmla="*/ 93 w 209"/>
                <a:gd name="T55" fmla="*/ 186 h 219"/>
                <a:gd name="T56" fmla="*/ 71 w 209"/>
                <a:gd name="T57" fmla="*/ 108 h 219"/>
                <a:gd name="T58" fmla="*/ 64 w 209"/>
                <a:gd name="T59" fmla="*/ 131 h 219"/>
                <a:gd name="T60" fmla="*/ 64 w 209"/>
                <a:gd name="T61" fmla="*/ 97 h 219"/>
                <a:gd name="T62" fmla="*/ 131 w 209"/>
                <a:gd name="T63" fmla="*/ 88 h 219"/>
                <a:gd name="T64" fmla="*/ 146 w 209"/>
                <a:gd name="T65" fmla="*/ 97 h 219"/>
                <a:gd name="T66" fmla="*/ 153 w 209"/>
                <a:gd name="T67" fmla="*/ 164 h 219"/>
                <a:gd name="T68" fmla="*/ 131 w 209"/>
                <a:gd name="T69" fmla="*/ 28 h 219"/>
                <a:gd name="T70" fmla="*/ 131 w 209"/>
                <a:gd name="T71" fmla="*/ 88 h 219"/>
                <a:gd name="T72" fmla="*/ 35 w 209"/>
                <a:gd name="T73" fmla="*/ 148 h 219"/>
                <a:gd name="T74" fmla="*/ 44 w 209"/>
                <a:gd name="T75" fmla="*/ 128 h 219"/>
                <a:gd name="T76" fmla="*/ 15 w 209"/>
                <a:gd name="T77" fmla="*/ 139 h 219"/>
                <a:gd name="T78" fmla="*/ 162 w 209"/>
                <a:gd name="T79" fmla="*/ 35 h 219"/>
                <a:gd name="T80" fmla="*/ 160 w 209"/>
                <a:gd name="T81" fmla="*/ 3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9" h="219">
                  <a:moveTo>
                    <a:pt x="140" y="17"/>
                  </a:moveTo>
                  <a:lnTo>
                    <a:pt x="160" y="28"/>
                  </a:lnTo>
                  <a:lnTo>
                    <a:pt x="189" y="17"/>
                  </a:lnTo>
                  <a:lnTo>
                    <a:pt x="169" y="9"/>
                  </a:lnTo>
                  <a:lnTo>
                    <a:pt x="140" y="17"/>
                  </a:lnTo>
                  <a:lnTo>
                    <a:pt x="140" y="17"/>
                  </a:lnTo>
                  <a:close/>
                  <a:moveTo>
                    <a:pt x="29" y="159"/>
                  </a:moveTo>
                  <a:lnTo>
                    <a:pt x="7" y="148"/>
                  </a:lnTo>
                  <a:lnTo>
                    <a:pt x="7" y="199"/>
                  </a:lnTo>
                  <a:lnTo>
                    <a:pt x="29" y="208"/>
                  </a:lnTo>
                  <a:lnTo>
                    <a:pt x="29" y="159"/>
                  </a:lnTo>
                  <a:lnTo>
                    <a:pt x="29" y="159"/>
                  </a:lnTo>
                  <a:close/>
                  <a:moveTo>
                    <a:pt x="80" y="97"/>
                  </a:moveTo>
                  <a:lnTo>
                    <a:pt x="100" y="108"/>
                  </a:lnTo>
                  <a:lnTo>
                    <a:pt x="129" y="95"/>
                  </a:lnTo>
                  <a:lnTo>
                    <a:pt x="109" y="86"/>
                  </a:lnTo>
                  <a:lnTo>
                    <a:pt x="80" y="97"/>
                  </a:lnTo>
                  <a:lnTo>
                    <a:pt x="80" y="97"/>
                  </a:lnTo>
                  <a:close/>
                  <a:moveTo>
                    <a:pt x="64" y="97"/>
                  </a:moveTo>
                  <a:lnTo>
                    <a:pt x="71" y="93"/>
                  </a:lnTo>
                  <a:lnTo>
                    <a:pt x="106" y="80"/>
                  </a:lnTo>
                  <a:lnTo>
                    <a:pt x="109" y="77"/>
                  </a:lnTo>
                  <a:lnTo>
                    <a:pt x="109" y="80"/>
                  </a:lnTo>
                  <a:lnTo>
                    <a:pt x="124" y="86"/>
                  </a:lnTo>
                  <a:lnTo>
                    <a:pt x="124" y="24"/>
                  </a:lnTo>
                  <a:lnTo>
                    <a:pt x="124" y="17"/>
                  </a:lnTo>
                  <a:lnTo>
                    <a:pt x="131" y="15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200" y="15"/>
                  </a:lnTo>
                  <a:lnTo>
                    <a:pt x="209" y="17"/>
                  </a:lnTo>
                  <a:lnTo>
                    <a:pt x="209" y="157"/>
                  </a:lnTo>
                  <a:lnTo>
                    <a:pt x="160" y="175"/>
                  </a:lnTo>
                  <a:lnTo>
                    <a:pt x="155" y="173"/>
                  </a:lnTo>
                  <a:lnTo>
                    <a:pt x="146" y="168"/>
                  </a:lnTo>
                  <a:lnTo>
                    <a:pt x="146" y="179"/>
                  </a:lnTo>
                  <a:lnTo>
                    <a:pt x="100" y="197"/>
                  </a:lnTo>
                  <a:lnTo>
                    <a:pt x="93" y="195"/>
                  </a:lnTo>
                  <a:lnTo>
                    <a:pt x="82" y="188"/>
                  </a:lnTo>
                  <a:lnTo>
                    <a:pt x="82" y="204"/>
                  </a:lnTo>
                  <a:lnTo>
                    <a:pt x="35" y="219"/>
                  </a:lnTo>
                  <a:lnTo>
                    <a:pt x="31" y="217"/>
                  </a:lnTo>
                  <a:lnTo>
                    <a:pt x="2" y="204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7" y="135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4" y="122"/>
                  </a:lnTo>
                  <a:lnTo>
                    <a:pt x="75" y="135"/>
                  </a:lnTo>
                  <a:lnTo>
                    <a:pt x="82" y="139"/>
                  </a:lnTo>
                  <a:lnTo>
                    <a:pt x="82" y="182"/>
                  </a:lnTo>
                  <a:lnTo>
                    <a:pt x="93" y="186"/>
                  </a:lnTo>
                  <a:lnTo>
                    <a:pt x="93" y="117"/>
                  </a:lnTo>
                  <a:lnTo>
                    <a:pt x="71" y="108"/>
                  </a:lnTo>
                  <a:lnTo>
                    <a:pt x="71" y="133"/>
                  </a:lnTo>
                  <a:lnTo>
                    <a:pt x="64" y="131"/>
                  </a:lnTo>
                  <a:lnTo>
                    <a:pt x="64" y="102"/>
                  </a:lnTo>
                  <a:lnTo>
                    <a:pt x="64" y="97"/>
                  </a:lnTo>
                  <a:lnTo>
                    <a:pt x="64" y="97"/>
                  </a:lnTo>
                  <a:close/>
                  <a:moveTo>
                    <a:pt x="131" y="88"/>
                  </a:moveTo>
                  <a:lnTo>
                    <a:pt x="140" y="93"/>
                  </a:lnTo>
                  <a:lnTo>
                    <a:pt x="146" y="97"/>
                  </a:lnTo>
                  <a:lnTo>
                    <a:pt x="146" y="162"/>
                  </a:lnTo>
                  <a:lnTo>
                    <a:pt x="153" y="164"/>
                  </a:lnTo>
                  <a:lnTo>
                    <a:pt x="153" y="40"/>
                  </a:lnTo>
                  <a:lnTo>
                    <a:pt x="131" y="28"/>
                  </a:lnTo>
                  <a:lnTo>
                    <a:pt x="131" y="88"/>
                  </a:lnTo>
                  <a:lnTo>
                    <a:pt x="131" y="88"/>
                  </a:lnTo>
                  <a:close/>
                  <a:moveTo>
                    <a:pt x="15" y="139"/>
                  </a:moveTo>
                  <a:lnTo>
                    <a:pt x="35" y="148"/>
                  </a:lnTo>
                  <a:lnTo>
                    <a:pt x="64" y="137"/>
                  </a:lnTo>
                  <a:lnTo>
                    <a:pt x="44" y="128"/>
                  </a:lnTo>
                  <a:lnTo>
                    <a:pt x="15" y="139"/>
                  </a:lnTo>
                  <a:lnTo>
                    <a:pt x="15" y="139"/>
                  </a:lnTo>
                  <a:close/>
                  <a:moveTo>
                    <a:pt x="160" y="35"/>
                  </a:moveTo>
                  <a:lnTo>
                    <a:pt x="162" y="35"/>
                  </a:lnTo>
                  <a:lnTo>
                    <a:pt x="160" y="35"/>
                  </a:lnTo>
                  <a:lnTo>
                    <a:pt x="160" y="35"/>
                  </a:lnTo>
                  <a:lnTo>
                    <a:pt x="16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507154" y="4710598"/>
            <a:ext cx="2374206" cy="1116551"/>
            <a:chOff x="8507154" y="4710598"/>
            <a:chExt cx="2374206" cy="1116551"/>
          </a:xfrm>
        </p:grpSpPr>
        <p:sp>
          <p:nvSpPr>
            <p:cNvPr id="11" name="矩形 10"/>
            <p:cNvSpPr/>
            <p:nvPr/>
          </p:nvSpPr>
          <p:spPr>
            <a:xfrm>
              <a:off x="8507154" y="5088485"/>
              <a:ext cx="237420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909428" y="4710598"/>
              <a:ext cx="1569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7220106" y="3059777"/>
            <a:ext cx="148697" cy="1486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952070" y="3581400"/>
            <a:ext cx="88574" cy="885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1047877">
            <a:off x="7079163" y="2020993"/>
            <a:ext cx="388386" cy="38840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 rot="11047877">
            <a:off x="5137060" y="3631589"/>
            <a:ext cx="169996" cy="17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椭圆 16"/>
          <p:cNvSpPr/>
          <p:nvPr/>
        </p:nvSpPr>
        <p:spPr>
          <a:xfrm flipV="1">
            <a:off x="5005565" y="1746150"/>
            <a:ext cx="125592" cy="1255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75661" y="3046291"/>
            <a:ext cx="148697" cy="1486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25054" y="3046291"/>
            <a:ext cx="242880" cy="24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椭圆 19"/>
          <p:cNvSpPr/>
          <p:nvPr/>
        </p:nvSpPr>
        <p:spPr>
          <a:xfrm rot="11047877">
            <a:off x="3136586" y="3446385"/>
            <a:ext cx="388386" cy="38840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椭圆 20"/>
          <p:cNvSpPr/>
          <p:nvPr/>
        </p:nvSpPr>
        <p:spPr>
          <a:xfrm rot="11047877">
            <a:off x="1028381" y="2579123"/>
            <a:ext cx="169996" cy="17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741334" y="1317411"/>
            <a:ext cx="152564" cy="1525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椭圆 22"/>
          <p:cNvSpPr/>
          <p:nvPr/>
        </p:nvSpPr>
        <p:spPr>
          <a:xfrm flipV="1">
            <a:off x="8262306" y="2549157"/>
            <a:ext cx="229932" cy="2299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0804428" y="3040933"/>
            <a:ext cx="148697" cy="1486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736417" y="3537112"/>
            <a:ext cx="88574" cy="885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椭圆 25"/>
          <p:cNvSpPr/>
          <p:nvPr/>
        </p:nvSpPr>
        <p:spPr>
          <a:xfrm rot="11047877" flipH="1">
            <a:off x="10956756" y="2804739"/>
            <a:ext cx="177739" cy="1777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55677" y="1349605"/>
            <a:ext cx="3934848" cy="2623232"/>
            <a:chOff x="455677" y="1349605"/>
            <a:chExt cx="3934848" cy="2623232"/>
          </a:xfrm>
        </p:grpSpPr>
        <p:graphicFrame>
          <p:nvGraphicFramePr>
            <p:cNvPr id="28" name="图表 27"/>
            <p:cNvGraphicFramePr/>
            <p:nvPr>
              <p:extLst>
                <p:ext uri="{D42A27DB-BD31-4B8C-83A1-F6EECF244321}">
                  <p14:modId xmlns:p14="http://schemas.microsoft.com/office/powerpoint/2010/main" val="2914177090"/>
                </p:ext>
              </p:extLst>
            </p:nvPr>
          </p:nvGraphicFramePr>
          <p:xfrm>
            <a:off x="455677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9" name="文本框 28"/>
            <p:cNvSpPr txBox="1"/>
            <p:nvPr/>
          </p:nvSpPr>
          <p:spPr>
            <a:xfrm>
              <a:off x="1812405" y="2086403"/>
              <a:ext cx="129554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40%</a:t>
              </a:r>
              <a:endParaRPr lang="zh-CN" altLang="en-US" sz="4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698332" y="2712487"/>
              <a:ext cx="13965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50093" y="4057180"/>
            <a:ext cx="546016" cy="546016"/>
            <a:chOff x="2150093" y="4269844"/>
            <a:chExt cx="546016" cy="546016"/>
          </a:xfrm>
        </p:grpSpPr>
        <p:sp>
          <p:nvSpPr>
            <p:cNvPr id="32" name="椭圆 31"/>
            <p:cNvSpPr/>
            <p:nvPr/>
          </p:nvSpPr>
          <p:spPr>
            <a:xfrm>
              <a:off x="2150093" y="4269844"/>
              <a:ext cx="546016" cy="546016"/>
            </a:xfrm>
            <a:prstGeom prst="ellipse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Freeform 266"/>
            <p:cNvSpPr>
              <a:spLocks noEditPoints="1"/>
            </p:cNvSpPr>
            <p:nvPr/>
          </p:nvSpPr>
          <p:spPr bwMode="auto">
            <a:xfrm>
              <a:off x="2232601" y="4399977"/>
              <a:ext cx="381000" cy="285750"/>
            </a:xfrm>
            <a:custGeom>
              <a:avLst/>
              <a:gdLst>
                <a:gd name="T0" fmla="*/ 3 w 108"/>
                <a:gd name="T1" fmla="*/ 54 h 81"/>
                <a:gd name="T2" fmla="*/ 21 w 108"/>
                <a:gd name="T3" fmla="*/ 47 h 81"/>
                <a:gd name="T4" fmla="*/ 26 w 108"/>
                <a:gd name="T5" fmla="*/ 43 h 81"/>
                <a:gd name="T6" fmla="*/ 35 w 108"/>
                <a:gd name="T7" fmla="*/ 62 h 81"/>
                <a:gd name="T8" fmla="*/ 43 w 108"/>
                <a:gd name="T9" fmla="*/ 43 h 81"/>
                <a:gd name="T10" fmla="*/ 48 w 108"/>
                <a:gd name="T11" fmla="*/ 47 h 81"/>
                <a:gd name="T12" fmla="*/ 60 w 108"/>
                <a:gd name="T13" fmla="*/ 51 h 81"/>
                <a:gd name="T14" fmla="*/ 61 w 108"/>
                <a:gd name="T15" fmla="*/ 50 h 81"/>
                <a:gd name="T16" fmla="*/ 72 w 108"/>
                <a:gd name="T17" fmla="*/ 46 h 81"/>
                <a:gd name="T18" fmla="*/ 84 w 108"/>
                <a:gd name="T19" fmla="*/ 60 h 81"/>
                <a:gd name="T20" fmla="*/ 96 w 108"/>
                <a:gd name="T21" fmla="*/ 46 h 81"/>
                <a:gd name="T22" fmla="*/ 105 w 108"/>
                <a:gd name="T23" fmla="*/ 48 h 81"/>
                <a:gd name="T24" fmla="*/ 108 w 108"/>
                <a:gd name="T25" fmla="*/ 71 h 81"/>
                <a:gd name="T26" fmla="*/ 70 w 108"/>
                <a:gd name="T27" fmla="*/ 71 h 81"/>
                <a:gd name="T28" fmla="*/ 70 w 108"/>
                <a:gd name="T29" fmla="*/ 81 h 81"/>
                <a:gd name="T30" fmla="*/ 0 w 108"/>
                <a:gd name="T31" fmla="*/ 81 h 81"/>
                <a:gd name="T32" fmla="*/ 3 w 108"/>
                <a:gd name="T33" fmla="*/ 54 h 81"/>
                <a:gd name="T34" fmla="*/ 74 w 108"/>
                <a:gd name="T35" fmla="*/ 26 h 81"/>
                <a:gd name="T36" fmla="*/ 94 w 108"/>
                <a:gd name="T37" fmla="*/ 24 h 81"/>
                <a:gd name="T38" fmla="*/ 92 w 108"/>
                <a:gd name="T39" fmla="*/ 37 h 81"/>
                <a:gd name="T40" fmla="*/ 89 w 108"/>
                <a:gd name="T41" fmla="*/ 41 h 81"/>
                <a:gd name="T42" fmla="*/ 99 w 108"/>
                <a:gd name="T43" fmla="*/ 42 h 81"/>
                <a:gd name="T44" fmla="*/ 98 w 108"/>
                <a:gd name="T45" fmla="*/ 31 h 81"/>
                <a:gd name="T46" fmla="*/ 69 w 108"/>
                <a:gd name="T47" fmla="*/ 31 h 81"/>
                <a:gd name="T48" fmla="*/ 68 w 108"/>
                <a:gd name="T49" fmla="*/ 42 h 81"/>
                <a:gd name="T50" fmla="*/ 78 w 108"/>
                <a:gd name="T51" fmla="*/ 41 h 81"/>
                <a:gd name="T52" fmla="*/ 75 w 108"/>
                <a:gd name="T53" fmla="*/ 37 h 81"/>
                <a:gd name="T54" fmla="*/ 74 w 108"/>
                <a:gd name="T55" fmla="*/ 26 h 81"/>
                <a:gd name="T56" fmla="*/ 74 w 108"/>
                <a:gd name="T57" fmla="*/ 26 h 81"/>
                <a:gd name="T58" fmla="*/ 22 w 108"/>
                <a:gd name="T59" fmla="*/ 30 h 81"/>
                <a:gd name="T60" fmla="*/ 23 w 108"/>
                <a:gd name="T61" fmla="*/ 15 h 81"/>
                <a:gd name="T62" fmla="*/ 47 w 108"/>
                <a:gd name="T63" fmla="*/ 15 h 81"/>
                <a:gd name="T64" fmla="*/ 48 w 108"/>
                <a:gd name="T65" fmla="*/ 31 h 81"/>
                <a:gd name="T66" fmla="*/ 52 w 108"/>
                <a:gd name="T67" fmla="*/ 25 h 81"/>
                <a:gd name="T68" fmla="*/ 50 w 108"/>
                <a:gd name="T69" fmla="*/ 8 h 81"/>
                <a:gd name="T70" fmla="*/ 20 w 108"/>
                <a:gd name="T71" fmla="*/ 6 h 81"/>
                <a:gd name="T72" fmla="*/ 18 w 108"/>
                <a:gd name="T73" fmla="*/ 27 h 81"/>
                <a:gd name="T74" fmla="*/ 22 w 108"/>
                <a:gd name="T75" fmla="*/ 3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35998" y="4710598"/>
            <a:ext cx="2374206" cy="1116551"/>
            <a:chOff x="1235998" y="4710598"/>
            <a:chExt cx="2374206" cy="1116551"/>
          </a:xfrm>
        </p:grpSpPr>
        <p:sp>
          <p:nvSpPr>
            <p:cNvPr id="35" name="矩形 34"/>
            <p:cNvSpPr/>
            <p:nvPr/>
          </p:nvSpPr>
          <p:spPr>
            <a:xfrm>
              <a:off x="1235998" y="5088485"/>
              <a:ext cx="237420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298246" y="4710598"/>
              <a:ext cx="2249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31136" y="1349605"/>
            <a:ext cx="3934848" cy="2623232"/>
            <a:chOff x="4091255" y="1349605"/>
            <a:chExt cx="3934848" cy="2623232"/>
          </a:xfrm>
        </p:grpSpPr>
        <p:graphicFrame>
          <p:nvGraphicFramePr>
            <p:cNvPr id="38" name="图表 37"/>
            <p:cNvGraphicFramePr/>
            <p:nvPr>
              <p:extLst>
                <p:ext uri="{D42A27DB-BD31-4B8C-83A1-F6EECF244321}">
                  <p14:modId xmlns:p14="http://schemas.microsoft.com/office/powerpoint/2010/main" val="1858282351"/>
                </p:ext>
              </p:extLst>
            </p:nvPr>
          </p:nvGraphicFramePr>
          <p:xfrm>
            <a:off x="4091255" y="1349605"/>
            <a:ext cx="3934848" cy="2623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9" name="文本框 38"/>
            <p:cNvSpPr txBox="1"/>
            <p:nvPr/>
          </p:nvSpPr>
          <p:spPr>
            <a:xfrm>
              <a:off x="5413267" y="2116622"/>
              <a:ext cx="129554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  <a:ea typeface="微软雅黑 Light" panose="020B0502040204020203" pitchFamily="34" charset="-122"/>
                </a:defRPr>
              </a:lvl1pPr>
            </a:lstStyle>
            <a:p>
              <a:r>
                <a:rPr lang="en-US" altLang="zh-CN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80%</a:t>
              </a:r>
              <a:endPara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60411" y="2712487"/>
              <a:ext cx="13965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85671" y="4057180"/>
            <a:ext cx="546016" cy="546016"/>
            <a:chOff x="5785671" y="4269844"/>
            <a:chExt cx="546016" cy="546016"/>
          </a:xfrm>
        </p:grpSpPr>
        <p:sp>
          <p:nvSpPr>
            <p:cNvPr id="42" name="椭圆 41"/>
            <p:cNvSpPr/>
            <p:nvPr/>
          </p:nvSpPr>
          <p:spPr>
            <a:xfrm>
              <a:off x="5785671" y="4269844"/>
              <a:ext cx="546016" cy="546016"/>
            </a:xfrm>
            <a:prstGeom prst="ellipse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Freeform 247"/>
            <p:cNvSpPr>
              <a:spLocks noEditPoints="1"/>
            </p:cNvSpPr>
            <p:nvPr/>
          </p:nvSpPr>
          <p:spPr bwMode="auto">
            <a:xfrm>
              <a:off x="5908660" y="4393627"/>
              <a:ext cx="300038" cy="298450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1 h 85"/>
                <a:gd name="T16" fmla="*/ 21 w 85"/>
                <a:gd name="T17" fmla="*/ 61 h 85"/>
                <a:gd name="T18" fmla="*/ 21 w 85"/>
                <a:gd name="T19" fmla="*/ 68 h 85"/>
                <a:gd name="T20" fmla="*/ 27 w 85"/>
                <a:gd name="T21" fmla="*/ 68 h 85"/>
                <a:gd name="T22" fmla="*/ 27 w 85"/>
                <a:gd name="T23" fmla="*/ 61 h 85"/>
                <a:gd name="T24" fmla="*/ 30 w 85"/>
                <a:gd name="T25" fmla="*/ 61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1 h 85"/>
                <a:gd name="T32" fmla="*/ 57 w 85"/>
                <a:gd name="T33" fmla="*/ 61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1 h 85"/>
                <a:gd name="T40" fmla="*/ 66 w 85"/>
                <a:gd name="T41" fmla="*/ 61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74917" y="4710598"/>
            <a:ext cx="2367524" cy="1116551"/>
            <a:chOff x="4874917" y="4710598"/>
            <a:chExt cx="2367524" cy="1116551"/>
          </a:xfrm>
        </p:grpSpPr>
        <p:sp>
          <p:nvSpPr>
            <p:cNvPr id="45" name="矩形 44"/>
            <p:cNvSpPr/>
            <p:nvPr/>
          </p:nvSpPr>
          <p:spPr>
            <a:xfrm>
              <a:off x="4874917" y="5088485"/>
              <a:ext cx="236752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273850" y="4710598"/>
              <a:ext cx="1569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199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2611716601"/>
              </p:ext>
            </p:extLst>
          </p:nvPr>
        </p:nvGraphicFramePr>
        <p:xfrm>
          <a:off x="3140230" y="1450900"/>
          <a:ext cx="5955588" cy="3970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4797996" y="2252457"/>
            <a:ext cx="2640056" cy="1973600"/>
            <a:chOff x="4797996" y="2615314"/>
            <a:chExt cx="2640056" cy="1973600"/>
          </a:xfrm>
        </p:grpSpPr>
        <p:grpSp>
          <p:nvGrpSpPr>
            <p:cNvPr id="5" name="组合 4"/>
            <p:cNvGrpSpPr/>
            <p:nvPr/>
          </p:nvGrpSpPr>
          <p:grpSpPr>
            <a:xfrm>
              <a:off x="4797996" y="3388585"/>
              <a:ext cx="2640056" cy="1200329"/>
              <a:chOff x="23665" y="4406922"/>
              <a:chExt cx="2018497" cy="1200329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56373" y="4406922"/>
                <a:ext cx="155308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3665" y="4868587"/>
                <a:ext cx="2018497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741685" y="2615314"/>
              <a:ext cx="752678" cy="776511"/>
              <a:chOff x="8209102" y="4357542"/>
              <a:chExt cx="724111" cy="747038"/>
            </a:xfrm>
          </p:grpSpPr>
          <p:sp>
            <p:nvSpPr>
              <p:cNvPr id="7" name="Freeform 169"/>
              <p:cNvSpPr>
                <a:spLocks/>
              </p:cNvSpPr>
              <p:nvPr/>
            </p:nvSpPr>
            <p:spPr bwMode="auto">
              <a:xfrm>
                <a:off x="8453656" y="4863846"/>
                <a:ext cx="288498" cy="240733"/>
              </a:xfrm>
              <a:custGeom>
                <a:avLst/>
                <a:gdLst>
                  <a:gd name="T0" fmla="*/ 64 w 64"/>
                  <a:gd name="T1" fmla="*/ 0 h 53"/>
                  <a:gd name="T2" fmla="*/ 44 w 64"/>
                  <a:gd name="T3" fmla="*/ 25 h 53"/>
                  <a:gd name="T4" fmla="*/ 11 w 64"/>
                  <a:gd name="T5" fmla="*/ 43 h 53"/>
                  <a:gd name="T6" fmla="*/ 4 w 64"/>
                  <a:gd name="T7" fmla="*/ 45 h 53"/>
                  <a:gd name="T8" fmla="*/ 2 w 64"/>
                  <a:gd name="T9" fmla="*/ 45 h 53"/>
                  <a:gd name="T10" fmla="*/ 1 w 64"/>
                  <a:gd name="T11" fmla="*/ 47 h 53"/>
                  <a:gd name="T12" fmla="*/ 0 w 64"/>
                  <a:gd name="T13" fmla="*/ 50 h 53"/>
                  <a:gd name="T14" fmla="*/ 0 w 64"/>
                  <a:gd name="T15" fmla="*/ 50 h 53"/>
                  <a:gd name="T16" fmla="*/ 4 w 64"/>
                  <a:gd name="T17" fmla="*/ 53 h 53"/>
                  <a:gd name="T18" fmla="*/ 4 w 64"/>
                  <a:gd name="T19" fmla="*/ 53 h 53"/>
                  <a:gd name="T20" fmla="*/ 11 w 64"/>
                  <a:gd name="T21" fmla="*/ 51 h 53"/>
                  <a:gd name="T22" fmla="*/ 44 w 64"/>
                  <a:gd name="T23" fmla="*/ 33 h 53"/>
                  <a:gd name="T24" fmla="*/ 64 w 64"/>
                  <a:gd name="T25" fmla="*/ 4 h 53"/>
                  <a:gd name="T26" fmla="*/ 64 w 64"/>
                  <a:gd name="T27" fmla="*/ 2 h 53"/>
                  <a:gd name="T28" fmla="*/ 64 w 64"/>
                  <a:gd name="T29" fmla="*/ 1 h 53"/>
                  <a:gd name="T30" fmla="*/ 64 w 64"/>
                  <a:gd name="T31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53">
                    <a:moveTo>
                      <a:pt x="64" y="0"/>
                    </a:moveTo>
                    <a:cubicBezTo>
                      <a:pt x="63" y="14"/>
                      <a:pt x="59" y="17"/>
                      <a:pt x="44" y="25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5"/>
                      <a:pt x="6" y="45"/>
                      <a:pt x="4" y="45"/>
                    </a:cubicBezTo>
                    <a:cubicBezTo>
                      <a:pt x="3" y="45"/>
                      <a:pt x="2" y="45"/>
                      <a:pt x="2" y="4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8"/>
                      <a:pt x="0" y="49"/>
                      <a:pt x="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4" y="53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6" y="53"/>
                      <a:pt x="8" y="53"/>
                      <a:pt x="11" y="51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60" y="24"/>
                      <a:pt x="64" y="21"/>
                      <a:pt x="64" y="4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2"/>
                      <a:pt x="64" y="2"/>
                      <a:pt x="64" y="1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solidFill>
                <a:srgbClr val="000000">
                  <a:alpha val="2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" name="Freeform 170"/>
              <p:cNvSpPr>
                <a:spLocks/>
              </p:cNvSpPr>
              <p:nvPr/>
            </p:nvSpPr>
            <p:spPr bwMode="auto">
              <a:xfrm>
                <a:off x="8218655" y="4760675"/>
                <a:ext cx="192969" cy="112724"/>
              </a:xfrm>
              <a:custGeom>
                <a:avLst/>
                <a:gdLst>
                  <a:gd name="T0" fmla="*/ 43 w 43"/>
                  <a:gd name="T1" fmla="*/ 0 h 25"/>
                  <a:gd name="T2" fmla="*/ 7 w 43"/>
                  <a:gd name="T3" fmla="*/ 17 h 25"/>
                  <a:gd name="T4" fmla="*/ 4 w 43"/>
                  <a:gd name="T5" fmla="*/ 17 h 25"/>
                  <a:gd name="T6" fmla="*/ 2 w 43"/>
                  <a:gd name="T7" fmla="*/ 17 h 25"/>
                  <a:gd name="T8" fmla="*/ 4 w 43"/>
                  <a:gd name="T9" fmla="*/ 25 h 25"/>
                  <a:gd name="T10" fmla="*/ 4 w 43"/>
                  <a:gd name="T11" fmla="*/ 25 h 25"/>
                  <a:gd name="T12" fmla="*/ 7 w 43"/>
                  <a:gd name="T13" fmla="*/ 25 h 25"/>
                  <a:gd name="T14" fmla="*/ 32 w 43"/>
                  <a:gd name="T15" fmla="*/ 14 h 25"/>
                  <a:gd name="T16" fmla="*/ 34 w 43"/>
                  <a:gd name="T17" fmla="*/ 12 h 25"/>
                  <a:gd name="T18" fmla="*/ 42 w 43"/>
                  <a:gd name="T19" fmla="*/ 5 h 25"/>
                  <a:gd name="T20" fmla="*/ 43 w 43"/>
                  <a:gd name="T21" fmla="*/ 3 h 25"/>
                  <a:gd name="T22" fmla="*/ 43 w 43"/>
                  <a:gd name="T2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25">
                    <a:moveTo>
                      <a:pt x="43" y="0"/>
                    </a:moveTo>
                    <a:cubicBezTo>
                      <a:pt x="28" y="8"/>
                      <a:pt x="7" y="17"/>
                      <a:pt x="7" y="17"/>
                    </a:cubicBezTo>
                    <a:cubicBezTo>
                      <a:pt x="6" y="17"/>
                      <a:pt x="5" y="17"/>
                      <a:pt x="4" y="17"/>
                    </a:cubicBezTo>
                    <a:cubicBezTo>
                      <a:pt x="3" y="17"/>
                      <a:pt x="2" y="17"/>
                      <a:pt x="2" y="17"/>
                    </a:cubicBezTo>
                    <a:cubicBezTo>
                      <a:pt x="0" y="22"/>
                      <a:pt x="1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6" y="25"/>
                      <a:pt x="7" y="25"/>
                    </a:cubicBezTo>
                    <a:cubicBezTo>
                      <a:pt x="7" y="25"/>
                      <a:pt x="19" y="19"/>
                      <a:pt x="32" y="14"/>
                    </a:cubicBezTo>
                    <a:cubicBezTo>
                      <a:pt x="32" y="13"/>
                      <a:pt x="33" y="12"/>
                      <a:pt x="34" y="12"/>
                    </a:cubicBezTo>
                    <a:cubicBezTo>
                      <a:pt x="36" y="9"/>
                      <a:pt x="39" y="7"/>
                      <a:pt x="42" y="5"/>
                    </a:cubicBezTo>
                    <a:cubicBezTo>
                      <a:pt x="42" y="4"/>
                      <a:pt x="43" y="4"/>
                      <a:pt x="43" y="3"/>
                    </a:cubicBezTo>
                    <a:cubicBezTo>
                      <a:pt x="43" y="2"/>
                      <a:pt x="43" y="1"/>
                      <a:pt x="43" y="0"/>
                    </a:cubicBezTo>
                  </a:path>
                </a:pathLst>
              </a:custGeom>
              <a:solidFill>
                <a:srgbClr val="000000">
                  <a:alpha val="2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Freeform 171"/>
              <p:cNvSpPr>
                <a:spLocks/>
              </p:cNvSpPr>
              <p:nvPr/>
            </p:nvSpPr>
            <p:spPr bwMode="auto">
              <a:xfrm>
                <a:off x="8444104" y="4684252"/>
                <a:ext cx="298051" cy="397401"/>
              </a:xfrm>
              <a:custGeom>
                <a:avLst/>
                <a:gdLst>
                  <a:gd name="T0" fmla="*/ 27 w 66"/>
                  <a:gd name="T1" fmla="*/ 29 h 88"/>
                  <a:gd name="T2" fmla="*/ 3 w 66"/>
                  <a:gd name="T3" fmla="*/ 79 h 88"/>
                  <a:gd name="T4" fmla="*/ 13 w 66"/>
                  <a:gd name="T5" fmla="*/ 83 h 88"/>
                  <a:gd name="T6" fmla="*/ 46 w 66"/>
                  <a:gd name="T7" fmla="*/ 65 h 88"/>
                  <a:gd name="T8" fmla="*/ 66 w 66"/>
                  <a:gd name="T9" fmla="*/ 33 h 88"/>
                  <a:gd name="T10" fmla="*/ 63 w 66"/>
                  <a:gd name="T11" fmla="*/ 10 h 88"/>
                  <a:gd name="T12" fmla="*/ 50 w 66"/>
                  <a:gd name="T13" fmla="*/ 7 h 88"/>
                  <a:gd name="T14" fmla="*/ 27 w 66"/>
                  <a:gd name="T15" fmla="*/ 2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88">
                    <a:moveTo>
                      <a:pt x="27" y="29"/>
                    </a:moveTo>
                    <a:cubicBezTo>
                      <a:pt x="21" y="36"/>
                      <a:pt x="3" y="79"/>
                      <a:pt x="3" y="79"/>
                    </a:cubicBezTo>
                    <a:cubicBezTo>
                      <a:pt x="0" y="84"/>
                      <a:pt x="4" y="88"/>
                      <a:pt x="13" y="83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63" y="56"/>
                      <a:pt x="66" y="53"/>
                      <a:pt x="66" y="33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2" y="2"/>
                      <a:pt x="56" y="0"/>
                      <a:pt x="50" y="7"/>
                    </a:cubicBezTo>
                    <a:cubicBezTo>
                      <a:pt x="27" y="29"/>
                      <a:pt x="27" y="29"/>
                      <a:pt x="27" y="29"/>
                    </a:cubicBezTo>
                  </a:path>
                </a:pathLst>
              </a:custGeom>
              <a:solidFill>
                <a:srgbClr val="BE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Freeform 172"/>
              <p:cNvSpPr>
                <a:spLocks/>
              </p:cNvSpPr>
              <p:nvPr/>
            </p:nvSpPr>
            <p:spPr bwMode="auto">
              <a:xfrm>
                <a:off x="8209102" y="4548601"/>
                <a:ext cx="397401" cy="298051"/>
              </a:xfrm>
              <a:custGeom>
                <a:avLst/>
                <a:gdLst>
                  <a:gd name="T0" fmla="*/ 59 w 88"/>
                  <a:gd name="T1" fmla="*/ 39 h 66"/>
                  <a:gd name="T2" fmla="*/ 9 w 88"/>
                  <a:gd name="T3" fmla="*/ 64 h 66"/>
                  <a:gd name="T4" fmla="*/ 5 w 88"/>
                  <a:gd name="T5" fmla="*/ 53 h 66"/>
                  <a:gd name="T6" fmla="*/ 23 w 88"/>
                  <a:gd name="T7" fmla="*/ 21 h 66"/>
                  <a:gd name="T8" fmla="*/ 55 w 88"/>
                  <a:gd name="T9" fmla="*/ 0 h 66"/>
                  <a:gd name="T10" fmla="*/ 78 w 88"/>
                  <a:gd name="T11" fmla="*/ 3 h 66"/>
                  <a:gd name="T12" fmla="*/ 82 w 88"/>
                  <a:gd name="T13" fmla="*/ 17 h 66"/>
                  <a:gd name="T14" fmla="*/ 59 w 88"/>
                  <a:gd name="T15" fmla="*/ 3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" h="66">
                    <a:moveTo>
                      <a:pt x="59" y="39"/>
                    </a:moveTo>
                    <a:cubicBezTo>
                      <a:pt x="53" y="45"/>
                      <a:pt x="9" y="64"/>
                      <a:pt x="9" y="64"/>
                    </a:cubicBezTo>
                    <a:cubicBezTo>
                      <a:pt x="4" y="66"/>
                      <a:pt x="0" y="62"/>
                      <a:pt x="5" y="5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32" y="3"/>
                      <a:pt x="35" y="0"/>
                      <a:pt x="55" y="0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86" y="4"/>
                      <a:pt x="88" y="10"/>
                      <a:pt x="82" y="17"/>
                    </a:cubicBezTo>
                    <a:cubicBezTo>
                      <a:pt x="59" y="39"/>
                      <a:pt x="59" y="39"/>
                      <a:pt x="59" y="39"/>
                    </a:cubicBezTo>
                  </a:path>
                </a:pathLst>
              </a:custGeom>
              <a:solidFill>
                <a:srgbClr val="BE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Freeform 173"/>
              <p:cNvSpPr>
                <a:spLocks/>
              </p:cNvSpPr>
              <p:nvPr/>
            </p:nvSpPr>
            <p:spPr bwMode="auto">
              <a:xfrm>
                <a:off x="8218655" y="4915432"/>
                <a:ext cx="292319" cy="189148"/>
              </a:xfrm>
              <a:custGeom>
                <a:avLst/>
                <a:gdLst>
                  <a:gd name="T0" fmla="*/ 65 w 65"/>
                  <a:gd name="T1" fmla="*/ 0 h 42"/>
                  <a:gd name="T2" fmla="*/ 60 w 65"/>
                  <a:gd name="T3" fmla="*/ 0 h 42"/>
                  <a:gd name="T4" fmla="*/ 59 w 65"/>
                  <a:gd name="T5" fmla="*/ 0 h 42"/>
                  <a:gd name="T6" fmla="*/ 58 w 65"/>
                  <a:gd name="T7" fmla="*/ 0 h 42"/>
                  <a:gd name="T8" fmla="*/ 57 w 65"/>
                  <a:gd name="T9" fmla="*/ 1 h 42"/>
                  <a:gd name="T10" fmla="*/ 3 w 65"/>
                  <a:gd name="T11" fmla="*/ 34 h 42"/>
                  <a:gd name="T12" fmla="*/ 1 w 65"/>
                  <a:gd name="T13" fmla="*/ 41 h 42"/>
                  <a:gd name="T14" fmla="*/ 2 w 65"/>
                  <a:gd name="T15" fmla="*/ 42 h 42"/>
                  <a:gd name="T16" fmla="*/ 57 w 65"/>
                  <a:gd name="T17" fmla="*/ 9 h 42"/>
                  <a:gd name="T18" fmla="*/ 65 w 65"/>
                  <a:gd name="T1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42">
                    <a:moveTo>
                      <a:pt x="65" y="0"/>
                    </a:moveTo>
                    <a:cubicBezTo>
                      <a:pt x="63" y="0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8" y="0"/>
                      <a:pt x="57" y="1"/>
                      <a:pt x="57" y="1"/>
                    </a:cubicBezTo>
                    <a:cubicBezTo>
                      <a:pt x="38" y="19"/>
                      <a:pt x="10" y="33"/>
                      <a:pt x="3" y="34"/>
                    </a:cubicBezTo>
                    <a:cubicBezTo>
                      <a:pt x="1" y="38"/>
                      <a:pt x="0" y="41"/>
                      <a:pt x="1" y="41"/>
                    </a:cubicBezTo>
                    <a:cubicBezTo>
                      <a:pt x="1" y="42"/>
                      <a:pt x="2" y="42"/>
                      <a:pt x="2" y="42"/>
                    </a:cubicBezTo>
                    <a:cubicBezTo>
                      <a:pt x="9" y="42"/>
                      <a:pt x="38" y="28"/>
                      <a:pt x="57" y="9"/>
                    </a:cubicBezTo>
                    <a:cubicBezTo>
                      <a:pt x="60" y="6"/>
                      <a:pt x="63" y="3"/>
                      <a:pt x="65" y="0"/>
                    </a:cubicBezTo>
                  </a:path>
                </a:pathLst>
              </a:custGeom>
              <a:solidFill>
                <a:srgbClr val="000000">
                  <a:alpha val="2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Freeform 174"/>
              <p:cNvSpPr>
                <a:spLocks/>
              </p:cNvSpPr>
              <p:nvPr/>
            </p:nvSpPr>
            <p:spPr bwMode="auto">
              <a:xfrm>
                <a:off x="8212923" y="4720553"/>
                <a:ext cx="353457" cy="357279"/>
              </a:xfrm>
              <a:custGeom>
                <a:avLst/>
                <a:gdLst>
                  <a:gd name="T0" fmla="*/ 35 w 78"/>
                  <a:gd name="T1" fmla="*/ 21 h 79"/>
                  <a:gd name="T2" fmla="*/ 72 w 78"/>
                  <a:gd name="T3" fmla="*/ 7 h 79"/>
                  <a:gd name="T4" fmla="*/ 58 w 78"/>
                  <a:gd name="T5" fmla="*/ 44 h 79"/>
                  <a:gd name="T6" fmla="*/ 2 w 78"/>
                  <a:gd name="T7" fmla="*/ 76 h 79"/>
                  <a:gd name="T8" fmla="*/ 35 w 78"/>
                  <a:gd name="T9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9">
                    <a:moveTo>
                      <a:pt x="35" y="21"/>
                    </a:moveTo>
                    <a:cubicBezTo>
                      <a:pt x="55" y="0"/>
                      <a:pt x="72" y="7"/>
                      <a:pt x="72" y="7"/>
                    </a:cubicBezTo>
                    <a:cubicBezTo>
                      <a:pt x="72" y="7"/>
                      <a:pt x="78" y="24"/>
                      <a:pt x="58" y="44"/>
                    </a:cubicBezTo>
                    <a:cubicBezTo>
                      <a:pt x="38" y="64"/>
                      <a:pt x="5" y="79"/>
                      <a:pt x="2" y="76"/>
                    </a:cubicBezTo>
                    <a:cubicBezTo>
                      <a:pt x="0" y="74"/>
                      <a:pt x="14" y="41"/>
                      <a:pt x="35" y="21"/>
                    </a:cubicBezTo>
                  </a:path>
                </a:pathLst>
              </a:custGeom>
              <a:solidFill>
                <a:srgbClr val="D995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" name="Freeform 175"/>
              <p:cNvSpPr>
                <a:spLocks/>
              </p:cNvSpPr>
              <p:nvPr/>
            </p:nvSpPr>
            <p:spPr bwMode="auto">
              <a:xfrm>
                <a:off x="8289347" y="4642219"/>
                <a:ext cx="353457" cy="357279"/>
              </a:xfrm>
              <a:custGeom>
                <a:avLst/>
                <a:gdLst>
                  <a:gd name="T0" fmla="*/ 35 w 78"/>
                  <a:gd name="T1" fmla="*/ 21 h 79"/>
                  <a:gd name="T2" fmla="*/ 72 w 78"/>
                  <a:gd name="T3" fmla="*/ 7 h 79"/>
                  <a:gd name="T4" fmla="*/ 58 w 78"/>
                  <a:gd name="T5" fmla="*/ 44 h 79"/>
                  <a:gd name="T6" fmla="*/ 2 w 78"/>
                  <a:gd name="T7" fmla="*/ 76 h 79"/>
                  <a:gd name="T8" fmla="*/ 35 w 78"/>
                  <a:gd name="T9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9">
                    <a:moveTo>
                      <a:pt x="35" y="21"/>
                    </a:moveTo>
                    <a:cubicBezTo>
                      <a:pt x="55" y="0"/>
                      <a:pt x="72" y="7"/>
                      <a:pt x="72" y="7"/>
                    </a:cubicBezTo>
                    <a:cubicBezTo>
                      <a:pt x="72" y="7"/>
                      <a:pt x="78" y="24"/>
                      <a:pt x="58" y="44"/>
                    </a:cubicBezTo>
                    <a:cubicBezTo>
                      <a:pt x="38" y="64"/>
                      <a:pt x="5" y="79"/>
                      <a:pt x="2" y="76"/>
                    </a:cubicBezTo>
                    <a:cubicBezTo>
                      <a:pt x="0" y="74"/>
                      <a:pt x="14" y="41"/>
                      <a:pt x="35" y="21"/>
                    </a:cubicBezTo>
                  </a:path>
                </a:pathLst>
              </a:custGeom>
              <a:solidFill>
                <a:srgbClr val="EECA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4" name="Freeform 176"/>
              <p:cNvSpPr>
                <a:spLocks noEditPoints="1"/>
              </p:cNvSpPr>
              <p:nvPr/>
            </p:nvSpPr>
            <p:spPr bwMode="auto">
              <a:xfrm>
                <a:off x="8510974" y="4456893"/>
                <a:ext cx="408864" cy="458539"/>
              </a:xfrm>
              <a:custGeom>
                <a:avLst/>
                <a:gdLst>
                  <a:gd name="T0" fmla="*/ 4 w 90"/>
                  <a:gd name="T1" fmla="*/ 92 h 101"/>
                  <a:gd name="T2" fmla="*/ 4 w 90"/>
                  <a:gd name="T3" fmla="*/ 92 h 101"/>
                  <a:gd name="T4" fmla="*/ 0 w 90"/>
                  <a:gd name="T5" fmla="*/ 101 h 101"/>
                  <a:gd name="T6" fmla="*/ 0 w 90"/>
                  <a:gd name="T7" fmla="*/ 100 h 101"/>
                  <a:gd name="T8" fmla="*/ 4 w 90"/>
                  <a:gd name="T9" fmla="*/ 92 h 101"/>
                  <a:gd name="T10" fmla="*/ 89 w 90"/>
                  <a:gd name="T11" fmla="*/ 0 h 101"/>
                  <a:gd name="T12" fmla="*/ 58 w 90"/>
                  <a:gd name="T13" fmla="*/ 69 h 101"/>
                  <a:gd name="T14" fmla="*/ 50 w 90"/>
                  <a:gd name="T15" fmla="*/ 76 h 101"/>
                  <a:gd name="T16" fmla="*/ 51 w 90"/>
                  <a:gd name="T17" fmla="*/ 83 h 101"/>
                  <a:gd name="T18" fmla="*/ 58 w 90"/>
                  <a:gd name="T19" fmla="*/ 77 h 101"/>
                  <a:gd name="T20" fmla="*/ 89 w 90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101">
                    <a:moveTo>
                      <a:pt x="4" y="92"/>
                    </a:moveTo>
                    <a:cubicBezTo>
                      <a:pt x="4" y="92"/>
                      <a:pt x="4" y="92"/>
                      <a:pt x="4" y="92"/>
                    </a:cubicBezTo>
                    <a:cubicBezTo>
                      <a:pt x="3" y="95"/>
                      <a:pt x="2" y="98"/>
                      <a:pt x="0" y="101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" y="98"/>
                      <a:pt x="3" y="95"/>
                      <a:pt x="4" y="92"/>
                    </a:cubicBezTo>
                    <a:moveTo>
                      <a:pt x="89" y="0"/>
                    </a:moveTo>
                    <a:cubicBezTo>
                      <a:pt x="88" y="18"/>
                      <a:pt x="80" y="47"/>
                      <a:pt x="58" y="69"/>
                    </a:cubicBezTo>
                    <a:cubicBezTo>
                      <a:pt x="56" y="71"/>
                      <a:pt x="53" y="74"/>
                      <a:pt x="50" y="76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4" y="81"/>
                      <a:pt x="56" y="79"/>
                      <a:pt x="58" y="77"/>
                    </a:cubicBezTo>
                    <a:cubicBezTo>
                      <a:pt x="83" y="52"/>
                      <a:pt x="90" y="17"/>
                      <a:pt x="89" y="0"/>
                    </a:cubicBezTo>
                  </a:path>
                </a:pathLst>
              </a:custGeom>
              <a:solidFill>
                <a:srgbClr val="000000">
                  <a:alpha val="2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5" name="Freeform 177"/>
              <p:cNvSpPr>
                <a:spLocks/>
              </p:cNvSpPr>
              <p:nvPr/>
            </p:nvSpPr>
            <p:spPr bwMode="auto">
              <a:xfrm>
                <a:off x="8510974" y="4800797"/>
                <a:ext cx="231180" cy="108903"/>
              </a:xfrm>
              <a:custGeom>
                <a:avLst/>
                <a:gdLst>
                  <a:gd name="T0" fmla="*/ 50 w 51"/>
                  <a:gd name="T1" fmla="*/ 0 h 24"/>
                  <a:gd name="T2" fmla="*/ 4 w 51"/>
                  <a:gd name="T3" fmla="*/ 16 h 24"/>
                  <a:gd name="T4" fmla="*/ 0 w 51"/>
                  <a:gd name="T5" fmla="*/ 24 h 24"/>
                  <a:gd name="T6" fmla="*/ 51 w 51"/>
                  <a:gd name="T7" fmla="*/ 7 h 24"/>
                  <a:gd name="T8" fmla="*/ 50 w 51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4">
                    <a:moveTo>
                      <a:pt x="50" y="0"/>
                    </a:moveTo>
                    <a:cubicBezTo>
                      <a:pt x="35" y="11"/>
                      <a:pt x="18" y="15"/>
                      <a:pt x="4" y="16"/>
                    </a:cubicBezTo>
                    <a:cubicBezTo>
                      <a:pt x="3" y="19"/>
                      <a:pt x="2" y="22"/>
                      <a:pt x="0" y="24"/>
                    </a:cubicBezTo>
                    <a:cubicBezTo>
                      <a:pt x="15" y="24"/>
                      <a:pt x="35" y="20"/>
                      <a:pt x="51" y="7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9E4E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6" name="Freeform 178"/>
              <p:cNvSpPr>
                <a:spLocks/>
              </p:cNvSpPr>
              <p:nvPr/>
            </p:nvSpPr>
            <p:spPr bwMode="auto">
              <a:xfrm>
                <a:off x="8480405" y="4873399"/>
                <a:ext cx="49675" cy="42033"/>
              </a:xfrm>
              <a:custGeom>
                <a:avLst/>
                <a:gdLst>
                  <a:gd name="T0" fmla="*/ 11 w 11"/>
                  <a:gd name="T1" fmla="*/ 0 h 9"/>
                  <a:gd name="T2" fmla="*/ 8 w 11"/>
                  <a:gd name="T3" fmla="*/ 0 h 9"/>
                  <a:gd name="T4" fmla="*/ 6 w 11"/>
                  <a:gd name="T5" fmla="*/ 2 h 9"/>
                  <a:gd name="T6" fmla="*/ 0 w 11"/>
                  <a:gd name="T7" fmla="*/ 9 h 9"/>
                  <a:gd name="T8" fmla="*/ 1 w 11"/>
                  <a:gd name="T9" fmla="*/ 9 h 9"/>
                  <a:gd name="T10" fmla="*/ 2 w 11"/>
                  <a:gd name="T11" fmla="*/ 9 h 9"/>
                  <a:gd name="T12" fmla="*/ 7 w 11"/>
                  <a:gd name="T13" fmla="*/ 9 h 9"/>
                  <a:gd name="T14" fmla="*/ 11 w 11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4" y="4"/>
                      <a:pt x="2" y="6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9"/>
                      <a:pt x="5" y="9"/>
                      <a:pt x="7" y="9"/>
                    </a:cubicBezTo>
                    <a:cubicBezTo>
                      <a:pt x="9" y="6"/>
                      <a:pt x="10" y="3"/>
                      <a:pt x="11" y="0"/>
                    </a:cubicBezTo>
                  </a:path>
                </a:pathLst>
              </a:custGeom>
              <a:solidFill>
                <a:schemeClr val="tx1"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7" name="Freeform 179"/>
              <p:cNvSpPr>
                <a:spLocks/>
              </p:cNvSpPr>
              <p:nvPr/>
            </p:nvSpPr>
            <p:spPr bwMode="auto">
              <a:xfrm>
                <a:off x="8467031" y="4882952"/>
                <a:ext cx="40122" cy="32480"/>
              </a:xfrm>
              <a:custGeom>
                <a:avLst/>
                <a:gdLst>
                  <a:gd name="T0" fmla="*/ 9 w 9"/>
                  <a:gd name="T1" fmla="*/ 0 h 7"/>
                  <a:gd name="T2" fmla="*/ 0 w 9"/>
                  <a:gd name="T3" fmla="*/ 7 h 7"/>
                  <a:gd name="T4" fmla="*/ 3 w 9"/>
                  <a:gd name="T5" fmla="*/ 7 h 7"/>
                  <a:gd name="T6" fmla="*/ 9 w 9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cubicBezTo>
                      <a:pt x="6" y="2"/>
                      <a:pt x="3" y="4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5" y="4"/>
                      <a:pt x="7" y="2"/>
                      <a:pt x="9" y="0"/>
                    </a:cubicBezTo>
                  </a:path>
                </a:pathLst>
              </a:custGeom>
              <a:solidFill>
                <a:srgbClr val="B078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8" name="Freeform 180"/>
              <p:cNvSpPr>
                <a:spLocks noEditPoints="1"/>
              </p:cNvSpPr>
              <p:nvPr/>
            </p:nvSpPr>
            <p:spPr bwMode="auto">
              <a:xfrm>
                <a:off x="8411624" y="4819903"/>
                <a:ext cx="105082" cy="95529"/>
              </a:xfrm>
              <a:custGeom>
                <a:avLst/>
                <a:gdLst>
                  <a:gd name="T0" fmla="*/ 23 w 23"/>
                  <a:gd name="T1" fmla="*/ 12 h 21"/>
                  <a:gd name="T2" fmla="*/ 21 w 23"/>
                  <a:gd name="T3" fmla="*/ 13 h 21"/>
                  <a:gd name="T4" fmla="*/ 10 w 23"/>
                  <a:gd name="T5" fmla="*/ 20 h 21"/>
                  <a:gd name="T6" fmla="*/ 12 w 23"/>
                  <a:gd name="T7" fmla="*/ 21 h 21"/>
                  <a:gd name="T8" fmla="*/ 21 w 23"/>
                  <a:gd name="T9" fmla="*/ 14 h 21"/>
                  <a:gd name="T10" fmla="*/ 23 w 23"/>
                  <a:gd name="T11" fmla="*/ 12 h 21"/>
                  <a:gd name="T12" fmla="*/ 0 w 23"/>
                  <a:gd name="T13" fmla="*/ 0 h 21"/>
                  <a:gd name="T14" fmla="*/ 0 w 23"/>
                  <a:gd name="T15" fmla="*/ 4 h 21"/>
                  <a:gd name="T16" fmla="*/ 0 w 23"/>
                  <a:gd name="T17" fmla="*/ 5 h 21"/>
                  <a:gd name="T18" fmla="*/ 0 w 23"/>
                  <a:gd name="T19" fmla="*/ 10 h 21"/>
                  <a:gd name="T20" fmla="*/ 1 w 23"/>
                  <a:gd name="T21" fmla="*/ 9 h 21"/>
                  <a:gd name="T22" fmla="*/ 0 w 23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" h="21">
                    <a:moveTo>
                      <a:pt x="23" y="12"/>
                    </a:moveTo>
                    <a:cubicBezTo>
                      <a:pt x="22" y="12"/>
                      <a:pt x="21" y="13"/>
                      <a:pt x="21" y="13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1"/>
                      <a:pt x="11" y="21"/>
                      <a:pt x="12" y="21"/>
                    </a:cubicBezTo>
                    <a:cubicBezTo>
                      <a:pt x="15" y="18"/>
                      <a:pt x="18" y="16"/>
                      <a:pt x="21" y="14"/>
                    </a:cubicBezTo>
                    <a:cubicBezTo>
                      <a:pt x="21" y="13"/>
                      <a:pt x="22" y="13"/>
                      <a:pt x="23" y="12"/>
                    </a:cubicBezTo>
                    <a:moveTo>
                      <a:pt x="0" y="0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9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8"/>
                      <a:pt x="0" y="4"/>
                      <a:pt x="0" y="0"/>
                    </a:cubicBezTo>
                  </a:path>
                </a:pathLst>
              </a:custGeom>
              <a:solidFill>
                <a:srgbClr val="BF9E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9" name="Freeform 181"/>
              <p:cNvSpPr>
                <a:spLocks/>
              </p:cNvSpPr>
              <p:nvPr/>
            </p:nvSpPr>
            <p:spPr bwMode="auto">
              <a:xfrm>
                <a:off x="8375323" y="4357542"/>
                <a:ext cx="557890" cy="552158"/>
              </a:xfrm>
              <a:custGeom>
                <a:avLst/>
                <a:gdLst>
                  <a:gd name="T0" fmla="*/ 88 w 123"/>
                  <a:gd name="T1" fmla="*/ 91 h 122"/>
                  <a:gd name="T2" fmla="*/ 9 w 123"/>
                  <a:gd name="T3" fmla="*/ 114 h 122"/>
                  <a:gd name="T4" fmla="*/ 32 w 123"/>
                  <a:gd name="T5" fmla="*/ 34 h 122"/>
                  <a:gd name="T6" fmla="*/ 117 w 123"/>
                  <a:gd name="T7" fmla="*/ 6 h 122"/>
                  <a:gd name="T8" fmla="*/ 88 w 123"/>
                  <a:gd name="T9" fmla="*/ 91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2">
                    <a:moveTo>
                      <a:pt x="88" y="91"/>
                    </a:moveTo>
                    <a:cubicBezTo>
                      <a:pt x="57" y="122"/>
                      <a:pt x="9" y="114"/>
                      <a:pt x="9" y="114"/>
                    </a:cubicBezTo>
                    <a:cubicBezTo>
                      <a:pt x="9" y="114"/>
                      <a:pt x="0" y="66"/>
                      <a:pt x="32" y="34"/>
                    </a:cubicBezTo>
                    <a:cubicBezTo>
                      <a:pt x="63" y="3"/>
                      <a:pt x="110" y="0"/>
                      <a:pt x="117" y="6"/>
                    </a:cubicBezTo>
                    <a:cubicBezTo>
                      <a:pt x="123" y="12"/>
                      <a:pt x="119" y="60"/>
                      <a:pt x="88" y="91"/>
                    </a:cubicBezTo>
                  </a:path>
                </a:pathLst>
              </a:custGeom>
              <a:solidFill>
                <a:srgbClr val="DFDE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0" name="Freeform 182"/>
              <p:cNvSpPr>
                <a:spLocks/>
              </p:cNvSpPr>
              <p:nvPr/>
            </p:nvSpPr>
            <p:spPr bwMode="auto">
              <a:xfrm>
                <a:off x="8321826" y="4936448"/>
                <a:ext cx="108903" cy="68781"/>
              </a:xfrm>
              <a:custGeom>
                <a:avLst/>
                <a:gdLst>
                  <a:gd name="T0" fmla="*/ 24 w 24"/>
                  <a:gd name="T1" fmla="*/ 0 h 15"/>
                  <a:gd name="T2" fmla="*/ 0 w 24"/>
                  <a:gd name="T3" fmla="*/ 11 h 15"/>
                  <a:gd name="T4" fmla="*/ 1 w 24"/>
                  <a:gd name="T5" fmla="*/ 13 h 15"/>
                  <a:gd name="T6" fmla="*/ 4 w 24"/>
                  <a:gd name="T7" fmla="*/ 15 h 15"/>
                  <a:gd name="T8" fmla="*/ 10 w 24"/>
                  <a:gd name="T9" fmla="*/ 11 h 15"/>
                  <a:gd name="T10" fmla="*/ 24 w 24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24" y="0"/>
                    </a:moveTo>
                    <a:cubicBezTo>
                      <a:pt x="14" y="5"/>
                      <a:pt x="5" y="9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4"/>
                      <a:pt x="3" y="15"/>
                      <a:pt x="4" y="15"/>
                    </a:cubicBezTo>
                    <a:cubicBezTo>
                      <a:pt x="6" y="15"/>
                      <a:pt x="8" y="13"/>
                      <a:pt x="10" y="11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B078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1" name="Freeform 183"/>
              <p:cNvSpPr>
                <a:spLocks/>
              </p:cNvSpPr>
              <p:nvPr/>
            </p:nvSpPr>
            <p:spPr bwMode="auto">
              <a:xfrm>
                <a:off x="8321826" y="4863846"/>
                <a:ext cx="135651" cy="122277"/>
              </a:xfrm>
              <a:custGeom>
                <a:avLst/>
                <a:gdLst>
                  <a:gd name="T0" fmla="*/ 20 w 30"/>
                  <a:gd name="T1" fmla="*/ 0 h 27"/>
                  <a:gd name="T2" fmla="*/ 4 w 30"/>
                  <a:gd name="T3" fmla="*/ 21 h 27"/>
                  <a:gd name="T4" fmla="*/ 0 w 30"/>
                  <a:gd name="T5" fmla="*/ 27 h 27"/>
                  <a:gd name="T6" fmla="*/ 24 w 30"/>
                  <a:gd name="T7" fmla="*/ 16 h 27"/>
                  <a:gd name="T8" fmla="*/ 30 w 30"/>
                  <a:gd name="T9" fmla="*/ 10 h 27"/>
                  <a:gd name="T10" fmla="*/ 21 w 30"/>
                  <a:gd name="T11" fmla="*/ 10 h 27"/>
                  <a:gd name="T12" fmla="*/ 20 w 30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7">
                    <a:moveTo>
                      <a:pt x="20" y="0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2" y="23"/>
                      <a:pt x="0" y="25"/>
                      <a:pt x="0" y="27"/>
                    </a:cubicBezTo>
                    <a:cubicBezTo>
                      <a:pt x="5" y="25"/>
                      <a:pt x="14" y="21"/>
                      <a:pt x="24" y="16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5" y="10"/>
                      <a:pt x="21" y="10"/>
                      <a:pt x="21" y="10"/>
                    </a:cubicBezTo>
                    <a:cubicBezTo>
                      <a:pt x="21" y="10"/>
                      <a:pt x="20" y="6"/>
                      <a:pt x="20" y="0"/>
                    </a:cubicBezTo>
                  </a:path>
                </a:pathLst>
              </a:custGeom>
              <a:solidFill>
                <a:srgbClr val="BF9E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2" name="Freeform 184"/>
              <p:cNvSpPr>
                <a:spLocks/>
              </p:cNvSpPr>
              <p:nvPr/>
            </p:nvSpPr>
            <p:spPr bwMode="auto">
              <a:xfrm>
                <a:off x="8411624" y="4860025"/>
                <a:ext cx="95529" cy="49675"/>
              </a:xfrm>
              <a:custGeom>
                <a:avLst/>
                <a:gdLst>
                  <a:gd name="T0" fmla="*/ 1 w 21"/>
                  <a:gd name="T1" fmla="*/ 0 h 11"/>
                  <a:gd name="T2" fmla="*/ 0 w 21"/>
                  <a:gd name="T3" fmla="*/ 1 h 11"/>
                  <a:gd name="T4" fmla="*/ 1 w 21"/>
                  <a:gd name="T5" fmla="*/ 11 h 11"/>
                  <a:gd name="T6" fmla="*/ 10 w 21"/>
                  <a:gd name="T7" fmla="*/ 11 h 11"/>
                  <a:gd name="T8" fmla="*/ 21 w 21"/>
                  <a:gd name="T9" fmla="*/ 4 h 11"/>
                  <a:gd name="T10" fmla="*/ 16 w 21"/>
                  <a:gd name="T11" fmla="*/ 4 h 11"/>
                  <a:gd name="T12" fmla="*/ 1 w 21"/>
                  <a:gd name="T13" fmla="*/ 3 h 11"/>
                  <a:gd name="T14" fmla="*/ 1 w 21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1"/>
                      <a:pt x="5" y="11"/>
                      <a:pt x="10" y="11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19" y="4"/>
                      <a:pt x="18" y="4"/>
                      <a:pt x="16" y="4"/>
                    </a:cubicBezTo>
                    <a:cubicBezTo>
                      <a:pt x="7" y="4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0"/>
                    </a:cubicBezTo>
                  </a:path>
                </a:pathLst>
              </a:custGeom>
              <a:solidFill>
                <a:srgbClr val="9C7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3" name="Freeform 185"/>
              <p:cNvSpPr>
                <a:spLocks/>
              </p:cNvSpPr>
              <p:nvPr/>
            </p:nvSpPr>
            <p:spPr bwMode="auto">
              <a:xfrm>
                <a:off x="8417355" y="4711000"/>
                <a:ext cx="198700" cy="168131"/>
              </a:xfrm>
              <a:custGeom>
                <a:avLst/>
                <a:gdLst>
                  <a:gd name="T0" fmla="*/ 37 w 44"/>
                  <a:gd name="T1" fmla="*/ 0 h 37"/>
                  <a:gd name="T2" fmla="*/ 23 w 44"/>
                  <a:gd name="T3" fmla="*/ 4 h 37"/>
                  <a:gd name="T4" fmla="*/ 0 w 44"/>
                  <a:gd name="T5" fmla="*/ 33 h 37"/>
                  <a:gd name="T6" fmla="*/ 0 w 44"/>
                  <a:gd name="T7" fmla="*/ 36 h 37"/>
                  <a:gd name="T8" fmla="*/ 15 w 44"/>
                  <a:gd name="T9" fmla="*/ 37 h 37"/>
                  <a:gd name="T10" fmla="*/ 20 w 44"/>
                  <a:gd name="T11" fmla="*/ 37 h 37"/>
                  <a:gd name="T12" fmla="*/ 40 w 44"/>
                  <a:gd name="T13" fmla="*/ 21 h 37"/>
                  <a:gd name="T14" fmla="*/ 44 w 44"/>
                  <a:gd name="T15" fmla="*/ 7 h 37"/>
                  <a:gd name="T16" fmla="*/ 44 w 44"/>
                  <a:gd name="T17" fmla="*/ 6 h 37"/>
                  <a:gd name="T18" fmla="*/ 42 w 44"/>
                  <a:gd name="T19" fmla="*/ 1 h 37"/>
                  <a:gd name="T20" fmla="*/ 37 w 44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" h="37">
                    <a:moveTo>
                      <a:pt x="37" y="0"/>
                    </a:moveTo>
                    <a:cubicBezTo>
                      <a:pt x="32" y="0"/>
                      <a:pt x="25" y="2"/>
                      <a:pt x="23" y="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5"/>
                      <a:pt x="0" y="36"/>
                      <a:pt x="0" y="36"/>
                    </a:cubicBezTo>
                    <a:cubicBezTo>
                      <a:pt x="0" y="36"/>
                      <a:pt x="6" y="37"/>
                      <a:pt x="15" y="37"/>
                    </a:cubicBezTo>
                    <a:cubicBezTo>
                      <a:pt x="17" y="37"/>
                      <a:pt x="18" y="37"/>
                      <a:pt x="20" y="37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2" y="19"/>
                      <a:pt x="44" y="12"/>
                      <a:pt x="44" y="7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4"/>
                      <a:pt x="43" y="2"/>
                      <a:pt x="42" y="1"/>
                    </a:cubicBezTo>
                    <a:cubicBezTo>
                      <a:pt x="42" y="0"/>
                      <a:pt x="40" y="0"/>
                      <a:pt x="37" y="0"/>
                    </a:cubicBezTo>
                  </a:path>
                </a:pathLst>
              </a:custGeom>
              <a:solidFill>
                <a:srgbClr val="B2A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4" name="Freeform 186"/>
              <p:cNvSpPr>
                <a:spLocks/>
              </p:cNvSpPr>
              <p:nvPr/>
            </p:nvSpPr>
            <p:spPr bwMode="auto">
              <a:xfrm>
                <a:off x="8312273" y="4665146"/>
                <a:ext cx="313335" cy="307604"/>
              </a:xfrm>
              <a:custGeom>
                <a:avLst/>
                <a:gdLst>
                  <a:gd name="T0" fmla="*/ 12 w 69"/>
                  <a:gd name="T1" fmla="*/ 63 h 68"/>
                  <a:gd name="T2" fmla="*/ 3 w 69"/>
                  <a:gd name="T3" fmla="*/ 65 h 68"/>
                  <a:gd name="T4" fmla="*/ 6 w 69"/>
                  <a:gd name="T5" fmla="*/ 57 h 68"/>
                  <a:gd name="T6" fmla="*/ 46 w 69"/>
                  <a:gd name="T7" fmla="*/ 6 h 68"/>
                  <a:gd name="T8" fmla="*/ 65 w 69"/>
                  <a:gd name="T9" fmla="*/ 3 h 68"/>
                  <a:gd name="T10" fmla="*/ 63 w 69"/>
                  <a:gd name="T11" fmla="*/ 23 h 68"/>
                  <a:gd name="T12" fmla="*/ 12 w 69"/>
                  <a:gd name="T13" fmla="*/ 6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68">
                    <a:moveTo>
                      <a:pt x="12" y="63"/>
                    </a:moveTo>
                    <a:cubicBezTo>
                      <a:pt x="9" y="66"/>
                      <a:pt x="6" y="68"/>
                      <a:pt x="3" y="65"/>
                    </a:cubicBezTo>
                    <a:cubicBezTo>
                      <a:pt x="0" y="62"/>
                      <a:pt x="3" y="60"/>
                      <a:pt x="6" y="57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9" y="3"/>
                      <a:pt x="62" y="0"/>
                      <a:pt x="65" y="3"/>
                    </a:cubicBezTo>
                    <a:cubicBezTo>
                      <a:pt x="69" y="6"/>
                      <a:pt x="66" y="20"/>
                      <a:pt x="63" y="23"/>
                    </a:cubicBezTo>
                    <a:lnTo>
                      <a:pt x="12" y="63"/>
                    </a:lnTo>
                    <a:close/>
                  </a:path>
                </a:pathLst>
              </a:custGeom>
              <a:solidFill>
                <a:srgbClr val="BE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Freeform 187"/>
              <p:cNvSpPr>
                <a:spLocks/>
              </p:cNvSpPr>
              <p:nvPr/>
            </p:nvSpPr>
            <p:spPr bwMode="auto">
              <a:xfrm>
                <a:off x="8629430" y="4552422"/>
                <a:ext cx="154757" cy="145204"/>
              </a:xfrm>
              <a:custGeom>
                <a:avLst/>
                <a:gdLst>
                  <a:gd name="T0" fmla="*/ 16 w 34"/>
                  <a:gd name="T1" fmla="*/ 0 h 32"/>
                  <a:gd name="T2" fmla="*/ 16 w 34"/>
                  <a:gd name="T3" fmla="*/ 0 h 32"/>
                  <a:gd name="T4" fmla="*/ 5 w 34"/>
                  <a:gd name="T5" fmla="*/ 5 h 32"/>
                  <a:gd name="T6" fmla="*/ 0 w 34"/>
                  <a:gd name="T7" fmla="*/ 16 h 32"/>
                  <a:gd name="T8" fmla="*/ 0 w 34"/>
                  <a:gd name="T9" fmla="*/ 16 h 32"/>
                  <a:gd name="T10" fmla="*/ 5 w 34"/>
                  <a:gd name="T11" fmla="*/ 27 h 32"/>
                  <a:gd name="T12" fmla="*/ 16 w 34"/>
                  <a:gd name="T13" fmla="*/ 32 h 32"/>
                  <a:gd name="T14" fmla="*/ 16 w 34"/>
                  <a:gd name="T15" fmla="*/ 32 h 32"/>
                  <a:gd name="T16" fmla="*/ 27 w 34"/>
                  <a:gd name="T17" fmla="*/ 27 h 32"/>
                  <a:gd name="T18" fmla="*/ 27 w 34"/>
                  <a:gd name="T19" fmla="*/ 5 h 32"/>
                  <a:gd name="T20" fmla="*/ 16 w 34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2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8" y="2"/>
                      <a:pt x="5" y="5"/>
                    </a:cubicBezTo>
                    <a:cubicBezTo>
                      <a:pt x="2" y="8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0"/>
                      <a:pt x="2" y="24"/>
                      <a:pt x="5" y="27"/>
                    </a:cubicBezTo>
                    <a:cubicBezTo>
                      <a:pt x="8" y="31"/>
                      <a:pt x="12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0" y="32"/>
                      <a:pt x="24" y="31"/>
                      <a:pt x="27" y="27"/>
                    </a:cubicBezTo>
                    <a:cubicBezTo>
                      <a:pt x="34" y="21"/>
                      <a:pt x="34" y="11"/>
                      <a:pt x="27" y="5"/>
                    </a:cubicBezTo>
                    <a:cubicBezTo>
                      <a:pt x="24" y="2"/>
                      <a:pt x="20" y="0"/>
                      <a:pt x="16" y="0"/>
                    </a:cubicBezTo>
                  </a:path>
                </a:pathLst>
              </a:custGeom>
              <a:solidFill>
                <a:srgbClr val="B2A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Freeform 188"/>
              <p:cNvSpPr>
                <a:spLocks/>
              </p:cNvSpPr>
              <p:nvPr/>
            </p:nvSpPr>
            <p:spPr bwMode="auto">
              <a:xfrm>
                <a:off x="8765081" y="4489373"/>
                <a:ext cx="76423" cy="72602"/>
              </a:xfrm>
              <a:custGeom>
                <a:avLst/>
                <a:gdLst>
                  <a:gd name="T0" fmla="*/ 9 w 17"/>
                  <a:gd name="T1" fmla="*/ 0 h 16"/>
                  <a:gd name="T2" fmla="*/ 3 w 17"/>
                  <a:gd name="T3" fmla="*/ 2 h 16"/>
                  <a:gd name="T4" fmla="*/ 3 w 17"/>
                  <a:gd name="T5" fmla="*/ 13 h 16"/>
                  <a:gd name="T6" fmla="*/ 9 w 17"/>
                  <a:gd name="T7" fmla="*/ 16 h 16"/>
                  <a:gd name="T8" fmla="*/ 14 w 17"/>
                  <a:gd name="T9" fmla="*/ 13 h 16"/>
                  <a:gd name="T10" fmla="*/ 17 w 17"/>
                  <a:gd name="T11" fmla="*/ 8 h 16"/>
                  <a:gd name="T12" fmla="*/ 17 w 17"/>
                  <a:gd name="T13" fmla="*/ 8 h 16"/>
                  <a:gd name="T14" fmla="*/ 14 w 17"/>
                  <a:gd name="T15" fmla="*/ 2 h 16"/>
                  <a:gd name="T16" fmla="*/ 9 w 1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6">
                    <a:moveTo>
                      <a:pt x="9" y="0"/>
                    </a:moveTo>
                    <a:cubicBezTo>
                      <a:pt x="7" y="0"/>
                      <a:pt x="5" y="0"/>
                      <a:pt x="3" y="2"/>
                    </a:cubicBezTo>
                    <a:cubicBezTo>
                      <a:pt x="0" y="5"/>
                      <a:pt x="0" y="10"/>
                      <a:pt x="3" y="13"/>
                    </a:cubicBezTo>
                    <a:cubicBezTo>
                      <a:pt x="5" y="15"/>
                      <a:pt x="7" y="16"/>
                      <a:pt x="9" y="16"/>
                    </a:cubicBezTo>
                    <a:cubicBezTo>
                      <a:pt x="11" y="16"/>
                      <a:pt x="13" y="15"/>
                      <a:pt x="14" y="13"/>
                    </a:cubicBezTo>
                    <a:cubicBezTo>
                      <a:pt x="16" y="12"/>
                      <a:pt x="17" y="10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5"/>
                      <a:pt x="16" y="3"/>
                      <a:pt x="14" y="2"/>
                    </a:cubicBezTo>
                    <a:cubicBezTo>
                      <a:pt x="13" y="0"/>
                      <a:pt x="11" y="0"/>
                      <a:pt x="9" y="0"/>
                    </a:cubicBezTo>
                  </a:path>
                </a:pathLst>
              </a:custGeom>
              <a:solidFill>
                <a:srgbClr val="B2AD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Freeform 189"/>
              <p:cNvSpPr>
                <a:spLocks/>
              </p:cNvSpPr>
              <p:nvPr/>
            </p:nvSpPr>
            <p:spPr bwMode="auto">
              <a:xfrm>
                <a:off x="8619877" y="4512300"/>
                <a:ext cx="164310" cy="158578"/>
              </a:xfrm>
              <a:custGeom>
                <a:avLst/>
                <a:gdLst>
                  <a:gd name="T0" fmla="*/ 29 w 36"/>
                  <a:gd name="T1" fmla="*/ 28 h 35"/>
                  <a:gd name="T2" fmla="*/ 7 w 36"/>
                  <a:gd name="T3" fmla="*/ 28 h 35"/>
                  <a:gd name="T4" fmla="*/ 7 w 36"/>
                  <a:gd name="T5" fmla="*/ 6 h 35"/>
                  <a:gd name="T6" fmla="*/ 29 w 36"/>
                  <a:gd name="T7" fmla="*/ 6 h 35"/>
                  <a:gd name="T8" fmla="*/ 29 w 36"/>
                  <a:gd name="T9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29" y="28"/>
                    </a:moveTo>
                    <a:cubicBezTo>
                      <a:pt x="23" y="35"/>
                      <a:pt x="13" y="35"/>
                      <a:pt x="7" y="28"/>
                    </a:cubicBezTo>
                    <a:cubicBezTo>
                      <a:pt x="0" y="22"/>
                      <a:pt x="0" y="12"/>
                      <a:pt x="7" y="6"/>
                    </a:cubicBezTo>
                    <a:cubicBezTo>
                      <a:pt x="13" y="0"/>
                      <a:pt x="23" y="0"/>
                      <a:pt x="29" y="6"/>
                    </a:cubicBezTo>
                    <a:cubicBezTo>
                      <a:pt x="36" y="12"/>
                      <a:pt x="36" y="22"/>
                      <a:pt x="29" y="28"/>
                    </a:cubicBezTo>
                  </a:path>
                </a:pathLst>
              </a:custGeom>
              <a:solidFill>
                <a:srgbClr val="4D5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Freeform 190"/>
              <p:cNvSpPr>
                <a:spLocks/>
              </p:cNvSpPr>
              <p:nvPr/>
            </p:nvSpPr>
            <p:spPr bwMode="auto">
              <a:xfrm>
                <a:off x="8765081" y="4449250"/>
                <a:ext cx="76423" cy="76423"/>
              </a:xfrm>
              <a:custGeom>
                <a:avLst/>
                <a:gdLst>
                  <a:gd name="T0" fmla="*/ 14 w 17"/>
                  <a:gd name="T1" fmla="*/ 14 h 17"/>
                  <a:gd name="T2" fmla="*/ 3 w 17"/>
                  <a:gd name="T3" fmla="*/ 14 h 17"/>
                  <a:gd name="T4" fmla="*/ 3 w 17"/>
                  <a:gd name="T5" fmla="*/ 3 h 17"/>
                  <a:gd name="T6" fmla="*/ 14 w 17"/>
                  <a:gd name="T7" fmla="*/ 3 h 17"/>
                  <a:gd name="T8" fmla="*/ 14 w 17"/>
                  <a:gd name="T9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4" y="14"/>
                    </a:moveTo>
                    <a:cubicBezTo>
                      <a:pt x="11" y="17"/>
                      <a:pt x="6" y="17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</a:path>
                </a:pathLst>
              </a:custGeom>
              <a:solidFill>
                <a:srgbClr val="4D5C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7638369" y="3650770"/>
            <a:ext cx="2993675" cy="1523257"/>
            <a:chOff x="7638369" y="4013627"/>
            <a:chExt cx="2993675" cy="1523257"/>
          </a:xfrm>
        </p:grpSpPr>
        <p:grpSp>
          <p:nvGrpSpPr>
            <p:cNvPr id="32" name="组合 31"/>
            <p:cNvGrpSpPr/>
            <p:nvPr/>
          </p:nvGrpSpPr>
          <p:grpSpPr>
            <a:xfrm flipH="1" flipV="1">
              <a:off x="7638369" y="4349435"/>
              <a:ext cx="2686050" cy="647700"/>
              <a:chOff x="-590550" y="381000"/>
              <a:chExt cx="2686050" cy="647700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1447800" y="381000"/>
                <a:ext cx="647700" cy="647700"/>
              </a:xfrm>
              <a:prstGeom prst="line">
                <a:avLst/>
              </a:prstGeom>
              <a:ln w="31750" cap="rnd">
                <a:solidFill>
                  <a:srgbClr val="00A8A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-590550" y="381000"/>
                <a:ext cx="2038350" cy="0"/>
              </a:xfrm>
              <a:prstGeom prst="line">
                <a:avLst/>
              </a:prstGeom>
              <a:ln w="31750" cap="rnd">
                <a:solidFill>
                  <a:srgbClr val="00A8AC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/>
            <p:cNvSpPr txBox="1"/>
            <p:nvPr/>
          </p:nvSpPr>
          <p:spPr>
            <a:xfrm flipH="1">
              <a:off x="8600719" y="4013627"/>
              <a:ext cx="12362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60</a:t>
              </a:r>
              <a:r>
                <a:rPr lang="en-US" altLang="zh-CN" sz="4400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flipH="1">
              <a:off x="8600719" y="507521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8600719" y="1747740"/>
            <a:ext cx="27886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1538570" y="1310793"/>
            <a:ext cx="3059110" cy="1626781"/>
            <a:chOff x="1538570" y="1673650"/>
            <a:chExt cx="3059110" cy="1626781"/>
          </a:xfrm>
        </p:grpSpPr>
        <p:grpSp>
          <p:nvGrpSpPr>
            <p:cNvPr id="39" name="组合 38"/>
            <p:cNvGrpSpPr/>
            <p:nvPr/>
          </p:nvGrpSpPr>
          <p:grpSpPr>
            <a:xfrm>
              <a:off x="1911630" y="2652731"/>
              <a:ext cx="2686050" cy="647700"/>
              <a:chOff x="-590550" y="381000"/>
              <a:chExt cx="2686050" cy="647700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1447800" y="381000"/>
                <a:ext cx="647700" cy="647700"/>
              </a:xfrm>
              <a:prstGeom prst="line">
                <a:avLst/>
              </a:prstGeom>
              <a:ln w="31750" cap="rnd">
                <a:solidFill>
                  <a:srgbClr val="BDA58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-590550" y="381000"/>
                <a:ext cx="2038350" cy="0"/>
              </a:xfrm>
              <a:prstGeom prst="line">
                <a:avLst/>
              </a:prstGeom>
              <a:ln w="31750" cap="rnd">
                <a:solidFill>
                  <a:srgbClr val="BDA582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39"/>
            <p:cNvSpPr txBox="1"/>
            <p:nvPr/>
          </p:nvSpPr>
          <p:spPr>
            <a:xfrm>
              <a:off x="2333659" y="1673650"/>
              <a:ext cx="123623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6000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40</a:t>
              </a:r>
              <a:r>
                <a:rPr lang="en-US" altLang="zh-CN" sz="4400" dirty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%</a:t>
              </a:r>
              <a:endParaRPr lang="zh-CN" altLang="en-US" sz="4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38570" y="265273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802673" y="2775132"/>
            <a:ext cx="27672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6612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0" y="3318329"/>
            <a:ext cx="12192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 rot="2700000">
            <a:off x="904082" y="2951080"/>
            <a:ext cx="734498" cy="734498"/>
          </a:xfrm>
          <a:prstGeom prst="roundRect">
            <a:avLst/>
          </a:prstGeom>
          <a:solidFill>
            <a:srgbClr val="00A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9926" y="308017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2017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圆角矩形 12"/>
          <p:cNvSpPr/>
          <p:nvPr/>
        </p:nvSpPr>
        <p:spPr>
          <a:xfrm rot="2700000">
            <a:off x="3345990" y="2951080"/>
            <a:ext cx="734498" cy="734498"/>
          </a:xfrm>
          <a:prstGeom prst="roundRect">
            <a:avLst/>
          </a:prstGeom>
          <a:solidFill>
            <a:srgbClr val="BDA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756264" y="1523450"/>
            <a:ext cx="2226188" cy="1426381"/>
            <a:chOff x="345562" y="4067628"/>
            <a:chExt cx="2226188" cy="1426381"/>
          </a:xfrm>
        </p:grpSpPr>
        <p:sp>
          <p:nvSpPr>
            <p:cNvPr id="16" name="矩形 15"/>
            <p:cNvSpPr/>
            <p:nvPr/>
          </p:nvSpPr>
          <p:spPr>
            <a:xfrm flipH="1">
              <a:off x="345562" y="4147724"/>
              <a:ext cx="98938" cy="1217144"/>
            </a:xfrm>
            <a:prstGeom prst="rect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44500" y="406762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44500" y="4539902"/>
              <a:ext cx="212725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3261833" y="308017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2018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2700000">
            <a:off x="5787898" y="2951079"/>
            <a:ext cx="734498" cy="734498"/>
          </a:xfrm>
          <a:prstGeom prst="roundRect">
            <a:avLst/>
          </a:prstGeom>
          <a:solidFill>
            <a:srgbClr val="00A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03742" y="308017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2019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圆角矩形 28"/>
          <p:cNvSpPr/>
          <p:nvPr/>
        </p:nvSpPr>
        <p:spPr>
          <a:xfrm rot="2700000">
            <a:off x="8229806" y="2951078"/>
            <a:ext cx="734498" cy="734498"/>
          </a:xfrm>
          <a:prstGeom prst="roundRect">
            <a:avLst/>
          </a:prstGeom>
          <a:solidFill>
            <a:srgbClr val="BDA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77668" y="1523450"/>
            <a:ext cx="2226188" cy="1297240"/>
            <a:chOff x="345562" y="4067628"/>
            <a:chExt cx="2226188" cy="1297240"/>
          </a:xfrm>
        </p:grpSpPr>
        <p:sp>
          <p:nvSpPr>
            <p:cNvPr id="32" name="矩形 31"/>
            <p:cNvSpPr/>
            <p:nvPr/>
          </p:nvSpPr>
          <p:spPr>
            <a:xfrm flipH="1">
              <a:off x="345562" y="4147724"/>
              <a:ext cx="98938" cy="1217144"/>
            </a:xfrm>
            <a:prstGeom prst="rect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44500" y="406762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44500" y="4519117"/>
              <a:ext cx="21272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145649" y="308017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2020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圆角矩形 36"/>
          <p:cNvSpPr/>
          <p:nvPr/>
        </p:nvSpPr>
        <p:spPr>
          <a:xfrm rot="2700000">
            <a:off x="10671714" y="2951077"/>
            <a:ext cx="734498" cy="734498"/>
          </a:xfrm>
          <a:prstGeom prst="roundRect">
            <a:avLst/>
          </a:prstGeom>
          <a:solidFill>
            <a:srgbClr val="00A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587557" y="308017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2021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96426" y="3837695"/>
            <a:ext cx="2226188" cy="1426381"/>
            <a:chOff x="345562" y="4067628"/>
            <a:chExt cx="2226188" cy="1426381"/>
          </a:xfrm>
        </p:grpSpPr>
        <p:sp>
          <p:nvSpPr>
            <p:cNvPr id="45" name="矩形 44"/>
            <p:cNvSpPr/>
            <p:nvPr/>
          </p:nvSpPr>
          <p:spPr>
            <a:xfrm flipH="1">
              <a:off x="345562" y="4147724"/>
              <a:ext cx="98938" cy="1217144"/>
            </a:xfrm>
            <a:prstGeom prst="rect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44500" y="406762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44500" y="4539902"/>
              <a:ext cx="212725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217830" y="3837695"/>
            <a:ext cx="2226188" cy="1297240"/>
            <a:chOff x="345562" y="4067628"/>
            <a:chExt cx="2226188" cy="1297240"/>
          </a:xfrm>
        </p:grpSpPr>
        <p:sp>
          <p:nvSpPr>
            <p:cNvPr id="49" name="矩形 48"/>
            <p:cNvSpPr/>
            <p:nvPr/>
          </p:nvSpPr>
          <p:spPr>
            <a:xfrm flipH="1">
              <a:off x="345562" y="4147724"/>
              <a:ext cx="98938" cy="1217144"/>
            </a:xfrm>
            <a:prstGeom prst="rect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44500" y="406762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44500" y="4519117"/>
              <a:ext cx="21272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707931" y="3837695"/>
            <a:ext cx="2226188" cy="1297240"/>
            <a:chOff x="345562" y="4067628"/>
            <a:chExt cx="2226188" cy="1297240"/>
          </a:xfrm>
        </p:grpSpPr>
        <p:sp>
          <p:nvSpPr>
            <p:cNvPr id="53" name="矩形 52"/>
            <p:cNvSpPr/>
            <p:nvPr/>
          </p:nvSpPr>
          <p:spPr>
            <a:xfrm flipH="1">
              <a:off x="345562" y="4147724"/>
              <a:ext cx="98938" cy="1217144"/>
            </a:xfrm>
            <a:prstGeom prst="rect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44500" y="406762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444500" y="4519117"/>
              <a:ext cx="21272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289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图片 133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9933" y="2902227"/>
            <a:ext cx="6501162" cy="394307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26097" y="1244600"/>
            <a:ext cx="6565900" cy="561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515" y="1244600"/>
            <a:ext cx="4634473" cy="5620658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 rot="5400000">
            <a:off x="859640" y="598328"/>
            <a:ext cx="1718707" cy="1718706"/>
          </a:xfrm>
          <a:prstGeom prst="ellipse">
            <a:avLst/>
          </a:prstGeom>
          <a:gradFill>
            <a:gsLst>
              <a:gs pos="19000">
                <a:srgbClr val="C51125"/>
              </a:gs>
              <a:gs pos="100000">
                <a:srgbClr val="FCFFD8"/>
              </a:gs>
            </a:gsLst>
            <a:lin ang="0" scaled="0"/>
          </a:gra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1751">
            <a:off x="-771066" y="2451123"/>
            <a:ext cx="10369211" cy="3776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44600"/>
            <a:ext cx="6565900" cy="561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57500"/>
            <a:ext cx="12192000" cy="4000500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668E96F4-C914-42FC-B7EB-D36B16EDE656}"/>
              </a:ext>
            </a:extLst>
          </p:cNvPr>
          <p:cNvSpPr txBox="1"/>
          <p:nvPr/>
        </p:nvSpPr>
        <p:spPr>
          <a:xfrm>
            <a:off x="3176585" y="284225"/>
            <a:ext cx="58388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目录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4982" y="672429"/>
            <a:ext cx="2632715" cy="26327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89194" y="1693652"/>
            <a:ext cx="520135" cy="3222983"/>
            <a:chOff x="3042212" y="1589837"/>
            <a:chExt cx="520135" cy="3222983"/>
          </a:xfrm>
        </p:grpSpPr>
        <p:sp>
          <p:nvSpPr>
            <p:cNvPr id="40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2658235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3235316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00A8AC"/>
              </a:fgClr>
              <a:bgClr>
                <a:srgbClr val="00B8BC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43000">
                    <a:srgbClr val="FCFFD8"/>
                  </a:gs>
                  <a:gs pos="100000">
                    <a:srgbClr val="DEC458"/>
                  </a:gs>
                  <a:gs pos="74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69904" y="1724528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01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052117" y="265233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添加标题文本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607575" y="1693652"/>
            <a:ext cx="509106" cy="3222983"/>
            <a:chOff x="3042212" y="1589837"/>
            <a:chExt cx="509106" cy="3222983"/>
          </a:xfrm>
        </p:grpSpPr>
        <p:sp>
          <p:nvSpPr>
            <p:cNvPr id="115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2658235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3235316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00A8AC"/>
              </a:fgClr>
              <a:bgClr>
                <a:srgbClr val="00B8BC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43000">
                    <a:srgbClr val="FCFFD8"/>
                  </a:gs>
                  <a:gs pos="100000">
                    <a:srgbClr val="DEC458"/>
                  </a:gs>
                  <a:gs pos="74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057204" y="1724528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02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3052117" y="265233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添加标题文本</a:t>
              </a: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5725956" y="1693652"/>
            <a:ext cx="509106" cy="3222983"/>
            <a:chOff x="3042212" y="1589837"/>
            <a:chExt cx="509106" cy="3222983"/>
          </a:xfrm>
        </p:grpSpPr>
        <p:sp>
          <p:nvSpPr>
            <p:cNvPr id="120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2658235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3235316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00A8AC"/>
              </a:fgClr>
              <a:bgClr>
                <a:srgbClr val="00B8BC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43000">
                    <a:srgbClr val="FCFFD8"/>
                  </a:gs>
                  <a:gs pos="100000">
                    <a:srgbClr val="DEC458"/>
                  </a:gs>
                  <a:gs pos="74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3057204" y="1724528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03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3052117" y="265233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添加标题文本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844337" y="1693652"/>
            <a:ext cx="509106" cy="3222983"/>
            <a:chOff x="3042212" y="1589837"/>
            <a:chExt cx="509106" cy="3222983"/>
          </a:xfrm>
        </p:grpSpPr>
        <p:sp>
          <p:nvSpPr>
            <p:cNvPr id="125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2658235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3235316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00A8AC"/>
              </a:fgClr>
              <a:bgClr>
                <a:srgbClr val="00B8BC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43000">
                    <a:srgbClr val="FCFFD8"/>
                  </a:gs>
                  <a:gs pos="100000">
                    <a:srgbClr val="DEC458"/>
                  </a:gs>
                  <a:gs pos="74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3057204" y="1724528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04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052117" y="265233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添加标题文本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962718" y="1693652"/>
            <a:ext cx="509106" cy="3222983"/>
            <a:chOff x="3042212" y="1589837"/>
            <a:chExt cx="509106" cy="3222983"/>
          </a:xfrm>
        </p:grpSpPr>
        <p:sp>
          <p:nvSpPr>
            <p:cNvPr id="130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2658235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3235316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00A8AC"/>
              </a:fgClr>
              <a:bgClr>
                <a:srgbClr val="00B8BC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43000">
                    <a:srgbClr val="FCFFD8"/>
                  </a:gs>
                  <a:gs pos="100000">
                    <a:srgbClr val="DEC458"/>
                  </a:gs>
                  <a:gs pos="74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3057204" y="1724528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05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052117" y="265233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308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155403849"/>
              </p:ext>
            </p:extLst>
          </p:nvPr>
        </p:nvGraphicFramePr>
        <p:xfrm>
          <a:off x="1167606" y="311548"/>
          <a:ext cx="9856788" cy="6546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2902156" y="1357050"/>
            <a:ext cx="2513964" cy="1920054"/>
            <a:chOff x="2902156" y="1528500"/>
            <a:chExt cx="2513964" cy="1920054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4159138" y="2771775"/>
              <a:ext cx="0" cy="676779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2902156" y="1528500"/>
              <a:ext cx="251396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" name="Freeform 51"/>
            <p:cNvSpPr>
              <a:spLocks noEditPoints="1"/>
            </p:cNvSpPr>
            <p:nvPr/>
          </p:nvSpPr>
          <p:spPr bwMode="auto">
            <a:xfrm>
              <a:off x="3936642" y="2341692"/>
              <a:ext cx="444992" cy="320834"/>
            </a:xfrm>
            <a:custGeom>
              <a:avLst/>
              <a:gdLst>
                <a:gd name="T0" fmla="*/ 110 w 153"/>
                <a:gd name="T1" fmla="*/ 94 h 110"/>
                <a:gd name="T2" fmla="*/ 131 w 153"/>
                <a:gd name="T3" fmla="*/ 79 h 110"/>
                <a:gd name="T4" fmla="*/ 120 w 153"/>
                <a:gd name="T5" fmla="*/ 72 h 110"/>
                <a:gd name="T6" fmla="*/ 115 w 153"/>
                <a:gd name="T7" fmla="*/ 67 h 110"/>
                <a:gd name="T8" fmla="*/ 106 w 153"/>
                <a:gd name="T9" fmla="*/ 67 h 110"/>
                <a:gd name="T10" fmla="*/ 101 w 153"/>
                <a:gd name="T11" fmla="*/ 71 h 110"/>
                <a:gd name="T12" fmla="*/ 89 w 153"/>
                <a:gd name="T13" fmla="*/ 77 h 110"/>
                <a:gd name="T14" fmla="*/ 92 w 153"/>
                <a:gd name="T15" fmla="*/ 90 h 110"/>
                <a:gd name="T16" fmla="*/ 92 w 153"/>
                <a:gd name="T17" fmla="*/ 96 h 110"/>
                <a:gd name="T18" fmla="*/ 99 w 153"/>
                <a:gd name="T19" fmla="*/ 103 h 110"/>
                <a:gd name="T20" fmla="*/ 105 w 153"/>
                <a:gd name="T21" fmla="*/ 104 h 110"/>
                <a:gd name="T22" fmla="*/ 118 w 153"/>
                <a:gd name="T23" fmla="*/ 108 h 110"/>
                <a:gd name="T24" fmla="*/ 125 w 153"/>
                <a:gd name="T25" fmla="*/ 97 h 110"/>
                <a:gd name="T26" fmla="*/ 129 w 153"/>
                <a:gd name="T27" fmla="*/ 92 h 110"/>
                <a:gd name="T28" fmla="*/ 129 w 153"/>
                <a:gd name="T29" fmla="*/ 83 h 110"/>
                <a:gd name="T30" fmla="*/ 95 w 153"/>
                <a:gd name="T31" fmla="*/ 87 h 110"/>
                <a:gd name="T32" fmla="*/ 110 w 153"/>
                <a:gd name="T33" fmla="*/ 102 h 110"/>
                <a:gd name="T34" fmla="*/ 109 w 153"/>
                <a:gd name="T35" fmla="*/ 33 h 110"/>
                <a:gd name="T36" fmla="*/ 131 w 153"/>
                <a:gd name="T37" fmla="*/ 33 h 110"/>
                <a:gd name="T38" fmla="*/ 147 w 153"/>
                <a:gd name="T39" fmla="*/ 40 h 110"/>
                <a:gd name="T40" fmla="*/ 153 w 153"/>
                <a:gd name="T41" fmla="*/ 21 h 110"/>
                <a:gd name="T42" fmla="*/ 136 w 153"/>
                <a:gd name="T43" fmla="*/ 11 h 110"/>
                <a:gd name="T44" fmla="*/ 135 w 153"/>
                <a:gd name="T45" fmla="*/ 2 h 110"/>
                <a:gd name="T46" fmla="*/ 115 w 153"/>
                <a:gd name="T47" fmla="*/ 6 h 110"/>
                <a:gd name="T48" fmla="*/ 106 w 153"/>
                <a:gd name="T49" fmla="*/ 7 h 110"/>
                <a:gd name="T50" fmla="*/ 95 w 153"/>
                <a:gd name="T51" fmla="*/ 16 h 110"/>
                <a:gd name="T52" fmla="*/ 94 w 153"/>
                <a:gd name="T53" fmla="*/ 26 h 110"/>
                <a:gd name="T54" fmla="*/ 88 w 153"/>
                <a:gd name="T55" fmla="*/ 45 h 110"/>
                <a:gd name="T56" fmla="*/ 104 w 153"/>
                <a:gd name="T57" fmla="*/ 55 h 110"/>
                <a:gd name="T58" fmla="*/ 106 w 153"/>
                <a:gd name="T59" fmla="*/ 65 h 110"/>
                <a:gd name="T60" fmla="*/ 125 w 153"/>
                <a:gd name="T61" fmla="*/ 60 h 110"/>
                <a:gd name="T62" fmla="*/ 135 w 153"/>
                <a:gd name="T63" fmla="*/ 60 h 110"/>
                <a:gd name="T64" fmla="*/ 145 w 153"/>
                <a:gd name="T65" fmla="*/ 50 h 110"/>
                <a:gd name="T66" fmla="*/ 120 w 153"/>
                <a:gd name="T67" fmla="*/ 56 h 110"/>
                <a:gd name="T68" fmla="*/ 120 w 153"/>
                <a:gd name="T69" fmla="*/ 11 h 110"/>
                <a:gd name="T70" fmla="*/ 120 w 153"/>
                <a:gd name="T71" fmla="*/ 56 h 110"/>
                <a:gd name="T72" fmla="*/ 50 w 153"/>
                <a:gd name="T73" fmla="*/ 76 h 110"/>
                <a:gd name="T74" fmla="*/ 88 w 153"/>
                <a:gd name="T75" fmla="*/ 68 h 110"/>
                <a:gd name="T76" fmla="*/ 99 w 153"/>
                <a:gd name="T77" fmla="*/ 61 h 110"/>
                <a:gd name="T78" fmla="*/ 81 w 153"/>
                <a:gd name="T79" fmla="*/ 39 h 110"/>
                <a:gd name="T80" fmla="*/ 75 w 153"/>
                <a:gd name="T81" fmla="*/ 26 h 110"/>
                <a:gd name="T82" fmla="*/ 56 w 153"/>
                <a:gd name="T83" fmla="*/ 19 h 110"/>
                <a:gd name="T84" fmla="*/ 43 w 153"/>
                <a:gd name="T85" fmla="*/ 23 h 110"/>
                <a:gd name="T86" fmla="*/ 15 w 153"/>
                <a:gd name="T87" fmla="*/ 26 h 110"/>
                <a:gd name="T88" fmla="*/ 11 w 153"/>
                <a:gd name="T89" fmla="*/ 54 h 110"/>
                <a:gd name="T90" fmla="*/ 7 w 153"/>
                <a:gd name="T91" fmla="*/ 68 h 110"/>
                <a:gd name="T92" fmla="*/ 15 w 153"/>
                <a:gd name="T93" fmla="*/ 86 h 110"/>
                <a:gd name="T94" fmla="*/ 27 w 153"/>
                <a:gd name="T95" fmla="*/ 93 h 110"/>
                <a:gd name="T96" fmla="*/ 43 w 153"/>
                <a:gd name="T97" fmla="*/ 104 h 110"/>
                <a:gd name="T98" fmla="*/ 56 w 153"/>
                <a:gd name="T99" fmla="*/ 100 h 110"/>
                <a:gd name="T100" fmla="*/ 84 w 153"/>
                <a:gd name="T101" fmla="*/ 96 h 110"/>
                <a:gd name="T102" fmla="*/ 87 w 153"/>
                <a:gd name="T103" fmla="*/ 71 h 110"/>
                <a:gd name="T104" fmla="*/ 51 w 153"/>
                <a:gd name="T105" fmla="*/ 93 h 110"/>
                <a:gd name="T106" fmla="*/ 50 w 153"/>
                <a:gd name="T107" fmla="*/ 2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110">
                  <a:moveTo>
                    <a:pt x="110" y="80"/>
                  </a:moveTo>
                  <a:cubicBezTo>
                    <a:pt x="106" y="80"/>
                    <a:pt x="103" y="83"/>
                    <a:pt x="103" y="87"/>
                  </a:cubicBezTo>
                  <a:cubicBezTo>
                    <a:pt x="103" y="91"/>
                    <a:pt x="106" y="94"/>
                    <a:pt x="110" y="94"/>
                  </a:cubicBezTo>
                  <a:cubicBezTo>
                    <a:pt x="114" y="94"/>
                    <a:pt x="117" y="91"/>
                    <a:pt x="117" y="87"/>
                  </a:cubicBezTo>
                  <a:cubicBezTo>
                    <a:pt x="117" y="83"/>
                    <a:pt x="114" y="80"/>
                    <a:pt x="110" y="80"/>
                  </a:cubicBezTo>
                  <a:close/>
                  <a:moveTo>
                    <a:pt x="131" y="79"/>
                  </a:moveTo>
                  <a:cubicBezTo>
                    <a:pt x="131" y="77"/>
                    <a:pt x="129" y="76"/>
                    <a:pt x="127" y="77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4" y="75"/>
                    <a:pt x="122" y="73"/>
                    <a:pt x="120" y="72"/>
                  </a:cubicBezTo>
                  <a:cubicBezTo>
                    <a:pt x="121" y="70"/>
                    <a:pt x="121" y="70"/>
                    <a:pt x="121" y="70"/>
                  </a:cubicBezTo>
                  <a:cubicBezTo>
                    <a:pt x="122" y="68"/>
                    <a:pt x="121" y="67"/>
                    <a:pt x="119" y="66"/>
                  </a:cubicBezTo>
                  <a:cubicBezTo>
                    <a:pt x="118" y="65"/>
                    <a:pt x="116" y="66"/>
                    <a:pt x="115" y="67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2" y="68"/>
                    <a:pt x="109" y="68"/>
                    <a:pt x="106" y="69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5" y="65"/>
                    <a:pt x="103" y="65"/>
                    <a:pt x="102" y="65"/>
                  </a:cubicBezTo>
                  <a:cubicBezTo>
                    <a:pt x="100" y="66"/>
                    <a:pt x="99" y="67"/>
                    <a:pt x="100" y="69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98" y="72"/>
                    <a:pt x="96" y="74"/>
                    <a:pt x="95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1" y="75"/>
                    <a:pt x="90" y="75"/>
                    <a:pt x="89" y="77"/>
                  </a:cubicBezTo>
                  <a:cubicBezTo>
                    <a:pt x="88" y="79"/>
                    <a:pt x="89" y="80"/>
                    <a:pt x="90" y="81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1" y="85"/>
                    <a:pt x="91" y="87"/>
                    <a:pt x="92" y="90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88" y="91"/>
                    <a:pt x="88" y="93"/>
                    <a:pt x="88" y="95"/>
                  </a:cubicBezTo>
                  <a:cubicBezTo>
                    <a:pt x="89" y="96"/>
                    <a:pt x="90" y="97"/>
                    <a:pt x="92" y="96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95" y="98"/>
                    <a:pt x="97" y="100"/>
                    <a:pt x="99" y="102"/>
                  </a:cubicBezTo>
                  <a:cubicBezTo>
                    <a:pt x="99" y="103"/>
                    <a:pt x="99" y="103"/>
                    <a:pt x="99" y="103"/>
                  </a:cubicBezTo>
                  <a:cubicBezTo>
                    <a:pt x="98" y="105"/>
                    <a:pt x="98" y="107"/>
                    <a:pt x="100" y="108"/>
                  </a:cubicBezTo>
                  <a:cubicBezTo>
                    <a:pt x="102" y="108"/>
                    <a:pt x="103" y="108"/>
                    <a:pt x="104" y="106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07" y="105"/>
                    <a:pt x="110" y="105"/>
                    <a:pt x="113" y="105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108"/>
                    <a:pt x="116" y="109"/>
                    <a:pt x="118" y="108"/>
                  </a:cubicBezTo>
                  <a:cubicBezTo>
                    <a:pt x="119" y="108"/>
                    <a:pt x="120" y="106"/>
                    <a:pt x="119" y="104"/>
                  </a:cubicBezTo>
                  <a:cubicBezTo>
                    <a:pt x="119" y="103"/>
                    <a:pt x="119" y="103"/>
                    <a:pt x="119" y="103"/>
                  </a:cubicBezTo>
                  <a:cubicBezTo>
                    <a:pt x="121" y="101"/>
                    <a:pt x="123" y="99"/>
                    <a:pt x="125" y="97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128" y="99"/>
                    <a:pt x="130" y="98"/>
                    <a:pt x="131" y="96"/>
                  </a:cubicBezTo>
                  <a:cubicBezTo>
                    <a:pt x="131" y="95"/>
                    <a:pt x="131" y="93"/>
                    <a:pt x="129" y="92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8" y="89"/>
                    <a:pt x="128" y="86"/>
                    <a:pt x="128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1" y="82"/>
                    <a:pt x="132" y="81"/>
                    <a:pt x="131" y="79"/>
                  </a:cubicBezTo>
                  <a:close/>
                  <a:moveTo>
                    <a:pt x="110" y="102"/>
                  </a:moveTo>
                  <a:cubicBezTo>
                    <a:pt x="102" y="102"/>
                    <a:pt x="95" y="95"/>
                    <a:pt x="95" y="87"/>
                  </a:cubicBezTo>
                  <a:cubicBezTo>
                    <a:pt x="95" y="79"/>
                    <a:pt x="102" y="72"/>
                    <a:pt x="110" y="72"/>
                  </a:cubicBezTo>
                  <a:cubicBezTo>
                    <a:pt x="118" y="72"/>
                    <a:pt x="125" y="79"/>
                    <a:pt x="125" y="87"/>
                  </a:cubicBezTo>
                  <a:cubicBezTo>
                    <a:pt x="125" y="95"/>
                    <a:pt x="118" y="102"/>
                    <a:pt x="110" y="102"/>
                  </a:cubicBezTo>
                  <a:close/>
                  <a:moveTo>
                    <a:pt x="126" y="24"/>
                  </a:moveTo>
                  <a:cubicBezTo>
                    <a:pt x="124" y="23"/>
                    <a:pt x="122" y="22"/>
                    <a:pt x="120" y="22"/>
                  </a:cubicBezTo>
                  <a:cubicBezTo>
                    <a:pt x="114" y="22"/>
                    <a:pt x="109" y="27"/>
                    <a:pt x="109" y="33"/>
                  </a:cubicBezTo>
                  <a:cubicBezTo>
                    <a:pt x="109" y="37"/>
                    <a:pt x="111" y="40"/>
                    <a:pt x="114" y="42"/>
                  </a:cubicBezTo>
                  <a:cubicBezTo>
                    <a:pt x="116" y="43"/>
                    <a:pt x="118" y="44"/>
                    <a:pt x="120" y="44"/>
                  </a:cubicBezTo>
                  <a:cubicBezTo>
                    <a:pt x="126" y="44"/>
                    <a:pt x="131" y="39"/>
                    <a:pt x="131" y="33"/>
                  </a:cubicBezTo>
                  <a:cubicBezTo>
                    <a:pt x="131" y="29"/>
                    <a:pt x="129" y="26"/>
                    <a:pt x="126" y="24"/>
                  </a:cubicBezTo>
                  <a:close/>
                  <a:moveTo>
                    <a:pt x="149" y="42"/>
                  </a:moveTo>
                  <a:cubicBezTo>
                    <a:pt x="147" y="40"/>
                    <a:pt x="147" y="40"/>
                    <a:pt x="147" y="40"/>
                  </a:cubicBezTo>
                  <a:cubicBezTo>
                    <a:pt x="148" y="37"/>
                    <a:pt x="148" y="32"/>
                    <a:pt x="147" y="28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7"/>
                    <a:pt x="153" y="24"/>
                    <a:pt x="153" y="21"/>
                  </a:cubicBezTo>
                  <a:cubicBezTo>
                    <a:pt x="152" y="19"/>
                    <a:pt x="149" y="18"/>
                    <a:pt x="147" y="19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2" y="16"/>
                    <a:pt x="139" y="13"/>
                    <a:pt x="136" y="11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8" y="7"/>
                    <a:pt x="137" y="5"/>
                    <a:pt x="136" y="3"/>
                  </a:cubicBezTo>
                  <a:cubicBezTo>
                    <a:pt x="136" y="3"/>
                    <a:pt x="135" y="2"/>
                    <a:pt x="135" y="2"/>
                  </a:cubicBezTo>
                  <a:cubicBezTo>
                    <a:pt x="132" y="1"/>
                    <a:pt x="130" y="2"/>
                    <a:pt x="129" y="4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4" y="6"/>
                    <a:pt x="119" y="6"/>
                    <a:pt x="115" y="6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1"/>
                    <a:pt x="111" y="0"/>
                    <a:pt x="108" y="1"/>
                  </a:cubicBezTo>
                  <a:cubicBezTo>
                    <a:pt x="106" y="2"/>
                    <a:pt x="105" y="4"/>
                    <a:pt x="106" y="7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3" y="11"/>
                    <a:pt x="100" y="14"/>
                    <a:pt x="98" y="18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3" y="15"/>
                    <a:pt x="90" y="16"/>
                    <a:pt x="89" y="19"/>
                  </a:cubicBezTo>
                  <a:cubicBezTo>
                    <a:pt x="88" y="21"/>
                    <a:pt x="89" y="24"/>
                    <a:pt x="91" y="25"/>
                  </a:cubicBezTo>
                  <a:cubicBezTo>
                    <a:pt x="94" y="26"/>
                    <a:pt x="94" y="26"/>
                    <a:pt x="94" y="26"/>
                  </a:cubicBezTo>
                  <a:cubicBezTo>
                    <a:pt x="93" y="30"/>
                    <a:pt x="92" y="34"/>
                    <a:pt x="93" y="38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88" y="40"/>
                    <a:pt x="87" y="43"/>
                    <a:pt x="88" y="45"/>
                  </a:cubicBezTo>
                  <a:cubicBezTo>
                    <a:pt x="89" y="47"/>
                    <a:pt x="91" y="49"/>
                    <a:pt x="94" y="48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8" y="50"/>
                    <a:pt x="101" y="53"/>
                    <a:pt x="104" y="55"/>
                  </a:cubicBezTo>
                  <a:cubicBezTo>
                    <a:pt x="104" y="55"/>
                    <a:pt x="104" y="56"/>
                    <a:pt x="104" y="56"/>
                  </a:cubicBezTo>
                  <a:cubicBezTo>
                    <a:pt x="103" y="58"/>
                    <a:pt x="103" y="58"/>
                    <a:pt x="103" y="58"/>
                  </a:cubicBezTo>
                  <a:cubicBezTo>
                    <a:pt x="102" y="61"/>
                    <a:pt x="103" y="63"/>
                    <a:pt x="106" y="65"/>
                  </a:cubicBezTo>
                  <a:cubicBezTo>
                    <a:pt x="108" y="66"/>
                    <a:pt x="111" y="65"/>
                    <a:pt x="112" y="62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1"/>
                    <a:pt x="121" y="61"/>
                    <a:pt x="125" y="60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7" y="65"/>
                    <a:pt x="130" y="67"/>
                    <a:pt x="132" y="66"/>
                  </a:cubicBezTo>
                  <a:cubicBezTo>
                    <a:pt x="134" y="65"/>
                    <a:pt x="136" y="62"/>
                    <a:pt x="135" y="60"/>
                  </a:cubicBezTo>
                  <a:cubicBezTo>
                    <a:pt x="134" y="57"/>
                    <a:pt x="134" y="57"/>
                    <a:pt x="134" y="57"/>
                  </a:cubicBezTo>
                  <a:cubicBezTo>
                    <a:pt x="137" y="55"/>
                    <a:pt x="140" y="52"/>
                    <a:pt x="143" y="49"/>
                  </a:cubicBezTo>
                  <a:cubicBezTo>
                    <a:pt x="145" y="50"/>
                    <a:pt x="145" y="50"/>
                    <a:pt x="145" y="50"/>
                  </a:cubicBezTo>
                  <a:cubicBezTo>
                    <a:pt x="148" y="51"/>
                    <a:pt x="150" y="50"/>
                    <a:pt x="151" y="48"/>
                  </a:cubicBezTo>
                  <a:cubicBezTo>
                    <a:pt x="152" y="46"/>
                    <a:pt x="151" y="43"/>
                    <a:pt x="149" y="42"/>
                  </a:cubicBezTo>
                  <a:close/>
                  <a:moveTo>
                    <a:pt x="120" y="56"/>
                  </a:moveTo>
                  <a:cubicBezTo>
                    <a:pt x="115" y="56"/>
                    <a:pt x="111" y="54"/>
                    <a:pt x="107" y="51"/>
                  </a:cubicBezTo>
                  <a:cubicBezTo>
                    <a:pt x="101" y="47"/>
                    <a:pt x="98" y="41"/>
                    <a:pt x="98" y="33"/>
                  </a:cubicBezTo>
                  <a:cubicBezTo>
                    <a:pt x="98" y="21"/>
                    <a:pt x="108" y="11"/>
                    <a:pt x="120" y="11"/>
                  </a:cubicBezTo>
                  <a:cubicBezTo>
                    <a:pt x="124" y="11"/>
                    <a:pt x="128" y="12"/>
                    <a:pt x="132" y="14"/>
                  </a:cubicBezTo>
                  <a:cubicBezTo>
                    <a:pt x="138" y="18"/>
                    <a:pt x="143" y="25"/>
                    <a:pt x="143" y="33"/>
                  </a:cubicBezTo>
                  <a:cubicBezTo>
                    <a:pt x="143" y="46"/>
                    <a:pt x="133" y="56"/>
                    <a:pt x="120" y="56"/>
                  </a:cubicBezTo>
                  <a:close/>
                  <a:moveTo>
                    <a:pt x="50" y="46"/>
                  </a:moveTo>
                  <a:cubicBezTo>
                    <a:pt x="41" y="46"/>
                    <a:pt x="34" y="53"/>
                    <a:pt x="34" y="61"/>
                  </a:cubicBezTo>
                  <a:cubicBezTo>
                    <a:pt x="34" y="69"/>
                    <a:pt x="41" y="76"/>
                    <a:pt x="50" y="76"/>
                  </a:cubicBezTo>
                  <a:cubicBezTo>
                    <a:pt x="58" y="76"/>
                    <a:pt x="65" y="69"/>
                    <a:pt x="65" y="61"/>
                  </a:cubicBezTo>
                  <a:cubicBezTo>
                    <a:pt x="65" y="53"/>
                    <a:pt x="58" y="46"/>
                    <a:pt x="50" y="46"/>
                  </a:cubicBezTo>
                  <a:close/>
                  <a:moveTo>
                    <a:pt x="88" y="68"/>
                  </a:moveTo>
                  <a:cubicBezTo>
                    <a:pt x="92" y="68"/>
                    <a:pt x="92" y="68"/>
                    <a:pt x="92" y="68"/>
                  </a:cubicBezTo>
                  <a:cubicBezTo>
                    <a:pt x="96" y="68"/>
                    <a:pt x="99" y="65"/>
                    <a:pt x="99" y="61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8" y="57"/>
                    <a:pt x="96" y="54"/>
                    <a:pt x="92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7" y="49"/>
                    <a:pt x="85" y="43"/>
                    <a:pt x="81" y="3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7" y="33"/>
                    <a:pt x="87" y="29"/>
                    <a:pt x="84" y="26"/>
                  </a:cubicBezTo>
                  <a:cubicBezTo>
                    <a:pt x="82" y="24"/>
                    <a:pt x="78" y="24"/>
                    <a:pt x="75" y="2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15"/>
                    <a:pt x="53" y="12"/>
                    <a:pt x="50" y="12"/>
                  </a:cubicBezTo>
                  <a:cubicBezTo>
                    <a:pt x="46" y="12"/>
                    <a:pt x="43" y="15"/>
                    <a:pt x="43" y="1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37" y="24"/>
                    <a:pt x="32" y="26"/>
                    <a:pt x="27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4"/>
                    <a:pt x="17" y="24"/>
                    <a:pt x="15" y="26"/>
                  </a:cubicBezTo>
                  <a:cubicBezTo>
                    <a:pt x="12" y="29"/>
                    <a:pt x="12" y="33"/>
                    <a:pt x="15" y="3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4" y="43"/>
                    <a:pt x="12" y="49"/>
                    <a:pt x="11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3" y="54"/>
                    <a:pt x="0" y="57"/>
                    <a:pt x="0" y="61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74"/>
                    <a:pt x="14" y="79"/>
                    <a:pt x="18" y="84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2" y="89"/>
                    <a:pt x="12" y="93"/>
                    <a:pt x="15" y="96"/>
                  </a:cubicBezTo>
                  <a:cubicBezTo>
                    <a:pt x="17" y="98"/>
                    <a:pt x="22" y="98"/>
                    <a:pt x="24" y="96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30" y="95"/>
                    <a:pt x="34" y="97"/>
                    <a:pt x="37" y="98"/>
                  </a:cubicBezTo>
                  <a:cubicBezTo>
                    <a:pt x="39" y="99"/>
                    <a:pt x="41" y="99"/>
                    <a:pt x="43" y="100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107"/>
                    <a:pt x="46" y="110"/>
                    <a:pt x="50" y="110"/>
                  </a:cubicBezTo>
                  <a:cubicBezTo>
                    <a:pt x="53" y="110"/>
                    <a:pt x="56" y="107"/>
                    <a:pt x="56" y="104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62" y="99"/>
                    <a:pt x="67" y="96"/>
                    <a:pt x="72" y="93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8" y="98"/>
                    <a:pt x="82" y="98"/>
                    <a:pt x="84" y="96"/>
                  </a:cubicBezTo>
                  <a:cubicBezTo>
                    <a:pt x="87" y="93"/>
                    <a:pt x="87" y="89"/>
                    <a:pt x="84" y="86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84" y="80"/>
                    <a:pt x="86" y="75"/>
                    <a:pt x="87" y="71"/>
                  </a:cubicBezTo>
                  <a:cubicBezTo>
                    <a:pt x="88" y="70"/>
                    <a:pt x="88" y="69"/>
                    <a:pt x="88" y="68"/>
                  </a:cubicBezTo>
                  <a:close/>
                  <a:moveTo>
                    <a:pt x="75" y="79"/>
                  </a:moveTo>
                  <a:cubicBezTo>
                    <a:pt x="70" y="87"/>
                    <a:pt x="61" y="92"/>
                    <a:pt x="51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32" y="93"/>
                    <a:pt x="18" y="79"/>
                    <a:pt x="18" y="61"/>
                  </a:cubicBezTo>
                  <a:cubicBezTo>
                    <a:pt x="18" y="44"/>
                    <a:pt x="32" y="29"/>
                    <a:pt x="50" y="29"/>
                  </a:cubicBezTo>
                  <a:cubicBezTo>
                    <a:pt x="67" y="29"/>
                    <a:pt x="81" y="44"/>
                    <a:pt x="81" y="61"/>
                  </a:cubicBezTo>
                  <a:cubicBezTo>
                    <a:pt x="81" y="68"/>
                    <a:pt x="79" y="74"/>
                    <a:pt x="75" y="7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39728" y="3871216"/>
            <a:ext cx="2513964" cy="2004996"/>
            <a:chOff x="939728" y="4042666"/>
            <a:chExt cx="2513964" cy="200499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2196710" y="4042666"/>
              <a:ext cx="0" cy="676779"/>
            </a:xfrm>
            <a:prstGeom prst="line">
              <a:avLst/>
            </a:prstGeom>
            <a:ln w="19050" cap="rnd"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939728" y="5308998"/>
              <a:ext cx="251396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1" name="Freeform 61"/>
            <p:cNvSpPr>
              <a:spLocks noEditPoints="1"/>
            </p:cNvSpPr>
            <p:nvPr/>
          </p:nvSpPr>
          <p:spPr bwMode="auto">
            <a:xfrm>
              <a:off x="1939970" y="4881471"/>
              <a:ext cx="513480" cy="330428"/>
            </a:xfrm>
            <a:custGeom>
              <a:avLst/>
              <a:gdLst>
                <a:gd name="T0" fmla="*/ 131 w 140"/>
                <a:gd name="T1" fmla="*/ 77 h 90"/>
                <a:gd name="T2" fmla="*/ 9 w 140"/>
                <a:gd name="T3" fmla="*/ 77 h 90"/>
                <a:gd name="T4" fmla="*/ 0 w 140"/>
                <a:gd name="T5" fmla="*/ 84 h 90"/>
                <a:gd name="T6" fmla="*/ 9 w 140"/>
                <a:gd name="T7" fmla="*/ 90 h 90"/>
                <a:gd name="T8" fmla="*/ 131 w 140"/>
                <a:gd name="T9" fmla="*/ 90 h 90"/>
                <a:gd name="T10" fmla="*/ 140 w 140"/>
                <a:gd name="T11" fmla="*/ 84 h 90"/>
                <a:gd name="T12" fmla="*/ 131 w 140"/>
                <a:gd name="T13" fmla="*/ 77 h 90"/>
                <a:gd name="T14" fmla="*/ 25 w 140"/>
                <a:gd name="T15" fmla="*/ 72 h 90"/>
                <a:gd name="T16" fmla="*/ 115 w 140"/>
                <a:gd name="T17" fmla="*/ 72 h 90"/>
                <a:gd name="T18" fmla="*/ 127 w 140"/>
                <a:gd name="T19" fmla="*/ 61 h 90"/>
                <a:gd name="T20" fmla="*/ 127 w 140"/>
                <a:gd name="T21" fmla="*/ 10 h 90"/>
                <a:gd name="T22" fmla="*/ 123 w 140"/>
                <a:gd name="T23" fmla="*/ 3 h 90"/>
                <a:gd name="T24" fmla="*/ 115 w 140"/>
                <a:gd name="T25" fmla="*/ 0 h 90"/>
                <a:gd name="T26" fmla="*/ 25 w 140"/>
                <a:gd name="T27" fmla="*/ 0 h 90"/>
                <a:gd name="T28" fmla="*/ 13 w 140"/>
                <a:gd name="T29" fmla="*/ 10 h 90"/>
                <a:gd name="T30" fmla="*/ 13 w 140"/>
                <a:gd name="T31" fmla="*/ 61 h 90"/>
                <a:gd name="T32" fmla="*/ 25 w 140"/>
                <a:gd name="T33" fmla="*/ 72 h 90"/>
                <a:gd name="T34" fmla="*/ 19 w 140"/>
                <a:gd name="T35" fmla="*/ 13 h 90"/>
                <a:gd name="T36" fmla="*/ 29 w 140"/>
                <a:gd name="T37" fmla="*/ 4 h 90"/>
                <a:gd name="T38" fmla="*/ 110 w 140"/>
                <a:gd name="T39" fmla="*/ 4 h 90"/>
                <a:gd name="T40" fmla="*/ 120 w 140"/>
                <a:gd name="T41" fmla="*/ 9 h 90"/>
                <a:gd name="T42" fmla="*/ 121 w 140"/>
                <a:gd name="T43" fmla="*/ 13 h 90"/>
                <a:gd name="T44" fmla="*/ 121 w 140"/>
                <a:gd name="T45" fmla="*/ 59 h 90"/>
                <a:gd name="T46" fmla="*/ 110 w 140"/>
                <a:gd name="T47" fmla="*/ 68 h 90"/>
                <a:gd name="T48" fmla="*/ 29 w 140"/>
                <a:gd name="T49" fmla="*/ 68 h 90"/>
                <a:gd name="T50" fmla="*/ 19 w 140"/>
                <a:gd name="T51" fmla="*/ 59 h 90"/>
                <a:gd name="T52" fmla="*/ 19 w 140"/>
                <a:gd name="T53" fmla="*/ 1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0" h="90">
                  <a:moveTo>
                    <a:pt x="131" y="77"/>
                  </a:moveTo>
                  <a:cubicBezTo>
                    <a:pt x="9" y="77"/>
                    <a:pt x="9" y="77"/>
                    <a:pt x="9" y="77"/>
                  </a:cubicBezTo>
                  <a:cubicBezTo>
                    <a:pt x="4" y="77"/>
                    <a:pt x="0" y="80"/>
                    <a:pt x="0" y="84"/>
                  </a:cubicBezTo>
                  <a:cubicBezTo>
                    <a:pt x="0" y="87"/>
                    <a:pt x="4" y="90"/>
                    <a:pt x="9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6" y="90"/>
                    <a:pt x="140" y="87"/>
                    <a:pt x="140" y="84"/>
                  </a:cubicBezTo>
                  <a:cubicBezTo>
                    <a:pt x="140" y="80"/>
                    <a:pt x="136" y="77"/>
                    <a:pt x="131" y="77"/>
                  </a:cubicBezTo>
                  <a:close/>
                  <a:moveTo>
                    <a:pt x="25" y="72"/>
                  </a:moveTo>
                  <a:cubicBezTo>
                    <a:pt x="115" y="72"/>
                    <a:pt x="115" y="72"/>
                    <a:pt x="115" y="72"/>
                  </a:cubicBezTo>
                  <a:cubicBezTo>
                    <a:pt x="121" y="72"/>
                    <a:pt x="127" y="67"/>
                    <a:pt x="127" y="61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7"/>
                    <a:pt x="125" y="5"/>
                    <a:pt x="123" y="3"/>
                  </a:cubicBezTo>
                  <a:cubicBezTo>
                    <a:pt x="121" y="1"/>
                    <a:pt x="118" y="0"/>
                    <a:pt x="11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3" y="5"/>
                    <a:pt x="13" y="1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7"/>
                    <a:pt x="18" y="72"/>
                    <a:pt x="25" y="72"/>
                  </a:cubicBezTo>
                  <a:close/>
                  <a:moveTo>
                    <a:pt x="19" y="13"/>
                  </a:moveTo>
                  <a:cubicBezTo>
                    <a:pt x="19" y="8"/>
                    <a:pt x="23" y="4"/>
                    <a:pt x="2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5" y="4"/>
                    <a:pt x="119" y="6"/>
                    <a:pt x="120" y="9"/>
                  </a:cubicBezTo>
                  <a:cubicBezTo>
                    <a:pt x="121" y="10"/>
                    <a:pt x="121" y="12"/>
                    <a:pt x="121" y="13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1" y="64"/>
                    <a:pt x="116" y="68"/>
                    <a:pt x="110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3" y="68"/>
                    <a:pt x="19" y="64"/>
                    <a:pt x="19" y="59"/>
                  </a:cubicBezTo>
                  <a:lnTo>
                    <a:pt x="19" y="1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57881" y="1357050"/>
            <a:ext cx="2513964" cy="1920054"/>
            <a:chOff x="6657881" y="1528500"/>
            <a:chExt cx="2513964" cy="1920054"/>
          </a:xfrm>
        </p:grpSpPr>
        <p:cxnSp>
          <p:nvCxnSpPr>
            <p:cNvPr id="13" name="直接连接符 12"/>
            <p:cNvCxnSpPr/>
            <p:nvPr/>
          </p:nvCxnSpPr>
          <p:spPr>
            <a:xfrm flipH="1" flipV="1">
              <a:off x="7914863" y="2771775"/>
              <a:ext cx="0" cy="676779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6657881" y="1528500"/>
              <a:ext cx="251396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5" name="Freeform 91"/>
            <p:cNvSpPr>
              <a:spLocks noEditPoints="1"/>
            </p:cNvSpPr>
            <p:nvPr/>
          </p:nvSpPr>
          <p:spPr bwMode="auto">
            <a:xfrm>
              <a:off x="7755150" y="2345141"/>
              <a:ext cx="319426" cy="313936"/>
            </a:xfrm>
            <a:custGeom>
              <a:avLst/>
              <a:gdLst>
                <a:gd name="T0" fmla="*/ 80 w 123"/>
                <a:gd name="T1" fmla="*/ 100 h 121"/>
                <a:gd name="T2" fmla="*/ 68 w 123"/>
                <a:gd name="T3" fmla="*/ 102 h 121"/>
                <a:gd name="T4" fmla="*/ 36 w 123"/>
                <a:gd name="T5" fmla="*/ 89 h 121"/>
                <a:gd name="T6" fmla="*/ 24 w 123"/>
                <a:gd name="T7" fmla="*/ 70 h 121"/>
                <a:gd name="T8" fmla="*/ 19 w 123"/>
                <a:gd name="T9" fmla="*/ 77 h 121"/>
                <a:gd name="T10" fmla="*/ 13 w 123"/>
                <a:gd name="T11" fmla="*/ 67 h 121"/>
                <a:gd name="T12" fmla="*/ 26 w 123"/>
                <a:gd name="T13" fmla="*/ 93 h 121"/>
                <a:gd name="T14" fmla="*/ 68 w 123"/>
                <a:gd name="T15" fmla="*/ 111 h 121"/>
                <a:gd name="T16" fmla="*/ 86 w 123"/>
                <a:gd name="T17" fmla="*/ 108 h 121"/>
                <a:gd name="T18" fmla="*/ 96 w 123"/>
                <a:gd name="T19" fmla="*/ 121 h 121"/>
                <a:gd name="T20" fmla="*/ 105 w 123"/>
                <a:gd name="T21" fmla="*/ 89 h 121"/>
                <a:gd name="T22" fmla="*/ 72 w 123"/>
                <a:gd name="T23" fmla="*/ 90 h 121"/>
                <a:gd name="T24" fmla="*/ 80 w 123"/>
                <a:gd name="T25" fmla="*/ 100 h 121"/>
                <a:gd name="T26" fmla="*/ 123 w 123"/>
                <a:gd name="T27" fmla="*/ 56 h 121"/>
                <a:gd name="T28" fmla="*/ 111 w 123"/>
                <a:gd name="T29" fmla="*/ 21 h 121"/>
                <a:gd name="T30" fmla="*/ 110 w 123"/>
                <a:gd name="T31" fmla="*/ 20 h 121"/>
                <a:gd name="T32" fmla="*/ 114 w 123"/>
                <a:gd name="T33" fmla="*/ 15 h 121"/>
                <a:gd name="T34" fmla="*/ 118 w 123"/>
                <a:gd name="T35" fmla="*/ 10 h 121"/>
                <a:gd name="T36" fmla="*/ 116 w 123"/>
                <a:gd name="T37" fmla="*/ 10 h 121"/>
                <a:gd name="T38" fmla="*/ 85 w 123"/>
                <a:gd name="T39" fmla="*/ 8 h 121"/>
                <a:gd name="T40" fmla="*/ 93 w 123"/>
                <a:gd name="T41" fmla="*/ 40 h 121"/>
                <a:gd name="T42" fmla="*/ 104 w 123"/>
                <a:gd name="T43" fmla="*/ 27 h 121"/>
                <a:gd name="T44" fmla="*/ 106 w 123"/>
                <a:gd name="T45" fmla="*/ 30 h 121"/>
                <a:gd name="T46" fmla="*/ 114 w 123"/>
                <a:gd name="T47" fmla="*/ 56 h 121"/>
                <a:gd name="T48" fmla="*/ 103 w 123"/>
                <a:gd name="T49" fmla="*/ 85 h 121"/>
                <a:gd name="T50" fmla="*/ 111 w 123"/>
                <a:gd name="T51" fmla="*/ 84 h 121"/>
                <a:gd name="T52" fmla="*/ 106 w 123"/>
                <a:gd name="T53" fmla="*/ 95 h 121"/>
                <a:gd name="T54" fmla="*/ 123 w 123"/>
                <a:gd name="T55" fmla="*/ 56 h 121"/>
                <a:gd name="T56" fmla="*/ 39 w 123"/>
                <a:gd name="T57" fmla="*/ 44 h 121"/>
                <a:gd name="T58" fmla="*/ 23 w 123"/>
                <a:gd name="T59" fmla="*/ 44 h 121"/>
                <a:gd name="T60" fmla="*/ 68 w 123"/>
                <a:gd name="T61" fmla="*/ 9 h 121"/>
                <a:gd name="T62" fmla="*/ 83 w 123"/>
                <a:gd name="T63" fmla="*/ 12 h 121"/>
                <a:gd name="T64" fmla="*/ 80 w 123"/>
                <a:gd name="T65" fmla="*/ 4 h 121"/>
                <a:gd name="T66" fmla="*/ 91 w 123"/>
                <a:gd name="T67" fmla="*/ 5 h 121"/>
                <a:gd name="T68" fmla="*/ 68 w 123"/>
                <a:gd name="T69" fmla="*/ 0 h 121"/>
                <a:gd name="T70" fmla="*/ 13 w 123"/>
                <a:gd name="T71" fmla="*/ 44 h 121"/>
                <a:gd name="T72" fmla="*/ 0 w 123"/>
                <a:gd name="T73" fmla="*/ 44 h 121"/>
                <a:gd name="T74" fmla="*/ 19 w 123"/>
                <a:gd name="T75" fmla="*/ 71 h 121"/>
                <a:gd name="T76" fmla="*/ 39 w 123"/>
                <a:gd name="T77" fmla="*/ 4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3" h="121">
                  <a:moveTo>
                    <a:pt x="80" y="100"/>
                  </a:moveTo>
                  <a:cubicBezTo>
                    <a:pt x="76" y="101"/>
                    <a:pt x="72" y="102"/>
                    <a:pt x="68" y="102"/>
                  </a:cubicBezTo>
                  <a:cubicBezTo>
                    <a:pt x="55" y="102"/>
                    <a:pt x="44" y="97"/>
                    <a:pt x="36" y="89"/>
                  </a:cubicBezTo>
                  <a:cubicBezTo>
                    <a:pt x="30" y="84"/>
                    <a:pt x="26" y="77"/>
                    <a:pt x="24" y="70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5" y="77"/>
                    <a:pt x="20" y="85"/>
                    <a:pt x="26" y="93"/>
                  </a:cubicBezTo>
                  <a:cubicBezTo>
                    <a:pt x="36" y="104"/>
                    <a:pt x="51" y="111"/>
                    <a:pt x="68" y="111"/>
                  </a:cubicBezTo>
                  <a:cubicBezTo>
                    <a:pt x="74" y="111"/>
                    <a:pt x="80" y="110"/>
                    <a:pt x="86" y="108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0" y="100"/>
                  </a:lnTo>
                  <a:close/>
                  <a:moveTo>
                    <a:pt x="123" y="56"/>
                  </a:moveTo>
                  <a:cubicBezTo>
                    <a:pt x="123" y="42"/>
                    <a:pt x="118" y="30"/>
                    <a:pt x="111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4" y="28"/>
                    <a:pt x="105" y="29"/>
                    <a:pt x="106" y="30"/>
                  </a:cubicBezTo>
                  <a:cubicBezTo>
                    <a:pt x="111" y="37"/>
                    <a:pt x="114" y="46"/>
                    <a:pt x="114" y="56"/>
                  </a:cubicBezTo>
                  <a:cubicBezTo>
                    <a:pt x="114" y="67"/>
                    <a:pt x="110" y="77"/>
                    <a:pt x="103" y="85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117" y="85"/>
                    <a:pt x="123" y="71"/>
                    <a:pt x="123" y="56"/>
                  </a:cubicBezTo>
                  <a:close/>
                  <a:moveTo>
                    <a:pt x="39" y="44"/>
                  </a:moveTo>
                  <a:cubicBezTo>
                    <a:pt x="23" y="44"/>
                    <a:pt x="23" y="44"/>
                    <a:pt x="23" y="44"/>
                  </a:cubicBezTo>
                  <a:cubicBezTo>
                    <a:pt x="28" y="24"/>
                    <a:pt x="46" y="9"/>
                    <a:pt x="68" y="9"/>
                  </a:cubicBezTo>
                  <a:cubicBezTo>
                    <a:pt x="73" y="9"/>
                    <a:pt x="78" y="10"/>
                    <a:pt x="83" y="1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84" y="2"/>
                    <a:pt x="76" y="0"/>
                    <a:pt x="68" y="0"/>
                  </a:cubicBezTo>
                  <a:cubicBezTo>
                    <a:pt x="41" y="0"/>
                    <a:pt x="19" y="19"/>
                    <a:pt x="13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9" y="71"/>
                    <a:pt x="19" y="71"/>
                    <a:pt x="19" y="71"/>
                  </a:cubicBezTo>
                  <a:lnTo>
                    <a:pt x="39" y="4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63931" y="3871216"/>
            <a:ext cx="2513964" cy="2004996"/>
            <a:chOff x="8563931" y="4042666"/>
            <a:chExt cx="2513964" cy="200499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9820913" y="4042666"/>
              <a:ext cx="0" cy="676779"/>
            </a:xfrm>
            <a:prstGeom prst="line">
              <a:avLst/>
            </a:prstGeom>
            <a:ln w="19050" cap="rnd">
              <a:solidFill>
                <a:schemeClr val="accent5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8563931" y="5308998"/>
              <a:ext cx="251396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Freeform 67"/>
            <p:cNvSpPr>
              <a:spLocks noEditPoints="1"/>
            </p:cNvSpPr>
            <p:nvPr/>
          </p:nvSpPr>
          <p:spPr bwMode="auto">
            <a:xfrm>
              <a:off x="9631302" y="4857075"/>
              <a:ext cx="379222" cy="379220"/>
            </a:xfrm>
            <a:custGeom>
              <a:avLst/>
              <a:gdLst>
                <a:gd name="T0" fmla="*/ 121 w 122"/>
                <a:gd name="T1" fmla="*/ 110 h 122"/>
                <a:gd name="T2" fmla="*/ 91 w 122"/>
                <a:gd name="T3" fmla="*/ 79 h 122"/>
                <a:gd name="T4" fmla="*/ 88 w 122"/>
                <a:gd name="T5" fmla="*/ 79 h 122"/>
                <a:gd name="T6" fmla="*/ 78 w 122"/>
                <a:gd name="T7" fmla="*/ 69 h 122"/>
                <a:gd name="T8" fmla="*/ 68 w 122"/>
                <a:gd name="T9" fmla="*/ 59 h 122"/>
                <a:gd name="T10" fmla="*/ 68 w 122"/>
                <a:gd name="T11" fmla="*/ 59 h 122"/>
                <a:gd name="T12" fmla="*/ 75 w 122"/>
                <a:gd name="T13" fmla="*/ 37 h 122"/>
                <a:gd name="T14" fmla="*/ 38 w 122"/>
                <a:gd name="T15" fmla="*/ 0 h 122"/>
                <a:gd name="T16" fmla="*/ 0 w 122"/>
                <a:gd name="T17" fmla="*/ 37 h 122"/>
                <a:gd name="T18" fmla="*/ 38 w 122"/>
                <a:gd name="T19" fmla="*/ 74 h 122"/>
                <a:gd name="T20" fmla="*/ 59 w 122"/>
                <a:gd name="T21" fmla="*/ 67 h 122"/>
                <a:gd name="T22" fmla="*/ 59 w 122"/>
                <a:gd name="T23" fmla="*/ 67 h 122"/>
                <a:gd name="T24" fmla="*/ 69 w 122"/>
                <a:gd name="T25" fmla="*/ 77 h 122"/>
                <a:gd name="T26" fmla="*/ 80 w 122"/>
                <a:gd name="T27" fmla="*/ 88 h 122"/>
                <a:gd name="T28" fmla="*/ 80 w 122"/>
                <a:gd name="T29" fmla="*/ 90 h 122"/>
                <a:gd name="T30" fmla="*/ 110 w 122"/>
                <a:gd name="T31" fmla="*/ 120 h 122"/>
                <a:gd name="T32" fmla="*/ 117 w 122"/>
                <a:gd name="T33" fmla="*/ 117 h 122"/>
                <a:gd name="T34" fmla="*/ 118 w 122"/>
                <a:gd name="T35" fmla="*/ 117 h 122"/>
                <a:gd name="T36" fmla="*/ 121 w 122"/>
                <a:gd name="T37" fmla="*/ 110 h 122"/>
                <a:gd name="T38" fmla="*/ 38 w 122"/>
                <a:gd name="T39" fmla="*/ 66 h 122"/>
                <a:gd name="T40" fmla="*/ 9 w 122"/>
                <a:gd name="T41" fmla="*/ 37 h 122"/>
                <a:gd name="T42" fmla="*/ 38 w 122"/>
                <a:gd name="T43" fmla="*/ 8 h 122"/>
                <a:gd name="T44" fmla="*/ 67 w 122"/>
                <a:gd name="T45" fmla="*/ 37 h 122"/>
                <a:gd name="T46" fmla="*/ 38 w 122"/>
                <a:gd name="T47" fmla="*/ 6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99186" y="3871216"/>
            <a:ext cx="2513964" cy="2004996"/>
            <a:chOff x="4799186" y="4042666"/>
            <a:chExt cx="2513964" cy="200499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6056168" y="4042666"/>
              <a:ext cx="0" cy="676779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4799186" y="5308998"/>
              <a:ext cx="251396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3" name="Freeform 71"/>
            <p:cNvSpPr>
              <a:spLocks noEditPoints="1"/>
            </p:cNvSpPr>
            <p:nvPr/>
          </p:nvSpPr>
          <p:spPr bwMode="auto">
            <a:xfrm>
              <a:off x="5884928" y="4857733"/>
              <a:ext cx="342480" cy="377904"/>
            </a:xfrm>
            <a:custGeom>
              <a:avLst/>
              <a:gdLst>
                <a:gd name="T0" fmla="*/ 101 w 110"/>
                <a:gd name="T1" fmla="*/ 19 h 122"/>
                <a:gd name="T2" fmla="*/ 43 w 110"/>
                <a:gd name="T3" fmla="*/ 19 h 122"/>
                <a:gd name="T4" fmla="*/ 66 w 110"/>
                <a:gd name="T5" fmla="*/ 2 h 122"/>
                <a:gd name="T6" fmla="*/ 77 w 110"/>
                <a:gd name="T7" fmla="*/ 2 h 122"/>
                <a:gd name="T8" fmla="*/ 101 w 110"/>
                <a:gd name="T9" fmla="*/ 19 h 122"/>
                <a:gd name="T10" fmla="*/ 102 w 110"/>
                <a:gd name="T11" fmla="*/ 26 h 122"/>
                <a:gd name="T12" fmla="*/ 42 w 110"/>
                <a:gd name="T13" fmla="*/ 26 h 122"/>
                <a:gd name="T14" fmla="*/ 34 w 110"/>
                <a:gd name="T15" fmla="*/ 64 h 122"/>
                <a:gd name="T16" fmla="*/ 68 w 110"/>
                <a:gd name="T17" fmla="*/ 122 h 122"/>
                <a:gd name="T18" fmla="*/ 69 w 110"/>
                <a:gd name="T19" fmla="*/ 122 h 122"/>
                <a:gd name="T20" fmla="*/ 69 w 110"/>
                <a:gd name="T21" fmla="*/ 79 h 122"/>
                <a:gd name="T22" fmla="*/ 62 w 110"/>
                <a:gd name="T23" fmla="*/ 70 h 122"/>
                <a:gd name="T24" fmla="*/ 72 w 110"/>
                <a:gd name="T25" fmla="*/ 60 h 122"/>
                <a:gd name="T26" fmla="*/ 82 w 110"/>
                <a:gd name="T27" fmla="*/ 70 h 122"/>
                <a:gd name="T28" fmla="*/ 75 w 110"/>
                <a:gd name="T29" fmla="*/ 79 h 122"/>
                <a:gd name="T30" fmla="*/ 75 w 110"/>
                <a:gd name="T31" fmla="*/ 122 h 122"/>
                <a:gd name="T32" fmla="*/ 76 w 110"/>
                <a:gd name="T33" fmla="*/ 122 h 122"/>
                <a:gd name="T34" fmla="*/ 110 w 110"/>
                <a:gd name="T35" fmla="*/ 64 h 122"/>
                <a:gd name="T36" fmla="*/ 102 w 110"/>
                <a:gd name="T37" fmla="*/ 26 h 122"/>
                <a:gd name="T38" fmla="*/ 57 w 110"/>
                <a:gd name="T39" fmla="*/ 116 h 122"/>
                <a:gd name="T40" fmla="*/ 1 w 110"/>
                <a:gd name="T41" fmla="*/ 116 h 122"/>
                <a:gd name="T42" fmla="*/ 0 w 110"/>
                <a:gd name="T43" fmla="*/ 119 h 122"/>
                <a:gd name="T44" fmla="*/ 1 w 110"/>
                <a:gd name="T45" fmla="*/ 122 h 122"/>
                <a:gd name="T46" fmla="*/ 57 w 110"/>
                <a:gd name="T47" fmla="*/ 122 h 122"/>
                <a:gd name="T48" fmla="*/ 59 w 110"/>
                <a:gd name="T49" fmla="*/ 119 h 122"/>
                <a:gd name="T50" fmla="*/ 57 w 110"/>
                <a:gd name="T51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0" h="122">
                  <a:moveTo>
                    <a:pt x="101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0"/>
                    <a:pt x="44" y="2"/>
                    <a:pt x="66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100" y="2"/>
                    <a:pt x="101" y="0"/>
                    <a:pt x="101" y="19"/>
                  </a:cubicBezTo>
                  <a:close/>
                  <a:moveTo>
                    <a:pt x="102" y="26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64" y="64"/>
                    <a:pt x="58" y="122"/>
                    <a:pt x="68" y="122"/>
                  </a:cubicBezTo>
                  <a:cubicBezTo>
                    <a:pt x="68" y="122"/>
                    <a:pt x="69" y="122"/>
                    <a:pt x="69" y="122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5" y="78"/>
                    <a:pt x="62" y="74"/>
                    <a:pt x="62" y="70"/>
                  </a:cubicBezTo>
                  <a:cubicBezTo>
                    <a:pt x="62" y="65"/>
                    <a:pt x="67" y="60"/>
                    <a:pt x="72" y="60"/>
                  </a:cubicBezTo>
                  <a:cubicBezTo>
                    <a:pt x="77" y="60"/>
                    <a:pt x="82" y="65"/>
                    <a:pt x="82" y="70"/>
                  </a:cubicBezTo>
                  <a:cubicBezTo>
                    <a:pt x="82" y="74"/>
                    <a:pt x="79" y="78"/>
                    <a:pt x="75" y="79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5" y="122"/>
                    <a:pt x="76" y="122"/>
                    <a:pt x="76" y="122"/>
                  </a:cubicBezTo>
                  <a:cubicBezTo>
                    <a:pt x="85" y="122"/>
                    <a:pt x="79" y="64"/>
                    <a:pt x="110" y="64"/>
                  </a:cubicBezTo>
                  <a:lnTo>
                    <a:pt x="102" y="26"/>
                  </a:lnTo>
                  <a:close/>
                  <a:moveTo>
                    <a:pt x="57" y="116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0" y="116"/>
                    <a:pt x="0" y="117"/>
                    <a:pt x="0" y="119"/>
                  </a:cubicBezTo>
                  <a:cubicBezTo>
                    <a:pt x="0" y="121"/>
                    <a:pt x="0" y="122"/>
                    <a:pt x="1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8" y="122"/>
                    <a:pt x="59" y="121"/>
                    <a:pt x="59" y="119"/>
                  </a:cubicBezTo>
                  <a:cubicBezTo>
                    <a:pt x="59" y="117"/>
                    <a:pt x="58" y="116"/>
                    <a:pt x="57" y="11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742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等腰三角形 48"/>
          <p:cNvSpPr/>
          <p:nvPr/>
        </p:nvSpPr>
        <p:spPr>
          <a:xfrm>
            <a:off x="8208105" y="1626497"/>
            <a:ext cx="3443423" cy="3364411"/>
          </a:xfrm>
          <a:prstGeom prst="triangl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等腰三角形 46"/>
          <p:cNvSpPr/>
          <p:nvPr/>
        </p:nvSpPr>
        <p:spPr>
          <a:xfrm>
            <a:off x="555388" y="1626497"/>
            <a:ext cx="3443423" cy="3364411"/>
          </a:xfrm>
          <a:prstGeom prst="triangl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等腰三角形 47"/>
          <p:cNvSpPr/>
          <p:nvPr/>
        </p:nvSpPr>
        <p:spPr>
          <a:xfrm>
            <a:off x="4367422" y="1626497"/>
            <a:ext cx="3443423" cy="3364411"/>
          </a:xfrm>
          <a:prstGeom prst="triangl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809770" y="4538837"/>
            <a:ext cx="904143" cy="904143"/>
            <a:chOff x="1809770" y="4277580"/>
            <a:chExt cx="904143" cy="904143"/>
          </a:xfrm>
        </p:grpSpPr>
        <p:sp>
          <p:nvSpPr>
            <p:cNvPr id="26" name="椭圆 25"/>
            <p:cNvSpPr/>
            <p:nvPr/>
          </p:nvSpPr>
          <p:spPr>
            <a:xfrm>
              <a:off x="1809770" y="4277580"/>
              <a:ext cx="904143" cy="904143"/>
            </a:xfrm>
            <a:prstGeom prst="ellipse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7" name="Freeform 8"/>
            <p:cNvSpPr>
              <a:spLocks noEditPoints="1"/>
            </p:cNvSpPr>
            <p:nvPr/>
          </p:nvSpPr>
          <p:spPr bwMode="auto">
            <a:xfrm>
              <a:off x="2033385" y="4519809"/>
              <a:ext cx="456913" cy="419684"/>
            </a:xfrm>
            <a:custGeom>
              <a:avLst/>
              <a:gdLst>
                <a:gd name="T0" fmla="*/ 142 w 285"/>
                <a:gd name="T1" fmla="*/ 66 h 262"/>
                <a:gd name="T2" fmla="*/ 171 w 285"/>
                <a:gd name="T3" fmla="*/ 96 h 262"/>
                <a:gd name="T4" fmla="*/ 142 w 285"/>
                <a:gd name="T5" fmla="*/ 125 h 262"/>
                <a:gd name="T6" fmla="*/ 113 w 285"/>
                <a:gd name="T7" fmla="*/ 96 h 262"/>
                <a:gd name="T8" fmla="*/ 142 w 285"/>
                <a:gd name="T9" fmla="*/ 66 h 262"/>
                <a:gd name="T10" fmla="*/ 101 w 285"/>
                <a:gd name="T11" fmla="*/ 262 h 262"/>
                <a:gd name="T12" fmla="*/ 95 w 285"/>
                <a:gd name="T13" fmla="*/ 249 h 262"/>
                <a:gd name="T14" fmla="*/ 132 w 285"/>
                <a:gd name="T15" fmla="*/ 146 h 262"/>
                <a:gd name="T16" fmla="*/ 145 w 285"/>
                <a:gd name="T17" fmla="*/ 140 h 262"/>
                <a:gd name="T18" fmla="*/ 152 w 285"/>
                <a:gd name="T19" fmla="*/ 147 h 262"/>
                <a:gd name="T20" fmla="*/ 192 w 285"/>
                <a:gd name="T21" fmla="*/ 249 h 262"/>
                <a:gd name="T22" fmla="*/ 186 w 285"/>
                <a:gd name="T23" fmla="*/ 262 h 262"/>
                <a:gd name="T24" fmla="*/ 101 w 285"/>
                <a:gd name="T25" fmla="*/ 262 h 262"/>
                <a:gd name="T26" fmla="*/ 253 w 285"/>
                <a:gd name="T27" fmla="*/ 6 h 262"/>
                <a:gd name="T28" fmla="*/ 235 w 285"/>
                <a:gd name="T29" fmla="*/ 5 h 262"/>
                <a:gd name="T30" fmla="*/ 234 w 285"/>
                <a:gd name="T31" fmla="*/ 23 h 262"/>
                <a:gd name="T32" fmla="*/ 259 w 285"/>
                <a:gd name="T33" fmla="*/ 95 h 262"/>
                <a:gd name="T34" fmla="*/ 233 w 285"/>
                <a:gd name="T35" fmla="*/ 169 h 262"/>
                <a:gd name="T36" fmla="*/ 234 w 285"/>
                <a:gd name="T37" fmla="*/ 187 h 262"/>
                <a:gd name="T38" fmla="*/ 252 w 285"/>
                <a:gd name="T39" fmla="*/ 187 h 262"/>
                <a:gd name="T40" fmla="*/ 285 w 285"/>
                <a:gd name="T41" fmla="*/ 96 h 262"/>
                <a:gd name="T42" fmla="*/ 253 w 285"/>
                <a:gd name="T43" fmla="*/ 6 h 262"/>
                <a:gd name="T44" fmla="*/ 222 w 285"/>
                <a:gd name="T45" fmla="*/ 56 h 262"/>
                <a:gd name="T46" fmla="*/ 205 w 285"/>
                <a:gd name="T47" fmla="*/ 50 h 262"/>
                <a:gd name="T48" fmla="*/ 199 w 285"/>
                <a:gd name="T49" fmla="*/ 67 h 262"/>
                <a:gd name="T50" fmla="*/ 207 w 285"/>
                <a:gd name="T51" fmla="*/ 98 h 262"/>
                <a:gd name="T52" fmla="*/ 197 w 285"/>
                <a:gd name="T53" fmla="*/ 128 h 262"/>
                <a:gd name="T54" fmla="*/ 201 w 285"/>
                <a:gd name="T55" fmla="*/ 146 h 262"/>
                <a:gd name="T56" fmla="*/ 219 w 285"/>
                <a:gd name="T57" fmla="*/ 142 h 262"/>
                <a:gd name="T58" fmla="*/ 232 w 285"/>
                <a:gd name="T59" fmla="*/ 99 h 262"/>
                <a:gd name="T60" fmla="*/ 222 w 285"/>
                <a:gd name="T61" fmla="*/ 56 h 262"/>
                <a:gd name="T62" fmla="*/ 32 w 285"/>
                <a:gd name="T63" fmla="*/ 6 h 262"/>
                <a:gd name="T64" fmla="*/ 50 w 285"/>
                <a:gd name="T65" fmla="*/ 5 h 262"/>
                <a:gd name="T66" fmla="*/ 51 w 285"/>
                <a:gd name="T67" fmla="*/ 23 h 262"/>
                <a:gd name="T68" fmla="*/ 26 w 285"/>
                <a:gd name="T69" fmla="*/ 95 h 262"/>
                <a:gd name="T70" fmla="*/ 52 w 285"/>
                <a:gd name="T71" fmla="*/ 169 h 262"/>
                <a:gd name="T72" fmla="*/ 52 w 285"/>
                <a:gd name="T73" fmla="*/ 187 h 262"/>
                <a:gd name="T74" fmla="*/ 34 w 285"/>
                <a:gd name="T75" fmla="*/ 187 h 262"/>
                <a:gd name="T76" fmla="*/ 1 w 285"/>
                <a:gd name="T77" fmla="*/ 96 h 262"/>
                <a:gd name="T78" fmla="*/ 32 w 285"/>
                <a:gd name="T79" fmla="*/ 6 h 262"/>
                <a:gd name="T80" fmla="*/ 64 w 285"/>
                <a:gd name="T81" fmla="*/ 56 h 262"/>
                <a:gd name="T82" fmla="*/ 53 w 285"/>
                <a:gd name="T83" fmla="*/ 99 h 262"/>
                <a:gd name="T84" fmla="*/ 67 w 285"/>
                <a:gd name="T85" fmla="*/ 142 h 262"/>
                <a:gd name="T86" fmla="*/ 84 w 285"/>
                <a:gd name="T87" fmla="*/ 146 h 262"/>
                <a:gd name="T88" fmla="*/ 88 w 285"/>
                <a:gd name="T89" fmla="*/ 128 h 262"/>
                <a:gd name="T90" fmla="*/ 79 w 285"/>
                <a:gd name="T91" fmla="*/ 98 h 262"/>
                <a:gd name="T92" fmla="*/ 86 w 285"/>
                <a:gd name="T93" fmla="*/ 67 h 262"/>
                <a:gd name="T94" fmla="*/ 81 w 285"/>
                <a:gd name="T95" fmla="*/ 50 h 262"/>
                <a:gd name="T96" fmla="*/ 64 w 285"/>
                <a:gd name="T97" fmla="*/ 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5" h="262">
                  <a:moveTo>
                    <a:pt x="142" y="66"/>
                  </a:moveTo>
                  <a:cubicBezTo>
                    <a:pt x="158" y="66"/>
                    <a:pt x="171" y="79"/>
                    <a:pt x="171" y="96"/>
                  </a:cubicBezTo>
                  <a:cubicBezTo>
                    <a:pt x="171" y="112"/>
                    <a:pt x="158" y="125"/>
                    <a:pt x="142" y="125"/>
                  </a:cubicBezTo>
                  <a:cubicBezTo>
                    <a:pt x="126" y="125"/>
                    <a:pt x="113" y="112"/>
                    <a:pt x="113" y="96"/>
                  </a:cubicBezTo>
                  <a:cubicBezTo>
                    <a:pt x="113" y="79"/>
                    <a:pt x="126" y="66"/>
                    <a:pt x="142" y="66"/>
                  </a:cubicBezTo>
                  <a:close/>
                  <a:moveTo>
                    <a:pt x="101" y="262"/>
                  </a:moveTo>
                  <a:cubicBezTo>
                    <a:pt x="95" y="262"/>
                    <a:pt x="93" y="254"/>
                    <a:pt x="95" y="249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4" y="141"/>
                    <a:pt x="140" y="138"/>
                    <a:pt x="145" y="140"/>
                  </a:cubicBezTo>
                  <a:cubicBezTo>
                    <a:pt x="148" y="141"/>
                    <a:pt x="151" y="144"/>
                    <a:pt x="152" y="147"/>
                  </a:cubicBezTo>
                  <a:cubicBezTo>
                    <a:pt x="192" y="249"/>
                    <a:pt x="192" y="249"/>
                    <a:pt x="192" y="249"/>
                  </a:cubicBezTo>
                  <a:cubicBezTo>
                    <a:pt x="194" y="254"/>
                    <a:pt x="192" y="261"/>
                    <a:pt x="186" y="262"/>
                  </a:cubicBezTo>
                  <a:cubicBezTo>
                    <a:pt x="101" y="262"/>
                    <a:pt x="101" y="262"/>
                    <a:pt x="101" y="262"/>
                  </a:cubicBezTo>
                  <a:close/>
                  <a:moveTo>
                    <a:pt x="253" y="6"/>
                  </a:moveTo>
                  <a:cubicBezTo>
                    <a:pt x="249" y="0"/>
                    <a:pt x="240" y="0"/>
                    <a:pt x="235" y="5"/>
                  </a:cubicBezTo>
                  <a:cubicBezTo>
                    <a:pt x="230" y="10"/>
                    <a:pt x="230" y="18"/>
                    <a:pt x="234" y="23"/>
                  </a:cubicBezTo>
                  <a:cubicBezTo>
                    <a:pt x="252" y="42"/>
                    <a:pt x="260" y="69"/>
                    <a:pt x="259" y="95"/>
                  </a:cubicBezTo>
                  <a:cubicBezTo>
                    <a:pt x="259" y="124"/>
                    <a:pt x="250" y="152"/>
                    <a:pt x="233" y="169"/>
                  </a:cubicBezTo>
                  <a:cubicBezTo>
                    <a:pt x="228" y="174"/>
                    <a:pt x="229" y="182"/>
                    <a:pt x="234" y="187"/>
                  </a:cubicBezTo>
                  <a:cubicBezTo>
                    <a:pt x="239" y="192"/>
                    <a:pt x="247" y="192"/>
                    <a:pt x="252" y="187"/>
                  </a:cubicBezTo>
                  <a:cubicBezTo>
                    <a:pt x="273" y="165"/>
                    <a:pt x="285" y="130"/>
                    <a:pt x="285" y="96"/>
                  </a:cubicBezTo>
                  <a:cubicBezTo>
                    <a:pt x="285" y="63"/>
                    <a:pt x="275" y="30"/>
                    <a:pt x="253" y="6"/>
                  </a:cubicBezTo>
                  <a:close/>
                  <a:moveTo>
                    <a:pt x="222" y="56"/>
                  </a:moveTo>
                  <a:cubicBezTo>
                    <a:pt x="219" y="49"/>
                    <a:pt x="211" y="47"/>
                    <a:pt x="205" y="50"/>
                  </a:cubicBezTo>
                  <a:cubicBezTo>
                    <a:pt x="198" y="53"/>
                    <a:pt x="196" y="61"/>
                    <a:pt x="199" y="67"/>
                  </a:cubicBezTo>
                  <a:cubicBezTo>
                    <a:pt x="205" y="78"/>
                    <a:pt x="207" y="88"/>
                    <a:pt x="207" y="98"/>
                  </a:cubicBezTo>
                  <a:cubicBezTo>
                    <a:pt x="206" y="109"/>
                    <a:pt x="203" y="119"/>
                    <a:pt x="197" y="128"/>
                  </a:cubicBezTo>
                  <a:cubicBezTo>
                    <a:pt x="193" y="134"/>
                    <a:pt x="195" y="142"/>
                    <a:pt x="201" y="146"/>
                  </a:cubicBezTo>
                  <a:cubicBezTo>
                    <a:pt x="207" y="149"/>
                    <a:pt x="215" y="148"/>
                    <a:pt x="219" y="142"/>
                  </a:cubicBezTo>
                  <a:cubicBezTo>
                    <a:pt x="227" y="128"/>
                    <a:pt x="232" y="114"/>
                    <a:pt x="232" y="99"/>
                  </a:cubicBezTo>
                  <a:cubicBezTo>
                    <a:pt x="233" y="85"/>
                    <a:pt x="229" y="70"/>
                    <a:pt x="222" y="56"/>
                  </a:cubicBezTo>
                  <a:close/>
                  <a:moveTo>
                    <a:pt x="32" y="6"/>
                  </a:moveTo>
                  <a:cubicBezTo>
                    <a:pt x="37" y="0"/>
                    <a:pt x="45" y="0"/>
                    <a:pt x="50" y="5"/>
                  </a:cubicBezTo>
                  <a:cubicBezTo>
                    <a:pt x="55" y="10"/>
                    <a:pt x="56" y="18"/>
                    <a:pt x="51" y="23"/>
                  </a:cubicBezTo>
                  <a:cubicBezTo>
                    <a:pt x="34" y="42"/>
                    <a:pt x="26" y="69"/>
                    <a:pt x="26" y="95"/>
                  </a:cubicBezTo>
                  <a:cubicBezTo>
                    <a:pt x="26" y="124"/>
                    <a:pt x="36" y="152"/>
                    <a:pt x="52" y="169"/>
                  </a:cubicBezTo>
                  <a:cubicBezTo>
                    <a:pt x="57" y="174"/>
                    <a:pt x="57" y="182"/>
                    <a:pt x="52" y="187"/>
                  </a:cubicBezTo>
                  <a:cubicBezTo>
                    <a:pt x="47" y="192"/>
                    <a:pt x="39" y="192"/>
                    <a:pt x="34" y="187"/>
                  </a:cubicBezTo>
                  <a:cubicBezTo>
                    <a:pt x="13" y="165"/>
                    <a:pt x="1" y="130"/>
                    <a:pt x="1" y="96"/>
                  </a:cubicBezTo>
                  <a:cubicBezTo>
                    <a:pt x="0" y="63"/>
                    <a:pt x="10" y="30"/>
                    <a:pt x="32" y="6"/>
                  </a:cubicBezTo>
                  <a:close/>
                  <a:moveTo>
                    <a:pt x="64" y="56"/>
                  </a:moveTo>
                  <a:cubicBezTo>
                    <a:pt x="56" y="70"/>
                    <a:pt x="53" y="85"/>
                    <a:pt x="53" y="99"/>
                  </a:cubicBezTo>
                  <a:cubicBezTo>
                    <a:pt x="54" y="114"/>
                    <a:pt x="59" y="128"/>
                    <a:pt x="67" y="142"/>
                  </a:cubicBezTo>
                  <a:cubicBezTo>
                    <a:pt x="70" y="148"/>
                    <a:pt x="78" y="149"/>
                    <a:pt x="84" y="146"/>
                  </a:cubicBezTo>
                  <a:cubicBezTo>
                    <a:pt x="90" y="142"/>
                    <a:pt x="92" y="134"/>
                    <a:pt x="88" y="128"/>
                  </a:cubicBezTo>
                  <a:cubicBezTo>
                    <a:pt x="83" y="119"/>
                    <a:pt x="79" y="109"/>
                    <a:pt x="79" y="98"/>
                  </a:cubicBezTo>
                  <a:cubicBezTo>
                    <a:pt x="79" y="88"/>
                    <a:pt x="81" y="78"/>
                    <a:pt x="86" y="67"/>
                  </a:cubicBezTo>
                  <a:cubicBezTo>
                    <a:pt x="90" y="61"/>
                    <a:pt x="87" y="53"/>
                    <a:pt x="81" y="50"/>
                  </a:cubicBezTo>
                  <a:cubicBezTo>
                    <a:pt x="75" y="47"/>
                    <a:pt x="67" y="49"/>
                    <a:pt x="6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76524" y="4538837"/>
            <a:ext cx="904143" cy="904143"/>
            <a:chOff x="9476524" y="4277580"/>
            <a:chExt cx="904143" cy="904143"/>
          </a:xfrm>
        </p:grpSpPr>
        <p:sp>
          <p:nvSpPr>
            <p:cNvPr id="30" name="椭圆 29"/>
            <p:cNvSpPr/>
            <p:nvPr/>
          </p:nvSpPr>
          <p:spPr>
            <a:xfrm>
              <a:off x="9476524" y="4277580"/>
              <a:ext cx="904143" cy="904143"/>
            </a:xfrm>
            <a:prstGeom prst="ellipse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1" name="Freeform 72"/>
            <p:cNvSpPr>
              <a:spLocks noEditPoints="1"/>
            </p:cNvSpPr>
            <p:nvPr/>
          </p:nvSpPr>
          <p:spPr bwMode="auto">
            <a:xfrm>
              <a:off x="9678292" y="4462866"/>
              <a:ext cx="500606" cy="533571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643147" y="4538837"/>
            <a:ext cx="904143" cy="904143"/>
            <a:chOff x="5643147" y="4277580"/>
            <a:chExt cx="904143" cy="904143"/>
          </a:xfrm>
        </p:grpSpPr>
        <p:sp>
          <p:nvSpPr>
            <p:cNvPr id="34" name="椭圆 33"/>
            <p:cNvSpPr/>
            <p:nvPr/>
          </p:nvSpPr>
          <p:spPr>
            <a:xfrm>
              <a:off x="5643147" y="4277580"/>
              <a:ext cx="904143" cy="904143"/>
            </a:xfrm>
            <a:prstGeom prst="ellipse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5" name="Freeform 11"/>
            <p:cNvSpPr>
              <a:spLocks noEditPoints="1"/>
            </p:cNvSpPr>
            <p:nvPr/>
          </p:nvSpPr>
          <p:spPr bwMode="auto">
            <a:xfrm>
              <a:off x="5915499" y="4509657"/>
              <a:ext cx="359439" cy="439990"/>
            </a:xfrm>
            <a:custGeom>
              <a:avLst/>
              <a:gdLst>
                <a:gd name="T0" fmla="*/ 160 w 224"/>
                <a:gd name="T1" fmla="*/ 265 h 275"/>
                <a:gd name="T2" fmla="*/ 171 w 224"/>
                <a:gd name="T3" fmla="*/ 258 h 275"/>
                <a:gd name="T4" fmla="*/ 147 w 224"/>
                <a:gd name="T5" fmla="*/ 225 h 275"/>
                <a:gd name="T6" fmla="*/ 126 w 224"/>
                <a:gd name="T7" fmla="*/ 190 h 275"/>
                <a:gd name="T8" fmla="*/ 109 w 224"/>
                <a:gd name="T9" fmla="*/ 199 h 275"/>
                <a:gd name="T10" fmla="*/ 54 w 224"/>
                <a:gd name="T11" fmla="*/ 100 h 275"/>
                <a:gd name="T12" fmla="*/ 71 w 224"/>
                <a:gd name="T13" fmla="*/ 91 h 275"/>
                <a:gd name="T14" fmla="*/ 53 w 224"/>
                <a:gd name="T15" fmla="*/ 55 h 275"/>
                <a:gd name="T16" fmla="*/ 38 w 224"/>
                <a:gd name="T17" fmla="*/ 16 h 275"/>
                <a:gd name="T18" fmla="*/ 27 w 224"/>
                <a:gd name="T19" fmla="*/ 22 h 275"/>
                <a:gd name="T20" fmla="*/ 2 w 224"/>
                <a:gd name="T21" fmla="*/ 62 h 275"/>
                <a:gd name="T22" fmla="*/ 3 w 224"/>
                <a:gd name="T23" fmla="*/ 63 h 275"/>
                <a:gd name="T24" fmla="*/ 3 w 224"/>
                <a:gd name="T25" fmla="*/ 63 h 275"/>
                <a:gd name="T26" fmla="*/ 5 w 224"/>
                <a:gd name="T27" fmla="*/ 75 h 275"/>
                <a:gd name="T28" fmla="*/ 5 w 224"/>
                <a:gd name="T29" fmla="*/ 75 h 275"/>
                <a:gd name="T30" fmla="*/ 5 w 224"/>
                <a:gd name="T31" fmla="*/ 75 h 275"/>
                <a:gd name="T32" fmla="*/ 103 w 224"/>
                <a:gd name="T33" fmla="*/ 253 h 275"/>
                <a:gd name="T34" fmla="*/ 104 w 224"/>
                <a:gd name="T35" fmla="*/ 254 h 275"/>
                <a:gd name="T36" fmla="*/ 113 w 224"/>
                <a:gd name="T37" fmla="*/ 263 h 275"/>
                <a:gd name="T38" fmla="*/ 160 w 224"/>
                <a:gd name="T39" fmla="*/ 265 h 275"/>
                <a:gd name="T40" fmla="*/ 195 w 224"/>
                <a:gd name="T41" fmla="*/ 5 h 275"/>
                <a:gd name="T42" fmla="*/ 179 w 224"/>
                <a:gd name="T43" fmla="*/ 4 h 275"/>
                <a:gd name="T44" fmla="*/ 178 w 224"/>
                <a:gd name="T45" fmla="*/ 21 h 275"/>
                <a:gd name="T46" fmla="*/ 201 w 224"/>
                <a:gd name="T47" fmla="*/ 87 h 275"/>
                <a:gd name="T48" fmla="*/ 177 w 224"/>
                <a:gd name="T49" fmla="*/ 154 h 275"/>
                <a:gd name="T50" fmla="*/ 177 w 224"/>
                <a:gd name="T51" fmla="*/ 170 h 275"/>
                <a:gd name="T52" fmla="*/ 194 w 224"/>
                <a:gd name="T53" fmla="*/ 170 h 275"/>
                <a:gd name="T54" fmla="*/ 224 w 224"/>
                <a:gd name="T55" fmla="*/ 87 h 275"/>
                <a:gd name="T56" fmla="*/ 195 w 224"/>
                <a:gd name="T57" fmla="*/ 5 h 275"/>
                <a:gd name="T58" fmla="*/ 166 w 224"/>
                <a:gd name="T59" fmla="*/ 51 h 275"/>
                <a:gd name="T60" fmla="*/ 176 w 224"/>
                <a:gd name="T61" fmla="*/ 90 h 275"/>
                <a:gd name="T62" fmla="*/ 164 w 224"/>
                <a:gd name="T63" fmla="*/ 129 h 275"/>
                <a:gd name="T64" fmla="*/ 148 w 224"/>
                <a:gd name="T65" fmla="*/ 133 h 275"/>
                <a:gd name="T66" fmla="*/ 144 w 224"/>
                <a:gd name="T67" fmla="*/ 117 h 275"/>
                <a:gd name="T68" fmla="*/ 153 w 224"/>
                <a:gd name="T69" fmla="*/ 90 h 275"/>
                <a:gd name="T70" fmla="*/ 146 w 224"/>
                <a:gd name="T71" fmla="*/ 61 h 275"/>
                <a:gd name="T72" fmla="*/ 151 w 224"/>
                <a:gd name="T73" fmla="*/ 46 h 275"/>
                <a:gd name="T74" fmla="*/ 166 w 224"/>
                <a:gd name="T75" fmla="*/ 51 h 275"/>
                <a:gd name="T76" fmla="*/ 181 w 224"/>
                <a:gd name="T77" fmla="*/ 253 h 275"/>
                <a:gd name="T78" fmla="*/ 156 w 224"/>
                <a:gd name="T79" fmla="*/ 219 h 275"/>
                <a:gd name="T80" fmla="*/ 135 w 224"/>
                <a:gd name="T81" fmla="*/ 185 h 275"/>
                <a:gd name="T82" fmla="*/ 148 w 224"/>
                <a:gd name="T83" fmla="*/ 178 h 275"/>
                <a:gd name="T84" fmla="*/ 193 w 224"/>
                <a:gd name="T85" fmla="*/ 247 h 275"/>
                <a:gd name="T86" fmla="*/ 181 w 224"/>
                <a:gd name="T87" fmla="*/ 253 h 275"/>
                <a:gd name="T88" fmla="*/ 80 w 224"/>
                <a:gd name="T89" fmla="*/ 85 h 275"/>
                <a:gd name="T90" fmla="*/ 63 w 224"/>
                <a:gd name="T91" fmla="*/ 51 h 275"/>
                <a:gd name="T92" fmla="*/ 47 w 224"/>
                <a:gd name="T93" fmla="*/ 11 h 275"/>
                <a:gd name="T94" fmla="*/ 58 w 224"/>
                <a:gd name="T95" fmla="*/ 5 h 275"/>
                <a:gd name="T96" fmla="*/ 91 w 224"/>
                <a:gd name="T97" fmla="*/ 79 h 275"/>
                <a:gd name="T98" fmla="*/ 80 w 224"/>
                <a:gd name="T99" fmla="*/ 8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4" h="275">
                  <a:moveTo>
                    <a:pt x="160" y="265"/>
                  </a:moveTo>
                  <a:cubicBezTo>
                    <a:pt x="171" y="258"/>
                    <a:pt x="171" y="258"/>
                    <a:pt x="171" y="258"/>
                  </a:cubicBezTo>
                  <a:cubicBezTo>
                    <a:pt x="162" y="248"/>
                    <a:pt x="154" y="236"/>
                    <a:pt x="147" y="225"/>
                  </a:cubicBezTo>
                  <a:cubicBezTo>
                    <a:pt x="139" y="214"/>
                    <a:pt x="132" y="202"/>
                    <a:pt x="126" y="190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88" y="169"/>
                    <a:pt x="69" y="136"/>
                    <a:pt x="54" y="100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65" y="79"/>
                    <a:pt x="59" y="67"/>
                    <a:pt x="53" y="55"/>
                  </a:cubicBezTo>
                  <a:cubicBezTo>
                    <a:pt x="47" y="42"/>
                    <a:pt x="42" y="29"/>
                    <a:pt x="38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8" y="33"/>
                    <a:pt x="0" y="46"/>
                    <a:pt x="2" y="62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7"/>
                    <a:pt x="4" y="71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3" y="143"/>
                    <a:pt x="57" y="201"/>
                    <a:pt x="103" y="253"/>
                  </a:cubicBezTo>
                  <a:cubicBezTo>
                    <a:pt x="104" y="253"/>
                    <a:pt x="104" y="254"/>
                    <a:pt x="104" y="254"/>
                  </a:cubicBezTo>
                  <a:cubicBezTo>
                    <a:pt x="107" y="257"/>
                    <a:pt x="110" y="260"/>
                    <a:pt x="113" y="263"/>
                  </a:cubicBezTo>
                  <a:cubicBezTo>
                    <a:pt x="125" y="274"/>
                    <a:pt x="141" y="275"/>
                    <a:pt x="160" y="265"/>
                  </a:cubicBezTo>
                  <a:close/>
                  <a:moveTo>
                    <a:pt x="195" y="5"/>
                  </a:moveTo>
                  <a:cubicBezTo>
                    <a:pt x="191" y="0"/>
                    <a:pt x="184" y="0"/>
                    <a:pt x="179" y="4"/>
                  </a:cubicBezTo>
                  <a:cubicBezTo>
                    <a:pt x="174" y="9"/>
                    <a:pt x="174" y="16"/>
                    <a:pt x="178" y="21"/>
                  </a:cubicBezTo>
                  <a:cubicBezTo>
                    <a:pt x="194" y="38"/>
                    <a:pt x="201" y="63"/>
                    <a:pt x="201" y="87"/>
                  </a:cubicBezTo>
                  <a:cubicBezTo>
                    <a:pt x="201" y="113"/>
                    <a:pt x="192" y="138"/>
                    <a:pt x="177" y="154"/>
                  </a:cubicBezTo>
                  <a:cubicBezTo>
                    <a:pt x="173" y="159"/>
                    <a:pt x="173" y="166"/>
                    <a:pt x="177" y="170"/>
                  </a:cubicBezTo>
                  <a:cubicBezTo>
                    <a:pt x="182" y="175"/>
                    <a:pt x="189" y="175"/>
                    <a:pt x="194" y="170"/>
                  </a:cubicBezTo>
                  <a:cubicBezTo>
                    <a:pt x="213" y="150"/>
                    <a:pt x="224" y="119"/>
                    <a:pt x="224" y="87"/>
                  </a:cubicBezTo>
                  <a:cubicBezTo>
                    <a:pt x="224" y="57"/>
                    <a:pt x="215" y="27"/>
                    <a:pt x="195" y="5"/>
                  </a:cubicBezTo>
                  <a:close/>
                  <a:moveTo>
                    <a:pt x="166" y="51"/>
                  </a:moveTo>
                  <a:cubicBezTo>
                    <a:pt x="173" y="64"/>
                    <a:pt x="176" y="77"/>
                    <a:pt x="176" y="90"/>
                  </a:cubicBezTo>
                  <a:cubicBezTo>
                    <a:pt x="175" y="104"/>
                    <a:pt x="171" y="117"/>
                    <a:pt x="164" y="129"/>
                  </a:cubicBezTo>
                  <a:cubicBezTo>
                    <a:pt x="160" y="135"/>
                    <a:pt x="153" y="136"/>
                    <a:pt x="148" y="133"/>
                  </a:cubicBezTo>
                  <a:cubicBezTo>
                    <a:pt x="142" y="129"/>
                    <a:pt x="140" y="122"/>
                    <a:pt x="144" y="117"/>
                  </a:cubicBezTo>
                  <a:cubicBezTo>
                    <a:pt x="149" y="108"/>
                    <a:pt x="152" y="99"/>
                    <a:pt x="153" y="90"/>
                  </a:cubicBezTo>
                  <a:cubicBezTo>
                    <a:pt x="153" y="81"/>
                    <a:pt x="151" y="71"/>
                    <a:pt x="146" y="61"/>
                  </a:cubicBezTo>
                  <a:cubicBezTo>
                    <a:pt x="143" y="55"/>
                    <a:pt x="145" y="48"/>
                    <a:pt x="151" y="46"/>
                  </a:cubicBezTo>
                  <a:cubicBezTo>
                    <a:pt x="157" y="43"/>
                    <a:pt x="164" y="45"/>
                    <a:pt x="166" y="51"/>
                  </a:cubicBezTo>
                  <a:close/>
                  <a:moveTo>
                    <a:pt x="181" y="253"/>
                  </a:moveTo>
                  <a:cubicBezTo>
                    <a:pt x="172" y="242"/>
                    <a:pt x="163" y="231"/>
                    <a:pt x="156" y="219"/>
                  </a:cubicBezTo>
                  <a:cubicBezTo>
                    <a:pt x="148" y="208"/>
                    <a:pt x="142" y="197"/>
                    <a:pt x="135" y="185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54" y="180"/>
                    <a:pt x="185" y="215"/>
                    <a:pt x="193" y="247"/>
                  </a:cubicBezTo>
                  <a:cubicBezTo>
                    <a:pt x="181" y="253"/>
                    <a:pt x="181" y="253"/>
                    <a:pt x="181" y="253"/>
                  </a:cubicBezTo>
                  <a:close/>
                  <a:moveTo>
                    <a:pt x="80" y="85"/>
                  </a:moveTo>
                  <a:cubicBezTo>
                    <a:pt x="74" y="74"/>
                    <a:pt x="68" y="63"/>
                    <a:pt x="63" y="51"/>
                  </a:cubicBezTo>
                  <a:cubicBezTo>
                    <a:pt x="57" y="38"/>
                    <a:pt x="52" y="24"/>
                    <a:pt x="47" y="11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16"/>
                    <a:pt x="93" y="68"/>
                    <a:pt x="91" y="79"/>
                  </a:cubicBezTo>
                  <a:lnTo>
                    <a:pt x="80" y="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90561" y="1627039"/>
            <a:ext cx="3443423" cy="3364411"/>
            <a:chOff x="6290561" y="1365782"/>
            <a:chExt cx="3443423" cy="3364411"/>
          </a:xfrm>
        </p:grpSpPr>
        <p:sp>
          <p:nvSpPr>
            <p:cNvPr id="37" name="等腰三角形 36"/>
            <p:cNvSpPr/>
            <p:nvPr/>
          </p:nvSpPr>
          <p:spPr>
            <a:xfrm rot="10800000">
              <a:off x="6290561" y="1365782"/>
              <a:ext cx="3443423" cy="3364411"/>
            </a:xfrm>
            <a:prstGeom prst="triangle">
              <a:avLst/>
            </a:prstGeom>
            <a:noFill/>
            <a:ln>
              <a:solidFill>
                <a:schemeClr val="bg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227443" y="1548205"/>
              <a:ext cx="1569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004302" y="1937395"/>
              <a:ext cx="2015942" cy="991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Freeform 134"/>
            <p:cNvSpPr>
              <a:spLocks noEditPoints="1"/>
            </p:cNvSpPr>
            <p:nvPr/>
          </p:nvSpPr>
          <p:spPr bwMode="auto">
            <a:xfrm>
              <a:off x="7861859" y="3300365"/>
              <a:ext cx="435152" cy="299707"/>
            </a:xfrm>
            <a:custGeom>
              <a:avLst/>
              <a:gdLst>
                <a:gd name="T0" fmla="*/ 8 w 64"/>
                <a:gd name="T1" fmla="*/ 0 h 44"/>
                <a:gd name="T2" fmla="*/ 39 w 64"/>
                <a:gd name="T3" fmla="*/ 0 h 44"/>
                <a:gd name="T4" fmla="*/ 47 w 64"/>
                <a:gd name="T5" fmla="*/ 8 h 44"/>
                <a:gd name="T6" fmla="*/ 47 w 64"/>
                <a:gd name="T7" fmla="*/ 22 h 44"/>
                <a:gd name="T8" fmla="*/ 39 w 64"/>
                <a:gd name="T9" fmla="*/ 30 h 44"/>
                <a:gd name="T10" fmla="*/ 16 w 64"/>
                <a:gd name="T11" fmla="*/ 30 h 44"/>
                <a:gd name="T12" fmla="*/ 9 w 64"/>
                <a:gd name="T13" fmla="*/ 37 h 44"/>
                <a:gd name="T14" fmla="*/ 9 w 64"/>
                <a:gd name="T15" fmla="*/ 30 h 44"/>
                <a:gd name="T16" fmla="*/ 8 w 64"/>
                <a:gd name="T17" fmla="*/ 30 h 44"/>
                <a:gd name="T18" fmla="*/ 0 w 64"/>
                <a:gd name="T19" fmla="*/ 22 h 44"/>
                <a:gd name="T20" fmla="*/ 0 w 64"/>
                <a:gd name="T21" fmla="*/ 8 h 44"/>
                <a:gd name="T22" fmla="*/ 8 w 64"/>
                <a:gd name="T23" fmla="*/ 0 h 44"/>
                <a:gd name="T24" fmla="*/ 56 w 64"/>
                <a:gd name="T25" fmla="*/ 7 h 44"/>
                <a:gd name="T26" fmla="*/ 50 w 64"/>
                <a:gd name="T27" fmla="*/ 7 h 44"/>
                <a:gd name="T28" fmla="*/ 50 w 64"/>
                <a:gd name="T29" fmla="*/ 9 h 44"/>
                <a:gd name="T30" fmla="*/ 50 w 64"/>
                <a:gd name="T31" fmla="*/ 24 h 44"/>
                <a:gd name="T32" fmla="*/ 39 w 64"/>
                <a:gd name="T33" fmla="*/ 35 h 44"/>
                <a:gd name="T34" fmla="*/ 19 w 64"/>
                <a:gd name="T35" fmla="*/ 35 h 44"/>
                <a:gd name="T36" fmla="*/ 26 w 64"/>
                <a:gd name="T37" fmla="*/ 38 h 44"/>
                <a:gd name="T38" fmla="*/ 49 w 64"/>
                <a:gd name="T39" fmla="*/ 38 h 44"/>
                <a:gd name="T40" fmla="*/ 55 w 64"/>
                <a:gd name="T41" fmla="*/ 44 h 44"/>
                <a:gd name="T42" fmla="*/ 55 w 64"/>
                <a:gd name="T43" fmla="*/ 38 h 44"/>
                <a:gd name="T44" fmla="*/ 56 w 64"/>
                <a:gd name="T45" fmla="*/ 38 h 44"/>
                <a:gd name="T46" fmla="*/ 64 w 64"/>
                <a:gd name="T47" fmla="*/ 30 h 44"/>
                <a:gd name="T48" fmla="*/ 64 w 64"/>
                <a:gd name="T49" fmla="*/ 15 h 44"/>
                <a:gd name="T50" fmla="*/ 56 w 64"/>
                <a:gd name="T51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4" h="44">
                  <a:moveTo>
                    <a:pt x="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7" y="3"/>
                    <a:pt x="47" y="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7"/>
                    <a:pt x="43" y="30"/>
                    <a:pt x="39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4" y="30"/>
                    <a:pt x="0" y="27"/>
                    <a:pt x="0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  <a:moveTo>
                    <a:pt x="56" y="7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8"/>
                    <a:pt x="50" y="8"/>
                    <a:pt x="50" y="9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30"/>
                    <a:pt x="45" y="35"/>
                    <a:pt x="3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1" y="37"/>
                    <a:pt x="23" y="38"/>
                    <a:pt x="26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1" y="38"/>
                    <a:pt x="64" y="34"/>
                    <a:pt x="64" y="30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1"/>
                    <a:pt x="61" y="7"/>
                    <a:pt x="56" y="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457185" y="1627039"/>
            <a:ext cx="3443423" cy="3364411"/>
            <a:chOff x="2457185" y="1365782"/>
            <a:chExt cx="3443423" cy="3364411"/>
          </a:xfrm>
        </p:grpSpPr>
        <p:sp>
          <p:nvSpPr>
            <p:cNvPr id="42" name="等腰三角形 41"/>
            <p:cNvSpPr/>
            <p:nvPr/>
          </p:nvSpPr>
          <p:spPr>
            <a:xfrm rot="10800000">
              <a:off x="2457185" y="1365782"/>
              <a:ext cx="3443423" cy="3364411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416832" y="1548205"/>
              <a:ext cx="15696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193691" y="1937395"/>
              <a:ext cx="2015942" cy="991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5" name="Freeform 137"/>
            <p:cNvSpPr>
              <a:spLocks noEditPoints="1"/>
            </p:cNvSpPr>
            <p:nvPr/>
          </p:nvSpPr>
          <p:spPr bwMode="auto">
            <a:xfrm>
              <a:off x="3988692" y="3218234"/>
              <a:ext cx="363107" cy="463970"/>
            </a:xfrm>
            <a:custGeom>
              <a:avLst/>
              <a:gdLst>
                <a:gd name="T0" fmla="*/ 44 w 53"/>
                <a:gd name="T1" fmla="*/ 3 h 68"/>
                <a:gd name="T2" fmla="*/ 31 w 53"/>
                <a:gd name="T3" fmla="*/ 31 h 68"/>
                <a:gd name="T4" fmla="*/ 23 w 53"/>
                <a:gd name="T5" fmla="*/ 38 h 68"/>
                <a:gd name="T6" fmla="*/ 14 w 53"/>
                <a:gd name="T7" fmla="*/ 31 h 68"/>
                <a:gd name="T8" fmla="*/ 27 w 53"/>
                <a:gd name="T9" fmla="*/ 62 h 68"/>
                <a:gd name="T10" fmla="*/ 27 w 53"/>
                <a:gd name="T11" fmla="*/ 68 h 68"/>
                <a:gd name="T12" fmla="*/ 27 w 53"/>
                <a:gd name="T13" fmla="*/ 62 h 68"/>
                <a:gd name="T14" fmla="*/ 14 w 53"/>
                <a:gd name="T15" fmla="*/ 64 h 68"/>
                <a:gd name="T16" fmla="*/ 12 w 53"/>
                <a:gd name="T17" fmla="*/ 68 h 68"/>
                <a:gd name="T18" fmla="*/ 10 w 53"/>
                <a:gd name="T19" fmla="*/ 63 h 68"/>
                <a:gd name="T20" fmla="*/ 24 w 53"/>
                <a:gd name="T21" fmla="*/ 58 h 68"/>
                <a:gd name="T22" fmla="*/ 13 w 53"/>
                <a:gd name="T23" fmla="*/ 46 h 68"/>
                <a:gd name="T24" fmla="*/ 40 w 53"/>
                <a:gd name="T25" fmla="*/ 41 h 68"/>
                <a:gd name="T26" fmla="*/ 29 w 53"/>
                <a:gd name="T27" fmla="*/ 48 h 68"/>
                <a:gd name="T28" fmla="*/ 45 w 53"/>
                <a:gd name="T29" fmla="*/ 61 h 68"/>
                <a:gd name="T30" fmla="*/ 46 w 53"/>
                <a:gd name="T31" fmla="*/ 65 h 68"/>
                <a:gd name="T32" fmla="*/ 40 w 53"/>
                <a:gd name="T33" fmla="*/ 65 h 68"/>
                <a:gd name="T34" fmla="*/ 27 w 53"/>
                <a:gd name="T35" fmla="*/ 62 h 68"/>
                <a:gd name="T36" fmla="*/ 45 w 53"/>
                <a:gd name="T37" fmla="*/ 38 h 68"/>
                <a:gd name="T38" fmla="*/ 44 w 53"/>
                <a:gd name="T39" fmla="*/ 45 h 68"/>
                <a:gd name="T40" fmla="*/ 50 w 53"/>
                <a:gd name="T41" fmla="*/ 32 h 68"/>
                <a:gd name="T42" fmla="*/ 44 w 53"/>
                <a:gd name="T43" fmla="*/ 29 h 68"/>
                <a:gd name="T44" fmla="*/ 6 w 53"/>
                <a:gd name="T45" fmla="*/ 32 h 68"/>
                <a:gd name="T46" fmla="*/ 0 w 53"/>
                <a:gd name="T47" fmla="*/ 29 h 68"/>
                <a:gd name="T48" fmla="*/ 5 w 53"/>
                <a:gd name="T49" fmla="*/ 40 h 68"/>
                <a:gd name="T50" fmla="*/ 11 w 53"/>
                <a:gd name="T51" fmla="*/ 43 h 68"/>
                <a:gd name="T52" fmla="*/ 6 w 53"/>
                <a:gd name="T53" fmla="*/ 32 h 68"/>
                <a:gd name="T54" fmla="*/ 16 w 53"/>
                <a:gd name="T55" fmla="*/ 10 h 68"/>
                <a:gd name="T56" fmla="*/ 38 w 53"/>
                <a:gd name="T57" fmla="*/ 8 h 68"/>
                <a:gd name="T58" fmla="*/ 19 w 53"/>
                <a:gd name="T59" fmla="*/ 21 h 68"/>
                <a:gd name="T60" fmla="*/ 35 w 53"/>
                <a:gd name="T61" fmla="*/ 24 h 68"/>
                <a:gd name="T62" fmla="*/ 19 w 53"/>
                <a:gd name="T63" fmla="*/ 21 h 68"/>
                <a:gd name="T64" fmla="*/ 18 w 53"/>
                <a:gd name="T65" fmla="*/ 17 h 68"/>
                <a:gd name="T66" fmla="*/ 36 w 53"/>
                <a:gd name="T67" fmla="*/ 1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3" h="68">
                  <a:moveTo>
                    <a:pt x="9" y="3"/>
                  </a:moveTo>
                  <a:cubicBezTo>
                    <a:pt x="20" y="0"/>
                    <a:pt x="32" y="0"/>
                    <a:pt x="44" y="3"/>
                  </a:cubicBezTo>
                  <a:cubicBezTo>
                    <a:pt x="43" y="14"/>
                    <a:pt x="42" y="23"/>
                    <a:pt x="39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2" y="23"/>
                    <a:pt x="10" y="15"/>
                    <a:pt x="9" y="3"/>
                  </a:cubicBezTo>
                  <a:close/>
                  <a:moveTo>
                    <a:pt x="27" y="62"/>
                  </a:moveTo>
                  <a:cubicBezTo>
                    <a:pt x="29" y="62"/>
                    <a:pt x="30" y="64"/>
                    <a:pt x="30" y="65"/>
                  </a:cubicBezTo>
                  <a:cubicBezTo>
                    <a:pt x="30" y="67"/>
                    <a:pt x="28" y="68"/>
                    <a:pt x="27" y="68"/>
                  </a:cubicBezTo>
                  <a:cubicBezTo>
                    <a:pt x="25" y="68"/>
                    <a:pt x="24" y="67"/>
                    <a:pt x="24" y="65"/>
                  </a:cubicBezTo>
                  <a:cubicBezTo>
                    <a:pt x="24" y="64"/>
                    <a:pt x="25" y="62"/>
                    <a:pt x="27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2" y="62"/>
                    <a:pt x="18" y="63"/>
                    <a:pt x="14" y="64"/>
                  </a:cubicBezTo>
                  <a:cubicBezTo>
                    <a:pt x="15" y="64"/>
                    <a:pt x="15" y="65"/>
                    <a:pt x="15" y="65"/>
                  </a:cubicBezTo>
                  <a:cubicBezTo>
                    <a:pt x="15" y="67"/>
                    <a:pt x="13" y="68"/>
                    <a:pt x="12" y="68"/>
                  </a:cubicBezTo>
                  <a:cubicBezTo>
                    <a:pt x="10" y="68"/>
                    <a:pt x="9" y="67"/>
                    <a:pt x="9" y="65"/>
                  </a:cubicBezTo>
                  <a:cubicBezTo>
                    <a:pt x="9" y="64"/>
                    <a:pt x="9" y="63"/>
                    <a:pt x="10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4" y="60"/>
                    <a:pt x="19" y="58"/>
                    <a:pt x="24" y="5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0" y="48"/>
                    <a:pt x="16" y="47"/>
                    <a:pt x="13" y="46"/>
                  </a:cubicBezTo>
                  <a:cubicBezTo>
                    <a:pt x="13" y="44"/>
                    <a:pt x="13" y="43"/>
                    <a:pt x="13" y="41"/>
                  </a:cubicBezTo>
                  <a:cubicBezTo>
                    <a:pt x="22" y="41"/>
                    <a:pt x="31" y="41"/>
                    <a:pt x="40" y="41"/>
                  </a:cubicBezTo>
                  <a:cubicBezTo>
                    <a:pt x="40" y="43"/>
                    <a:pt x="40" y="44"/>
                    <a:pt x="40" y="46"/>
                  </a:cubicBezTo>
                  <a:cubicBezTo>
                    <a:pt x="37" y="47"/>
                    <a:pt x="33" y="48"/>
                    <a:pt x="29" y="4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4" y="58"/>
                    <a:pt x="39" y="59"/>
                    <a:pt x="45" y="61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5" y="63"/>
                    <a:pt x="46" y="64"/>
                    <a:pt x="46" y="65"/>
                  </a:cubicBezTo>
                  <a:cubicBezTo>
                    <a:pt x="46" y="67"/>
                    <a:pt x="44" y="68"/>
                    <a:pt x="43" y="68"/>
                  </a:cubicBezTo>
                  <a:cubicBezTo>
                    <a:pt x="41" y="68"/>
                    <a:pt x="40" y="67"/>
                    <a:pt x="40" y="65"/>
                  </a:cubicBezTo>
                  <a:cubicBezTo>
                    <a:pt x="40" y="65"/>
                    <a:pt x="40" y="65"/>
                    <a:pt x="40" y="64"/>
                  </a:cubicBezTo>
                  <a:cubicBezTo>
                    <a:pt x="35" y="63"/>
                    <a:pt x="31" y="62"/>
                    <a:pt x="27" y="62"/>
                  </a:cubicBezTo>
                  <a:close/>
                  <a:moveTo>
                    <a:pt x="46" y="32"/>
                  </a:moveTo>
                  <a:cubicBezTo>
                    <a:pt x="46" y="35"/>
                    <a:pt x="46" y="37"/>
                    <a:pt x="45" y="38"/>
                  </a:cubicBezTo>
                  <a:cubicBezTo>
                    <a:pt x="44" y="40"/>
                    <a:pt x="43" y="42"/>
                    <a:pt x="42" y="43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6" y="44"/>
                    <a:pt x="47" y="42"/>
                    <a:pt x="48" y="40"/>
                  </a:cubicBezTo>
                  <a:cubicBezTo>
                    <a:pt x="49" y="38"/>
                    <a:pt x="49" y="35"/>
                    <a:pt x="50" y="32"/>
                  </a:cubicBezTo>
                  <a:cubicBezTo>
                    <a:pt x="51" y="32"/>
                    <a:pt x="53" y="31"/>
                    <a:pt x="5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31"/>
                    <a:pt x="45" y="32"/>
                    <a:pt x="46" y="32"/>
                  </a:cubicBezTo>
                  <a:close/>
                  <a:moveTo>
                    <a:pt x="6" y="32"/>
                  </a:moveTo>
                  <a:cubicBezTo>
                    <a:pt x="8" y="32"/>
                    <a:pt x="9" y="31"/>
                    <a:pt x="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3" y="32"/>
                  </a:cubicBezTo>
                  <a:cubicBezTo>
                    <a:pt x="3" y="35"/>
                    <a:pt x="4" y="38"/>
                    <a:pt x="5" y="40"/>
                  </a:cubicBezTo>
                  <a:cubicBezTo>
                    <a:pt x="6" y="42"/>
                    <a:pt x="7" y="44"/>
                    <a:pt x="8" y="45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9" y="42"/>
                    <a:pt x="8" y="40"/>
                    <a:pt x="8" y="38"/>
                  </a:cubicBezTo>
                  <a:cubicBezTo>
                    <a:pt x="7" y="37"/>
                    <a:pt x="6" y="35"/>
                    <a:pt x="6" y="32"/>
                  </a:cubicBezTo>
                  <a:close/>
                  <a:moveTo>
                    <a:pt x="16" y="8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9" y="21"/>
                  </a:moveTo>
                  <a:cubicBezTo>
                    <a:pt x="19" y="24"/>
                    <a:pt x="19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19" y="21"/>
                    <a:pt x="19" y="21"/>
                    <a:pt x="19" y="21"/>
                  </a:cubicBezTo>
                  <a:close/>
                  <a:moveTo>
                    <a:pt x="18" y="14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4"/>
                    <a:pt x="36" y="14"/>
                    <a:pt x="36" y="14"/>
                  </a:cubicBezTo>
                  <a:lnTo>
                    <a:pt x="18" y="1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35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sp>
        <p:nvSpPr>
          <p:cNvPr id="3" name="椭圆 2"/>
          <p:cNvSpPr/>
          <p:nvPr/>
        </p:nvSpPr>
        <p:spPr>
          <a:xfrm rot="247877">
            <a:off x="5367864" y="2480017"/>
            <a:ext cx="84390" cy="843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" name="椭圆 3"/>
          <p:cNvSpPr/>
          <p:nvPr/>
        </p:nvSpPr>
        <p:spPr>
          <a:xfrm rot="10800000">
            <a:off x="5666246" y="5682658"/>
            <a:ext cx="180169" cy="18016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" name="椭圆 4"/>
          <p:cNvSpPr/>
          <p:nvPr/>
        </p:nvSpPr>
        <p:spPr>
          <a:xfrm rot="10800000">
            <a:off x="5307448" y="5116493"/>
            <a:ext cx="350822" cy="3508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6" name="椭圆 5"/>
          <p:cNvSpPr/>
          <p:nvPr/>
        </p:nvSpPr>
        <p:spPr>
          <a:xfrm rot="10800000">
            <a:off x="5567610" y="3193580"/>
            <a:ext cx="180169" cy="1801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5158492" y="2640909"/>
            <a:ext cx="457864" cy="4578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5558700" y="2400336"/>
            <a:ext cx="287715" cy="28771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6473962" y="1130465"/>
            <a:ext cx="377297" cy="3772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 rot="247877" flipH="1">
            <a:off x="6261717" y="5975640"/>
            <a:ext cx="92242" cy="9224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6918435" y="3692927"/>
            <a:ext cx="382517" cy="38251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6080307" y="6124678"/>
            <a:ext cx="512453" cy="512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 rot="10800000">
            <a:off x="6592260" y="4467622"/>
            <a:ext cx="220138" cy="2201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 rot="10800000">
            <a:off x="6987564" y="1945493"/>
            <a:ext cx="229431" cy="22943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6659861" y="1654228"/>
            <a:ext cx="178173" cy="17817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 rot="10800000">
            <a:off x="6688649" y="1976851"/>
            <a:ext cx="143952" cy="1439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椭圆 16"/>
          <p:cNvSpPr/>
          <p:nvPr/>
        </p:nvSpPr>
        <p:spPr>
          <a:xfrm rot="10800000">
            <a:off x="7187820" y="4351097"/>
            <a:ext cx="143952" cy="1439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5028" y="1453208"/>
            <a:ext cx="10281944" cy="4483100"/>
            <a:chOff x="462256" y="1167677"/>
            <a:chExt cx="10896071" cy="4750869"/>
          </a:xfrm>
        </p:grpSpPr>
        <p:grpSp>
          <p:nvGrpSpPr>
            <p:cNvPr id="19" name="组合 18"/>
            <p:cNvGrpSpPr/>
            <p:nvPr/>
          </p:nvGrpSpPr>
          <p:grpSpPr>
            <a:xfrm>
              <a:off x="883920" y="1167677"/>
              <a:ext cx="4439289" cy="1076160"/>
              <a:chOff x="883920" y="1746207"/>
              <a:chExt cx="4439289" cy="1076160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883920" y="2207106"/>
                <a:ext cx="4439289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文本框 32"/>
              <p:cNvSpPr txBox="1"/>
              <p:nvPr/>
            </p:nvSpPr>
            <p:spPr>
              <a:xfrm>
                <a:off x="2114091" y="1746207"/>
                <a:ext cx="2907516" cy="4240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883920" y="2267896"/>
                <a:ext cx="4311726" cy="554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r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62256" y="3635329"/>
              <a:ext cx="4439289" cy="1076160"/>
              <a:chOff x="883920" y="1746207"/>
              <a:chExt cx="4439289" cy="107616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883920" y="2207106"/>
                <a:ext cx="4439289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文本框 29"/>
              <p:cNvSpPr txBox="1"/>
              <p:nvPr/>
            </p:nvSpPr>
            <p:spPr>
              <a:xfrm>
                <a:off x="2114091" y="1746207"/>
                <a:ext cx="2907516" cy="4240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83920" y="2267896"/>
                <a:ext cx="4311726" cy="554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r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6919038" y="2391178"/>
              <a:ext cx="4439289" cy="1076160"/>
              <a:chOff x="6444384" y="2504482"/>
              <a:chExt cx="4439289" cy="107616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6444384" y="2965381"/>
                <a:ext cx="4439289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/>
              <p:cNvSpPr txBox="1"/>
              <p:nvPr/>
            </p:nvSpPr>
            <p:spPr>
              <a:xfrm>
                <a:off x="6444384" y="2504482"/>
                <a:ext cx="2907516" cy="4240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444384" y="3026171"/>
                <a:ext cx="4311726" cy="554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827648" y="4842386"/>
              <a:ext cx="4439289" cy="1076160"/>
              <a:chOff x="6444384" y="4972134"/>
              <a:chExt cx="4439289" cy="107616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6444384" y="5433033"/>
                <a:ext cx="4439289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>
                <a:off x="6444384" y="4972134"/>
                <a:ext cx="2907516" cy="4240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添加标题文本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6444384" y="5493823"/>
                <a:ext cx="4311726" cy="5544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此处添加详细文本描述，文字内容建议与标题相关尽量简洁生动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阿里巴巴普惠体 2.0 55 Regular" panose="00020600040101010101" pitchFamily="18" charset="-122"/>
                    <a:sym typeface="阿里巴巴普惠体 2.0 55 Regular" panose="00020600040101010101" pitchFamily="18" charset="-122"/>
                  </a:rPr>
                  <a:t>……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147852" y="3501120"/>
            <a:ext cx="1444908" cy="1444908"/>
            <a:chOff x="5147852" y="3559177"/>
            <a:chExt cx="1444908" cy="1444908"/>
          </a:xfrm>
        </p:grpSpPr>
        <p:sp>
          <p:nvSpPr>
            <p:cNvPr id="36" name="椭圆 35"/>
            <p:cNvSpPr/>
            <p:nvPr/>
          </p:nvSpPr>
          <p:spPr>
            <a:xfrm>
              <a:off x="5147852" y="3559177"/>
              <a:ext cx="1444908" cy="1444908"/>
            </a:xfrm>
            <a:prstGeom prst="ellipse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7" name="Freeform 96"/>
            <p:cNvSpPr>
              <a:spLocks noEditPoints="1"/>
            </p:cNvSpPr>
            <p:nvPr/>
          </p:nvSpPr>
          <p:spPr bwMode="auto">
            <a:xfrm>
              <a:off x="5567104" y="3990778"/>
              <a:ext cx="558622" cy="508190"/>
            </a:xfrm>
            <a:custGeom>
              <a:avLst/>
              <a:gdLst>
                <a:gd name="T0" fmla="*/ 8 w 122"/>
                <a:gd name="T1" fmla="*/ 31 h 111"/>
                <a:gd name="T2" fmla="*/ 53 w 122"/>
                <a:gd name="T3" fmla="*/ 27 h 111"/>
                <a:gd name="T4" fmla="*/ 60 w 122"/>
                <a:gd name="T5" fmla="*/ 6 h 111"/>
                <a:gd name="T6" fmla="*/ 116 w 122"/>
                <a:gd name="T7" fmla="*/ 5 h 111"/>
                <a:gd name="T8" fmla="*/ 95 w 122"/>
                <a:gd name="T9" fmla="*/ 111 h 111"/>
                <a:gd name="T10" fmla="*/ 70 w 122"/>
                <a:gd name="T11" fmla="*/ 14 h 111"/>
                <a:gd name="T12" fmla="*/ 53 w 122"/>
                <a:gd name="T13" fmla="*/ 111 h 111"/>
                <a:gd name="T14" fmla="*/ 37 w 122"/>
                <a:gd name="T15" fmla="*/ 36 h 111"/>
                <a:gd name="T16" fmla="*/ 12 w 122"/>
                <a:gd name="T17" fmla="*/ 111 h 111"/>
                <a:gd name="T18" fmla="*/ 82 w 122"/>
                <a:gd name="T19" fmla="*/ 38 h 111"/>
                <a:gd name="T20" fmla="*/ 84 w 122"/>
                <a:gd name="T21" fmla="*/ 30 h 111"/>
                <a:gd name="T22" fmla="*/ 84 w 122"/>
                <a:gd name="T23" fmla="*/ 24 h 111"/>
                <a:gd name="T24" fmla="*/ 82 w 122"/>
                <a:gd name="T25" fmla="*/ 17 h 111"/>
                <a:gd name="T26" fmla="*/ 86 w 122"/>
                <a:gd name="T27" fmla="*/ 50 h 111"/>
                <a:gd name="T28" fmla="*/ 82 w 122"/>
                <a:gd name="T29" fmla="*/ 56 h 111"/>
                <a:gd name="T30" fmla="*/ 86 w 122"/>
                <a:gd name="T31" fmla="*/ 56 h 111"/>
                <a:gd name="T32" fmla="*/ 82 w 122"/>
                <a:gd name="T33" fmla="*/ 77 h 111"/>
                <a:gd name="T34" fmla="*/ 84 w 122"/>
                <a:gd name="T35" fmla="*/ 69 h 111"/>
                <a:gd name="T36" fmla="*/ 76 w 122"/>
                <a:gd name="T37" fmla="*/ 38 h 111"/>
                <a:gd name="T38" fmla="*/ 73 w 122"/>
                <a:gd name="T39" fmla="*/ 31 h 111"/>
                <a:gd name="T40" fmla="*/ 78 w 122"/>
                <a:gd name="T41" fmla="*/ 25 h 111"/>
                <a:gd name="T42" fmla="*/ 73 w 122"/>
                <a:gd name="T43" fmla="*/ 44 h 111"/>
                <a:gd name="T44" fmla="*/ 78 w 122"/>
                <a:gd name="T45" fmla="*/ 43 h 111"/>
                <a:gd name="T46" fmla="*/ 73 w 122"/>
                <a:gd name="T47" fmla="*/ 64 h 111"/>
                <a:gd name="T48" fmla="*/ 76 w 122"/>
                <a:gd name="T49" fmla="*/ 57 h 111"/>
                <a:gd name="T50" fmla="*/ 76 w 122"/>
                <a:gd name="T51" fmla="*/ 77 h 111"/>
                <a:gd name="T52" fmla="*/ 73 w 122"/>
                <a:gd name="T53" fmla="*/ 69 h 111"/>
                <a:gd name="T54" fmla="*/ 86 w 122"/>
                <a:gd name="T55" fmla="*/ 90 h 111"/>
                <a:gd name="T56" fmla="*/ 73 w 122"/>
                <a:gd name="T57" fmla="*/ 82 h 111"/>
                <a:gd name="T58" fmla="*/ 78 w 122"/>
                <a:gd name="T59" fmla="*/ 82 h 111"/>
                <a:gd name="T60" fmla="*/ 21 w 122"/>
                <a:gd name="T61" fmla="*/ 63 h 111"/>
                <a:gd name="T62" fmla="*/ 23 w 122"/>
                <a:gd name="T63" fmla="*/ 55 h 111"/>
                <a:gd name="T64" fmla="*/ 31 w 122"/>
                <a:gd name="T65" fmla="*/ 62 h 111"/>
                <a:gd name="T66" fmla="*/ 29 w 122"/>
                <a:gd name="T67" fmla="*/ 55 h 111"/>
                <a:gd name="T68" fmla="*/ 33 w 122"/>
                <a:gd name="T69" fmla="*/ 49 h 111"/>
                <a:gd name="T70" fmla="*/ 29 w 122"/>
                <a:gd name="T71" fmla="*/ 68 h 111"/>
                <a:gd name="T72" fmla="*/ 33 w 122"/>
                <a:gd name="T73" fmla="*/ 67 h 111"/>
                <a:gd name="T74" fmla="*/ 29 w 122"/>
                <a:gd name="T75" fmla="*/ 88 h 111"/>
                <a:gd name="T76" fmla="*/ 31 w 122"/>
                <a:gd name="T77" fmla="*/ 81 h 111"/>
                <a:gd name="T78" fmla="*/ 31 w 122"/>
                <a:gd name="T79" fmla="*/ 101 h 111"/>
                <a:gd name="T80" fmla="*/ 29 w 122"/>
                <a:gd name="T81" fmla="*/ 94 h 111"/>
                <a:gd name="T82" fmla="*/ 25 w 122"/>
                <a:gd name="T83" fmla="*/ 50 h 111"/>
                <a:gd name="T84" fmla="*/ 21 w 122"/>
                <a:gd name="T85" fmla="*/ 68 h 111"/>
                <a:gd name="T86" fmla="*/ 25 w 122"/>
                <a:gd name="T87" fmla="*/ 68 h 111"/>
                <a:gd name="T88" fmla="*/ 21 w 122"/>
                <a:gd name="T89" fmla="*/ 88 h 111"/>
                <a:gd name="T90" fmla="*/ 23 w 122"/>
                <a:gd name="T91" fmla="*/ 81 h 111"/>
                <a:gd name="T92" fmla="*/ 23 w 122"/>
                <a:gd name="T93" fmla="*/ 101 h 111"/>
                <a:gd name="T94" fmla="*/ 21 w 122"/>
                <a:gd name="T95" fmla="*/ 9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2" h="111">
                  <a:moveTo>
                    <a:pt x="0" y="102"/>
                  </a:moveTo>
                  <a:cubicBezTo>
                    <a:pt x="8" y="102"/>
                    <a:pt x="8" y="102"/>
                    <a:pt x="8" y="10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6" y="102"/>
                    <a:pt x="116" y="102"/>
                    <a:pt x="116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02"/>
                    <a:pt x="0" y="102"/>
                    <a:pt x="0" y="102"/>
                  </a:cubicBezTo>
                  <a:close/>
                  <a:moveTo>
                    <a:pt x="82" y="30"/>
                  </a:moveTo>
                  <a:cubicBezTo>
                    <a:pt x="82" y="33"/>
                    <a:pt x="82" y="35"/>
                    <a:pt x="82" y="38"/>
                  </a:cubicBezTo>
                  <a:cubicBezTo>
                    <a:pt x="82" y="37"/>
                    <a:pt x="83" y="37"/>
                    <a:pt x="84" y="37"/>
                  </a:cubicBezTo>
                  <a:cubicBezTo>
                    <a:pt x="85" y="37"/>
                    <a:pt x="86" y="37"/>
                    <a:pt x="86" y="37"/>
                  </a:cubicBezTo>
                  <a:cubicBezTo>
                    <a:pt x="86" y="35"/>
                    <a:pt x="86" y="32"/>
                    <a:pt x="86" y="30"/>
                  </a:cubicBezTo>
                  <a:cubicBezTo>
                    <a:pt x="86" y="30"/>
                    <a:pt x="85" y="30"/>
                    <a:pt x="84" y="30"/>
                  </a:cubicBezTo>
                  <a:cubicBezTo>
                    <a:pt x="83" y="30"/>
                    <a:pt x="82" y="30"/>
                    <a:pt x="82" y="30"/>
                  </a:cubicBezTo>
                  <a:close/>
                  <a:moveTo>
                    <a:pt x="82" y="17"/>
                  </a:moveTo>
                  <a:cubicBezTo>
                    <a:pt x="82" y="20"/>
                    <a:pt x="82" y="22"/>
                    <a:pt x="82" y="25"/>
                  </a:cubicBezTo>
                  <a:cubicBezTo>
                    <a:pt x="82" y="24"/>
                    <a:pt x="83" y="24"/>
                    <a:pt x="84" y="24"/>
                  </a:cubicBezTo>
                  <a:cubicBezTo>
                    <a:pt x="85" y="24"/>
                    <a:pt x="86" y="24"/>
                    <a:pt x="86" y="24"/>
                  </a:cubicBezTo>
                  <a:cubicBezTo>
                    <a:pt x="86" y="22"/>
                    <a:pt x="86" y="19"/>
                    <a:pt x="86" y="17"/>
                  </a:cubicBezTo>
                  <a:cubicBezTo>
                    <a:pt x="86" y="17"/>
                    <a:pt x="85" y="17"/>
                    <a:pt x="84" y="17"/>
                  </a:cubicBezTo>
                  <a:cubicBezTo>
                    <a:pt x="83" y="17"/>
                    <a:pt x="82" y="17"/>
                    <a:pt x="82" y="17"/>
                  </a:cubicBezTo>
                  <a:close/>
                  <a:moveTo>
                    <a:pt x="82" y="43"/>
                  </a:moveTo>
                  <a:cubicBezTo>
                    <a:pt x="82" y="46"/>
                    <a:pt x="82" y="48"/>
                    <a:pt x="82" y="51"/>
                  </a:cubicBezTo>
                  <a:cubicBezTo>
                    <a:pt x="82" y="50"/>
                    <a:pt x="83" y="50"/>
                    <a:pt x="84" y="50"/>
                  </a:cubicBezTo>
                  <a:cubicBezTo>
                    <a:pt x="85" y="50"/>
                    <a:pt x="86" y="50"/>
                    <a:pt x="86" y="50"/>
                  </a:cubicBezTo>
                  <a:cubicBezTo>
                    <a:pt x="86" y="48"/>
                    <a:pt x="86" y="45"/>
                    <a:pt x="86" y="43"/>
                  </a:cubicBezTo>
                  <a:cubicBezTo>
                    <a:pt x="86" y="43"/>
                    <a:pt x="85" y="43"/>
                    <a:pt x="84" y="43"/>
                  </a:cubicBezTo>
                  <a:cubicBezTo>
                    <a:pt x="83" y="43"/>
                    <a:pt x="82" y="43"/>
                    <a:pt x="82" y="43"/>
                  </a:cubicBezTo>
                  <a:close/>
                  <a:moveTo>
                    <a:pt x="82" y="56"/>
                  </a:moveTo>
                  <a:cubicBezTo>
                    <a:pt x="82" y="59"/>
                    <a:pt x="82" y="61"/>
                    <a:pt x="82" y="64"/>
                  </a:cubicBezTo>
                  <a:cubicBezTo>
                    <a:pt x="82" y="63"/>
                    <a:pt x="83" y="63"/>
                    <a:pt x="84" y="63"/>
                  </a:cubicBezTo>
                  <a:cubicBezTo>
                    <a:pt x="85" y="63"/>
                    <a:pt x="86" y="63"/>
                    <a:pt x="86" y="63"/>
                  </a:cubicBezTo>
                  <a:cubicBezTo>
                    <a:pt x="86" y="61"/>
                    <a:pt x="86" y="58"/>
                    <a:pt x="86" y="56"/>
                  </a:cubicBezTo>
                  <a:cubicBezTo>
                    <a:pt x="86" y="56"/>
                    <a:pt x="85" y="56"/>
                    <a:pt x="84" y="56"/>
                  </a:cubicBezTo>
                  <a:cubicBezTo>
                    <a:pt x="83" y="56"/>
                    <a:pt x="82" y="56"/>
                    <a:pt x="82" y="56"/>
                  </a:cubicBezTo>
                  <a:close/>
                  <a:moveTo>
                    <a:pt x="82" y="69"/>
                  </a:moveTo>
                  <a:cubicBezTo>
                    <a:pt x="82" y="72"/>
                    <a:pt x="82" y="74"/>
                    <a:pt x="82" y="77"/>
                  </a:cubicBezTo>
                  <a:cubicBezTo>
                    <a:pt x="82" y="76"/>
                    <a:pt x="83" y="76"/>
                    <a:pt x="84" y="76"/>
                  </a:cubicBezTo>
                  <a:cubicBezTo>
                    <a:pt x="85" y="76"/>
                    <a:pt x="86" y="76"/>
                    <a:pt x="86" y="76"/>
                  </a:cubicBezTo>
                  <a:cubicBezTo>
                    <a:pt x="86" y="74"/>
                    <a:pt x="86" y="71"/>
                    <a:pt x="86" y="69"/>
                  </a:cubicBezTo>
                  <a:cubicBezTo>
                    <a:pt x="86" y="69"/>
                    <a:pt x="85" y="69"/>
                    <a:pt x="84" y="69"/>
                  </a:cubicBezTo>
                  <a:cubicBezTo>
                    <a:pt x="83" y="69"/>
                    <a:pt x="82" y="69"/>
                    <a:pt x="82" y="69"/>
                  </a:cubicBezTo>
                  <a:close/>
                  <a:moveTo>
                    <a:pt x="73" y="31"/>
                  </a:moveTo>
                  <a:cubicBezTo>
                    <a:pt x="73" y="33"/>
                    <a:pt x="73" y="36"/>
                    <a:pt x="73" y="38"/>
                  </a:cubicBezTo>
                  <a:cubicBezTo>
                    <a:pt x="74" y="38"/>
                    <a:pt x="75" y="38"/>
                    <a:pt x="76" y="38"/>
                  </a:cubicBezTo>
                  <a:cubicBezTo>
                    <a:pt x="76" y="38"/>
                    <a:pt x="77" y="38"/>
                    <a:pt x="78" y="38"/>
                  </a:cubicBezTo>
                  <a:cubicBezTo>
                    <a:pt x="78" y="35"/>
                    <a:pt x="78" y="33"/>
                    <a:pt x="78" y="31"/>
                  </a:cubicBezTo>
                  <a:cubicBezTo>
                    <a:pt x="77" y="31"/>
                    <a:pt x="76" y="31"/>
                    <a:pt x="76" y="31"/>
                  </a:cubicBezTo>
                  <a:cubicBezTo>
                    <a:pt x="75" y="31"/>
                    <a:pt x="74" y="31"/>
                    <a:pt x="73" y="31"/>
                  </a:cubicBezTo>
                  <a:close/>
                  <a:moveTo>
                    <a:pt x="73" y="18"/>
                  </a:moveTo>
                  <a:cubicBezTo>
                    <a:pt x="73" y="21"/>
                    <a:pt x="73" y="23"/>
                    <a:pt x="73" y="26"/>
                  </a:cubicBezTo>
                  <a:cubicBezTo>
                    <a:pt x="74" y="25"/>
                    <a:pt x="75" y="25"/>
                    <a:pt x="76" y="25"/>
                  </a:cubicBezTo>
                  <a:cubicBezTo>
                    <a:pt x="76" y="25"/>
                    <a:pt x="77" y="25"/>
                    <a:pt x="78" y="25"/>
                  </a:cubicBezTo>
                  <a:cubicBezTo>
                    <a:pt x="78" y="23"/>
                    <a:pt x="78" y="20"/>
                    <a:pt x="78" y="18"/>
                  </a:cubicBezTo>
                  <a:cubicBezTo>
                    <a:pt x="77" y="18"/>
                    <a:pt x="76" y="18"/>
                    <a:pt x="76" y="18"/>
                  </a:cubicBezTo>
                  <a:cubicBezTo>
                    <a:pt x="75" y="18"/>
                    <a:pt x="74" y="18"/>
                    <a:pt x="73" y="18"/>
                  </a:cubicBezTo>
                  <a:close/>
                  <a:moveTo>
                    <a:pt x="73" y="44"/>
                  </a:moveTo>
                  <a:cubicBezTo>
                    <a:pt x="73" y="46"/>
                    <a:pt x="73" y="49"/>
                    <a:pt x="73" y="51"/>
                  </a:cubicBezTo>
                  <a:cubicBezTo>
                    <a:pt x="74" y="51"/>
                    <a:pt x="75" y="51"/>
                    <a:pt x="76" y="51"/>
                  </a:cubicBezTo>
                  <a:cubicBezTo>
                    <a:pt x="76" y="51"/>
                    <a:pt x="77" y="51"/>
                    <a:pt x="78" y="51"/>
                  </a:cubicBezTo>
                  <a:cubicBezTo>
                    <a:pt x="78" y="48"/>
                    <a:pt x="78" y="46"/>
                    <a:pt x="78" y="43"/>
                  </a:cubicBezTo>
                  <a:cubicBezTo>
                    <a:pt x="77" y="44"/>
                    <a:pt x="76" y="44"/>
                    <a:pt x="76" y="44"/>
                  </a:cubicBezTo>
                  <a:cubicBezTo>
                    <a:pt x="75" y="44"/>
                    <a:pt x="74" y="44"/>
                    <a:pt x="73" y="44"/>
                  </a:cubicBezTo>
                  <a:close/>
                  <a:moveTo>
                    <a:pt x="73" y="57"/>
                  </a:moveTo>
                  <a:cubicBezTo>
                    <a:pt x="73" y="59"/>
                    <a:pt x="73" y="61"/>
                    <a:pt x="73" y="64"/>
                  </a:cubicBezTo>
                  <a:cubicBezTo>
                    <a:pt x="74" y="64"/>
                    <a:pt x="75" y="64"/>
                    <a:pt x="76" y="64"/>
                  </a:cubicBezTo>
                  <a:cubicBezTo>
                    <a:pt x="76" y="64"/>
                    <a:pt x="77" y="64"/>
                    <a:pt x="78" y="64"/>
                  </a:cubicBezTo>
                  <a:cubicBezTo>
                    <a:pt x="78" y="61"/>
                    <a:pt x="78" y="59"/>
                    <a:pt x="78" y="56"/>
                  </a:cubicBezTo>
                  <a:cubicBezTo>
                    <a:pt x="77" y="56"/>
                    <a:pt x="76" y="56"/>
                    <a:pt x="76" y="57"/>
                  </a:cubicBezTo>
                  <a:cubicBezTo>
                    <a:pt x="75" y="57"/>
                    <a:pt x="74" y="57"/>
                    <a:pt x="73" y="57"/>
                  </a:cubicBezTo>
                  <a:close/>
                  <a:moveTo>
                    <a:pt x="73" y="69"/>
                  </a:moveTo>
                  <a:cubicBezTo>
                    <a:pt x="73" y="72"/>
                    <a:pt x="73" y="74"/>
                    <a:pt x="73" y="77"/>
                  </a:cubicBezTo>
                  <a:cubicBezTo>
                    <a:pt x="74" y="77"/>
                    <a:pt x="75" y="77"/>
                    <a:pt x="76" y="77"/>
                  </a:cubicBezTo>
                  <a:cubicBezTo>
                    <a:pt x="76" y="77"/>
                    <a:pt x="77" y="77"/>
                    <a:pt x="78" y="77"/>
                  </a:cubicBezTo>
                  <a:cubicBezTo>
                    <a:pt x="78" y="74"/>
                    <a:pt x="78" y="72"/>
                    <a:pt x="78" y="69"/>
                  </a:cubicBezTo>
                  <a:cubicBezTo>
                    <a:pt x="77" y="69"/>
                    <a:pt x="76" y="69"/>
                    <a:pt x="76" y="69"/>
                  </a:cubicBezTo>
                  <a:cubicBezTo>
                    <a:pt x="75" y="69"/>
                    <a:pt x="74" y="69"/>
                    <a:pt x="73" y="69"/>
                  </a:cubicBezTo>
                  <a:close/>
                  <a:moveTo>
                    <a:pt x="82" y="82"/>
                  </a:moveTo>
                  <a:cubicBezTo>
                    <a:pt x="82" y="85"/>
                    <a:pt x="82" y="87"/>
                    <a:pt x="82" y="90"/>
                  </a:cubicBezTo>
                  <a:cubicBezTo>
                    <a:pt x="82" y="90"/>
                    <a:pt x="83" y="90"/>
                    <a:pt x="84" y="90"/>
                  </a:cubicBezTo>
                  <a:cubicBezTo>
                    <a:pt x="85" y="90"/>
                    <a:pt x="86" y="90"/>
                    <a:pt x="86" y="90"/>
                  </a:cubicBezTo>
                  <a:cubicBezTo>
                    <a:pt x="86" y="87"/>
                    <a:pt x="86" y="85"/>
                    <a:pt x="86" y="82"/>
                  </a:cubicBezTo>
                  <a:cubicBezTo>
                    <a:pt x="86" y="82"/>
                    <a:pt x="85" y="82"/>
                    <a:pt x="84" y="82"/>
                  </a:cubicBezTo>
                  <a:cubicBezTo>
                    <a:pt x="83" y="82"/>
                    <a:pt x="82" y="82"/>
                    <a:pt x="82" y="82"/>
                  </a:cubicBezTo>
                  <a:close/>
                  <a:moveTo>
                    <a:pt x="73" y="82"/>
                  </a:moveTo>
                  <a:cubicBezTo>
                    <a:pt x="73" y="85"/>
                    <a:pt x="73" y="87"/>
                    <a:pt x="73" y="90"/>
                  </a:cubicBezTo>
                  <a:cubicBezTo>
                    <a:pt x="74" y="90"/>
                    <a:pt x="75" y="90"/>
                    <a:pt x="76" y="90"/>
                  </a:cubicBezTo>
                  <a:cubicBezTo>
                    <a:pt x="76" y="90"/>
                    <a:pt x="77" y="90"/>
                    <a:pt x="78" y="90"/>
                  </a:cubicBezTo>
                  <a:cubicBezTo>
                    <a:pt x="78" y="87"/>
                    <a:pt x="78" y="85"/>
                    <a:pt x="78" y="82"/>
                  </a:cubicBezTo>
                  <a:cubicBezTo>
                    <a:pt x="77" y="82"/>
                    <a:pt x="76" y="82"/>
                    <a:pt x="76" y="82"/>
                  </a:cubicBezTo>
                  <a:cubicBezTo>
                    <a:pt x="75" y="82"/>
                    <a:pt x="74" y="82"/>
                    <a:pt x="73" y="82"/>
                  </a:cubicBezTo>
                  <a:close/>
                  <a:moveTo>
                    <a:pt x="21" y="56"/>
                  </a:moveTo>
                  <a:cubicBezTo>
                    <a:pt x="21" y="58"/>
                    <a:pt x="21" y="60"/>
                    <a:pt x="21" y="63"/>
                  </a:cubicBezTo>
                  <a:cubicBezTo>
                    <a:pt x="21" y="63"/>
                    <a:pt x="22" y="63"/>
                    <a:pt x="23" y="63"/>
                  </a:cubicBezTo>
                  <a:cubicBezTo>
                    <a:pt x="23" y="63"/>
                    <a:pt x="24" y="63"/>
                    <a:pt x="25" y="63"/>
                  </a:cubicBezTo>
                  <a:cubicBezTo>
                    <a:pt x="25" y="60"/>
                    <a:pt x="25" y="58"/>
                    <a:pt x="25" y="55"/>
                  </a:cubicBezTo>
                  <a:cubicBezTo>
                    <a:pt x="24" y="55"/>
                    <a:pt x="23" y="55"/>
                    <a:pt x="23" y="55"/>
                  </a:cubicBezTo>
                  <a:cubicBezTo>
                    <a:pt x="22" y="55"/>
                    <a:pt x="21" y="56"/>
                    <a:pt x="21" y="56"/>
                  </a:cubicBezTo>
                  <a:close/>
                  <a:moveTo>
                    <a:pt x="29" y="55"/>
                  </a:moveTo>
                  <a:cubicBezTo>
                    <a:pt x="29" y="57"/>
                    <a:pt x="29" y="60"/>
                    <a:pt x="29" y="62"/>
                  </a:cubicBezTo>
                  <a:cubicBezTo>
                    <a:pt x="30" y="62"/>
                    <a:pt x="30" y="62"/>
                    <a:pt x="31" y="62"/>
                  </a:cubicBezTo>
                  <a:cubicBezTo>
                    <a:pt x="32" y="62"/>
                    <a:pt x="33" y="62"/>
                    <a:pt x="33" y="62"/>
                  </a:cubicBezTo>
                  <a:cubicBezTo>
                    <a:pt x="33" y="59"/>
                    <a:pt x="33" y="57"/>
                    <a:pt x="33" y="54"/>
                  </a:cubicBezTo>
                  <a:cubicBezTo>
                    <a:pt x="33" y="54"/>
                    <a:pt x="32" y="54"/>
                    <a:pt x="31" y="55"/>
                  </a:cubicBezTo>
                  <a:cubicBezTo>
                    <a:pt x="30" y="55"/>
                    <a:pt x="30" y="55"/>
                    <a:pt x="29" y="55"/>
                  </a:cubicBezTo>
                  <a:close/>
                  <a:moveTo>
                    <a:pt x="29" y="42"/>
                  </a:moveTo>
                  <a:cubicBezTo>
                    <a:pt x="29" y="44"/>
                    <a:pt x="29" y="47"/>
                    <a:pt x="29" y="49"/>
                  </a:cubicBezTo>
                  <a:cubicBezTo>
                    <a:pt x="30" y="49"/>
                    <a:pt x="30" y="49"/>
                    <a:pt x="31" y="49"/>
                  </a:cubicBezTo>
                  <a:cubicBezTo>
                    <a:pt x="32" y="49"/>
                    <a:pt x="33" y="49"/>
                    <a:pt x="33" y="49"/>
                  </a:cubicBezTo>
                  <a:cubicBezTo>
                    <a:pt x="33" y="46"/>
                    <a:pt x="33" y="44"/>
                    <a:pt x="33" y="41"/>
                  </a:cubicBezTo>
                  <a:cubicBezTo>
                    <a:pt x="33" y="41"/>
                    <a:pt x="32" y="41"/>
                    <a:pt x="31" y="41"/>
                  </a:cubicBezTo>
                  <a:cubicBezTo>
                    <a:pt x="30" y="42"/>
                    <a:pt x="30" y="42"/>
                    <a:pt x="29" y="42"/>
                  </a:cubicBezTo>
                  <a:close/>
                  <a:moveTo>
                    <a:pt x="29" y="68"/>
                  </a:moveTo>
                  <a:cubicBezTo>
                    <a:pt x="29" y="70"/>
                    <a:pt x="29" y="73"/>
                    <a:pt x="29" y="75"/>
                  </a:cubicBezTo>
                  <a:cubicBezTo>
                    <a:pt x="30" y="75"/>
                    <a:pt x="30" y="75"/>
                    <a:pt x="31" y="75"/>
                  </a:cubicBezTo>
                  <a:cubicBezTo>
                    <a:pt x="32" y="75"/>
                    <a:pt x="33" y="75"/>
                    <a:pt x="33" y="75"/>
                  </a:cubicBezTo>
                  <a:cubicBezTo>
                    <a:pt x="33" y="72"/>
                    <a:pt x="33" y="70"/>
                    <a:pt x="33" y="67"/>
                  </a:cubicBezTo>
                  <a:cubicBezTo>
                    <a:pt x="33" y="68"/>
                    <a:pt x="32" y="68"/>
                    <a:pt x="31" y="68"/>
                  </a:cubicBezTo>
                  <a:cubicBezTo>
                    <a:pt x="30" y="68"/>
                    <a:pt x="30" y="68"/>
                    <a:pt x="29" y="68"/>
                  </a:cubicBezTo>
                  <a:close/>
                  <a:moveTo>
                    <a:pt x="29" y="81"/>
                  </a:moveTo>
                  <a:cubicBezTo>
                    <a:pt x="29" y="83"/>
                    <a:pt x="29" y="86"/>
                    <a:pt x="29" y="88"/>
                  </a:cubicBezTo>
                  <a:cubicBezTo>
                    <a:pt x="30" y="88"/>
                    <a:pt x="30" y="88"/>
                    <a:pt x="31" y="88"/>
                  </a:cubicBezTo>
                  <a:cubicBezTo>
                    <a:pt x="32" y="88"/>
                    <a:pt x="33" y="88"/>
                    <a:pt x="33" y="88"/>
                  </a:cubicBezTo>
                  <a:cubicBezTo>
                    <a:pt x="33" y="86"/>
                    <a:pt x="33" y="83"/>
                    <a:pt x="33" y="81"/>
                  </a:cubicBezTo>
                  <a:cubicBezTo>
                    <a:pt x="33" y="81"/>
                    <a:pt x="32" y="81"/>
                    <a:pt x="31" y="81"/>
                  </a:cubicBezTo>
                  <a:cubicBezTo>
                    <a:pt x="30" y="81"/>
                    <a:pt x="30" y="81"/>
                    <a:pt x="29" y="81"/>
                  </a:cubicBezTo>
                  <a:close/>
                  <a:moveTo>
                    <a:pt x="29" y="94"/>
                  </a:moveTo>
                  <a:cubicBezTo>
                    <a:pt x="29" y="96"/>
                    <a:pt x="29" y="99"/>
                    <a:pt x="29" y="101"/>
                  </a:cubicBezTo>
                  <a:cubicBezTo>
                    <a:pt x="30" y="101"/>
                    <a:pt x="30" y="101"/>
                    <a:pt x="31" y="101"/>
                  </a:cubicBezTo>
                  <a:cubicBezTo>
                    <a:pt x="32" y="101"/>
                    <a:pt x="33" y="101"/>
                    <a:pt x="33" y="101"/>
                  </a:cubicBezTo>
                  <a:cubicBezTo>
                    <a:pt x="33" y="99"/>
                    <a:pt x="33" y="96"/>
                    <a:pt x="33" y="94"/>
                  </a:cubicBezTo>
                  <a:cubicBezTo>
                    <a:pt x="33" y="94"/>
                    <a:pt x="32" y="94"/>
                    <a:pt x="31" y="94"/>
                  </a:cubicBezTo>
                  <a:cubicBezTo>
                    <a:pt x="30" y="94"/>
                    <a:pt x="30" y="94"/>
                    <a:pt x="29" y="94"/>
                  </a:cubicBezTo>
                  <a:close/>
                  <a:moveTo>
                    <a:pt x="21" y="43"/>
                  </a:moveTo>
                  <a:cubicBezTo>
                    <a:pt x="21" y="45"/>
                    <a:pt x="21" y="48"/>
                    <a:pt x="21" y="50"/>
                  </a:cubicBezTo>
                  <a:cubicBezTo>
                    <a:pt x="21" y="50"/>
                    <a:pt x="22" y="50"/>
                    <a:pt x="23" y="50"/>
                  </a:cubicBezTo>
                  <a:cubicBezTo>
                    <a:pt x="23" y="50"/>
                    <a:pt x="24" y="50"/>
                    <a:pt x="25" y="50"/>
                  </a:cubicBezTo>
                  <a:cubicBezTo>
                    <a:pt x="25" y="47"/>
                    <a:pt x="25" y="45"/>
                    <a:pt x="25" y="42"/>
                  </a:cubicBezTo>
                  <a:cubicBezTo>
                    <a:pt x="24" y="42"/>
                    <a:pt x="23" y="42"/>
                    <a:pt x="23" y="43"/>
                  </a:cubicBezTo>
                  <a:cubicBezTo>
                    <a:pt x="22" y="43"/>
                    <a:pt x="21" y="43"/>
                    <a:pt x="21" y="43"/>
                  </a:cubicBezTo>
                  <a:close/>
                  <a:moveTo>
                    <a:pt x="21" y="68"/>
                  </a:moveTo>
                  <a:cubicBezTo>
                    <a:pt x="21" y="71"/>
                    <a:pt x="21" y="73"/>
                    <a:pt x="21" y="76"/>
                  </a:cubicBezTo>
                  <a:cubicBezTo>
                    <a:pt x="21" y="76"/>
                    <a:pt x="22" y="76"/>
                    <a:pt x="23" y="76"/>
                  </a:cubicBezTo>
                  <a:cubicBezTo>
                    <a:pt x="23" y="76"/>
                    <a:pt x="24" y="75"/>
                    <a:pt x="25" y="75"/>
                  </a:cubicBezTo>
                  <a:cubicBezTo>
                    <a:pt x="25" y="73"/>
                    <a:pt x="25" y="71"/>
                    <a:pt x="25" y="68"/>
                  </a:cubicBezTo>
                  <a:cubicBezTo>
                    <a:pt x="24" y="68"/>
                    <a:pt x="23" y="68"/>
                    <a:pt x="23" y="68"/>
                  </a:cubicBezTo>
                  <a:cubicBezTo>
                    <a:pt x="22" y="68"/>
                    <a:pt x="21" y="68"/>
                    <a:pt x="21" y="68"/>
                  </a:cubicBezTo>
                  <a:close/>
                  <a:moveTo>
                    <a:pt x="21" y="81"/>
                  </a:moveTo>
                  <a:cubicBezTo>
                    <a:pt x="21" y="84"/>
                    <a:pt x="21" y="86"/>
                    <a:pt x="21" y="88"/>
                  </a:cubicBezTo>
                  <a:cubicBezTo>
                    <a:pt x="21" y="88"/>
                    <a:pt x="22" y="88"/>
                    <a:pt x="23" y="88"/>
                  </a:cubicBezTo>
                  <a:cubicBezTo>
                    <a:pt x="23" y="88"/>
                    <a:pt x="24" y="88"/>
                    <a:pt x="25" y="88"/>
                  </a:cubicBezTo>
                  <a:cubicBezTo>
                    <a:pt x="25" y="86"/>
                    <a:pt x="25" y="83"/>
                    <a:pt x="25" y="81"/>
                  </a:cubicBezTo>
                  <a:cubicBezTo>
                    <a:pt x="24" y="81"/>
                    <a:pt x="23" y="81"/>
                    <a:pt x="23" y="81"/>
                  </a:cubicBezTo>
                  <a:cubicBezTo>
                    <a:pt x="22" y="81"/>
                    <a:pt x="21" y="81"/>
                    <a:pt x="21" y="81"/>
                  </a:cubicBezTo>
                  <a:close/>
                  <a:moveTo>
                    <a:pt x="21" y="94"/>
                  </a:moveTo>
                  <a:cubicBezTo>
                    <a:pt x="21" y="96"/>
                    <a:pt x="21" y="99"/>
                    <a:pt x="21" y="101"/>
                  </a:cubicBezTo>
                  <a:cubicBezTo>
                    <a:pt x="21" y="101"/>
                    <a:pt x="22" y="101"/>
                    <a:pt x="23" y="101"/>
                  </a:cubicBezTo>
                  <a:cubicBezTo>
                    <a:pt x="23" y="101"/>
                    <a:pt x="24" y="101"/>
                    <a:pt x="25" y="101"/>
                  </a:cubicBezTo>
                  <a:cubicBezTo>
                    <a:pt x="25" y="99"/>
                    <a:pt x="25" y="96"/>
                    <a:pt x="25" y="94"/>
                  </a:cubicBezTo>
                  <a:cubicBezTo>
                    <a:pt x="24" y="94"/>
                    <a:pt x="23" y="94"/>
                    <a:pt x="23" y="94"/>
                  </a:cubicBezTo>
                  <a:cubicBezTo>
                    <a:pt x="22" y="94"/>
                    <a:pt x="21" y="94"/>
                    <a:pt x="21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795138" y="2419702"/>
            <a:ext cx="1291548" cy="1291548"/>
            <a:chOff x="5795138" y="2477759"/>
            <a:chExt cx="1291548" cy="1291548"/>
          </a:xfrm>
        </p:grpSpPr>
        <p:sp>
          <p:nvSpPr>
            <p:cNvPr id="39" name="椭圆 38"/>
            <p:cNvSpPr/>
            <p:nvPr/>
          </p:nvSpPr>
          <p:spPr>
            <a:xfrm>
              <a:off x="5795138" y="2477759"/>
              <a:ext cx="1291548" cy="1291548"/>
            </a:xfrm>
            <a:prstGeom prst="ellipse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0" name="Freeform 99"/>
            <p:cNvSpPr>
              <a:spLocks noEditPoints="1"/>
            </p:cNvSpPr>
            <p:nvPr/>
          </p:nvSpPr>
          <p:spPr bwMode="auto">
            <a:xfrm>
              <a:off x="6185957" y="2778993"/>
              <a:ext cx="509908" cy="640828"/>
            </a:xfrm>
            <a:custGeom>
              <a:avLst/>
              <a:gdLst>
                <a:gd name="T0" fmla="*/ 12 w 222"/>
                <a:gd name="T1" fmla="*/ 0 h 279"/>
                <a:gd name="T2" fmla="*/ 210 w 222"/>
                <a:gd name="T3" fmla="*/ 0 h 279"/>
                <a:gd name="T4" fmla="*/ 222 w 222"/>
                <a:gd name="T5" fmla="*/ 0 h 279"/>
                <a:gd name="T6" fmla="*/ 222 w 222"/>
                <a:gd name="T7" fmla="*/ 12 h 279"/>
                <a:gd name="T8" fmla="*/ 222 w 222"/>
                <a:gd name="T9" fmla="*/ 267 h 279"/>
                <a:gd name="T10" fmla="*/ 222 w 222"/>
                <a:gd name="T11" fmla="*/ 279 h 279"/>
                <a:gd name="T12" fmla="*/ 210 w 222"/>
                <a:gd name="T13" fmla="*/ 279 h 279"/>
                <a:gd name="T14" fmla="*/ 71 w 222"/>
                <a:gd name="T15" fmla="*/ 279 h 279"/>
                <a:gd name="T16" fmla="*/ 66 w 222"/>
                <a:gd name="T17" fmla="*/ 279 h 279"/>
                <a:gd name="T18" fmla="*/ 64 w 222"/>
                <a:gd name="T19" fmla="*/ 277 h 279"/>
                <a:gd name="T20" fmla="*/ 4 w 222"/>
                <a:gd name="T21" fmla="*/ 232 h 279"/>
                <a:gd name="T22" fmla="*/ 0 w 222"/>
                <a:gd name="T23" fmla="*/ 229 h 279"/>
                <a:gd name="T24" fmla="*/ 0 w 222"/>
                <a:gd name="T25" fmla="*/ 225 h 279"/>
                <a:gd name="T26" fmla="*/ 0 w 222"/>
                <a:gd name="T27" fmla="*/ 12 h 279"/>
                <a:gd name="T28" fmla="*/ 0 w 222"/>
                <a:gd name="T29" fmla="*/ 0 h 279"/>
                <a:gd name="T30" fmla="*/ 12 w 222"/>
                <a:gd name="T31" fmla="*/ 0 h 279"/>
                <a:gd name="T32" fmla="*/ 12 w 222"/>
                <a:gd name="T33" fmla="*/ 0 h 279"/>
                <a:gd name="T34" fmla="*/ 23 w 222"/>
                <a:gd name="T35" fmla="*/ 213 h 279"/>
                <a:gd name="T36" fmla="*/ 59 w 222"/>
                <a:gd name="T37" fmla="*/ 199 h 279"/>
                <a:gd name="T38" fmla="*/ 64 w 222"/>
                <a:gd name="T39" fmla="*/ 196 h 279"/>
                <a:gd name="T40" fmla="*/ 66 w 222"/>
                <a:gd name="T41" fmla="*/ 201 h 279"/>
                <a:gd name="T42" fmla="*/ 80 w 222"/>
                <a:gd name="T43" fmla="*/ 255 h 279"/>
                <a:gd name="T44" fmla="*/ 198 w 222"/>
                <a:gd name="T45" fmla="*/ 255 h 279"/>
                <a:gd name="T46" fmla="*/ 198 w 222"/>
                <a:gd name="T47" fmla="*/ 24 h 279"/>
                <a:gd name="T48" fmla="*/ 23 w 222"/>
                <a:gd name="T49" fmla="*/ 24 h 279"/>
                <a:gd name="T50" fmla="*/ 23 w 222"/>
                <a:gd name="T51" fmla="*/ 213 h 279"/>
                <a:gd name="T52" fmla="*/ 23 w 222"/>
                <a:gd name="T53" fmla="*/ 213 h 279"/>
                <a:gd name="T54" fmla="*/ 68 w 222"/>
                <a:gd name="T55" fmla="*/ 253 h 279"/>
                <a:gd name="T56" fmla="*/ 56 w 222"/>
                <a:gd name="T57" fmla="*/ 211 h 279"/>
                <a:gd name="T58" fmla="*/ 28 w 222"/>
                <a:gd name="T59" fmla="*/ 220 h 279"/>
                <a:gd name="T60" fmla="*/ 68 w 222"/>
                <a:gd name="T61" fmla="*/ 253 h 279"/>
                <a:gd name="T62" fmla="*/ 68 w 222"/>
                <a:gd name="T63" fmla="*/ 253 h 279"/>
                <a:gd name="T64" fmla="*/ 52 w 222"/>
                <a:gd name="T65" fmla="*/ 149 h 279"/>
                <a:gd name="T66" fmla="*/ 52 w 222"/>
                <a:gd name="T67" fmla="*/ 161 h 279"/>
                <a:gd name="T68" fmla="*/ 172 w 222"/>
                <a:gd name="T69" fmla="*/ 161 h 279"/>
                <a:gd name="T70" fmla="*/ 172 w 222"/>
                <a:gd name="T71" fmla="*/ 149 h 279"/>
                <a:gd name="T72" fmla="*/ 52 w 222"/>
                <a:gd name="T73" fmla="*/ 149 h 279"/>
                <a:gd name="T74" fmla="*/ 52 w 222"/>
                <a:gd name="T75" fmla="*/ 149 h 279"/>
                <a:gd name="T76" fmla="*/ 52 w 222"/>
                <a:gd name="T77" fmla="*/ 121 h 279"/>
                <a:gd name="T78" fmla="*/ 52 w 222"/>
                <a:gd name="T79" fmla="*/ 130 h 279"/>
                <a:gd name="T80" fmla="*/ 172 w 222"/>
                <a:gd name="T81" fmla="*/ 130 h 279"/>
                <a:gd name="T82" fmla="*/ 172 w 222"/>
                <a:gd name="T83" fmla="*/ 121 h 279"/>
                <a:gd name="T84" fmla="*/ 52 w 222"/>
                <a:gd name="T85" fmla="*/ 121 h 279"/>
                <a:gd name="T86" fmla="*/ 52 w 222"/>
                <a:gd name="T87" fmla="*/ 121 h 279"/>
                <a:gd name="T88" fmla="*/ 52 w 222"/>
                <a:gd name="T89" fmla="*/ 90 h 279"/>
                <a:gd name="T90" fmla="*/ 52 w 222"/>
                <a:gd name="T91" fmla="*/ 99 h 279"/>
                <a:gd name="T92" fmla="*/ 172 w 222"/>
                <a:gd name="T93" fmla="*/ 99 h 279"/>
                <a:gd name="T94" fmla="*/ 172 w 222"/>
                <a:gd name="T95" fmla="*/ 90 h 279"/>
                <a:gd name="T96" fmla="*/ 52 w 222"/>
                <a:gd name="T97" fmla="*/ 90 h 279"/>
                <a:gd name="T98" fmla="*/ 52 w 222"/>
                <a:gd name="T99" fmla="*/ 90 h 279"/>
                <a:gd name="T100" fmla="*/ 52 w 222"/>
                <a:gd name="T101" fmla="*/ 59 h 279"/>
                <a:gd name="T102" fmla="*/ 52 w 222"/>
                <a:gd name="T103" fmla="*/ 71 h 279"/>
                <a:gd name="T104" fmla="*/ 172 w 222"/>
                <a:gd name="T105" fmla="*/ 71 h 279"/>
                <a:gd name="T106" fmla="*/ 172 w 222"/>
                <a:gd name="T107" fmla="*/ 59 h 279"/>
                <a:gd name="T108" fmla="*/ 52 w 222"/>
                <a:gd name="T109" fmla="*/ 5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2" h="279">
                  <a:moveTo>
                    <a:pt x="12" y="0"/>
                  </a:moveTo>
                  <a:lnTo>
                    <a:pt x="210" y="0"/>
                  </a:lnTo>
                  <a:lnTo>
                    <a:pt x="222" y="0"/>
                  </a:lnTo>
                  <a:lnTo>
                    <a:pt x="222" y="12"/>
                  </a:lnTo>
                  <a:lnTo>
                    <a:pt x="222" y="267"/>
                  </a:lnTo>
                  <a:lnTo>
                    <a:pt x="222" y="279"/>
                  </a:lnTo>
                  <a:lnTo>
                    <a:pt x="210" y="279"/>
                  </a:lnTo>
                  <a:lnTo>
                    <a:pt x="71" y="279"/>
                  </a:lnTo>
                  <a:lnTo>
                    <a:pt x="66" y="279"/>
                  </a:lnTo>
                  <a:lnTo>
                    <a:pt x="64" y="277"/>
                  </a:lnTo>
                  <a:lnTo>
                    <a:pt x="4" y="232"/>
                  </a:lnTo>
                  <a:lnTo>
                    <a:pt x="0" y="229"/>
                  </a:lnTo>
                  <a:lnTo>
                    <a:pt x="0" y="225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0"/>
                  </a:lnTo>
                  <a:close/>
                  <a:moveTo>
                    <a:pt x="23" y="213"/>
                  </a:moveTo>
                  <a:lnTo>
                    <a:pt x="59" y="199"/>
                  </a:lnTo>
                  <a:lnTo>
                    <a:pt x="64" y="196"/>
                  </a:lnTo>
                  <a:lnTo>
                    <a:pt x="66" y="201"/>
                  </a:lnTo>
                  <a:lnTo>
                    <a:pt x="80" y="255"/>
                  </a:lnTo>
                  <a:lnTo>
                    <a:pt x="198" y="255"/>
                  </a:lnTo>
                  <a:lnTo>
                    <a:pt x="198" y="24"/>
                  </a:lnTo>
                  <a:lnTo>
                    <a:pt x="23" y="24"/>
                  </a:lnTo>
                  <a:lnTo>
                    <a:pt x="23" y="213"/>
                  </a:lnTo>
                  <a:lnTo>
                    <a:pt x="23" y="213"/>
                  </a:lnTo>
                  <a:close/>
                  <a:moveTo>
                    <a:pt x="68" y="253"/>
                  </a:moveTo>
                  <a:lnTo>
                    <a:pt x="56" y="211"/>
                  </a:lnTo>
                  <a:lnTo>
                    <a:pt x="28" y="220"/>
                  </a:lnTo>
                  <a:lnTo>
                    <a:pt x="68" y="253"/>
                  </a:lnTo>
                  <a:lnTo>
                    <a:pt x="68" y="253"/>
                  </a:lnTo>
                  <a:close/>
                  <a:moveTo>
                    <a:pt x="52" y="149"/>
                  </a:moveTo>
                  <a:lnTo>
                    <a:pt x="52" y="161"/>
                  </a:lnTo>
                  <a:lnTo>
                    <a:pt x="172" y="161"/>
                  </a:lnTo>
                  <a:lnTo>
                    <a:pt x="172" y="149"/>
                  </a:lnTo>
                  <a:lnTo>
                    <a:pt x="52" y="149"/>
                  </a:lnTo>
                  <a:lnTo>
                    <a:pt x="52" y="149"/>
                  </a:lnTo>
                  <a:close/>
                  <a:moveTo>
                    <a:pt x="52" y="121"/>
                  </a:moveTo>
                  <a:lnTo>
                    <a:pt x="52" y="130"/>
                  </a:lnTo>
                  <a:lnTo>
                    <a:pt x="172" y="130"/>
                  </a:lnTo>
                  <a:lnTo>
                    <a:pt x="172" y="121"/>
                  </a:lnTo>
                  <a:lnTo>
                    <a:pt x="52" y="121"/>
                  </a:lnTo>
                  <a:lnTo>
                    <a:pt x="52" y="121"/>
                  </a:lnTo>
                  <a:close/>
                  <a:moveTo>
                    <a:pt x="52" y="90"/>
                  </a:moveTo>
                  <a:lnTo>
                    <a:pt x="52" y="99"/>
                  </a:lnTo>
                  <a:lnTo>
                    <a:pt x="172" y="99"/>
                  </a:lnTo>
                  <a:lnTo>
                    <a:pt x="172" y="90"/>
                  </a:lnTo>
                  <a:lnTo>
                    <a:pt x="52" y="90"/>
                  </a:lnTo>
                  <a:lnTo>
                    <a:pt x="52" y="90"/>
                  </a:lnTo>
                  <a:close/>
                  <a:moveTo>
                    <a:pt x="52" y="59"/>
                  </a:moveTo>
                  <a:lnTo>
                    <a:pt x="52" y="71"/>
                  </a:lnTo>
                  <a:lnTo>
                    <a:pt x="172" y="71"/>
                  </a:lnTo>
                  <a:lnTo>
                    <a:pt x="172" y="59"/>
                  </a:lnTo>
                  <a:lnTo>
                    <a:pt x="52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42007" y="1395053"/>
            <a:ext cx="1024649" cy="1024649"/>
            <a:chOff x="5542007" y="1453110"/>
            <a:chExt cx="1024649" cy="1024649"/>
          </a:xfrm>
        </p:grpSpPr>
        <p:sp>
          <p:nvSpPr>
            <p:cNvPr id="42" name="椭圆 41"/>
            <p:cNvSpPr/>
            <p:nvPr/>
          </p:nvSpPr>
          <p:spPr>
            <a:xfrm>
              <a:off x="5542007" y="1453110"/>
              <a:ext cx="1024649" cy="10246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3" name="Freeform 94"/>
            <p:cNvSpPr>
              <a:spLocks noEditPoints="1"/>
            </p:cNvSpPr>
            <p:nvPr/>
          </p:nvSpPr>
          <p:spPr bwMode="auto">
            <a:xfrm>
              <a:off x="5854220" y="1731797"/>
              <a:ext cx="338689" cy="430925"/>
            </a:xfrm>
            <a:custGeom>
              <a:avLst/>
              <a:gdLst>
                <a:gd name="T0" fmla="*/ 51 w 62"/>
                <a:gd name="T1" fmla="*/ 27 h 79"/>
                <a:gd name="T2" fmla="*/ 51 w 62"/>
                <a:gd name="T3" fmla="*/ 27 h 79"/>
                <a:gd name="T4" fmla="*/ 52 w 62"/>
                <a:gd name="T5" fmla="*/ 27 h 79"/>
                <a:gd name="T6" fmla="*/ 52 w 62"/>
                <a:gd name="T7" fmla="*/ 28 h 79"/>
                <a:gd name="T8" fmla="*/ 51 w 62"/>
                <a:gd name="T9" fmla="*/ 35 h 79"/>
                <a:gd name="T10" fmla="*/ 48 w 62"/>
                <a:gd name="T11" fmla="*/ 38 h 79"/>
                <a:gd name="T12" fmla="*/ 42 w 62"/>
                <a:gd name="T13" fmla="*/ 48 h 79"/>
                <a:gd name="T14" fmla="*/ 31 w 62"/>
                <a:gd name="T15" fmla="*/ 53 h 79"/>
                <a:gd name="T16" fmla="*/ 20 w 62"/>
                <a:gd name="T17" fmla="*/ 48 h 79"/>
                <a:gd name="T18" fmla="*/ 14 w 62"/>
                <a:gd name="T19" fmla="*/ 38 h 79"/>
                <a:gd name="T20" fmla="*/ 11 w 62"/>
                <a:gd name="T21" fmla="*/ 35 h 79"/>
                <a:gd name="T22" fmla="*/ 10 w 62"/>
                <a:gd name="T23" fmla="*/ 28 h 79"/>
                <a:gd name="T24" fmla="*/ 10 w 62"/>
                <a:gd name="T25" fmla="*/ 27 h 79"/>
                <a:gd name="T26" fmla="*/ 11 w 62"/>
                <a:gd name="T27" fmla="*/ 27 h 79"/>
                <a:gd name="T28" fmla="*/ 11 w 62"/>
                <a:gd name="T29" fmla="*/ 27 h 79"/>
                <a:gd name="T30" fmla="*/ 16 w 62"/>
                <a:gd name="T31" fmla="*/ 7 h 79"/>
                <a:gd name="T32" fmla="*/ 45 w 62"/>
                <a:gd name="T33" fmla="*/ 6 h 79"/>
                <a:gd name="T34" fmla="*/ 51 w 62"/>
                <a:gd name="T35" fmla="*/ 27 h 79"/>
                <a:gd name="T36" fmla="*/ 9 w 62"/>
                <a:gd name="T37" fmla="*/ 53 h 79"/>
                <a:gd name="T38" fmla="*/ 17 w 62"/>
                <a:gd name="T39" fmla="*/ 53 h 79"/>
                <a:gd name="T40" fmla="*/ 31 w 62"/>
                <a:gd name="T41" fmla="*/ 59 h 79"/>
                <a:gd name="T42" fmla="*/ 44 w 62"/>
                <a:gd name="T43" fmla="*/ 53 h 79"/>
                <a:gd name="T44" fmla="*/ 53 w 62"/>
                <a:gd name="T45" fmla="*/ 53 h 79"/>
                <a:gd name="T46" fmla="*/ 61 w 62"/>
                <a:gd name="T47" fmla="*/ 79 h 79"/>
                <a:gd name="T48" fmla="*/ 0 w 62"/>
                <a:gd name="T49" fmla="*/ 79 h 79"/>
                <a:gd name="T50" fmla="*/ 9 w 62"/>
                <a:gd name="T51" fmla="*/ 53 h 79"/>
                <a:gd name="T52" fmla="*/ 48 w 62"/>
                <a:gd name="T53" fmla="*/ 29 h 79"/>
                <a:gd name="T54" fmla="*/ 46 w 62"/>
                <a:gd name="T55" fmla="*/ 29 h 79"/>
                <a:gd name="T56" fmla="*/ 44 w 62"/>
                <a:gd name="T57" fmla="*/ 25 h 79"/>
                <a:gd name="T58" fmla="*/ 20 w 62"/>
                <a:gd name="T59" fmla="*/ 24 h 79"/>
                <a:gd name="T60" fmla="*/ 17 w 62"/>
                <a:gd name="T61" fmla="*/ 29 h 79"/>
                <a:gd name="T62" fmla="*/ 14 w 62"/>
                <a:gd name="T63" fmla="*/ 29 h 79"/>
                <a:gd name="T64" fmla="*/ 14 w 62"/>
                <a:gd name="T65" fmla="*/ 29 h 79"/>
                <a:gd name="T66" fmla="*/ 13 w 62"/>
                <a:gd name="T67" fmla="*/ 29 h 79"/>
                <a:gd name="T68" fmla="*/ 14 w 62"/>
                <a:gd name="T69" fmla="*/ 34 h 79"/>
                <a:gd name="T70" fmla="*/ 16 w 62"/>
                <a:gd name="T71" fmla="*/ 35 h 79"/>
                <a:gd name="T72" fmla="*/ 16 w 62"/>
                <a:gd name="T73" fmla="*/ 36 h 79"/>
                <a:gd name="T74" fmla="*/ 17 w 62"/>
                <a:gd name="T75" fmla="*/ 37 h 79"/>
                <a:gd name="T76" fmla="*/ 22 w 62"/>
                <a:gd name="T77" fmla="*/ 46 h 79"/>
                <a:gd name="T78" fmla="*/ 31 w 62"/>
                <a:gd name="T79" fmla="*/ 49 h 79"/>
                <a:gd name="T80" fmla="*/ 40 w 62"/>
                <a:gd name="T81" fmla="*/ 46 h 79"/>
                <a:gd name="T82" fmla="*/ 45 w 62"/>
                <a:gd name="T83" fmla="*/ 37 h 79"/>
                <a:gd name="T84" fmla="*/ 46 w 62"/>
                <a:gd name="T85" fmla="*/ 36 h 79"/>
                <a:gd name="T86" fmla="*/ 46 w 62"/>
                <a:gd name="T87" fmla="*/ 35 h 79"/>
                <a:gd name="T88" fmla="*/ 48 w 62"/>
                <a:gd name="T89" fmla="*/ 34 h 79"/>
                <a:gd name="T90" fmla="*/ 49 w 62"/>
                <a:gd name="T91" fmla="*/ 29 h 79"/>
                <a:gd name="T92" fmla="*/ 48 w 62"/>
                <a:gd name="T93" fmla="*/ 2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" h="79">
                  <a:moveTo>
                    <a:pt x="51" y="27"/>
                  </a:move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2" y="31"/>
                    <a:pt x="52" y="33"/>
                    <a:pt x="51" y="35"/>
                  </a:cubicBezTo>
                  <a:cubicBezTo>
                    <a:pt x="50" y="36"/>
                    <a:pt x="50" y="37"/>
                    <a:pt x="48" y="38"/>
                  </a:cubicBezTo>
                  <a:cubicBezTo>
                    <a:pt x="47" y="42"/>
                    <a:pt x="45" y="46"/>
                    <a:pt x="42" y="48"/>
                  </a:cubicBezTo>
                  <a:cubicBezTo>
                    <a:pt x="39" y="51"/>
                    <a:pt x="35" y="53"/>
                    <a:pt x="31" y="53"/>
                  </a:cubicBezTo>
                  <a:cubicBezTo>
                    <a:pt x="27" y="53"/>
                    <a:pt x="23" y="51"/>
                    <a:pt x="20" y="48"/>
                  </a:cubicBezTo>
                  <a:cubicBezTo>
                    <a:pt x="17" y="46"/>
                    <a:pt x="15" y="42"/>
                    <a:pt x="14" y="38"/>
                  </a:cubicBezTo>
                  <a:cubicBezTo>
                    <a:pt x="13" y="37"/>
                    <a:pt x="12" y="36"/>
                    <a:pt x="11" y="35"/>
                  </a:cubicBezTo>
                  <a:cubicBezTo>
                    <a:pt x="10" y="33"/>
                    <a:pt x="10" y="31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9" y="16"/>
                    <a:pt x="11" y="11"/>
                    <a:pt x="16" y="7"/>
                  </a:cubicBezTo>
                  <a:cubicBezTo>
                    <a:pt x="23" y="0"/>
                    <a:pt x="37" y="0"/>
                    <a:pt x="45" y="6"/>
                  </a:cubicBezTo>
                  <a:cubicBezTo>
                    <a:pt x="50" y="10"/>
                    <a:pt x="52" y="16"/>
                    <a:pt x="51" y="27"/>
                  </a:cubicBezTo>
                  <a:close/>
                  <a:moveTo>
                    <a:pt x="9" y="53"/>
                  </a:moveTo>
                  <a:cubicBezTo>
                    <a:pt x="12" y="53"/>
                    <a:pt x="15" y="53"/>
                    <a:pt x="17" y="53"/>
                  </a:cubicBezTo>
                  <a:cubicBezTo>
                    <a:pt x="21" y="57"/>
                    <a:pt x="25" y="59"/>
                    <a:pt x="31" y="59"/>
                  </a:cubicBezTo>
                  <a:cubicBezTo>
                    <a:pt x="36" y="59"/>
                    <a:pt x="41" y="57"/>
                    <a:pt x="44" y="53"/>
                  </a:cubicBezTo>
                  <a:cubicBezTo>
                    <a:pt x="47" y="53"/>
                    <a:pt x="50" y="53"/>
                    <a:pt x="53" y="53"/>
                  </a:cubicBezTo>
                  <a:cubicBezTo>
                    <a:pt x="58" y="58"/>
                    <a:pt x="62" y="71"/>
                    <a:pt x="61" y="79"/>
                  </a:cubicBezTo>
                  <a:cubicBezTo>
                    <a:pt x="41" y="79"/>
                    <a:pt x="21" y="79"/>
                    <a:pt x="0" y="79"/>
                  </a:cubicBezTo>
                  <a:cubicBezTo>
                    <a:pt x="1" y="72"/>
                    <a:pt x="2" y="60"/>
                    <a:pt x="9" y="53"/>
                  </a:cubicBezTo>
                  <a:close/>
                  <a:moveTo>
                    <a:pt x="48" y="29"/>
                  </a:moveTo>
                  <a:cubicBezTo>
                    <a:pt x="47" y="29"/>
                    <a:pt x="46" y="29"/>
                    <a:pt x="46" y="29"/>
                  </a:cubicBezTo>
                  <a:cubicBezTo>
                    <a:pt x="45" y="28"/>
                    <a:pt x="45" y="27"/>
                    <a:pt x="44" y="25"/>
                  </a:cubicBezTo>
                  <a:cubicBezTo>
                    <a:pt x="38" y="27"/>
                    <a:pt x="30" y="27"/>
                    <a:pt x="20" y="24"/>
                  </a:cubicBezTo>
                  <a:cubicBezTo>
                    <a:pt x="19" y="26"/>
                    <a:pt x="18" y="28"/>
                    <a:pt x="17" y="29"/>
                  </a:cubicBezTo>
                  <a:cubicBezTo>
                    <a:pt x="16" y="29"/>
                    <a:pt x="15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1"/>
                    <a:pt x="13" y="32"/>
                    <a:pt x="14" y="34"/>
                  </a:cubicBezTo>
                  <a:cubicBezTo>
                    <a:pt x="14" y="35"/>
                    <a:pt x="15" y="35"/>
                    <a:pt x="16" y="35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40"/>
                    <a:pt x="20" y="44"/>
                    <a:pt x="22" y="46"/>
                  </a:cubicBezTo>
                  <a:cubicBezTo>
                    <a:pt x="25" y="48"/>
                    <a:pt x="28" y="49"/>
                    <a:pt x="31" y="49"/>
                  </a:cubicBezTo>
                  <a:cubicBezTo>
                    <a:pt x="34" y="49"/>
                    <a:pt x="37" y="48"/>
                    <a:pt x="40" y="46"/>
                  </a:cubicBezTo>
                  <a:cubicBezTo>
                    <a:pt x="42" y="44"/>
                    <a:pt x="44" y="40"/>
                    <a:pt x="45" y="37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8" y="35"/>
                    <a:pt x="48" y="34"/>
                  </a:cubicBezTo>
                  <a:cubicBezTo>
                    <a:pt x="49" y="32"/>
                    <a:pt x="49" y="31"/>
                    <a:pt x="49" y="29"/>
                  </a:cubicBezTo>
                  <a:cubicBezTo>
                    <a:pt x="49" y="29"/>
                    <a:pt x="49" y="29"/>
                    <a:pt x="48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37003" y="4869347"/>
            <a:ext cx="1024649" cy="1024649"/>
            <a:chOff x="5937003" y="4927404"/>
            <a:chExt cx="1024649" cy="1024649"/>
          </a:xfrm>
        </p:grpSpPr>
        <p:sp>
          <p:nvSpPr>
            <p:cNvPr id="45" name="椭圆 44"/>
            <p:cNvSpPr/>
            <p:nvPr/>
          </p:nvSpPr>
          <p:spPr>
            <a:xfrm>
              <a:off x="5937003" y="4927404"/>
              <a:ext cx="1024649" cy="102464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6" name="Freeform 72"/>
            <p:cNvSpPr>
              <a:spLocks noEditPoints="1"/>
            </p:cNvSpPr>
            <p:nvPr/>
          </p:nvSpPr>
          <p:spPr bwMode="auto">
            <a:xfrm>
              <a:off x="6255471" y="5169499"/>
              <a:ext cx="424395" cy="452342"/>
            </a:xfrm>
            <a:custGeom>
              <a:avLst/>
              <a:gdLst>
                <a:gd name="T0" fmla="*/ 127 w 358"/>
                <a:gd name="T1" fmla="*/ 292 h 382"/>
                <a:gd name="T2" fmla="*/ 322 w 358"/>
                <a:gd name="T3" fmla="*/ 63 h 382"/>
                <a:gd name="T4" fmla="*/ 333 w 358"/>
                <a:gd name="T5" fmla="*/ 113 h 382"/>
                <a:gd name="T6" fmla="*/ 336 w 358"/>
                <a:gd name="T7" fmla="*/ 178 h 382"/>
                <a:gd name="T8" fmla="*/ 338 w 358"/>
                <a:gd name="T9" fmla="*/ 245 h 382"/>
                <a:gd name="T10" fmla="*/ 321 w 358"/>
                <a:gd name="T11" fmla="*/ 314 h 382"/>
                <a:gd name="T12" fmla="*/ 271 w 358"/>
                <a:gd name="T13" fmla="*/ 382 h 382"/>
                <a:gd name="T14" fmla="*/ 172 w 358"/>
                <a:gd name="T15" fmla="*/ 226 h 382"/>
                <a:gd name="T16" fmla="*/ 123 w 358"/>
                <a:gd name="T17" fmla="*/ 197 h 382"/>
                <a:gd name="T18" fmla="*/ 125 w 358"/>
                <a:gd name="T19" fmla="*/ 208 h 382"/>
                <a:gd name="T20" fmla="*/ 174 w 358"/>
                <a:gd name="T21" fmla="*/ 236 h 382"/>
                <a:gd name="T22" fmla="*/ 172 w 358"/>
                <a:gd name="T23" fmla="*/ 226 h 382"/>
                <a:gd name="T24" fmla="*/ 288 w 358"/>
                <a:gd name="T25" fmla="*/ 136 h 382"/>
                <a:gd name="T26" fmla="*/ 263 w 358"/>
                <a:gd name="T27" fmla="*/ 125 h 382"/>
                <a:gd name="T28" fmla="*/ 171 w 358"/>
                <a:gd name="T29" fmla="*/ 70 h 382"/>
                <a:gd name="T30" fmla="*/ 148 w 358"/>
                <a:gd name="T31" fmla="*/ 54 h 382"/>
                <a:gd name="T32" fmla="*/ 171 w 358"/>
                <a:gd name="T33" fmla="*/ 70 h 382"/>
                <a:gd name="T34" fmla="*/ 204 w 358"/>
                <a:gd name="T35" fmla="*/ 39 h 382"/>
                <a:gd name="T36" fmla="*/ 193 w 358"/>
                <a:gd name="T37" fmla="*/ 64 h 382"/>
                <a:gd name="T38" fmla="*/ 258 w 358"/>
                <a:gd name="T39" fmla="*/ 103 h 382"/>
                <a:gd name="T40" fmla="*/ 274 w 358"/>
                <a:gd name="T41" fmla="*/ 80 h 382"/>
                <a:gd name="T42" fmla="*/ 258 w 358"/>
                <a:gd name="T43" fmla="*/ 103 h 382"/>
                <a:gd name="T44" fmla="*/ 249 w 358"/>
                <a:gd name="T45" fmla="*/ 55 h 382"/>
                <a:gd name="T46" fmla="*/ 226 w 358"/>
                <a:gd name="T47" fmla="*/ 71 h 382"/>
                <a:gd name="T48" fmla="*/ 182 w 358"/>
                <a:gd name="T49" fmla="*/ 209 h 382"/>
                <a:gd name="T50" fmla="*/ 133 w 358"/>
                <a:gd name="T51" fmla="*/ 180 h 382"/>
                <a:gd name="T52" fmla="*/ 135 w 358"/>
                <a:gd name="T53" fmla="*/ 190 h 382"/>
                <a:gd name="T54" fmla="*/ 184 w 358"/>
                <a:gd name="T55" fmla="*/ 219 h 382"/>
                <a:gd name="T56" fmla="*/ 182 w 358"/>
                <a:gd name="T57" fmla="*/ 209 h 382"/>
                <a:gd name="T58" fmla="*/ 157 w 358"/>
                <a:gd name="T59" fmla="*/ 104 h 382"/>
                <a:gd name="T60" fmla="*/ 186 w 358"/>
                <a:gd name="T61" fmla="*/ 195 h 382"/>
                <a:gd name="T62" fmla="*/ 222 w 358"/>
                <a:gd name="T63" fmla="*/ 90 h 382"/>
                <a:gd name="T64" fmla="*/ 136 w 358"/>
                <a:gd name="T65" fmla="*/ 238 h 382"/>
                <a:gd name="T66" fmla="*/ 129 w 358"/>
                <a:gd name="T67" fmla="*/ 21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95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714568" y="3744893"/>
            <a:ext cx="0" cy="1936402"/>
          </a:xfrm>
          <a:prstGeom prst="line">
            <a:avLst/>
          </a:prstGeom>
          <a:ln>
            <a:solidFill>
              <a:schemeClr val="accent1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658435" y="1400909"/>
            <a:ext cx="0" cy="1936402"/>
          </a:xfrm>
          <a:prstGeom prst="line">
            <a:avLst/>
          </a:prstGeom>
          <a:ln>
            <a:solidFill>
              <a:schemeClr val="accent2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479094" y="3744893"/>
            <a:ext cx="0" cy="1936402"/>
          </a:xfrm>
          <a:prstGeom prst="line">
            <a:avLst/>
          </a:prstGeom>
          <a:ln>
            <a:solidFill>
              <a:schemeClr val="accent3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8061906" y="946312"/>
            <a:ext cx="0" cy="1558260"/>
          </a:xfrm>
          <a:prstGeom prst="line">
            <a:avLst/>
          </a:prstGeom>
          <a:ln>
            <a:solidFill>
              <a:schemeClr val="accent4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530097" y="3548104"/>
            <a:ext cx="0" cy="1936402"/>
          </a:xfrm>
          <a:prstGeom prst="line">
            <a:avLst/>
          </a:prstGeom>
          <a:ln>
            <a:solidFill>
              <a:schemeClr val="accent5"/>
            </a:solidFill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 rot="10836226" flipV="1">
            <a:off x="7455764" y="3383486"/>
            <a:ext cx="117471" cy="11747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 rot="10836226">
            <a:off x="4483072" y="3242673"/>
            <a:ext cx="82833" cy="828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椭圆 9"/>
          <p:cNvSpPr/>
          <p:nvPr/>
        </p:nvSpPr>
        <p:spPr>
          <a:xfrm rot="10836226">
            <a:off x="2446236" y="3446436"/>
            <a:ext cx="82833" cy="828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0836226">
            <a:off x="2033700" y="3915395"/>
            <a:ext cx="84968" cy="849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2" name="椭圆 11"/>
          <p:cNvSpPr/>
          <p:nvPr/>
        </p:nvSpPr>
        <p:spPr>
          <a:xfrm rot="10836226">
            <a:off x="6720190" y="3217367"/>
            <a:ext cx="302845" cy="302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 rot="10836226" flipH="1">
            <a:off x="11606940" y="2753817"/>
            <a:ext cx="92874" cy="9287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" name="椭圆 13"/>
          <p:cNvSpPr/>
          <p:nvPr/>
        </p:nvSpPr>
        <p:spPr>
          <a:xfrm rot="10836226" flipH="1">
            <a:off x="1017639" y="3843380"/>
            <a:ext cx="92874" cy="9287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0836226" flipH="1">
            <a:off x="12060319" y="3250215"/>
            <a:ext cx="282455" cy="28245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 rot="21388349">
            <a:off x="9511671" y="2712825"/>
            <a:ext cx="181758" cy="1817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7" name="椭圆 16"/>
          <p:cNvSpPr/>
          <p:nvPr/>
        </p:nvSpPr>
        <p:spPr>
          <a:xfrm rot="21388349" flipV="1">
            <a:off x="8498898" y="2376867"/>
            <a:ext cx="257255" cy="257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 rot="21388349" flipV="1">
            <a:off x="4787960" y="3419477"/>
            <a:ext cx="257255" cy="2572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9" name="椭圆 18"/>
          <p:cNvSpPr/>
          <p:nvPr/>
        </p:nvSpPr>
        <p:spPr>
          <a:xfrm rot="21388349">
            <a:off x="1924331" y="3459443"/>
            <a:ext cx="316249" cy="31624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3417769" y="3726967"/>
            <a:ext cx="181404" cy="1814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9130935" y="2982037"/>
            <a:ext cx="181404" cy="18140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1769495" y="3096394"/>
            <a:ext cx="367740" cy="3677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10587768" y="3246708"/>
            <a:ext cx="367740" cy="3677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3458030" y="3390304"/>
            <a:ext cx="367740" cy="3677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5" name="椭圆 24"/>
          <p:cNvSpPr/>
          <p:nvPr/>
        </p:nvSpPr>
        <p:spPr>
          <a:xfrm rot="21388349" flipH="1">
            <a:off x="-9291" y="3604293"/>
            <a:ext cx="246506" cy="24650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3948968" y="3131437"/>
            <a:ext cx="407201" cy="4072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5747241" y="3122291"/>
            <a:ext cx="230996" cy="2309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8" name="椭圆 27"/>
          <p:cNvSpPr/>
          <p:nvPr/>
        </p:nvSpPr>
        <p:spPr>
          <a:xfrm rot="21388349">
            <a:off x="7557023" y="2906235"/>
            <a:ext cx="165402" cy="1654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11256656" y="3294481"/>
            <a:ext cx="561494" cy="56149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11936615" y="2727535"/>
            <a:ext cx="487829" cy="4878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1" name="椭圆 30"/>
          <p:cNvSpPr/>
          <p:nvPr/>
        </p:nvSpPr>
        <p:spPr>
          <a:xfrm rot="21388349" flipH="1">
            <a:off x="4358727" y="3849951"/>
            <a:ext cx="206867" cy="20828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椭圆 31"/>
          <p:cNvSpPr/>
          <p:nvPr/>
        </p:nvSpPr>
        <p:spPr>
          <a:xfrm rot="21388349">
            <a:off x="8251990" y="3088531"/>
            <a:ext cx="235656" cy="2356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7834278" y="3133085"/>
            <a:ext cx="241457" cy="24145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椭圆 33"/>
          <p:cNvSpPr/>
          <p:nvPr/>
        </p:nvSpPr>
        <p:spPr>
          <a:xfrm rot="21388349">
            <a:off x="10858258" y="2924461"/>
            <a:ext cx="349708" cy="34970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椭圆 34"/>
          <p:cNvSpPr/>
          <p:nvPr/>
        </p:nvSpPr>
        <p:spPr>
          <a:xfrm rot="21388349" flipH="1">
            <a:off x="626206" y="3909734"/>
            <a:ext cx="210805" cy="2108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6" name="椭圆 35"/>
          <p:cNvSpPr/>
          <p:nvPr/>
        </p:nvSpPr>
        <p:spPr>
          <a:xfrm rot="21388349" flipH="1">
            <a:off x="-84684" y="3123707"/>
            <a:ext cx="278535" cy="2785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7" name="椭圆 36"/>
          <p:cNvSpPr/>
          <p:nvPr/>
        </p:nvSpPr>
        <p:spPr>
          <a:xfrm rot="10836226">
            <a:off x="1519168" y="3353087"/>
            <a:ext cx="82833" cy="8283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8" name="椭圆 37"/>
          <p:cNvSpPr/>
          <p:nvPr/>
        </p:nvSpPr>
        <p:spPr>
          <a:xfrm rot="21388349">
            <a:off x="5316303" y="3456533"/>
            <a:ext cx="448816" cy="44881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1388349">
            <a:off x="7077897" y="2984539"/>
            <a:ext cx="294237" cy="2942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1388349">
            <a:off x="6015677" y="3452434"/>
            <a:ext cx="367740" cy="3677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椭圆 40"/>
          <p:cNvSpPr/>
          <p:nvPr/>
        </p:nvSpPr>
        <p:spPr>
          <a:xfrm rot="21388349">
            <a:off x="9842743" y="2766564"/>
            <a:ext cx="488392" cy="48839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2" name="椭圆 41"/>
          <p:cNvSpPr/>
          <p:nvPr/>
        </p:nvSpPr>
        <p:spPr>
          <a:xfrm rot="21388349">
            <a:off x="10092951" y="3498291"/>
            <a:ext cx="276348" cy="27634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3" name="椭圆 42"/>
          <p:cNvSpPr/>
          <p:nvPr/>
        </p:nvSpPr>
        <p:spPr>
          <a:xfrm rot="21388349">
            <a:off x="1224382" y="3529512"/>
            <a:ext cx="488392" cy="48839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椭圆 43"/>
          <p:cNvSpPr/>
          <p:nvPr/>
        </p:nvSpPr>
        <p:spPr>
          <a:xfrm rot="21388349">
            <a:off x="4668796" y="3649614"/>
            <a:ext cx="189260" cy="1905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5" name="椭圆 44"/>
          <p:cNvSpPr/>
          <p:nvPr/>
        </p:nvSpPr>
        <p:spPr>
          <a:xfrm rot="10836226" flipH="1">
            <a:off x="9495332" y="3087678"/>
            <a:ext cx="92874" cy="9287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6" name="椭圆 45"/>
          <p:cNvSpPr/>
          <p:nvPr/>
        </p:nvSpPr>
        <p:spPr>
          <a:xfrm rot="21388349">
            <a:off x="391753" y="3142464"/>
            <a:ext cx="663199" cy="66319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7" name="椭圆 46"/>
          <p:cNvSpPr/>
          <p:nvPr/>
        </p:nvSpPr>
        <p:spPr>
          <a:xfrm rot="21388349" flipH="1">
            <a:off x="3913075" y="3733560"/>
            <a:ext cx="402508" cy="40250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8" name="椭圆 47"/>
          <p:cNvSpPr/>
          <p:nvPr/>
        </p:nvSpPr>
        <p:spPr>
          <a:xfrm rot="21388349">
            <a:off x="2981316" y="3297429"/>
            <a:ext cx="256578" cy="25657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9" name="椭圆 48"/>
          <p:cNvSpPr/>
          <p:nvPr/>
        </p:nvSpPr>
        <p:spPr>
          <a:xfrm rot="21388349">
            <a:off x="7867515" y="2636779"/>
            <a:ext cx="427648" cy="427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0" name="椭圆 49"/>
          <p:cNvSpPr/>
          <p:nvPr/>
        </p:nvSpPr>
        <p:spPr>
          <a:xfrm rot="21388349">
            <a:off x="8574050" y="2665816"/>
            <a:ext cx="362972" cy="36297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1" name="椭圆 50"/>
          <p:cNvSpPr/>
          <p:nvPr/>
        </p:nvSpPr>
        <p:spPr>
          <a:xfrm rot="21388349">
            <a:off x="6285180" y="3328814"/>
            <a:ext cx="273727" cy="27372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2" name="椭圆 51"/>
          <p:cNvSpPr/>
          <p:nvPr/>
        </p:nvSpPr>
        <p:spPr>
          <a:xfrm rot="21388349">
            <a:off x="9745289" y="3237709"/>
            <a:ext cx="181758" cy="1817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3" name="椭圆 52"/>
          <p:cNvSpPr/>
          <p:nvPr/>
        </p:nvSpPr>
        <p:spPr>
          <a:xfrm rot="21388349" flipV="1">
            <a:off x="12046657" y="3698671"/>
            <a:ext cx="184205" cy="1842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328496" y="3245529"/>
            <a:ext cx="659878" cy="6598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149155" y="3379339"/>
            <a:ext cx="659878" cy="659878"/>
          </a:xfrm>
          <a:prstGeom prst="ellipse">
            <a:avLst/>
          </a:prstGeom>
          <a:solidFill>
            <a:srgbClr val="00A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737927" y="2463844"/>
            <a:ext cx="659878" cy="6598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1209919" y="3206359"/>
            <a:ext cx="659878" cy="659878"/>
          </a:xfrm>
          <a:prstGeom prst="ellipse">
            <a:avLst/>
          </a:prstGeom>
          <a:solidFill>
            <a:srgbClr val="00A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400127" y="3146393"/>
            <a:ext cx="659878" cy="659878"/>
          </a:xfrm>
          <a:prstGeom prst="ellipse">
            <a:avLst/>
          </a:prstGeom>
          <a:solidFill>
            <a:srgbClr val="00A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58193" y="4233967"/>
            <a:ext cx="2198591" cy="1716315"/>
            <a:chOff x="858193" y="4331712"/>
            <a:chExt cx="2198591" cy="1716315"/>
          </a:xfrm>
        </p:grpSpPr>
        <p:sp>
          <p:nvSpPr>
            <p:cNvPr id="61" name="文本框 60"/>
            <p:cNvSpPr txBox="1"/>
            <p:nvPr/>
          </p:nvSpPr>
          <p:spPr>
            <a:xfrm>
              <a:off x="858193" y="546325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2017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62907" y="4331712"/>
              <a:ext cx="219387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805901" y="1154429"/>
            <a:ext cx="2613580" cy="1302771"/>
            <a:chOff x="2805901" y="1252174"/>
            <a:chExt cx="2613580" cy="1302771"/>
          </a:xfrm>
        </p:grpSpPr>
        <p:sp>
          <p:nvSpPr>
            <p:cNvPr id="64" name="文本框 63"/>
            <p:cNvSpPr txBox="1"/>
            <p:nvPr/>
          </p:nvSpPr>
          <p:spPr>
            <a:xfrm>
              <a:off x="2805901" y="1252174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2018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805901" y="1816281"/>
              <a:ext cx="261358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622718" y="4275480"/>
            <a:ext cx="2193877" cy="1674802"/>
            <a:chOff x="5622718" y="4373225"/>
            <a:chExt cx="2193877" cy="1674802"/>
          </a:xfrm>
        </p:grpSpPr>
        <p:sp>
          <p:nvSpPr>
            <p:cNvPr id="67" name="文本框 66"/>
            <p:cNvSpPr txBox="1"/>
            <p:nvPr/>
          </p:nvSpPr>
          <p:spPr>
            <a:xfrm>
              <a:off x="5622718" y="546325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2019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622718" y="4373225"/>
              <a:ext cx="219387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201867" y="736310"/>
            <a:ext cx="2532624" cy="1284313"/>
            <a:chOff x="8365640" y="739150"/>
            <a:chExt cx="2532624" cy="1284313"/>
          </a:xfrm>
        </p:grpSpPr>
        <p:sp>
          <p:nvSpPr>
            <p:cNvPr id="70" name="文本框 69"/>
            <p:cNvSpPr txBox="1"/>
            <p:nvPr/>
          </p:nvSpPr>
          <p:spPr>
            <a:xfrm>
              <a:off x="8365640" y="739150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2020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365640" y="1284799"/>
              <a:ext cx="253262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513933" y="3954093"/>
            <a:ext cx="1812364" cy="1727202"/>
            <a:chOff x="9513933" y="4051838"/>
            <a:chExt cx="1812364" cy="1727202"/>
          </a:xfrm>
        </p:grpSpPr>
        <p:sp>
          <p:nvSpPr>
            <p:cNvPr id="73" name="文本框 72"/>
            <p:cNvSpPr txBox="1"/>
            <p:nvPr/>
          </p:nvSpPr>
          <p:spPr>
            <a:xfrm>
              <a:off x="10231125" y="5194265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2021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9513933" y="4051838"/>
              <a:ext cx="181236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zh-CN" altLang="en-US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……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778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25500" y="677060"/>
            <a:ext cx="10541000" cy="5947833"/>
            <a:chOff x="984250" y="910167"/>
            <a:chExt cx="10541000" cy="5947833"/>
          </a:xfrm>
        </p:grpSpPr>
        <p:graphicFrame>
          <p:nvGraphicFramePr>
            <p:cNvPr id="15" name="图示 14"/>
            <p:cNvGraphicFramePr/>
            <p:nvPr>
              <p:extLst>
                <p:ext uri="{D42A27DB-BD31-4B8C-83A1-F6EECF244321}">
                  <p14:modId xmlns:p14="http://schemas.microsoft.com/office/powerpoint/2010/main" val="2779589148"/>
                </p:ext>
              </p:extLst>
            </p:nvPr>
          </p:nvGraphicFramePr>
          <p:xfrm>
            <a:off x="984250" y="910167"/>
            <a:ext cx="10541000" cy="594783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6" name="Freeform 49"/>
            <p:cNvSpPr>
              <a:spLocks noEditPoints="1"/>
            </p:cNvSpPr>
            <p:nvPr/>
          </p:nvSpPr>
          <p:spPr bwMode="auto">
            <a:xfrm>
              <a:off x="10101155" y="1381811"/>
              <a:ext cx="471596" cy="326748"/>
            </a:xfrm>
            <a:custGeom>
              <a:avLst/>
              <a:gdLst>
                <a:gd name="T0" fmla="*/ 14 w 118"/>
                <a:gd name="T1" fmla="*/ 0 h 82"/>
                <a:gd name="T2" fmla="*/ 71 w 118"/>
                <a:gd name="T3" fmla="*/ 0 h 82"/>
                <a:gd name="T4" fmla="*/ 86 w 118"/>
                <a:gd name="T5" fmla="*/ 15 h 82"/>
                <a:gd name="T6" fmla="*/ 86 w 118"/>
                <a:gd name="T7" fmla="*/ 42 h 82"/>
                <a:gd name="T8" fmla="*/ 71 w 118"/>
                <a:gd name="T9" fmla="*/ 57 h 82"/>
                <a:gd name="T10" fmla="*/ 28 w 118"/>
                <a:gd name="T11" fmla="*/ 57 h 82"/>
                <a:gd name="T12" fmla="*/ 16 w 118"/>
                <a:gd name="T13" fmla="*/ 69 h 82"/>
                <a:gd name="T14" fmla="*/ 16 w 118"/>
                <a:gd name="T15" fmla="*/ 57 h 82"/>
                <a:gd name="T16" fmla="*/ 14 w 118"/>
                <a:gd name="T17" fmla="*/ 57 h 82"/>
                <a:gd name="T18" fmla="*/ 0 w 118"/>
                <a:gd name="T19" fmla="*/ 42 h 82"/>
                <a:gd name="T20" fmla="*/ 0 w 118"/>
                <a:gd name="T21" fmla="*/ 15 h 82"/>
                <a:gd name="T22" fmla="*/ 14 w 118"/>
                <a:gd name="T23" fmla="*/ 0 h 82"/>
                <a:gd name="T24" fmla="*/ 103 w 118"/>
                <a:gd name="T25" fmla="*/ 13 h 82"/>
                <a:gd name="T26" fmla="*/ 92 w 118"/>
                <a:gd name="T27" fmla="*/ 13 h 82"/>
                <a:gd name="T28" fmla="*/ 92 w 118"/>
                <a:gd name="T29" fmla="*/ 17 h 82"/>
                <a:gd name="T30" fmla="*/ 92 w 118"/>
                <a:gd name="T31" fmla="*/ 45 h 82"/>
                <a:gd name="T32" fmla="*/ 72 w 118"/>
                <a:gd name="T33" fmla="*/ 65 h 82"/>
                <a:gd name="T34" fmla="*/ 35 w 118"/>
                <a:gd name="T35" fmla="*/ 65 h 82"/>
                <a:gd name="T36" fmla="*/ 47 w 118"/>
                <a:gd name="T37" fmla="*/ 70 h 82"/>
                <a:gd name="T38" fmla="*/ 89 w 118"/>
                <a:gd name="T39" fmla="*/ 70 h 82"/>
                <a:gd name="T40" fmla="*/ 101 w 118"/>
                <a:gd name="T41" fmla="*/ 82 h 82"/>
                <a:gd name="T42" fmla="*/ 101 w 118"/>
                <a:gd name="T43" fmla="*/ 70 h 82"/>
                <a:gd name="T44" fmla="*/ 103 w 118"/>
                <a:gd name="T45" fmla="*/ 70 h 82"/>
                <a:gd name="T46" fmla="*/ 118 w 118"/>
                <a:gd name="T47" fmla="*/ 55 h 82"/>
                <a:gd name="T48" fmla="*/ 118 w 118"/>
                <a:gd name="T49" fmla="*/ 28 h 82"/>
                <a:gd name="T50" fmla="*/ 103 w 118"/>
                <a:gd name="T51" fmla="*/ 1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8" h="82">
                  <a:moveTo>
                    <a:pt x="14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9" y="0"/>
                    <a:pt x="86" y="7"/>
                    <a:pt x="86" y="15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6" y="50"/>
                    <a:pt x="79" y="57"/>
                    <a:pt x="71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6" y="57"/>
                    <a:pt x="0" y="50"/>
                    <a:pt x="0" y="4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lose/>
                  <a:moveTo>
                    <a:pt x="103" y="13"/>
                  </a:moveTo>
                  <a:cubicBezTo>
                    <a:pt x="92" y="13"/>
                    <a:pt x="92" y="13"/>
                    <a:pt x="92" y="13"/>
                  </a:cubicBezTo>
                  <a:cubicBezTo>
                    <a:pt x="92" y="15"/>
                    <a:pt x="92" y="16"/>
                    <a:pt x="92" y="1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56"/>
                    <a:pt x="83" y="65"/>
                    <a:pt x="72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8" y="68"/>
                    <a:pt x="42" y="70"/>
                    <a:pt x="47" y="70"/>
                  </a:cubicBezTo>
                  <a:cubicBezTo>
                    <a:pt x="89" y="70"/>
                    <a:pt x="89" y="70"/>
                    <a:pt x="89" y="70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11" y="70"/>
                    <a:pt x="118" y="64"/>
                    <a:pt x="118" y="55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0"/>
                    <a:pt x="111" y="13"/>
                    <a:pt x="103" y="1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7" name="Freeform 60"/>
            <p:cNvSpPr>
              <a:spLocks noEditPoints="1"/>
            </p:cNvSpPr>
            <p:nvPr/>
          </p:nvSpPr>
          <p:spPr bwMode="auto">
            <a:xfrm>
              <a:off x="7371750" y="1895447"/>
              <a:ext cx="441280" cy="490122"/>
            </a:xfrm>
            <a:custGeom>
              <a:avLst/>
              <a:gdLst>
                <a:gd name="T0" fmla="*/ 59 w 111"/>
                <a:gd name="T1" fmla="*/ 0 h 123"/>
                <a:gd name="T2" fmla="*/ 53 w 111"/>
                <a:gd name="T3" fmla="*/ 18 h 123"/>
                <a:gd name="T4" fmla="*/ 111 w 111"/>
                <a:gd name="T5" fmla="*/ 52 h 123"/>
                <a:gd name="T6" fmla="*/ 93 w 111"/>
                <a:gd name="T7" fmla="*/ 59 h 123"/>
                <a:gd name="T8" fmla="*/ 111 w 111"/>
                <a:gd name="T9" fmla="*/ 52 h 123"/>
                <a:gd name="T10" fmla="*/ 106 w 111"/>
                <a:gd name="T11" fmla="*/ 30 h 123"/>
                <a:gd name="T12" fmla="*/ 86 w 111"/>
                <a:gd name="T13" fmla="*/ 34 h 123"/>
                <a:gd name="T14" fmla="*/ 81 w 111"/>
                <a:gd name="T15" fmla="*/ 5 h 123"/>
                <a:gd name="T16" fmla="*/ 78 w 111"/>
                <a:gd name="T17" fmla="*/ 25 h 123"/>
                <a:gd name="T18" fmla="*/ 81 w 111"/>
                <a:gd name="T19" fmla="*/ 5 h 123"/>
                <a:gd name="T20" fmla="*/ 0 w 111"/>
                <a:gd name="T21" fmla="*/ 52 h 123"/>
                <a:gd name="T22" fmla="*/ 19 w 111"/>
                <a:gd name="T23" fmla="*/ 59 h 123"/>
                <a:gd name="T24" fmla="*/ 6 w 111"/>
                <a:gd name="T25" fmla="*/ 30 h 123"/>
                <a:gd name="T26" fmla="*/ 26 w 111"/>
                <a:gd name="T27" fmla="*/ 34 h 123"/>
                <a:gd name="T28" fmla="*/ 6 w 111"/>
                <a:gd name="T29" fmla="*/ 30 h 123"/>
                <a:gd name="T30" fmla="*/ 35 w 111"/>
                <a:gd name="T31" fmla="*/ 25 h 123"/>
                <a:gd name="T32" fmla="*/ 31 w 111"/>
                <a:gd name="T33" fmla="*/ 5 h 123"/>
                <a:gd name="T34" fmla="*/ 56 w 111"/>
                <a:gd name="T35" fmla="*/ 27 h 123"/>
                <a:gd name="T36" fmla="*/ 86 w 111"/>
                <a:gd name="T37" fmla="*/ 56 h 123"/>
                <a:gd name="T38" fmla="*/ 72 w 111"/>
                <a:gd name="T39" fmla="*/ 81 h 123"/>
                <a:gd name="T40" fmla="*/ 73 w 111"/>
                <a:gd name="T41" fmla="*/ 84 h 123"/>
                <a:gd name="T42" fmla="*/ 76 w 111"/>
                <a:gd name="T43" fmla="*/ 86 h 123"/>
                <a:gd name="T44" fmla="*/ 76 w 111"/>
                <a:gd name="T45" fmla="*/ 96 h 123"/>
                <a:gd name="T46" fmla="*/ 76 w 111"/>
                <a:gd name="T47" fmla="*/ 97 h 123"/>
                <a:gd name="T48" fmla="*/ 76 w 111"/>
                <a:gd name="T49" fmla="*/ 107 h 123"/>
                <a:gd name="T50" fmla="*/ 74 w 111"/>
                <a:gd name="T51" fmla="*/ 109 h 123"/>
                <a:gd name="T52" fmla="*/ 38 w 111"/>
                <a:gd name="T53" fmla="*/ 112 h 123"/>
                <a:gd name="T54" fmla="*/ 36 w 111"/>
                <a:gd name="T55" fmla="*/ 105 h 123"/>
                <a:gd name="T56" fmla="*/ 37 w 111"/>
                <a:gd name="T57" fmla="*/ 99 h 123"/>
                <a:gd name="T58" fmla="*/ 36 w 111"/>
                <a:gd name="T59" fmla="*/ 94 h 123"/>
                <a:gd name="T60" fmla="*/ 38 w 111"/>
                <a:gd name="T61" fmla="*/ 87 h 123"/>
                <a:gd name="T62" fmla="*/ 41 w 111"/>
                <a:gd name="T63" fmla="*/ 87 h 123"/>
                <a:gd name="T64" fmla="*/ 31 w 111"/>
                <a:gd name="T65" fmla="*/ 71 h 123"/>
                <a:gd name="T66" fmla="*/ 35 w 111"/>
                <a:gd name="T67" fmla="*/ 35 h 123"/>
                <a:gd name="T68" fmla="*/ 65 w 111"/>
                <a:gd name="T69" fmla="*/ 114 h 123"/>
                <a:gd name="T70" fmla="*/ 56 w 111"/>
                <a:gd name="T71" fmla="*/ 123 h 123"/>
                <a:gd name="T72" fmla="*/ 65 w 111"/>
                <a:gd name="T73" fmla="*/ 114 h 123"/>
                <a:gd name="T74" fmla="*/ 42 w 111"/>
                <a:gd name="T75" fmla="*/ 104 h 123"/>
                <a:gd name="T76" fmla="*/ 42 w 111"/>
                <a:gd name="T77" fmla="*/ 105 h 123"/>
                <a:gd name="T78" fmla="*/ 71 w 111"/>
                <a:gd name="T79" fmla="*/ 102 h 123"/>
                <a:gd name="T80" fmla="*/ 71 w 111"/>
                <a:gd name="T81" fmla="*/ 90 h 123"/>
                <a:gd name="T82" fmla="*/ 42 w 111"/>
                <a:gd name="T83" fmla="*/ 94 h 123"/>
                <a:gd name="T84" fmla="*/ 71 w 111"/>
                <a:gd name="T85" fmla="*/ 92 h 123"/>
                <a:gd name="T86" fmla="*/ 71 w 111"/>
                <a:gd name="T87" fmla="*/ 9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" h="123">
                  <a:moveTo>
                    <a:pt x="53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111" y="52"/>
                  </a:moveTo>
                  <a:cubicBezTo>
                    <a:pt x="111" y="59"/>
                    <a:pt x="111" y="59"/>
                    <a:pt x="111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11" y="52"/>
                    <a:pt x="111" y="52"/>
                    <a:pt x="111" y="52"/>
                  </a:cubicBezTo>
                  <a:close/>
                  <a:moveTo>
                    <a:pt x="102" y="25"/>
                  </a:moveTo>
                  <a:cubicBezTo>
                    <a:pt x="106" y="30"/>
                    <a:pt x="106" y="30"/>
                    <a:pt x="106" y="3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102" y="25"/>
                    <a:pt x="102" y="25"/>
                    <a:pt x="102" y="25"/>
                  </a:cubicBezTo>
                  <a:close/>
                  <a:moveTo>
                    <a:pt x="81" y="5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1" y="5"/>
                    <a:pt x="81" y="5"/>
                    <a:pt x="81" y="5"/>
                  </a:cubicBezTo>
                  <a:close/>
                  <a:moveTo>
                    <a:pt x="0" y="59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0" y="59"/>
                    <a:pt x="0" y="59"/>
                    <a:pt x="0" y="59"/>
                  </a:cubicBezTo>
                  <a:close/>
                  <a:moveTo>
                    <a:pt x="6" y="30"/>
                  </a:moveTo>
                  <a:cubicBezTo>
                    <a:pt x="10" y="24"/>
                    <a:pt x="10" y="24"/>
                    <a:pt x="10" y="2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6" y="30"/>
                    <a:pt x="6" y="30"/>
                    <a:pt x="6" y="30"/>
                  </a:cubicBezTo>
                  <a:close/>
                  <a:moveTo>
                    <a:pt x="25" y="9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5" y="9"/>
                    <a:pt x="25" y="9"/>
                    <a:pt x="25" y="9"/>
                  </a:cubicBezTo>
                  <a:close/>
                  <a:moveTo>
                    <a:pt x="56" y="27"/>
                  </a:moveTo>
                  <a:cubicBezTo>
                    <a:pt x="63" y="27"/>
                    <a:pt x="72" y="30"/>
                    <a:pt x="77" y="35"/>
                  </a:cubicBezTo>
                  <a:cubicBezTo>
                    <a:pt x="82" y="41"/>
                    <a:pt x="86" y="48"/>
                    <a:pt x="86" y="56"/>
                  </a:cubicBezTo>
                  <a:cubicBezTo>
                    <a:pt x="86" y="62"/>
                    <a:pt x="84" y="67"/>
                    <a:pt x="82" y="71"/>
                  </a:cubicBezTo>
                  <a:cubicBezTo>
                    <a:pt x="79" y="75"/>
                    <a:pt x="76" y="79"/>
                    <a:pt x="72" y="81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7" y="88"/>
                    <a:pt x="77" y="89"/>
                    <a:pt x="77" y="91"/>
                  </a:cubicBezTo>
                  <a:cubicBezTo>
                    <a:pt x="77" y="93"/>
                    <a:pt x="77" y="94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6" y="97"/>
                    <a:pt x="76" y="97"/>
                  </a:cubicBezTo>
                  <a:cubicBezTo>
                    <a:pt x="77" y="99"/>
                    <a:pt x="77" y="100"/>
                    <a:pt x="77" y="102"/>
                  </a:cubicBezTo>
                  <a:cubicBezTo>
                    <a:pt x="77" y="104"/>
                    <a:pt x="77" y="105"/>
                    <a:pt x="76" y="107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6" y="108"/>
                    <a:pt x="36" y="107"/>
                    <a:pt x="36" y="105"/>
                  </a:cubicBezTo>
                  <a:cubicBezTo>
                    <a:pt x="36" y="103"/>
                    <a:pt x="36" y="102"/>
                    <a:pt x="37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7"/>
                    <a:pt x="36" y="96"/>
                    <a:pt x="36" y="94"/>
                  </a:cubicBezTo>
                  <a:cubicBezTo>
                    <a:pt x="36" y="92"/>
                    <a:pt x="36" y="91"/>
                    <a:pt x="37" y="89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37" y="79"/>
                    <a:pt x="33" y="76"/>
                    <a:pt x="31" y="71"/>
                  </a:cubicBezTo>
                  <a:cubicBezTo>
                    <a:pt x="28" y="67"/>
                    <a:pt x="27" y="62"/>
                    <a:pt x="27" y="56"/>
                  </a:cubicBezTo>
                  <a:cubicBezTo>
                    <a:pt x="27" y="48"/>
                    <a:pt x="30" y="41"/>
                    <a:pt x="35" y="35"/>
                  </a:cubicBezTo>
                  <a:cubicBezTo>
                    <a:pt x="41" y="30"/>
                    <a:pt x="48" y="27"/>
                    <a:pt x="56" y="27"/>
                  </a:cubicBezTo>
                  <a:close/>
                  <a:moveTo>
                    <a:pt x="65" y="114"/>
                  </a:moveTo>
                  <a:cubicBezTo>
                    <a:pt x="65" y="114"/>
                    <a:pt x="65" y="114"/>
                    <a:pt x="65" y="114"/>
                  </a:cubicBezTo>
                  <a:cubicBezTo>
                    <a:pt x="65" y="119"/>
                    <a:pt x="61" y="123"/>
                    <a:pt x="56" y="123"/>
                  </a:cubicBezTo>
                  <a:cubicBezTo>
                    <a:pt x="52" y="123"/>
                    <a:pt x="49" y="120"/>
                    <a:pt x="48" y="115"/>
                  </a:cubicBezTo>
                  <a:cubicBezTo>
                    <a:pt x="65" y="114"/>
                    <a:pt x="65" y="114"/>
                    <a:pt x="65" y="114"/>
                  </a:cubicBezTo>
                  <a:close/>
                  <a:moveTo>
                    <a:pt x="71" y="101"/>
                  </a:moveTo>
                  <a:cubicBezTo>
                    <a:pt x="42" y="104"/>
                    <a:pt x="42" y="104"/>
                    <a:pt x="42" y="104"/>
                  </a:cubicBezTo>
                  <a:cubicBezTo>
                    <a:pt x="42" y="104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2"/>
                    <a:pt x="71" y="102"/>
                  </a:cubicBezTo>
                  <a:cubicBezTo>
                    <a:pt x="71" y="102"/>
                    <a:pt x="71" y="102"/>
                    <a:pt x="71" y="101"/>
                  </a:cubicBezTo>
                  <a:close/>
                  <a:moveTo>
                    <a:pt x="71" y="90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8" name="Freeform 68"/>
            <p:cNvSpPr>
              <a:spLocks/>
            </p:cNvSpPr>
            <p:nvPr/>
          </p:nvSpPr>
          <p:spPr bwMode="auto">
            <a:xfrm>
              <a:off x="2031566" y="3220832"/>
              <a:ext cx="394118" cy="493490"/>
            </a:xfrm>
            <a:custGeom>
              <a:avLst/>
              <a:gdLst>
                <a:gd name="T0" fmla="*/ 14 w 99"/>
                <a:gd name="T1" fmla="*/ 70 h 124"/>
                <a:gd name="T2" fmla="*/ 14 w 99"/>
                <a:gd name="T3" fmla="*/ 124 h 124"/>
                <a:gd name="T4" fmla="*/ 0 w 99"/>
                <a:gd name="T5" fmla="*/ 124 h 124"/>
                <a:gd name="T6" fmla="*/ 0 w 99"/>
                <a:gd name="T7" fmla="*/ 78 h 124"/>
                <a:gd name="T8" fmla="*/ 0 w 99"/>
                <a:gd name="T9" fmla="*/ 22 h 124"/>
                <a:gd name="T10" fmla="*/ 0 w 99"/>
                <a:gd name="T11" fmla="*/ 21 h 124"/>
                <a:gd name="T12" fmla="*/ 99 w 99"/>
                <a:gd name="T13" fmla="*/ 21 h 124"/>
                <a:gd name="T14" fmla="*/ 99 w 99"/>
                <a:gd name="T15" fmla="*/ 78 h 124"/>
                <a:gd name="T16" fmla="*/ 14 w 99"/>
                <a:gd name="T17" fmla="*/ 7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24">
                  <a:moveTo>
                    <a:pt x="14" y="70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0" y="0"/>
                    <a:pt x="55" y="22"/>
                    <a:pt x="99" y="21"/>
                  </a:cubicBezTo>
                  <a:cubicBezTo>
                    <a:pt x="99" y="40"/>
                    <a:pt x="99" y="59"/>
                    <a:pt x="99" y="78"/>
                  </a:cubicBezTo>
                  <a:cubicBezTo>
                    <a:pt x="59" y="79"/>
                    <a:pt x="35" y="65"/>
                    <a:pt x="14" y="7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9" name="Freeform 77"/>
            <p:cNvSpPr>
              <a:spLocks noEditPoints="1"/>
            </p:cNvSpPr>
            <p:nvPr/>
          </p:nvSpPr>
          <p:spPr bwMode="auto">
            <a:xfrm>
              <a:off x="4725140" y="2572457"/>
              <a:ext cx="350328" cy="461488"/>
            </a:xfrm>
            <a:custGeom>
              <a:avLst/>
              <a:gdLst>
                <a:gd name="T0" fmla="*/ 79 w 88"/>
                <a:gd name="T1" fmla="*/ 8 h 116"/>
                <a:gd name="T2" fmla="*/ 79 w 88"/>
                <a:gd name="T3" fmla="*/ 8 h 116"/>
                <a:gd name="T4" fmla="*/ 88 w 88"/>
                <a:gd name="T5" fmla="*/ 30 h 116"/>
                <a:gd name="T6" fmla="*/ 79 w 88"/>
                <a:gd name="T7" fmla="*/ 51 h 116"/>
                <a:gd name="T8" fmla="*/ 61 w 88"/>
                <a:gd name="T9" fmla="*/ 69 h 116"/>
                <a:gd name="T10" fmla="*/ 39 w 88"/>
                <a:gd name="T11" fmla="*/ 78 h 116"/>
                <a:gd name="T12" fmla="*/ 27 w 88"/>
                <a:gd name="T13" fmla="*/ 76 h 116"/>
                <a:gd name="T14" fmla="*/ 41 w 88"/>
                <a:gd name="T15" fmla="*/ 62 h 116"/>
                <a:gd name="T16" fmla="*/ 49 w 88"/>
                <a:gd name="T17" fmla="*/ 58 h 116"/>
                <a:gd name="T18" fmla="*/ 68 w 88"/>
                <a:gd name="T19" fmla="*/ 39 h 116"/>
                <a:gd name="T20" fmla="*/ 72 w 88"/>
                <a:gd name="T21" fmla="*/ 30 h 116"/>
                <a:gd name="T22" fmla="*/ 68 w 88"/>
                <a:gd name="T23" fmla="*/ 20 h 116"/>
                <a:gd name="T24" fmla="*/ 68 w 88"/>
                <a:gd name="T25" fmla="*/ 20 h 116"/>
                <a:gd name="T26" fmla="*/ 58 w 88"/>
                <a:gd name="T27" fmla="*/ 16 h 116"/>
                <a:gd name="T28" fmla="*/ 48 w 88"/>
                <a:gd name="T29" fmla="*/ 20 h 116"/>
                <a:gd name="T30" fmla="*/ 30 w 88"/>
                <a:gd name="T31" fmla="*/ 38 h 116"/>
                <a:gd name="T32" fmla="*/ 28 w 88"/>
                <a:gd name="T33" fmla="*/ 40 h 116"/>
                <a:gd name="T34" fmla="*/ 11 w 88"/>
                <a:gd name="T35" fmla="*/ 57 h 116"/>
                <a:gd name="T36" fmla="*/ 9 w 88"/>
                <a:gd name="T37" fmla="*/ 48 h 116"/>
                <a:gd name="T38" fmla="*/ 18 w 88"/>
                <a:gd name="T39" fmla="*/ 27 h 116"/>
                <a:gd name="T40" fmla="*/ 37 w 88"/>
                <a:gd name="T41" fmla="*/ 8 h 116"/>
                <a:gd name="T42" fmla="*/ 58 w 88"/>
                <a:gd name="T43" fmla="*/ 0 h 116"/>
                <a:gd name="T44" fmla="*/ 79 w 88"/>
                <a:gd name="T45" fmla="*/ 8 h 116"/>
                <a:gd name="T46" fmla="*/ 77 w 88"/>
                <a:gd name="T47" fmla="*/ 59 h 116"/>
                <a:gd name="T48" fmla="*/ 59 w 88"/>
                <a:gd name="T49" fmla="*/ 78 h 116"/>
                <a:gd name="T50" fmla="*/ 44 w 88"/>
                <a:gd name="T51" fmla="*/ 92 h 116"/>
                <a:gd name="T52" fmla="*/ 40 w 88"/>
                <a:gd name="T53" fmla="*/ 96 h 116"/>
                <a:gd name="T54" fmla="*/ 30 w 88"/>
                <a:gd name="T55" fmla="*/ 100 h 116"/>
                <a:gd name="T56" fmla="*/ 20 w 88"/>
                <a:gd name="T57" fmla="*/ 96 h 116"/>
                <a:gd name="T58" fmla="*/ 20 w 88"/>
                <a:gd name="T59" fmla="*/ 96 h 116"/>
                <a:gd name="T60" fmla="*/ 16 w 88"/>
                <a:gd name="T61" fmla="*/ 86 h 116"/>
                <a:gd name="T62" fmla="*/ 20 w 88"/>
                <a:gd name="T63" fmla="*/ 77 h 116"/>
                <a:gd name="T64" fmla="*/ 39 w 88"/>
                <a:gd name="T65" fmla="*/ 58 h 116"/>
                <a:gd name="T66" fmla="*/ 47 w 88"/>
                <a:gd name="T67" fmla="*/ 54 h 116"/>
                <a:gd name="T68" fmla="*/ 61 w 88"/>
                <a:gd name="T69" fmla="*/ 40 h 116"/>
                <a:gd name="T70" fmla="*/ 49 w 88"/>
                <a:gd name="T71" fmla="*/ 38 h 116"/>
                <a:gd name="T72" fmla="*/ 28 w 88"/>
                <a:gd name="T73" fmla="*/ 47 h 116"/>
                <a:gd name="T74" fmla="*/ 9 w 88"/>
                <a:gd name="T75" fmla="*/ 65 h 116"/>
                <a:gd name="T76" fmla="*/ 0 w 88"/>
                <a:gd name="T77" fmla="*/ 86 h 116"/>
                <a:gd name="T78" fmla="*/ 9 w 88"/>
                <a:gd name="T79" fmla="*/ 108 h 116"/>
                <a:gd name="T80" fmla="*/ 9 w 88"/>
                <a:gd name="T81" fmla="*/ 108 h 116"/>
                <a:gd name="T82" fmla="*/ 30 w 88"/>
                <a:gd name="T83" fmla="*/ 116 h 116"/>
                <a:gd name="T84" fmla="*/ 51 w 88"/>
                <a:gd name="T85" fmla="*/ 108 h 116"/>
                <a:gd name="T86" fmla="*/ 70 w 88"/>
                <a:gd name="T87" fmla="*/ 89 h 116"/>
                <a:gd name="T88" fmla="*/ 79 w 88"/>
                <a:gd name="T89" fmla="*/ 68 h 116"/>
                <a:gd name="T90" fmla="*/ 77 w 88"/>
                <a:gd name="T91" fmla="*/ 5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16">
                  <a:moveTo>
                    <a:pt x="79" y="8"/>
                  </a:moveTo>
                  <a:cubicBezTo>
                    <a:pt x="79" y="8"/>
                    <a:pt x="79" y="8"/>
                    <a:pt x="79" y="8"/>
                  </a:cubicBezTo>
                  <a:cubicBezTo>
                    <a:pt x="85" y="14"/>
                    <a:pt x="88" y="22"/>
                    <a:pt x="88" y="30"/>
                  </a:cubicBezTo>
                  <a:cubicBezTo>
                    <a:pt x="88" y="37"/>
                    <a:pt x="85" y="45"/>
                    <a:pt x="79" y="51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5" y="75"/>
                    <a:pt x="47" y="78"/>
                    <a:pt x="39" y="78"/>
                  </a:cubicBezTo>
                  <a:cubicBezTo>
                    <a:pt x="35" y="78"/>
                    <a:pt x="31" y="77"/>
                    <a:pt x="27" y="76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4" y="62"/>
                    <a:pt x="47" y="60"/>
                    <a:pt x="49" y="58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0" y="37"/>
                    <a:pt x="72" y="33"/>
                    <a:pt x="72" y="30"/>
                  </a:cubicBezTo>
                  <a:cubicBezTo>
                    <a:pt x="72" y="26"/>
                    <a:pt x="70" y="23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5" y="17"/>
                    <a:pt x="61" y="16"/>
                    <a:pt x="58" y="16"/>
                  </a:cubicBezTo>
                  <a:cubicBezTo>
                    <a:pt x="54" y="16"/>
                    <a:pt x="51" y="17"/>
                    <a:pt x="48" y="2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9"/>
                    <a:pt x="29" y="40"/>
                    <a:pt x="28" y="40"/>
                  </a:cubicBezTo>
                  <a:cubicBezTo>
                    <a:pt x="11" y="57"/>
                    <a:pt x="11" y="57"/>
                    <a:pt x="11" y="57"/>
                  </a:cubicBezTo>
                  <a:cubicBezTo>
                    <a:pt x="10" y="54"/>
                    <a:pt x="9" y="51"/>
                    <a:pt x="9" y="48"/>
                  </a:cubicBezTo>
                  <a:cubicBezTo>
                    <a:pt x="9" y="41"/>
                    <a:pt x="12" y="33"/>
                    <a:pt x="18" y="27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43" y="3"/>
                    <a:pt x="50" y="0"/>
                    <a:pt x="58" y="0"/>
                  </a:cubicBezTo>
                  <a:cubicBezTo>
                    <a:pt x="66" y="0"/>
                    <a:pt x="73" y="3"/>
                    <a:pt x="79" y="8"/>
                  </a:cubicBezTo>
                  <a:close/>
                  <a:moveTo>
                    <a:pt x="77" y="59"/>
                  </a:moveTo>
                  <a:cubicBezTo>
                    <a:pt x="59" y="78"/>
                    <a:pt x="59" y="78"/>
                    <a:pt x="59" y="78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37" y="99"/>
                    <a:pt x="34" y="100"/>
                    <a:pt x="30" y="100"/>
                  </a:cubicBezTo>
                  <a:cubicBezTo>
                    <a:pt x="27" y="100"/>
                    <a:pt x="23" y="99"/>
                    <a:pt x="20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8" y="94"/>
                    <a:pt x="16" y="90"/>
                    <a:pt x="16" y="86"/>
                  </a:cubicBezTo>
                  <a:cubicBezTo>
                    <a:pt x="16" y="83"/>
                    <a:pt x="18" y="79"/>
                    <a:pt x="20" y="77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41" y="56"/>
                    <a:pt x="44" y="55"/>
                    <a:pt x="47" y="54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57" y="39"/>
                    <a:pt x="53" y="38"/>
                    <a:pt x="49" y="38"/>
                  </a:cubicBezTo>
                  <a:cubicBezTo>
                    <a:pt x="41" y="38"/>
                    <a:pt x="33" y="41"/>
                    <a:pt x="28" y="4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3" y="71"/>
                    <a:pt x="0" y="79"/>
                    <a:pt x="0" y="86"/>
                  </a:cubicBezTo>
                  <a:cubicBezTo>
                    <a:pt x="0" y="94"/>
                    <a:pt x="3" y="102"/>
                    <a:pt x="9" y="108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15" y="114"/>
                    <a:pt x="23" y="116"/>
                    <a:pt x="30" y="116"/>
                  </a:cubicBezTo>
                  <a:cubicBezTo>
                    <a:pt x="38" y="116"/>
                    <a:pt x="46" y="114"/>
                    <a:pt x="51" y="108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6" y="83"/>
                    <a:pt x="79" y="76"/>
                    <a:pt x="79" y="68"/>
                  </a:cubicBezTo>
                  <a:cubicBezTo>
                    <a:pt x="79" y="65"/>
                    <a:pt x="78" y="62"/>
                    <a:pt x="77" y="5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47657" y="3650977"/>
            <a:ext cx="5902107" cy="1459314"/>
            <a:chOff x="5776284" y="4262003"/>
            <a:chExt cx="5902107" cy="1459314"/>
          </a:xfrm>
        </p:grpSpPr>
        <p:sp>
          <p:nvSpPr>
            <p:cNvPr id="21" name="矩形 20"/>
            <p:cNvSpPr/>
            <p:nvPr/>
          </p:nvSpPr>
          <p:spPr>
            <a:xfrm>
              <a:off x="5776284" y="4767210"/>
              <a:ext cx="590210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647066" y="4262003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9933" y="2902227"/>
            <a:ext cx="6501162" cy="394307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26097" y="1244600"/>
            <a:ext cx="6565900" cy="561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515" y="1244600"/>
            <a:ext cx="4634473" cy="5620658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 rot="5400000">
            <a:off x="859640" y="598328"/>
            <a:ext cx="1718707" cy="1718706"/>
          </a:xfrm>
          <a:prstGeom prst="ellipse">
            <a:avLst/>
          </a:prstGeom>
          <a:gradFill>
            <a:gsLst>
              <a:gs pos="19000">
                <a:srgbClr val="C51125"/>
              </a:gs>
              <a:gs pos="100000">
                <a:srgbClr val="FCFFD8"/>
              </a:gs>
            </a:gsLst>
            <a:lin ang="0" scaled="0"/>
          </a:gra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1751">
            <a:off x="-821871" y="2399565"/>
            <a:ext cx="10369211" cy="3776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44600"/>
            <a:ext cx="6565900" cy="561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57500"/>
            <a:ext cx="12192000" cy="4000500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="" xmlns:a16="http://schemas.microsoft.com/office/drawing/2014/main" id="{668E96F4-C914-42FC-B7EB-D36B16EDE656}"/>
              </a:ext>
            </a:extLst>
          </p:cNvPr>
          <p:cNvSpPr txBox="1"/>
          <p:nvPr/>
        </p:nvSpPr>
        <p:spPr>
          <a:xfrm>
            <a:off x="3176585" y="572094"/>
            <a:ext cx="583882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演示佛系体" panose="00000500000000000000" pitchFamily="2" charset="-122"/>
                <a:ea typeface="演示佛系体" panose="00000500000000000000" pitchFamily="2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谢谢</a:t>
            </a:r>
            <a:endParaRPr lang="zh-CN" altLang="en-US" sz="13800" dirty="0">
              <a:solidFill>
                <a:schemeClr val="tx1">
                  <a:lumMod val="95000"/>
                  <a:lumOff val="5000"/>
                </a:schemeClr>
              </a:solidFill>
              <a:latin typeface="演示佛系体" panose="00000500000000000000" pitchFamily="2" charset="-122"/>
              <a:ea typeface="演示佛系体" panose="00000500000000000000" pitchFamily="2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15043" y="3683859"/>
            <a:ext cx="2235202" cy="430082"/>
            <a:chOff x="5249305" y="4649740"/>
            <a:chExt cx="1637270" cy="315032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84E7F8DF-9BB1-41F4-8D41-E468F26367D4}"/>
                </a:ext>
              </a:extLst>
            </p:cNvPr>
            <p:cNvGrpSpPr/>
            <p:nvPr/>
          </p:nvGrpSpPr>
          <p:grpSpPr>
            <a:xfrm>
              <a:off x="5249305" y="4649740"/>
              <a:ext cx="1637270" cy="315032"/>
              <a:chOff x="6810662" y="4683920"/>
              <a:chExt cx="4546026" cy="874712"/>
            </a:xfrm>
          </p:grpSpPr>
          <p:sp>
            <p:nvSpPr>
              <p:cNvPr id="24" name="任意多边形: 形状 35">
                <a:extLst>
                  <a:ext uri="{FF2B5EF4-FFF2-40B4-BE49-F238E27FC236}">
                    <a16:creationId xmlns="" xmlns:a16="http://schemas.microsoft.com/office/drawing/2014/main" id="{BF0AB91C-F45D-485B-B509-558B5E2F86F4}"/>
                  </a:ext>
                </a:extLst>
              </p:cNvPr>
              <p:cNvSpPr/>
              <p:nvPr/>
            </p:nvSpPr>
            <p:spPr>
              <a:xfrm>
                <a:off x="6810662" y="4683920"/>
                <a:ext cx="4546026" cy="874712"/>
              </a:xfrm>
              <a:custGeom>
                <a:avLst/>
                <a:gdLst>
                  <a:gd name="connsiteX0" fmla="*/ 326415 w 4546026"/>
                  <a:gd name="connsiteY0" fmla="*/ 0 h 874712"/>
                  <a:gd name="connsiteX1" fmla="*/ 4219611 w 4546026"/>
                  <a:gd name="connsiteY1" fmla="*/ 0 h 874712"/>
                  <a:gd name="connsiteX2" fmla="*/ 4371688 w 4546026"/>
                  <a:gd name="connsiteY2" fmla="*/ 152077 h 874712"/>
                  <a:gd name="connsiteX3" fmla="*/ 4371688 w 4546026"/>
                  <a:gd name="connsiteY3" fmla="*/ 148434 h 874712"/>
                  <a:gd name="connsiteX4" fmla="*/ 4546026 w 4546026"/>
                  <a:gd name="connsiteY4" fmla="*/ 437355 h 874712"/>
                  <a:gd name="connsiteX5" fmla="*/ 4371688 w 4546026"/>
                  <a:gd name="connsiteY5" fmla="*/ 726276 h 874712"/>
                  <a:gd name="connsiteX6" fmla="*/ 4371688 w 4546026"/>
                  <a:gd name="connsiteY6" fmla="*/ 722635 h 874712"/>
                  <a:gd name="connsiteX7" fmla="*/ 4219611 w 4546026"/>
                  <a:gd name="connsiteY7" fmla="*/ 874712 h 874712"/>
                  <a:gd name="connsiteX8" fmla="*/ 326415 w 4546026"/>
                  <a:gd name="connsiteY8" fmla="*/ 874712 h 874712"/>
                  <a:gd name="connsiteX9" fmla="*/ 174338 w 4546026"/>
                  <a:gd name="connsiteY9" fmla="*/ 722635 h 874712"/>
                  <a:gd name="connsiteX10" fmla="*/ 174338 w 4546026"/>
                  <a:gd name="connsiteY10" fmla="*/ 726276 h 874712"/>
                  <a:gd name="connsiteX11" fmla="*/ 0 w 4546026"/>
                  <a:gd name="connsiteY11" fmla="*/ 437355 h 874712"/>
                  <a:gd name="connsiteX12" fmla="*/ 174338 w 4546026"/>
                  <a:gd name="connsiteY12" fmla="*/ 148434 h 874712"/>
                  <a:gd name="connsiteX13" fmla="*/ 174338 w 4546026"/>
                  <a:gd name="connsiteY13" fmla="*/ 152077 h 874712"/>
                  <a:gd name="connsiteX14" fmla="*/ 326415 w 4546026"/>
                  <a:gd name="connsiteY14" fmla="*/ 0 h 874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6026" h="874712">
                    <a:moveTo>
                      <a:pt x="326415" y="0"/>
                    </a:moveTo>
                    <a:lnTo>
                      <a:pt x="4219611" y="0"/>
                    </a:lnTo>
                    <a:cubicBezTo>
                      <a:pt x="4303601" y="0"/>
                      <a:pt x="4371688" y="68087"/>
                      <a:pt x="4371688" y="152077"/>
                    </a:cubicBezTo>
                    <a:lnTo>
                      <a:pt x="4371688" y="148434"/>
                    </a:lnTo>
                    <a:cubicBezTo>
                      <a:pt x="4371688" y="292895"/>
                      <a:pt x="4546026" y="292895"/>
                      <a:pt x="4546026" y="437355"/>
                    </a:cubicBezTo>
                    <a:cubicBezTo>
                      <a:pt x="4546026" y="581816"/>
                      <a:pt x="4371688" y="581816"/>
                      <a:pt x="4371688" y="726276"/>
                    </a:cubicBezTo>
                    <a:lnTo>
                      <a:pt x="4371688" y="722635"/>
                    </a:lnTo>
                    <a:cubicBezTo>
                      <a:pt x="4371688" y="806625"/>
                      <a:pt x="4303601" y="874712"/>
                      <a:pt x="4219611" y="874712"/>
                    </a:cubicBezTo>
                    <a:lnTo>
                      <a:pt x="326415" y="874712"/>
                    </a:lnTo>
                    <a:cubicBezTo>
                      <a:pt x="242425" y="874712"/>
                      <a:pt x="174338" y="806625"/>
                      <a:pt x="174338" y="722635"/>
                    </a:cubicBezTo>
                    <a:lnTo>
                      <a:pt x="174338" y="726276"/>
                    </a:lnTo>
                    <a:cubicBezTo>
                      <a:pt x="174338" y="581816"/>
                      <a:pt x="0" y="581816"/>
                      <a:pt x="0" y="437355"/>
                    </a:cubicBezTo>
                    <a:cubicBezTo>
                      <a:pt x="0" y="292895"/>
                      <a:pt x="174338" y="292895"/>
                      <a:pt x="174338" y="148434"/>
                    </a:cubicBezTo>
                    <a:lnTo>
                      <a:pt x="174338" y="152077"/>
                    </a:lnTo>
                    <a:cubicBezTo>
                      <a:pt x="174338" y="68087"/>
                      <a:pt x="242425" y="0"/>
                      <a:pt x="326415" y="0"/>
                    </a:cubicBezTo>
                    <a:close/>
                  </a:path>
                </a:pathLst>
              </a:custGeom>
              <a:pattFill prst="shingle">
                <a:fgClr>
                  <a:srgbClr val="691122"/>
                </a:fgClr>
                <a:bgClr>
                  <a:srgbClr val="831529"/>
                </a:bgClr>
              </a:pattFill>
              <a:ln w="25400">
                <a:noFill/>
              </a:ln>
              <a:effectLst>
                <a:outerShdw blurRad="114300" dist="114300" dir="2700000" algn="tl" rotWithShape="0">
                  <a:prstClr val="black">
                    <a:alpha val="3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36">
                <a:extLst>
                  <a:ext uri="{FF2B5EF4-FFF2-40B4-BE49-F238E27FC236}">
                    <a16:creationId xmlns="" xmlns:a16="http://schemas.microsoft.com/office/drawing/2014/main" id="{F3D741B2-CD21-44CF-BEA5-019033C1F4D8}"/>
                  </a:ext>
                </a:extLst>
              </p:cNvPr>
              <p:cNvSpPr/>
              <p:nvPr/>
            </p:nvSpPr>
            <p:spPr>
              <a:xfrm>
                <a:off x="6810662" y="4683920"/>
                <a:ext cx="4546026" cy="874712"/>
              </a:xfrm>
              <a:custGeom>
                <a:avLst/>
                <a:gdLst>
                  <a:gd name="connsiteX0" fmla="*/ 326415 w 4546026"/>
                  <a:gd name="connsiteY0" fmla="*/ 0 h 874712"/>
                  <a:gd name="connsiteX1" fmla="*/ 4219611 w 4546026"/>
                  <a:gd name="connsiteY1" fmla="*/ 0 h 874712"/>
                  <a:gd name="connsiteX2" fmla="*/ 4371688 w 4546026"/>
                  <a:gd name="connsiteY2" fmla="*/ 152077 h 874712"/>
                  <a:gd name="connsiteX3" fmla="*/ 4371688 w 4546026"/>
                  <a:gd name="connsiteY3" fmla="*/ 148434 h 874712"/>
                  <a:gd name="connsiteX4" fmla="*/ 4546026 w 4546026"/>
                  <a:gd name="connsiteY4" fmla="*/ 437355 h 874712"/>
                  <a:gd name="connsiteX5" fmla="*/ 4371688 w 4546026"/>
                  <a:gd name="connsiteY5" fmla="*/ 726276 h 874712"/>
                  <a:gd name="connsiteX6" fmla="*/ 4371688 w 4546026"/>
                  <a:gd name="connsiteY6" fmla="*/ 722635 h 874712"/>
                  <a:gd name="connsiteX7" fmla="*/ 4219611 w 4546026"/>
                  <a:gd name="connsiteY7" fmla="*/ 874712 h 874712"/>
                  <a:gd name="connsiteX8" fmla="*/ 326415 w 4546026"/>
                  <a:gd name="connsiteY8" fmla="*/ 874712 h 874712"/>
                  <a:gd name="connsiteX9" fmla="*/ 174338 w 4546026"/>
                  <a:gd name="connsiteY9" fmla="*/ 722635 h 874712"/>
                  <a:gd name="connsiteX10" fmla="*/ 174338 w 4546026"/>
                  <a:gd name="connsiteY10" fmla="*/ 726276 h 874712"/>
                  <a:gd name="connsiteX11" fmla="*/ 0 w 4546026"/>
                  <a:gd name="connsiteY11" fmla="*/ 437355 h 874712"/>
                  <a:gd name="connsiteX12" fmla="*/ 174338 w 4546026"/>
                  <a:gd name="connsiteY12" fmla="*/ 148434 h 874712"/>
                  <a:gd name="connsiteX13" fmla="*/ 174338 w 4546026"/>
                  <a:gd name="connsiteY13" fmla="*/ 152077 h 874712"/>
                  <a:gd name="connsiteX14" fmla="*/ 326415 w 4546026"/>
                  <a:gd name="connsiteY14" fmla="*/ 0 h 874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46026" h="874712">
                    <a:moveTo>
                      <a:pt x="326415" y="0"/>
                    </a:moveTo>
                    <a:lnTo>
                      <a:pt x="4219611" y="0"/>
                    </a:lnTo>
                    <a:cubicBezTo>
                      <a:pt x="4303601" y="0"/>
                      <a:pt x="4371688" y="68087"/>
                      <a:pt x="4371688" y="152077"/>
                    </a:cubicBezTo>
                    <a:lnTo>
                      <a:pt x="4371688" y="148434"/>
                    </a:lnTo>
                    <a:cubicBezTo>
                      <a:pt x="4371688" y="292895"/>
                      <a:pt x="4546026" y="292895"/>
                      <a:pt x="4546026" y="437355"/>
                    </a:cubicBezTo>
                    <a:cubicBezTo>
                      <a:pt x="4546026" y="581816"/>
                      <a:pt x="4371688" y="581816"/>
                      <a:pt x="4371688" y="726276"/>
                    </a:cubicBezTo>
                    <a:lnTo>
                      <a:pt x="4371688" y="722635"/>
                    </a:lnTo>
                    <a:cubicBezTo>
                      <a:pt x="4371688" y="806625"/>
                      <a:pt x="4303601" y="874712"/>
                      <a:pt x="4219611" y="874712"/>
                    </a:cubicBezTo>
                    <a:lnTo>
                      <a:pt x="326415" y="874712"/>
                    </a:lnTo>
                    <a:cubicBezTo>
                      <a:pt x="242425" y="874712"/>
                      <a:pt x="174338" y="806625"/>
                      <a:pt x="174338" y="722635"/>
                    </a:cubicBezTo>
                    <a:lnTo>
                      <a:pt x="174338" y="726276"/>
                    </a:lnTo>
                    <a:cubicBezTo>
                      <a:pt x="174338" y="581816"/>
                      <a:pt x="0" y="581816"/>
                      <a:pt x="0" y="437355"/>
                    </a:cubicBezTo>
                    <a:cubicBezTo>
                      <a:pt x="0" y="292895"/>
                      <a:pt x="174338" y="292895"/>
                      <a:pt x="174338" y="148434"/>
                    </a:cubicBezTo>
                    <a:lnTo>
                      <a:pt x="174338" y="152077"/>
                    </a:lnTo>
                    <a:cubicBezTo>
                      <a:pt x="174338" y="68087"/>
                      <a:pt x="242425" y="0"/>
                      <a:pt x="326415" y="0"/>
                    </a:cubicBezTo>
                    <a:close/>
                  </a:path>
                </a:pathLst>
              </a:custGeom>
              <a:pattFill prst="shingle">
                <a:fgClr>
                  <a:srgbClr val="00B8BC"/>
                </a:fgClr>
                <a:bgClr>
                  <a:srgbClr val="00A8AC"/>
                </a:bgClr>
              </a:pattFill>
              <a:ln w="25400" cap="rnd">
                <a:gradFill flip="none" rotWithShape="1">
                  <a:gsLst>
                    <a:gs pos="0">
                      <a:srgbClr val="EEC478"/>
                    </a:gs>
                    <a:gs pos="43000">
                      <a:srgbClr val="FCFFD8"/>
                    </a:gs>
                    <a:gs pos="100000">
                      <a:srgbClr val="DEC458"/>
                    </a:gs>
                    <a:gs pos="74000">
                      <a:srgbClr val="DF9540"/>
                    </a:gs>
                  </a:gsLst>
                  <a:lin ang="2700000" scaled="1"/>
                  <a:tileRect/>
                </a:gradFill>
                <a:round/>
              </a:ln>
              <a:effectLst>
                <a:innerShdw blurRad="114300" dist="114300" dir="13500000">
                  <a:prstClr val="black">
                    <a:alpha val="32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矩形 77">
              <a:extLst>
                <a:ext uri="{FF2B5EF4-FFF2-40B4-BE49-F238E27FC236}">
                  <a16:creationId xmlns="" xmlns:a16="http://schemas.microsoft.com/office/drawing/2014/main" id="{19B55733-409A-4B46-B698-81E80194431A}"/>
                </a:ext>
              </a:extLst>
            </p:cNvPr>
            <p:cNvSpPr/>
            <p:nvPr/>
          </p:nvSpPr>
          <p:spPr>
            <a:xfrm>
              <a:off x="5457825" y="4671989"/>
              <a:ext cx="1267185" cy="2705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@51PPT</a:t>
              </a:r>
              <a:r>
                <a:rPr lang="zh-CN" altLang="en-US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模板网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3546775" y="2797669"/>
            <a:ext cx="546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根据自己的需要添加适当的文字，此处添加详细文本描述，建议与标题相关尽量简洁... ...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4982" y="672429"/>
            <a:ext cx="2632715" cy="263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20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0834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9933" y="2902227"/>
            <a:ext cx="6501162" cy="394307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26097" y="1244600"/>
            <a:ext cx="6565900" cy="56134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515" y="1244600"/>
            <a:ext cx="4634473" cy="5620658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 rot="5400000">
            <a:off x="859640" y="598328"/>
            <a:ext cx="1718707" cy="1718706"/>
          </a:xfrm>
          <a:prstGeom prst="ellipse">
            <a:avLst/>
          </a:prstGeom>
          <a:gradFill>
            <a:gsLst>
              <a:gs pos="19000">
                <a:srgbClr val="C51125"/>
              </a:gs>
              <a:gs pos="100000">
                <a:srgbClr val="FCFFD8"/>
              </a:gs>
            </a:gsLst>
            <a:lin ang="0" scaled="0"/>
          </a:gra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1751">
            <a:off x="-771066" y="2451123"/>
            <a:ext cx="10369211" cy="3776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44600"/>
            <a:ext cx="6565900" cy="561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857500"/>
            <a:ext cx="121920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4982" y="672429"/>
            <a:ext cx="2632715" cy="26327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494113" y="1347027"/>
            <a:ext cx="644127" cy="2906808"/>
            <a:chOff x="3042212" y="1906012"/>
            <a:chExt cx="644127" cy="2906808"/>
          </a:xfrm>
        </p:grpSpPr>
        <p:sp>
          <p:nvSpPr>
            <p:cNvPr id="40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2108835" y="2974410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6">
              <a:extLst>
                <a:ext uri="{FF2B5EF4-FFF2-40B4-BE49-F238E27FC236}">
                  <a16:creationId xmlns="" xmlns:a16="http://schemas.microsoft.com/office/drawing/2014/main" id="{F3D741B2-CD21-44CF-BEA5-019033C1F4D8}"/>
                </a:ext>
              </a:extLst>
            </p:cNvPr>
            <p:cNvSpPr/>
            <p:nvPr/>
          </p:nvSpPr>
          <p:spPr>
            <a:xfrm rot="5400000">
              <a:off x="1973814" y="3235316"/>
              <a:ext cx="2645902" cy="509106"/>
            </a:xfrm>
            <a:custGeom>
              <a:avLst/>
              <a:gdLst>
                <a:gd name="connsiteX0" fmla="*/ 326415 w 4546026"/>
                <a:gd name="connsiteY0" fmla="*/ 0 h 874712"/>
                <a:gd name="connsiteX1" fmla="*/ 4219611 w 4546026"/>
                <a:gd name="connsiteY1" fmla="*/ 0 h 874712"/>
                <a:gd name="connsiteX2" fmla="*/ 4371688 w 4546026"/>
                <a:gd name="connsiteY2" fmla="*/ 152077 h 874712"/>
                <a:gd name="connsiteX3" fmla="*/ 4371688 w 4546026"/>
                <a:gd name="connsiteY3" fmla="*/ 148434 h 874712"/>
                <a:gd name="connsiteX4" fmla="*/ 4546026 w 4546026"/>
                <a:gd name="connsiteY4" fmla="*/ 437355 h 874712"/>
                <a:gd name="connsiteX5" fmla="*/ 4371688 w 4546026"/>
                <a:gd name="connsiteY5" fmla="*/ 726276 h 874712"/>
                <a:gd name="connsiteX6" fmla="*/ 4371688 w 4546026"/>
                <a:gd name="connsiteY6" fmla="*/ 722635 h 874712"/>
                <a:gd name="connsiteX7" fmla="*/ 4219611 w 4546026"/>
                <a:gd name="connsiteY7" fmla="*/ 874712 h 874712"/>
                <a:gd name="connsiteX8" fmla="*/ 326415 w 4546026"/>
                <a:gd name="connsiteY8" fmla="*/ 874712 h 874712"/>
                <a:gd name="connsiteX9" fmla="*/ 174338 w 4546026"/>
                <a:gd name="connsiteY9" fmla="*/ 722635 h 874712"/>
                <a:gd name="connsiteX10" fmla="*/ 174338 w 4546026"/>
                <a:gd name="connsiteY10" fmla="*/ 726276 h 874712"/>
                <a:gd name="connsiteX11" fmla="*/ 0 w 4546026"/>
                <a:gd name="connsiteY11" fmla="*/ 437355 h 874712"/>
                <a:gd name="connsiteX12" fmla="*/ 174338 w 4546026"/>
                <a:gd name="connsiteY12" fmla="*/ 148434 h 874712"/>
                <a:gd name="connsiteX13" fmla="*/ 174338 w 4546026"/>
                <a:gd name="connsiteY13" fmla="*/ 152077 h 874712"/>
                <a:gd name="connsiteX14" fmla="*/ 326415 w 4546026"/>
                <a:gd name="connsiteY14" fmla="*/ 0 h 874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46026" h="874712">
                  <a:moveTo>
                    <a:pt x="326415" y="0"/>
                  </a:moveTo>
                  <a:lnTo>
                    <a:pt x="4219611" y="0"/>
                  </a:lnTo>
                  <a:cubicBezTo>
                    <a:pt x="4303601" y="0"/>
                    <a:pt x="4371688" y="68087"/>
                    <a:pt x="4371688" y="152077"/>
                  </a:cubicBezTo>
                  <a:lnTo>
                    <a:pt x="4371688" y="148434"/>
                  </a:lnTo>
                  <a:cubicBezTo>
                    <a:pt x="4371688" y="292895"/>
                    <a:pt x="4546026" y="292895"/>
                    <a:pt x="4546026" y="437355"/>
                  </a:cubicBezTo>
                  <a:cubicBezTo>
                    <a:pt x="4546026" y="581816"/>
                    <a:pt x="4371688" y="581816"/>
                    <a:pt x="4371688" y="726276"/>
                  </a:cubicBezTo>
                  <a:lnTo>
                    <a:pt x="4371688" y="722635"/>
                  </a:lnTo>
                  <a:cubicBezTo>
                    <a:pt x="4371688" y="806625"/>
                    <a:pt x="4303601" y="874712"/>
                    <a:pt x="4219611" y="874712"/>
                  </a:cubicBezTo>
                  <a:lnTo>
                    <a:pt x="326415" y="874712"/>
                  </a:lnTo>
                  <a:cubicBezTo>
                    <a:pt x="242425" y="874712"/>
                    <a:pt x="174338" y="806625"/>
                    <a:pt x="174338" y="722635"/>
                  </a:cubicBezTo>
                  <a:lnTo>
                    <a:pt x="174338" y="726276"/>
                  </a:lnTo>
                  <a:cubicBezTo>
                    <a:pt x="174338" y="581816"/>
                    <a:pt x="0" y="581816"/>
                    <a:pt x="0" y="437355"/>
                  </a:cubicBezTo>
                  <a:cubicBezTo>
                    <a:pt x="0" y="292895"/>
                    <a:pt x="174338" y="292895"/>
                    <a:pt x="174338" y="148434"/>
                  </a:cubicBezTo>
                  <a:lnTo>
                    <a:pt x="174338" y="152077"/>
                  </a:lnTo>
                  <a:cubicBezTo>
                    <a:pt x="174338" y="68087"/>
                    <a:pt x="242425" y="0"/>
                    <a:pt x="326415" y="0"/>
                  </a:cubicBezTo>
                  <a:close/>
                </a:path>
              </a:pathLst>
            </a:custGeom>
            <a:pattFill prst="shingle">
              <a:fgClr>
                <a:srgbClr val="00A8AC"/>
              </a:fgClr>
              <a:bgClr>
                <a:srgbClr val="00B8BC"/>
              </a:bgClr>
            </a:pattFill>
            <a:ln w="25400" cap="rnd">
              <a:gradFill flip="none" rotWithShape="1">
                <a:gsLst>
                  <a:gs pos="0">
                    <a:srgbClr val="EEC478"/>
                  </a:gs>
                  <a:gs pos="43000">
                    <a:srgbClr val="FCFFD8"/>
                  </a:gs>
                  <a:gs pos="100000">
                    <a:srgbClr val="DEC458"/>
                  </a:gs>
                  <a:gs pos="74000">
                    <a:srgbClr val="DF9540"/>
                  </a:gs>
                </a:gsLst>
                <a:lin ang="2700000" scaled="1"/>
                <a:tileRect/>
              </a:gradFill>
              <a:round/>
            </a:ln>
            <a:effectLst>
              <a:innerShdw blurRad="114300" dist="114300" dir="13500000">
                <a:prstClr val="black">
                  <a:alpha val="3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052117" y="2652330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添加标题文本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62856" y="1957505"/>
            <a:ext cx="1569660" cy="20354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... ...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62864" y="1380179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latin typeface="演示佛系体" panose="00000500000000000000" pitchFamily="2" charset="-122"/>
                <a:ea typeface="演示佛系体" panose="00000500000000000000" pitchFamily="2" charset="-122"/>
              </a:rPr>
              <a:t>壹</a:t>
            </a:r>
            <a:endParaRPr lang="zh-CN" altLang="en-US" sz="13800" dirty="0"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16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1324703" y="2681222"/>
            <a:ext cx="1294836" cy="982318"/>
          </a:xfrm>
          <a:prstGeom prst="roundRect">
            <a:avLst>
              <a:gd name="adj" fmla="val 13269"/>
            </a:avLst>
          </a:prstGeom>
          <a:noFill/>
          <a:ln w="22225">
            <a:solidFill>
              <a:srgbClr val="00A8AC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1" name="Freeform 50"/>
          <p:cNvSpPr>
            <a:spLocks noEditPoints="1"/>
          </p:cNvSpPr>
          <p:nvPr/>
        </p:nvSpPr>
        <p:spPr bwMode="auto">
          <a:xfrm>
            <a:off x="1753900" y="2948680"/>
            <a:ext cx="436444" cy="366018"/>
          </a:xfrm>
          <a:custGeom>
            <a:avLst/>
            <a:gdLst>
              <a:gd name="T0" fmla="*/ 0 w 471"/>
              <a:gd name="T1" fmla="*/ 395 h 395"/>
              <a:gd name="T2" fmla="*/ 90 w 471"/>
              <a:gd name="T3" fmla="*/ 395 h 395"/>
              <a:gd name="T4" fmla="*/ 90 w 471"/>
              <a:gd name="T5" fmla="*/ 234 h 395"/>
              <a:gd name="T6" fmla="*/ 0 w 471"/>
              <a:gd name="T7" fmla="*/ 234 h 395"/>
              <a:gd name="T8" fmla="*/ 0 w 471"/>
              <a:gd name="T9" fmla="*/ 395 h 395"/>
              <a:gd name="T10" fmla="*/ 19 w 471"/>
              <a:gd name="T11" fmla="*/ 253 h 395"/>
              <a:gd name="T12" fmla="*/ 71 w 471"/>
              <a:gd name="T13" fmla="*/ 253 h 395"/>
              <a:gd name="T14" fmla="*/ 71 w 471"/>
              <a:gd name="T15" fmla="*/ 376 h 395"/>
              <a:gd name="T16" fmla="*/ 19 w 471"/>
              <a:gd name="T17" fmla="*/ 376 h 395"/>
              <a:gd name="T18" fmla="*/ 19 w 471"/>
              <a:gd name="T19" fmla="*/ 253 h 395"/>
              <a:gd name="T20" fmla="*/ 128 w 471"/>
              <a:gd name="T21" fmla="*/ 395 h 395"/>
              <a:gd name="T22" fmla="*/ 218 w 471"/>
              <a:gd name="T23" fmla="*/ 395 h 395"/>
              <a:gd name="T24" fmla="*/ 218 w 471"/>
              <a:gd name="T25" fmla="*/ 87 h 395"/>
              <a:gd name="T26" fmla="*/ 128 w 471"/>
              <a:gd name="T27" fmla="*/ 87 h 395"/>
              <a:gd name="T28" fmla="*/ 128 w 471"/>
              <a:gd name="T29" fmla="*/ 395 h 395"/>
              <a:gd name="T30" fmla="*/ 147 w 471"/>
              <a:gd name="T31" fmla="*/ 106 h 395"/>
              <a:gd name="T32" fmla="*/ 199 w 471"/>
              <a:gd name="T33" fmla="*/ 106 h 395"/>
              <a:gd name="T34" fmla="*/ 199 w 471"/>
              <a:gd name="T35" fmla="*/ 376 h 395"/>
              <a:gd name="T36" fmla="*/ 147 w 471"/>
              <a:gd name="T37" fmla="*/ 376 h 395"/>
              <a:gd name="T38" fmla="*/ 147 w 471"/>
              <a:gd name="T39" fmla="*/ 106 h 395"/>
              <a:gd name="T40" fmla="*/ 383 w 471"/>
              <a:gd name="T41" fmla="*/ 156 h 395"/>
              <a:gd name="T42" fmla="*/ 383 w 471"/>
              <a:gd name="T43" fmla="*/ 395 h 395"/>
              <a:gd name="T44" fmla="*/ 471 w 471"/>
              <a:gd name="T45" fmla="*/ 395 h 395"/>
              <a:gd name="T46" fmla="*/ 471 w 471"/>
              <a:gd name="T47" fmla="*/ 156 h 395"/>
              <a:gd name="T48" fmla="*/ 383 w 471"/>
              <a:gd name="T49" fmla="*/ 156 h 395"/>
              <a:gd name="T50" fmla="*/ 452 w 471"/>
              <a:gd name="T51" fmla="*/ 376 h 395"/>
              <a:gd name="T52" fmla="*/ 402 w 471"/>
              <a:gd name="T53" fmla="*/ 376 h 395"/>
              <a:gd name="T54" fmla="*/ 402 w 471"/>
              <a:gd name="T55" fmla="*/ 175 h 395"/>
              <a:gd name="T56" fmla="*/ 452 w 471"/>
              <a:gd name="T57" fmla="*/ 175 h 395"/>
              <a:gd name="T58" fmla="*/ 452 w 471"/>
              <a:gd name="T59" fmla="*/ 376 h 395"/>
              <a:gd name="T60" fmla="*/ 256 w 471"/>
              <a:gd name="T61" fmla="*/ 395 h 395"/>
              <a:gd name="T62" fmla="*/ 346 w 471"/>
              <a:gd name="T63" fmla="*/ 395 h 395"/>
              <a:gd name="T64" fmla="*/ 346 w 471"/>
              <a:gd name="T65" fmla="*/ 0 h 395"/>
              <a:gd name="T66" fmla="*/ 256 w 471"/>
              <a:gd name="T67" fmla="*/ 0 h 395"/>
              <a:gd name="T68" fmla="*/ 256 w 471"/>
              <a:gd name="T69" fmla="*/ 395 h 395"/>
              <a:gd name="T70" fmla="*/ 275 w 471"/>
              <a:gd name="T71" fmla="*/ 19 h 395"/>
              <a:gd name="T72" fmla="*/ 327 w 471"/>
              <a:gd name="T73" fmla="*/ 19 h 395"/>
              <a:gd name="T74" fmla="*/ 327 w 471"/>
              <a:gd name="T75" fmla="*/ 376 h 395"/>
              <a:gd name="T76" fmla="*/ 275 w 471"/>
              <a:gd name="T77" fmla="*/ 376 h 395"/>
              <a:gd name="T78" fmla="*/ 275 w 471"/>
              <a:gd name="T79" fmla="*/ 19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71" h="395">
                <a:moveTo>
                  <a:pt x="0" y="395"/>
                </a:moveTo>
                <a:lnTo>
                  <a:pt x="90" y="395"/>
                </a:lnTo>
                <a:lnTo>
                  <a:pt x="90" y="234"/>
                </a:lnTo>
                <a:lnTo>
                  <a:pt x="0" y="234"/>
                </a:lnTo>
                <a:lnTo>
                  <a:pt x="0" y="395"/>
                </a:lnTo>
                <a:close/>
                <a:moveTo>
                  <a:pt x="19" y="253"/>
                </a:moveTo>
                <a:lnTo>
                  <a:pt x="71" y="253"/>
                </a:lnTo>
                <a:lnTo>
                  <a:pt x="71" y="376"/>
                </a:lnTo>
                <a:lnTo>
                  <a:pt x="19" y="376"/>
                </a:lnTo>
                <a:lnTo>
                  <a:pt x="19" y="253"/>
                </a:lnTo>
                <a:close/>
                <a:moveTo>
                  <a:pt x="128" y="395"/>
                </a:moveTo>
                <a:lnTo>
                  <a:pt x="218" y="395"/>
                </a:lnTo>
                <a:lnTo>
                  <a:pt x="218" y="87"/>
                </a:lnTo>
                <a:lnTo>
                  <a:pt x="128" y="87"/>
                </a:lnTo>
                <a:lnTo>
                  <a:pt x="128" y="395"/>
                </a:lnTo>
                <a:close/>
                <a:moveTo>
                  <a:pt x="147" y="106"/>
                </a:moveTo>
                <a:lnTo>
                  <a:pt x="199" y="106"/>
                </a:lnTo>
                <a:lnTo>
                  <a:pt x="199" y="376"/>
                </a:lnTo>
                <a:lnTo>
                  <a:pt x="147" y="376"/>
                </a:lnTo>
                <a:lnTo>
                  <a:pt x="147" y="106"/>
                </a:lnTo>
                <a:close/>
                <a:moveTo>
                  <a:pt x="383" y="156"/>
                </a:moveTo>
                <a:lnTo>
                  <a:pt x="383" y="395"/>
                </a:lnTo>
                <a:lnTo>
                  <a:pt x="471" y="395"/>
                </a:lnTo>
                <a:lnTo>
                  <a:pt x="471" y="156"/>
                </a:lnTo>
                <a:lnTo>
                  <a:pt x="383" y="156"/>
                </a:lnTo>
                <a:close/>
                <a:moveTo>
                  <a:pt x="452" y="376"/>
                </a:moveTo>
                <a:lnTo>
                  <a:pt x="402" y="376"/>
                </a:lnTo>
                <a:lnTo>
                  <a:pt x="402" y="175"/>
                </a:lnTo>
                <a:lnTo>
                  <a:pt x="452" y="175"/>
                </a:lnTo>
                <a:lnTo>
                  <a:pt x="452" y="376"/>
                </a:lnTo>
                <a:close/>
                <a:moveTo>
                  <a:pt x="256" y="395"/>
                </a:moveTo>
                <a:lnTo>
                  <a:pt x="346" y="395"/>
                </a:lnTo>
                <a:lnTo>
                  <a:pt x="346" y="0"/>
                </a:lnTo>
                <a:lnTo>
                  <a:pt x="256" y="0"/>
                </a:lnTo>
                <a:lnTo>
                  <a:pt x="256" y="395"/>
                </a:lnTo>
                <a:close/>
                <a:moveTo>
                  <a:pt x="275" y="19"/>
                </a:moveTo>
                <a:lnTo>
                  <a:pt x="327" y="19"/>
                </a:lnTo>
                <a:lnTo>
                  <a:pt x="327" y="376"/>
                </a:lnTo>
                <a:lnTo>
                  <a:pt x="275" y="376"/>
                </a:lnTo>
                <a:lnTo>
                  <a:pt x="275" y="19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690796" y="3471724"/>
            <a:ext cx="1233512" cy="383637"/>
            <a:chOff x="2499360" y="3195046"/>
            <a:chExt cx="1584960" cy="492941"/>
          </a:xfrm>
        </p:grpSpPr>
        <p:sp>
          <p:nvSpPr>
            <p:cNvPr id="23" name="圆角矩形 22"/>
            <p:cNvSpPr/>
            <p:nvPr/>
          </p:nvSpPr>
          <p:spPr>
            <a:xfrm>
              <a:off x="2499360" y="3195046"/>
              <a:ext cx="1584960" cy="492941"/>
            </a:xfrm>
            <a:prstGeom prst="roundRect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91884" y="3208265"/>
              <a:ext cx="756333" cy="435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6" name="Freeform 51"/>
          <p:cNvSpPr>
            <a:spLocks noEditPoints="1"/>
          </p:cNvSpPr>
          <p:nvPr/>
        </p:nvSpPr>
        <p:spPr bwMode="auto">
          <a:xfrm>
            <a:off x="4143612" y="3004765"/>
            <a:ext cx="513925" cy="429315"/>
          </a:xfrm>
          <a:custGeom>
            <a:avLst/>
            <a:gdLst>
              <a:gd name="T0" fmla="*/ 192 w 208"/>
              <a:gd name="T1" fmla="*/ 64 h 174"/>
              <a:gd name="T2" fmla="*/ 193 w 208"/>
              <a:gd name="T3" fmla="*/ 57 h 174"/>
              <a:gd name="T4" fmla="*/ 136 w 208"/>
              <a:gd name="T5" fmla="*/ 0 h 174"/>
              <a:gd name="T6" fmla="*/ 89 w 208"/>
              <a:gd name="T7" fmla="*/ 25 h 174"/>
              <a:gd name="T8" fmla="*/ 72 w 208"/>
              <a:gd name="T9" fmla="*/ 21 h 174"/>
              <a:gd name="T10" fmla="*/ 35 w 208"/>
              <a:gd name="T11" fmla="*/ 55 h 174"/>
              <a:gd name="T12" fmla="*/ 0 w 208"/>
              <a:gd name="T13" fmla="*/ 96 h 174"/>
              <a:gd name="T14" fmla="*/ 42 w 208"/>
              <a:gd name="T15" fmla="*/ 138 h 174"/>
              <a:gd name="T16" fmla="*/ 88 w 208"/>
              <a:gd name="T17" fmla="*/ 138 h 174"/>
              <a:gd name="T18" fmla="*/ 88 w 208"/>
              <a:gd name="T19" fmla="*/ 164 h 174"/>
              <a:gd name="T20" fmla="*/ 98 w 208"/>
              <a:gd name="T21" fmla="*/ 174 h 174"/>
              <a:gd name="T22" fmla="*/ 118 w 208"/>
              <a:gd name="T23" fmla="*/ 174 h 174"/>
              <a:gd name="T24" fmla="*/ 128 w 208"/>
              <a:gd name="T25" fmla="*/ 164 h 174"/>
              <a:gd name="T26" fmla="*/ 128 w 208"/>
              <a:gd name="T27" fmla="*/ 138 h 174"/>
              <a:gd name="T28" fmla="*/ 166 w 208"/>
              <a:gd name="T29" fmla="*/ 138 h 174"/>
              <a:gd name="T30" fmla="*/ 208 w 208"/>
              <a:gd name="T31" fmla="*/ 96 h 174"/>
              <a:gd name="T32" fmla="*/ 192 w 208"/>
              <a:gd name="T33" fmla="*/ 64 h 174"/>
              <a:gd name="T34" fmla="*/ 120 w 208"/>
              <a:gd name="T35" fmla="*/ 164 h 174"/>
              <a:gd name="T36" fmla="*/ 118 w 208"/>
              <a:gd name="T37" fmla="*/ 166 h 174"/>
              <a:gd name="T38" fmla="*/ 98 w 208"/>
              <a:gd name="T39" fmla="*/ 166 h 174"/>
              <a:gd name="T40" fmla="*/ 96 w 208"/>
              <a:gd name="T41" fmla="*/ 164 h 174"/>
              <a:gd name="T42" fmla="*/ 96 w 208"/>
              <a:gd name="T43" fmla="*/ 138 h 174"/>
              <a:gd name="T44" fmla="*/ 96 w 208"/>
              <a:gd name="T45" fmla="*/ 109 h 174"/>
              <a:gd name="T46" fmla="*/ 69 w 208"/>
              <a:gd name="T47" fmla="*/ 109 h 174"/>
              <a:gd name="T48" fmla="*/ 106 w 208"/>
              <a:gd name="T49" fmla="*/ 60 h 174"/>
              <a:gd name="T50" fmla="*/ 110 w 208"/>
              <a:gd name="T51" fmla="*/ 60 h 174"/>
              <a:gd name="T52" fmla="*/ 147 w 208"/>
              <a:gd name="T53" fmla="*/ 109 h 174"/>
              <a:gd name="T54" fmla="*/ 120 w 208"/>
              <a:gd name="T55" fmla="*/ 109 h 174"/>
              <a:gd name="T56" fmla="*/ 120 w 208"/>
              <a:gd name="T57" fmla="*/ 138 h 174"/>
              <a:gd name="T58" fmla="*/ 120 w 208"/>
              <a:gd name="T59" fmla="*/ 164 h 174"/>
              <a:gd name="T60" fmla="*/ 166 w 208"/>
              <a:gd name="T61" fmla="*/ 130 h 174"/>
              <a:gd name="T62" fmla="*/ 128 w 208"/>
              <a:gd name="T63" fmla="*/ 130 h 174"/>
              <a:gd name="T64" fmla="*/ 128 w 208"/>
              <a:gd name="T65" fmla="*/ 117 h 174"/>
              <a:gd name="T66" fmla="*/ 147 w 208"/>
              <a:gd name="T67" fmla="*/ 117 h 174"/>
              <a:gd name="T68" fmla="*/ 155 w 208"/>
              <a:gd name="T69" fmla="*/ 112 h 174"/>
              <a:gd name="T70" fmla="*/ 153 w 208"/>
              <a:gd name="T71" fmla="*/ 104 h 174"/>
              <a:gd name="T72" fmla="*/ 116 w 208"/>
              <a:gd name="T73" fmla="*/ 55 h 174"/>
              <a:gd name="T74" fmla="*/ 108 w 208"/>
              <a:gd name="T75" fmla="*/ 51 h 174"/>
              <a:gd name="T76" fmla="*/ 100 w 208"/>
              <a:gd name="T77" fmla="*/ 55 h 174"/>
              <a:gd name="T78" fmla="*/ 62 w 208"/>
              <a:gd name="T79" fmla="*/ 104 h 174"/>
              <a:gd name="T80" fmla="*/ 61 w 208"/>
              <a:gd name="T81" fmla="*/ 112 h 174"/>
              <a:gd name="T82" fmla="*/ 69 w 208"/>
              <a:gd name="T83" fmla="*/ 117 h 174"/>
              <a:gd name="T84" fmla="*/ 88 w 208"/>
              <a:gd name="T85" fmla="*/ 117 h 174"/>
              <a:gd name="T86" fmla="*/ 88 w 208"/>
              <a:gd name="T87" fmla="*/ 130 h 174"/>
              <a:gd name="T88" fmla="*/ 42 w 208"/>
              <a:gd name="T89" fmla="*/ 130 h 174"/>
              <a:gd name="T90" fmla="*/ 8 w 208"/>
              <a:gd name="T91" fmla="*/ 96 h 174"/>
              <a:gd name="T92" fmla="*/ 39 w 208"/>
              <a:gd name="T93" fmla="*/ 62 h 174"/>
              <a:gd name="T94" fmla="*/ 43 w 208"/>
              <a:gd name="T95" fmla="*/ 62 h 174"/>
              <a:gd name="T96" fmla="*/ 43 w 208"/>
              <a:gd name="T97" fmla="*/ 58 h 174"/>
              <a:gd name="T98" fmla="*/ 72 w 208"/>
              <a:gd name="T99" fmla="*/ 29 h 174"/>
              <a:gd name="T100" fmla="*/ 88 w 208"/>
              <a:gd name="T101" fmla="*/ 34 h 174"/>
              <a:gd name="T102" fmla="*/ 92 w 208"/>
              <a:gd name="T103" fmla="*/ 36 h 174"/>
              <a:gd name="T104" fmla="*/ 94 w 208"/>
              <a:gd name="T105" fmla="*/ 32 h 174"/>
              <a:gd name="T106" fmla="*/ 136 w 208"/>
              <a:gd name="T107" fmla="*/ 8 h 174"/>
              <a:gd name="T108" fmla="*/ 185 w 208"/>
              <a:gd name="T109" fmla="*/ 57 h 174"/>
              <a:gd name="T110" fmla="*/ 184 w 208"/>
              <a:gd name="T111" fmla="*/ 65 h 174"/>
              <a:gd name="T112" fmla="*/ 184 w 208"/>
              <a:gd name="T113" fmla="*/ 67 h 174"/>
              <a:gd name="T114" fmla="*/ 186 w 208"/>
              <a:gd name="T115" fmla="*/ 69 h 174"/>
              <a:gd name="T116" fmla="*/ 200 w 208"/>
              <a:gd name="T117" fmla="*/ 96 h 174"/>
              <a:gd name="T118" fmla="*/ 166 w 208"/>
              <a:gd name="T119" fmla="*/ 13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8" h="174">
                <a:moveTo>
                  <a:pt x="192" y="64"/>
                </a:moveTo>
                <a:cubicBezTo>
                  <a:pt x="193" y="61"/>
                  <a:pt x="193" y="59"/>
                  <a:pt x="193" y="57"/>
                </a:cubicBezTo>
                <a:cubicBezTo>
                  <a:pt x="193" y="25"/>
                  <a:pt x="167" y="0"/>
                  <a:pt x="136" y="0"/>
                </a:cubicBezTo>
                <a:cubicBezTo>
                  <a:pt x="117" y="0"/>
                  <a:pt x="100" y="9"/>
                  <a:pt x="89" y="25"/>
                </a:cubicBezTo>
                <a:cubicBezTo>
                  <a:pt x="84" y="22"/>
                  <a:pt x="78" y="21"/>
                  <a:pt x="72" y="21"/>
                </a:cubicBezTo>
                <a:cubicBezTo>
                  <a:pt x="53" y="21"/>
                  <a:pt x="37" y="35"/>
                  <a:pt x="35" y="55"/>
                </a:cubicBezTo>
                <a:cubicBezTo>
                  <a:pt x="15" y="58"/>
                  <a:pt x="0" y="76"/>
                  <a:pt x="0" y="96"/>
                </a:cubicBezTo>
                <a:cubicBezTo>
                  <a:pt x="0" y="119"/>
                  <a:pt x="19" y="138"/>
                  <a:pt x="42" y="138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88" y="164"/>
                  <a:pt x="88" y="164"/>
                  <a:pt x="88" y="164"/>
                </a:cubicBezTo>
                <a:cubicBezTo>
                  <a:pt x="88" y="170"/>
                  <a:pt x="92" y="174"/>
                  <a:pt x="98" y="174"/>
                </a:cubicBezTo>
                <a:cubicBezTo>
                  <a:pt x="118" y="174"/>
                  <a:pt x="118" y="174"/>
                  <a:pt x="118" y="174"/>
                </a:cubicBezTo>
                <a:cubicBezTo>
                  <a:pt x="124" y="174"/>
                  <a:pt x="128" y="170"/>
                  <a:pt x="128" y="164"/>
                </a:cubicBezTo>
                <a:cubicBezTo>
                  <a:pt x="128" y="138"/>
                  <a:pt x="128" y="138"/>
                  <a:pt x="128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89" y="138"/>
                  <a:pt x="208" y="119"/>
                  <a:pt x="208" y="96"/>
                </a:cubicBezTo>
                <a:cubicBezTo>
                  <a:pt x="208" y="84"/>
                  <a:pt x="202" y="72"/>
                  <a:pt x="192" y="64"/>
                </a:cubicBezTo>
                <a:close/>
                <a:moveTo>
                  <a:pt x="120" y="164"/>
                </a:moveTo>
                <a:cubicBezTo>
                  <a:pt x="120" y="165"/>
                  <a:pt x="119" y="166"/>
                  <a:pt x="118" y="166"/>
                </a:cubicBezTo>
                <a:cubicBezTo>
                  <a:pt x="98" y="166"/>
                  <a:pt x="98" y="166"/>
                  <a:pt x="98" y="166"/>
                </a:cubicBezTo>
                <a:cubicBezTo>
                  <a:pt x="97" y="166"/>
                  <a:pt x="96" y="165"/>
                  <a:pt x="96" y="164"/>
                </a:cubicBezTo>
                <a:cubicBezTo>
                  <a:pt x="96" y="138"/>
                  <a:pt x="96" y="138"/>
                  <a:pt x="96" y="138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69" y="109"/>
                  <a:pt x="69" y="109"/>
                  <a:pt x="69" y="109"/>
                </a:cubicBezTo>
                <a:cubicBezTo>
                  <a:pt x="106" y="60"/>
                  <a:pt x="106" y="60"/>
                  <a:pt x="106" y="60"/>
                </a:cubicBezTo>
                <a:cubicBezTo>
                  <a:pt x="107" y="59"/>
                  <a:pt x="109" y="59"/>
                  <a:pt x="110" y="60"/>
                </a:cubicBezTo>
                <a:cubicBezTo>
                  <a:pt x="147" y="109"/>
                  <a:pt x="147" y="109"/>
                  <a:pt x="147" y="109"/>
                </a:cubicBezTo>
                <a:cubicBezTo>
                  <a:pt x="120" y="109"/>
                  <a:pt x="120" y="109"/>
                  <a:pt x="120" y="109"/>
                </a:cubicBezTo>
                <a:cubicBezTo>
                  <a:pt x="120" y="138"/>
                  <a:pt x="120" y="138"/>
                  <a:pt x="120" y="138"/>
                </a:cubicBezTo>
                <a:lnTo>
                  <a:pt x="120" y="164"/>
                </a:lnTo>
                <a:close/>
                <a:moveTo>
                  <a:pt x="166" y="130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8" y="117"/>
                  <a:pt x="128" y="117"/>
                  <a:pt x="128" y="117"/>
                </a:cubicBezTo>
                <a:cubicBezTo>
                  <a:pt x="147" y="117"/>
                  <a:pt x="147" y="117"/>
                  <a:pt x="147" y="117"/>
                </a:cubicBezTo>
                <a:cubicBezTo>
                  <a:pt x="151" y="117"/>
                  <a:pt x="154" y="115"/>
                  <a:pt x="155" y="112"/>
                </a:cubicBezTo>
                <a:cubicBezTo>
                  <a:pt x="156" y="110"/>
                  <a:pt x="156" y="107"/>
                  <a:pt x="153" y="104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4" y="53"/>
                  <a:pt x="111" y="51"/>
                  <a:pt x="108" y="51"/>
                </a:cubicBezTo>
                <a:cubicBezTo>
                  <a:pt x="105" y="51"/>
                  <a:pt x="102" y="53"/>
                  <a:pt x="100" y="55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0" y="107"/>
                  <a:pt x="60" y="110"/>
                  <a:pt x="61" y="112"/>
                </a:cubicBezTo>
                <a:cubicBezTo>
                  <a:pt x="62" y="115"/>
                  <a:pt x="65" y="117"/>
                  <a:pt x="69" y="117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88" y="130"/>
                  <a:pt x="88" y="130"/>
                  <a:pt x="88" y="130"/>
                </a:cubicBezTo>
                <a:cubicBezTo>
                  <a:pt x="42" y="130"/>
                  <a:pt x="42" y="130"/>
                  <a:pt x="42" y="130"/>
                </a:cubicBezTo>
                <a:cubicBezTo>
                  <a:pt x="23" y="130"/>
                  <a:pt x="8" y="115"/>
                  <a:pt x="8" y="96"/>
                </a:cubicBezTo>
                <a:cubicBezTo>
                  <a:pt x="8" y="78"/>
                  <a:pt x="22" y="64"/>
                  <a:pt x="39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42"/>
                  <a:pt x="56" y="29"/>
                  <a:pt x="72" y="29"/>
                </a:cubicBezTo>
                <a:cubicBezTo>
                  <a:pt x="78" y="29"/>
                  <a:pt x="84" y="30"/>
                  <a:pt x="88" y="34"/>
                </a:cubicBezTo>
                <a:cubicBezTo>
                  <a:pt x="92" y="36"/>
                  <a:pt x="92" y="36"/>
                  <a:pt x="92" y="36"/>
                </a:cubicBezTo>
                <a:cubicBezTo>
                  <a:pt x="94" y="32"/>
                  <a:pt x="94" y="32"/>
                  <a:pt x="94" y="32"/>
                </a:cubicBezTo>
                <a:cubicBezTo>
                  <a:pt x="103" y="17"/>
                  <a:pt x="119" y="8"/>
                  <a:pt x="136" y="8"/>
                </a:cubicBezTo>
                <a:cubicBezTo>
                  <a:pt x="163" y="8"/>
                  <a:pt x="185" y="30"/>
                  <a:pt x="185" y="57"/>
                </a:cubicBezTo>
                <a:cubicBezTo>
                  <a:pt x="185" y="59"/>
                  <a:pt x="185" y="62"/>
                  <a:pt x="184" y="65"/>
                </a:cubicBezTo>
                <a:cubicBezTo>
                  <a:pt x="184" y="67"/>
                  <a:pt x="184" y="67"/>
                  <a:pt x="184" y="67"/>
                </a:cubicBezTo>
                <a:cubicBezTo>
                  <a:pt x="186" y="69"/>
                  <a:pt x="186" y="69"/>
                  <a:pt x="186" y="69"/>
                </a:cubicBezTo>
                <a:cubicBezTo>
                  <a:pt x="195" y="75"/>
                  <a:pt x="200" y="85"/>
                  <a:pt x="200" y="96"/>
                </a:cubicBezTo>
                <a:cubicBezTo>
                  <a:pt x="200" y="115"/>
                  <a:pt x="184" y="130"/>
                  <a:pt x="166" y="13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759841" y="2681222"/>
            <a:ext cx="1294836" cy="982318"/>
          </a:xfrm>
          <a:prstGeom prst="roundRect">
            <a:avLst>
              <a:gd name="adj" fmla="val 13269"/>
            </a:avLst>
          </a:prstGeom>
          <a:noFill/>
          <a:ln w="22225">
            <a:solidFill>
              <a:srgbClr val="BDA582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125935" y="2510778"/>
            <a:ext cx="1233512" cy="383637"/>
            <a:chOff x="2499360" y="3195046"/>
            <a:chExt cx="1584960" cy="492941"/>
          </a:xfrm>
        </p:grpSpPr>
        <p:sp>
          <p:nvSpPr>
            <p:cNvPr id="29" name="圆角矩形 28"/>
            <p:cNvSpPr/>
            <p:nvPr/>
          </p:nvSpPr>
          <p:spPr>
            <a:xfrm>
              <a:off x="2499360" y="3195046"/>
              <a:ext cx="1584960" cy="492941"/>
            </a:xfrm>
            <a:prstGeom prst="roundRect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913675" y="3224214"/>
              <a:ext cx="756331" cy="435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31" name="弧形 30"/>
          <p:cNvSpPr/>
          <p:nvPr/>
        </p:nvSpPr>
        <p:spPr>
          <a:xfrm rot="8100000">
            <a:off x="2502189" y="2763713"/>
            <a:ext cx="1609154" cy="1609154"/>
          </a:xfrm>
          <a:prstGeom prst="arc">
            <a:avLst>
              <a:gd name="adj1" fmla="val 14567799"/>
              <a:gd name="adj2" fmla="val 1217756"/>
            </a:avLst>
          </a:prstGeom>
          <a:ln w="50800">
            <a:solidFill>
              <a:srgbClr val="00A8AC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2" name="弧形 31"/>
          <p:cNvSpPr/>
          <p:nvPr/>
        </p:nvSpPr>
        <p:spPr>
          <a:xfrm rot="2700000" flipH="1">
            <a:off x="4899735" y="1970088"/>
            <a:ext cx="1609154" cy="1609154"/>
          </a:xfrm>
          <a:prstGeom prst="arc">
            <a:avLst>
              <a:gd name="adj1" fmla="val 14470304"/>
              <a:gd name="adj2" fmla="val 1217756"/>
            </a:avLst>
          </a:prstGeom>
          <a:ln w="50800">
            <a:solidFill>
              <a:srgbClr val="BDA582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4" name="Freeform 120"/>
          <p:cNvSpPr>
            <a:spLocks noEditPoints="1"/>
          </p:cNvSpPr>
          <p:nvPr/>
        </p:nvSpPr>
        <p:spPr bwMode="auto">
          <a:xfrm>
            <a:off x="6552786" y="2910225"/>
            <a:ext cx="451270" cy="442928"/>
          </a:xfrm>
          <a:custGeom>
            <a:avLst/>
            <a:gdLst>
              <a:gd name="T0" fmla="*/ 46 w 206"/>
              <a:gd name="T1" fmla="*/ 64 h 202"/>
              <a:gd name="T2" fmla="*/ 104 w 206"/>
              <a:gd name="T3" fmla="*/ 65 h 202"/>
              <a:gd name="T4" fmla="*/ 54 w 206"/>
              <a:gd name="T5" fmla="*/ 67 h 202"/>
              <a:gd name="T6" fmla="*/ 83 w 206"/>
              <a:gd name="T7" fmla="*/ 98 h 202"/>
              <a:gd name="T8" fmla="*/ 121 w 206"/>
              <a:gd name="T9" fmla="*/ 113 h 202"/>
              <a:gd name="T10" fmla="*/ 145 w 206"/>
              <a:gd name="T11" fmla="*/ 89 h 202"/>
              <a:gd name="T12" fmla="*/ 149 w 206"/>
              <a:gd name="T13" fmla="*/ 62 h 202"/>
              <a:gd name="T14" fmla="*/ 122 w 206"/>
              <a:gd name="T15" fmla="*/ 40 h 202"/>
              <a:gd name="T16" fmla="*/ 114 w 206"/>
              <a:gd name="T17" fmla="*/ 10 h 202"/>
              <a:gd name="T18" fmla="*/ 69 w 206"/>
              <a:gd name="T19" fmla="*/ 17 h 202"/>
              <a:gd name="T20" fmla="*/ 35 w 206"/>
              <a:gd name="T21" fmla="*/ 12 h 202"/>
              <a:gd name="T22" fmla="*/ 18 w 206"/>
              <a:gd name="T23" fmla="*/ 34 h 202"/>
              <a:gd name="T24" fmla="*/ 17 w 206"/>
              <a:gd name="T25" fmla="*/ 69 h 202"/>
              <a:gd name="T26" fmla="*/ 1 w 206"/>
              <a:gd name="T27" fmla="*/ 96 h 202"/>
              <a:gd name="T28" fmla="*/ 38 w 206"/>
              <a:gd name="T29" fmla="*/ 122 h 202"/>
              <a:gd name="T30" fmla="*/ 54 w 206"/>
              <a:gd name="T31" fmla="*/ 150 h 202"/>
              <a:gd name="T32" fmla="*/ 86 w 206"/>
              <a:gd name="T33" fmla="*/ 146 h 202"/>
              <a:gd name="T34" fmla="*/ 116 w 206"/>
              <a:gd name="T35" fmla="*/ 140 h 202"/>
              <a:gd name="T36" fmla="*/ 84 w 206"/>
              <a:gd name="T37" fmla="*/ 126 h 202"/>
              <a:gd name="T38" fmla="*/ 41 w 206"/>
              <a:gd name="T39" fmla="*/ 136 h 202"/>
              <a:gd name="T40" fmla="*/ 31 w 206"/>
              <a:gd name="T41" fmla="*/ 102 h 202"/>
              <a:gd name="T42" fmla="*/ 25 w 206"/>
              <a:gd name="T43" fmla="*/ 84 h 202"/>
              <a:gd name="T44" fmla="*/ 15 w 206"/>
              <a:gd name="T45" fmla="*/ 42 h 202"/>
              <a:gd name="T46" fmla="*/ 49 w 206"/>
              <a:gd name="T47" fmla="*/ 32 h 202"/>
              <a:gd name="T48" fmla="*/ 67 w 206"/>
              <a:gd name="T49" fmla="*/ 26 h 202"/>
              <a:gd name="T50" fmla="*/ 110 w 206"/>
              <a:gd name="T51" fmla="*/ 17 h 202"/>
              <a:gd name="T52" fmla="*/ 119 w 206"/>
              <a:gd name="T53" fmla="*/ 50 h 202"/>
              <a:gd name="T54" fmla="*/ 126 w 206"/>
              <a:gd name="T55" fmla="*/ 68 h 202"/>
              <a:gd name="T56" fmla="*/ 135 w 206"/>
              <a:gd name="T57" fmla="*/ 111 h 202"/>
              <a:gd name="T58" fmla="*/ 102 w 206"/>
              <a:gd name="T59" fmla="*/ 120 h 202"/>
              <a:gd name="T60" fmla="*/ 159 w 206"/>
              <a:gd name="T61" fmla="*/ 175 h 202"/>
              <a:gd name="T62" fmla="*/ 161 w 206"/>
              <a:gd name="T63" fmla="*/ 167 h 202"/>
              <a:gd name="T64" fmla="*/ 171 w 206"/>
              <a:gd name="T65" fmla="*/ 154 h 202"/>
              <a:gd name="T66" fmla="*/ 193 w 206"/>
              <a:gd name="T67" fmla="*/ 140 h 202"/>
              <a:gd name="T68" fmla="*/ 192 w 206"/>
              <a:gd name="T69" fmla="*/ 122 h 202"/>
              <a:gd name="T70" fmla="*/ 166 w 206"/>
              <a:gd name="T71" fmla="*/ 119 h 202"/>
              <a:gd name="T72" fmla="*/ 145 w 206"/>
              <a:gd name="T73" fmla="*/ 112 h 202"/>
              <a:gd name="T74" fmla="*/ 134 w 206"/>
              <a:gd name="T75" fmla="*/ 122 h 202"/>
              <a:gd name="T76" fmla="*/ 120 w 206"/>
              <a:gd name="T77" fmla="*/ 139 h 202"/>
              <a:gd name="T78" fmla="*/ 114 w 206"/>
              <a:gd name="T79" fmla="*/ 152 h 202"/>
              <a:gd name="T80" fmla="*/ 127 w 206"/>
              <a:gd name="T81" fmla="*/ 171 h 202"/>
              <a:gd name="T82" fmla="*/ 127 w 206"/>
              <a:gd name="T83" fmla="*/ 189 h 202"/>
              <a:gd name="T84" fmla="*/ 153 w 206"/>
              <a:gd name="T85" fmla="*/ 191 h 202"/>
              <a:gd name="T86" fmla="*/ 174 w 206"/>
              <a:gd name="T87" fmla="*/ 199 h 202"/>
              <a:gd name="T88" fmla="*/ 185 w 206"/>
              <a:gd name="T89" fmla="*/ 189 h 202"/>
              <a:gd name="T90" fmla="*/ 194 w 206"/>
              <a:gd name="T91" fmla="*/ 168 h 202"/>
              <a:gd name="T92" fmla="*/ 206 w 206"/>
              <a:gd name="T93" fmla="*/ 155 h 202"/>
              <a:gd name="T94" fmla="*/ 185 w 206"/>
              <a:gd name="T95" fmla="*/ 168 h 202"/>
              <a:gd name="T96" fmla="*/ 180 w 206"/>
              <a:gd name="T97" fmla="*/ 175 h 202"/>
              <a:gd name="T98" fmla="*/ 167 w 206"/>
              <a:gd name="T99" fmla="*/ 193 h 202"/>
              <a:gd name="T100" fmla="*/ 148 w 206"/>
              <a:gd name="T101" fmla="*/ 181 h 202"/>
              <a:gd name="T102" fmla="*/ 140 w 206"/>
              <a:gd name="T103" fmla="*/ 176 h 202"/>
              <a:gd name="T104" fmla="*/ 121 w 206"/>
              <a:gd name="T105" fmla="*/ 163 h 202"/>
              <a:gd name="T106" fmla="*/ 134 w 206"/>
              <a:gd name="T107" fmla="*/ 143 h 202"/>
              <a:gd name="T108" fmla="*/ 139 w 206"/>
              <a:gd name="T109" fmla="*/ 136 h 202"/>
              <a:gd name="T110" fmla="*/ 152 w 206"/>
              <a:gd name="T111" fmla="*/ 117 h 202"/>
              <a:gd name="T112" fmla="*/ 172 w 206"/>
              <a:gd name="T113" fmla="*/ 130 h 202"/>
              <a:gd name="T114" fmla="*/ 179 w 206"/>
              <a:gd name="T115" fmla="*/ 135 h 202"/>
              <a:gd name="T116" fmla="*/ 197 w 206"/>
              <a:gd name="T117" fmla="*/ 147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6" h="202">
                <a:moveTo>
                  <a:pt x="104" y="65"/>
                </a:moveTo>
                <a:cubicBezTo>
                  <a:pt x="99" y="53"/>
                  <a:pt x="88" y="45"/>
                  <a:pt x="75" y="45"/>
                </a:cubicBezTo>
                <a:cubicBezTo>
                  <a:pt x="71" y="45"/>
                  <a:pt x="67" y="46"/>
                  <a:pt x="63" y="47"/>
                </a:cubicBezTo>
                <a:cubicBezTo>
                  <a:pt x="56" y="50"/>
                  <a:pt x="50" y="56"/>
                  <a:pt x="46" y="64"/>
                </a:cubicBezTo>
                <a:cubicBezTo>
                  <a:pt x="43" y="72"/>
                  <a:pt x="43" y="80"/>
                  <a:pt x="46" y="88"/>
                </a:cubicBezTo>
                <a:cubicBezTo>
                  <a:pt x="51" y="100"/>
                  <a:pt x="62" y="107"/>
                  <a:pt x="75" y="107"/>
                </a:cubicBezTo>
                <a:cubicBezTo>
                  <a:pt x="79" y="107"/>
                  <a:pt x="83" y="106"/>
                  <a:pt x="86" y="105"/>
                </a:cubicBezTo>
                <a:cubicBezTo>
                  <a:pt x="102" y="99"/>
                  <a:pt x="110" y="81"/>
                  <a:pt x="104" y="65"/>
                </a:cubicBezTo>
                <a:close/>
                <a:moveTo>
                  <a:pt x="83" y="98"/>
                </a:moveTo>
                <a:cubicBezTo>
                  <a:pt x="81" y="99"/>
                  <a:pt x="78" y="99"/>
                  <a:pt x="75" y="99"/>
                </a:cubicBezTo>
                <a:cubicBezTo>
                  <a:pt x="65" y="99"/>
                  <a:pt x="57" y="93"/>
                  <a:pt x="54" y="85"/>
                </a:cubicBezTo>
                <a:cubicBezTo>
                  <a:pt x="51" y="79"/>
                  <a:pt x="51" y="73"/>
                  <a:pt x="54" y="67"/>
                </a:cubicBezTo>
                <a:cubicBezTo>
                  <a:pt x="56" y="61"/>
                  <a:pt x="61" y="57"/>
                  <a:pt x="66" y="55"/>
                </a:cubicBezTo>
                <a:cubicBezTo>
                  <a:pt x="69" y="54"/>
                  <a:pt x="72" y="53"/>
                  <a:pt x="75" y="53"/>
                </a:cubicBezTo>
                <a:cubicBezTo>
                  <a:pt x="84" y="53"/>
                  <a:pt x="93" y="59"/>
                  <a:pt x="96" y="68"/>
                </a:cubicBezTo>
                <a:cubicBezTo>
                  <a:pt x="101" y="79"/>
                  <a:pt x="95" y="93"/>
                  <a:pt x="83" y="98"/>
                </a:cubicBezTo>
                <a:close/>
                <a:moveTo>
                  <a:pt x="116" y="140"/>
                </a:moveTo>
                <a:cubicBezTo>
                  <a:pt x="117" y="138"/>
                  <a:pt x="117" y="136"/>
                  <a:pt x="116" y="135"/>
                </a:cubicBezTo>
                <a:cubicBezTo>
                  <a:pt x="111" y="123"/>
                  <a:pt x="111" y="123"/>
                  <a:pt x="111" y="123"/>
                </a:cubicBezTo>
                <a:cubicBezTo>
                  <a:pt x="115" y="120"/>
                  <a:pt x="118" y="117"/>
                  <a:pt x="121" y="113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6" y="120"/>
                  <a:pt x="140" y="118"/>
                  <a:pt x="141" y="115"/>
                </a:cubicBezTo>
                <a:cubicBezTo>
                  <a:pt x="149" y="98"/>
                  <a:pt x="149" y="98"/>
                  <a:pt x="149" y="98"/>
                </a:cubicBezTo>
                <a:cubicBezTo>
                  <a:pt x="150" y="95"/>
                  <a:pt x="149" y="90"/>
                  <a:pt x="145" y="89"/>
                </a:cubicBezTo>
                <a:cubicBezTo>
                  <a:pt x="134" y="84"/>
                  <a:pt x="134" y="84"/>
                  <a:pt x="134" y="84"/>
                </a:cubicBezTo>
                <a:cubicBezTo>
                  <a:pt x="135" y="79"/>
                  <a:pt x="135" y="75"/>
                  <a:pt x="134" y="70"/>
                </a:cubicBezTo>
                <a:cubicBezTo>
                  <a:pt x="145" y="65"/>
                  <a:pt x="145" y="65"/>
                  <a:pt x="145" y="65"/>
                </a:cubicBezTo>
                <a:cubicBezTo>
                  <a:pt x="147" y="65"/>
                  <a:pt x="148" y="63"/>
                  <a:pt x="149" y="62"/>
                </a:cubicBezTo>
                <a:cubicBezTo>
                  <a:pt x="150" y="60"/>
                  <a:pt x="150" y="58"/>
                  <a:pt x="149" y="56"/>
                </a:cubicBezTo>
                <a:cubicBezTo>
                  <a:pt x="142" y="40"/>
                  <a:pt x="142" y="40"/>
                  <a:pt x="142" y="40"/>
                </a:cubicBezTo>
                <a:cubicBezTo>
                  <a:pt x="141" y="36"/>
                  <a:pt x="137" y="34"/>
                  <a:pt x="134" y="36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0" y="36"/>
                  <a:pt x="116" y="33"/>
                  <a:pt x="113" y="30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18" y="17"/>
                  <a:pt x="118" y="15"/>
                  <a:pt x="118" y="14"/>
                </a:cubicBezTo>
                <a:cubicBezTo>
                  <a:pt x="117" y="12"/>
                  <a:pt x="116" y="11"/>
                  <a:pt x="114" y="10"/>
                </a:cubicBezTo>
                <a:cubicBezTo>
                  <a:pt x="97" y="3"/>
                  <a:pt x="97" y="3"/>
                  <a:pt x="97" y="3"/>
                </a:cubicBezTo>
                <a:cubicBezTo>
                  <a:pt x="94" y="1"/>
                  <a:pt x="90" y="3"/>
                  <a:pt x="88" y="6"/>
                </a:cubicBezTo>
                <a:cubicBezTo>
                  <a:pt x="83" y="17"/>
                  <a:pt x="83" y="17"/>
                  <a:pt x="83" y="17"/>
                </a:cubicBezTo>
                <a:cubicBezTo>
                  <a:pt x="79" y="17"/>
                  <a:pt x="74" y="17"/>
                  <a:pt x="69" y="17"/>
                </a:cubicBezTo>
                <a:cubicBezTo>
                  <a:pt x="65" y="6"/>
                  <a:pt x="65" y="6"/>
                  <a:pt x="65" y="6"/>
                </a:cubicBezTo>
                <a:cubicBezTo>
                  <a:pt x="63" y="2"/>
                  <a:pt x="59" y="0"/>
                  <a:pt x="56" y="2"/>
                </a:cubicBezTo>
                <a:cubicBezTo>
                  <a:pt x="39" y="8"/>
                  <a:pt x="39" y="8"/>
                  <a:pt x="39" y="8"/>
                </a:cubicBezTo>
                <a:cubicBezTo>
                  <a:pt x="37" y="9"/>
                  <a:pt x="36" y="10"/>
                  <a:pt x="35" y="12"/>
                </a:cubicBezTo>
                <a:cubicBezTo>
                  <a:pt x="34" y="14"/>
                  <a:pt x="34" y="16"/>
                  <a:pt x="35" y="17"/>
                </a:cubicBezTo>
                <a:cubicBezTo>
                  <a:pt x="40" y="29"/>
                  <a:pt x="40" y="29"/>
                  <a:pt x="40" y="29"/>
                </a:cubicBezTo>
                <a:cubicBezTo>
                  <a:pt x="36" y="32"/>
                  <a:pt x="32" y="35"/>
                  <a:pt x="29" y="39"/>
                </a:cubicBezTo>
                <a:cubicBezTo>
                  <a:pt x="18" y="34"/>
                  <a:pt x="18" y="34"/>
                  <a:pt x="18" y="34"/>
                </a:cubicBezTo>
                <a:cubicBezTo>
                  <a:pt x="14" y="33"/>
                  <a:pt x="10" y="34"/>
                  <a:pt x="8" y="38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8"/>
                  <a:pt x="1" y="62"/>
                  <a:pt x="5" y="63"/>
                </a:cubicBezTo>
                <a:cubicBezTo>
                  <a:pt x="17" y="69"/>
                  <a:pt x="17" y="69"/>
                  <a:pt x="17" y="69"/>
                </a:cubicBezTo>
                <a:cubicBezTo>
                  <a:pt x="16" y="73"/>
                  <a:pt x="16" y="78"/>
                  <a:pt x="17" y="82"/>
                </a:cubicBezTo>
                <a:cubicBezTo>
                  <a:pt x="5" y="87"/>
                  <a:pt x="5" y="87"/>
                  <a:pt x="5" y="87"/>
                </a:cubicBezTo>
                <a:cubicBezTo>
                  <a:pt x="3" y="88"/>
                  <a:pt x="1" y="89"/>
                  <a:pt x="1" y="91"/>
                </a:cubicBezTo>
                <a:cubicBezTo>
                  <a:pt x="0" y="92"/>
                  <a:pt x="0" y="94"/>
                  <a:pt x="1" y="96"/>
                </a:cubicBezTo>
                <a:cubicBezTo>
                  <a:pt x="7" y="113"/>
                  <a:pt x="7" y="113"/>
                  <a:pt x="7" y="113"/>
                </a:cubicBezTo>
                <a:cubicBezTo>
                  <a:pt x="9" y="116"/>
                  <a:pt x="13" y="118"/>
                  <a:pt x="16" y="117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31" y="116"/>
                  <a:pt x="35" y="119"/>
                  <a:pt x="38" y="122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33" y="136"/>
                  <a:pt x="33" y="137"/>
                  <a:pt x="33" y="139"/>
                </a:cubicBezTo>
                <a:cubicBezTo>
                  <a:pt x="34" y="141"/>
                  <a:pt x="35" y="142"/>
                  <a:pt x="37" y="143"/>
                </a:cubicBezTo>
                <a:cubicBezTo>
                  <a:pt x="54" y="150"/>
                  <a:pt x="54" y="150"/>
                  <a:pt x="54" y="150"/>
                </a:cubicBezTo>
                <a:cubicBezTo>
                  <a:pt x="57" y="152"/>
                  <a:pt x="61" y="150"/>
                  <a:pt x="63" y="146"/>
                </a:cubicBezTo>
                <a:cubicBezTo>
                  <a:pt x="68" y="135"/>
                  <a:pt x="68" y="135"/>
                  <a:pt x="68" y="135"/>
                </a:cubicBezTo>
                <a:cubicBezTo>
                  <a:pt x="72" y="135"/>
                  <a:pt x="77" y="135"/>
                  <a:pt x="82" y="135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87" y="149"/>
                  <a:pt x="90" y="151"/>
                  <a:pt x="93" y="151"/>
                </a:cubicBezTo>
                <a:cubicBezTo>
                  <a:pt x="94" y="151"/>
                  <a:pt x="94" y="151"/>
                  <a:pt x="95" y="150"/>
                </a:cubicBezTo>
                <a:cubicBezTo>
                  <a:pt x="112" y="144"/>
                  <a:pt x="112" y="144"/>
                  <a:pt x="112" y="144"/>
                </a:cubicBezTo>
                <a:cubicBezTo>
                  <a:pt x="114" y="143"/>
                  <a:pt x="115" y="142"/>
                  <a:pt x="116" y="140"/>
                </a:cubicBezTo>
                <a:close/>
                <a:moveTo>
                  <a:pt x="108" y="137"/>
                </a:moveTo>
                <a:cubicBezTo>
                  <a:pt x="93" y="142"/>
                  <a:pt x="93" y="142"/>
                  <a:pt x="93" y="142"/>
                </a:cubicBezTo>
                <a:cubicBezTo>
                  <a:pt x="87" y="126"/>
                  <a:pt x="87" y="126"/>
                  <a:pt x="87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78" y="127"/>
                  <a:pt x="72" y="127"/>
                  <a:pt x="66" y="126"/>
                </a:cubicBezTo>
                <a:cubicBezTo>
                  <a:pt x="63" y="126"/>
                  <a:pt x="63" y="126"/>
                  <a:pt x="63" y="126"/>
                </a:cubicBezTo>
                <a:cubicBezTo>
                  <a:pt x="56" y="142"/>
                  <a:pt x="56" y="142"/>
                  <a:pt x="56" y="142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48" y="119"/>
                  <a:pt x="48" y="119"/>
                  <a:pt x="48" y="119"/>
                </a:cubicBezTo>
                <a:cubicBezTo>
                  <a:pt x="46" y="118"/>
                  <a:pt x="46" y="118"/>
                  <a:pt x="46" y="118"/>
                </a:cubicBezTo>
                <a:cubicBezTo>
                  <a:pt x="41" y="114"/>
                  <a:pt x="37" y="110"/>
                  <a:pt x="33" y="105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14" y="109"/>
                  <a:pt x="14" y="109"/>
                  <a:pt x="14" y="109"/>
                </a:cubicBezTo>
                <a:cubicBezTo>
                  <a:pt x="9" y="94"/>
                  <a:pt x="9" y="94"/>
                  <a:pt x="9" y="94"/>
                </a:cubicBezTo>
                <a:cubicBezTo>
                  <a:pt x="25" y="87"/>
                  <a:pt x="25" y="87"/>
                  <a:pt x="25" y="87"/>
                </a:cubicBezTo>
                <a:cubicBezTo>
                  <a:pt x="25" y="84"/>
                  <a:pt x="25" y="84"/>
                  <a:pt x="25" y="84"/>
                </a:cubicBezTo>
                <a:cubicBezTo>
                  <a:pt x="24" y="78"/>
                  <a:pt x="24" y="73"/>
                  <a:pt x="25" y="67"/>
                </a:cubicBezTo>
                <a:cubicBezTo>
                  <a:pt x="26" y="64"/>
                  <a:pt x="26" y="64"/>
                  <a:pt x="26" y="64"/>
                </a:cubicBezTo>
                <a:cubicBezTo>
                  <a:pt x="9" y="57"/>
                  <a:pt x="9" y="57"/>
                  <a:pt x="9" y="57"/>
                </a:cubicBezTo>
                <a:cubicBezTo>
                  <a:pt x="15" y="42"/>
                  <a:pt x="15" y="42"/>
                  <a:pt x="15" y="42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6"/>
                  <a:pt x="34" y="46"/>
                  <a:pt x="34" y="46"/>
                </a:cubicBezTo>
                <a:cubicBezTo>
                  <a:pt x="37" y="41"/>
                  <a:pt x="42" y="37"/>
                  <a:pt x="47" y="34"/>
                </a:cubicBezTo>
                <a:cubicBezTo>
                  <a:pt x="49" y="32"/>
                  <a:pt x="49" y="32"/>
                  <a:pt x="49" y="32"/>
                </a:cubicBezTo>
                <a:cubicBezTo>
                  <a:pt x="43" y="15"/>
                  <a:pt x="43" y="15"/>
                  <a:pt x="43" y="15"/>
                </a:cubicBezTo>
                <a:cubicBezTo>
                  <a:pt x="58" y="10"/>
                  <a:pt x="58" y="10"/>
                  <a:pt x="58" y="10"/>
                </a:cubicBezTo>
                <a:cubicBezTo>
                  <a:pt x="64" y="26"/>
                  <a:pt x="64" y="26"/>
                  <a:pt x="64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25"/>
                  <a:pt x="79" y="25"/>
                  <a:pt x="85" y="26"/>
                </a:cubicBezTo>
                <a:cubicBezTo>
                  <a:pt x="88" y="26"/>
                  <a:pt x="88" y="26"/>
                  <a:pt x="88" y="26"/>
                </a:cubicBezTo>
                <a:cubicBezTo>
                  <a:pt x="95" y="10"/>
                  <a:pt x="95" y="10"/>
                  <a:pt x="95" y="10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10" y="38"/>
                  <a:pt x="114" y="42"/>
                  <a:pt x="118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35" y="43"/>
                  <a:pt x="135" y="43"/>
                  <a:pt x="135" y="43"/>
                </a:cubicBezTo>
                <a:cubicBezTo>
                  <a:pt x="141" y="58"/>
                  <a:pt x="141" y="58"/>
                  <a:pt x="141" y="58"/>
                </a:cubicBezTo>
                <a:cubicBezTo>
                  <a:pt x="125" y="65"/>
                  <a:pt x="125" y="65"/>
                  <a:pt x="125" y="65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27" y="74"/>
                  <a:pt x="127" y="80"/>
                  <a:pt x="126" y="86"/>
                </a:cubicBezTo>
                <a:cubicBezTo>
                  <a:pt x="125" y="89"/>
                  <a:pt x="125" y="89"/>
                  <a:pt x="125" y="89"/>
                </a:cubicBezTo>
                <a:cubicBezTo>
                  <a:pt x="141" y="96"/>
                  <a:pt x="141" y="96"/>
                  <a:pt x="141" y="9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13" y="111"/>
                  <a:pt x="109" y="115"/>
                  <a:pt x="104" y="118"/>
                </a:cubicBezTo>
                <a:cubicBezTo>
                  <a:pt x="102" y="120"/>
                  <a:pt x="102" y="120"/>
                  <a:pt x="102" y="120"/>
                </a:cubicBezTo>
                <a:lnTo>
                  <a:pt x="108" y="137"/>
                </a:lnTo>
                <a:close/>
                <a:moveTo>
                  <a:pt x="157" y="136"/>
                </a:moveTo>
                <a:cubicBezTo>
                  <a:pt x="146" y="137"/>
                  <a:pt x="138" y="147"/>
                  <a:pt x="140" y="158"/>
                </a:cubicBezTo>
                <a:cubicBezTo>
                  <a:pt x="141" y="168"/>
                  <a:pt x="149" y="175"/>
                  <a:pt x="159" y="175"/>
                </a:cubicBezTo>
                <a:cubicBezTo>
                  <a:pt x="160" y="175"/>
                  <a:pt x="161" y="175"/>
                  <a:pt x="162" y="175"/>
                </a:cubicBezTo>
                <a:cubicBezTo>
                  <a:pt x="173" y="174"/>
                  <a:pt x="180" y="164"/>
                  <a:pt x="179" y="153"/>
                </a:cubicBezTo>
                <a:cubicBezTo>
                  <a:pt x="178" y="142"/>
                  <a:pt x="168" y="134"/>
                  <a:pt x="157" y="136"/>
                </a:cubicBezTo>
                <a:close/>
                <a:moveTo>
                  <a:pt x="161" y="167"/>
                </a:moveTo>
                <a:cubicBezTo>
                  <a:pt x="154" y="168"/>
                  <a:pt x="148" y="163"/>
                  <a:pt x="147" y="157"/>
                </a:cubicBezTo>
                <a:cubicBezTo>
                  <a:pt x="147" y="150"/>
                  <a:pt x="151" y="144"/>
                  <a:pt x="158" y="144"/>
                </a:cubicBezTo>
                <a:cubicBezTo>
                  <a:pt x="158" y="143"/>
                  <a:pt x="159" y="143"/>
                  <a:pt x="159" y="143"/>
                </a:cubicBezTo>
                <a:cubicBezTo>
                  <a:pt x="165" y="143"/>
                  <a:pt x="170" y="148"/>
                  <a:pt x="171" y="154"/>
                </a:cubicBezTo>
                <a:cubicBezTo>
                  <a:pt x="172" y="160"/>
                  <a:pt x="167" y="166"/>
                  <a:pt x="161" y="167"/>
                </a:cubicBezTo>
                <a:close/>
                <a:moveTo>
                  <a:pt x="205" y="144"/>
                </a:moveTo>
                <a:cubicBezTo>
                  <a:pt x="204" y="141"/>
                  <a:pt x="202" y="139"/>
                  <a:pt x="199" y="139"/>
                </a:cubicBezTo>
                <a:cubicBezTo>
                  <a:pt x="193" y="140"/>
                  <a:pt x="193" y="140"/>
                  <a:pt x="193" y="140"/>
                </a:cubicBezTo>
                <a:cubicBezTo>
                  <a:pt x="192" y="138"/>
                  <a:pt x="191" y="136"/>
                  <a:pt x="190" y="135"/>
                </a:cubicBezTo>
                <a:cubicBezTo>
                  <a:pt x="193" y="130"/>
                  <a:pt x="193" y="130"/>
                  <a:pt x="193" y="130"/>
                </a:cubicBezTo>
                <a:cubicBezTo>
                  <a:pt x="194" y="129"/>
                  <a:pt x="195" y="127"/>
                  <a:pt x="194" y="126"/>
                </a:cubicBezTo>
                <a:cubicBezTo>
                  <a:pt x="194" y="124"/>
                  <a:pt x="193" y="123"/>
                  <a:pt x="192" y="122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81" y="114"/>
                  <a:pt x="178" y="114"/>
                  <a:pt x="176" y="116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0" y="120"/>
                  <a:pt x="168" y="120"/>
                  <a:pt x="166" y="119"/>
                </a:cubicBezTo>
                <a:cubicBezTo>
                  <a:pt x="165" y="113"/>
                  <a:pt x="165" y="113"/>
                  <a:pt x="165" y="113"/>
                </a:cubicBezTo>
                <a:cubicBezTo>
                  <a:pt x="165" y="111"/>
                  <a:pt x="163" y="108"/>
                  <a:pt x="160" y="108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7" y="110"/>
                  <a:pt x="146" y="111"/>
                  <a:pt x="145" y="112"/>
                </a:cubicBezTo>
                <a:cubicBezTo>
                  <a:pt x="144" y="113"/>
                  <a:pt x="143" y="115"/>
                  <a:pt x="143" y="116"/>
                </a:cubicBezTo>
                <a:cubicBezTo>
                  <a:pt x="144" y="122"/>
                  <a:pt x="144" y="122"/>
                  <a:pt x="144" y="122"/>
                </a:cubicBezTo>
                <a:cubicBezTo>
                  <a:pt x="142" y="123"/>
                  <a:pt x="140" y="124"/>
                  <a:pt x="139" y="125"/>
                </a:cubicBezTo>
                <a:cubicBezTo>
                  <a:pt x="134" y="122"/>
                  <a:pt x="134" y="122"/>
                  <a:pt x="134" y="122"/>
                </a:cubicBezTo>
                <a:cubicBezTo>
                  <a:pt x="131" y="120"/>
                  <a:pt x="128" y="120"/>
                  <a:pt x="126" y="123"/>
                </a:cubicBezTo>
                <a:cubicBezTo>
                  <a:pt x="119" y="131"/>
                  <a:pt x="119" y="131"/>
                  <a:pt x="119" y="131"/>
                </a:cubicBezTo>
                <a:cubicBezTo>
                  <a:pt x="118" y="132"/>
                  <a:pt x="118" y="134"/>
                  <a:pt x="118" y="135"/>
                </a:cubicBezTo>
                <a:cubicBezTo>
                  <a:pt x="118" y="137"/>
                  <a:pt x="119" y="138"/>
                  <a:pt x="120" y="139"/>
                </a:cubicBezTo>
                <a:cubicBezTo>
                  <a:pt x="125" y="143"/>
                  <a:pt x="125" y="143"/>
                  <a:pt x="125" y="143"/>
                </a:cubicBezTo>
                <a:cubicBezTo>
                  <a:pt x="125" y="145"/>
                  <a:pt x="124" y="147"/>
                  <a:pt x="124" y="149"/>
                </a:cubicBezTo>
                <a:cubicBezTo>
                  <a:pt x="117" y="149"/>
                  <a:pt x="117" y="149"/>
                  <a:pt x="117" y="149"/>
                </a:cubicBezTo>
                <a:cubicBezTo>
                  <a:pt x="116" y="150"/>
                  <a:pt x="115" y="150"/>
                  <a:pt x="114" y="152"/>
                </a:cubicBezTo>
                <a:cubicBezTo>
                  <a:pt x="113" y="153"/>
                  <a:pt x="112" y="154"/>
                  <a:pt x="112" y="156"/>
                </a:cubicBezTo>
                <a:cubicBezTo>
                  <a:pt x="114" y="166"/>
                  <a:pt x="114" y="166"/>
                  <a:pt x="114" y="166"/>
                </a:cubicBezTo>
                <a:cubicBezTo>
                  <a:pt x="114" y="169"/>
                  <a:pt x="117" y="171"/>
                  <a:pt x="119" y="171"/>
                </a:cubicBezTo>
                <a:cubicBezTo>
                  <a:pt x="127" y="171"/>
                  <a:pt x="127" y="171"/>
                  <a:pt x="127" y="171"/>
                </a:cubicBezTo>
                <a:cubicBezTo>
                  <a:pt x="127" y="172"/>
                  <a:pt x="128" y="174"/>
                  <a:pt x="130" y="176"/>
                </a:cubicBezTo>
                <a:cubicBezTo>
                  <a:pt x="126" y="181"/>
                  <a:pt x="126" y="181"/>
                  <a:pt x="126" y="181"/>
                </a:cubicBezTo>
                <a:cubicBezTo>
                  <a:pt x="125" y="182"/>
                  <a:pt x="124" y="184"/>
                  <a:pt x="125" y="185"/>
                </a:cubicBezTo>
                <a:cubicBezTo>
                  <a:pt x="125" y="187"/>
                  <a:pt x="126" y="188"/>
                  <a:pt x="127" y="189"/>
                </a:cubicBezTo>
                <a:cubicBezTo>
                  <a:pt x="135" y="195"/>
                  <a:pt x="135" y="195"/>
                  <a:pt x="135" y="195"/>
                </a:cubicBezTo>
                <a:cubicBezTo>
                  <a:pt x="138" y="197"/>
                  <a:pt x="141" y="197"/>
                  <a:pt x="143" y="194"/>
                </a:cubicBezTo>
                <a:cubicBezTo>
                  <a:pt x="147" y="189"/>
                  <a:pt x="147" y="189"/>
                  <a:pt x="147" y="189"/>
                </a:cubicBezTo>
                <a:cubicBezTo>
                  <a:pt x="149" y="190"/>
                  <a:pt x="151" y="191"/>
                  <a:pt x="153" y="191"/>
                </a:cubicBezTo>
                <a:cubicBezTo>
                  <a:pt x="154" y="197"/>
                  <a:pt x="154" y="197"/>
                  <a:pt x="154" y="197"/>
                </a:cubicBezTo>
                <a:cubicBezTo>
                  <a:pt x="154" y="200"/>
                  <a:pt x="156" y="202"/>
                  <a:pt x="159" y="202"/>
                </a:cubicBezTo>
                <a:cubicBezTo>
                  <a:pt x="171" y="201"/>
                  <a:pt x="171" y="201"/>
                  <a:pt x="171" y="201"/>
                </a:cubicBezTo>
                <a:cubicBezTo>
                  <a:pt x="172" y="201"/>
                  <a:pt x="174" y="200"/>
                  <a:pt x="174" y="199"/>
                </a:cubicBezTo>
                <a:cubicBezTo>
                  <a:pt x="175" y="197"/>
                  <a:pt x="176" y="196"/>
                  <a:pt x="176" y="194"/>
                </a:cubicBezTo>
                <a:cubicBezTo>
                  <a:pt x="175" y="188"/>
                  <a:pt x="175" y="188"/>
                  <a:pt x="175" y="188"/>
                </a:cubicBezTo>
                <a:cubicBezTo>
                  <a:pt x="177" y="187"/>
                  <a:pt x="178" y="186"/>
                  <a:pt x="180" y="185"/>
                </a:cubicBezTo>
                <a:cubicBezTo>
                  <a:pt x="185" y="189"/>
                  <a:pt x="185" y="189"/>
                  <a:pt x="185" y="189"/>
                </a:cubicBezTo>
                <a:cubicBezTo>
                  <a:pt x="187" y="191"/>
                  <a:pt x="191" y="190"/>
                  <a:pt x="193" y="188"/>
                </a:cubicBezTo>
                <a:cubicBezTo>
                  <a:pt x="199" y="180"/>
                  <a:pt x="199" y="180"/>
                  <a:pt x="199" y="180"/>
                </a:cubicBezTo>
                <a:cubicBezTo>
                  <a:pt x="201" y="177"/>
                  <a:pt x="201" y="173"/>
                  <a:pt x="198" y="172"/>
                </a:cubicBezTo>
                <a:cubicBezTo>
                  <a:pt x="194" y="168"/>
                  <a:pt x="194" y="168"/>
                  <a:pt x="194" y="168"/>
                </a:cubicBezTo>
                <a:cubicBezTo>
                  <a:pt x="194" y="166"/>
                  <a:pt x="195" y="164"/>
                  <a:pt x="195" y="162"/>
                </a:cubicBezTo>
                <a:cubicBezTo>
                  <a:pt x="201" y="161"/>
                  <a:pt x="201" y="161"/>
                  <a:pt x="201" y="161"/>
                </a:cubicBezTo>
                <a:cubicBezTo>
                  <a:pt x="203" y="161"/>
                  <a:pt x="204" y="160"/>
                  <a:pt x="205" y="159"/>
                </a:cubicBezTo>
                <a:cubicBezTo>
                  <a:pt x="206" y="158"/>
                  <a:pt x="206" y="156"/>
                  <a:pt x="206" y="155"/>
                </a:cubicBezTo>
                <a:lnTo>
                  <a:pt x="205" y="144"/>
                </a:lnTo>
                <a:close/>
                <a:moveTo>
                  <a:pt x="188" y="155"/>
                </a:moveTo>
                <a:cubicBezTo>
                  <a:pt x="188" y="158"/>
                  <a:pt x="188" y="158"/>
                  <a:pt x="188" y="158"/>
                </a:cubicBezTo>
                <a:cubicBezTo>
                  <a:pt x="188" y="161"/>
                  <a:pt x="187" y="164"/>
                  <a:pt x="185" y="168"/>
                </a:cubicBezTo>
                <a:cubicBezTo>
                  <a:pt x="184" y="170"/>
                  <a:pt x="184" y="170"/>
                  <a:pt x="184" y="170"/>
                </a:cubicBezTo>
                <a:cubicBezTo>
                  <a:pt x="192" y="176"/>
                  <a:pt x="192" y="176"/>
                  <a:pt x="192" y="176"/>
                </a:cubicBezTo>
                <a:cubicBezTo>
                  <a:pt x="188" y="181"/>
                  <a:pt x="188" y="181"/>
                  <a:pt x="188" y="181"/>
                </a:cubicBezTo>
                <a:cubicBezTo>
                  <a:pt x="180" y="175"/>
                  <a:pt x="180" y="175"/>
                  <a:pt x="180" y="175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5" y="179"/>
                  <a:pt x="172" y="181"/>
                  <a:pt x="169" y="182"/>
                </a:cubicBezTo>
                <a:cubicBezTo>
                  <a:pt x="166" y="183"/>
                  <a:pt x="166" y="183"/>
                  <a:pt x="166" y="183"/>
                </a:cubicBezTo>
                <a:cubicBezTo>
                  <a:pt x="167" y="193"/>
                  <a:pt x="167" y="193"/>
                  <a:pt x="167" y="193"/>
                </a:cubicBezTo>
                <a:cubicBezTo>
                  <a:pt x="161" y="194"/>
                  <a:pt x="161" y="194"/>
                  <a:pt x="161" y="194"/>
                </a:cubicBezTo>
                <a:cubicBezTo>
                  <a:pt x="160" y="184"/>
                  <a:pt x="160" y="184"/>
                  <a:pt x="160" y="184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154" y="183"/>
                  <a:pt x="150" y="182"/>
                  <a:pt x="148" y="181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8" y="188"/>
                  <a:pt x="138" y="188"/>
                  <a:pt x="138" y="188"/>
                </a:cubicBezTo>
                <a:cubicBezTo>
                  <a:pt x="133" y="184"/>
                  <a:pt x="133" y="184"/>
                  <a:pt x="133" y="184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38" y="173"/>
                  <a:pt x="138" y="173"/>
                  <a:pt x="138" y="173"/>
                </a:cubicBezTo>
                <a:cubicBezTo>
                  <a:pt x="136" y="171"/>
                  <a:pt x="134" y="168"/>
                  <a:pt x="133" y="165"/>
                </a:cubicBezTo>
                <a:cubicBezTo>
                  <a:pt x="132" y="162"/>
                  <a:pt x="132" y="162"/>
                  <a:pt x="132" y="162"/>
                </a:cubicBezTo>
                <a:cubicBezTo>
                  <a:pt x="121" y="163"/>
                  <a:pt x="121" y="163"/>
                  <a:pt x="121" y="163"/>
                </a:cubicBezTo>
                <a:cubicBezTo>
                  <a:pt x="121" y="157"/>
                  <a:pt x="121" y="157"/>
                  <a:pt x="121" y="157"/>
                </a:cubicBezTo>
                <a:cubicBezTo>
                  <a:pt x="131" y="156"/>
                  <a:pt x="131" y="156"/>
                  <a:pt x="131" y="156"/>
                </a:cubicBezTo>
                <a:cubicBezTo>
                  <a:pt x="131" y="153"/>
                  <a:pt x="131" y="153"/>
                  <a:pt x="131" y="153"/>
                </a:cubicBezTo>
                <a:cubicBezTo>
                  <a:pt x="132" y="149"/>
                  <a:pt x="132" y="146"/>
                  <a:pt x="134" y="143"/>
                </a:cubicBezTo>
                <a:cubicBezTo>
                  <a:pt x="135" y="140"/>
                  <a:pt x="135" y="140"/>
                  <a:pt x="135" y="140"/>
                </a:cubicBezTo>
                <a:cubicBezTo>
                  <a:pt x="127" y="134"/>
                  <a:pt x="127" y="134"/>
                  <a:pt x="127" y="134"/>
                </a:cubicBezTo>
                <a:cubicBezTo>
                  <a:pt x="131" y="129"/>
                  <a:pt x="131" y="129"/>
                  <a:pt x="131" y="129"/>
                </a:cubicBezTo>
                <a:cubicBezTo>
                  <a:pt x="139" y="136"/>
                  <a:pt x="139" y="136"/>
                  <a:pt x="139" y="136"/>
                </a:cubicBezTo>
                <a:cubicBezTo>
                  <a:pt x="141" y="134"/>
                  <a:pt x="141" y="134"/>
                  <a:pt x="141" y="134"/>
                </a:cubicBezTo>
                <a:cubicBezTo>
                  <a:pt x="144" y="131"/>
                  <a:pt x="147" y="130"/>
                  <a:pt x="150" y="129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8" y="117"/>
                  <a:pt x="158" y="117"/>
                  <a:pt x="158" y="117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162" y="127"/>
                  <a:pt x="162" y="127"/>
                  <a:pt x="162" y="127"/>
                </a:cubicBezTo>
                <a:cubicBezTo>
                  <a:pt x="165" y="127"/>
                  <a:pt x="169" y="128"/>
                  <a:pt x="172" y="130"/>
                </a:cubicBezTo>
                <a:cubicBezTo>
                  <a:pt x="175" y="131"/>
                  <a:pt x="175" y="131"/>
                  <a:pt x="175" y="131"/>
                </a:cubicBezTo>
                <a:cubicBezTo>
                  <a:pt x="181" y="123"/>
                  <a:pt x="181" y="123"/>
                  <a:pt x="181" y="123"/>
                </a:cubicBezTo>
                <a:cubicBezTo>
                  <a:pt x="185" y="127"/>
                  <a:pt x="185" y="127"/>
                  <a:pt x="185" y="127"/>
                </a:cubicBezTo>
                <a:cubicBezTo>
                  <a:pt x="179" y="135"/>
                  <a:pt x="179" y="135"/>
                  <a:pt x="179" y="135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4" y="140"/>
                  <a:pt x="185" y="143"/>
                  <a:pt x="186" y="146"/>
                </a:cubicBezTo>
                <a:cubicBezTo>
                  <a:pt x="187" y="149"/>
                  <a:pt x="187" y="149"/>
                  <a:pt x="187" y="149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98" y="153"/>
                  <a:pt x="198" y="153"/>
                  <a:pt x="198" y="153"/>
                </a:cubicBezTo>
                <a:lnTo>
                  <a:pt x="188" y="15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6108257" y="2663074"/>
            <a:ext cx="1294836" cy="982318"/>
          </a:xfrm>
          <a:prstGeom prst="roundRect">
            <a:avLst>
              <a:gd name="adj" fmla="val 13269"/>
            </a:avLst>
          </a:prstGeom>
          <a:noFill/>
          <a:ln w="22225">
            <a:solidFill>
              <a:srgbClr val="00A8AC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474350" y="3453575"/>
            <a:ext cx="1233511" cy="383637"/>
            <a:chOff x="2499360" y="3195046"/>
            <a:chExt cx="1584960" cy="492941"/>
          </a:xfrm>
        </p:grpSpPr>
        <p:sp>
          <p:nvSpPr>
            <p:cNvPr id="39" name="圆角矩形 38"/>
            <p:cNvSpPr/>
            <p:nvPr/>
          </p:nvSpPr>
          <p:spPr>
            <a:xfrm>
              <a:off x="2499360" y="3195046"/>
              <a:ext cx="1584960" cy="492941"/>
            </a:xfrm>
            <a:prstGeom prst="roundRect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913674" y="3224214"/>
              <a:ext cx="756332" cy="435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3" name="Freeform 98"/>
          <p:cNvSpPr>
            <a:spLocks noEditPoints="1"/>
          </p:cNvSpPr>
          <p:nvPr/>
        </p:nvSpPr>
        <p:spPr bwMode="auto">
          <a:xfrm>
            <a:off x="8957326" y="2977622"/>
            <a:ext cx="475362" cy="460534"/>
          </a:xfrm>
          <a:custGeom>
            <a:avLst/>
            <a:gdLst>
              <a:gd name="T0" fmla="*/ 449 w 513"/>
              <a:gd name="T1" fmla="*/ 497 h 497"/>
              <a:gd name="T2" fmla="*/ 289 w 513"/>
              <a:gd name="T3" fmla="*/ 497 h 497"/>
              <a:gd name="T4" fmla="*/ 289 w 513"/>
              <a:gd name="T5" fmla="*/ 326 h 497"/>
              <a:gd name="T6" fmla="*/ 227 w 513"/>
              <a:gd name="T7" fmla="*/ 326 h 497"/>
              <a:gd name="T8" fmla="*/ 227 w 513"/>
              <a:gd name="T9" fmla="*/ 497 h 497"/>
              <a:gd name="T10" fmla="*/ 66 w 513"/>
              <a:gd name="T11" fmla="*/ 497 h 497"/>
              <a:gd name="T12" fmla="*/ 66 w 513"/>
              <a:gd name="T13" fmla="*/ 296 h 497"/>
              <a:gd name="T14" fmla="*/ 0 w 513"/>
              <a:gd name="T15" fmla="*/ 296 h 497"/>
              <a:gd name="T16" fmla="*/ 99 w 513"/>
              <a:gd name="T17" fmla="*/ 180 h 497"/>
              <a:gd name="T18" fmla="*/ 99 w 513"/>
              <a:gd name="T19" fmla="*/ 43 h 497"/>
              <a:gd name="T20" fmla="*/ 187 w 513"/>
              <a:gd name="T21" fmla="*/ 43 h 497"/>
              <a:gd name="T22" fmla="*/ 187 w 513"/>
              <a:gd name="T23" fmla="*/ 80 h 497"/>
              <a:gd name="T24" fmla="*/ 258 w 513"/>
              <a:gd name="T25" fmla="*/ 0 h 497"/>
              <a:gd name="T26" fmla="*/ 513 w 513"/>
              <a:gd name="T27" fmla="*/ 296 h 497"/>
              <a:gd name="T28" fmla="*/ 449 w 513"/>
              <a:gd name="T29" fmla="*/ 296 h 497"/>
              <a:gd name="T30" fmla="*/ 449 w 513"/>
              <a:gd name="T31" fmla="*/ 497 h 497"/>
              <a:gd name="T32" fmla="*/ 308 w 513"/>
              <a:gd name="T33" fmla="*/ 478 h 497"/>
              <a:gd name="T34" fmla="*/ 431 w 513"/>
              <a:gd name="T35" fmla="*/ 478 h 497"/>
              <a:gd name="T36" fmla="*/ 431 w 513"/>
              <a:gd name="T37" fmla="*/ 277 h 497"/>
              <a:gd name="T38" fmla="*/ 473 w 513"/>
              <a:gd name="T39" fmla="*/ 277 h 497"/>
              <a:gd name="T40" fmla="*/ 258 w 513"/>
              <a:gd name="T41" fmla="*/ 28 h 497"/>
              <a:gd name="T42" fmla="*/ 168 w 513"/>
              <a:gd name="T43" fmla="*/ 132 h 497"/>
              <a:gd name="T44" fmla="*/ 168 w 513"/>
              <a:gd name="T45" fmla="*/ 62 h 497"/>
              <a:gd name="T46" fmla="*/ 118 w 513"/>
              <a:gd name="T47" fmla="*/ 62 h 497"/>
              <a:gd name="T48" fmla="*/ 118 w 513"/>
              <a:gd name="T49" fmla="*/ 187 h 497"/>
              <a:gd name="T50" fmla="*/ 40 w 513"/>
              <a:gd name="T51" fmla="*/ 277 h 497"/>
              <a:gd name="T52" fmla="*/ 85 w 513"/>
              <a:gd name="T53" fmla="*/ 277 h 497"/>
              <a:gd name="T54" fmla="*/ 85 w 513"/>
              <a:gd name="T55" fmla="*/ 478 h 497"/>
              <a:gd name="T56" fmla="*/ 208 w 513"/>
              <a:gd name="T57" fmla="*/ 478 h 497"/>
              <a:gd name="T58" fmla="*/ 208 w 513"/>
              <a:gd name="T59" fmla="*/ 307 h 497"/>
              <a:gd name="T60" fmla="*/ 308 w 513"/>
              <a:gd name="T61" fmla="*/ 307 h 497"/>
              <a:gd name="T62" fmla="*/ 308 w 513"/>
              <a:gd name="T63" fmla="*/ 478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13" h="497">
                <a:moveTo>
                  <a:pt x="449" y="497"/>
                </a:moveTo>
                <a:lnTo>
                  <a:pt x="289" y="497"/>
                </a:lnTo>
                <a:lnTo>
                  <a:pt x="289" y="326"/>
                </a:lnTo>
                <a:lnTo>
                  <a:pt x="227" y="326"/>
                </a:lnTo>
                <a:lnTo>
                  <a:pt x="227" y="497"/>
                </a:lnTo>
                <a:lnTo>
                  <a:pt x="66" y="497"/>
                </a:lnTo>
                <a:lnTo>
                  <a:pt x="66" y="296"/>
                </a:lnTo>
                <a:lnTo>
                  <a:pt x="0" y="296"/>
                </a:lnTo>
                <a:lnTo>
                  <a:pt x="99" y="180"/>
                </a:lnTo>
                <a:lnTo>
                  <a:pt x="99" y="43"/>
                </a:lnTo>
                <a:lnTo>
                  <a:pt x="187" y="43"/>
                </a:lnTo>
                <a:lnTo>
                  <a:pt x="187" y="80"/>
                </a:lnTo>
                <a:lnTo>
                  <a:pt x="258" y="0"/>
                </a:lnTo>
                <a:lnTo>
                  <a:pt x="513" y="296"/>
                </a:lnTo>
                <a:lnTo>
                  <a:pt x="449" y="296"/>
                </a:lnTo>
                <a:lnTo>
                  <a:pt x="449" y="497"/>
                </a:lnTo>
                <a:close/>
                <a:moveTo>
                  <a:pt x="308" y="478"/>
                </a:moveTo>
                <a:lnTo>
                  <a:pt x="431" y="478"/>
                </a:lnTo>
                <a:lnTo>
                  <a:pt x="431" y="277"/>
                </a:lnTo>
                <a:lnTo>
                  <a:pt x="473" y="277"/>
                </a:lnTo>
                <a:lnTo>
                  <a:pt x="258" y="28"/>
                </a:lnTo>
                <a:lnTo>
                  <a:pt x="168" y="132"/>
                </a:lnTo>
                <a:lnTo>
                  <a:pt x="168" y="62"/>
                </a:lnTo>
                <a:lnTo>
                  <a:pt x="118" y="62"/>
                </a:lnTo>
                <a:lnTo>
                  <a:pt x="118" y="187"/>
                </a:lnTo>
                <a:lnTo>
                  <a:pt x="40" y="277"/>
                </a:lnTo>
                <a:lnTo>
                  <a:pt x="85" y="277"/>
                </a:lnTo>
                <a:lnTo>
                  <a:pt x="85" y="478"/>
                </a:lnTo>
                <a:lnTo>
                  <a:pt x="208" y="478"/>
                </a:lnTo>
                <a:lnTo>
                  <a:pt x="208" y="307"/>
                </a:lnTo>
                <a:lnTo>
                  <a:pt x="308" y="307"/>
                </a:lnTo>
                <a:lnTo>
                  <a:pt x="308" y="47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8543395" y="2663074"/>
            <a:ext cx="1294836" cy="982318"/>
          </a:xfrm>
          <a:prstGeom prst="roundRect">
            <a:avLst>
              <a:gd name="adj" fmla="val 13269"/>
            </a:avLst>
          </a:prstGeom>
          <a:noFill/>
          <a:ln w="22225">
            <a:solidFill>
              <a:srgbClr val="BDA582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909489" y="2492630"/>
            <a:ext cx="1233511" cy="383637"/>
            <a:chOff x="2499360" y="3195046"/>
            <a:chExt cx="1584960" cy="492941"/>
          </a:xfrm>
        </p:grpSpPr>
        <p:sp>
          <p:nvSpPr>
            <p:cNvPr id="46" name="圆角矩形 45"/>
            <p:cNvSpPr/>
            <p:nvPr/>
          </p:nvSpPr>
          <p:spPr>
            <a:xfrm>
              <a:off x="2499360" y="3195046"/>
              <a:ext cx="1584960" cy="492941"/>
            </a:xfrm>
            <a:prstGeom prst="roundRect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913674" y="3207895"/>
              <a:ext cx="756332" cy="4350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标题</a:t>
              </a:r>
              <a:endPara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8" name="弧形 47"/>
          <p:cNvSpPr/>
          <p:nvPr/>
        </p:nvSpPr>
        <p:spPr>
          <a:xfrm rot="8100000">
            <a:off x="7285743" y="2745566"/>
            <a:ext cx="1609153" cy="1609154"/>
          </a:xfrm>
          <a:prstGeom prst="arc">
            <a:avLst>
              <a:gd name="adj1" fmla="val 14613822"/>
              <a:gd name="adj2" fmla="val 1217756"/>
            </a:avLst>
          </a:prstGeom>
          <a:ln w="50800">
            <a:solidFill>
              <a:srgbClr val="00A8AC"/>
            </a:solidFill>
            <a:headEnd type="stealth"/>
            <a:tailEnd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7183" y="1493470"/>
            <a:ext cx="2204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0" name="矩形 79"/>
          <p:cNvSpPr/>
          <p:nvPr/>
        </p:nvSpPr>
        <p:spPr>
          <a:xfrm>
            <a:off x="4693068" y="3976987"/>
            <a:ext cx="2204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1" name="矩形 80"/>
          <p:cNvSpPr/>
          <p:nvPr/>
        </p:nvSpPr>
        <p:spPr>
          <a:xfrm>
            <a:off x="6842156" y="1493470"/>
            <a:ext cx="2204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3" name="矩形 82"/>
          <p:cNvSpPr/>
          <p:nvPr/>
        </p:nvSpPr>
        <p:spPr>
          <a:xfrm>
            <a:off x="8736107" y="3976987"/>
            <a:ext cx="22042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1282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390651" y="1739922"/>
            <a:ext cx="9478761" cy="3650983"/>
            <a:chOff x="1390651" y="1232456"/>
            <a:chExt cx="9478761" cy="3650983"/>
          </a:xfrm>
        </p:grpSpPr>
        <p:grpSp>
          <p:nvGrpSpPr>
            <p:cNvPr id="38" name="组合 37"/>
            <p:cNvGrpSpPr/>
            <p:nvPr/>
          </p:nvGrpSpPr>
          <p:grpSpPr>
            <a:xfrm>
              <a:off x="1390651" y="1232456"/>
              <a:ext cx="9478761" cy="3650983"/>
              <a:chOff x="1028701" y="1003856"/>
              <a:chExt cx="9478761" cy="3650983"/>
            </a:xfrm>
          </p:grpSpPr>
          <p:graphicFrame>
            <p:nvGraphicFramePr>
              <p:cNvPr id="53" name="图表 52"/>
              <p:cNvGraphicFramePr/>
              <p:nvPr>
                <p:extLst>
                  <p:ext uri="{D42A27DB-BD31-4B8C-83A1-F6EECF244321}">
                    <p14:modId xmlns:p14="http://schemas.microsoft.com/office/powerpoint/2010/main" val="3441070475"/>
                  </p:ext>
                </p:extLst>
              </p:nvPr>
            </p:nvGraphicFramePr>
            <p:xfrm>
              <a:off x="1028701" y="1003856"/>
              <a:ext cx="9478761" cy="329499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54" name="任意多边形 53"/>
              <p:cNvSpPr/>
              <p:nvPr/>
            </p:nvSpPr>
            <p:spPr>
              <a:xfrm rot="11222650">
                <a:off x="1378412" y="3877739"/>
                <a:ext cx="1058012" cy="777100"/>
              </a:xfrm>
              <a:custGeom>
                <a:avLst/>
                <a:gdLst>
                  <a:gd name="connsiteX0" fmla="*/ 543539 w 1245297"/>
                  <a:gd name="connsiteY0" fmla="*/ 0 h 914658"/>
                  <a:gd name="connsiteX1" fmla="*/ 724089 w 1245297"/>
                  <a:gd name="connsiteY1" fmla="*/ 74786 h 914658"/>
                  <a:gd name="connsiteX2" fmla="*/ 754765 w 1245297"/>
                  <a:gd name="connsiteY2" fmla="*/ 111966 h 914658"/>
                  <a:gd name="connsiteX3" fmla="*/ 763583 w 1245297"/>
                  <a:gd name="connsiteY3" fmla="*/ 104691 h 914658"/>
                  <a:gd name="connsiteX4" fmla="*/ 887673 w 1245297"/>
                  <a:gd name="connsiteY4" fmla="*/ 66786 h 914658"/>
                  <a:gd name="connsiteX5" fmla="*/ 1109615 w 1245297"/>
                  <a:gd name="connsiteY5" fmla="*/ 288728 h 914658"/>
                  <a:gd name="connsiteX6" fmla="*/ 1105106 w 1245297"/>
                  <a:gd name="connsiteY6" fmla="*/ 333457 h 914658"/>
                  <a:gd name="connsiteX7" fmla="*/ 1094684 w 1245297"/>
                  <a:gd name="connsiteY7" fmla="*/ 367032 h 914658"/>
                  <a:gd name="connsiteX8" fmla="*/ 1101659 w 1245297"/>
                  <a:gd name="connsiteY8" fmla="*/ 367032 h 914658"/>
                  <a:gd name="connsiteX9" fmla="*/ 1245297 w 1245297"/>
                  <a:gd name="connsiteY9" fmla="*/ 510670 h 914658"/>
                  <a:gd name="connsiteX10" fmla="*/ 1245297 w 1245297"/>
                  <a:gd name="connsiteY10" fmla="*/ 510670 h 914658"/>
                  <a:gd name="connsiteX11" fmla="*/ 1101659 w 1245297"/>
                  <a:gd name="connsiteY11" fmla="*/ 654308 h 914658"/>
                  <a:gd name="connsiteX12" fmla="*/ 1082205 w 1245297"/>
                  <a:gd name="connsiteY12" fmla="*/ 654308 h 914658"/>
                  <a:gd name="connsiteX13" fmla="*/ 1069346 w 1245297"/>
                  <a:gd name="connsiteY13" fmla="*/ 716481 h 914658"/>
                  <a:gd name="connsiteX14" fmla="*/ 855132 w 1245297"/>
                  <a:gd name="connsiteY14" fmla="*/ 855090 h 914658"/>
                  <a:gd name="connsiteX15" fmla="*/ 675736 w 1245297"/>
                  <a:gd name="connsiteY15" fmla="*/ 772502 h 914658"/>
                  <a:gd name="connsiteX16" fmla="*/ 667553 w 1245297"/>
                  <a:gd name="connsiteY16" fmla="*/ 759336 h 914658"/>
                  <a:gd name="connsiteX17" fmla="*/ 612944 w 1245297"/>
                  <a:gd name="connsiteY17" fmla="*/ 838403 h 914658"/>
                  <a:gd name="connsiteX18" fmla="*/ 424359 w 1245297"/>
                  <a:gd name="connsiteY18" fmla="*/ 914658 h 914658"/>
                  <a:gd name="connsiteX19" fmla="*/ 157659 w 1245297"/>
                  <a:gd name="connsiteY19" fmla="*/ 654308 h 914658"/>
                  <a:gd name="connsiteX20" fmla="*/ 157659 w 1245297"/>
                  <a:gd name="connsiteY20" fmla="*/ 654308 h 914658"/>
                  <a:gd name="connsiteX21" fmla="*/ 143638 w 1245297"/>
                  <a:gd name="connsiteY21" fmla="*/ 654308 h 914658"/>
                  <a:gd name="connsiteX22" fmla="*/ 11288 w 1245297"/>
                  <a:gd name="connsiteY22" fmla="*/ 566580 h 914658"/>
                  <a:gd name="connsiteX23" fmla="*/ 0 w 1245297"/>
                  <a:gd name="connsiteY23" fmla="*/ 510670 h 914658"/>
                  <a:gd name="connsiteX24" fmla="*/ 11288 w 1245297"/>
                  <a:gd name="connsiteY24" fmla="*/ 454760 h 914658"/>
                  <a:gd name="connsiteX25" fmla="*/ 100924 w 1245297"/>
                  <a:gd name="connsiteY25" fmla="*/ 373490 h 914658"/>
                  <a:gd name="connsiteX26" fmla="*/ 131961 w 1245297"/>
                  <a:gd name="connsiteY26" fmla="*/ 368797 h 914658"/>
                  <a:gd name="connsiteX27" fmla="*/ 125660 w 1245297"/>
                  <a:gd name="connsiteY27" fmla="*/ 337587 h 914658"/>
                  <a:gd name="connsiteX28" fmla="*/ 238627 w 1245297"/>
                  <a:gd name="connsiteY28" fmla="*/ 224620 h 914658"/>
                  <a:gd name="connsiteX29" fmla="*/ 282599 w 1245297"/>
                  <a:gd name="connsiteY29" fmla="*/ 233498 h 914658"/>
                  <a:gd name="connsiteX30" fmla="*/ 289909 w 1245297"/>
                  <a:gd name="connsiteY30" fmla="*/ 238427 h 914658"/>
                  <a:gd name="connsiteX31" fmla="*/ 293392 w 1245297"/>
                  <a:gd name="connsiteY31" fmla="*/ 203876 h 914658"/>
                  <a:gd name="connsiteX32" fmla="*/ 543539 w 1245297"/>
                  <a:gd name="connsiteY32" fmla="*/ 0 h 914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45297" h="914658">
                    <a:moveTo>
                      <a:pt x="543539" y="0"/>
                    </a:moveTo>
                    <a:cubicBezTo>
                      <a:pt x="614048" y="0"/>
                      <a:pt x="677883" y="28579"/>
                      <a:pt x="724089" y="74786"/>
                    </a:cubicBezTo>
                    <a:lnTo>
                      <a:pt x="754765" y="111966"/>
                    </a:lnTo>
                    <a:lnTo>
                      <a:pt x="763583" y="104691"/>
                    </a:lnTo>
                    <a:cubicBezTo>
                      <a:pt x="799005" y="80760"/>
                      <a:pt x="841707" y="66786"/>
                      <a:pt x="887673" y="66786"/>
                    </a:cubicBezTo>
                    <a:cubicBezTo>
                      <a:pt x="1010248" y="66786"/>
                      <a:pt x="1109615" y="166153"/>
                      <a:pt x="1109615" y="288728"/>
                    </a:cubicBezTo>
                    <a:cubicBezTo>
                      <a:pt x="1109615" y="304050"/>
                      <a:pt x="1108062" y="319009"/>
                      <a:pt x="1105106" y="333457"/>
                    </a:cubicBezTo>
                    <a:lnTo>
                      <a:pt x="1094684" y="367032"/>
                    </a:lnTo>
                    <a:lnTo>
                      <a:pt x="1101659" y="367032"/>
                    </a:lnTo>
                    <a:cubicBezTo>
                      <a:pt x="1180988" y="367032"/>
                      <a:pt x="1245297" y="431341"/>
                      <a:pt x="1245297" y="510670"/>
                    </a:cubicBezTo>
                    <a:lnTo>
                      <a:pt x="1245297" y="510670"/>
                    </a:lnTo>
                    <a:cubicBezTo>
                      <a:pt x="1245297" y="589999"/>
                      <a:pt x="1180988" y="654308"/>
                      <a:pt x="1101659" y="654308"/>
                    </a:cubicBezTo>
                    <a:lnTo>
                      <a:pt x="1082205" y="654308"/>
                    </a:lnTo>
                    <a:lnTo>
                      <a:pt x="1069346" y="716481"/>
                    </a:lnTo>
                    <a:cubicBezTo>
                      <a:pt x="1034053" y="797936"/>
                      <a:pt x="951430" y="855090"/>
                      <a:pt x="855132" y="855090"/>
                    </a:cubicBezTo>
                    <a:cubicBezTo>
                      <a:pt x="782909" y="855090"/>
                      <a:pt x="718377" y="822941"/>
                      <a:pt x="675736" y="772502"/>
                    </a:cubicBezTo>
                    <a:lnTo>
                      <a:pt x="667553" y="759336"/>
                    </a:lnTo>
                    <a:lnTo>
                      <a:pt x="612944" y="838403"/>
                    </a:lnTo>
                    <a:cubicBezTo>
                      <a:pt x="564681" y="885518"/>
                      <a:pt x="498006" y="914658"/>
                      <a:pt x="424359" y="914658"/>
                    </a:cubicBezTo>
                    <a:cubicBezTo>
                      <a:pt x="277065" y="914658"/>
                      <a:pt x="157659" y="798095"/>
                      <a:pt x="157659" y="654308"/>
                    </a:cubicBezTo>
                    <a:lnTo>
                      <a:pt x="157659" y="654308"/>
                    </a:lnTo>
                    <a:lnTo>
                      <a:pt x="143638" y="654308"/>
                    </a:lnTo>
                    <a:cubicBezTo>
                      <a:pt x="84142" y="654308"/>
                      <a:pt x="33093" y="618134"/>
                      <a:pt x="11288" y="566580"/>
                    </a:cubicBezTo>
                    <a:lnTo>
                      <a:pt x="0" y="510670"/>
                    </a:lnTo>
                    <a:lnTo>
                      <a:pt x="11288" y="454760"/>
                    </a:lnTo>
                    <a:cubicBezTo>
                      <a:pt x="27642" y="416095"/>
                      <a:pt x="60445" y="386080"/>
                      <a:pt x="100924" y="373490"/>
                    </a:cubicBezTo>
                    <a:lnTo>
                      <a:pt x="131961" y="368797"/>
                    </a:lnTo>
                    <a:lnTo>
                      <a:pt x="125660" y="337587"/>
                    </a:lnTo>
                    <a:cubicBezTo>
                      <a:pt x="125660" y="275198"/>
                      <a:pt x="176237" y="224620"/>
                      <a:pt x="238627" y="224620"/>
                    </a:cubicBezTo>
                    <a:cubicBezTo>
                      <a:pt x="254224" y="224620"/>
                      <a:pt x="269083" y="227781"/>
                      <a:pt x="282599" y="233498"/>
                    </a:cubicBezTo>
                    <a:lnTo>
                      <a:pt x="289909" y="238427"/>
                    </a:lnTo>
                    <a:lnTo>
                      <a:pt x="293392" y="203876"/>
                    </a:lnTo>
                    <a:cubicBezTo>
                      <a:pt x="317201" y="87524"/>
                      <a:pt x="420149" y="0"/>
                      <a:pt x="543539" y="0"/>
                    </a:cubicBezTo>
                    <a:close/>
                  </a:path>
                </a:pathLst>
              </a:custGeom>
              <a:solidFill>
                <a:srgbClr val="00A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 rot="11222650">
                <a:off x="2912799" y="3877739"/>
                <a:ext cx="1058012" cy="777100"/>
              </a:xfrm>
              <a:custGeom>
                <a:avLst/>
                <a:gdLst>
                  <a:gd name="connsiteX0" fmla="*/ 543539 w 1245297"/>
                  <a:gd name="connsiteY0" fmla="*/ 0 h 914658"/>
                  <a:gd name="connsiteX1" fmla="*/ 724089 w 1245297"/>
                  <a:gd name="connsiteY1" fmla="*/ 74786 h 914658"/>
                  <a:gd name="connsiteX2" fmla="*/ 754765 w 1245297"/>
                  <a:gd name="connsiteY2" fmla="*/ 111966 h 914658"/>
                  <a:gd name="connsiteX3" fmla="*/ 763583 w 1245297"/>
                  <a:gd name="connsiteY3" fmla="*/ 104691 h 914658"/>
                  <a:gd name="connsiteX4" fmla="*/ 887673 w 1245297"/>
                  <a:gd name="connsiteY4" fmla="*/ 66786 h 914658"/>
                  <a:gd name="connsiteX5" fmla="*/ 1109615 w 1245297"/>
                  <a:gd name="connsiteY5" fmla="*/ 288728 h 914658"/>
                  <a:gd name="connsiteX6" fmla="*/ 1105106 w 1245297"/>
                  <a:gd name="connsiteY6" fmla="*/ 333457 h 914658"/>
                  <a:gd name="connsiteX7" fmla="*/ 1094684 w 1245297"/>
                  <a:gd name="connsiteY7" fmla="*/ 367032 h 914658"/>
                  <a:gd name="connsiteX8" fmla="*/ 1101659 w 1245297"/>
                  <a:gd name="connsiteY8" fmla="*/ 367032 h 914658"/>
                  <a:gd name="connsiteX9" fmla="*/ 1245297 w 1245297"/>
                  <a:gd name="connsiteY9" fmla="*/ 510670 h 914658"/>
                  <a:gd name="connsiteX10" fmla="*/ 1245297 w 1245297"/>
                  <a:gd name="connsiteY10" fmla="*/ 510670 h 914658"/>
                  <a:gd name="connsiteX11" fmla="*/ 1101659 w 1245297"/>
                  <a:gd name="connsiteY11" fmla="*/ 654308 h 914658"/>
                  <a:gd name="connsiteX12" fmla="*/ 1082205 w 1245297"/>
                  <a:gd name="connsiteY12" fmla="*/ 654308 h 914658"/>
                  <a:gd name="connsiteX13" fmla="*/ 1069346 w 1245297"/>
                  <a:gd name="connsiteY13" fmla="*/ 716481 h 914658"/>
                  <a:gd name="connsiteX14" fmla="*/ 855132 w 1245297"/>
                  <a:gd name="connsiteY14" fmla="*/ 855090 h 914658"/>
                  <a:gd name="connsiteX15" fmla="*/ 675736 w 1245297"/>
                  <a:gd name="connsiteY15" fmla="*/ 772502 h 914658"/>
                  <a:gd name="connsiteX16" fmla="*/ 667553 w 1245297"/>
                  <a:gd name="connsiteY16" fmla="*/ 759336 h 914658"/>
                  <a:gd name="connsiteX17" fmla="*/ 612944 w 1245297"/>
                  <a:gd name="connsiteY17" fmla="*/ 838403 h 914658"/>
                  <a:gd name="connsiteX18" fmla="*/ 424359 w 1245297"/>
                  <a:gd name="connsiteY18" fmla="*/ 914658 h 914658"/>
                  <a:gd name="connsiteX19" fmla="*/ 157659 w 1245297"/>
                  <a:gd name="connsiteY19" fmla="*/ 654308 h 914658"/>
                  <a:gd name="connsiteX20" fmla="*/ 157659 w 1245297"/>
                  <a:gd name="connsiteY20" fmla="*/ 654308 h 914658"/>
                  <a:gd name="connsiteX21" fmla="*/ 143638 w 1245297"/>
                  <a:gd name="connsiteY21" fmla="*/ 654308 h 914658"/>
                  <a:gd name="connsiteX22" fmla="*/ 11288 w 1245297"/>
                  <a:gd name="connsiteY22" fmla="*/ 566580 h 914658"/>
                  <a:gd name="connsiteX23" fmla="*/ 0 w 1245297"/>
                  <a:gd name="connsiteY23" fmla="*/ 510670 h 914658"/>
                  <a:gd name="connsiteX24" fmla="*/ 11288 w 1245297"/>
                  <a:gd name="connsiteY24" fmla="*/ 454760 h 914658"/>
                  <a:gd name="connsiteX25" fmla="*/ 100924 w 1245297"/>
                  <a:gd name="connsiteY25" fmla="*/ 373490 h 914658"/>
                  <a:gd name="connsiteX26" fmla="*/ 131961 w 1245297"/>
                  <a:gd name="connsiteY26" fmla="*/ 368797 h 914658"/>
                  <a:gd name="connsiteX27" fmla="*/ 125660 w 1245297"/>
                  <a:gd name="connsiteY27" fmla="*/ 337587 h 914658"/>
                  <a:gd name="connsiteX28" fmla="*/ 238627 w 1245297"/>
                  <a:gd name="connsiteY28" fmla="*/ 224620 h 914658"/>
                  <a:gd name="connsiteX29" fmla="*/ 282599 w 1245297"/>
                  <a:gd name="connsiteY29" fmla="*/ 233498 h 914658"/>
                  <a:gd name="connsiteX30" fmla="*/ 289909 w 1245297"/>
                  <a:gd name="connsiteY30" fmla="*/ 238427 h 914658"/>
                  <a:gd name="connsiteX31" fmla="*/ 293392 w 1245297"/>
                  <a:gd name="connsiteY31" fmla="*/ 203876 h 914658"/>
                  <a:gd name="connsiteX32" fmla="*/ 543539 w 1245297"/>
                  <a:gd name="connsiteY32" fmla="*/ 0 h 914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45297" h="914658">
                    <a:moveTo>
                      <a:pt x="543539" y="0"/>
                    </a:moveTo>
                    <a:cubicBezTo>
                      <a:pt x="614048" y="0"/>
                      <a:pt x="677883" y="28579"/>
                      <a:pt x="724089" y="74786"/>
                    </a:cubicBezTo>
                    <a:lnTo>
                      <a:pt x="754765" y="111966"/>
                    </a:lnTo>
                    <a:lnTo>
                      <a:pt x="763583" y="104691"/>
                    </a:lnTo>
                    <a:cubicBezTo>
                      <a:pt x="799005" y="80760"/>
                      <a:pt x="841707" y="66786"/>
                      <a:pt x="887673" y="66786"/>
                    </a:cubicBezTo>
                    <a:cubicBezTo>
                      <a:pt x="1010248" y="66786"/>
                      <a:pt x="1109615" y="166153"/>
                      <a:pt x="1109615" y="288728"/>
                    </a:cubicBezTo>
                    <a:cubicBezTo>
                      <a:pt x="1109615" y="304050"/>
                      <a:pt x="1108062" y="319009"/>
                      <a:pt x="1105106" y="333457"/>
                    </a:cubicBezTo>
                    <a:lnTo>
                      <a:pt x="1094684" y="367032"/>
                    </a:lnTo>
                    <a:lnTo>
                      <a:pt x="1101659" y="367032"/>
                    </a:lnTo>
                    <a:cubicBezTo>
                      <a:pt x="1180988" y="367032"/>
                      <a:pt x="1245297" y="431341"/>
                      <a:pt x="1245297" y="510670"/>
                    </a:cubicBezTo>
                    <a:lnTo>
                      <a:pt x="1245297" y="510670"/>
                    </a:lnTo>
                    <a:cubicBezTo>
                      <a:pt x="1245297" y="589999"/>
                      <a:pt x="1180988" y="654308"/>
                      <a:pt x="1101659" y="654308"/>
                    </a:cubicBezTo>
                    <a:lnTo>
                      <a:pt x="1082205" y="654308"/>
                    </a:lnTo>
                    <a:lnTo>
                      <a:pt x="1069346" y="716481"/>
                    </a:lnTo>
                    <a:cubicBezTo>
                      <a:pt x="1034053" y="797936"/>
                      <a:pt x="951430" y="855090"/>
                      <a:pt x="855132" y="855090"/>
                    </a:cubicBezTo>
                    <a:cubicBezTo>
                      <a:pt x="782909" y="855090"/>
                      <a:pt x="718377" y="822941"/>
                      <a:pt x="675736" y="772502"/>
                    </a:cubicBezTo>
                    <a:lnTo>
                      <a:pt x="667553" y="759336"/>
                    </a:lnTo>
                    <a:lnTo>
                      <a:pt x="612944" y="838403"/>
                    </a:lnTo>
                    <a:cubicBezTo>
                      <a:pt x="564681" y="885518"/>
                      <a:pt x="498006" y="914658"/>
                      <a:pt x="424359" y="914658"/>
                    </a:cubicBezTo>
                    <a:cubicBezTo>
                      <a:pt x="277065" y="914658"/>
                      <a:pt x="157659" y="798095"/>
                      <a:pt x="157659" y="654308"/>
                    </a:cubicBezTo>
                    <a:lnTo>
                      <a:pt x="157659" y="654308"/>
                    </a:lnTo>
                    <a:lnTo>
                      <a:pt x="143638" y="654308"/>
                    </a:lnTo>
                    <a:cubicBezTo>
                      <a:pt x="84142" y="654308"/>
                      <a:pt x="33093" y="618134"/>
                      <a:pt x="11288" y="566580"/>
                    </a:cubicBezTo>
                    <a:lnTo>
                      <a:pt x="0" y="510670"/>
                    </a:lnTo>
                    <a:lnTo>
                      <a:pt x="11288" y="454760"/>
                    </a:lnTo>
                    <a:cubicBezTo>
                      <a:pt x="27642" y="416095"/>
                      <a:pt x="60445" y="386080"/>
                      <a:pt x="100924" y="373490"/>
                    </a:cubicBezTo>
                    <a:lnTo>
                      <a:pt x="131961" y="368797"/>
                    </a:lnTo>
                    <a:lnTo>
                      <a:pt x="125660" y="337587"/>
                    </a:lnTo>
                    <a:cubicBezTo>
                      <a:pt x="125660" y="275198"/>
                      <a:pt x="176237" y="224620"/>
                      <a:pt x="238627" y="224620"/>
                    </a:cubicBezTo>
                    <a:cubicBezTo>
                      <a:pt x="254224" y="224620"/>
                      <a:pt x="269083" y="227781"/>
                      <a:pt x="282599" y="233498"/>
                    </a:cubicBezTo>
                    <a:lnTo>
                      <a:pt x="289909" y="238427"/>
                    </a:lnTo>
                    <a:lnTo>
                      <a:pt x="293392" y="203876"/>
                    </a:lnTo>
                    <a:cubicBezTo>
                      <a:pt x="317201" y="87524"/>
                      <a:pt x="420149" y="0"/>
                      <a:pt x="543539" y="0"/>
                    </a:cubicBezTo>
                    <a:close/>
                  </a:path>
                </a:pathLst>
              </a:custGeom>
              <a:solidFill>
                <a:srgbClr val="BDA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rot="11222650">
                <a:off x="4447186" y="3877739"/>
                <a:ext cx="1058012" cy="777100"/>
              </a:xfrm>
              <a:custGeom>
                <a:avLst/>
                <a:gdLst>
                  <a:gd name="connsiteX0" fmla="*/ 543539 w 1245297"/>
                  <a:gd name="connsiteY0" fmla="*/ 0 h 914658"/>
                  <a:gd name="connsiteX1" fmla="*/ 724089 w 1245297"/>
                  <a:gd name="connsiteY1" fmla="*/ 74786 h 914658"/>
                  <a:gd name="connsiteX2" fmla="*/ 754765 w 1245297"/>
                  <a:gd name="connsiteY2" fmla="*/ 111966 h 914658"/>
                  <a:gd name="connsiteX3" fmla="*/ 763583 w 1245297"/>
                  <a:gd name="connsiteY3" fmla="*/ 104691 h 914658"/>
                  <a:gd name="connsiteX4" fmla="*/ 887673 w 1245297"/>
                  <a:gd name="connsiteY4" fmla="*/ 66786 h 914658"/>
                  <a:gd name="connsiteX5" fmla="*/ 1109615 w 1245297"/>
                  <a:gd name="connsiteY5" fmla="*/ 288728 h 914658"/>
                  <a:gd name="connsiteX6" fmla="*/ 1105106 w 1245297"/>
                  <a:gd name="connsiteY6" fmla="*/ 333457 h 914658"/>
                  <a:gd name="connsiteX7" fmla="*/ 1094684 w 1245297"/>
                  <a:gd name="connsiteY7" fmla="*/ 367032 h 914658"/>
                  <a:gd name="connsiteX8" fmla="*/ 1101659 w 1245297"/>
                  <a:gd name="connsiteY8" fmla="*/ 367032 h 914658"/>
                  <a:gd name="connsiteX9" fmla="*/ 1245297 w 1245297"/>
                  <a:gd name="connsiteY9" fmla="*/ 510670 h 914658"/>
                  <a:gd name="connsiteX10" fmla="*/ 1245297 w 1245297"/>
                  <a:gd name="connsiteY10" fmla="*/ 510670 h 914658"/>
                  <a:gd name="connsiteX11" fmla="*/ 1101659 w 1245297"/>
                  <a:gd name="connsiteY11" fmla="*/ 654308 h 914658"/>
                  <a:gd name="connsiteX12" fmla="*/ 1082205 w 1245297"/>
                  <a:gd name="connsiteY12" fmla="*/ 654308 h 914658"/>
                  <a:gd name="connsiteX13" fmla="*/ 1069346 w 1245297"/>
                  <a:gd name="connsiteY13" fmla="*/ 716481 h 914658"/>
                  <a:gd name="connsiteX14" fmla="*/ 855132 w 1245297"/>
                  <a:gd name="connsiteY14" fmla="*/ 855090 h 914658"/>
                  <a:gd name="connsiteX15" fmla="*/ 675736 w 1245297"/>
                  <a:gd name="connsiteY15" fmla="*/ 772502 h 914658"/>
                  <a:gd name="connsiteX16" fmla="*/ 667553 w 1245297"/>
                  <a:gd name="connsiteY16" fmla="*/ 759336 h 914658"/>
                  <a:gd name="connsiteX17" fmla="*/ 612944 w 1245297"/>
                  <a:gd name="connsiteY17" fmla="*/ 838403 h 914658"/>
                  <a:gd name="connsiteX18" fmla="*/ 424359 w 1245297"/>
                  <a:gd name="connsiteY18" fmla="*/ 914658 h 914658"/>
                  <a:gd name="connsiteX19" fmla="*/ 157659 w 1245297"/>
                  <a:gd name="connsiteY19" fmla="*/ 654308 h 914658"/>
                  <a:gd name="connsiteX20" fmla="*/ 157659 w 1245297"/>
                  <a:gd name="connsiteY20" fmla="*/ 654308 h 914658"/>
                  <a:gd name="connsiteX21" fmla="*/ 143638 w 1245297"/>
                  <a:gd name="connsiteY21" fmla="*/ 654308 h 914658"/>
                  <a:gd name="connsiteX22" fmla="*/ 11288 w 1245297"/>
                  <a:gd name="connsiteY22" fmla="*/ 566580 h 914658"/>
                  <a:gd name="connsiteX23" fmla="*/ 0 w 1245297"/>
                  <a:gd name="connsiteY23" fmla="*/ 510670 h 914658"/>
                  <a:gd name="connsiteX24" fmla="*/ 11288 w 1245297"/>
                  <a:gd name="connsiteY24" fmla="*/ 454760 h 914658"/>
                  <a:gd name="connsiteX25" fmla="*/ 100924 w 1245297"/>
                  <a:gd name="connsiteY25" fmla="*/ 373490 h 914658"/>
                  <a:gd name="connsiteX26" fmla="*/ 131961 w 1245297"/>
                  <a:gd name="connsiteY26" fmla="*/ 368797 h 914658"/>
                  <a:gd name="connsiteX27" fmla="*/ 125660 w 1245297"/>
                  <a:gd name="connsiteY27" fmla="*/ 337587 h 914658"/>
                  <a:gd name="connsiteX28" fmla="*/ 238627 w 1245297"/>
                  <a:gd name="connsiteY28" fmla="*/ 224620 h 914658"/>
                  <a:gd name="connsiteX29" fmla="*/ 282599 w 1245297"/>
                  <a:gd name="connsiteY29" fmla="*/ 233498 h 914658"/>
                  <a:gd name="connsiteX30" fmla="*/ 289909 w 1245297"/>
                  <a:gd name="connsiteY30" fmla="*/ 238427 h 914658"/>
                  <a:gd name="connsiteX31" fmla="*/ 293392 w 1245297"/>
                  <a:gd name="connsiteY31" fmla="*/ 203876 h 914658"/>
                  <a:gd name="connsiteX32" fmla="*/ 543539 w 1245297"/>
                  <a:gd name="connsiteY32" fmla="*/ 0 h 914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45297" h="914658">
                    <a:moveTo>
                      <a:pt x="543539" y="0"/>
                    </a:moveTo>
                    <a:cubicBezTo>
                      <a:pt x="614048" y="0"/>
                      <a:pt x="677883" y="28579"/>
                      <a:pt x="724089" y="74786"/>
                    </a:cubicBezTo>
                    <a:lnTo>
                      <a:pt x="754765" y="111966"/>
                    </a:lnTo>
                    <a:lnTo>
                      <a:pt x="763583" y="104691"/>
                    </a:lnTo>
                    <a:cubicBezTo>
                      <a:pt x="799005" y="80760"/>
                      <a:pt x="841707" y="66786"/>
                      <a:pt x="887673" y="66786"/>
                    </a:cubicBezTo>
                    <a:cubicBezTo>
                      <a:pt x="1010248" y="66786"/>
                      <a:pt x="1109615" y="166153"/>
                      <a:pt x="1109615" y="288728"/>
                    </a:cubicBezTo>
                    <a:cubicBezTo>
                      <a:pt x="1109615" y="304050"/>
                      <a:pt x="1108062" y="319009"/>
                      <a:pt x="1105106" y="333457"/>
                    </a:cubicBezTo>
                    <a:lnTo>
                      <a:pt x="1094684" y="367032"/>
                    </a:lnTo>
                    <a:lnTo>
                      <a:pt x="1101659" y="367032"/>
                    </a:lnTo>
                    <a:cubicBezTo>
                      <a:pt x="1180988" y="367032"/>
                      <a:pt x="1245297" y="431341"/>
                      <a:pt x="1245297" y="510670"/>
                    </a:cubicBezTo>
                    <a:lnTo>
                      <a:pt x="1245297" y="510670"/>
                    </a:lnTo>
                    <a:cubicBezTo>
                      <a:pt x="1245297" y="589999"/>
                      <a:pt x="1180988" y="654308"/>
                      <a:pt x="1101659" y="654308"/>
                    </a:cubicBezTo>
                    <a:lnTo>
                      <a:pt x="1082205" y="654308"/>
                    </a:lnTo>
                    <a:lnTo>
                      <a:pt x="1069346" y="716481"/>
                    </a:lnTo>
                    <a:cubicBezTo>
                      <a:pt x="1034053" y="797936"/>
                      <a:pt x="951430" y="855090"/>
                      <a:pt x="855132" y="855090"/>
                    </a:cubicBezTo>
                    <a:cubicBezTo>
                      <a:pt x="782909" y="855090"/>
                      <a:pt x="718377" y="822941"/>
                      <a:pt x="675736" y="772502"/>
                    </a:cubicBezTo>
                    <a:lnTo>
                      <a:pt x="667553" y="759336"/>
                    </a:lnTo>
                    <a:lnTo>
                      <a:pt x="612944" y="838403"/>
                    </a:lnTo>
                    <a:cubicBezTo>
                      <a:pt x="564681" y="885518"/>
                      <a:pt x="498006" y="914658"/>
                      <a:pt x="424359" y="914658"/>
                    </a:cubicBezTo>
                    <a:cubicBezTo>
                      <a:pt x="277065" y="914658"/>
                      <a:pt x="157659" y="798095"/>
                      <a:pt x="157659" y="654308"/>
                    </a:cubicBezTo>
                    <a:lnTo>
                      <a:pt x="157659" y="654308"/>
                    </a:lnTo>
                    <a:lnTo>
                      <a:pt x="143638" y="654308"/>
                    </a:lnTo>
                    <a:cubicBezTo>
                      <a:pt x="84142" y="654308"/>
                      <a:pt x="33093" y="618134"/>
                      <a:pt x="11288" y="566580"/>
                    </a:cubicBezTo>
                    <a:lnTo>
                      <a:pt x="0" y="510670"/>
                    </a:lnTo>
                    <a:lnTo>
                      <a:pt x="11288" y="454760"/>
                    </a:lnTo>
                    <a:cubicBezTo>
                      <a:pt x="27642" y="416095"/>
                      <a:pt x="60445" y="386080"/>
                      <a:pt x="100924" y="373490"/>
                    </a:cubicBezTo>
                    <a:lnTo>
                      <a:pt x="131961" y="368797"/>
                    </a:lnTo>
                    <a:lnTo>
                      <a:pt x="125660" y="337587"/>
                    </a:lnTo>
                    <a:cubicBezTo>
                      <a:pt x="125660" y="275198"/>
                      <a:pt x="176237" y="224620"/>
                      <a:pt x="238627" y="224620"/>
                    </a:cubicBezTo>
                    <a:cubicBezTo>
                      <a:pt x="254224" y="224620"/>
                      <a:pt x="269083" y="227781"/>
                      <a:pt x="282599" y="233498"/>
                    </a:cubicBezTo>
                    <a:lnTo>
                      <a:pt x="289909" y="238427"/>
                    </a:lnTo>
                    <a:lnTo>
                      <a:pt x="293392" y="203876"/>
                    </a:lnTo>
                    <a:cubicBezTo>
                      <a:pt x="317201" y="87524"/>
                      <a:pt x="420149" y="0"/>
                      <a:pt x="543539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 rot="11222650">
                <a:off x="5981573" y="3877739"/>
                <a:ext cx="1058012" cy="777100"/>
              </a:xfrm>
              <a:custGeom>
                <a:avLst/>
                <a:gdLst>
                  <a:gd name="connsiteX0" fmla="*/ 543539 w 1245297"/>
                  <a:gd name="connsiteY0" fmla="*/ 0 h 914658"/>
                  <a:gd name="connsiteX1" fmla="*/ 724089 w 1245297"/>
                  <a:gd name="connsiteY1" fmla="*/ 74786 h 914658"/>
                  <a:gd name="connsiteX2" fmla="*/ 754765 w 1245297"/>
                  <a:gd name="connsiteY2" fmla="*/ 111966 h 914658"/>
                  <a:gd name="connsiteX3" fmla="*/ 763583 w 1245297"/>
                  <a:gd name="connsiteY3" fmla="*/ 104691 h 914658"/>
                  <a:gd name="connsiteX4" fmla="*/ 887673 w 1245297"/>
                  <a:gd name="connsiteY4" fmla="*/ 66786 h 914658"/>
                  <a:gd name="connsiteX5" fmla="*/ 1109615 w 1245297"/>
                  <a:gd name="connsiteY5" fmla="*/ 288728 h 914658"/>
                  <a:gd name="connsiteX6" fmla="*/ 1105106 w 1245297"/>
                  <a:gd name="connsiteY6" fmla="*/ 333457 h 914658"/>
                  <a:gd name="connsiteX7" fmla="*/ 1094684 w 1245297"/>
                  <a:gd name="connsiteY7" fmla="*/ 367032 h 914658"/>
                  <a:gd name="connsiteX8" fmla="*/ 1101659 w 1245297"/>
                  <a:gd name="connsiteY8" fmla="*/ 367032 h 914658"/>
                  <a:gd name="connsiteX9" fmla="*/ 1245297 w 1245297"/>
                  <a:gd name="connsiteY9" fmla="*/ 510670 h 914658"/>
                  <a:gd name="connsiteX10" fmla="*/ 1245297 w 1245297"/>
                  <a:gd name="connsiteY10" fmla="*/ 510670 h 914658"/>
                  <a:gd name="connsiteX11" fmla="*/ 1101659 w 1245297"/>
                  <a:gd name="connsiteY11" fmla="*/ 654308 h 914658"/>
                  <a:gd name="connsiteX12" fmla="*/ 1082205 w 1245297"/>
                  <a:gd name="connsiteY12" fmla="*/ 654308 h 914658"/>
                  <a:gd name="connsiteX13" fmla="*/ 1069346 w 1245297"/>
                  <a:gd name="connsiteY13" fmla="*/ 716481 h 914658"/>
                  <a:gd name="connsiteX14" fmla="*/ 855132 w 1245297"/>
                  <a:gd name="connsiteY14" fmla="*/ 855090 h 914658"/>
                  <a:gd name="connsiteX15" fmla="*/ 675736 w 1245297"/>
                  <a:gd name="connsiteY15" fmla="*/ 772502 h 914658"/>
                  <a:gd name="connsiteX16" fmla="*/ 667553 w 1245297"/>
                  <a:gd name="connsiteY16" fmla="*/ 759336 h 914658"/>
                  <a:gd name="connsiteX17" fmla="*/ 612944 w 1245297"/>
                  <a:gd name="connsiteY17" fmla="*/ 838403 h 914658"/>
                  <a:gd name="connsiteX18" fmla="*/ 424359 w 1245297"/>
                  <a:gd name="connsiteY18" fmla="*/ 914658 h 914658"/>
                  <a:gd name="connsiteX19" fmla="*/ 157659 w 1245297"/>
                  <a:gd name="connsiteY19" fmla="*/ 654308 h 914658"/>
                  <a:gd name="connsiteX20" fmla="*/ 157659 w 1245297"/>
                  <a:gd name="connsiteY20" fmla="*/ 654308 h 914658"/>
                  <a:gd name="connsiteX21" fmla="*/ 143638 w 1245297"/>
                  <a:gd name="connsiteY21" fmla="*/ 654308 h 914658"/>
                  <a:gd name="connsiteX22" fmla="*/ 11288 w 1245297"/>
                  <a:gd name="connsiteY22" fmla="*/ 566580 h 914658"/>
                  <a:gd name="connsiteX23" fmla="*/ 0 w 1245297"/>
                  <a:gd name="connsiteY23" fmla="*/ 510670 h 914658"/>
                  <a:gd name="connsiteX24" fmla="*/ 11288 w 1245297"/>
                  <a:gd name="connsiteY24" fmla="*/ 454760 h 914658"/>
                  <a:gd name="connsiteX25" fmla="*/ 100924 w 1245297"/>
                  <a:gd name="connsiteY25" fmla="*/ 373490 h 914658"/>
                  <a:gd name="connsiteX26" fmla="*/ 131961 w 1245297"/>
                  <a:gd name="connsiteY26" fmla="*/ 368797 h 914658"/>
                  <a:gd name="connsiteX27" fmla="*/ 125660 w 1245297"/>
                  <a:gd name="connsiteY27" fmla="*/ 337587 h 914658"/>
                  <a:gd name="connsiteX28" fmla="*/ 238627 w 1245297"/>
                  <a:gd name="connsiteY28" fmla="*/ 224620 h 914658"/>
                  <a:gd name="connsiteX29" fmla="*/ 282599 w 1245297"/>
                  <a:gd name="connsiteY29" fmla="*/ 233498 h 914658"/>
                  <a:gd name="connsiteX30" fmla="*/ 289909 w 1245297"/>
                  <a:gd name="connsiteY30" fmla="*/ 238427 h 914658"/>
                  <a:gd name="connsiteX31" fmla="*/ 293392 w 1245297"/>
                  <a:gd name="connsiteY31" fmla="*/ 203876 h 914658"/>
                  <a:gd name="connsiteX32" fmla="*/ 543539 w 1245297"/>
                  <a:gd name="connsiteY32" fmla="*/ 0 h 914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45297" h="914658">
                    <a:moveTo>
                      <a:pt x="543539" y="0"/>
                    </a:moveTo>
                    <a:cubicBezTo>
                      <a:pt x="614048" y="0"/>
                      <a:pt x="677883" y="28579"/>
                      <a:pt x="724089" y="74786"/>
                    </a:cubicBezTo>
                    <a:lnTo>
                      <a:pt x="754765" y="111966"/>
                    </a:lnTo>
                    <a:lnTo>
                      <a:pt x="763583" y="104691"/>
                    </a:lnTo>
                    <a:cubicBezTo>
                      <a:pt x="799005" y="80760"/>
                      <a:pt x="841707" y="66786"/>
                      <a:pt x="887673" y="66786"/>
                    </a:cubicBezTo>
                    <a:cubicBezTo>
                      <a:pt x="1010248" y="66786"/>
                      <a:pt x="1109615" y="166153"/>
                      <a:pt x="1109615" y="288728"/>
                    </a:cubicBezTo>
                    <a:cubicBezTo>
                      <a:pt x="1109615" y="304050"/>
                      <a:pt x="1108062" y="319009"/>
                      <a:pt x="1105106" y="333457"/>
                    </a:cubicBezTo>
                    <a:lnTo>
                      <a:pt x="1094684" y="367032"/>
                    </a:lnTo>
                    <a:lnTo>
                      <a:pt x="1101659" y="367032"/>
                    </a:lnTo>
                    <a:cubicBezTo>
                      <a:pt x="1180988" y="367032"/>
                      <a:pt x="1245297" y="431341"/>
                      <a:pt x="1245297" y="510670"/>
                    </a:cubicBezTo>
                    <a:lnTo>
                      <a:pt x="1245297" y="510670"/>
                    </a:lnTo>
                    <a:cubicBezTo>
                      <a:pt x="1245297" y="589999"/>
                      <a:pt x="1180988" y="654308"/>
                      <a:pt x="1101659" y="654308"/>
                    </a:cubicBezTo>
                    <a:lnTo>
                      <a:pt x="1082205" y="654308"/>
                    </a:lnTo>
                    <a:lnTo>
                      <a:pt x="1069346" y="716481"/>
                    </a:lnTo>
                    <a:cubicBezTo>
                      <a:pt x="1034053" y="797936"/>
                      <a:pt x="951430" y="855090"/>
                      <a:pt x="855132" y="855090"/>
                    </a:cubicBezTo>
                    <a:cubicBezTo>
                      <a:pt x="782909" y="855090"/>
                      <a:pt x="718377" y="822941"/>
                      <a:pt x="675736" y="772502"/>
                    </a:cubicBezTo>
                    <a:lnTo>
                      <a:pt x="667553" y="759336"/>
                    </a:lnTo>
                    <a:lnTo>
                      <a:pt x="612944" y="838403"/>
                    </a:lnTo>
                    <a:cubicBezTo>
                      <a:pt x="564681" y="885518"/>
                      <a:pt x="498006" y="914658"/>
                      <a:pt x="424359" y="914658"/>
                    </a:cubicBezTo>
                    <a:cubicBezTo>
                      <a:pt x="277065" y="914658"/>
                      <a:pt x="157659" y="798095"/>
                      <a:pt x="157659" y="654308"/>
                    </a:cubicBezTo>
                    <a:lnTo>
                      <a:pt x="157659" y="654308"/>
                    </a:lnTo>
                    <a:lnTo>
                      <a:pt x="143638" y="654308"/>
                    </a:lnTo>
                    <a:cubicBezTo>
                      <a:pt x="84142" y="654308"/>
                      <a:pt x="33093" y="618134"/>
                      <a:pt x="11288" y="566580"/>
                    </a:cubicBezTo>
                    <a:lnTo>
                      <a:pt x="0" y="510670"/>
                    </a:lnTo>
                    <a:lnTo>
                      <a:pt x="11288" y="454760"/>
                    </a:lnTo>
                    <a:cubicBezTo>
                      <a:pt x="27642" y="416095"/>
                      <a:pt x="60445" y="386080"/>
                      <a:pt x="100924" y="373490"/>
                    </a:cubicBezTo>
                    <a:lnTo>
                      <a:pt x="131961" y="368797"/>
                    </a:lnTo>
                    <a:lnTo>
                      <a:pt x="125660" y="337587"/>
                    </a:lnTo>
                    <a:cubicBezTo>
                      <a:pt x="125660" y="275198"/>
                      <a:pt x="176237" y="224620"/>
                      <a:pt x="238627" y="224620"/>
                    </a:cubicBezTo>
                    <a:cubicBezTo>
                      <a:pt x="254224" y="224620"/>
                      <a:pt x="269083" y="227781"/>
                      <a:pt x="282599" y="233498"/>
                    </a:cubicBezTo>
                    <a:lnTo>
                      <a:pt x="289909" y="238427"/>
                    </a:lnTo>
                    <a:lnTo>
                      <a:pt x="293392" y="203876"/>
                    </a:lnTo>
                    <a:cubicBezTo>
                      <a:pt x="317201" y="87524"/>
                      <a:pt x="420149" y="0"/>
                      <a:pt x="543539" y="0"/>
                    </a:cubicBezTo>
                    <a:close/>
                  </a:path>
                </a:pathLst>
              </a:custGeom>
              <a:solidFill>
                <a:srgbClr val="00A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 rot="11222650">
                <a:off x="7515960" y="3877738"/>
                <a:ext cx="1058012" cy="777100"/>
              </a:xfrm>
              <a:custGeom>
                <a:avLst/>
                <a:gdLst>
                  <a:gd name="connsiteX0" fmla="*/ 543539 w 1245297"/>
                  <a:gd name="connsiteY0" fmla="*/ 0 h 914658"/>
                  <a:gd name="connsiteX1" fmla="*/ 724089 w 1245297"/>
                  <a:gd name="connsiteY1" fmla="*/ 74786 h 914658"/>
                  <a:gd name="connsiteX2" fmla="*/ 754765 w 1245297"/>
                  <a:gd name="connsiteY2" fmla="*/ 111966 h 914658"/>
                  <a:gd name="connsiteX3" fmla="*/ 763583 w 1245297"/>
                  <a:gd name="connsiteY3" fmla="*/ 104691 h 914658"/>
                  <a:gd name="connsiteX4" fmla="*/ 887673 w 1245297"/>
                  <a:gd name="connsiteY4" fmla="*/ 66786 h 914658"/>
                  <a:gd name="connsiteX5" fmla="*/ 1109615 w 1245297"/>
                  <a:gd name="connsiteY5" fmla="*/ 288728 h 914658"/>
                  <a:gd name="connsiteX6" fmla="*/ 1105106 w 1245297"/>
                  <a:gd name="connsiteY6" fmla="*/ 333457 h 914658"/>
                  <a:gd name="connsiteX7" fmla="*/ 1094684 w 1245297"/>
                  <a:gd name="connsiteY7" fmla="*/ 367032 h 914658"/>
                  <a:gd name="connsiteX8" fmla="*/ 1101659 w 1245297"/>
                  <a:gd name="connsiteY8" fmla="*/ 367032 h 914658"/>
                  <a:gd name="connsiteX9" fmla="*/ 1245297 w 1245297"/>
                  <a:gd name="connsiteY9" fmla="*/ 510670 h 914658"/>
                  <a:gd name="connsiteX10" fmla="*/ 1245297 w 1245297"/>
                  <a:gd name="connsiteY10" fmla="*/ 510670 h 914658"/>
                  <a:gd name="connsiteX11" fmla="*/ 1101659 w 1245297"/>
                  <a:gd name="connsiteY11" fmla="*/ 654308 h 914658"/>
                  <a:gd name="connsiteX12" fmla="*/ 1082205 w 1245297"/>
                  <a:gd name="connsiteY12" fmla="*/ 654308 h 914658"/>
                  <a:gd name="connsiteX13" fmla="*/ 1069346 w 1245297"/>
                  <a:gd name="connsiteY13" fmla="*/ 716481 h 914658"/>
                  <a:gd name="connsiteX14" fmla="*/ 855132 w 1245297"/>
                  <a:gd name="connsiteY14" fmla="*/ 855090 h 914658"/>
                  <a:gd name="connsiteX15" fmla="*/ 675736 w 1245297"/>
                  <a:gd name="connsiteY15" fmla="*/ 772502 h 914658"/>
                  <a:gd name="connsiteX16" fmla="*/ 667553 w 1245297"/>
                  <a:gd name="connsiteY16" fmla="*/ 759336 h 914658"/>
                  <a:gd name="connsiteX17" fmla="*/ 612944 w 1245297"/>
                  <a:gd name="connsiteY17" fmla="*/ 838403 h 914658"/>
                  <a:gd name="connsiteX18" fmla="*/ 424359 w 1245297"/>
                  <a:gd name="connsiteY18" fmla="*/ 914658 h 914658"/>
                  <a:gd name="connsiteX19" fmla="*/ 157659 w 1245297"/>
                  <a:gd name="connsiteY19" fmla="*/ 654308 h 914658"/>
                  <a:gd name="connsiteX20" fmla="*/ 157659 w 1245297"/>
                  <a:gd name="connsiteY20" fmla="*/ 654308 h 914658"/>
                  <a:gd name="connsiteX21" fmla="*/ 143638 w 1245297"/>
                  <a:gd name="connsiteY21" fmla="*/ 654308 h 914658"/>
                  <a:gd name="connsiteX22" fmla="*/ 11288 w 1245297"/>
                  <a:gd name="connsiteY22" fmla="*/ 566580 h 914658"/>
                  <a:gd name="connsiteX23" fmla="*/ 0 w 1245297"/>
                  <a:gd name="connsiteY23" fmla="*/ 510670 h 914658"/>
                  <a:gd name="connsiteX24" fmla="*/ 11288 w 1245297"/>
                  <a:gd name="connsiteY24" fmla="*/ 454760 h 914658"/>
                  <a:gd name="connsiteX25" fmla="*/ 100924 w 1245297"/>
                  <a:gd name="connsiteY25" fmla="*/ 373490 h 914658"/>
                  <a:gd name="connsiteX26" fmla="*/ 131961 w 1245297"/>
                  <a:gd name="connsiteY26" fmla="*/ 368797 h 914658"/>
                  <a:gd name="connsiteX27" fmla="*/ 125660 w 1245297"/>
                  <a:gd name="connsiteY27" fmla="*/ 337587 h 914658"/>
                  <a:gd name="connsiteX28" fmla="*/ 238627 w 1245297"/>
                  <a:gd name="connsiteY28" fmla="*/ 224620 h 914658"/>
                  <a:gd name="connsiteX29" fmla="*/ 282599 w 1245297"/>
                  <a:gd name="connsiteY29" fmla="*/ 233498 h 914658"/>
                  <a:gd name="connsiteX30" fmla="*/ 289909 w 1245297"/>
                  <a:gd name="connsiteY30" fmla="*/ 238427 h 914658"/>
                  <a:gd name="connsiteX31" fmla="*/ 293392 w 1245297"/>
                  <a:gd name="connsiteY31" fmla="*/ 203876 h 914658"/>
                  <a:gd name="connsiteX32" fmla="*/ 543539 w 1245297"/>
                  <a:gd name="connsiteY32" fmla="*/ 0 h 914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45297" h="914658">
                    <a:moveTo>
                      <a:pt x="543539" y="0"/>
                    </a:moveTo>
                    <a:cubicBezTo>
                      <a:pt x="614048" y="0"/>
                      <a:pt x="677883" y="28579"/>
                      <a:pt x="724089" y="74786"/>
                    </a:cubicBezTo>
                    <a:lnTo>
                      <a:pt x="754765" y="111966"/>
                    </a:lnTo>
                    <a:lnTo>
                      <a:pt x="763583" y="104691"/>
                    </a:lnTo>
                    <a:cubicBezTo>
                      <a:pt x="799005" y="80760"/>
                      <a:pt x="841707" y="66786"/>
                      <a:pt x="887673" y="66786"/>
                    </a:cubicBezTo>
                    <a:cubicBezTo>
                      <a:pt x="1010248" y="66786"/>
                      <a:pt x="1109615" y="166153"/>
                      <a:pt x="1109615" y="288728"/>
                    </a:cubicBezTo>
                    <a:cubicBezTo>
                      <a:pt x="1109615" y="304050"/>
                      <a:pt x="1108062" y="319009"/>
                      <a:pt x="1105106" y="333457"/>
                    </a:cubicBezTo>
                    <a:lnTo>
                      <a:pt x="1094684" y="367032"/>
                    </a:lnTo>
                    <a:lnTo>
                      <a:pt x="1101659" y="367032"/>
                    </a:lnTo>
                    <a:cubicBezTo>
                      <a:pt x="1180988" y="367032"/>
                      <a:pt x="1245297" y="431341"/>
                      <a:pt x="1245297" y="510670"/>
                    </a:cubicBezTo>
                    <a:lnTo>
                      <a:pt x="1245297" y="510670"/>
                    </a:lnTo>
                    <a:cubicBezTo>
                      <a:pt x="1245297" y="589999"/>
                      <a:pt x="1180988" y="654308"/>
                      <a:pt x="1101659" y="654308"/>
                    </a:cubicBezTo>
                    <a:lnTo>
                      <a:pt x="1082205" y="654308"/>
                    </a:lnTo>
                    <a:lnTo>
                      <a:pt x="1069346" y="716481"/>
                    </a:lnTo>
                    <a:cubicBezTo>
                      <a:pt x="1034053" y="797936"/>
                      <a:pt x="951430" y="855090"/>
                      <a:pt x="855132" y="855090"/>
                    </a:cubicBezTo>
                    <a:cubicBezTo>
                      <a:pt x="782909" y="855090"/>
                      <a:pt x="718377" y="822941"/>
                      <a:pt x="675736" y="772502"/>
                    </a:cubicBezTo>
                    <a:lnTo>
                      <a:pt x="667553" y="759336"/>
                    </a:lnTo>
                    <a:lnTo>
                      <a:pt x="612944" y="838403"/>
                    </a:lnTo>
                    <a:cubicBezTo>
                      <a:pt x="564681" y="885518"/>
                      <a:pt x="498006" y="914658"/>
                      <a:pt x="424359" y="914658"/>
                    </a:cubicBezTo>
                    <a:cubicBezTo>
                      <a:pt x="277065" y="914658"/>
                      <a:pt x="157659" y="798095"/>
                      <a:pt x="157659" y="654308"/>
                    </a:cubicBezTo>
                    <a:lnTo>
                      <a:pt x="157659" y="654308"/>
                    </a:lnTo>
                    <a:lnTo>
                      <a:pt x="143638" y="654308"/>
                    </a:lnTo>
                    <a:cubicBezTo>
                      <a:pt x="84142" y="654308"/>
                      <a:pt x="33093" y="618134"/>
                      <a:pt x="11288" y="566580"/>
                    </a:cubicBezTo>
                    <a:lnTo>
                      <a:pt x="0" y="510670"/>
                    </a:lnTo>
                    <a:lnTo>
                      <a:pt x="11288" y="454760"/>
                    </a:lnTo>
                    <a:cubicBezTo>
                      <a:pt x="27642" y="416095"/>
                      <a:pt x="60445" y="386080"/>
                      <a:pt x="100924" y="373490"/>
                    </a:cubicBezTo>
                    <a:lnTo>
                      <a:pt x="131961" y="368797"/>
                    </a:lnTo>
                    <a:lnTo>
                      <a:pt x="125660" y="337587"/>
                    </a:lnTo>
                    <a:cubicBezTo>
                      <a:pt x="125660" y="275198"/>
                      <a:pt x="176237" y="224620"/>
                      <a:pt x="238627" y="224620"/>
                    </a:cubicBezTo>
                    <a:cubicBezTo>
                      <a:pt x="254224" y="224620"/>
                      <a:pt x="269083" y="227781"/>
                      <a:pt x="282599" y="233498"/>
                    </a:cubicBezTo>
                    <a:lnTo>
                      <a:pt x="289909" y="238427"/>
                    </a:lnTo>
                    <a:lnTo>
                      <a:pt x="293392" y="203876"/>
                    </a:lnTo>
                    <a:cubicBezTo>
                      <a:pt x="317201" y="87524"/>
                      <a:pt x="420149" y="0"/>
                      <a:pt x="543539" y="0"/>
                    </a:cubicBezTo>
                    <a:close/>
                  </a:path>
                </a:pathLst>
              </a:custGeom>
              <a:solidFill>
                <a:srgbClr val="BDA5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rot="11222650">
                <a:off x="9050349" y="3877737"/>
                <a:ext cx="1058012" cy="777100"/>
              </a:xfrm>
              <a:custGeom>
                <a:avLst/>
                <a:gdLst>
                  <a:gd name="connsiteX0" fmla="*/ 543539 w 1245297"/>
                  <a:gd name="connsiteY0" fmla="*/ 0 h 914658"/>
                  <a:gd name="connsiteX1" fmla="*/ 724089 w 1245297"/>
                  <a:gd name="connsiteY1" fmla="*/ 74786 h 914658"/>
                  <a:gd name="connsiteX2" fmla="*/ 754765 w 1245297"/>
                  <a:gd name="connsiteY2" fmla="*/ 111966 h 914658"/>
                  <a:gd name="connsiteX3" fmla="*/ 763583 w 1245297"/>
                  <a:gd name="connsiteY3" fmla="*/ 104691 h 914658"/>
                  <a:gd name="connsiteX4" fmla="*/ 887673 w 1245297"/>
                  <a:gd name="connsiteY4" fmla="*/ 66786 h 914658"/>
                  <a:gd name="connsiteX5" fmla="*/ 1109615 w 1245297"/>
                  <a:gd name="connsiteY5" fmla="*/ 288728 h 914658"/>
                  <a:gd name="connsiteX6" fmla="*/ 1105106 w 1245297"/>
                  <a:gd name="connsiteY6" fmla="*/ 333457 h 914658"/>
                  <a:gd name="connsiteX7" fmla="*/ 1094684 w 1245297"/>
                  <a:gd name="connsiteY7" fmla="*/ 367032 h 914658"/>
                  <a:gd name="connsiteX8" fmla="*/ 1101659 w 1245297"/>
                  <a:gd name="connsiteY8" fmla="*/ 367032 h 914658"/>
                  <a:gd name="connsiteX9" fmla="*/ 1245297 w 1245297"/>
                  <a:gd name="connsiteY9" fmla="*/ 510670 h 914658"/>
                  <a:gd name="connsiteX10" fmla="*/ 1245297 w 1245297"/>
                  <a:gd name="connsiteY10" fmla="*/ 510670 h 914658"/>
                  <a:gd name="connsiteX11" fmla="*/ 1101659 w 1245297"/>
                  <a:gd name="connsiteY11" fmla="*/ 654308 h 914658"/>
                  <a:gd name="connsiteX12" fmla="*/ 1082205 w 1245297"/>
                  <a:gd name="connsiteY12" fmla="*/ 654308 h 914658"/>
                  <a:gd name="connsiteX13" fmla="*/ 1069346 w 1245297"/>
                  <a:gd name="connsiteY13" fmla="*/ 716481 h 914658"/>
                  <a:gd name="connsiteX14" fmla="*/ 855132 w 1245297"/>
                  <a:gd name="connsiteY14" fmla="*/ 855090 h 914658"/>
                  <a:gd name="connsiteX15" fmla="*/ 675736 w 1245297"/>
                  <a:gd name="connsiteY15" fmla="*/ 772502 h 914658"/>
                  <a:gd name="connsiteX16" fmla="*/ 667553 w 1245297"/>
                  <a:gd name="connsiteY16" fmla="*/ 759336 h 914658"/>
                  <a:gd name="connsiteX17" fmla="*/ 612944 w 1245297"/>
                  <a:gd name="connsiteY17" fmla="*/ 838403 h 914658"/>
                  <a:gd name="connsiteX18" fmla="*/ 424359 w 1245297"/>
                  <a:gd name="connsiteY18" fmla="*/ 914658 h 914658"/>
                  <a:gd name="connsiteX19" fmla="*/ 157659 w 1245297"/>
                  <a:gd name="connsiteY19" fmla="*/ 654308 h 914658"/>
                  <a:gd name="connsiteX20" fmla="*/ 157659 w 1245297"/>
                  <a:gd name="connsiteY20" fmla="*/ 654308 h 914658"/>
                  <a:gd name="connsiteX21" fmla="*/ 143638 w 1245297"/>
                  <a:gd name="connsiteY21" fmla="*/ 654308 h 914658"/>
                  <a:gd name="connsiteX22" fmla="*/ 11288 w 1245297"/>
                  <a:gd name="connsiteY22" fmla="*/ 566580 h 914658"/>
                  <a:gd name="connsiteX23" fmla="*/ 0 w 1245297"/>
                  <a:gd name="connsiteY23" fmla="*/ 510670 h 914658"/>
                  <a:gd name="connsiteX24" fmla="*/ 11288 w 1245297"/>
                  <a:gd name="connsiteY24" fmla="*/ 454760 h 914658"/>
                  <a:gd name="connsiteX25" fmla="*/ 100924 w 1245297"/>
                  <a:gd name="connsiteY25" fmla="*/ 373490 h 914658"/>
                  <a:gd name="connsiteX26" fmla="*/ 131961 w 1245297"/>
                  <a:gd name="connsiteY26" fmla="*/ 368797 h 914658"/>
                  <a:gd name="connsiteX27" fmla="*/ 125660 w 1245297"/>
                  <a:gd name="connsiteY27" fmla="*/ 337587 h 914658"/>
                  <a:gd name="connsiteX28" fmla="*/ 238627 w 1245297"/>
                  <a:gd name="connsiteY28" fmla="*/ 224620 h 914658"/>
                  <a:gd name="connsiteX29" fmla="*/ 282599 w 1245297"/>
                  <a:gd name="connsiteY29" fmla="*/ 233498 h 914658"/>
                  <a:gd name="connsiteX30" fmla="*/ 289909 w 1245297"/>
                  <a:gd name="connsiteY30" fmla="*/ 238427 h 914658"/>
                  <a:gd name="connsiteX31" fmla="*/ 293392 w 1245297"/>
                  <a:gd name="connsiteY31" fmla="*/ 203876 h 914658"/>
                  <a:gd name="connsiteX32" fmla="*/ 543539 w 1245297"/>
                  <a:gd name="connsiteY32" fmla="*/ 0 h 914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245297" h="914658">
                    <a:moveTo>
                      <a:pt x="543539" y="0"/>
                    </a:moveTo>
                    <a:cubicBezTo>
                      <a:pt x="614048" y="0"/>
                      <a:pt x="677883" y="28579"/>
                      <a:pt x="724089" y="74786"/>
                    </a:cubicBezTo>
                    <a:lnTo>
                      <a:pt x="754765" y="111966"/>
                    </a:lnTo>
                    <a:lnTo>
                      <a:pt x="763583" y="104691"/>
                    </a:lnTo>
                    <a:cubicBezTo>
                      <a:pt x="799005" y="80760"/>
                      <a:pt x="841707" y="66786"/>
                      <a:pt x="887673" y="66786"/>
                    </a:cubicBezTo>
                    <a:cubicBezTo>
                      <a:pt x="1010248" y="66786"/>
                      <a:pt x="1109615" y="166153"/>
                      <a:pt x="1109615" y="288728"/>
                    </a:cubicBezTo>
                    <a:cubicBezTo>
                      <a:pt x="1109615" y="304050"/>
                      <a:pt x="1108062" y="319009"/>
                      <a:pt x="1105106" y="333457"/>
                    </a:cubicBezTo>
                    <a:lnTo>
                      <a:pt x="1094684" y="367032"/>
                    </a:lnTo>
                    <a:lnTo>
                      <a:pt x="1101659" y="367032"/>
                    </a:lnTo>
                    <a:cubicBezTo>
                      <a:pt x="1180988" y="367032"/>
                      <a:pt x="1245297" y="431341"/>
                      <a:pt x="1245297" y="510670"/>
                    </a:cubicBezTo>
                    <a:lnTo>
                      <a:pt x="1245297" y="510670"/>
                    </a:lnTo>
                    <a:cubicBezTo>
                      <a:pt x="1245297" y="589999"/>
                      <a:pt x="1180988" y="654308"/>
                      <a:pt x="1101659" y="654308"/>
                    </a:cubicBezTo>
                    <a:lnTo>
                      <a:pt x="1082205" y="654308"/>
                    </a:lnTo>
                    <a:lnTo>
                      <a:pt x="1069346" y="716481"/>
                    </a:lnTo>
                    <a:cubicBezTo>
                      <a:pt x="1034053" y="797936"/>
                      <a:pt x="951430" y="855090"/>
                      <a:pt x="855132" y="855090"/>
                    </a:cubicBezTo>
                    <a:cubicBezTo>
                      <a:pt x="782909" y="855090"/>
                      <a:pt x="718377" y="822941"/>
                      <a:pt x="675736" y="772502"/>
                    </a:cubicBezTo>
                    <a:lnTo>
                      <a:pt x="667553" y="759336"/>
                    </a:lnTo>
                    <a:lnTo>
                      <a:pt x="612944" y="838403"/>
                    </a:lnTo>
                    <a:cubicBezTo>
                      <a:pt x="564681" y="885518"/>
                      <a:pt x="498006" y="914658"/>
                      <a:pt x="424359" y="914658"/>
                    </a:cubicBezTo>
                    <a:cubicBezTo>
                      <a:pt x="277065" y="914658"/>
                      <a:pt x="157659" y="798095"/>
                      <a:pt x="157659" y="654308"/>
                    </a:cubicBezTo>
                    <a:lnTo>
                      <a:pt x="157659" y="654308"/>
                    </a:lnTo>
                    <a:lnTo>
                      <a:pt x="143638" y="654308"/>
                    </a:lnTo>
                    <a:cubicBezTo>
                      <a:pt x="84142" y="654308"/>
                      <a:pt x="33093" y="618134"/>
                      <a:pt x="11288" y="566580"/>
                    </a:cubicBezTo>
                    <a:lnTo>
                      <a:pt x="0" y="510670"/>
                    </a:lnTo>
                    <a:lnTo>
                      <a:pt x="11288" y="454760"/>
                    </a:lnTo>
                    <a:cubicBezTo>
                      <a:pt x="27642" y="416095"/>
                      <a:pt x="60445" y="386080"/>
                      <a:pt x="100924" y="373490"/>
                    </a:cubicBezTo>
                    <a:lnTo>
                      <a:pt x="131961" y="368797"/>
                    </a:lnTo>
                    <a:lnTo>
                      <a:pt x="125660" y="337587"/>
                    </a:lnTo>
                    <a:cubicBezTo>
                      <a:pt x="125660" y="275198"/>
                      <a:pt x="176237" y="224620"/>
                      <a:pt x="238627" y="224620"/>
                    </a:cubicBezTo>
                    <a:cubicBezTo>
                      <a:pt x="254224" y="224620"/>
                      <a:pt x="269083" y="227781"/>
                      <a:pt x="282599" y="233498"/>
                    </a:cubicBezTo>
                    <a:lnTo>
                      <a:pt x="289909" y="238427"/>
                    </a:lnTo>
                    <a:lnTo>
                      <a:pt x="293392" y="203876"/>
                    </a:lnTo>
                    <a:cubicBezTo>
                      <a:pt x="317201" y="87524"/>
                      <a:pt x="420149" y="0"/>
                      <a:pt x="543539" y="0"/>
                    </a:cubicBezTo>
                    <a:close/>
                  </a:path>
                </a:pathLst>
              </a:custGeom>
              <a:solidFill>
                <a:srgbClr val="00A8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40" name="Freeform 30"/>
            <p:cNvSpPr>
              <a:spLocks noEditPoints="1"/>
            </p:cNvSpPr>
            <p:nvPr/>
          </p:nvSpPr>
          <p:spPr bwMode="auto">
            <a:xfrm>
              <a:off x="5169154" y="4307230"/>
              <a:ext cx="341313" cy="349250"/>
            </a:xfrm>
            <a:custGeom>
              <a:avLst/>
              <a:gdLst>
                <a:gd name="T0" fmla="*/ 81 w 91"/>
                <a:gd name="T1" fmla="*/ 44 h 93"/>
                <a:gd name="T2" fmla="*/ 88 w 91"/>
                <a:gd name="T3" fmla="*/ 37 h 93"/>
                <a:gd name="T4" fmla="*/ 88 w 91"/>
                <a:gd name="T5" fmla="*/ 23 h 93"/>
                <a:gd name="T6" fmla="*/ 68 w 91"/>
                <a:gd name="T7" fmla="*/ 4 h 93"/>
                <a:gd name="T8" fmla="*/ 54 w 91"/>
                <a:gd name="T9" fmla="*/ 4 h 93"/>
                <a:gd name="T10" fmla="*/ 47 w 91"/>
                <a:gd name="T11" fmla="*/ 10 h 93"/>
                <a:gd name="T12" fmla="*/ 81 w 91"/>
                <a:gd name="T13" fmla="*/ 44 h 93"/>
                <a:gd name="T14" fmla="*/ 52 w 91"/>
                <a:gd name="T15" fmla="*/ 23 h 93"/>
                <a:gd name="T16" fmla="*/ 68 w 91"/>
                <a:gd name="T17" fmla="*/ 39 h 93"/>
                <a:gd name="T18" fmla="*/ 77 w 91"/>
                <a:gd name="T19" fmla="*/ 47 h 93"/>
                <a:gd name="T20" fmla="*/ 43 w 91"/>
                <a:gd name="T21" fmla="*/ 81 h 93"/>
                <a:gd name="T22" fmla="*/ 35 w 91"/>
                <a:gd name="T23" fmla="*/ 72 h 93"/>
                <a:gd name="T24" fmla="*/ 19 w 91"/>
                <a:gd name="T25" fmla="*/ 58 h 93"/>
                <a:gd name="T26" fmla="*/ 42 w 91"/>
                <a:gd name="T27" fmla="*/ 36 h 93"/>
                <a:gd name="T28" fmla="*/ 40 w 91"/>
                <a:gd name="T29" fmla="*/ 34 h 93"/>
                <a:gd name="T30" fmla="*/ 16 w 91"/>
                <a:gd name="T31" fmla="*/ 57 h 93"/>
                <a:gd name="T32" fmla="*/ 10 w 91"/>
                <a:gd name="T33" fmla="*/ 48 h 93"/>
                <a:gd name="T34" fmla="*/ 44 w 91"/>
                <a:gd name="T35" fmla="*/ 14 h 93"/>
                <a:gd name="T36" fmla="*/ 52 w 91"/>
                <a:gd name="T37" fmla="*/ 23 h 93"/>
                <a:gd name="T38" fmla="*/ 4 w 91"/>
                <a:gd name="T39" fmla="*/ 68 h 93"/>
                <a:gd name="T40" fmla="*/ 0 w 91"/>
                <a:gd name="T41" fmla="*/ 86 h 93"/>
                <a:gd name="T42" fmla="*/ 7 w 91"/>
                <a:gd name="T43" fmla="*/ 93 h 93"/>
                <a:gd name="T44" fmla="*/ 25 w 91"/>
                <a:gd name="T45" fmla="*/ 89 h 93"/>
                <a:gd name="T46" fmla="*/ 4 w 91"/>
                <a:gd name="T47" fmla="*/ 6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" h="93">
                  <a:moveTo>
                    <a:pt x="81" y="44"/>
                  </a:moveTo>
                  <a:cubicBezTo>
                    <a:pt x="88" y="37"/>
                    <a:pt x="88" y="37"/>
                    <a:pt x="88" y="37"/>
                  </a:cubicBezTo>
                  <a:cubicBezTo>
                    <a:pt x="91" y="33"/>
                    <a:pt x="91" y="27"/>
                    <a:pt x="8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4" y="0"/>
                    <a:pt x="58" y="0"/>
                    <a:pt x="54" y="4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81" y="44"/>
                    <a:pt x="81" y="44"/>
                    <a:pt x="81" y="44"/>
                  </a:cubicBezTo>
                  <a:close/>
                  <a:moveTo>
                    <a:pt x="52" y="23"/>
                  </a:moveTo>
                  <a:cubicBezTo>
                    <a:pt x="68" y="39"/>
                    <a:pt x="68" y="39"/>
                    <a:pt x="68" y="39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35" y="83"/>
                    <a:pt x="33" y="79"/>
                    <a:pt x="35" y="72"/>
                  </a:cubicBezTo>
                  <a:cubicBezTo>
                    <a:pt x="26" y="71"/>
                    <a:pt x="20" y="68"/>
                    <a:pt x="19" y="5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0" y="57"/>
                    <a:pt x="9" y="54"/>
                    <a:pt x="10" y="48"/>
                  </a:cubicBezTo>
                  <a:cubicBezTo>
                    <a:pt x="21" y="37"/>
                    <a:pt x="33" y="25"/>
                    <a:pt x="44" y="14"/>
                  </a:cubicBezTo>
                  <a:cubicBezTo>
                    <a:pt x="52" y="23"/>
                    <a:pt x="52" y="23"/>
                    <a:pt x="52" y="23"/>
                  </a:cubicBezTo>
                  <a:close/>
                  <a:moveTo>
                    <a:pt x="4" y="68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25" y="89"/>
                    <a:pt x="25" y="89"/>
                    <a:pt x="25" y="89"/>
                  </a:cubicBezTo>
                  <a:lnTo>
                    <a:pt x="4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2" name="Freeform 33"/>
            <p:cNvSpPr>
              <a:spLocks noEditPoints="1"/>
            </p:cNvSpPr>
            <p:nvPr/>
          </p:nvSpPr>
          <p:spPr bwMode="auto">
            <a:xfrm>
              <a:off x="3713110" y="4282624"/>
              <a:ext cx="252413" cy="398463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5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79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4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4 w 67"/>
                <a:gd name="T27" fmla="*/ 69 h 106"/>
                <a:gd name="T28" fmla="*/ 16 w 67"/>
                <a:gd name="T29" fmla="*/ 62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0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1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4 w 67"/>
                <a:gd name="T57" fmla="*/ 15 h 106"/>
                <a:gd name="T58" fmla="*/ 11 w 67"/>
                <a:gd name="T59" fmla="*/ 47 h 106"/>
                <a:gd name="T60" fmla="*/ 23 w 67"/>
                <a:gd name="T61" fmla="*/ 58 h 106"/>
                <a:gd name="T62" fmla="*/ 23 w 67"/>
                <a:gd name="T63" fmla="*/ 67 h 106"/>
                <a:gd name="T64" fmla="*/ 29 w 67"/>
                <a:gd name="T65" fmla="*/ 51 h 106"/>
                <a:gd name="T66" fmla="*/ 25 w 67"/>
                <a:gd name="T67" fmla="*/ 38 h 106"/>
                <a:gd name="T68" fmla="*/ 40 w 67"/>
                <a:gd name="T69" fmla="*/ 42 h 106"/>
                <a:gd name="T70" fmla="*/ 36 w 67"/>
                <a:gd name="T71" fmla="*/ 41 h 106"/>
                <a:gd name="T72" fmla="*/ 30 w 67"/>
                <a:gd name="T73" fmla="*/ 41 h 106"/>
                <a:gd name="T74" fmla="*/ 27 w 67"/>
                <a:gd name="T75" fmla="*/ 42 h 106"/>
                <a:gd name="T76" fmla="*/ 32 w 67"/>
                <a:gd name="T77" fmla="*/ 50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89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6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4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5"/>
                    <a:pt x="56" y="59"/>
                    <a:pt x="51" y="62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7" y="69"/>
                    <a:pt x="57" y="71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89"/>
                    <a:pt x="56" y="91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3"/>
                    <a:pt x="10" y="91"/>
                    <a:pt x="10" y="89"/>
                  </a:cubicBezTo>
                  <a:cubicBezTo>
                    <a:pt x="10" y="87"/>
                    <a:pt x="11" y="85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0"/>
                    <a:pt x="10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1" y="46"/>
                    <a:pt x="0" y="40"/>
                    <a:pt x="0" y="34"/>
                  </a:cubicBezTo>
                  <a:cubicBezTo>
                    <a:pt x="0" y="24"/>
                    <a:pt x="3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6" y="40"/>
                    <a:pt x="27" y="40"/>
                    <a:pt x="28" y="40"/>
                  </a:cubicBezTo>
                  <a:cubicBezTo>
                    <a:pt x="28" y="40"/>
                    <a:pt x="29" y="40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1"/>
                    <a:pt x="33" y="41"/>
                  </a:cubicBezTo>
                  <a:cubicBezTo>
                    <a:pt x="34" y="41"/>
                    <a:pt x="35" y="40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0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1"/>
                    <a:pt x="56" y="47"/>
                  </a:cubicBezTo>
                  <a:cubicBezTo>
                    <a:pt x="58" y="43"/>
                    <a:pt x="60" y="39"/>
                    <a:pt x="60" y="34"/>
                  </a:cubicBezTo>
                  <a:cubicBezTo>
                    <a:pt x="60" y="26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4" y="15"/>
                  </a:cubicBezTo>
                  <a:cubicBezTo>
                    <a:pt x="10" y="20"/>
                    <a:pt x="7" y="26"/>
                    <a:pt x="7" y="34"/>
                  </a:cubicBezTo>
                  <a:cubicBezTo>
                    <a:pt x="7" y="39"/>
                    <a:pt x="8" y="43"/>
                    <a:pt x="11" y="47"/>
                  </a:cubicBezTo>
                  <a:cubicBezTo>
                    <a:pt x="13" y="52"/>
                    <a:pt x="17" y="55"/>
                    <a:pt x="21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2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8" y="43"/>
                    <a:pt x="37" y="42"/>
                    <a:pt x="36" y="41"/>
                  </a:cubicBezTo>
                  <a:cubicBezTo>
                    <a:pt x="35" y="42"/>
                    <a:pt x="34" y="43"/>
                    <a:pt x="33" y="42"/>
                  </a:cubicBezTo>
                  <a:cubicBezTo>
                    <a:pt x="32" y="42"/>
                    <a:pt x="31" y="42"/>
                    <a:pt x="30" y="41"/>
                  </a:cubicBezTo>
                  <a:cubicBezTo>
                    <a:pt x="29" y="42"/>
                    <a:pt x="28" y="42"/>
                    <a:pt x="28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6"/>
                    <a:pt x="43" y="96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8"/>
                    <a:pt x="17" y="89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5"/>
                    <a:pt x="50" y="85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9" name="Freeform 44"/>
            <p:cNvSpPr>
              <a:spLocks noEditPoints="1"/>
            </p:cNvSpPr>
            <p:nvPr/>
          </p:nvSpPr>
          <p:spPr bwMode="auto">
            <a:xfrm>
              <a:off x="9762711" y="4256430"/>
              <a:ext cx="357188" cy="450850"/>
            </a:xfrm>
            <a:custGeom>
              <a:avLst/>
              <a:gdLst>
                <a:gd name="T0" fmla="*/ 41 w 95"/>
                <a:gd name="T1" fmla="*/ 0 h 120"/>
                <a:gd name="T2" fmla="*/ 29 w 95"/>
                <a:gd name="T3" fmla="*/ 7 h 120"/>
                <a:gd name="T4" fmla="*/ 29 w 95"/>
                <a:gd name="T5" fmla="*/ 7 h 120"/>
                <a:gd name="T6" fmla="*/ 14 w 95"/>
                <a:gd name="T7" fmla="*/ 1 h 120"/>
                <a:gd name="T8" fmla="*/ 3 w 95"/>
                <a:gd name="T9" fmla="*/ 8 h 120"/>
                <a:gd name="T10" fmla="*/ 0 w 95"/>
                <a:gd name="T11" fmla="*/ 21 h 120"/>
                <a:gd name="T12" fmla="*/ 3 w 95"/>
                <a:gd name="T13" fmla="*/ 34 h 120"/>
                <a:gd name="T14" fmla="*/ 14 w 95"/>
                <a:gd name="T15" fmla="*/ 40 h 120"/>
                <a:gd name="T16" fmla="*/ 31 w 95"/>
                <a:gd name="T17" fmla="*/ 37 h 120"/>
                <a:gd name="T18" fmla="*/ 41 w 95"/>
                <a:gd name="T19" fmla="*/ 41 h 120"/>
                <a:gd name="T20" fmla="*/ 43 w 95"/>
                <a:gd name="T21" fmla="*/ 41 h 120"/>
                <a:gd name="T22" fmla="*/ 57 w 95"/>
                <a:gd name="T23" fmla="*/ 56 h 120"/>
                <a:gd name="T24" fmla="*/ 68 w 95"/>
                <a:gd name="T25" fmla="*/ 58 h 120"/>
                <a:gd name="T26" fmla="*/ 66 w 95"/>
                <a:gd name="T27" fmla="*/ 78 h 120"/>
                <a:gd name="T28" fmla="*/ 65 w 95"/>
                <a:gd name="T29" fmla="*/ 120 h 120"/>
                <a:gd name="T30" fmla="*/ 75 w 95"/>
                <a:gd name="T31" fmla="*/ 120 h 120"/>
                <a:gd name="T32" fmla="*/ 77 w 95"/>
                <a:gd name="T33" fmla="*/ 84 h 120"/>
                <a:gd name="T34" fmla="*/ 82 w 95"/>
                <a:gd name="T35" fmla="*/ 84 h 120"/>
                <a:gd name="T36" fmla="*/ 84 w 95"/>
                <a:gd name="T37" fmla="*/ 120 h 120"/>
                <a:gd name="T38" fmla="*/ 95 w 95"/>
                <a:gd name="T39" fmla="*/ 120 h 120"/>
                <a:gd name="T40" fmla="*/ 92 w 95"/>
                <a:gd name="T41" fmla="*/ 78 h 120"/>
                <a:gd name="T42" fmla="*/ 94 w 95"/>
                <a:gd name="T43" fmla="*/ 41 h 120"/>
                <a:gd name="T44" fmla="*/ 74 w 95"/>
                <a:gd name="T45" fmla="*/ 41 h 120"/>
                <a:gd name="T46" fmla="*/ 70 w 95"/>
                <a:gd name="T47" fmla="*/ 35 h 120"/>
                <a:gd name="T48" fmla="*/ 71 w 95"/>
                <a:gd name="T49" fmla="*/ 35 h 120"/>
                <a:gd name="T50" fmla="*/ 79 w 95"/>
                <a:gd name="T51" fmla="*/ 38 h 120"/>
                <a:gd name="T52" fmla="*/ 91 w 95"/>
                <a:gd name="T53" fmla="*/ 26 h 120"/>
                <a:gd name="T54" fmla="*/ 79 w 95"/>
                <a:gd name="T55" fmla="*/ 14 h 120"/>
                <a:gd name="T56" fmla="*/ 71 w 95"/>
                <a:gd name="T57" fmla="*/ 18 h 120"/>
                <a:gd name="T58" fmla="*/ 48 w 95"/>
                <a:gd name="T59" fmla="*/ 2 h 120"/>
                <a:gd name="T60" fmla="*/ 41 w 95"/>
                <a:gd name="T61" fmla="*/ 0 h 120"/>
                <a:gd name="T62" fmla="*/ 65 w 95"/>
                <a:gd name="T63" fmla="*/ 43 h 120"/>
                <a:gd name="T64" fmla="*/ 58 w 95"/>
                <a:gd name="T65" fmla="*/ 46 h 120"/>
                <a:gd name="T66" fmla="*/ 51 w 95"/>
                <a:gd name="T67" fmla="*/ 39 h 120"/>
                <a:gd name="T68" fmla="*/ 62 w 95"/>
                <a:gd name="T69" fmla="*/ 37 h 120"/>
                <a:gd name="T70" fmla="*/ 65 w 95"/>
                <a:gd name="T71" fmla="*/ 43 h 120"/>
                <a:gd name="T72" fmla="*/ 10 w 95"/>
                <a:gd name="T73" fmla="*/ 12 h 120"/>
                <a:gd name="T74" fmla="*/ 14 w 95"/>
                <a:gd name="T75" fmla="*/ 9 h 120"/>
                <a:gd name="T76" fmla="*/ 18 w 95"/>
                <a:gd name="T77" fmla="*/ 12 h 120"/>
                <a:gd name="T78" fmla="*/ 21 w 95"/>
                <a:gd name="T79" fmla="*/ 21 h 120"/>
                <a:gd name="T80" fmla="*/ 18 w 95"/>
                <a:gd name="T81" fmla="*/ 30 h 120"/>
                <a:gd name="T82" fmla="*/ 14 w 95"/>
                <a:gd name="T83" fmla="*/ 32 h 120"/>
                <a:gd name="T84" fmla="*/ 10 w 95"/>
                <a:gd name="T85" fmla="*/ 30 h 120"/>
                <a:gd name="T86" fmla="*/ 7 w 95"/>
                <a:gd name="T87" fmla="*/ 21 h 120"/>
                <a:gd name="T88" fmla="*/ 10 w 95"/>
                <a:gd name="T89" fmla="*/ 12 h 120"/>
                <a:gd name="T90" fmla="*/ 35 w 95"/>
                <a:gd name="T91" fmla="*/ 11 h 120"/>
                <a:gd name="T92" fmla="*/ 41 w 95"/>
                <a:gd name="T93" fmla="*/ 8 h 120"/>
                <a:gd name="T94" fmla="*/ 47 w 95"/>
                <a:gd name="T95" fmla="*/ 11 h 120"/>
                <a:gd name="T96" fmla="*/ 50 w 95"/>
                <a:gd name="T97" fmla="*/ 21 h 120"/>
                <a:gd name="T98" fmla="*/ 47 w 95"/>
                <a:gd name="T99" fmla="*/ 30 h 120"/>
                <a:gd name="T100" fmla="*/ 41 w 95"/>
                <a:gd name="T101" fmla="*/ 34 h 120"/>
                <a:gd name="T102" fmla="*/ 35 w 95"/>
                <a:gd name="T103" fmla="*/ 30 h 120"/>
                <a:gd name="T104" fmla="*/ 33 w 95"/>
                <a:gd name="T105" fmla="*/ 21 h 120"/>
                <a:gd name="T106" fmla="*/ 35 w 95"/>
                <a:gd name="T107" fmla="*/ 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" h="120">
                  <a:moveTo>
                    <a:pt x="41" y="0"/>
                  </a:moveTo>
                  <a:cubicBezTo>
                    <a:pt x="37" y="0"/>
                    <a:pt x="32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5" y="6"/>
                    <a:pt x="18" y="1"/>
                    <a:pt x="14" y="1"/>
                  </a:cubicBezTo>
                  <a:cubicBezTo>
                    <a:pt x="10" y="1"/>
                    <a:pt x="6" y="4"/>
                    <a:pt x="3" y="8"/>
                  </a:cubicBezTo>
                  <a:cubicBezTo>
                    <a:pt x="1" y="11"/>
                    <a:pt x="0" y="16"/>
                    <a:pt x="0" y="21"/>
                  </a:cubicBezTo>
                  <a:cubicBezTo>
                    <a:pt x="0" y="26"/>
                    <a:pt x="1" y="30"/>
                    <a:pt x="3" y="34"/>
                  </a:cubicBezTo>
                  <a:cubicBezTo>
                    <a:pt x="6" y="38"/>
                    <a:pt x="10" y="40"/>
                    <a:pt x="14" y="40"/>
                  </a:cubicBezTo>
                  <a:cubicBezTo>
                    <a:pt x="18" y="40"/>
                    <a:pt x="27" y="38"/>
                    <a:pt x="31" y="37"/>
                  </a:cubicBezTo>
                  <a:cubicBezTo>
                    <a:pt x="34" y="40"/>
                    <a:pt x="38" y="41"/>
                    <a:pt x="41" y="41"/>
                  </a:cubicBezTo>
                  <a:cubicBezTo>
                    <a:pt x="42" y="41"/>
                    <a:pt x="43" y="41"/>
                    <a:pt x="43" y="41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3" y="37"/>
                    <a:pt x="76" y="38"/>
                    <a:pt x="79" y="38"/>
                  </a:cubicBezTo>
                  <a:cubicBezTo>
                    <a:pt x="86" y="38"/>
                    <a:pt x="91" y="33"/>
                    <a:pt x="91" y="26"/>
                  </a:cubicBezTo>
                  <a:cubicBezTo>
                    <a:pt x="91" y="19"/>
                    <a:pt x="86" y="14"/>
                    <a:pt x="79" y="14"/>
                  </a:cubicBezTo>
                  <a:cubicBezTo>
                    <a:pt x="76" y="14"/>
                    <a:pt x="73" y="15"/>
                    <a:pt x="71" y="18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1"/>
                    <a:pt x="44" y="0"/>
                    <a:pt x="41" y="0"/>
                  </a:cubicBezTo>
                  <a:close/>
                  <a:moveTo>
                    <a:pt x="65" y="43"/>
                  </a:moveTo>
                  <a:cubicBezTo>
                    <a:pt x="58" y="46"/>
                    <a:pt x="58" y="46"/>
                    <a:pt x="58" y="46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5" y="43"/>
                    <a:pt x="65" y="43"/>
                    <a:pt x="65" y="43"/>
                  </a:cubicBezTo>
                  <a:close/>
                  <a:moveTo>
                    <a:pt x="10" y="12"/>
                  </a:moveTo>
                  <a:cubicBezTo>
                    <a:pt x="11" y="10"/>
                    <a:pt x="12" y="9"/>
                    <a:pt x="14" y="9"/>
                  </a:cubicBezTo>
                  <a:cubicBezTo>
                    <a:pt x="16" y="9"/>
                    <a:pt x="17" y="10"/>
                    <a:pt x="18" y="12"/>
                  </a:cubicBezTo>
                  <a:cubicBezTo>
                    <a:pt x="20" y="14"/>
                    <a:pt x="21" y="17"/>
                    <a:pt x="21" y="21"/>
                  </a:cubicBezTo>
                  <a:cubicBezTo>
                    <a:pt x="21" y="24"/>
                    <a:pt x="20" y="27"/>
                    <a:pt x="18" y="30"/>
                  </a:cubicBezTo>
                  <a:cubicBezTo>
                    <a:pt x="17" y="31"/>
                    <a:pt x="16" y="32"/>
                    <a:pt x="14" y="32"/>
                  </a:cubicBezTo>
                  <a:cubicBezTo>
                    <a:pt x="12" y="32"/>
                    <a:pt x="11" y="31"/>
                    <a:pt x="10" y="30"/>
                  </a:cubicBezTo>
                  <a:cubicBezTo>
                    <a:pt x="8" y="27"/>
                    <a:pt x="7" y="24"/>
                    <a:pt x="7" y="21"/>
                  </a:cubicBezTo>
                  <a:cubicBezTo>
                    <a:pt x="7" y="17"/>
                    <a:pt x="8" y="14"/>
                    <a:pt x="10" y="12"/>
                  </a:cubicBezTo>
                  <a:close/>
                  <a:moveTo>
                    <a:pt x="35" y="11"/>
                  </a:moveTo>
                  <a:cubicBezTo>
                    <a:pt x="37" y="9"/>
                    <a:pt x="39" y="8"/>
                    <a:pt x="41" y="8"/>
                  </a:cubicBezTo>
                  <a:cubicBezTo>
                    <a:pt x="43" y="8"/>
                    <a:pt x="45" y="9"/>
                    <a:pt x="47" y="11"/>
                  </a:cubicBezTo>
                  <a:cubicBezTo>
                    <a:pt x="49" y="13"/>
                    <a:pt x="50" y="17"/>
                    <a:pt x="50" y="21"/>
                  </a:cubicBezTo>
                  <a:cubicBezTo>
                    <a:pt x="50" y="24"/>
                    <a:pt x="49" y="28"/>
                    <a:pt x="47" y="30"/>
                  </a:cubicBezTo>
                  <a:cubicBezTo>
                    <a:pt x="45" y="32"/>
                    <a:pt x="43" y="34"/>
                    <a:pt x="41" y="34"/>
                  </a:cubicBezTo>
                  <a:cubicBezTo>
                    <a:pt x="39" y="34"/>
                    <a:pt x="37" y="32"/>
                    <a:pt x="35" y="30"/>
                  </a:cubicBezTo>
                  <a:cubicBezTo>
                    <a:pt x="34" y="28"/>
                    <a:pt x="33" y="24"/>
                    <a:pt x="33" y="21"/>
                  </a:cubicBezTo>
                  <a:cubicBezTo>
                    <a:pt x="33" y="17"/>
                    <a:pt x="34" y="13"/>
                    <a:pt x="35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0" name="Freeform 61"/>
            <p:cNvSpPr>
              <a:spLocks noEditPoints="1"/>
            </p:cNvSpPr>
            <p:nvPr/>
          </p:nvSpPr>
          <p:spPr bwMode="auto">
            <a:xfrm>
              <a:off x="8217767" y="4304055"/>
              <a:ext cx="360363" cy="355600"/>
            </a:xfrm>
            <a:custGeom>
              <a:avLst/>
              <a:gdLst>
                <a:gd name="T0" fmla="*/ 41 w 96"/>
                <a:gd name="T1" fmla="*/ 67 h 95"/>
                <a:gd name="T2" fmla="*/ 49 w 96"/>
                <a:gd name="T3" fmla="*/ 80 h 95"/>
                <a:gd name="T4" fmla="*/ 43 w 96"/>
                <a:gd name="T5" fmla="*/ 91 h 95"/>
                <a:gd name="T6" fmla="*/ 5 w 96"/>
                <a:gd name="T7" fmla="*/ 91 h 95"/>
                <a:gd name="T8" fmla="*/ 9 w 96"/>
                <a:gd name="T9" fmla="*/ 78 h 95"/>
                <a:gd name="T10" fmla="*/ 1 w 96"/>
                <a:gd name="T11" fmla="*/ 68 h 95"/>
                <a:gd name="T12" fmla="*/ 9 w 96"/>
                <a:gd name="T13" fmla="*/ 55 h 95"/>
                <a:gd name="T14" fmla="*/ 7 w 96"/>
                <a:gd name="T15" fmla="*/ 43 h 95"/>
                <a:gd name="T16" fmla="*/ 1 w 96"/>
                <a:gd name="T17" fmla="*/ 29 h 95"/>
                <a:gd name="T18" fmla="*/ 39 w 96"/>
                <a:gd name="T19" fmla="*/ 29 h 95"/>
                <a:gd name="T20" fmla="*/ 41 w 96"/>
                <a:gd name="T21" fmla="*/ 41 h 95"/>
                <a:gd name="T22" fmla="*/ 47 w 96"/>
                <a:gd name="T23" fmla="*/ 56 h 95"/>
                <a:gd name="T24" fmla="*/ 60 w 96"/>
                <a:gd name="T25" fmla="*/ 1 h 95"/>
                <a:gd name="T26" fmla="*/ 54 w 96"/>
                <a:gd name="T27" fmla="*/ 15 h 95"/>
                <a:gd name="T28" fmla="*/ 47 w 96"/>
                <a:gd name="T29" fmla="*/ 20 h 95"/>
                <a:gd name="T30" fmla="*/ 55 w 96"/>
                <a:gd name="T31" fmla="*/ 33 h 95"/>
                <a:gd name="T32" fmla="*/ 54 w 96"/>
                <a:gd name="T33" fmla="*/ 45 h 95"/>
                <a:gd name="T34" fmla="*/ 54 w 96"/>
                <a:gd name="T35" fmla="*/ 58 h 95"/>
                <a:gd name="T36" fmla="*/ 57 w 96"/>
                <a:gd name="T37" fmla="*/ 64 h 95"/>
                <a:gd name="T38" fmla="*/ 55 w 96"/>
                <a:gd name="T39" fmla="*/ 77 h 95"/>
                <a:gd name="T40" fmla="*/ 61 w 96"/>
                <a:gd name="T41" fmla="*/ 92 h 95"/>
                <a:gd name="T42" fmla="*/ 94 w 96"/>
                <a:gd name="T43" fmla="*/ 88 h 95"/>
                <a:gd name="T44" fmla="*/ 95 w 96"/>
                <a:gd name="T45" fmla="*/ 75 h 95"/>
                <a:gd name="T46" fmla="*/ 91 w 96"/>
                <a:gd name="T47" fmla="*/ 61 h 95"/>
                <a:gd name="T48" fmla="*/ 93 w 96"/>
                <a:gd name="T49" fmla="*/ 48 h 95"/>
                <a:gd name="T50" fmla="*/ 93 w 96"/>
                <a:gd name="T51" fmla="*/ 35 h 95"/>
                <a:gd name="T52" fmla="*/ 86 w 96"/>
                <a:gd name="T53" fmla="*/ 30 h 95"/>
                <a:gd name="T54" fmla="*/ 85 w 96"/>
                <a:gd name="T55" fmla="*/ 18 h 95"/>
                <a:gd name="T56" fmla="*/ 93 w 96"/>
                <a:gd name="T57" fmla="*/ 5 h 95"/>
                <a:gd name="T58" fmla="*/ 78 w 96"/>
                <a:gd name="T59" fmla="*/ 18 h 95"/>
                <a:gd name="T60" fmla="*/ 67 w 96"/>
                <a:gd name="T61" fmla="*/ 21 h 95"/>
                <a:gd name="T62" fmla="*/ 63 w 96"/>
                <a:gd name="T63" fmla="*/ 18 h 95"/>
                <a:gd name="T64" fmla="*/ 88 w 96"/>
                <a:gd name="T65" fmla="*/ 5 h 95"/>
                <a:gd name="T66" fmla="*/ 58 w 96"/>
                <a:gd name="T67" fmla="*/ 5 h 95"/>
                <a:gd name="T68" fmla="*/ 78 w 96"/>
                <a:gd name="T69" fmla="*/ 33 h 95"/>
                <a:gd name="T70" fmla="*/ 73 w 96"/>
                <a:gd name="T71" fmla="*/ 36 h 95"/>
                <a:gd name="T72" fmla="*/ 63 w 96"/>
                <a:gd name="T73" fmla="*/ 33 h 95"/>
                <a:gd name="T74" fmla="*/ 86 w 96"/>
                <a:gd name="T75" fmla="*/ 48 h 95"/>
                <a:gd name="T76" fmla="*/ 62 w 96"/>
                <a:gd name="T77" fmla="*/ 50 h 95"/>
                <a:gd name="T78" fmla="*/ 73 w 96"/>
                <a:gd name="T79" fmla="*/ 48 h 95"/>
                <a:gd name="T80" fmla="*/ 92 w 96"/>
                <a:gd name="T81" fmla="*/ 64 h 95"/>
                <a:gd name="T82" fmla="*/ 62 w 96"/>
                <a:gd name="T83" fmla="*/ 64 h 95"/>
                <a:gd name="T84" fmla="*/ 83 w 96"/>
                <a:gd name="T85" fmla="*/ 63 h 95"/>
                <a:gd name="T86" fmla="*/ 86 w 96"/>
                <a:gd name="T87" fmla="*/ 79 h 95"/>
                <a:gd name="T88" fmla="*/ 62 w 96"/>
                <a:gd name="T89" fmla="*/ 78 h 95"/>
                <a:gd name="T90" fmla="*/ 9 w 96"/>
                <a:gd name="T91" fmla="*/ 81 h 95"/>
                <a:gd name="T92" fmla="*/ 40 w 96"/>
                <a:gd name="T93" fmla="*/ 70 h 95"/>
                <a:gd name="T94" fmla="*/ 41 w 96"/>
                <a:gd name="T95" fmla="*/ 71 h 95"/>
                <a:gd name="T96" fmla="*/ 33 w 96"/>
                <a:gd name="T97" fmla="*/ 43 h 95"/>
                <a:gd name="T98" fmla="*/ 13 w 96"/>
                <a:gd name="T99" fmla="*/ 45 h 95"/>
                <a:gd name="T100" fmla="*/ 43 w 96"/>
                <a:gd name="T101" fmla="*/ 45 h 95"/>
                <a:gd name="T102" fmla="*/ 20 w 96"/>
                <a:gd name="T103" fmla="*/ 29 h 95"/>
                <a:gd name="T104" fmla="*/ 20 w 96"/>
                <a:gd name="T105" fmla="*/ 32 h 95"/>
                <a:gd name="T106" fmla="*/ 34 w 96"/>
                <a:gd name="T107" fmla="*/ 59 h 95"/>
                <a:gd name="T108" fmla="*/ 9 w 96"/>
                <a:gd name="T109" fmla="*/ 58 h 95"/>
                <a:gd name="T110" fmla="*/ 33 w 96"/>
                <a:gd name="T111" fmla="*/ 6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95">
                  <a:moveTo>
                    <a:pt x="40" y="58"/>
                  </a:moveTo>
                  <a:cubicBezTo>
                    <a:pt x="40" y="58"/>
                    <a:pt x="40" y="58"/>
                    <a:pt x="40" y="58"/>
                  </a:cubicBezTo>
                  <a:cubicBezTo>
                    <a:pt x="41" y="59"/>
                    <a:pt x="41" y="59"/>
                    <a:pt x="41" y="60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5" y="68"/>
                    <a:pt x="47" y="69"/>
                    <a:pt x="48" y="70"/>
                  </a:cubicBezTo>
                  <a:cubicBezTo>
                    <a:pt x="48" y="70"/>
                    <a:pt x="49" y="71"/>
                    <a:pt x="49" y="71"/>
                  </a:cubicBezTo>
                  <a:cubicBezTo>
                    <a:pt x="49" y="74"/>
                    <a:pt x="49" y="77"/>
                    <a:pt x="49" y="80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7" y="82"/>
                    <a:pt x="46" y="83"/>
                    <a:pt x="44" y="83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1"/>
                    <a:pt x="44" y="91"/>
                    <a:pt x="43" y="91"/>
                  </a:cubicBezTo>
                  <a:cubicBezTo>
                    <a:pt x="42" y="92"/>
                    <a:pt x="40" y="93"/>
                    <a:pt x="37" y="94"/>
                  </a:cubicBezTo>
                  <a:cubicBezTo>
                    <a:pt x="34" y="94"/>
                    <a:pt x="29" y="95"/>
                    <a:pt x="24" y="95"/>
                  </a:cubicBezTo>
                  <a:cubicBezTo>
                    <a:pt x="19" y="95"/>
                    <a:pt x="15" y="94"/>
                    <a:pt x="11" y="94"/>
                  </a:cubicBezTo>
                  <a:cubicBezTo>
                    <a:pt x="8" y="93"/>
                    <a:pt x="6" y="92"/>
                    <a:pt x="5" y="91"/>
                  </a:cubicBezTo>
                  <a:cubicBezTo>
                    <a:pt x="5" y="91"/>
                    <a:pt x="4" y="91"/>
                    <a:pt x="4" y="90"/>
                  </a:cubicBezTo>
                  <a:cubicBezTo>
                    <a:pt x="4" y="87"/>
                    <a:pt x="4" y="84"/>
                    <a:pt x="4" y="81"/>
                  </a:cubicBezTo>
                  <a:cubicBezTo>
                    <a:pt x="4" y="81"/>
                    <a:pt x="4" y="80"/>
                    <a:pt x="5" y="80"/>
                  </a:cubicBezTo>
                  <a:cubicBezTo>
                    <a:pt x="6" y="79"/>
                    <a:pt x="7" y="78"/>
                    <a:pt x="9" y="78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8" y="72"/>
                    <a:pt x="8" y="72"/>
                  </a:cubicBezTo>
                  <a:cubicBezTo>
                    <a:pt x="5" y="72"/>
                    <a:pt x="3" y="71"/>
                    <a:pt x="2" y="70"/>
                  </a:cubicBezTo>
                  <a:cubicBezTo>
                    <a:pt x="1" y="69"/>
                    <a:pt x="1" y="69"/>
                    <a:pt x="1" y="68"/>
                  </a:cubicBezTo>
                  <a:cubicBezTo>
                    <a:pt x="1" y="65"/>
                    <a:pt x="1" y="62"/>
                    <a:pt x="1" y="60"/>
                  </a:cubicBezTo>
                  <a:cubicBezTo>
                    <a:pt x="1" y="59"/>
                    <a:pt x="1" y="59"/>
                    <a:pt x="2" y="58"/>
                  </a:cubicBezTo>
                  <a:cubicBezTo>
                    <a:pt x="3" y="57"/>
                    <a:pt x="5" y="56"/>
                    <a:pt x="8" y="56"/>
                  </a:cubicBezTo>
                  <a:cubicBezTo>
                    <a:pt x="8" y="56"/>
                    <a:pt x="9" y="56"/>
                    <a:pt x="9" y="55"/>
                  </a:cubicBezTo>
                  <a:cubicBezTo>
                    <a:pt x="9" y="55"/>
                    <a:pt x="8" y="55"/>
                    <a:pt x="8" y="54"/>
                  </a:cubicBezTo>
                  <a:cubicBezTo>
                    <a:pt x="8" y="51"/>
                    <a:pt x="8" y="48"/>
                    <a:pt x="8" y="45"/>
                  </a:cubicBezTo>
                  <a:cubicBezTo>
                    <a:pt x="8" y="45"/>
                    <a:pt x="9" y="44"/>
                    <a:pt x="9" y="44"/>
                  </a:cubicBezTo>
                  <a:cubicBezTo>
                    <a:pt x="8" y="44"/>
                    <a:pt x="8" y="44"/>
                    <a:pt x="7" y="43"/>
                  </a:cubicBezTo>
                  <a:cubicBezTo>
                    <a:pt x="4" y="43"/>
                    <a:pt x="2" y="42"/>
                    <a:pt x="1" y="41"/>
                  </a:cubicBezTo>
                  <a:cubicBezTo>
                    <a:pt x="0" y="41"/>
                    <a:pt x="0" y="40"/>
                    <a:pt x="0" y="39"/>
                  </a:cubicBezTo>
                  <a:cubicBezTo>
                    <a:pt x="0" y="37"/>
                    <a:pt x="0" y="34"/>
                    <a:pt x="0" y="31"/>
                  </a:cubicBezTo>
                  <a:cubicBezTo>
                    <a:pt x="0" y="30"/>
                    <a:pt x="0" y="30"/>
                    <a:pt x="1" y="29"/>
                  </a:cubicBezTo>
                  <a:cubicBezTo>
                    <a:pt x="2" y="28"/>
                    <a:pt x="4" y="27"/>
                    <a:pt x="7" y="27"/>
                  </a:cubicBezTo>
                  <a:cubicBezTo>
                    <a:pt x="10" y="26"/>
                    <a:pt x="15" y="26"/>
                    <a:pt x="20" y="26"/>
                  </a:cubicBezTo>
                  <a:cubicBezTo>
                    <a:pt x="25" y="26"/>
                    <a:pt x="29" y="26"/>
                    <a:pt x="33" y="27"/>
                  </a:cubicBezTo>
                  <a:cubicBezTo>
                    <a:pt x="36" y="27"/>
                    <a:pt x="38" y="28"/>
                    <a:pt x="39" y="29"/>
                  </a:cubicBezTo>
                  <a:cubicBezTo>
                    <a:pt x="39" y="30"/>
                    <a:pt x="40" y="30"/>
                    <a:pt x="40" y="31"/>
                  </a:cubicBezTo>
                  <a:cubicBezTo>
                    <a:pt x="40" y="34"/>
                    <a:pt x="40" y="37"/>
                    <a:pt x="40" y="39"/>
                  </a:cubicBezTo>
                  <a:cubicBezTo>
                    <a:pt x="39" y="40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4" y="42"/>
                    <a:pt x="46" y="43"/>
                    <a:pt x="47" y="44"/>
                  </a:cubicBezTo>
                  <a:cubicBezTo>
                    <a:pt x="48" y="44"/>
                    <a:pt x="48" y="45"/>
                    <a:pt x="48" y="45"/>
                  </a:cubicBezTo>
                  <a:cubicBezTo>
                    <a:pt x="48" y="48"/>
                    <a:pt x="48" y="51"/>
                    <a:pt x="48" y="54"/>
                  </a:cubicBezTo>
                  <a:cubicBezTo>
                    <a:pt x="48" y="55"/>
                    <a:pt x="48" y="55"/>
                    <a:pt x="47" y="56"/>
                  </a:cubicBezTo>
                  <a:cubicBezTo>
                    <a:pt x="46" y="56"/>
                    <a:pt x="44" y="57"/>
                    <a:pt x="41" y="58"/>
                  </a:cubicBezTo>
                  <a:cubicBezTo>
                    <a:pt x="41" y="58"/>
                    <a:pt x="40" y="58"/>
                    <a:pt x="40" y="58"/>
                  </a:cubicBezTo>
                  <a:close/>
                  <a:moveTo>
                    <a:pt x="73" y="0"/>
                  </a:moveTo>
                  <a:cubicBezTo>
                    <a:pt x="68" y="0"/>
                    <a:pt x="64" y="1"/>
                    <a:pt x="60" y="1"/>
                  </a:cubicBezTo>
                  <a:cubicBezTo>
                    <a:pt x="58" y="2"/>
                    <a:pt x="55" y="3"/>
                    <a:pt x="54" y="4"/>
                  </a:cubicBezTo>
                  <a:cubicBezTo>
                    <a:pt x="54" y="4"/>
                    <a:pt x="54" y="4"/>
                    <a:pt x="54" y="5"/>
                  </a:cubicBezTo>
                  <a:cubicBezTo>
                    <a:pt x="54" y="8"/>
                    <a:pt x="54" y="11"/>
                    <a:pt x="54" y="14"/>
                  </a:cubicBezTo>
                  <a:cubicBezTo>
                    <a:pt x="54" y="14"/>
                    <a:pt x="54" y="15"/>
                    <a:pt x="54" y="15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4" y="16"/>
                  </a:cubicBezTo>
                  <a:cubicBezTo>
                    <a:pt x="51" y="17"/>
                    <a:pt x="49" y="17"/>
                    <a:pt x="48" y="18"/>
                  </a:cubicBezTo>
                  <a:cubicBezTo>
                    <a:pt x="48" y="19"/>
                    <a:pt x="47" y="19"/>
                    <a:pt x="47" y="20"/>
                  </a:cubicBezTo>
                  <a:cubicBezTo>
                    <a:pt x="47" y="23"/>
                    <a:pt x="47" y="26"/>
                    <a:pt x="47" y="28"/>
                  </a:cubicBezTo>
                  <a:cubicBezTo>
                    <a:pt x="47" y="29"/>
                    <a:pt x="48" y="30"/>
                    <a:pt x="48" y="30"/>
                  </a:cubicBezTo>
                  <a:cubicBezTo>
                    <a:pt x="49" y="31"/>
                    <a:pt x="51" y="32"/>
                    <a:pt x="54" y="32"/>
                  </a:cubicBezTo>
                  <a:cubicBezTo>
                    <a:pt x="54" y="32"/>
                    <a:pt x="55" y="33"/>
                    <a:pt x="55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3" y="34"/>
                    <a:pt x="53" y="34"/>
                    <a:pt x="53" y="35"/>
                  </a:cubicBezTo>
                  <a:cubicBezTo>
                    <a:pt x="53" y="38"/>
                    <a:pt x="53" y="41"/>
                    <a:pt x="53" y="43"/>
                  </a:cubicBezTo>
                  <a:cubicBezTo>
                    <a:pt x="53" y="44"/>
                    <a:pt x="53" y="44"/>
                    <a:pt x="54" y="45"/>
                  </a:cubicBezTo>
                  <a:cubicBezTo>
                    <a:pt x="55" y="46"/>
                    <a:pt x="56" y="46"/>
                    <a:pt x="57" y="47"/>
                  </a:cubicBezTo>
                  <a:cubicBezTo>
                    <a:pt x="56" y="47"/>
                    <a:pt x="55" y="48"/>
                    <a:pt x="55" y="48"/>
                  </a:cubicBezTo>
                  <a:cubicBezTo>
                    <a:pt x="54" y="49"/>
                    <a:pt x="54" y="49"/>
                    <a:pt x="54" y="50"/>
                  </a:cubicBezTo>
                  <a:cubicBezTo>
                    <a:pt x="54" y="52"/>
                    <a:pt x="54" y="55"/>
                    <a:pt x="54" y="58"/>
                  </a:cubicBezTo>
                  <a:cubicBezTo>
                    <a:pt x="54" y="59"/>
                    <a:pt x="54" y="59"/>
                    <a:pt x="55" y="60"/>
                  </a:cubicBezTo>
                  <a:cubicBezTo>
                    <a:pt x="56" y="61"/>
                    <a:pt x="57" y="61"/>
                    <a:pt x="59" y="62"/>
                  </a:cubicBezTo>
                  <a:cubicBezTo>
                    <a:pt x="59" y="62"/>
                    <a:pt x="58" y="62"/>
                    <a:pt x="58" y="63"/>
                  </a:cubicBezTo>
                  <a:cubicBezTo>
                    <a:pt x="57" y="63"/>
                    <a:pt x="57" y="64"/>
                    <a:pt x="57" y="64"/>
                  </a:cubicBezTo>
                  <a:cubicBezTo>
                    <a:pt x="57" y="67"/>
                    <a:pt x="57" y="70"/>
                    <a:pt x="57" y="73"/>
                  </a:cubicBezTo>
                  <a:cubicBezTo>
                    <a:pt x="57" y="74"/>
                    <a:pt x="57" y="74"/>
                    <a:pt x="58" y="75"/>
                  </a:cubicBezTo>
                  <a:cubicBezTo>
                    <a:pt x="58" y="75"/>
                    <a:pt x="58" y="75"/>
                    <a:pt x="59" y="76"/>
                  </a:cubicBezTo>
                  <a:cubicBezTo>
                    <a:pt x="57" y="76"/>
                    <a:pt x="56" y="77"/>
                    <a:pt x="55" y="77"/>
                  </a:cubicBezTo>
                  <a:cubicBezTo>
                    <a:pt x="54" y="78"/>
                    <a:pt x="54" y="78"/>
                    <a:pt x="54" y="79"/>
                  </a:cubicBezTo>
                  <a:cubicBezTo>
                    <a:pt x="54" y="82"/>
                    <a:pt x="54" y="85"/>
                    <a:pt x="54" y="88"/>
                  </a:cubicBezTo>
                  <a:cubicBezTo>
                    <a:pt x="54" y="88"/>
                    <a:pt x="54" y="89"/>
                    <a:pt x="55" y="89"/>
                  </a:cubicBezTo>
                  <a:cubicBezTo>
                    <a:pt x="56" y="90"/>
                    <a:pt x="58" y="91"/>
                    <a:pt x="61" y="92"/>
                  </a:cubicBezTo>
                  <a:cubicBezTo>
                    <a:pt x="64" y="92"/>
                    <a:pt x="69" y="92"/>
                    <a:pt x="74" y="92"/>
                  </a:cubicBezTo>
                  <a:cubicBezTo>
                    <a:pt x="79" y="92"/>
                    <a:pt x="84" y="92"/>
                    <a:pt x="87" y="92"/>
                  </a:cubicBezTo>
                  <a:cubicBezTo>
                    <a:pt x="90" y="91"/>
                    <a:pt x="92" y="90"/>
                    <a:pt x="93" y="89"/>
                  </a:cubicBezTo>
                  <a:cubicBezTo>
                    <a:pt x="93" y="89"/>
                    <a:pt x="94" y="89"/>
                    <a:pt x="94" y="88"/>
                  </a:cubicBezTo>
                  <a:cubicBezTo>
                    <a:pt x="94" y="85"/>
                    <a:pt x="94" y="82"/>
                    <a:pt x="94" y="79"/>
                  </a:cubicBezTo>
                  <a:cubicBezTo>
                    <a:pt x="94" y="78"/>
                    <a:pt x="94" y="78"/>
                    <a:pt x="93" y="77"/>
                  </a:cubicBezTo>
                  <a:cubicBezTo>
                    <a:pt x="93" y="77"/>
                    <a:pt x="92" y="77"/>
                    <a:pt x="92" y="76"/>
                  </a:cubicBezTo>
                  <a:cubicBezTo>
                    <a:pt x="93" y="76"/>
                    <a:pt x="95" y="75"/>
                    <a:pt x="95" y="75"/>
                  </a:cubicBezTo>
                  <a:cubicBezTo>
                    <a:pt x="96" y="74"/>
                    <a:pt x="96" y="74"/>
                    <a:pt x="96" y="73"/>
                  </a:cubicBezTo>
                  <a:cubicBezTo>
                    <a:pt x="96" y="70"/>
                    <a:pt x="96" y="67"/>
                    <a:pt x="96" y="64"/>
                  </a:cubicBezTo>
                  <a:cubicBezTo>
                    <a:pt x="96" y="64"/>
                    <a:pt x="96" y="63"/>
                    <a:pt x="96" y="63"/>
                  </a:cubicBezTo>
                  <a:cubicBezTo>
                    <a:pt x="95" y="62"/>
                    <a:pt x="93" y="61"/>
                    <a:pt x="91" y="61"/>
                  </a:cubicBezTo>
                  <a:cubicBezTo>
                    <a:pt x="92" y="61"/>
                    <a:pt x="92" y="60"/>
                    <a:pt x="93" y="60"/>
                  </a:cubicBezTo>
                  <a:cubicBezTo>
                    <a:pt x="93" y="59"/>
                    <a:pt x="94" y="59"/>
                    <a:pt x="94" y="58"/>
                  </a:cubicBezTo>
                  <a:cubicBezTo>
                    <a:pt x="94" y="55"/>
                    <a:pt x="94" y="52"/>
                    <a:pt x="94" y="50"/>
                  </a:cubicBezTo>
                  <a:cubicBezTo>
                    <a:pt x="94" y="49"/>
                    <a:pt x="94" y="49"/>
                    <a:pt x="93" y="48"/>
                  </a:cubicBezTo>
                  <a:cubicBezTo>
                    <a:pt x="92" y="47"/>
                    <a:pt x="91" y="47"/>
                    <a:pt x="90" y="46"/>
                  </a:cubicBezTo>
                  <a:cubicBezTo>
                    <a:pt x="91" y="46"/>
                    <a:pt x="91" y="46"/>
                    <a:pt x="92" y="45"/>
                  </a:cubicBezTo>
                  <a:cubicBezTo>
                    <a:pt x="92" y="45"/>
                    <a:pt x="93" y="44"/>
                    <a:pt x="93" y="43"/>
                  </a:cubicBezTo>
                  <a:cubicBezTo>
                    <a:pt x="93" y="41"/>
                    <a:pt x="93" y="38"/>
                    <a:pt x="93" y="35"/>
                  </a:cubicBezTo>
                  <a:cubicBezTo>
                    <a:pt x="93" y="34"/>
                    <a:pt x="92" y="34"/>
                    <a:pt x="92" y="33"/>
                  </a:cubicBezTo>
                  <a:cubicBezTo>
                    <a:pt x="91" y="32"/>
                    <a:pt x="89" y="31"/>
                    <a:pt x="86" y="31"/>
                  </a:cubicBezTo>
                  <a:cubicBezTo>
                    <a:pt x="86" y="31"/>
                    <a:pt x="85" y="31"/>
                    <a:pt x="85" y="31"/>
                  </a:cubicBezTo>
                  <a:cubicBezTo>
                    <a:pt x="86" y="31"/>
                    <a:pt x="86" y="30"/>
                    <a:pt x="86" y="30"/>
                  </a:cubicBezTo>
                  <a:cubicBezTo>
                    <a:pt x="87" y="30"/>
                    <a:pt x="87" y="29"/>
                    <a:pt x="87" y="28"/>
                  </a:cubicBezTo>
                  <a:cubicBezTo>
                    <a:pt x="87" y="26"/>
                    <a:pt x="87" y="23"/>
                    <a:pt x="87" y="20"/>
                  </a:cubicBezTo>
                  <a:cubicBezTo>
                    <a:pt x="87" y="19"/>
                    <a:pt x="87" y="19"/>
                    <a:pt x="86" y="18"/>
                  </a:cubicBezTo>
                  <a:cubicBezTo>
                    <a:pt x="86" y="18"/>
                    <a:pt x="86" y="18"/>
                    <a:pt x="85" y="18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9" y="17"/>
                    <a:pt x="91" y="16"/>
                    <a:pt x="92" y="15"/>
                  </a:cubicBezTo>
                  <a:cubicBezTo>
                    <a:pt x="93" y="15"/>
                    <a:pt x="93" y="15"/>
                    <a:pt x="93" y="14"/>
                  </a:cubicBezTo>
                  <a:cubicBezTo>
                    <a:pt x="93" y="11"/>
                    <a:pt x="93" y="8"/>
                    <a:pt x="93" y="5"/>
                  </a:cubicBezTo>
                  <a:cubicBezTo>
                    <a:pt x="93" y="5"/>
                    <a:pt x="93" y="4"/>
                    <a:pt x="92" y="3"/>
                  </a:cubicBezTo>
                  <a:cubicBezTo>
                    <a:pt x="91" y="2"/>
                    <a:pt x="89" y="2"/>
                    <a:pt x="86" y="1"/>
                  </a:cubicBezTo>
                  <a:cubicBezTo>
                    <a:pt x="83" y="1"/>
                    <a:pt x="78" y="0"/>
                    <a:pt x="73" y="0"/>
                  </a:cubicBezTo>
                  <a:close/>
                  <a:moveTo>
                    <a:pt x="78" y="18"/>
                  </a:moveTo>
                  <a:cubicBezTo>
                    <a:pt x="78" y="19"/>
                    <a:pt x="79" y="19"/>
                    <a:pt x="79" y="19"/>
                  </a:cubicBezTo>
                  <a:cubicBezTo>
                    <a:pt x="81" y="19"/>
                    <a:pt x="82" y="19"/>
                    <a:pt x="82" y="19"/>
                  </a:cubicBezTo>
                  <a:cubicBezTo>
                    <a:pt x="82" y="20"/>
                    <a:pt x="81" y="20"/>
                    <a:pt x="79" y="20"/>
                  </a:cubicBezTo>
                  <a:cubicBezTo>
                    <a:pt x="76" y="21"/>
                    <a:pt x="72" y="21"/>
                    <a:pt x="67" y="21"/>
                  </a:cubicBezTo>
                  <a:cubicBezTo>
                    <a:pt x="62" y="21"/>
                    <a:pt x="58" y="21"/>
                    <a:pt x="55" y="20"/>
                  </a:cubicBezTo>
                  <a:cubicBezTo>
                    <a:pt x="53" y="20"/>
                    <a:pt x="52" y="20"/>
                    <a:pt x="52" y="19"/>
                  </a:cubicBezTo>
                  <a:cubicBezTo>
                    <a:pt x="52" y="19"/>
                    <a:pt x="53" y="19"/>
                    <a:pt x="55" y="19"/>
                  </a:cubicBezTo>
                  <a:cubicBezTo>
                    <a:pt x="57" y="18"/>
                    <a:pt x="60" y="18"/>
                    <a:pt x="63" y="18"/>
                  </a:cubicBezTo>
                  <a:cubicBezTo>
                    <a:pt x="66" y="18"/>
                    <a:pt x="69" y="19"/>
                    <a:pt x="73" y="19"/>
                  </a:cubicBezTo>
                  <a:cubicBezTo>
                    <a:pt x="75" y="19"/>
                    <a:pt x="76" y="19"/>
                    <a:pt x="78" y="18"/>
                  </a:cubicBezTo>
                  <a:close/>
                  <a:moveTo>
                    <a:pt x="85" y="4"/>
                  </a:moveTo>
                  <a:cubicBezTo>
                    <a:pt x="87" y="4"/>
                    <a:pt x="88" y="4"/>
                    <a:pt x="88" y="5"/>
                  </a:cubicBezTo>
                  <a:cubicBezTo>
                    <a:pt x="88" y="5"/>
                    <a:pt x="87" y="5"/>
                    <a:pt x="85" y="5"/>
                  </a:cubicBezTo>
                  <a:cubicBezTo>
                    <a:pt x="82" y="6"/>
                    <a:pt x="78" y="6"/>
                    <a:pt x="73" y="6"/>
                  </a:cubicBezTo>
                  <a:cubicBezTo>
                    <a:pt x="69" y="6"/>
                    <a:pt x="64" y="6"/>
                    <a:pt x="61" y="5"/>
                  </a:cubicBezTo>
                  <a:cubicBezTo>
                    <a:pt x="59" y="5"/>
                    <a:pt x="58" y="5"/>
                    <a:pt x="58" y="5"/>
                  </a:cubicBezTo>
                  <a:cubicBezTo>
                    <a:pt x="58" y="4"/>
                    <a:pt x="59" y="4"/>
                    <a:pt x="61" y="4"/>
                  </a:cubicBezTo>
                  <a:cubicBezTo>
                    <a:pt x="64" y="3"/>
                    <a:pt x="69" y="3"/>
                    <a:pt x="73" y="3"/>
                  </a:cubicBezTo>
                  <a:cubicBezTo>
                    <a:pt x="78" y="3"/>
                    <a:pt x="82" y="3"/>
                    <a:pt x="85" y="4"/>
                  </a:cubicBezTo>
                  <a:close/>
                  <a:moveTo>
                    <a:pt x="78" y="33"/>
                  </a:moveTo>
                  <a:cubicBezTo>
                    <a:pt x="80" y="33"/>
                    <a:pt x="83" y="33"/>
                    <a:pt x="85" y="34"/>
                  </a:cubicBezTo>
                  <a:cubicBezTo>
                    <a:pt x="87" y="34"/>
                    <a:pt x="88" y="34"/>
                    <a:pt x="88" y="34"/>
                  </a:cubicBezTo>
                  <a:cubicBezTo>
                    <a:pt x="88" y="35"/>
                    <a:pt x="87" y="35"/>
                    <a:pt x="85" y="35"/>
                  </a:cubicBezTo>
                  <a:cubicBezTo>
                    <a:pt x="82" y="36"/>
                    <a:pt x="78" y="36"/>
                    <a:pt x="73" y="36"/>
                  </a:cubicBezTo>
                  <a:cubicBezTo>
                    <a:pt x="68" y="36"/>
                    <a:pt x="64" y="36"/>
                    <a:pt x="61" y="35"/>
                  </a:cubicBezTo>
                  <a:cubicBezTo>
                    <a:pt x="59" y="35"/>
                    <a:pt x="58" y="35"/>
                    <a:pt x="58" y="34"/>
                  </a:cubicBezTo>
                  <a:cubicBezTo>
                    <a:pt x="58" y="34"/>
                    <a:pt x="59" y="34"/>
                    <a:pt x="61" y="34"/>
                  </a:cubicBezTo>
                  <a:cubicBezTo>
                    <a:pt x="61" y="33"/>
                    <a:pt x="62" y="33"/>
                    <a:pt x="63" y="33"/>
                  </a:cubicBezTo>
                  <a:cubicBezTo>
                    <a:pt x="64" y="33"/>
                    <a:pt x="66" y="33"/>
                    <a:pt x="67" y="33"/>
                  </a:cubicBezTo>
                  <a:cubicBezTo>
                    <a:pt x="71" y="33"/>
                    <a:pt x="75" y="33"/>
                    <a:pt x="78" y="33"/>
                  </a:cubicBezTo>
                  <a:close/>
                  <a:moveTo>
                    <a:pt x="82" y="48"/>
                  </a:moveTo>
                  <a:cubicBezTo>
                    <a:pt x="83" y="48"/>
                    <a:pt x="85" y="48"/>
                    <a:pt x="86" y="48"/>
                  </a:cubicBezTo>
                  <a:cubicBezTo>
                    <a:pt x="88" y="49"/>
                    <a:pt x="89" y="49"/>
                    <a:pt x="89" y="49"/>
                  </a:cubicBezTo>
                  <a:cubicBezTo>
                    <a:pt x="89" y="49"/>
                    <a:pt x="88" y="50"/>
                    <a:pt x="86" y="50"/>
                  </a:cubicBezTo>
                  <a:cubicBezTo>
                    <a:pt x="83" y="50"/>
                    <a:pt x="79" y="51"/>
                    <a:pt x="74" y="51"/>
                  </a:cubicBezTo>
                  <a:cubicBezTo>
                    <a:pt x="69" y="51"/>
                    <a:pt x="65" y="50"/>
                    <a:pt x="62" y="50"/>
                  </a:cubicBezTo>
                  <a:cubicBezTo>
                    <a:pt x="60" y="50"/>
                    <a:pt x="59" y="49"/>
                    <a:pt x="59" y="49"/>
                  </a:cubicBezTo>
                  <a:cubicBezTo>
                    <a:pt x="59" y="49"/>
                    <a:pt x="60" y="49"/>
                    <a:pt x="62" y="48"/>
                  </a:cubicBezTo>
                  <a:cubicBezTo>
                    <a:pt x="63" y="48"/>
                    <a:pt x="64" y="48"/>
                    <a:pt x="65" y="48"/>
                  </a:cubicBezTo>
                  <a:cubicBezTo>
                    <a:pt x="68" y="48"/>
                    <a:pt x="70" y="48"/>
                    <a:pt x="73" y="48"/>
                  </a:cubicBezTo>
                  <a:cubicBezTo>
                    <a:pt x="76" y="48"/>
                    <a:pt x="79" y="48"/>
                    <a:pt x="82" y="48"/>
                  </a:cubicBezTo>
                  <a:close/>
                  <a:moveTo>
                    <a:pt x="83" y="63"/>
                  </a:moveTo>
                  <a:cubicBezTo>
                    <a:pt x="85" y="63"/>
                    <a:pt x="87" y="63"/>
                    <a:pt x="89" y="63"/>
                  </a:cubicBezTo>
                  <a:cubicBezTo>
                    <a:pt x="91" y="64"/>
                    <a:pt x="92" y="64"/>
                    <a:pt x="92" y="64"/>
                  </a:cubicBezTo>
                  <a:cubicBezTo>
                    <a:pt x="92" y="64"/>
                    <a:pt x="91" y="64"/>
                    <a:pt x="89" y="65"/>
                  </a:cubicBezTo>
                  <a:cubicBezTo>
                    <a:pt x="86" y="65"/>
                    <a:pt x="81" y="66"/>
                    <a:pt x="77" y="66"/>
                  </a:cubicBezTo>
                  <a:cubicBezTo>
                    <a:pt x="72" y="66"/>
                    <a:pt x="68" y="65"/>
                    <a:pt x="65" y="65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2" y="64"/>
                    <a:pt x="62" y="64"/>
                    <a:pt x="65" y="63"/>
                  </a:cubicBezTo>
                  <a:cubicBezTo>
                    <a:pt x="65" y="63"/>
                    <a:pt x="66" y="63"/>
                    <a:pt x="67" y="63"/>
                  </a:cubicBezTo>
                  <a:cubicBezTo>
                    <a:pt x="69" y="63"/>
                    <a:pt x="72" y="63"/>
                    <a:pt x="74" y="63"/>
                  </a:cubicBezTo>
                  <a:cubicBezTo>
                    <a:pt x="77" y="63"/>
                    <a:pt x="81" y="63"/>
                    <a:pt x="83" y="63"/>
                  </a:cubicBezTo>
                  <a:close/>
                  <a:moveTo>
                    <a:pt x="84" y="78"/>
                  </a:moveTo>
                  <a:cubicBezTo>
                    <a:pt x="85" y="78"/>
                    <a:pt x="85" y="78"/>
                    <a:pt x="86" y="78"/>
                  </a:cubicBezTo>
                  <a:cubicBezTo>
                    <a:pt x="88" y="78"/>
                    <a:pt x="89" y="78"/>
                    <a:pt x="89" y="79"/>
                  </a:cubicBezTo>
                  <a:cubicBezTo>
                    <a:pt x="89" y="79"/>
                    <a:pt x="88" y="79"/>
                    <a:pt x="86" y="79"/>
                  </a:cubicBezTo>
                  <a:cubicBezTo>
                    <a:pt x="83" y="80"/>
                    <a:pt x="79" y="80"/>
                    <a:pt x="74" y="80"/>
                  </a:cubicBezTo>
                  <a:cubicBezTo>
                    <a:pt x="69" y="80"/>
                    <a:pt x="65" y="80"/>
                    <a:pt x="62" y="79"/>
                  </a:cubicBezTo>
                  <a:cubicBezTo>
                    <a:pt x="60" y="79"/>
                    <a:pt x="59" y="79"/>
                    <a:pt x="59" y="79"/>
                  </a:cubicBezTo>
                  <a:cubicBezTo>
                    <a:pt x="59" y="78"/>
                    <a:pt x="60" y="78"/>
                    <a:pt x="62" y="78"/>
                  </a:cubicBezTo>
                  <a:cubicBezTo>
                    <a:pt x="63" y="78"/>
                    <a:pt x="65" y="77"/>
                    <a:pt x="66" y="77"/>
                  </a:cubicBezTo>
                  <a:cubicBezTo>
                    <a:pt x="69" y="78"/>
                    <a:pt x="73" y="78"/>
                    <a:pt x="77" y="78"/>
                  </a:cubicBezTo>
                  <a:cubicBezTo>
                    <a:pt x="79" y="78"/>
                    <a:pt x="82" y="78"/>
                    <a:pt x="84" y="78"/>
                  </a:cubicBezTo>
                  <a:close/>
                  <a:moveTo>
                    <a:pt x="9" y="81"/>
                  </a:move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lose/>
                  <a:moveTo>
                    <a:pt x="40" y="70"/>
                  </a:moveTo>
                  <a:cubicBezTo>
                    <a:pt x="40" y="70"/>
                    <a:pt x="40" y="70"/>
                    <a:pt x="40" y="70"/>
                  </a:cubicBezTo>
                  <a:cubicBezTo>
                    <a:pt x="39" y="71"/>
                    <a:pt x="37" y="72"/>
                    <a:pt x="34" y="72"/>
                  </a:cubicBezTo>
                  <a:cubicBezTo>
                    <a:pt x="34" y="72"/>
                    <a:pt x="33" y="72"/>
                    <a:pt x="33" y="72"/>
                  </a:cubicBezTo>
                  <a:cubicBezTo>
                    <a:pt x="36" y="72"/>
                    <a:pt x="39" y="72"/>
                    <a:pt x="41" y="71"/>
                  </a:cubicBezTo>
                  <a:cubicBezTo>
                    <a:pt x="43" y="71"/>
                    <a:pt x="44" y="71"/>
                    <a:pt x="44" y="71"/>
                  </a:cubicBezTo>
                  <a:cubicBezTo>
                    <a:pt x="44" y="71"/>
                    <a:pt x="43" y="70"/>
                    <a:pt x="41" y="70"/>
                  </a:cubicBezTo>
                  <a:cubicBezTo>
                    <a:pt x="41" y="70"/>
                    <a:pt x="40" y="70"/>
                    <a:pt x="40" y="70"/>
                  </a:cubicBezTo>
                  <a:close/>
                  <a:moveTo>
                    <a:pt x="33" y="43"/>
                  </a:moveTo>
                  <a:cubicBezTo>
                    <a:pt x="33" y="43"/>
                    <a:pt x="33" y="43"/>
                    <a:pt x="33" y="43"/>
                  </a:cubicBezTo>
                  <a:cubicBezTo>
                    <a:pt x="29" y="44"/>
                    <a:pt x="25" y="44"/>
                    <a:pt x="20" y="44"/>
                  </a:cubicBezTo>
                  <a:cubicBezTo>
                    <a:pt x="18" y="44"/>
                    <a:pt x="17" y="44"/>
                    <a:pt x="15" y="44"/>
                  </a:cubicBezTo>
                  <a:cubicBezTo>
                    <a:pt x="14" y="44"/>
                    <a:pt x="13" y="45"/>
                    <a:pt x="13" y="45"/>
                  </a:cubicBezTo>
                  <a:cubicBezTo>
                    <a:pt x="13" y="45"/>
                    <a:pt x="14" y="45"/>
                    <a:pt x="16" y="46"/>
                  </a:cubicBezTo>
                  <a:cubicBezTo>
                    <a:pt x="19" y="46"/>
                    <a:pt x="23" y="46"/>
                    <a:pt x="28" y="46"/>
                  </a:cubicBezTo>
                  <a:cubicBezTo>
                    <a:pt x="33" y="46"/>
                    <a:pt x="37" y="46"/>
                    <a:pt x="40" y="46"/>
                  </a:cubicBezTo>
                  <a:cubicBezTo>
                    <a:pt x="42" y="45"/>
                    <a:pt x="43" y="45"/>
                    <a:pt x="43" y="45"/>
                  </a:cubicBezTo>
                  <a:cubicBezTo>
                    <a:pt x="43" y="45"/>
                    <a:pt x="42" y="44"/>
                    <a:pt x="40" y="44"/>
                  </a:cubicBezTo>
                  <a:cubicBezTo>
                    <a:pt x="38" y="44"/>
                    <a:pt x="36" y="43"/>
                    <a:pt x="33" y="43"/>
                  </a:cubicBezTo>
                  <a:close/>
                  <a:moveTo>
                    <a:pt x="32" y="30"/>
                  </a:moveTo>
                  <a:cubicBezTo>
                    <a:pt x="29" y="29"/>
                    <a:pt x="25" y="29"/>
                    <a:pt x="20" y="29"/>
                  </a:cubicBezTo>
                  <a:cubicBezTo>
                    <a:pt x="15" y="29"/>
                    <a:pt x="11" y="29"/>
                    <a:pt x="8" y="30"/>
                  </a:cubicBezTo>
                  <a:cubicBezTo>
                    <a:pt x="6" y="30"/>
                    <a:pt x="5" y="30"/>
                    <a:pt x="5" y="30"/>
                  </a:cubicBezTo>
                  <a:cubicBezTo>
                    <a:pt x="5" y="31"/>
                    <a:pt x="6" y="31"/>
                    <a:pt x="8" y="31"/>
                  </a:cubicBezTo>
                  <a:cubicBezTo>
                    <a:pt x="11" y="32"/>
                    <a:pt x="15" y="32"/>
                    <a:pt x="20" y="32"/>
                  </a:cubicBezTo>
                  <a:cubicBezTo>
                    <a:pt x="25" y="32"/>
                    <a:pt x="29" y="32"/>
                    <a:pt x="32" y="31"/>
                  </a:cubicBezTo>
                  <a:cubicBezTo>
                    <a:pt x="34" y="31"/>
                    <a:pt x="35" y="31"/>
                    <a:pt x="35" y="30"/>
                  </a:cubicBezTo>
                  <a:cubicBezTo>
                    <a:pt x="35" y="30"/>
                    <a:pt x="34" y="30"/>
                    <a:pt x="32" y="30"/>
                  </a:cubicBezTo>
                  <a:close/>
                  <a:moveTo>
                    <a:pt x="34" y="59"/>
                  </a:moveTo>
                  <a:cubicBezTo>
                    <a:pt x="32" y="59"/>
                    <a:pt x="30" y="59"/>
                    <a:pt x="28" y="59"/>
                  </a:cubicBezTo>
                  <a:cubicBezTo>
                    <a:pt x="23" y="59"/>
                    <a:pt x="19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3" y="58"/>
                    <a:pt x="11" y="58"/>
                    <a:pt x="9" y="58"/>
                  </a:cubicBezTo>
                  <a:cubicBezTo>
                    <a:pt x="7" y="59"/>
                    <a:pt x="6" y="59"/>
                    <a:pt x="6" y="59"/>
                  </a:cubicBezTo>
                  <a:cubicBezTo>
                    <a:pt x="6" y="59"/>
                    <a:pt x="7" y="60"/>
                    <a:pt x="9" y="60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6" y="61"/>
                    <a:pt x="30" y="60"/>
                    <a:pt x="33" y="60"/>
                  </a:cubicBezTo>
                  <a:cubicBezTo>
                    <a:pt x="35" y="60"/>
                    <a:pt x="36" y="59"/>
                    <a:pt x="36" y="59"/>
                  </a:cubicBezTo>
                  <a:cubicBezTo>
                    <a:pt x="36" y="59"/>
                    <a:pt x="35" y="59"/>
                    <a:pt x="3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1" name="Freeform 96"/>
            <p:cNvSpPr>
              <a:spLocks noEditPoints="1"/>
            </p:cNvSpPr>
            <p:nvPr/>
          </p:nvSpPr>
          <p:spPr bwMode="auto">
            <a:xfrm>
              <a:off x="6675998" y="4305643"/>
              <a:ext cx="395288" cy="352425"/>
            </a:xfrm>
            <a:custGeom>
              <a:avLst/>
              <a:gdLst>
                <a:gd name="T0" fmla="*/ 52 w 105"/>
                <a:gd name="T1" fmla="*/ 17 h 94"/>
                <a:gd name="T2" fmla="*/ 45 w 105"/>
                <a:gd name="T3" fmla="*/ 24 h 94"/>
                <a:gd name="T4" fmla="*/ 52 w 105"/>
                <a:gd name="T5" fmla="*/ 31 h 94"/>
                <a:gd name="T6" fmla="*/ 59 w 105"/>
                <a:gd name="T7" fmla="*/ 24 h 94"/>
                <a:gd name="T8" fmla="*/ 52 w 105"/>
                <a:gd name="T9" fmla="*/ 17 h 94"/>
                <a:gd name="T10" fmla="*/ 11 w 105"/>
                <a:gd name="T11" fmla="*/ 37 h 94"/>
                <a:gd name="T12" fmla="*/ 5 w 105"/>
                <a:gd name="T13" fmla="*/ 49 h 94"/>
                <a:gd name="T14" fmla="*/ 0 w 105"/>
                <a:gd name="T15" fmla="*/ 60 h 94"/>
                <a:gd name="T16" fmla="*/ 7 w 105"/>
                <a:gd name="T17" fmla="*/ 60 h 94"/>
                <a:gd name="T18" fmla="*/ 18 w 105"/>
                <a:gd name="T19" fmla="*/ 80 h 94"/>
                <a:gd name="T20" fmla="*/ 52 w 105"/>
                <a:gd name="T21" fmla="*/ 94 h 94"/>
                <a:gd name="T22" fmla="*/ 85 w 105"/>
                <a:gd name="T23" fmla="*/ 80 h 94"/>
                <a:gd name="T24" fmla="*/ 91 w 105"/>
                <a:gd name="T25" fmla="*/ 73 h 94"/>
                <a:gd name="T26" fmla="*/ 79 w 105"/>
                <a:gd name="T27" fmla="*/ 73 h 94"/>
                <a:gd name="T28" fmla="*/ 78 w 105"/>
                <a:gd name="T29" fmla="*/ 74 h 94"/>
                <a:gd name="T30" fmla="*/ 52 w 105"/>
                <a:gd name="T31" fmla="*/ 85 h 94"/>
                <a:gd name="T32" fmla="*/ 25 w 105"/>
                <a:gd name="T33" fmla="*/ 74 h 94"/>
                <a:gd name="T34" fmla="*/ 17 w 105"/>
                <a:gd name="T35" fmla="*/ 60 h 94"/>
                <a:gd name="T36" fmla="*/ 22 w 105"/>
                <a:gd name="T37" fmla="*/ 60 h 94"/>
                <a:gd name="T38" fmla="*/ 16 w 105"/>
                <a:gd name="T39" fmla="*/ 49 h 94"/>
                <a:gd name="T40" fmla="*/ 11 w 105"/>
                <a:gd name="T41" fmla="*/ 37 h 94"/>
                <a:gd name="T42" fmla="*/ 93 w 105"/>
                <a:gd name="T43" fmla="*/ 63 h 94"/>
                <a:gd name="T44" fmla="*/ 88 w 105"/>
                <a:gd name="T45" fmla="*/ 52 h 94"/>
                <a:gd name="T46" fmla="*/ 82 w 105"/>
                <a:gd name="T47" fmla="*/ 40 h 94"/>
                <a:gd name="T48" fmla="*/ 88 w 105"/>
                <a:gd name="T49" fmla="*/ 40 h 94"/>
                <a:gd name="T50" fmla="*/ 78 w 105"/>
                <a:gd name="T51" fmla="*/ 21 h 94"/>
                <a:gd name="T52" fmla="*/ 52 w 105"/>
                <a:gd name="T53" fmla="*/ 10 h 94"/>
                <a:gd name="T54" fmla="*/ 25 w 105"/>
                <a:gd name="T55" fmla="*/ 21 h 94"/>
                <a:gd name="T56" fmla="*/ 22 w 105"/>
                <a:gd name="T57" fmla="*/ 25 h 94"/>
                <a:gd name="T58" fmla="*/ 10 w 105"/>
                <a:gd name="T59" fmla="*/ 25 h 94"/>
                <a:gd name="T60" fmla="*/ 18 w 105"/>
                <a:gd name="T61" fmla="*/ 14 h 94"/>
                <a:gd name="T62" fmla="*/ 52 w 105"/>
                <a:gd name="T63" fmla="*/ 0 h 94"/>
                <a:gd name="T64" fmla="*/ 85 w 105"/>
                <a:gd name="T65" fmla="*/ 14 h 94"/>
                <a:gd name="T66" fmla="*/ 98 w 105"/>
                <a:gd name="T67" fmla="*/ 40 h 94"/>
                <a:gd name="T68" fmla="*/ 105 w 105"/>
                <a:gd name="T69" fmla="*/ 40 h 94"/>
                <a:gd name="T70" fmla="*/ 99 w 105"/>
                <a:gd name="T71" fmla="*/ 52 h 94"/>
                <a:gd name="T72" fmla="*/ 93 w 105"/>
                <a:gd name="T73" fmla="*/ 63 h 94"/>
                <a:gd name="T74" fmla="*/ 40 w 105"/>
                <a:gd name="T75" fmla="*/ 50 h 94"/>
                <a:gd name="T76" fmla="*/ 43 w 105"/>
                <a:gd name="T77" fmla="*/ 33 h 94"/>
                <a:gd name="T78" fmla="*/ 60 w 105"/>
                <a:gd name="T79" fmla="*/ 33 h 94"/>
                <a:gd name="T80" fmla="*/ 64 w 105"/>
                <a:gd name="T81" fmla="*/ 51 h 94"/>
                <a:gd name="T82" fmla="*/ 59 w 105"/>
                <a:gd name="T83" fmla="*/ 54 h 94"/>
                <a:gd name="T84" fmla="*/ 60 w 105"/>
                <a:gd name="T85" fmla="*/ 78 h 94"/>
                <a:gd name="T86" fmla="*/ 54 w 105"/>
                <a:gd name="T87" fmla="*/ 78 h 94"/>
                <a:gd name="T88" fmla="*/ 53 w 105"/>
                <a:gd name="T89" fmla="*/ 57 h 94"/>
                <a:gd name="T90" fmla="*/ 50 w 105"/>
                <a:gd name="T91" fmla="*/ 57 h 94"/>
                <a:gd name="T92" fmla="*/ 49 w 105"/>
                <a:gd name="T93" fmla="*/ 78 h 94"/>
                <a:gd name="T94" fmla="*/ 43 w 105"/>
                <a:gd name="T95" fmla="*/ 78 h 94"/>
                <a:gd name="T96" fmla="*/ 44 w 105"/>
                <a:gd name="T97" fmla="*/ 54 h 94"/>
                <a:gd name="T98" fmla="*/ 40 w 105"/>
                <a:gd name="T99" fmla="*/ 5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94">
                  <a:moveTo>
                    <a:pt x="52" y="17"/>
                  </a:moveTo>
                  <a:cubicBezTo>
                    <a:pt x="48" y="17"/>
                    <a:pt x="45" y="20"/>
                    <a:pt x="45" y="24"/>
                  </a:cubicBezTo>
                  <a:cubicBezTo>
                    <a:pt x="45" y="28"/>
                    <a:pt x="48" y="31"/>
                    <a:pt x="52" y="31"/>
                  </a:cubicBezTo>
                  <a:cubicBezTo>
                    <a:pt x="56" y="31"/>
                    <a:pt x="59" y="28"/>
                    <a:pt x="59" y="24"/>
                  </a:cubicBezTo>
                  <a:cubicBezTo>
                    <a:pt x="59" y="20"/>
                    <a:pt x="56" y="17"/>
                    <a:pt x="52" y="17"/>
                  </a:cubicBezTo>
                  <a:close/>
                  <a:moveTo>
                    <a:pt x="11" y="37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9" y="68"/>
                    <a:pt x="13" y="75"/>
                    <a:pt x="18" y="80"/>
                  </a:cubicBezTo>
                  <a:cubicBezTo>
                    <a:pt x="27" y="89"/>
                    <a:pt x="39" y="94"/>
                    <a:pt x="52" y="94"/>
                  </a:cubicBezTo>
                  <a:cubicBezTo>
                    <a:pt x="65" y="94"/>
                    <a:pt x="76" y="89"/>
                    <a:pt x="85" y="80"/>
                  </a:cubicBezTo>
                  <a:cubicBezTo>
                    <a:pt x="87" y="78"/>
                    <a:pt x="89" y="75"/>
                    <a:pt x="91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8" y="73"/>
                    <a:pt x="78" y="74"/>
                  </a:cubicBezTo>
                  <a:cubicBezTo>
                    <a:pt x="71" y="80"/>
                    <a:pt x="62" y="85"/>
                    <a:pt x="52" y="85"/>
                  </a:cubicBezTo>
                  <a:cubicBezTo>
                    <a:pt x="41" y="85"/>
                    <a:pt x="32" y="80"/>
                    <a:pt x="25" y="74"/>
                  </a:cubicBezTo>
                  <a:cubicBezTo>
                    <a:pt x="21" y="70"/>
                    <a:pt x="18" y="65"/>
                    <a:pt x="17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1" y="37"/>
                    <a:pt x="11" y="37"/>
                    <a:pt x="11" y="37"/>
                  </a:cubicBezTo>
                  <a:close/>
                  <a:moveTo>
                    <a:pt x="93" y="63"/>
                  </a:moveTo>
                  <a:cubicBezTo>
                    <a:pt x="88" y="52"/>
                    <a:pt x="88" y="52"/>
                    <a:pt x="88" y="52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7" y="33"/>
                    <a:pt x="83" y="26"/>
                    <a:pt x="78" y="21"/>
                  </a:cubicBezTo>
                  <a:cubicBezTo>
                    <a:pt x="71" y="14"/>
                    <a:pt x="62" y="10"/>
                    <a:pt x="52" y="10"/>
                  </a:cubicBezTo>
                  <a:cubicBezTo>
                    <a:pt x="41" y="10"/>
                    <a:pt x="32" y="14"/>
                    <a:pt x="25" y="21"/>
                  </a:cubicBezTo>
                  <a:cubicBezTo>
                    <a:pt x="24" y="22"/>
                    <a:pt x="23" y="23"/>
                    <a:pt x="22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3" y="21"/>
                    <a:pt x="15" y="17"/>
                    <a:pt x="18" y="14"/>
                  </a:cubicBezTo>
                  <a:cubicBezTo>
                    <a:pt x="27" y="6"/>
                    <a:pt x="39" y="0"/>
                    <a:pt x="52" y="0"/>
                  </a:cubicBezTo>
                  <a:cubicBezTo>
                    <a:pt x="65" y="0"/>
                    <a:pt x="76" y="6"/>
                    <a:pt x="85" y="14"/>
                  </a:cubicBezTo>
                  <a:cubicBezTo>
                    <a:pt x="92" y="21"/>
                    <a:pt x="96" y="30"/>
                    <a:pt x="98" y="40"/>
                  </a:cubicBezTo>
                  <a:cubicBezTo>
                    <a:pt x="105" y="40"/>
                    <a:pt x="105" y="40"/>
                    <a:pt x="105" y="40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93" y="63"/>
                    <a:pt x="93" y="63"/>
                    <a:pt x="93" y="63"/>
                  </a:cubicBezTo>
                  <a:close/>
                  <a:moveTo>
                    <a:pt x="40" y="50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62" y="33"/>
                    <a:pt x="42" y="33"/>
                    <a:pt x="60" y="33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2"/>
                    <a:pt x="42" y="51"/>
                    <a:pt x="40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52" name="Freeform 102"/>
            <p:cNvSpPr>
              <a:spLocks noEditPoints="1"/>
            </p:cNvSpPr>
            <p:nvPr/>
          </p:nvSpPr>
          <p:spPr bwMode="auto">
            <a:xfrm>
              <a:off x="2069741" y="4340568"/>
              <a:ext cx="363538" cy="282575"/>
            </a:xfrm>
            <a:custGeom>
              <a:avLst/>
              <a:gdLst>
                <a:gd name="T0" fmla="*/ 33 w 97"/>
                <a:gd name="T1" fmla="*/ 75 h 75"/>
                <a:gd name="T2" fmla="*/ 44 w 97"/>
                <a:gd name="T3" fmla="*/ 75 h 75"/>
                <a:gd name="T4" fmla="*/ 47 w 97"/>
                <a:gd name="T5" fmla="*/ 73 h 75"/>
                <a:gd name="T6" fmla="*/ 47 w 97"/>
                <a:gd name="T7" fmla="*/ 49 h 75"/>
                <a:gd name="T8" fmla="*/ 39 w 97"/>
                <a:gd name="T9" fmla="*/ 45 h 75"/>
                <a:gd name="T10" fmla="*/ 30 w 97"/>
                <a:gd name="T11" fmla="*/ 50 h 75"/>
                <a:gd name="T12" fmla="*/ 30 w 97"/>
                <a:gd name="T13" fmla="*/ 73 h 75"/>
                <a:gd name="T14" fmla="*/ 33 w 97"/>
                <a:gd name="T15" fmla="*/ 75 h 75"/>
                <a:gd name="T16" fmla="*/ 0 w 97"/>
                <a:gd name="T17" fmla="*/ 49 h 75"/>
                <a:gd name="T18" fmla="*/ 37 w 97"/>
                <a:gd name="T19" fmla="*/ 28 h 75"/>
                <a:gd name="T20" fmla="*/ 39 w 97"/>
                <a:gd name="T21" fmla="*/ 26 h 75"/>
                <a:gd name="T22" fmla="*/ 41 w 97"/>
                <a:gd name="T23" fmla="*/ 28 h 75"/>
                <a:gd name="T24" fmla="*/ 52 w 97"/>
                <a:gd name="T25" fmla="*/ 34 h 75"/>
                <a:gd name="T26" fmla="*/ 81 w 97"/>
                <a:gd name="T27" fmla="*/ 9 h 75"/>
                <a:gd name="T28" fmla="*/ 77 w 97"/>
                <a:gd name="T29" fmla="*/ 4 h 75"/>
                <a:gd name="T30" fmla="*/ 87 w 97"/>
                <a:gd name="T31" fmla="*/ 2 h 75"/>
                <a:gd name="T32" fmla="*/ 97 w 97"/>
                <a:gd name="T33" fmla="*/ 0 h 75"/>
                <a:gd name="T34" fmla="*/ 94 w 97"/>
                <a:gd name="T35" fmla="*/ 10 h 75"/>
                <a:gd name="T36" fmla="*/ 91 w 97"/>
                <a:gd name="T37" fmla="*/ 19 h 75"/>
                <a:gd name="T38" fmla="*/ 87 w 97"/>
                <a:gd name="T39" fmla="*/ 15 h 75"/>
                <a:gd name="T40" fmla="*/ 55 w 97"/>
                <a:gd name="T41" fmla="*/ 42 h 75"/>
                <a:gd name="T42" fmla="*/ 53 w 97"/>
                <a:gd name="T43" fmla="*/ 44 h 75"/>
                <a:gd name="T44" fmla="*/ 50 w 97"/>
                <a:gd name="T45" fmla="*/ 43 h 75"/>
                <a:gd name="T46" fmla="*/ 39 w 97"/>
                <a:gd name="T47" fmla="*/ 36 h 75"/>
                <a:gd name="T48" fmla="*/ 5 w 97"/>
                <a:gd name="T49" fmla="*/ 57 h 75"/>
                <a:gd name="T50" fmla="*/ 0 w 97"/>
                <a:gd name="T51" fmla="*/ 49 h 75"/>
                <a:gd name="T52" fmla="*/ 10 w 97"/>
                <a:gd name="T53" fmla="*/ 75 h 75"/>
                <a:gd name="T54" fmla="*/ 21 w 97"/>
                <a:gd name="T55" fmla="*/ 75 h 75"/>
                <a:gd name="T56" fmla="*/ 23 w 97"/>
                <a:gd name="T57" fmla="*/ 73 h 75"/>
                <a:gd name="T58" fmla="*/ 23 w 97"/>
                <a:gd name="T59" fmla="*/ 54 h 75"/>
                <a:gd name="T60" fmla="*/ 7 w 97"/>
                <a:gd name="T61" fmla="*/ 64 h 75"/>
                <a:gd name="T62" fmla="*/ 7 w 97"/>
                <a:gd name="T63" fmla="*/ 73 h 75"/>
                <a:gd name="T64" fmla="*/ 10 w 97"/>
                <a:gd name="T65" fmla="*/ 75 h 75"/>
                <a:gd name="T66" fmla="*/ 56 w 97"/>
                <a:gd name="T67" fmla="*/ 75 h 75"/>
                <a:gd name="T68" fmla="*/ 67 w 97"/>
                <a:gd name="T69" fmla="*/ 75 h 75"/>
                <a:gd name="T70" fmla="*/ 70 w 97"/>
                <a:gd name="T71" fmla="*/ 73 h 75"/>
                <a:gd name="T72" fmla="*/ 70 w 97"/>
                <a:gd name="T73" fmla="*/ 39 h 75"/>
                <a:gd name="T74" fmla="*/ 70 w 97"/>
                <a:gd name="T75" fmla="*/ 39 h 75"/>
                <a:gd name="T76" fmla="*/ 54 w 97"/>
                <a:gd name="T77" fmla="*/ 53 h 75"/>
                <a:gd name="T78" fmla="*/ 53 w 97"/>
                <a:gd name="T79" fmla="*/ 52 h 75"/>
                <a:gd name="T80" fmla="*/ 53 w 97"/>
                <a:gd name="T81" fmla="*/ 73 h 75"/>
                <a:gd name="T82" fmla="*/ 56 w 97"/>
                <a:gd name="T83" fmla="*/ 75 h 75"/>
                <a:gd name="T84" fmla="*/ 79 w 97"/>
                <a:gd name="T85" fmla="*/ 75 h 75"/>
                <a:gd name="T86" fmla="*/ 90 w 97"/>
                <a:gd name="T87" fmla="*/ 75 h 75"/>
                <a:gd name="T88" fmla="*/ 93 w 97"/>
                <a:gd name="T89" fmla="*/ 73 h 75"/>
                <a:gd name="T90" fmla="*/ 93 w 97"/>
                <a:gd name="T91" fmla="*/ 32 h 75"/>
                <a:gd name="T92" fmla="*/ 86 w 97"/>
                <a:gd name="T93" fmla="*/ 24 h 75"/>
                <a:gd name="T94" fmla="*/ 77 w 97"/>
                <a:gd name="T95" fmla="*/ 33 h 75"/>
                <a:gd name="T96" fmla="*/ 77 w 97"/>
                <a:gd name="T97" fmla="*/ 73 h 75"/>
                <a:gd name="T98" fmla="*/ 79 w 97"/>
                <a:gd name="T9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696705" y="1262658"/>
            <a:ext cx="88970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5534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304531" y="1183003"/>
            <a:ext cx="2095803" cy="1629962"/>
            <a:chOff x="5393431" y="1386203"/>
            <a:chExt cx="2095803" cy="1629962"/>
          </a:xfrm>
        </p:grpSpPr>
        <p:cxnSp>
          <p:nvCxnSpPr>
            <p:cNvPr id="24" name="直接连接符 23"/>
            <p:cNvCxnSpPr/>
            <p:nvPr/>
          </p:nvCxnSpPr>
          <p:spPr>
            <a:xfrm rot="16200000" flipH="1">
              <a:off x="7056684" y="1764460"/>
              <a:ext cx="0" cy="865100"/>
            </a:xfrm>
            <a:prstGeom prst="line">
              <a:avLst/>
            </a:prstGeom>
            <a:ln>
              <a:solidFill>
                <a:srgbClr val="00A8AC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等腰三角形 24"/>
            <p:cNvSpPr/>
            <p:nvPr/>
          </p:nvSpPr>
          <p:spPr>
            <a:xfrm rot="5400000">
              <a:off x="5281020" y="1498614"/>
              <a:ext cx="1629962" cy="1405140"/>
            </a:xfrm>
            <a:prstGeom prst="triangle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26" name="Freeform 335"/>
            <p:cNvSpPr>
              <a:spLocks/>
            </p:cNvSpPr>
            <p:nvPr/>
          </p:nvSpPr>
          <p:spPr bwMode="auto">
            <a:xfrm>
              <a:off x="5705808" y="1966884"/>
              <a:ext cx="390193" cy="344988"/>
            </a:xfrm>
            <a:custGeom>
              <a:avLst/>
              <a:gdLst>
                <a:gd name="T0" fmla="*/ 58 w 69"/>
                <a:gd name="T1" fmla="*/ 26 h 61"/>
                <a:gd name="T2" fmla="*/ 58 w 69"/>
                <a:gd name="T3" fmla="*/ 61 h 61"/>
                <a:gd name="T4" fmla="*/ 46 w 69"/>
                <a:gd name="T5" fmla="*/ 61 h 61"/>
                <a:gd name="T6" fmla="*/ 46 w 69"/>
                <a:gd name="T7" fmla="*/ 43 h 61"/>
                <a:gd name="T8" fmla="*/ 36 w 69"/>
                <a:gd name="T9" fmla="*/ 33 h 61"/>
                <a:gd name="T10" fmla="*/ 36 w 69"/>
                <a:gd name="T11" fmla="*/ 33 h 61"/>
                <a:gd name="T12" fmla="*/ 25 w 69"/>
                <a:gd name="T13" fmla="*/ 43 h 61"/>
                <a:gd name="T14" fmla="*/ 25 w 69"/>
                <a:gd name="T15" fmla="*/ 61 h 61"/>
                <a:gd name="T16" fmla="*/ 12 w 69"/>
                <a:gd name="T17" fmla="*/ 61 h 61"/>
                <a:gd name="T18" fmla="*/ 12 w 69"/>
                <a:gd name="T19" fmla="*/ 26 h 61"/>
                <a:gd name="T20" fmla="*/ 5 w 69"/>
                <a:gd name="T21" fmla="*/ 32 h 61"/>
                <a:gd name="T22" fmla="*/ 0 w 69"/>
                <a:gd name="T23" fmla="*/ 26 h 61"/>
                <a:gd name="T24" fmla="*/ 32 w 69"/>
                <a:gd name="T25" fmla="*/ 2 h 61"/>
                <a:gd name="T26" fmla="*/ 34 w 69"/>
                <a:gd name="T27" fmla="*/ 0 h 61"/>
                <a:gd name="T28" fmla="*/ 37 w 69"/>
                <a:gd name="T29" fmla="*/ 2 h 61"/>
                <a:gd name="T30" fmla="*/ 69 w 69"/>
                <a:gd name="T31" fmla="*/ 25 h 61"/>
                <a:gd name="T32" fmla="*/ 65 w 69"/>
                <a:gd name="T33" fmla="*/ 30 h 61"/>
                <a:gd name="T34" fmla="*/ 58 w 69"/>
                <a:gd name="T35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1">
                  <a:moveTo>
                    <a:pt x="58" y="26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38"/>
                    <a:pt x="41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0" y="33"/>
                    <a:pt x="25" y="38"/>
                    <a:pt x="25" y="43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5" y="30"/>
                    <a:pt x="65" y="30"/>
                    <a:pt x="65" y="30"/>
                  </a:cubicBez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04531" y="3225067"/>
            <a:ext cx="2095804" cy="1629962"/>
            <a:chOff x="5393431" y="3428267"/>
            <a:chExt cx="2095804" cy="1629962"/>
          </a:xfrm>
        </p:grpSpPr>
        <p:cxnSp>
          <p:nvCxnSpPr>
            <p:cNvPr id="30" name="直接连接符 29"/>
            <p:cNvCxnSpPr/>
            <p:nvPr/>
          </p:nvCxnSpPr>
          <p:spPr>
            <a:xfrm rot="16200000" flipH="1">
              <a:off x="7056685" y="3825270"/>
              <a:ext cx="0" cy="86510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等腰三角形 30"/>
            <p:cNvSpPr/>
            <p:nvPr/>
          </p:nvSpPr>
          <p:spPr>
            <a:xfrm rot="5400000">
              <a:off x="5281020" y="3540678"/>
              <a:ext cx="1629962" cy="140514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32" name="Freeform 121"/>
            <p:cNvSpPr>
              <a:spLocks noEditPoints="1"/>
            </p:cNvSpPr>
            <p:nvPr/>
          </p:nvSpPr>
          <p:spPr bwMode="auto">
            <a:xfrm>
              <a:off x="5791460" y="4043095"/>
              <a:ext cx="304540" cy="371159"/>
            </a:xfrm>
            <a:custGeom>
              <a:avLst/>
              <a:gdLst>
                <a:gd name="T0" fmla="*/ 6 w 54"/>
                <a:gd name="T1" fmla="*/ 56 h 66"/>
                <a:gd name="T2" fmla="*/ 39 w 54"/>
                <a:gd name="T3" fmla="*/ 52 h 66"/>
                <a:gd name="T4" fmla="*/ 40 w 54"/>
                <a:gd name="T5" fmla="*/ 47 h 66"/>
                <a:gd name="T6" fmla="*/ 45 w 54"/>
                <a:gd name="T7" fmla="*/ 64 h 66"/>
                <a:gd name="T8" fmla="*/ 2 w 54"/>
                <a:gd name="T9" fmla="*/ 66 h 66"/>
                <a:gd name="T10" fmla="*/ 0 w 54"/>
                <a:gd name="T11" fmla="*/ 3 h 66"/>
                <a:gd name="T12" fmla="*/ 2 w 54"/>
                <a:gd name="T13" fmla="*/ 0 h 66"/>
                <a:gd name="T14" fmla="*/ 45 w 54"/>
                <a:gd name="T15" fmla="*/ 3 h 66"/>
                <a:gd name="T16" fmla="*/ 39 w 54"/>
                <a:gd name="T17" fmla="*/ 11 h 66"/>
                <a:gd name="T18" fmla="*/ 6 w 54"/>
                <a:gd name="T19" fmla="*/ 6 h 66"/>
                <a:gd name="T20" fmla="*/ 22 w 54"/>
                <a:gd name="T21" fmla="*/ 22 h 66"/>
                <a:gd name="T22" fmla="*/ 52 w 54"/>
                <a:gd name="T23" fmla="*/ 22 h 66"/>
                <a:gd name="T24" fmla="*/ 23 w 54"/>
                <a:gd name="T25" fmla="*/ 22 h 66"/>
                <a:gd name="T26" fmla="*/ 19 w 54"/>
                <a:gd name="T27" fmla="*/ 34 h 66"/>
                <a:gd name="T28" fmla="*/ 20 w 54"/>
                <a:gd name="T29" fmla="*/ 38 h 66"/>
                <a:gd name="T30" fmla="*/ 13 w 54"/>
                <a:gd name="T31" fmla="*/ 40 h 66"/>
                <a:gd name="T32" fmla="*/ 20 w 54"/>
                <a:gd name="T33" fmla="*/ 41 h 66"/>
                <a:gd name="T34" fmla="*/ 20 w 54"/>
                <a:gd name="T35" fmla="*/ 24 h 66"/>
                <a:gd name="T36" fmla="*/ 20 w 54"/>
                <a:gd name="T37" fmla="*/ 31 h 66"/>
                <a:gd name="T38" fmla="*/ 17 w 54"/>
                <a:gd name="T39" fmla="*/ 46 h 66"/>
                <a:gd name="T40" fmla="*/ 37 w 54"/>
                <a:gd name="T41" fmla="*/ 48 h 66"/>
                <a:gd name="T42" fmla="*/ 17 w 54"/>
                <a:gd name="T43" fmla="*/ 46 h 66"/>
                <a:gd name="T44" fmla="*/ 26 w 54"/>
                <a:gd name="T45" fmla="*/ 17 h 66"/>
                <a:gd name="T46" fmla="*/ 15 w 54"/>
                <a:gd name="T47" fmla="*/ 20 h 66"/>
                <a:gd name="T48" fmla="*/ 36 w 54"/>
                <a:gd name="T49" fmla="*/ 17 h 66"/>
                <a:gd name="T50" fmla="*/ 44 w 54"/>
                <a:gd name="T51" fmla="*/ 15 h 66"/>
                <a:gd name="T52" fmla="*/ 54 w 54"/>
                <a:gd name="T53" fmla="*/ 24 h 66"/>
                <a:gd name="T54" fmla="*/ 54 w 54"/>
                <a:gd name="T55" fmla="*/ 41 h 66"/>
                <a:gd name="T56" fmla="*/ 54 w 54"/>
                <a:gd name="T57" fmla="*/ 24 h 66"/>
                <a:gd name="T58" fmla="*/ 52 w 54"/>
                <a:gd name="T59" fmla="*/ 43 h 66"/>
                <a:gd name="T60" fmla="*/ 38 w 54"/>
                <a:gd name="T61" fmla="*/ 36 h 66"/>
                <a:gd name="T62" fmla="*/ 36 w 54"/>
                <a:gd name="T63" fmla="*/ 36 h 66"/>
                <a:gd name="T64" fmla="*/ 23 w 54"/>
                <a:gd name="T65" fmla="*/ 43 h 66"/>
                <a:gd name="T66" fmla="*/ 51 w 54"/>
                <a:gd name="T67" fmla="*/ 43 h 66"/>
                <a:gd name="T68" fmla="*/ 18 w 54"/>
                <a:gd name="T69" fmla="*/ 60 h 66"/>
                <a:gd name="T70" fmla="*/ 17 w 54"/>
                <a:gd name="T71" fmla="*/ 62 h 66"/>
                <a:gd name="T72" fmla="*/ 27 w 54"/>
                <a:gd name="T73" fmla="*/ 63 h 66"/>
                <a:gd name="T74" fmla="*/ 28 w 54"/>
                <a:gd name="T75" fmla="*/ 61 h 66"/>
                <a:gd name="T76" fmla="*/ 18 w 54"/>
                <a:gd name="T77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66">
                  <a:moveTo>
                    <a:pt x="6" y="6"/>
                  </a:moveTo>
                  <a:cubicBezTo>
                    <a:pt x="6" y="56"/>
                    <a:pt x="6" y="56"/>
                    <a:pt x="6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5"/>
                    <a:pt x="44" y="66"/>
                    <a:pt x="4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6"/>
                    <a:pt x="0" y="65"/>
                    <a:pt x="0" y="6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5" y="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23" y="22"/>
                  </a:moveTo>
                  <a:cubicBezTo>
                    <a:pt x="23" y="22"/>
                    <a:pt x="22" y="22"/>
                    <a:pt x="22" y="2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1" y="22"/>
                  </a:cubicBezTo>
                  <a:cubicBezTo>
                    <a:pt x="23" y="22"/>
                    <a:pt x="23" y="22"/>
                    <a:pt x="23" y="22"/>
                  </a:cubicBezTo>
                  <a:close/>
                  <a:moveTo>
                    <a:pt x="18" y="31"/>
                  </a:moveTo>
                  <a:cubicBezTo>
                    <a:pt x="19" y="34"/>
                    <a:pt x="19" y="34"/>
                    <a:pt x="19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7" y="46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17" y="46"/>
                    <a:pt x="17" y="46"/>
                    <a:pt x="17" y="46"/>
                  </a:cubicBezTo>
                  <a:close/>
                  <a:moveTo>
                    <a:pt x="25" y="15"/>
                  </a:moveTo>
                  <a:cubicBezTo>
                    <a:pt x="26" y="17"/>
                    <a:pt x="26" y="17"/>
                    <a:pt x="2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54" y="24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0"/>
                    <a:pt x="54" y="40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lose/>
                  <a:moveTo>
                    <a:pt x="52" y="43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2" y="43"/>
                    <a:pt x="52" y="43"/>
                  </a:cubicBezTo>
                  <a:close/>
                  <a:moveTo>
                    <a:pt x="18" y="60"/>
                  </a:moveTo>
                  <a:cubicBezTo>
                    <a:pt x="17" y="60"/>
                    <a:pt x="17" y="60"/>
                    <a:pt x="17" y="61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2"/>
                    <a:pt x="17" y="63"/>
                    <a:pt x="18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3"/>
                    <a:pt x="28" y="62"/>
                    <a:pt x="28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0"/>
                    <a:pt x="27" y="60"/>
                    <a:pt x="27" y="60"/>
                  </a:cubicBezTo>
                  <a:lnTo>
                    <a:pt x="18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cxnSp>
        <p:nvCxnSpPr>
          <p:cNvPr id="36" name="直接连接符 35"/>
          <p:cNvCxnSpPr/>
          <p:nvPr/>
        </p:nvCxnSpPr>
        <p:spPr>
          <a:xfrm rot="5400000">
            <a:off x="5046416" y="2572911"/>
            <a:ext cx="0" cy="865100"/>
          </a:xfrm>
          <a:prstGeom prst="line">
            <a:avLst/>
          </a:prstGeom>
          <a:ln>
            <a:solidFill>
              <a:srgbClr val="BDA582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等腰三角形 38"/>
          <p:cNvSpPr/>
          <p:nvPr/>
        </p:nvSpPr>
        <p:spPr>
          <a:xfrm rot="16200000">
            <a:off x="5192120" y="2316446"/>
            <a:ext cx="1629962" cy="1405140"/>
          </a:xfrm>
          <a:prstGeom prst="triangle">
            <a:avLst/>
          </a:prstGeom>
          <a:solidFill>
            <a:srgbClr val="BDA5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41" name="Freeform 334"/>
          <p:cNvSpPr>
            <a:spLocks noEditPoints="1"/>
          </p:cNvSpPr>
          <p:nvPr/>
        </p:nvSpPr>
        <p:spPr bwMode="auto">
          <a:xfrm>
            <a:off x="6007101" y="2770138"/>
            <a:ext cx="349746" cy="387814"/>
          </a:xfrm>
          <a:custGeom>
            <a:avLst/>
            <a:gdLst>
              <a:gd name="T0" fmla="*/ 10 w 62"/>
              <a:gd name="T1" fmla="*/ 62 h 69"/>
              <a:gd name="T2" fmla="*/ 26 w 62"/>
              <a:gd name="T3" fmla="*/ 60 h 69"/>
              <a:gd name="T4" fmla="*/ 26 w 62"/>
              <a:gd name="T5" fmla="*/ 36 h 69"/>
              <a:gd name="T6" fmla="*/ 23 w 62"/>
              <a:gd name="T7" fmla="*/ 31 h 69"/>
              <a:gd name="T8" fmla="*/ 31 w 62"/>
              <a:gd name="T9" fmla="*/ 23 h 69"/>
              <a:gd name="T10" fmla="*/ 39 w 62"/>
              <a:gd name="T11" fmla="*/ 31 h 69"/>
              <a:gd name="T12" fmla="*/ 36 w 62"/>
              <a:gd name="T13" fmla="*/ 36 h 69"/>
              <a:gd name="T14" fmla="*/ 36 w 62"/>
              <a:gd name="T15" fmla="*/ 60 h 69"/>
              <a:gd name="T16" fmla="*/ 52 w 62"/>
              <a:gd name="T17" fmla="*/ 62 h 69"/>
              <a:gd name="T18" fmla="*/ 52 w 62"/>
              <a:gd name="T19" fmla="*/ 69 h 69"/>
              <a:gd name="T20" fmla="*/ 10 w 62"/>
              <a:gd name="T21" fmla="*/ 69 h 69"/>
              <a:gd name="T22" fmla="*/ 10 w 62"/>
              <a:gd name="T23" fmla="*/ 62 h 69"/>
              <a:gd name="T24" fmla="*/ 31 w 62"/>
              <a:gd name="T25" fmla="*/ 11 h 69"/>
              <a:gd name="T26" fmla="*/ 18 w 62"/>
              <a:gd name="T27" fmla="*/ 17 h 69"/>
              <a:gd name="T28" fmla="*/ 12 w 62"/>
              <a:gd name="T29" fmla="*/ 31 h 69"/>
              <a:gd name="T30" fmla="*/ 18 w 62"/>
              <a:gd name="T31" fmla="*/ 44 h 69"/>
              <a:gd name="T32" fmla="*/ 18 w 62"/>
              <a:gd name="T33" fmla="*/ 44 h 69"/>
              <a:gd name="T34" fmla="*/ 21 w 62"/>
              <a:gd name="T35" fmla="*/ 40 h 69"/>
              <a:gd name="T36" fmla="*/ 17 w 62"/>
              <a:gd name="T37" fmla="*/ 31 h 69"/>
              <a:gd name="T38" fmla="*/ 21 w 62"/>
              <a:gd name="T39" fmla="*/ 21 h 69"/>
              <a:gd name="T40" fmla="*/ 31 w 62"/>
              <a:gd name="T41" fmla="*/ 17 h 69"/>
              <a:gd name="T42" fmla="*/ 41 w 62"/>
              <a:gd name="T43" fmla="*/ 21 h 69"/>
              <a:gd name="T44" fmla="*/ 45 w 62"/>
              <a:gd name="T45" fmla="*/ 31 h 69"/>
              <a:gd name="T46" fmla="*/ 41 w 62"/>
              <a:gd name="T47" fmla="*/ 40 h 69"/>
              <a:gd name="T48" fmla="*/ 44 w 62"/>
              <a:gd name="T49" fmla="*/ 44 h 69"/>
              <a:gd name="T50" fmla="*/ 45 w 62"/>
              <a:gd name="T51" fmla="*/ 44 h 69"/>
              <a:gd name="T52" fmla="*/ 50 w 62"/>
              <a:gd name="T53" fmla="*/ 31 h 69"/>
              <a:gd name="T54" fmla="*/ 45 w 62"/>
              <a:gd name="T55" fmla="*/ 17 h 69"/>
              <a:gd name="T56" fmla="*/ 31 w 62"/>
              <a:gd name="T57" fmla="*/ 11 h 69"/>
              <a:gd name="T58" fmla="*/ 31 w 62"/>
              <a:gd name="T59" fmla="*/ 0 h 69"/>
              <a:gd name="T60" fmla="*/ 9 w 62"/>
              <a:gd name="T61" fmla="*/ 9 h 69"/>
              <a:gd name="T62" fmla="*/ 0 w 62"/>
              <a:gd name="T63" fmla="*/ 31 h 69"/>
              <a:gd name="T64" fmla="*/ 9 w 62"/>
              <a:gd name="T65" fmla="*/ 52 h 69"/>
              <a:gd name="T66" fmla="*/ 10 w 62"/>
              <a:gd name="T67" fmla="*/ 53 h 69"/>
              <a:gd name="T68" fmla="*/ 13 w 62"/>
              <a:gd name="T69" fmla="*/ 49 h 69"/>
              <a:gd name="T70" fmla="*/ 13 w 62"/>
              <a:gd name="T71" fmla="*/ 49 h 69"/>
              <a:gd name="T72" fmla="*/ 5 w 62"/>
              <a:gd name="T73" fmla="*/ 31 h 69"/>
              <a:gd name="T74" fmla="*/ 13 w 62"/>
              <a:gd name="T75" fmla="*/ 12 h 69"/>
              <a:gd name="T76" fmla="*/ 31 w 62"/>
              <a:gd name="T77" fmla="*/ 5 h 69"/>
              <a:gd name="T78" fmla="*/ 49 w 62"/>
              <a:gd name="T79" fmla="*/ 12 h 69"/>
              <a:gd name="T80" fmla="*/ 57 w 62"/>
              <a:gd name="T81" fmla="*/ 31 h 69"/>
              <a:gd name="T82" fmla="*/ 49 w 62"/>
              <a:gd name="T83" fmla="*/ 49 h 69"/>
              <a:gd name="T84" fmla="*/ 48 w 62"/>
              <a:gd name="T85" fmla="*/ 49 h 69"/>
              <a:gd name="T86" fmla="*/ 51 w 62"/>
              <a:gd name="T87" fmla="*/ 54 h 69"/>
              <a:gd name="T88" fmla="*/ 53 w 62"/>
              <a:gd name="T89" fmla="*/ 52 h 69"/>
              <a:gd name="T90" fmla="*/ 62 w 62"/>
              <a:gd name="T91" fmla="*/ 31 h 69"/>
              <a:gd name="T92" fmla="*/ 53 w 62"/>
              <a:gd name="T93" fmla="*/ 9 h 69"/>
              <a:gd name="T94" fmla="*/ 31 w 62"/>
              <a:gd name="T9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" h="69">
                <a:moveTo>
                  <a:pt x="10" y="62"/>
                </a:moveTo>
                <a:cubicBezTo>
                  <a:pt x="26" y="60"/>
                  <a:pt x="26" y="60"/>
                  <a:pt x="26" y="60"/>
                </a:cubicBezTo>
                <a:cubicBezTo>
                  <a:pt x="26" y="36"/>
                  <a:pt x="26" y="36"/>
                  <a:pt x="26" y="36"/>
                </a:cubicBezTo>
                <a:cubicBezTo>
                  <a:pt x="24" y="35"/>
                  <a:pt x="23" y="33"/>
                  <a:pt x="23" y="31"/>
                </a:cubicBezTo>
                <a:cubicBezTo>
                  <a:pt x="23" y="26"/>
                  <a:pt x="27" y="23"/>
                  <a:pt x="31" y="23"/>
                </a:cubicBezTo>
                <a:cubicBezTo>
                  <a:pt x="35" y="23"/>
                  <a:pt x="39" y="26"/>
                  <a:pt x="39" y="31"/>
                </a:cubicBezTo>
                <a:cubicBezTo>
                  <a:pt x="39" y="33"/>
                  <a:pt x="38" y="35"/>
                  <a:pt x="36" y="36"/>
                </a:cubicBezTo>
                <a:cubicBezTo>
                  <a:pt x="36" y="60"/>
                  <a:pt x="36" y="60"/>
                  <a:pt x="36" y="60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9"/>
                  <a:pt x="52" y="69"/>
                  <a:pt x="52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62"/>
                  <a:pt x="10" y="62"/>
                  <a:pt x="10" y="62"/>
                </a:cubicBezTo>
                <a:close/>
                <a:moveTo>
                  <a:pt x="31" y="11"/>
                </a:moveTo>
                <a:cubicBezTo>
                  <a:pt x="26" y="11"/>
                  <a:pt x="21" y="14"/>
                  <a:pt x="18" y="17"/>
                </a:cubicBezTo>
                <a:cubicBezTo>
                  <a:pt x="14" y="20"/>
                  <a:pt x="12" y="25"/>
                  <a:pt x="12" y="31"/>
                </a:cubicBezTo>
                <a:cubicBezTo>
                  <a:pt x="12" y="36"/>
                  <a:pt x="14" y="41"/>
                  <a:pt x="18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0"/>
                  <a:pt x="21" y="40"/>
                  <a:pt x="21" y="40"/>
                </a:cubicBezTo>
                <a:cubicBezTo>
                  <a:pt x="19" y="38"/>
                  <a:pt x="17" y="34"/>
                  <a:pt x="17" y="31"/>
                </a:cubicBezTo>
                <a:cubicBezTo>
                  <a:pt x="17" y="27"/>
                  <a:pt x="19" y="23"/>
                  <a:pt x="21" y="21"/>
                </a:cubicBezTo>
                <a:cubicBezTo>
                  <a:pt x="24" y="18"/>
                  <a:pt x="27" y="17"/>
                  <a:pt x="31" y="17"/>
                </a:cubicBezTo>
                <a:cubicBezTo>
                  <a:pt x="35" y="17"/>
                  <a:pt x="38" y="18"/>
                  <a:pt x="41" y="21"/>
                </a:cubicBezTo>
                <a:cubicBezTo>
                  <a:pt x="43" y="23"/>
                  <a:pt x="45" y="27"/>
                  <a:pt x="45" y="31"/>
                </a:cubicBezTo>
                <a:cubicBezTo>
                  <a:pt x="45" y="34"/>
                  <a:pt x="44" y="38"/>
                  <a:pt x="41" y="40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5" y="44"/>
                </a:cubicBezTo>
                <a:cubicBezTo>
                  <a:pt x="48" y="41"/>
                  <a:pt x="50" y="36"/>
                  <a:pt x="50" y="31"/>
                </a:cubicBezTo>
                <a:cubicBezTo>
                  <a:pt x="50" y="25"/>
                  <a:pt x="48" y="20"/>
                  <a:pt x="45" y="17"/>
                </a:cubicBezTo>
                <a:cubicBezTo>
                  <a:pt x="41" y="14"/>
                  <a:pt x="36" y="11"/>
                  <a:pt x="31" y="11"/>
                </a:cubicBezTo>
                <a:close/>
                <a:moveTo>
                  <a:pt x="31" y="0"/>
                </a:moveTo>
                <a:cubicBezTo>
                  <a:pt x="23" y="0"/>
                  <a:pt x="15" y="3"/>
                  <a:pt x="9" y="9"/>
                </a:cubicBezTo>
                <a:cubicBezTo>
                  <a:pt x="4" y="14"/>
                  <a:pt x="0" y="22"/>
                  <a:pt x="0" y="31"/>
                </a:cubicBezTo>
                <a:cubicBezTo>
                  <a:pt x="0" y="39"/>
                  <a:pt x="4" y="47"/>
                  <a:pt x="9" y="52"/>
                </a:cubicBezTo>
                <a:cubicBezTo>
                  <a:pt x="10" y="52"/>
                  <a:pt x="10" y="53"/>
                  <a:pt x="10" y="53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8" y="44"/>
                  <a:pt x="5" y="38"/>
                  <a:pt x="5" y="31"/>
                </a:cubicBezTo>
                <a:cubicBezTo>
                  <a:pt x="5" y="23"/>
                  <a:pt x="8" y="17"/>
                  <a:pt x="13" y="12"/>
                </a:cubicBezTo>
                <a:cubicBezTo>
                  <a:pt x="18" y="8"/>
                  <a:pt x="24" y="5"/>
                  <a:pt x="31" y="5"/>
                </a:cubicBezTo>
                <a:cubicBezTo>
                  <a:pt x="38" y="5"/>
                  <a:pt x="44" y="8"/>
                  <a:pt x="49" y="12"/>
                </a:cubicBezTo>
                <a:cubicBezTo>
                  <a:pt x="54" y="17"/>
                  <a:pt x="57" y="23"/>
                  <a:pt x="57" y="31"/>
                </a:cubicBezTo>
                <a:cubicBezTo>
                  <a:pt x="57" y="38"/>
                  <a:pt x="54" y="44"/>
                  <a:pt x="49" y="49"/>
                </a:cubicBezTo>
                <a:cubicBezTo>
                  <a:pt x="49" y="49"/>
                  <a:pt x="48" y="49"/>
                  <a:pt x="48" y="49"/>
                </a:cubicBezTo>
                <a:cubicBezTo>
                  <a:pt x="51" y="54"/>
                  <a:pt x="51" y="54"/>
                  <a:pt x="51" y="54"/>
                </a:cubicBezTo>
                <a:cubicBezTo>
                  <a:pt x="52" y="53"/>
                  <a:pt x="52" y="53"/>
                  <a:pt x="53" y="52"/>
                </a:cubicBezTo>
                <a:cubicBezTo>
                  <a:pt x="58" y="47"/>
                  <a:pt x="62" y="39"/>
                  <a:pt x="62" y="31"/>
                </a:cubicBezTo>
                <a:cubicBezTo>
                  <a:pt x="62" y="22"/>
                  <a:pt x="58" y="14"/>
                  <a:pt x="53" y="9"/>
                </a:cubicBezTo>
                <a:cubicBezTo>
                  <a:pt x="47" y="3"/>
                  <a:pt x="39" y="0"/>
                  <a:pt x="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87500" y="2605351"/>
            <a:ext cx="2827350" cy="1121459"/>
            <a:chOff x="1587500" y="2605351"/>
            <a:chExt cx="2827350" cy="1121459"/>
          </a:xfrm>
        </p:grpSpPr>
        <p:sp>
          <p:nvSpPr>
            <p:cNvPr id="43" name="文本框 42"/>
            <p:cNvSpPr txBox="1"/>
            <p:nvPr/>
          </p:nvSpPr>
          <p:spPr>
            <a:xfrm>
              <a:off x="2626249" y="2605351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587500" y="2988146"/>
              <a:ext cx="28273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13865" y="4246100"/>
            <a:ext cx="2095806" cy="1629962"/>
            <a:chOff x="4702765" y="4449300"/>
            <a:chExt cx="2095806" cy="1629962"/>
          </a:xfrm>
        </p:grpSpPr>
        <p:cxnSp>
          <p:nvCxnSpPr>
            <p:cNvPr id="46" name="直接连接符 45"/>
            <p:cNvCxnSpPr/>
            <p:nvPr/>
          </p:nvCxnSpPr>
          <p:spPr>
            <a:xfrm rot="5400000">
              <a:off x="5135315" y="4831224"/>
              <a:ext cx="0" cy="865100"/>
            </a:xfrm>
            <a:prstGeom prst="line">
              <a:avLst/>
            </a:prstGeom>
            <a:ln>
              <a:solidFill>
                <a:srgbClr val="00A8AC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等腰三角形 46"/>
            <p:cNvSpPr/>
            <p:nvPr/>
          </p:nvSpPr>
          <p:spPr>
            <a:xfrm rot="16200000">
              <a:off x="5281020" y="4561711"/>
              <a:ext cx="1629962" cy="1405140"/>
            </a:xfrm>
            <a:prstGeom prst="triangle">
              <a:avLst/>
            </a:prstGeom>
            <a:solidFill>
              <a:srgbClr val="00A8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48" name="Freeform 339"/>
            <p:cNvSpPr>
              <a:spLocks/>
            </p:cNvSpPr>
            <p:nvPr/>
          </p:nvSpPr>
          <p:spPr bwMode="auto">
            <a:xfrm>
              <a:off x="6115035" y="5026060"/>
              <a:ext cx="330713" cy="409226"/>
            </a:xfrm>
            <a:custGeom>
              <a:avLst/>
              <a:gdLst>
                <a:gd name="T0" fmla="*/ 0 w 59"/>
                <a:gd name="T1" fmla="*/ 21 h 73"/>
                <a:gd name="T2" fmla="*/ 48 w 59"/>
                <a:gd name="T3" fmla="*/ 0 h 73"/>
                <a:gd name="T4" fmla="*/ 59 w 59"/>
                <a:gd name="T5" fmla="*/ 25 h 73"/>
                <a:gd name="T6" fmla="*/ 18 w 59"/>
                <a:gd name="T7" fmla="*/ 42 h 73"/>
                <a:gd name="T8" fmla="*/ 30 w 59"/>
                <a:gd name="T9" fmla="*/ 70 h 73"/>
                <a:gd name="T10" fmla="*/ 23 w 59"/>
                <a:gd name="T11" fmla="*/ 73 h 73"/>
                <a:gd name="T12" fmla="*/ 0 w 59"/>
                <a:gd name="T1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73">
                  <a:moveTo>
                    <a:pt x="0" y="21"/>
                  </a:moveTo>
                  <a:cubicBezTo>
                    <a:pt x="2" y="10"/>
                    <a:pt x="42" y="13"/>
                    <a:pt x="48" y="0"/>
                  </a:cubicBezTo>
                  <a:cubicBezTo>
                    <a:pt x="52" y="8"/>
                    <a:pt x="55" y="16"/>
                    <a:pt x="59" y="25"/>
                  </a:cubicBezTo>
                  <a:cubicBezTo>
                    <a:pt x="47" y="40"/>
                    <a:pt x="29" y="33"/>
                    <a:pt x="18" y="42"/>
                  </a:cubicBezTo>
                  <a:cubicBezTo>
                    <a:pt x="30" y="70"/>
                    <a:pt x="30" y="70"/>
                    <a:pt x="30" y="70"/>
                  </a:cubicBezTo>
                  <a:cubicBezTo>
                    <a:pt x="23" y="73"/>
                    <a:pt x="23" y="73"/>
                    <a:pt x="23" y="73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87500" y="4294299"/>
            <a:ext cx="2827350" cy="1121459"/>
            <a:chOff x="1587500" y="2605351"/>
            <a:chExt cx="2827350" cy="1121459"/>
          </a:xfrm>
        </p:grpSpPr>
        <p:sp>
          <p:nvSpPr>
            <p:cNvPr id="63" name="文本框 62"/>
            <p:cNvSpPr txBox="1"/>
            <p:nvPr/>
          </p:nvSpPr>
          <p:spPr>
            <a:xfrm>
              <a:off x="2626249" y="2605351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1587500" y="2988146"/>
              <a:ext cx="28273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607300" y="1400647"/>
            <a:ext cx="2827350" cy="1121459"/>
            <a:chOff x="1587500" y="2605351"/>
            <a:chExt cx="2827350" cy="1121459"/>
          </a:xfrm>
        </p:grpSpPr>
        <p:sp>
          <p:nvSpPr>
            <p:cNvPr id="66" name="文本框 65"/>
            <p:cNvSpPr txBox="1"/>
            <p:nvPr/>
          </p:nvSpPr>
          <p:spPr>
            <a:xfrm>
              <a:off x="1587500" y="2605351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1587500" y="2988146"/>
              <a:ext cx="28273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607300" y="3089595"/>
            <a:ext cx="2827350" cy="1121459"/>
            <a:chOff x="1587500" y="2605351"/>
            <a:chExt cx="2827350" cy="1121459"/>
          </a:xfrm>
        </p:grpSpPr>
        <p:sp>
          <p:nvSpPr>
            <p:cNvPr id="69" name="文本框 68"/>
            <p:cNvSpPr txBox="1"/>
            <p:nvPr/>
          </p:nvSpPr>
          <p:spPr>
            <a:xfrm>
              <a:off x="1587500" y="2605351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1587500" y="2988146"/>
              <a:ext cx="28273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69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60673" y="2107095"/>
            <a:ext cx="6772965" cy="4240354"/>
            <a:chOff x="2560673" y="1205395"/>
            <a:chExt cx="6772965" cy="4240354"/>
          </a:xfrm>
        </p:grpSpPr>
        <p:grpSp>
          <p:nvGrpSpPr>
            <p:cNvPr id="23" name="组合 22"/>
            <p:cNvGrpSpPr/>
            <p:nvPr/>
          </p:nvGrpSpPr>
          <p:grpSpPr>
            <a:xfrm>
              <a:off x="2560673" y="1205395"/>
              <a:ext cx="6772965" cy="4240354"/>
              <a:chOff x="575611" y="2033584"/>
              <a:chExt cx="6205495" cy="3885077"/>
            </a:xfrm>
            <a:solidFill>
              <a:srgbClr val="00A8AC"/>
            </a:solidFill>
          </p:grpSpPr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585452" y="3619892"/>
                <a:ext cx="36411" cy="39362"/>
              </a:xfrm>
              <a:custGeom>
                <a:avLst/>
                <a:gdLst>
                  <a:gd name="T0" fmla="*/ 14 w 16"/>
                  <a:gd name="T1" fmla="*/ 8 h 17"/>
                  <a:gd name="T2" fmla="*/ 9 w 16"/>
                  <a:gd name="T3" fmla="*/ 12 h 17"/>
                  <a:gd name="T4" fmla="*/ 5 w 16"/>
                  <a:gd name="T5" fmla="*/ 17 h 17"/>
                  <a:gd name="T6" fmla="*/ 3 w 16"/>
                  <a:gd name="T7" fmla="*/ 12 h 17"/>
                  <a:gd name="T8" fmla="*/ 4 w 16"/>
                  <a:gd name="T9" fmla="*/ 7 h 17"/>
                  <a:gd name="T10" fmla="*/ 5 w 16"/>
                  <a:gd name="T11" fmla="*/ 3 h 17"/>
                  <a:gd name="T12" fmla="*/ 11 w 16"/>
                  <a:gd name="T13" fmla="*/ 2 h 17"/>
                  <a:gd name="T14" fmla="*/ 14 w 16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7">
                    <a:moveTo>
                      <a:pt x="14" y="8"/>
                    </a:moveTo>
                    <a:cubicBezTo>
                      <a:pt x="13" y="10"/>
                      <a:pt x="10" y="10"/>
                      <a:pt x="9" y="12"/>
                    </a:cubicBezTo>
                    <a:cubicBezTo>
                      <a:pt x="8" y="14"/>
                      <a:pt x="9" y="17"/>
                      <a:pt x="5" y="17"/>
                    </a:cubicBezTo>
                    <a:cubicBezTo>
                      <a:pt x="3" y="16"/>
                      <a:pt x="0" y="13"/>
                      <a:pt x="3" y="12"/>
                    </a:cubicBezTo>
                    <a:cubicBezTo>
                      <a:pt x="1" y="11"/>
                      <a:pt x="0" y="8"/>
                      <a:pt x="4" y="7"/>
                    </a:cubicBezTo>
                    <a:cubicBezTo>
                      <a:pt x="4" y="5"/>
                      <a:pt x="3" y="4"/>
                      <a:pt x="5" y="3"/>
                    </a:cubicBezTo>
                    <a:cubicBezTo>
                      <a:pt x="7" y="2"/>
                      <a:pt x="9" y="3"/>
                      <a:pt x="11" y="2"/>
                    </a:cubicBezTo>
                    <a:cubicBezTo>
                      <a:pt x="16" y="0"/>
                      <a:pt x="16" y="5"/>
                      <a:pt x="1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5" name="Freeform 28"/>
              <p:cNvSpPr>
                <a:spLocks/>
              </p:cNvSpPr>
              <p:nvPr/>
            </p:nvSpPr>
            <p:spPr bwMode="auto">
              <a:xfrm>
                <a:off x="575611" y="2916288"/>
                <a:ext cx="2303689" cy="3002373"/>
              </a:xfrm>
              <a:custGeom>
                <a:avLst/>
                <a:gdLst>
                  <a:gd name="T0" fmla="*/ 746 w 990"/>
                  <a:gd name="T1" fmla="*/ 1241 h 1289"/>
                  <a:gd name="T2" fmla="*/ 774 w 990"/>
                  <a:gd name="T3" fmla="*/ 1135 h 1289"/>
                  <a:gd name="T4" fmla="*/ 823 w 990"/>
                  <a:gd name="T5" fmla="*/ 1059 h 1289"/>
                  <a:gd name="T6" fmla="*/ 949 w 990"/>
                  <a:gd name="T7" fmla="*/ 942 h 1289"/>
                  <a:gd name="T8" fmla="*/ 954 w 990"/>
                  <a:gd name="T9" fmla="*/ 806 h 1289"/>
                  <a:gd name="T10" fmla="*/ 877 w 990"/>
                  <a:gd name="T11" fmla="*/ 766 h 1289"/>
                  <a:gd name="T12" fmla="*/ 748 w 990"/>
                  <a:gd name="T13" fmla="*/ 704 h 1289"/>
                  <a:gd name="T14" fmla="*/ 674 w 990"/>
                  <a:gd name="T15" fmla="*/ 714 h 1289"/>
                  <a:gd name="T16" fmla="*/ 597 w 990"/>
                  <a:gd name="T17" fmla="*/ 648 h 1289"/>
                  <a:gd name="T18" fmla="*/ 547 w 990"/>
                  <a:gd name="T19" fmla="*/ 558 h 1289"/>
                  <a:gd name="T20" fmla="*/ 640 w 990"/>
                  <a:gd name="T21" fmla="*/ 578 h 1289"/>
                  <a:gd name="T22" fmla="*/ 682 w 990"/>
                  <a:gd name="T23" fmla="*/ 470 h 1289"/>
                  <a:gd name="T24" fmla="*/ 777 w 990"/>
                  <a:gd name="T25" fmla="*/ 407 h 1289"/>
                  <a:gd name="T26" fmla="*/ 794 w 990"/>
                  <a:gd name="T27" fmla="*/ 401 h 1289"/>
                  <a:gd name="T28" fmla="*/ 724 w 990"/>
                  <a:gd name="T29" fmla="*/ 389 h 1289"/>
                  <a:gd name="T30" fmla="*/ 818 w 990"/>
                  <a:gd name="T31" fmla="*/ 311 h 1289"/>
                  <a:gd name="T32" fmla="*/ 781 w 990"/>
                  <a:gd name="T33" fmla="*/ 237 h 1289"/>
                  <a:gd name="T34" fmla="*/ 732 w 990"/>
                  <a:gd name="T35" fmla="*/ 205 h 1289"/>
                  <a:gd name="T36" fmla="*/ 675 w 990"/>
                  <a:gd name="T37" fmla="*/ 260 h 1289"/>
                  <a:gd name="T38" fmla="*/ 644 w 990"/>
                  <a:gd name="T39" fmla="*/ 326 h 1289"/>
                  <a:gd name="T40" fmla="*/ 550 w 990"/>
                  <a:gd name="T41" fmla="*/ 240 h 1289"/>
                  <a:gd name="T42" fmla="*/ 593 w 990"/>
                  <a:gd name="T43" fmla="*/ 139 h 1289"/>
                  <a:gd name="T44" fmla="*/ 641 w 990"/>
                  <a:gd name="T45" fmla="*/ 84 h 1289"/>
                  <a:gd name="T46" fmla="*/ 594 w 990"/>
                  <a:gd name="T47" fmla="*/ 91 h 1289"/>
                  <a:gd name="T48" fmla="*/ 564 w 990"/>
                  <a:gd name="T49" fmla="*/ 36 h 1289"/>
                  <a:gd name="T50" fmla="*/ 552 w 990"/>
                  <a:gd name="T51" fmla="*/ 82 h 1289"/>
                  <a:gd name="T52" fmla="*/ 466 w 990"/>
                  <a:gd name="T53" fmla="*/ 74 h 1289"/>
                  <a:gd name="T54" fmla="*/ 400 w 990"/>
                  <a:gd name="T55" fmla="*/ 81 h 1289"/>
                  <a:gd name="T56" fmla="*/ 319 w 990"/>
                  <a:gd name="T57" fmla="*/ 60 h 1289"/>
                  <a:gd name="T58" fmla="*/ 269 w 990"/>
                  <a:gd name="T59" fmla="*/ 51 h 1289"/>
                  <a:gd name="T60" fmla="*/ 204 w 990"/>
                  <a:gd name="T61" fmla="*/ 53 h 1289"/>
                  <a:gd name="T62" fmla="*/ 113 w 990"/>
                  <a:gd name="T63" fmla="*/ 27 h 1289"/>
                  <a:gd name="T64" fmla="*/ 67 w 990"/>
                  <a:gd name="T65" fmla="*/ 36 h 1289"/>
                  <a:gd name="T66" fmla="*/ 35 w 990"/>
                  <a:gd name="T67" fmla="*/ 100 h 1289"/>
                  <a:gd name="T68" fmla="*/ 7 w 990"/>
                  <a:gd name="T69" fmla="*/ 135 h 1289"/>
                  <a:gd name="T70" fmla="*/ 47 w 990"/>
                  <a:gd name="T71" fmla="*/ 174 h 1289"/>
                  <a:gd name="T72" fmla="*/ 50 w 990"/>
                  <a:gd name="T73" fmla="*/ 211 h 1289"/>
                  <a:gd name="T74" fmla="*/ 87 w 990"/>
                  <a:gd name="T75" fmla="*/ 239 h 1289"/>
                  <a:gd name="T76" fmla="*/ 38 w 990"/>
                  <a:gd name="T77" fmla="*/ 296 h 1289"/>
                  <a:gd name="T78" fmla="*/ 109 w 990"/>
                  <a:gd name="T79" fmla="*/ 239 h 1289"/>
                  <a:gd name="T80" fmla="*/ 124 w 990"/>
                  <a:gd name="T81" fmla="*/ 235 h 1289"/>
                  <a:gd name="T82" fmla="*/ 213 w 990"/>
                  <a:gd name="T83" fmla="*/ 234 h 1289"/>
                  <a:gd name="T84" fmla="*/ 246 w 990"/>
                  <a:gd name="T85" fmla="*/ 263 h 1289"/>
                  <a:gd name="T86" fmla="*/ 290 w 990"/>
                  <a:gd name="T87" fmla="*/ 315 h 1289"/>
                  <a:gd name="T88" fmla="*/ 324 w 990"/>
                  <a:gd name="T89" fmla="*/ 371 h 1289"/>
                  <a:gd name="T90" fmla="*/ 346 w 990"/>
                  <a:gd name="T91" fmla="*/ 491 h 1289"/>
                  <a:gd name="T92" fmla="*/ 417 w 990"/>
                  <a:gd name="T93" fmla="*/ 586 h 1289"/>
                  <a:gd name="T94" fmla="*/ 418 w 990"/>
                  <a:gd name="T95" fmla="*/ 556 h 1289"/>
                  <a:gd name="T96" fmla="*/ 479 w 990"/>
                  <a:gd name="T97" fmla="*/ 641 h 1289"/>
                  <a:gd name="T98" fmla="*/ 599 w 990"/>
                  <a:gd name="T99" fmla="*/ 685 h 1289"/>
                  <a:gd name="T100" fmla="*/ 659 w 990"/>
                  <a:gd name="T101" fmla="*/ 728 h 1289"/>
                  <a:gd name="T102" fmla="*/ 652 w 990"/>
                  <a:gd name="T103" fmla="*/ 800 h 1289"/>
                  <a:gd name="T104" fmla="*/ 680 w 990"/>
                  <a:gd name="T105" fmla="*/ 883 h 1289"/>
                  <a:gd name="T106" fmla="*/ 721 w 990"/>
                  <a:gd name="T107" fmla="*/ 996 h 1289"/>
                  <a:gd name="T108" fmla="*/ 700 w 990"/>
                  <a:gd name="T109" fmla="*/ 1132 h 1289"/>
                  <a:gd name="T110" fmla="*/ 706 w 990"/>
                  <a:gd name="T111" fmla="*/ 1163 h 1289"/>
                  <a:gd name="T112" fmla="*/ 696 w 990"/>
                  <a:gd name="T113" fmla="*/ 1223 h 1289"/>
                  <a:gd name="T114" fmla="*/ 705 w 990"/>
                  <a:gd name="T115" fmla="*/ 1256 h 1289"/>
                  <a:gd name="T116" fmla="*/ 730 w 990"/>
                  <a:gd name="T117" fmla="*/ 1273 h 1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90" h="1289">
                    <a:moveTo>
                      <a:pt x="763" y="1273"/>
                    </a:moveTo>
                    <a:cubicBezTo>
                      <a:pt x="765" y="1273"/>
                      <a:pt x="766" y="1271"/>
                      <a:pt x="768" y="1270"/>
                    </a:cubicBezTo>
                    <a:cubicBezTo>
                      <a:pt x="769" y="1270"/>
                      <a:pt x="769" y="1269"/>
                      <a:pt x="770" y="1269"/>
                    </a:cubicBezTo>
                    <a:cubicBezTo>
                      <a:pt x="770" y="1269"/>
                      <a:pt x="772" y="1268"/>
                      <a:pt x="772" y="1268"/>
                    </a:cubicBezTo>
                    <a:cubicBezTo>
                      <a:pt x="771" y="1268"/>
                      <a:pt x="771" y="1268"/>
                      <a:pt x="771" y="1268"/>
                    </a:cubicBezTo>
                    <a:cubicBezTo>
                      <a:pt x="770" y="1267"/>
                      <a:pt x="769" y="1268"/>
                      <a:pt x="768" y="1267"/>
                    </a:cubicBezTo>
                    <a:cubicBezTo>
                      <a:pt x="765" y="1267"/>
                      <a:pt x="763" y="1267"/>
                      <a:pt x="761" y="1265"/>
                    </a:cubicBezTo>
                    <a:cubicBezTo>
                      <a:pt x="758" y="1264"/>
                      <a:pt x="753" y="1262"/>
                      <a:pt x="751" y="1259"/>
                    </a:cubicBezTo>
                    <a:cubicBezTo>
                      <a:pt x="749" y="1256"/>
                      <a:pt x="747" y="1253"/>
                      <a:pt x="744" y="1249"/>
                    </a:cubicBezTo>
                    <a:cubicBezTo>
                      <a:pt x="743" y="1248"/>
                      <a:pt x="741" y="1247"/>
                      <a:pt x="741" y="1244"/>
                    </a:cubicBezTo>
                    <a:cubicBezTo>
                      <a:pt x="742" y="1242"/>
                      <a:pt x="745" y="1243"/>
                      <a:pt x="746" y="1241"/>
                    </a:cubicBezTo>
                    <a:cubicBezTo>
                      <a:pt x="740" y="1235"/>
                      <a:pt x="738" y="1230"/>
                      <a:pt x="742" y="1223"/>
                    </a:cubicBezTo>
                    <a:cubicBezTo>
                      <a:pt x="744" y="1219"/>
                      <a:pt x="745" y="1216"/>
                      <a:pt x="746" y="1213"/>
                    </a:cubicBezTo>
                    <a:cubicBezTo>
                      <a:pt x="748" y="1208"/>
                      <a:pt x="750" y="1206"/>
                      <a:pt x="754" y="1203"/>
                    </a:cubicBezTo>
                    <a:cubicBezTo>
                      <a:pt x="759" y="1200"/>
                      <a:pt x="769" y="1190"/>
                      <a:pt x="765" y="1183"/>
                    </a:cubicBezTo>
                    <a:cubicBezTo>
                      <a:pt x="763" y="1180"/>
                      <a:pt x="759" y="1179"/>
                      <a:pt x="756" y="1177"/>
                    </a:cubicBezTo>
                    <a:cubicBezTo>
                      <a:pt x="753" y="1175"/>
                      <a:pt x="750" y="1171"/>
                      <a:pt x="752" y="1167"/>
                    </a:cubicBezTo>
                    <a:cubicBezTo>
                      <a:pt x="754" y="1163"/>
                      <a:pt x="760" y="1164"/>
                      <a:pt x="762" y="1160"/>
                    </a:cubicBezTo>
                    <a:cubicBezTo>
                      <a:pt x="762" y="1160"/>
                      <a:pt x="761" y="1157"/>
                      <a:pt x="762" y="1155"/>
                    </a:cubicBezTo>
                    <a:cubicBezTo>
                      <a:pt x="762" y="1153"/>
                      <a:pt x="764" y="1152"/>
                      <a:pt x="765" y="1150"/>
                    </a:cubicBezTo>
                    <a:cubicBezTo>
                      <a:pt x="767" y="1147"/>
                      <a:pt x="770" y="1145"/>
                      <a:pt x="772" y="1142"/>
                    </a:cubicBezTo>
                    <a:cubicBezTo>
                      <a:pt x="773" y="1141"/>
                      <a:pt x="776" y="1137"/>
                      <a:pt x="774" y="1135"/>
                    </a:cubicBezTo>
                    <a:cubicBezTo>
                      <a:pt x="773" y="1134"/>
                      <a:pt x="770" y="1136"/>
                      <a:pt x="769" y="1135"/>
                    </a:cubicBezTo>
                    <a:cubicBezTo>
                      <a:pt x="763" y="1130"/>
                      <a:pt x="765" y="1117"/>
                      <a:pt x="772" y="1114"/>
                    </a:cubicBezTo>
                    <a:cubicBezTo>
                      <a:pt x="776" y="1112"/>
                      <a:pt x="778" y="1118"/>
                      <a:pt x="783" y="1116"/>
                    </a:cubicBezTo>
                    <a:cubicBezTo>
                      <a:pt x="787" y="1115"/>
                      <a:pt x="788" y="1110"/>
                      <a:pt x="788" y="1106"/>
                    </a:cubicBezTo>
                    <a:cubicBezTo>
                      <a:pt x="789" y="1102"/>
                      <a:pt x="789" y="1098"/>
                      <a:pt x="792" y="1096"/>
                    </a:cubicBezTo>
                    <a:cubicBezTo>
                      <a:pt x="796" y="1093"/>
                      <a:pt x="801" y="1096"/>
                      <a:pt x="805" y="1095"/>
                    </a:cubicBezTo>
                    <a:cubicBezTo>
                      <a:pt x="809" y="1094"/>
                      <a:pt x="816" y="1093"/>
                      <a:pt x="819" y="1091"/>
                    </a:cubicBezTo>
                    <a:cubicBezTo>
                      <a:pt x="822" y="1089"/>
                      <a:pt x="823" y="1086"/>
                      <a:pt x="824" y="1083"/>
                    </a:cubicBezTo>
                    <a:cubicBezTo>
                      <a:pt x="826" y="1081"/>
                      <a:pt x="828" y="1081"/>
                      <a:pt x="829" y="1078"/>
                    </a:cubicBezTo>
                    <a:cubicBezTo>
                      <a:pt x="830" y="1075"/>
                      <a:pt x="830" y="1071"/>
                      <a:pt x="830" y="1067"/>
                    </a:cubicBezTo>
                    <a:cubicBezTo>
                      <a:pt x="830" y="1062"/>
                      <a:pt x="828" y="1061"/>
                      <a:pt x="823" y="1059"/>
                    </a:cubicBezTo>
                    <a:cubicBezTo>
                      <a:pt x="820" y="1057"/>
                      <a:pt x="816" y="1054"/>
                      <a:pt x="820" y="1052"/>
                    </a:cubicBezTo>
                    <a:cubicBezTo>
                      <a:pt x="825" y="1047"/>
                      <a:pt x="836" y="1057"/>
                      <a:pt x="841" y="1059"/>
                    </a:cubicBezTo>
                    <a:cubicBezTo>
                      <a:pt x="850" y="1063"/>
                      <a:pt x="850" y="1054"/>
                      <a:pt x="854" y="1048"/>
                    </a:cubicBezTo>
                    <a:cubicBezTo>
                      <a:pt x="858" y="1042"/>
                      <a:pt x="862" y="1034"/>
                      <a:pt x="868" y="1029"/>
                    </a:cubicBezTo>
                    <a:cubicBezTo>
                      <a:pt x="874" y="1024"/>
                      <a:pt x="880" y="1018"/>
                      <a:pt x="884" y="1011"/>
                    </a:cubicBezTo>
                    <a:cubicBezTo>
                      <a:pt x="887" y="1004"/>
                      <a:pt x="889" y="997"/>
                      <a:pt x="889" y="989"/>
                    </a:cubicBezTo>
                    <a:cubicBezTo>
                      <a:pt x="890" y="980"/>
                      <a:pt x="894" y="976"/>
                      <a:pt x="901" y="970"/>
                    </a:cubicBezTo>
                    <a:cubicBezTo>
                      <a:pt x="906" y="965"/>
                      <a:pt x="913" y="959"/>
                      <a:pt x="920" y="958"/>
                    </a:cubicBezTo>
                    <a:cubicBezTo>
                      <a:pt x="925" y="957"/>
                      <a:pt x="930" y="959"/>
                      <a:pt x="934" y="957"/>
                    </a:cubicBezTo>
                    <a:cubicBezTo>
                      <a:pt x="937" y="955"/>
                      <a:pt x="938" y="951"/>
                      <a:pt x="941" y="949"/>
                    </a:cubicBezTo>
                    <a:cubicBezTo>
                      <a:pt x="944" y="947"/>
                      <a:pt x="947" y="945"/>
                      <a:pt x="949" y="942"/>
                    </a:cubicBezTo>
                    <a:cubicBezTo>
                      <a:pt x="951" y="938"/>
                      <a:pt x="952" y="934"/>
                      <a:pt x="953" y="930"/>
                    </a:cubicBezTo>
                    <a:cubicBezTo>
                      <a:pt x="954" y="926"/>
                      <a:pt x="956" y="923"/>
                      <a:pt x="957" y="919"/>
                    </a:cubicBezTo>
                    <a:cubicBezTo>
                      <a:pt x="959" y="912"/>
                      <a:pt x="960" y="903"/>
                      <a:pt x="961" y="895"/>
                    </a:cubicBezTo>
                    <a:cubicBezTo>
                      <a:pt x="963" y="887"/>
                      <a:pt x="963" y="879"/>
                      <a:pt x="969" y="872"/>
                    </a:cubicBezTo>
                    <a:cubicBezTo>
                      <a:pt x="974" y="866"/>
                      <a:pt x="982" y="864"/>
                      <a:pt x="986" y="857"/>
                    </a:cubicBezTo>
                    <a:cubicBezTo>
                      <a:pt x="988" y="853"/>
                      <a:pt x="988" y="849"/>
                      <a:pt x="988" y="845"/>
                    </a:cubicBezTo>
                    <a:cubicBezTo>
                      <a:pt x="989" y="841"/>
                      <a:pt x="990" y="837"/>
                      <a:pt x="990" y="833"/>
                    </a:cubicBezTo>
                    <a:cubicBezTo>
                      <a:pt x="989" y="831"/>
                      <a:pt x="990" y="825"/>
                      <a:pt x="988" y="823"/>
                    </a:cubicBezTo>
                    <a:cubicBezTo>
                      <a:pt x="985" y="821"/>
                      <a:pt x="979" y="821"/>
                      <a:pt x="977" y="819"/>
                    </a:cubicBezTo>
                    <a:cubicBezTo>
                      <a:pt x="973" y="816"/>
                      <a:pt x="968" y="815"/>
                      <a:pt x="964" y="813"/>
                    </a:cubicBezTo>
                    <a:cubicBezTo>
                      <a:pt x="961" y="810"/>
                      <a:pt x="958" y="808"/>
                      <a:pt x="954" y="806"/>
                    </a:cubicBezTo>
                    <a:cubicBezTo>
                      <a:pt x="950" y="804"/>
                      <a:pt x="946" y="801"/>
                      <a:pt x="942" y="800"/>
                    </a:cubicBezTo>
                    <a:cubicBezTo>
                      <a:pt x="937" y="800"/>
                      <a:pt x="932" y="802"/>
                      <a:pt x="928" y="801"/>
                    </a:cubicBezTo>
                    <a:cubicBezTo>
                      <a:pt x="923" y="800"/>
                      <a:pt x="922" y="795"/>
                      <a:pt x="918" y="793"/>
                    </a:cubicBezTo>
                    <a:cubicBezTo>
                      <a:pt x="914" y="792"/>
                      <a:pt x="910" y="791"/>
                      <a:pt x="906" y="790"/>
                    </a:cubicBezTo>
                    <a:cubicBezTo>
                      <a:pt x="901" y="789"/>
                      <a:pt x="898" y="789"/>
                      <a:pt x="894" y="793"/>
                    </a:cubicBezTo>
                    <a:cubicBezTo>
                      <a:pt x="892" y="795"/>
                      <a:pt x="890" y="800"/>
                      <a:pt x="886" y="801"/>
                    </a:cubicBezTo>
                    <a:cubicBezTo>
                      <a:pt x="883" y="793"/>
                      <a:pt x="892" y="791"/>
                      <a:pt x="894" y="787"/>
                    </a:cubicBezTo>
                    <a:cubicBezTo>
                      <a:pt x="890" y="786"/>
                      <a:pt x="885" y="783"/>
                      <a:pt x="881" y="783"/>
                    </a:cubicBezTo>
                    <a:cubicBezTo>
                      <a:pt x="878" y="783"/>
                      <a:pt x="876" y="788"/>
                      <a:pt x="874" y="790"/>
                    </a:cubicBezTo>
                    <a:cubicBezTo>
                      <a:pt x="868" y="793"/>
                      <a:pt x="868" y="787"/>
                      <a:pt x="871" y="784"/>
                    </a:cubicBezTo>
                    <a:cubicBezTo>
                      <a:pt x="877" y="777"/>
                      <a:pt x="882" y="775"/>
                      <a:pt x="877" y="766"/>
                    </a:cubicBezTo>
                    <a:cubicBezTo>
                      <a:pt x="873" y="760"/>
                      <a:pt x="869" y="753"/>
                      <a:pt x="864" y="748"/>
                    </a:cubicBezTo>
                    <a:cubicBezTo>
                      <a:pt x="858" y="742"/>
                      <a:pt x="848" y="736"/>
                      <a:pt x="840" y="738"/>
                    </a:cubicBezTo>
                    <a:cubicBezTo>
                      <a:pt x="836" y="739"/>
                      <a:pt x="834" y="740"/>
                      <a:pt x="829" y="737"/>
                    </a:cubicBezTo>
                    <a:cubicBezTo>
                      <a:pt x="824" y="735"/>
                      <a:pt x="825" y="734"/>
                      <a:pt x="823" y="729"/>
                    </a:cubicBezTo>
                    <a:cubicBezTo>
                      <a:pt x="820" y="726"/>
                      <a:pt x="816" y="722"/>
                      <a:pt x="812" y="721"/>
                    </a:cubicBezTo>
                    <a:cubicBezTo>
                      <a:pt x="806" y="720"/>
                      <a:pt x="805" y="721"/>
                      <a:pt x="803" y="715"/>
                    </a:cubicBezTo>
                    <a:cubicBezTo>
                      <a:pt x="801" y="715"/>
                      <a:pt x="797" y="711"/>
                      <a:pt x="794" y="709"/>
                    </a:cubicBezTo>
                    <a:cubicBezTo>
                      <a:pt x="792" y="708"/>
                      <a:pt x="789" y="706"/>
                      <a:pt x="786" y="705"/>
                    </a:cubicBezTo>
                    <a:cubicBezTo>
                      <a:pt x="779" y="702"/>
                      <a:pt x="775" y="708"/>
                      <a:pt x="767" y="706"/>
                    </a:cubicBezTo>
                    <a:cubicBezTo>
                      <a:pt x="764" y="706"/>
                      <a:pt x="760" y="704"/>
                      <a:pt x="757" y="704"/>
                    </a:cubicBezTo>
                    <a:cubicBezTo>
                      <a:pt x="753" y="703"/>
                      <a:pt x="752" y="706"/>
                      <a:pt x="748" y="704"/>
                    </a:cubicBezTo>
                    <a:cubicBezTo>
                      <a:pt x="745" y="703"/>
                      <a:pt x="744" y="699"/>
                      <a:pt x="742" y="698"/>
                    </a:cubicBezTo>
                    <a:cubicBezTo>
                      <a:pt x="739" y="696"/>
                      <a:pt x="731" y="695"/>
                      <a:pt x="728" y="697"/>
                    </a:cubicBezTo>
                    <a:cubicBezTo>
                      <a:pt x="725" y="699"/>
                      <a:pt x="723" y="699"/>
                      <a:pt x="723" y="702"/>
                    </a:cubicBezTo>
                    <a:cubicBezTo>
                      <a:pt x="722" y="704"/>
                      <a:pt x="727" y="717"/>
                      <a:pt x="719" y="714"/>
                    </a:cubicBezTo>
                    <a:cubicBezTo>
                      <a:pt x="713" y="712"/>
                      <a:pt x="721" y="692"/>
                      <a:pt x="724" y="688"/>
                    </a:cubicBezTo>
                    <a:cubicBezTo>
                      <a:pt x="721" y="686"/>
                      <a:pt x="708" y="693"/>
                      <a:pt x="703" y="694"/>
                    </a:cubicBezTo>
                    <a:cubicBezTo>
                      <a:pt x="700" y="695"/>
                      <a:pt x="696" y="695"/>
                      <a:pt x="693" y="697"/>
                    </a:cubicBezTo>
                    <a:cubicBezTo>
                      <a:pt x="689" y="699"/>
                      <a:pt x="691" y="702"/>
                      <a:pt x="690" y="706"/>
                    </a:cubicBezTo>
                    <a:cubicBezTo>
                      <a:pt x="690" y="708"/>
                      <a:pt x="688" y="712"/>
                      <a:pt x="687" y="715"/>
                    </a:cubicBezTo>
                    <a:cubicBezTo>
                      <a:pt x="686" y="718"/>
                      <a:pt x="684" y="721"/>
                      <a:pt x="680" y="720"/>
                    </a:cubicBezTo>
                    <a:cubicBezTo>
                      <a:pt x="677" y="719"/>
                      <a:pt x="676" y="715"/>
                      <a:pt x="674" y="714"/>
                    </a:cubicBezTo>
                    <a:cubicBezTo>
                      <a:pt x="671" y="712"/>
                      <a:pt x="667" y="712"/>
                      <a:pt x="663" y="712"/>
                    </a:cubicBezTo>
                    <a:cubicBezTo>
                      <a:pt x="658" y="711"/>
                      <a:pt x="656" y="710"/>
                      <a:pt x="651" y="713"/>
                    </a:cubicBezTo>
                    <a:cubicBezTo>
                      <a:pt x="647" y="715"/>
                      <a:pt x="646" y="717"/>
                      <a:pt x="642" y="713"/>
                    </a:cubicBezTo>
                    <a:cubicBezTo>
                      <a:pt x="637" y="709"/>
                      <a:pt x="632" y="700"/>
                      <a:pt x="631" y="693"/>
                    </a:cubicBezTo>
                    <a:cubicBezTo>
                      <a:pt x="631" y="686"/>
                      <a:pt x="634" y="676"/>
                      <a:pt x="631" y="669"/>
                    </a:cubicBezTo>
                    <a:cubicBezTo>
                      <a:pt x="630" y="665"/>
                      <a:pt x="622" y="665"/>
                      <a:pt x="618" y="664"/>
                    </a:cubicBezTo>
                    <a:cubicBezTo>
                      <a:pt x="617" y="663"/>
                      <a:pt x="615" y="661"/>
                      <a:pt x="613" y="660"/>
                    </a:cubicBezTo>
                    <a:cubicBezTo>
                      <a:pt x="610" y="660"/>
                      <a:pt x="606" y="661"/>
                      <a:pt x="603" y="661"/>
                    </a:cubicBezTo>
                    <a:cubicBezTo>
                      <a:pt x="601" y="661"/>
                      <a:pt x="595" y="664"/>
                      <a:pt x="593" y="664"/>
                    </a:cubicBezTo>
                    <a:cubicBezTo>
                      <a:pt x="589" y="663"/>
                      <a:pt x="594" y="659"/>
                      <a:pt x="595" y="657"/>
                    </a:cubicBezTo>
                    <a:cubicBezTo>
                      <a:pt x="596" y="654"/>
                      <a:pt x="597" y="650"/>
                      <a:pt x="597" y="648"/>
                    </a:cubicBezTo>
                    <a:cubicBezTo>
                      <a:pt x="599" y="640"/>
                      <a:pt x="610" y="614"/>
                      <a:pt x="593" y="616"/>
                    </a:cubicBezTo>
                    <a:cubicBezTo>
                      <a:pt x="589" y="616"/>
                      <a:pt x="584" y="618"/>
                      <a:pt x="581" y="620"/>
                    </a:cubicBezTo>
                    <a:cubicBezTo>
                      <a:pt x="577" y="624"/>
                      <a:pt x="579" y="626"/>
                      <a:pt x="578" y="631"/>
                    </a:cubicBezTo>
                    <a:cubicBezTo>
                      <a:pt x="577" y="642"/>
                      <a:pt x="567" y="640"/>
                      <a:pt x="559" y="641"/>
                    </a:cubicBezTo>
                    <a:cubicBezTo>
                      <a:pt x="550" y="643"/>
                      <a:pt x="543" y="643"/>
                      <a:pt x="537" y="635"/>
                    </a:cubicBezTo>
                    <a:cubicBezTo>
                      <a:pt x="533" y="629"/>
                      <a:pt x="531" y="621"/>
                      <a:pt x="529" y="613"/>
                    </a:cubicBezTo>
                    <a:cubicBezTo>
                      <a:pt x="528" y="609"/>
                      <a:pt x="526" y="606"/>
                      <a:pt x="527" y="601"/>
                    </a:cubicBezTo>
                    <a:cubicBezTo>
                      <a:pt x="528" y="597"/>
                      <a:pt x="530" y="595"/>
                      <a:pt x="530" y="590"/>
                    </a:cubicBezTo>
                    <a:cubicBezTo>
                      <a:pt x="530" y="582"/>
                      <a:pt x="529" y="576"/>
                      <a:pt x="534" y="569"/>
                    </a:cubicBezTo>
                    <a:cubicBezTo>
                      <a:pt x="537" y="566"/>
                      <a:pt x="541" y="566"/>
                      <a:pt x="544" y="563"/>
                    </a:cubicBezTo>
                    <a:cubicBezTo>
                      <a:pt x="545" y="562"/>
                      <a:pt x="545" y="560"/>
                      <a:pt x="547" y="558"/>
                    </a:cubicBezTo>
                    <a:cubicBezTo>
                      <a:pt x="549" y="557"/>
                      <a:pt x="551" y="557"/>
                      <a:pt x="553" y="556"/>
                    </a:cubicBezTo>
                    <a:cubicBezTo>
                      <a:pt x="557" y="554"/>
                      <a:pt x="562" y="552"/>
                      <a:pt x="567" y="554"/>
                    </a:cubicBezTo>
                    <a:cubicBezTo>
                      <a:pt x="570" y="555"/>
                      <a:pt x="586" y="563"/>
                      <a:pt x="584" y="555"/>
                    </a:cubicBezTo>
                    <a:cubicBezTo>
                      <a:pt x="584" y="553"/>
                      <a:pt x="580" y="553"/>
                      <a:pt x="583" y="550"/>
                    </a:cubicBezTo>
                    <a:cubicBezTo>
                      <a:pt x="584" y="549"/>
                      <a:pt x="588" y="551"/>
                      <a:pt x="590" y="551"/>
                    </a:cubicBezTo>
                    <a:cubicBezTo>
                      <a:pt x="594" y="551"/>
                      <a:pt x="599" y="550"/>
                      <a:pt x="603" y="550"/>
                    </a:cubicBezTo>
                    <a:cubicBezTo>
                      <a:pt x="609" y="549"/>
                      <a:pt x="610" y="551"/>
                      <a:pt x="615" y="553"/>
                    </a:cubicBezTo>
                    <a:cubicBezTo>
                      <a:pt x="620" y="556"/>
                      <a:pt x="622" y="552"/>
                      <a:pt x="627" y="553"/>
                    </a:cubicBezTo>
                    <a:cubicBezTo>
                      <a:pt x="630" y="554"/>
                      <a:pt x="633" y="559"/>
                      <a:pt x="634" y="561"/>
                    </a:cubicBezTo>
                    <a:cubicBezTo>
                      <a:pt x="635" y="565"/>
                      <a:pt x="633" y="569"/>
                      <a:pt x="635" y="573"/>
                    </a:cubicBezTo>
                    <a:cubicBezTo>
                      <a:pt x="636" y="575"/>
                      <a:pt x="638" y="576"/>
                      <a:pt x="640" y="578"/>
                    </a:cubicBezTo>
                    <a:cubicBezTo>
                      <a:pt x="641" y="580"/>
                      <a:pt x="641" y="581"/>
                      <a:pt x="642" y="583"/>
                    </a:cubicBezTo>
                    <a:cubicBezTo>
                      <a:pt x="643" y="585"/>
                      <a:pt x="644" y="594"/>
                      <a:pt x="647" y="594"/>
                    </a:cubicBezTo>
                    <a:cubicBezTo>
                      <a:pt x="650" y="595"/>
                      <a:pt x="654" y="588"/>
                      <a:pt x="655" y="586"/>
                    </a:cubicBezTo>
                    <a:cubicBezTo>
                      <a:pt x="657" y="580"/>
                      <a:pt x="652" y="570"/>
                      <a:pt x="651" y="563"/>
                    </a:cubicBezTo>
                    <a:cubicBezTo>
                      <a:pt x="650" y="556"/>
                      <a:pt x="647" y="548"/>
                      <a:pt x="647" y="541"/>
                    </a:cubicBezTo>
                    <a:cubicBezTo>
                      <a:pt x="647" y="534"/>
                      <a:pt x="656" y="530"/>
                      <a:pt x="661" y="526"/>
                    </a:cubicBezTo>
                    <a:cubicBezTo>
                      <a:pt x="664" y="523"/>
                      <a:pt x="669" y="522"/>
                      <a:pt x="672" y="520"/>
                    </a:cubicBezTo>
                    <a:cubicBezTo>
                      <a:pt x="675" y="518"/>
                      <a:pt x="675" y="514"/>
                      <a:pt x="677" y="511"/>
                    </a:cubicBezTo>
                    <a:cubicBezTo>
                      <a:pt x="680" y="509"/>
                      <a:pt x="683" y="510"/>
                      <a:pt x="686" y="509"/>
                    </a:cubicBezTo>
                    <a:cubicBezTo>
                      <a:pt x="691" y="506"/>
                      <a:pt x="690" y="500"/>
                      <a:pt x="689" y="496"/>
                    </a:cubicBezTo>
                    <a:cubicBezTo>
                      <a:pt x="688" y="490"/>
                      <a:pt x="676" y="475"/>
                      <a:pt x="682" y="470"/>
                    </a:cubicBezTo>
                    <a:cubicBezTo>
                      <a:pt x="685" y="474"/>
                      <a:pt x="687" y="490"/>
                      <a:pt x="692" y="484"/>
                    </a:cubicBezTo>
                    <a:cubicBezTo>
                      <a:pt x="694" y="481"/>
                      <a:pt x="695" y="477"/>
                      <a:pt x="693" y="474"/>
                    </a:cubicBezTo>
                    <a:cubicBezTo>
                      <a:pt x="691" y="470"/>
                      <a:pt x="687" y="469"/>
                      <a:pt x="692" y="466"/>
                    </a:cubicBezTo>
                    <a:cubicBezTo>
                      <a:pt x="697" y="475"/>
                      <a:pt x="701" y="466"/>
                      <a:pt x="701" y="460"/>
                    </a:cubicBezTo>
                    <a:cubicBezTo>
                      <a:pt x="703" y="452"/>
                      <a:pt x="708" y="452"/>
                      <a:pt x="715" y="448"/>
                    </a:cubicBezTo>
                    <a:cubicBezTo>
                      <a:pt x="719" y="445"/>
                      <a:pt x="721" y="447"/>
                      <a:pt x="726" y="447"/>
                    </a:cubicBezTo>
                    <a:cubicBezTo>
                      <a:pt x="731" y="447"/>
                      <a:pt x="731" y="444"/>
                      <a:pt x="729" y="440"/>
                    </a:cubicBezTo>
                    <a:cubicBezTo>
                      <a:pt x="728" y="436"/>
                      <a:pt x="725" y="434"/>
                      <a:pt x="727" y="430"/>
                    </a:cubicBezTo>
                    <a:cubicBezTo>
                      <a:pt x="728" y="427"/>
                      <a:pt x="732" y="423"/>
                      <a:pt x="735" y="421"/>
                    </a:cubicBezTo>
                    <a:cubicBezTo>
                      <a:pt x="741" y="415"/>
                      <a:pt x="750" y="415"/>
                      <a:pt x="758" y="411"/>
                    </a:cubicBezTo>
                    <a:cubicBezTo>
                      <a:pt x="765" y="408"/>
                      <a:pt x="769" y="397"/>
                      <a:pt x="777" y="407"/>
                    </a:cubicBezTo>
                    <a:cubicBezTo>
                      <a:pt x="773" y="407"/>
                      <a:pt x="769" y="410"/>
                      <a:pt x="766" y="412"/>
                    </a:cubicBezTo>
                    <a:cubicBezTo>
                      <a:pt x="762" y="414"/>
                      <a:pt x="760" y="415"/>
                      <a:pt x="760" y="420"/>
                    </a:cubicBezTo>
                    <a:cubicBezTo>
                      <a:pt x="760" y="425"/>
                      <a:pt x="762" y="427"/>
                      <a:pt x="766" y="425"/>
                    </a:cubicBezTo>
                    <a:cubicBezTo>
                      <a:pt x="770" y="423"/>
                      <a:pt x="770" y="420"/>
                      <a:pt x="773" y="417"/>
                    </a:cubicBezTo>
                    <a:cubicBezTo>
                      <a:pt x="779" y="413"/>
                      <a:pt x="789" y="415"/>
                      <a:pt x="794" y="409"/>
                    </a:cubicBezTo>
                    <a:cubicBezTo>
                      <a:pt x="795" y="407"/>
                      <a:pt x="793" y="407"/>
                      <a:pt x="796" y="405"/>
                    </a:cubicBezTo>
                    <a:cubicBezTo>
                      <a:pt x="797" y="405"/>
                      <a:pt x="799" y="406"/>
                      <a:pt x="801" y="406"/>
                    </a:cubicBezTo>
                    <a:cubicBezTo>
                      <a:pt x="805" y="406"/>
                      <a:pt x="809" y="403"/>
                      <a:pt x="811" y="399"/>
                    </a:cubicBezTo>
                    <a:cubicBezTo>
                      <a:pt x="807" y="398"/>
                      <a:pt x="806" y="396"/>
                      <a:pt x="804" y="393"/>
                    </a:cubicBezTo>
                    <a:cubicBezTo>
                      <a:pt x="801" y="390"/>
                      <a:pt x="799" y="388"/>
                      <a:pt x="796" y="392"/>
                    </a:cubicBezTo>
                    <a:cubicBezTo>
                      <a:pt x="794" y="394"/>
                      <a:pt x="796" y="399"/>
                      <a:pt x="794" y="401"/>
                    </a:cubicBezTo>
                    <a:cubicBezTo>
                      <a:pt x="791" y="404"/>
                      <a:pt x="786" y="403"/>
                      <a:pt x="783" y="402"/>
                    </a:cubicBezTo>
                    <a:cubicBezTo>
                      <a:pt x="780" y="401"/>
                      <a:pt x="778" y="399"/>
                      <a:pt x="775" y="398"/>
                    </a:cubicBezTo>
                    <a:cubicBezTo>
                      <a:pt x="770" y="396"/>
                      <a:pt x="769" y="396"/>
                      <a:pt x="770" y="392"/>
                    </a:cubicBezTo>
                    <a:cubicBezTo>
                      <a:pt x="771" y="387"/>
                      <a:pt x="773" y="387"/>
                      <a:pt x="768" y="384"/>
                    </a:cubicBezTo>
                    <a:cubicBezTo>
                      <a:pt x="766" y="382"/>
                      <a:pt x="762" y="381"/>
                      <a:pt x="760" y="379"/>
                    </a:cubicBezTo>
                    <a:cubicBezTo>
                      <a:pt x="760" y="379"/>
                      <a:pt x="759" y="378"/>
                      <a:pt x="759" y="377"/>
                    </a:cubicBezTo>
                    <a:cubicBezTo>
                      <a:pt x="765" y="377"/>
                      <a:pt x="776" y="378"/>
                      <a:pt x="772" y="369"/>
                    </a:cubicBezTo>
                    <a:cubicBezTo>
                      <a:pt x="770" y="366"/>
                      <a:pt x="769" y="365"/>
                      <a:pt x="765" y="365"/>
                    </a:cubicBezTo>
                    <a:cubicBezTo>
                      <a:pt x="762" y="365"/>
                      <a:pt x="758" y="366"/>
                      <a:pt x="755" y="366"/>
                    </a:cubicBezTo>
                    <a:cubicBezTo>
                      <a:pt x="748" y="367"/>
                      <a:pt x="745" y="373"/>
                      <a:pt x="740" y="377"/>
                    </a:cubicBezTo>
                    <a:cubicBezTo>
                      <a:pt x="736" y="382"/>
                      <a:pt x="729" y="385"/>
                      <a:pt x="724" y="389"/>
                    </a:cubicBezTo>
                    <a:cubicBezTo>
                      <a:pt x="725" y="386"/>
                      <a:pt x="728" y="384"/>
                      <a:pt x="730" y="382"/>
                    </a:cubicBezTo>
                    <a:cubicBezTo>
                      <a:pt x="732" y="378"/>
                      <a:pt x="733" y="375"/>
                      <a:pt x="735" y="371"/>
                    </a:cubicBezTo>
                    <a:cubicBezTo>
                      <a:pt x="737" y="368"/>
                      <a:pt x="738" y="366"/>
                      <a:pt x="742" y="364"/>
                    </a:cubicBezTo>
                    <a:cubicBezTo>
                      <a:pt x="746" y="363"/>
                      <a:pt x="748" y="362"/>
                      <a:pt x="751" y="359"/>
                    </a:cubicBezTo>
                    <a:cubicBezTo>
                      <a:pt x="758" y="353"/>
                      <a:pt x="764" y="353"/>
                      <a:pt x="773" y="352"/>
                    </a:cubicBezTo>
                    <a:cubicBezTo>
                      <a:pt x="781" y="351"/>
                      <a:pt x="788" y="350"/>
                      <a:pt x="796" y="351"/>
                    </a:cubicBezTo>
                    <a:cubicBezTo>
                      <a:pt x="803" y="352"/>
                      <a:pt x="808" y="351"/>
                      <a:pt x="813" y="346"/>
                    </a:cubicBezTo>
                    <a:cubicBezTo>
                      <a:pt x="815" y="344"/>
                      <a:pt x="815" y="341"/>
                      <a:pt x="818" y="340"/>
                    </a:cubicBezTo>
                    <a:cubicBezTo>
                      <a:pt x="821" y="338"/>
                      <a:pt x="825" y="341"/>
                      <a:pt x="829" y="339"/>
                    </a:cubicBezTo>
                    <a:cubicBezTo>
                      <a:pt x="834" y="336"/>
                      <a:pt x="840" y="325"/>
                      <a:pt x="837" y="319"/>
                    </a:cubicBezTo>
                    <a:cubicBezTo>
                      <a:pt x="833" y="310"/>
                      <a:pt x="827" y="307"/>
                      <a:pt x="818" y="311"/>
                    </a:cubicBezTo>
                    <a:cubicBezTo>
                      <a:pt x="815" y="312"/>
                      <a:pt x="810" y="317"/>
                      <a:pt x="806" y="317"/>
                    </a:cubicBezTo>
                    <a:cubicBezTo>
                      <a:pt x="800" y="317"/>
                      <a:pt x="801" y="311"/>
                      <a:pt x="806" y="309"/>
                    </a:cubicBezTo>
                    <a:cubicBezTo>
                      <a:pt x="811" y="308"/>
                      <a:pt x="818" y="308"/>
                      <a:pt x="822" y="304"/>
                    </a:cubicBezTo>
                    <a:cubicBezTo>
                      <a:pt x="829" y="298"/>
                      <a:pt x="815" y="292"/>
                      <a:pt x="810" y="290"/>
                    </a:cubicBezTo>
                    <a:cubicBezTo>
                      <a:pt x="806" y="288"/>
                      <a:pt x="802" y="287"/>
                      <a:pt x="798" y="285"/>
                    </a:cubicBezTo>
                    <a:cubicBezTo>
                      <a:pt x="795" y="282"/>
                      <a:pt x="793" y="278"/>
                      <a:pt x="789" y="276"/>
                    </a:cubicBezTo>
                    <a:cubicBezTo>
                      <a:pt x="793" y="274"/>
                      <a:pt x="793" y="276"/>
                      <a:pt x="793" y="273"/>
                    </a:cubicBezTo>
                    <a:cubicBezTo>
                      <a:pt x="794" y="270"/>
                      <a:pt x="793" y="268"/>
                      <a:pt x="793" y="265"/>
                    </a:cubicBezTo>
                    <a:cubicBezTo>
                      <a:pt x="794" y="261"/>
                      <a:pt x="794" y="256"/>
                      <a:pt x="792" y="252"/>
                    </a:cubicBezTo>
                    <a:cubicBezTo>
                      <a:pt x="789" y="249"/>
                      <a:pt x="784" y="248"/>
                      <a:pt x="782" y="243"/>
                    </a:cubicBezTo>
                    <a:cubicBezTo>
                      <a:pt x="781" y="242"/>
                      <a:pt x="782" y="238"/>
                      <a:pt x="781" y="237"/>
                    </a:cubicBezTo>
                    <a:cubicBezTo>
                      <a:pt x="780" y="235"/>
                      <a:pt x="777" y="234"/>
                      <a:pt x="776" y="232"/>
                    </a:cubicBezTo>
                    <a:cubicBezTo>
                      <a:pt x="774" y="230"/>
                      <a:pt x="775" y="223"/>
                      <a:pt x="772" y="221"/>
                    </a:cubicBezTo>
                    <a:cubicBezTo>
                      <a:pt x="767" y="220"/>
                      <a:pt x="767" y="226"/>
                      <a:pt x="766" y="229"/>
                    </a:cubicBezTo>
                    <a:cubicBezTo>
                      <a:pt x="765" y="233"/>
                      <a:pt x="764" y="237"/>
                      <a:pt x="761" y="240"/>
                    </a:cubicBezTo>
                    <a:cubicBezTo>
                      <a:pt x="759" y="242"/>
                      <a:pt x="755" y="247"/>
                      <a:pt x="753" y="248"/>
                    </a:cubicBezTo>
                    <a:cubicBezTo>
                      <a:pt x="750" y="249"/>
                      <a:pt x="750" y="248"/>
                      <a:pt x="748" y="247"/>
                    </a:cubicBezTo>
                    <a:cubicBezTo>
                      <a:pt x="747" y="246"/>
                      <a:pt x="747" y="245"/>
                      <a:pt x="747" y="244"/>
                    </a:cubicBezTo>
                    <a:cubicBezTo>
                      <a:pt x="746" y="244"/>
                      <a:pt x="744" y="244"/>
                      <a:pt x="743" y="243"/>
                    </a:cubicBezTo>
                    <a:cubicBezTo>
                      <a:pt x="739" y="241"/>
                      <a:pt x="739" y="240"/>
                      <a:pt x="738" y="235"/>
                    </a:cubicBezTo>
                    <a:cubicBezTo>
                      <a:pt x="738" y="226"/>
                      <a:pt x="745" y="219"/>
                      <a:pt x="739" y="212"/>
                    </a:cubicBezTo>
                    <a:cubicBezTo>
                      <a:pt x="738" y="210"/>
                      <a:pt x="734" y="206"/>
                      <a:pt x="732" y="205"/>
                    </a:cubicBezTo>
                    <a:cubicBezTo>
                      <a:pt x="728" y="203"/>
                      <a:pt x="723" y="204"/>
                      <a:pt x="718" y="201"/>
                    </a:cubicBezTo>
                    <a:cubicBezTo>
                      <a:pt x="712" y="198"/>
                      <a:pt x="709" y="187"/>
                      <a:pt x="701" y="187"/>
                    </a:cubicBezTo>
                    <a:cubicBezTo>
                      <a:pt x="697" y="187"/>
                      <a:pt x="694" y="192"/>
                      <a:pt x="689" y="192"/>
                    </a:cubicBezTo>
                    <a:cubicBezTo>
                      <a:pt x="685" y="191"/>
                      <a:pt x="682" y="188"/>
                      <a:pt x="678" y="187"/>
                    </a:cubicBezTo>
                    <a:cubicBezTo>
                      <a:pt x="667" y="186"/>
                      <a:pt x="667" y="200"/>
                      <a:pt x="676" y="201"/>
                    </a:cubicBezTo>
                    <a:cubicBezTo>
                      <a:pt x="674" y="203"/>
                      <a:pt x="673" y="204"/>
                      <a:pt x="673" y="207"/>
                    </a:cubicBezTo>
                    <a:cubicBezTo>
                      <a:pt x="673" y="207"/>
                      <a:pt x="674" y="209"/>
                      <a:pt x="674" y="210"/>
                    </a:cubicBezTo>
                    <a:cubicBezTo>
                      <a:pt x="674" y="212"/>
                      <a:pt x="672" y="212"/>
                      <a:pt x="672" y="213"/>
                    </a:cubicBezTo>
                    <a:cubicBezTo>
                      <a:pt x="672" y="216"/>
                      <a:pt x="675" y="217"/>
                      <a:pt x="675" y="221"/>
                    </a:cubicBezTo>
                    <a:cubicBezTo>
                      <a:pt x="677" y="230"/>
                      <a:pt x="668" y="235"/>
                      <a:pt x="666" y="243"/>
                    </a:cubicBezTo>
                    <a:cubicBezTo>
                      <a:pt x="665" y="249"/>
                      <a:pt x="672" y="254"/>
                      <a:pt x="675" y="260"/>
                    </a:cubicBezTo>
                    <a:cubicBezTo>
                      <a:pt x="677" y="266"/>
                      <a:pt x="680" y="269"/>
                      <a:pt x="679" y="276"/>
                    </a:cubicBezTo>
                    <a:cubicBezTo>
                      <a:pt x="677" y="283"/>
                      <a:pt x="673" y="287"/>
                      <a:pt x="668" y="292"/>
                    </a:cubicBezTo>
                    <a:cubicBezTo>
                      <a:pt x="666" y="294"/>
                      <a:pt x="660" y="297"/>
                      <a:pt x="659" y="300"/>
                    </a:cubicBezTo>
                    <a:cubicBezTo>
                      <a:pt x="659" y="303"/>
                      <a:pt x="661" y="302"/>
                      <a:pt x="662" y="305"/>
                    </a:cubicBezTo>
                    <a:cubicBezTo>
                      <a:pt x="662" y="306"/>
                      <a:pt x="662" y="308"/>
                      <a:pt x="662" y="310"/>
                    </a:cubicBezTo>
                    <a:cubicBezTo>
                      <a:pt x="663" y="314"/>
                      <a:pt x="664" y="317"/>
                      <a:pt x="666" y="321"/>
                    </a:cubicBezTo>
                    <a:cubicBezTo>
                      <a:pt x="667" y="322"/>
                      <a:pt x="669" y="325"/>
                      <a:pt x="669" y="327"/>
                    </a:cubicBezTo>
                    <a:cubicBezTo>
                      <a:pt x="668" y="329"/>
                      <a:pt x="666" y="328"/>
                      <a:pt x="664" y="330"/>
                    </a:cubicBezTo>
                    <a:cubicBezTo>
                      <a:pt x="662" y="333"/>
                      <a:pt x="665" y="338"/>
                      <a:pt x="661" y="340"/>
                    </a:cubicBezTo>
                    <a:cubicBezTo>
                      <a:pt x="657" y="342"/>
                      <a:pt x="655" y="337"/>
                      <a:pt x="652" y="334"/>
                    </a:cubicBezTo>
                    <a:cubicBezTo>
                      <a:pt x="650" y="331"/>
                      <a:pt x="647" y="329"/>
                      <a:pt x="644" y="326"/>
                    </a:cubicBezTo>
                    <a:cubicBezTo>
                      <a:pt x="636" y="317"/>
                      <a:pt x="643" y="303"/>
                      <a:pt x="641" y="292"/>
                    </a:cubicBezTo>
                    <a:cubicBezTo>
                      <a:pt x="639" y="282"/>
                      <a:pt x="625" y="293"/>
                      <a:pt x="619" y="293"/>
                    </a:cubicBezTo>
                    <a:cubicBezTo>
                      <a:pt x="620" y="289"/>
                      <a:pt x="617" y="289"/>
                      <a:pt x="614" y="287"/>
                    </a:cubicBezTo>
                    <a:cubicBezTo>
                      <a:pt x="610" y="286"/>
                      <a:pt x="608" y="284"/>
                      <a:pt x="605" y="281"/>
                    </a:cubicBezTo>
                    <a:cubicBezTo>
                      <a:pt x="603" y="279"/>
                      <a:pt x="602" y="276"/>
                      <a:pt x="599" y="274"/>
                    </a:cubicBezTo>
                    <a:cubicBezTo>
                      <a:pt x="596" y="273"/>
                      <a:pt x="593" y="271"/>
                      <a:pt x="590" y="270"/>
                    </a:cubicBezTo>
                    <a:cubicBezTo>
                      <a:pt x="587" y="269"/>
                      <a:pt x="584" y="268"/>
                      <a:pt x="580" y="266"/>
                    </a:cubicBezTo>
                    <a:cubicBezTo>
                      <a:pt x="576" y="263"/>
                      <a:pt x="576" y="263"/>
                      <a:pt x="572" y="265"/>
                    </a:cubicBezTo>
                    <a:cubicBezTo>
                      <a:pt x="566" y="267"/>
                      <a:pt x="566" y="265"/>
                      <a:pt x="565" y="261"/>
                    </a:cubicBezTo>
                    <a:cubicBezTo>
                      <a:pt x="565" y="256"/>
                      <a:pt x="564" y="249"/>
                      <a:pt x="561" y="245"/>
                    </a:cubicBezTo>
                    <a:cubicBezTo>
                      <a:pt x="558" y="242"/>
                      <a:pt x="554" y="241"/>
                      <a:pt x="550" y="240"/>
                    </a:cubicBezTo>
                    <a:cubicBezTo>
                      <a:pt x="550" y="228"/>
                      <a:pt x="550" y="216"/>
                      <a:pt x="555" y="205"/>
                    </a:cubicBezTo>
                    <a:cubicBezTo>
                      <a:pt x="558" y="200"/>
                      <a:pt x="563" y="196"/>
                      <a:pt x="565" y="190"/>
                    </a:cubicBezTo>
                    <a:cubicBezTo>
                      <a:pt x="566" y="186"/>
                      <a:pt x="564" y="186"/>
                      <a:pt x="568" y="183"/>
                    </a:cubicBezTo>
                    <a:cubicBezTo>
                      <a:pt x="571" y="180"/>
                      <a:pt x="585" y="179"/>
                      <a:pt x="576" y="173"/>
                    </a:cubicBezTo>
                    <a:cubicBezTo>
                      <a:pt x="571" y="169"/>
                      <a:pt x="562" y="169"/>
                      <a:pt x="557" y="165"/>
                    </a:cubicBezTo>
                    <a:cubicBezTo>
                      <a:pt x="556" y="165"/>
                      <a:pt x="556" y="164"/>
                      <a:pt x="556" y="164"/>
                    </a:cubicBezTo>
                    <a:cubicBezTo>
                      <a:pt x="563" y="161"/>
                      <a:pt x="568" y="168"/>
                      <a:pt x="574" y="170"/>
                    </a:cubicBezTo>
                    <a:cubicBezTo>
                      <a:pt x="581" y="172"/>
                      <a:pt x="583" y="166"/>
                      <a:pt x="589" y="163"/>
                    </a:cubicBezTo>
                    <a:cubicBezTo>
                      <a:pt x="584" y="157"/>
                      <a:pt x="587" y="160"/>
                      <a:pt x="593" y="158"/>
                    </a:cubicBezTo>
                    <a:cubicBezTo>
                      <a:pt x="596" y="157"/>
                      <a:pt x="602" y="149"/>
                      <a:pt x="603" y="146"/>
                    </a:cubicBezTo>
                    <a:cubicBezTo>
                      <a:pt x="606" y="137"/>
                      <a:pt x="599" y="141"/>
                      <a:pt x="593" y="139"/>
                    </a:cubicBezTo>
                    <a:cubicBezTo>
                      <a:pt x="589" y="138"/>
                      <a:pt x="582" y="135"/>
                      <a:pt x="580" y="132"/>
                    </a:cubicBezTo>
                    <a:cubicBezTo>
                      <a:pt x="587" y="125"/>
                      <a:pt x="596" y="135"/>
                      <a:pt x="603" y="136"/>
                    </a:cubicBezTo>
                    <a:cubicBezTo>
                      <a:pt x="605" y="134"/>
                      <a:pt x="614" y="131"/>
                      <a:pt x="614" y="128"/>
                    </a:cubicBezTo>
                    <a:cubicBezTo>
                      <a:pt x="614" y="124"/>
                      <a:pt x="604" y="123"/>
                      <a:pt x="609" y="117"/>
                    </a:cubicBezTo>
                    <a:cubicBezTo>
                      <a:pt x="611" y="115"/>
                      <a:pt x="613" y="117"/>
                      <a:pt x="615" y="118"/>
                    </a:cubicBezTo>
                    <a:cubicBezTo>
                      <a:pt x="617" y="120"/>
                      <a:pt x="618" y="120"/>
                      <a:pt x="621" y="121"/>
                    </a:cubicBezTo>
                    <a:cubicBezTo>
                      <a:pt x="623" y="122"/>
                      <a:pt x="635" y="125"/>
                      <a:pt x="629" y="119"/>
                    </a:cubicBezTo>
                    <a:cubicBezTo>
                      <a:pt x="631" y="117"/>
                      <a:pt x="638" y="117"/>
                      <a:pt x="641" y="115"/>
                    </a:cubicBezTo>
                    <a:cubicBezTo>
                      <a:pt x="643" y="113"/>
                      <a:pt x="648" y="109"/>
                      <a:pt x="649" y="105"/>
                    </a:cubicBezTo>
                    <a:cubicBezTo>
                      <a:pt x="650" y="101"/>
                      <a:pt x="647" y="98"/>
                      <a:pt x="645" y="95"/>
                    </a:cubicBezTo>
                    <a:cubicBezTo>
                      <a:pt x="643" y="92"/>
                      <a:pt x="643" y="87"/>
                      <a:pt x="641" y="84"/>
                    </a:cubicBezTo>
                    <a:cubicBezTo>
                      <a:pt x="646" y="81"/>
                      <a:pt x="653" y="79"/>
                      <a:pt x="647" y="73"/>
                    </a:cubicBezTo>
                    <a:cubicBezTo>
                      <a:pt x="653" y="69"/>
                      <a:pt x="644" y="65"/>
                      <a:pt x="641" y="64"/>
                    </a:cubicBezTo>
                    <a:cubicBezTo>
                      <a:pt x="646" y="57"/>
                      <a:pt x="635" y="53"/>
                      <a:pt x="629" y="52"/>
                    </a:cubicBezTo>
                    <a:cubicBezTo>
                      <a:pt x="626" y="51"/>
                      <a:pt x="621" y="50"/>
                      <a:pt x="618" y="52"/>
                    </a:cubicBezTo>
                    <a:cubicBezTo>
                      <a:pt x="610" y="56"/>
                      <a:pt x="620" y="63"/>
                      <a:pt x="620" y="68"/>
                    </a:cubicBezTo>
                    <a:cubicBezTo>
                      <a:pt x="620" y="69"/>
                      <a:pt x="619" y="73"/>
                      <a:pt x="619" y="75"/>
                    </a:cubicBezTo>
                    <a:cubicBezTo>
                      <a:pt x="618" y="77"/>
                      <a:pt x="616" y="76"/>
                      <a:pt x="614" y="78"/>
                    </a:cubicBezTo>
                    <a:cubicBezTo>
                      <a:pt x="618" y="84"/>
                      <a:pt x="611" y="93"/>
                      <a:pt x="608" y="97"/>
                    </a:cubicBezTo>
                    <a:cubicBezTo>
                      <a:pt x="606" y="99"/>
                      <a:pt x="600" y="104"/>
                      <a:pt x="598" y="101"/>
                    </a:cubicBezTo>
                    <a:cubicBezTo>
                      <a:pt x="597" y="100"/>
                      <a:pt x="598" y="96"/>
                      <a:pt x="597" y="95"/>
                    </a:cubicBezTo>
                    <a:cubicBezTo>
                      <a:pt x="596" y="93"/>
                      <a:pt x="595" y="92"/>
                      <a:pt x="594" y="91"/>
                    </a:cubicBezTo>
                    <a:cubicBezTo>
                      <a:pt x="594" y="89"/>
                      <a:pt x="593" y="86"/>
                      <a:pt x="594" y="83"/>
                    </a:cubicBezTo>
                    <a:cubicBezTo>
                      <a:pt x="594" y="81"/>
                      <a:pt x="594" y="78"/>
                      <a:pt x="594" y="75"/>
                    </a:cubicBezTo>
                    <a:cubicBezTo>
                      <a:pt x="595" y="71"/>
                      <a:pt x="596" y="71"/>
                      <a:pt x="593" y="68"/>
                    </a:cubicBezTo>
                    <a:cubicBezTo>
                      <a:pt x="592" y="66"/>
                      <a:pt x="588" y="65"/>
                      <a:pt x="586" y="64"/>
                    </a:cubicBezTo>
                    <a:cubicBezTo>
                      <a:pt x="584" y="71"/>
                      <a:pt x="587" y="82"/>
                      <a:pt x="579" y="86"/>
                    </a:cubicBezTo>
                    <a:cubicBezTo>
                      <a:pt x="578" y="83"/>
                      <a:pt x="579" y="81"/>
                      <a:pt x="579" y="78"/>
                    </a:cubicBezTo>
                    <a:cubicBezTo>
                      <a:pt x="579" y="73"/>
                      <a:pt x="578" y="75"/>
                      <a:pt x="577" y="71"/>
                    </a:cubicBezTo>
                    <a:cubicBezTo>
                      <a:pt x="575" y="66"/>
                      <a:pt x="577" y="61"/>
                      <a:pt x="571" y="58"/>
                    </a:cubicBezTo>
                    <a:cubicBezTo>
                      <a:pt x="568" y="56"/>
                      <a:pt x="563" y="58"/>
                      <a:pt x="561" y="54"/>
                    </a:cubicBezTo>
                    <a:cubicBezTo>
                      <a:pt x="560" y="49"/>
                      <a:pt x="566" y="48"/>
                      <a:pt x="567" y="46"/>
                    </a:cubicBezTo>
                    <a:cubicBezTo>
                      <a:pt x="568" y="43"/>
                      <a:pt x="565" y="38"/>
                      <a:pt x="564" y="36"/>
                    </a:cubicBezTo>
                    <a:cubicBezTo>
                      <a:pt x="563" y="32"/>
                      <a:pt x="563" y="29"/>
                      <a:pt x="561" y="25"/>
                    </a:cubicBezTo>
                    <a:cubicBezTo>
                      <a:pt x="559" y="19"/>
                      <a:pt x="553" y="12"/>
                      <a:pt x="548" y="8"/>
                    </a:cubicBezTo>
                    <a:cubicBezTo>
                      <a:pt x="539" y="0"/>
                      <a:pt x="544" y="15"/>
                      <a:pt x="542" y="20"/>
                    </a:cubicBezTo>
                    <a:cubicBezTo>
                      <a:pt x="536" y="20"/>
                      <a:pt x="533" y="20"/>
                      <a:pt x="535" y="27"/>
                    </a:cubicBezTo>
                    <a:cubicBezTo>
                      <a:pt x="536" y="29"/>
                      <a:pt x="538" y="31"/>
                      <a:pt x="538" y="33"/>
                    </a:cubicBezTo>
                    <a:cubicBezTo>
                      <a:pt x="538" y="36"/>
                      <a:pt x="537" y="35"/>
                      <a:pt x="535" y="38"/>
                    </a:cubicBezTo>
                    <a:cubicBezTo>
                      <a:pt x="529" y="46"/>
                      <a:pt x="540" y="50"/>
                      <a:pt x="547" y="55"/>
                    </a:cubicBezTo>
                    <a:cubicBezTo>
                      <a:pt x="549" y="57"/>
                      <a:pt x="553" y="60"/>
                      <a:pt x="553" y="63"/>
                    </a:cubicBezTo>
                    <a:cubicBezTo>
                      <a:pt x="553" y="66"/>
                      <a:pt x="551" y="66"/>
                      <a:pt x="550" y="68"/>
                    </a:cubicBezTo>
                    <a:cubicBezTo>
                      <a:pt x="549" y="72"/>
                      <a:pt x="550" y="70"/>
                      <a:pt x="551" y="73"/>
                    </a:cubicBezTo>
                    <a:cubicBezTo>
                      <a:pt x="554" y="78"/>
                      <a:pt x="555" y="78"/>
                      <a:pt x="552" y="82"/>
                    </a:cubicBezTo>
                    <a:cubicBezTo>
                      <a:pt x="551" y="84"/>
                      <a:pt x="549" y="85"/>
                      <a:pt x="548" y="86"/>
                    </a:cubicBezTo>
                    <a:cubicBezTo>
                      <a:pt x="547" y="87"/>
                      <a:pt x="543" y="88"/>
                      <a:pt x="542" y="89"/>
                    </a:cubicBezTo>
                    <a:cubicBezTo>
                      <a:pt x="539" y="93"/>
                      <a:pt x="544" y="97"/>
                      <a:pt x="544" y="100"/>
                    </a:cubicBezTo>
                    <a:cubicBezTo>
                      <a:pt x="545" y="107"/>
                      <a:pt x="540" y="102"/>
                      <a:pt x="538" y="100"/>
                    </a:cubicBezTo>
                    <a:cubicBezTo>
                      <a:pt x="537" y="96"/>
                      <a:pt x="537" y="80"/>
                      <a:pt x="530" y="82"/>
                    </a:cubicBezTo>
                    <a:cubicBezTo>
                      <a:pt x="529" y="79"/>
                      <a:pt x="522" y="77"/>
                      <a:pt x="520" y="81"/>
                    </a:cubicBezTo>
                    <a:cubicBezTo>
                      <a:pt x="519" y="83"/>
                      <a:pt x="522" y="89"/>
                      <a:pt x="523" y="92"/>
                    </a:cubicBezTo>
                    <a:cubicBezTo>
                      <a:pt x="515" y="92"/>
                      <a:pt x="508" y="92"/>
                      <a:pt x="500" y="94"/>
                    </a:cubicBezTo>
                    <a:cubicBezTo>
                      <a:pt x="491" y="95"/>
                      <a:pt x="491" y="88"/>
                      <a:pt x="484" y="86"/>
                    </a:cubicBezTo>
                    <a:cubicBezTo>
                      <a:pt x="478" y="84"/>
                      <a:pt x="474" y="86"/>
                      <a:pt x="470" y="79"/>
                    </a:cubicBezTo>
                    <a:cubicBezTo>
                      <a:pt x="469" y="78"/>
                      <a:pt x="468" y="73"/>
                      <a:pt x="466" y="74"/>
                    </a:cubicBezTo>
                    <a:cubicBezTo>
                      <a:pt x="463" y="74"/>
                      <a:pt x="465" y="78"/>
                      <a:pt x="464" y="80"/>
                    </a:cubicBezTo>
                    <a:cubicBezTo>
                      <a:pt x="459" y="81"/>
                      <a:pt x="452" y="89"/>
                      <a:pt x="452" y="94"/>
                    </a:cubicBezTo>
                    <a:cubicBezTo>
                      <a:pt x="452" y="96"/>
                      <a:pt x="452" y="99"/>
                      <a:pt x="452" y="100"/>
                    </a:cubicBezTo>
                    <a:cubicBezTo>
                      <a:pt x="453" y="103"/>
                      <a:pt x="456" y="104"/>
                      <a:pt x="456" y="106"/>
                    </a:cubicBezTo>
                    <a:cubicBezTo>
                      <a:pt x="455" y="112"/>
                      <a:pt x="449" y="113"/>
                      <a:pt x="448" y="107"/>
                    </a:cubicBezTo>
                    <a:cubicBezTo>
                      <a:pt x="447" y="101"/>
                      <a:pt x="445" y="93"/>
                      <a:pt x="437" y="91"/>
                    </a:cubicBezTo>
                    <a:cubicBezTo>
                      <a:pt x="435" y="90"/>
                      <a:pt x="432" y="92"/>
                      <a:pt x="429" y="92"/>
                    </a:cubicBezTo>
                    <a:cubicBezTo>
                      <a:pt x="425" y="92"/>
                      <a:pt x="422" y="91"/>
                      <a:pt x="419" y="92"/>
                    </a:cubicBezTo>
                    <a:cubicBezTo>
                      <a:pt x="415" y="92"/>
                      <a:pt x="412" y="92"/>
                      <a:pt x="408" y="92"/>
                    </a:cubicBezTo>
                    <a:cubicBezTo>
                      <a:pt x="405" y="93"/>
                      <a:pt x="401" y="94"/>
                      <a:pt x="397" y="93"/>
                    </a:cubicBezTo>
                    <a:cubicBezTo>
                      <a:pt x="389" y="90"/>
                      <a:pt x="397" y="84"/>
                      <a:pt x="400" y="81"/>
                    </a:cubicBezTo>
                    <a:cubicBezTo>
                      <a:pt x="406" y="75"/>
                      <a:pt x="396" y="70"/>
                      <a:pt x="391" y="69"/>
                    </a:cubicBezTo>
                    <a:cubicBezTo>
                      <a:pt x="388" y="69"/>
                      <a:pt x="384" y="69"/>
                      <a:pt x="380" y="69"/>
                    </a:cubicBezTo>
                    <a:cubicBezTo>
                      <a:pt x="377" y="69"/>
                      <a:pt x="374" y="67"/>
                      <a:pt x="371" y="66"/>
                    </a:cubicBezTo>
                    <a:cubicBezTo>
                      <a:pt x="364" y="62"/>
                      <a:pt x="359" y="59"/>
                      <a:pt x="353" y="55"/>
                    </a:cubicBezTo>
                    <a:cubicBezTo>
                      <a:pt x="350" y="53"/>
                      <a:pt x="348" y="51"/>
                      <a:pt x="346" y="50"/>
                    </a:cubicBezTo>
                    <a:cubicBezTo>
                      <a:pt x="344" y="49"/>
                      <a:pt x="335" y="50"/>
                      <a:pt x="336" y="51"/>
                    </a:cubicBezTo>
                    <a:cubicBezTo>
                      <a:pt x="340" y="54"/>
                      <a:pt x="332" y="65"/>
                      <a:pt x="329" y="60"/>
                    </a:cubicBezTo>
                    <a:cubicBezTo>
                      <a:pt x="328" y="58"/>
                      <a:pt x="329" y="54"/>
                      <a:pt x="329" y="52"/>
                    </a:cubicBezTo>
                    <a:cubicBezTo>
                      <a:pt x="329" y="51"/>
                      <a:pt x="330" y="49"/>
                      <a:pt x="330" y="48"/>
                    </a:cubicBezTo>
                    <a:cubicBezTo>
                      <a:pt x="329" y="46"/>
                      <a:pt x="328" y="46"/>
                      <a:pt x="328" y="44"/>
                    </a:cubicBezTo>
                    <a:cubicBezTo>
                      <a:pt x="319" y="43"/>
                      <a:pt x="321" y="55"/>
                      <a:pt x="319" y="60"/>
                    </a:cubicBezTo>
                    <a:cubicBezTo>
                      <a:pt x="315" y="62"/>
                      <a:pt x="314" y="57"/>
                      <a:pt x="313" y="55"/>
                    </a:cubicBezTo>
                    <a:cubicBezTo>
                      <a:pt x="312" y="52"/>
                      <a:pt x="311" y="50"/>
                      <a:pt x="309" y="47"/>
                    </a:cubicBezTo>
                    <a:cubicBezTo>
                      <a:pt x="306" y="42"/>
                      <a:pt x="306" y="34"/>
                      <a:pt x="298" y="34"/>
                    </a:cubicBezTo>
                    <a:cubicBezTo>
                      <a:pt x="299" y="35"/>
                      <a:pt x="299" y="38"/>
                      <a:pt x="299" y="39"/>
                    </a:cubicBezTo>
                    <a:cubicBezTo>
                      <a:pt x="299" y="42"/>
                      <a:pt x="300" y="42"/>
                      <a:pt x="298" y="44"/>
                    </a:cubicBezTo>
                    <a:cubicBezTo>
                      <a:pt x="295" y="47"/>
                      <a:pt x="293" y="48"/>
                      <a:pt x="289" y="50"/>
                    </a:cubicBezTo>
                    <a:cubicBezTo>
                      <a:pt x="285" y="53"/>
                      <a:pt x="273" y="68"/>
                      <a:pt x="268" y="66"/>
                    </a:cubicBezTo>
                    <a:cubicBezTo>
                      <a:pt x="270" y="61"/>
                      <a:pt x="290" y="50"/>
                      <a:pt x="287" y="44"/>
                    </a:cubicBezTo>
                    <a:cubicBezTo>
                      <a:pt x="285" y="44"/>
                      <a:pt x="284" y="43"/>
                      <a:pt x="282" y="43"/>
                    </a:cubicBezTo>
                    <a:cubicBezTo>
                      <a:pt x="281" y="43"/>
                      <a:pt x="279" y="45"/>
                      <a:pt x="278" y="45"/>
                    </a:cubicBezTo>
                    <a:cubicBezTo>
                      <a:pt x="275" y="47"/>
                      <a:pt x="272" y="49"/>
                      <a:pt x="269" y="51"/>
                    </a:cubicBezTo>
                    <a:cubicBezTo>
                      <a:pt x="265" y="55"/>
                      <a:pt x="261" y="66"/>
                      <a:pt x="254" y="65"/>
                    </a:cubicBezTo>
                    <a:cubicBezTo>
                      <a:pt x="258" y="62"/>
                      <a:pt x="258" y="59"/>
                      <a:pt x="255" y="55"/>
                    </a:cubicBezTo>
                    <a:cubicBezTo>
                      <a:pt x="253" y="51"/>
                      <a:pt x="249" y="55"/>
                      <a:pt x="247" y="58"/>
                    </a:cubicBezTo>
                    <a:cubicBezTo>
                      <a:pt x="244" y="62"/>
                      <a:pt x="245" y="65"/>
                      <a:pt x="250" y="68"/>
                    </a:cubicBezTo>
                    <a:cubicBezTo>
                      <a:pt x="251" y="69"/>
                      <a:pt x="257" y="73"/>
                      <a:pt x="255" y="76"/>
                    </a:cubicBezTo>
                    <a:cubicBezTo>
                      <a:pt x="254" y="78"/>
                      <a:pt x="248" y="76"/>
                      <a:pt x="246" y="75"/>
                    </a:cubicBezTo>
                    <a:cubicBezTo>
                      <a:pt x="241" y="73"/>
                      <a:pt x="235" y="69"/>
                      <a:pt x="230" y="67"/>
                    </a:cubicBezTo>
                    <a:cubicBezTo>
                      <a:pt x="228" y="66"/>
                      <a:pt x="227" y="65"/>
                      <a:pt x="226" y="64"/>
                    </a:cubicBezTo>
                    <a:cubicBezTo>
                      <a:pt x="225" y="63"/>
                      <a:pt x="225" y="61"/>
                      <a:pt x="223" y="60"/>
                    </a:cubicBezTo>
                    <a:cubicBezTo>
                      <a:pt x="221" y="58"/>
                      <a:pt x="216" y="58"/>
                      <a:pt x="213" y="57"/>
                    </a:cubicBezTo>
                    <a:cubicBezTo>
                      <a:pt x="209" y="55"/>
                      <a:pt x="207" y="55"/>
                      <a:pt x="204" y="53"/>
                    </a:cubicBezTo>
                    <a:cubicBezTo>
                      <a:pt x="201" y="51"/>
                      <a:pt x="198" y="48"/>
                      <a:pt x="195" y="47"/>
                    </a:cubicBezTo>
                    <a:cubicBezTo>
                      <a:pt x="191" y="45"/>
                      <a:pt x="189" y="47"/>
                      <a:pt x="185" y="46"/>
                    </a:cubicBezTo>
                    <a:cubicBezTo>
                      <a:pt x="183" y="46"/>
                      <a:pt x="182" y="45"/>
                      <a:pt x="181" y="44"/>
                    </a:cubicBezTo>
                    <a:cubicBezTo>
                      <a:pt x="179" y="44"/>
                      <a:pt x="178" y="45"/>
                      <a:pt x="176" y="45"/>
                    </a:cubicBezTo>
                    <a:cubicBezTo>
                      <a:pt x="172" y="46"/>
                      <a:pt x="168" y="46"/>
                      <a:pt x="164" y="45"/>
                    </a:cubicBezTo>
                    <a:cubicBezTo>
                      <a:pt x="161" y="43"/>
                      <a:pt x="160" y="39"/>
                      <a:pt x="157" y="38"/>
                    </a:cubicBezTo>
                    <a:cubicBezTo>
                      <a:pt x="155" y="38"/>
                      <a:pt x="149" y="38"/>
                      <a:pt x="146" y="38"/>
                    </a:cubicBezTo>
                    <a:cubicBezTo>
                      <a:pt x="142" y="38"/>
                      <a:pt x="138" y="39"/>
                      <a:pt x="133" y="38"/>
                    </a:cubicBezTo>
                    <a:cubicBezTo>
                      <a:pt x="131" y="38"/>
                      <a:pt x="125" y="37"/>
                      <a:pt x="123" y="36"/>
                    </a:cubicBezTo>
                    <a:cubicBezTo>
                      <a:pt x="118" y="33"/>
                      <a:pt x="124" y="32"/>
                      <a:pt x="123" y="29"/>
                    </a:cubicBezTo>
                    <a:cubicBezTo>
                      <a:pt x="121" y="26"/>
                      <a:pt x="116" y="26"/>
                      <a:pt x="113" y="27"/>
                    </a:cubicBezTo>
                    <a:cubicBezTo>
                      <a:pt x="111" y="27"/>
                      <a:pt x="107" y="28"/>
                      <a:pt x="105" y="27"/>
                    </a:cubicBezTo>
                    <a:cubicBezTo>
                      <a:pt x="105" y="27"/>
                      <a:pt x="101" y="23"/>
                      <a:pt x="100" y="24"/>
                    </a:cubicBezTo>
                    <a:cubicBezTo>
                      <a:pt x="99" y="25"/>
                      <a:pt x="99" y="28"/>
                      <a:pt x="97" y="29"/>
                    </a:cubicBezTo>
                    <a:cubicBezTo>
                      <a:pt x="96" y="31"/>
                      <a:pt x="93" y="33"/>
                      <a:pt x="92" y="29"/>
                    </a:cubicBezTo>
                    <a:cubicBezTo>
                      <a:pt x="91" y="27"/>
                      <a:pt x="95" y="26"/>
                      <a:pt x="96" y="25"/>
                    </a:cubicBezTo>
                    <a:cubicBezTo>
                      <a:pt x="97" y="22"/>
                      <a:pt x="95" y="22"/>
                      <a:pt x="94" y="20"/>
                    </a:cubicBezTo>
                    <a:cubicBezTo>
                      <a:pt x="89" y="19"/>
                      <a:pt x="82" y="17"/>
                      <a:pt x="79" y="23"/>
                    </a:cubicBezTo>
                    <a:cubicBezTo>
                      <a:pt x="77" y="25"/>
                      <a:pt x="79" y="27"/>
                      <a:pt x="75" y="29"/>
                    </a:cubicBezTo>
                    <a:cubicBezTo>
                      <a:pt x="72" y="30"/>
                      <a:pt x="72" y="30"/>
                      <a:pt x="69" y="29"/>
                    </a:cubicBezTo>
                    <a:cubicBezTo>
                      <a:pt x="68" y="29"/>
                      <a:pt x="64" y="28"/>
                      <a:pt x="63" y="31"/>
                    </a:cubicBezTo>
                    <a:cubicBezTo>
                      <a:pt x="62" y="34"/>
                      <a:pt x="66" y="34"/>
                      <a:pt x="67" y="36"/>
                    </a:cubicBezTo>
                    <a:cubicBezTo>
                      <a:pt x="67" y="38"/>
                      <a:pt x="66" y="41"/>
                      <a:pt x="63" y="41"/>
                    </a:cubicBezTo>
                    <a:cubicBezTo>
                      <a:pt x="62" y="40"/>
                      <a:pt x="61" y="37"/>
                      <a:pt x="59" y="36"/>
                    </a:cubicBezTo>
                    <a:cubicBezTo>
                      <a:pt x="58" y="37"/>
                      <a:pt x="56" y="37"/>
                      <a:pt x="54" y="38"/>
                    </a:cubicBezTo>
                    <a:cubicBezTo>
                      <a:pt x="52" y="39"/>
                      <a:pt x="51" y="40"/>
                      <a:pt x="50" y="42"/>
                    </a:cubicBezTo>
                    <a:cubicBezTo>
                      <a:pt x="47" y="46"/>
                      <a:pt x="43" y="46"/>
                      <a:pt x="41" y="50"/>
                    </a:cubicBezTo>
                    <a:cubicBezTo>
                      <a:pt x="37" y="56"/>
                      <a:pt x="39" y="66"/>
                      <a:pt x="30" y="68"/>
                    </a:cubicBezTo>
                    <a:cubicBezTo>
                      <a:pt x="25" y="69"/>
                      <a:pt x="12" y="71"/>
                      <a:pt x="11" y="77"/>
                    </a:cubicBezTo>
                    <a:cubicBezTo>
                      <a:pt x="10" y="82"/>
                      <a:pt x="20" y="86"/>
                      <a:pt x="24" y="89"/>
                    </a:cubicBezTo>
                    <a:cubicBezTo>
                      <a:pt x="25" y="90"/>
                      <a:pt x="27" y="91"/>
                      <a:pt x="28" y="92"/>
                    </a:cubicBezTo>
                    <a:cubicBezTo>
                      <a:pt x="30" y="92"/>
                      <a:pt x="32" y="91"/>
                      <a:pt x="33" y="92"/>
                    </a:cubicBezTo>
                    <a:cubicBezTo>
                      <a:pt x="36" y="94"/>
                      <a:pt x="35" y="98"/>
                      <a:pt x="35" y="100"/>
                    </a:cubicBezTo>
                    <a:cubicBezTo>
                      <a:pt x="36" y="106"/>
                      <a:pt x="37" y="104"/>
                      <a:pt x="41" y="105"/>
                    </a:cubicBezTo>
                    <a:cubicBezTo>
                      <a:pt x="44" y="105"/>
                      <a:pt x="44" y="107"/>
                      <a:pt x="46" y="109"/>
                    </a:cubicBezTo>
                    <a:cubicBezTo>
                      <a:pt x="47" y="110"/>
                      <a:pt x="48" y="110"/>
                      <a:pt x="50" y="111"/>
                    </a:cubicBezTo>
                    <a:cubicBezTo>
                      <a:pt x="53" y="112"/>
                      <a:pt x="56" y="115"/>
                      <a:pt x="60" y="115"/>
                    </a:cubicBezTo>
                    <a:cubicBezTo>
                      <a:pt x="61" y="123"/>
                      <a:pt x="56" y="122"/>
                      <a:pt x="51" y="124"/>
                    </a:cubicBezTo>
                    <a:cubicBezTo>
                      <a:pt x="47" y="125"/>
                      <a:pt x="42" y="129"/>
                      <a:pt x="37" y="128"/>
                    </a:cubicBezTo>
                    <a:cubicBezTo>
                      <a:pt x="33" y="127"/>
                      <a:pt x="34" y="124"/>
                      <a:pt x="34" y="121"/>
                    </a:cubicBezTo>
                    <a:cubicBezTo>
                      <a:pt x="34" y="118"/>
                      <a:pt x="33" y="113"/>
                      <a:pt x="29" y="114"/>
                    </a:cubicBezTo>
                    <a:cubicBezTo>
                      <a:pt x="28" y="114"/>
                      <a:pt x="25" y="119"/>
                      <a:pt x="23" y="120"/>
                    </a:cubicBezTo>
                    <a:cubicBezTo>
                      <a:pt x="21" y="122"/>
                      <a:pt x="19" y="124"/>
                      <a:pt x="16" y="125"/>
                    </a:cubicBezTo>
                    <a:cubicBezTo>
                      <a:pt x="12" y="127"/>
                      <a:pt x="0" y="129"/>
                      <a:pt x="7" y="135"/>
                    </a:cubicBezTo>
                    <a:cubicBezTo>
                      <a:pt x="9" y="136"/>
                      <a:pt x="13" y="137"/>
                      <a:pt x="14" y="140"/>
                    </a:cubicBezTo>
                    <a:cubicBezTo>
                      <a:pt x="16" y="143"/>
                      <a:pt x="13" y="145"/>
                      <a:pt x="14" y="148"/>
                    </a:cubicBezTo>
                    <a:cubicBezTo>
                      <a:pt x="15" y="150"/>
                      <a:pt x="19" y="152"/>
                      <a:pt x="21" y="152"/>
                    </a:cubicBezTo>
                    <a:cubicBezTo>
                      <a:pt x="24" y="154"/>
                      <a:pt x="27" y="154"/>
                      <a:pt x="31" y="153"/>
                    </a:cubicBezTo>
                    <a:cubicBezTo>
                      <a:pt x="35" y="153"/>
                      <a:pt x="36" y="155"/>
                      <a:pt x="40" y="156"/>
                    </a:cubicBezTo>
                    <a:cubicBezTo>
                      <a:pt x="43" y="157"/>
                      <a:pt x="46" y="154"/>
                      <a:pt x="49" y="152"/>
                    </a:cubicBezTo>
                    <a:cubicBezTo>
                      <a:pt x="50" y="150"/>
                      <a:pt x="54" y="146"/>
                      <a:pt x="56" y="149"/>
                    </a:cubicBezTo>
                    <a:cubicBezTo>
                      <a:pt x="58" y="152"/>
                      <a:pt x="53" y="153"/>
                      <a:pt x="52" y="155"/>
                    </a:cubicBezTo>
                    <a:cubicBezTo>
                      <a:pt x="51" y="158"/>
                      <a:pt x="55" y="159"/>
                      <a:pt x="56" y="162"/>
                    </a:cubicBezTo>
                    <a:cubicBezTo>
                      <a:pt x="58" y="166"/>
                      <a:pt x="56" y="167"/>
                      <a:pt x="53" y="168"/>
                    </a:cubicBezTo>
                    <a:cubicBezTo>
                      <a:pt x="50" y="170"/>
                      <a:pt x="49" y="172"/>
                      <a:pt x="47" y="174"/>
                    </a:cubicBezTo>
                    <a:cubicBezTo>
                      <a:pt x="44" y="177"/>
                      <a:pt x="41" y="176"/>
                      <a:pt x="38" y="177"/>
                    </a:cubicBezTo>
                    <a:cubicBezTo>
                      <a:pt x="30" y="178"/>
                      <a:pt x="28" y="184"/>
                      <a:pt x="23" y="189"/>
                    </a:cubicBezTo>
                    <a:cubicBezTo>
                      <a:pt x="22" y="190"/>
                      <a:pt x="18" y="193"/>
                      <a:pt x="17" y="196"/>
                    </a:cubicBezTo>
                    <a:cubicBezTo>
                      <a:pt x="16" y="199"/>
                      <a:pt x="19" y="200"/>
                      <a:pt x="21" y="203"/>
                    </a:cubicBezTo>
                    <a:cubicBezTo>
                      <a:pt x="24" y="207"/>
                      <a:pt x="36" y="212"/>
                      <a:pt x="36" y="218"/>
                    </a:cubicBezTo>
                    <a:cubicBezTo>
                      <a:pt x="35" y="219"/>
                      <a:pt x="33" y="221"/>
                      <a:pt x="33" y="222"/>
                    </a:cubicBezTo>
                    <a:cubicBezTo>
                      <a:pt x="32" y="225"/>
                      <a:pt x="33" y="231"/>
                      <a:pt x="37" y="232"/>
                    </a:cubicBezTo>
                    <a:cubicBezTo>
                      <a:pt x="42" y="232"/>
                      <a:pt x="40" y="226"/>
                      <a:pt x="41" y="223"/>
                    </a:cubicBezTo>
                    <a:cubicBezTo>
                      <a:pt x="43" y="219"/>
                      <a:pt x="46" y="215"/>
                      <a:pt x="49" y="212"/>
                    </a:cubicBezTo>
                    <a:cubicBezTo>
                      <a:pt x="49" y="212"/>
                      <a:pt x="50" y="212"/>
                      <a:pt x="51" y="213"/>
                    </a:cubicBezTo>
                    <a:cubicBezTo>
                      <a:pt x="50" y="212"/>
                      <a:pt x="50" y="212"/>
                      <a:pt x="50" y="211"/>
                    </a:cubicBezTo>
                    <a:cubicBezTo>
                      <a:pt x="47" y="214"/>
                      <a:pt x="46" y="215"/>
                      <a:pt x="45" y="219"/>
                    </a:cubicBezTo>
                    <a:cubicBezTo>
                      <a:pt x="44" y="222"/>
                      <a:pt x="44" y="221"/>
                      <a:pt x="45" y="224"/>
                    </a:cubicBezTo>
                    <a:cubicBezTo>
                      <a:pt x="46" y="225"/>
                      <a:pt x="47" y="226"/>
                      <a:pt x="48" y="228"/>
                    </a:cubicBezTo>
                    <a:cubicBezTo>
                      <a:pt x="49" y="230"/>
                      <a:pt x="50" y="235"/>
                      <a:pt x="50" y="237"/>
                    </a:cubicBezTo>
                    <a:cubicBezTo>
                      <a:pt x="50" y="241"/>
                      <a:pt x="47" y="244"/>
                      <a:pt x="47" y="247"/>
                    </a:cubicBezTo>
                    <a:cubicBezTo>
                      <a:pt x="50" y="245"/>
                      <a:pt x="53" y="245"/>
                      <a:pt x="55" y="243"/>
                    </a:cubicBezTo>
                    <a:cubicBezTo>
                      <a:pt x="57" y="241"/>
                      <a:pt x="57" y="235"/>
                      <a:pt x="61" y="236"/>
                    </a:cubicBezTo>
                    <a:cubicBezTo>
                      <a:pt x="60" y="239"/>
                      <a:pt x="62" y="241"/>
                      <a:pt x="64" y="243"/>
                    </a:cubicBezTo>
                    <a:cubicBezTo>
                      <a:pt x="66" y="245"/>
                      <a:pt x="68" y="248"/>
                      <a:pt x="71" y="248"/>
                    </a:cubicBezTo>
                    <a:cubicBezTo>
                      <a:pt x="71" y="243"/>
                      <a:pt x="74" y="240"/>
                      <a:pt x="77" y="246"/>
                    </a:cubicBezTo>
                    <a:cubicBezTo>
                      <a:pt x="80" y="245"/>
                      <a:pt x="82" y="237"/>
                      <a:pt x="87" y="239"/>
                    </a:cubicBezTo>
                    <a:cubicBezTo>
                      <a:pt x="86" y="243"/>
                      <a:pt x="83" y="247"/>
                      <a:pt x="82" y="251"/>
                    </a:cubicBezTo>
                    <a:cubicBezTo>
                      <a:pt x="82" y="255"/>
                      <a:pt x="79" y="260"/>
                      <a:pt x="76" y="262"/>
                    </a:cubicBezTo>
                    <a:cubicBezTo>
                      <a:pt x="71" y="265"/>
                      <a:pt x="68" y="266"/>
                      <a:pt x="65" y="271"/>
                    </a:cubicBezTo>
                    <a:cubicBezTo>
                      <a:pt x="63" y="275"/>
                      <a:pt x="60" y="279"/>
                      <a:pt x="56" y="281"/>
                    </a:cubicBezTo>
                    <a:cubicBezTo>
                      <a:pt x="55" y="281"/>
                      <a:pt x="52" y="281"/>
                      <a:pt x="51" y="282"/>
                    </a:cubicBezTo>
                    <a:cubicBezTo>
                      <a:pt x="49" y="282"/>
                      <a:pt x="49" y="283"/>
                      <a:pt x="47" y="284"/>
                    </a:cubicBezTo>
                    <a:cubicBezTo>
                      <a:pt x="44" y="285"/>
                      <a:pt x="42" y="287"/>
                      <a:pt x="39" y="288"/>
                    </a:cubicBezTo>
                    <a:cubicBezTo>
                      <a:pt x="36" y="290"/>
                      <a:pt x="34" y="290"/>
                      <a:pt x="32" y="292"/>
                    </a:cubicBezTo>
                    <a:cubicBezTo>
                      <a:pt x="30" y="294"/>
                      <a:pt x="26" y="295"/>
                      <a:pt x="25" y="297"/>
                    </a:cubicBezTo>
                    <a:cubicBezTo>
                      <a:pt x="22" y="301"/>
                      <a:pt x="27" y="303"/>
                      <a:pt x="29" y="302"/>
                    </a:cubicBezTo>
                    <a:cubicBezTo>
                      <a:pt x="34" y="301"/>
                      <a:pt x="35" y="299"/>
                      <a:pt x="38" y="296"/>
                    </a:cubicBezTo>
                    <a:cubicBezTo>
                      <a:pt x="40" y="294"/>
                      <a:pt x="42" y="293"/>
                      <a:pt x="45" y="292"/>
                    </a:cubicBezTo>
                    <a:cubicBezTo>
                      <a:pt x="47" y="290"/>
                      <a:pt x="50" y="288"/>
                      <a:pt x="53" y="288"/>
                    </a:cubicBezTo>
                    <a:cubicBezTo>
                      <a:pt x="54" y="288"/>
                      <a:pt x="56" y="289"/>
                      <a:pt x="57" y="289"/>
                    </a:cubicBezTo>
                    <a:cubicBezTo>
                      <a:pt x="59" y="289"/>
                      <a:pt x="61" y="288"/>
                      <a:pt x="62" y="287"/>
                    </a:cubicBezTo>
                    <a:cubicBezTo>
                      <a:pt x="65" y="285"/>
                      <a:pt x="69" y="284"/>
                      <a:pt x="71" y="282"/>
                    </a:cubicBezTo>
                    <a:cubicBezTo>
                      <a:pt x="76" y="278"/>
                      <a:pt x="81" y="273"/>
                      <a:pt x="85" y="269"/>
                    </a:cubicBezTo>
                    <a:cubicBezTo>
                      <a:pt x="88" y="265"/>
                      <a:pt x="92" y="261"/>
                      <a:pt x="97" y="258"/>
                    </a:cubicBezTo>
                    <a:cubicBezTo>
                      <a:pt x="100" y="256"/>
                      <a:pt x="104" y="254"/>
                      <a:pt x="106" y="251"/>
                    </a:cubicBezTo>
                    <a:cubicBezTo>
                      <a:pt x="107" y="249"/>
                      <a:pt x="108" y="247"/>
                      <a:pt x="110" y="246"/>
                    </a:cubicBezTo>
                    <a:cubicBezTo>
                      <a:pt x="111" y="245"/>
                      <a:pt x="113" y="245"/>
                      <a:pt x="113" y="243"/>
                    </a:cubicBezTo>
                    <a:cubicBezTo>
                      <a:pt x="114" y="240"/>
                      <a:pt x="111" y="240"/>
                      <a:pt x="109" y="239"/>
                    </a:cubicBezTo>
                    <a:cubicBezTo>
                      <a:pt x="107" y="236"/>
                      <a:pt x="108" y="236"/>
                      <a:pt x="110" y="233"/>
                    </a:cubicBezTo>
                    <a:cubicBezTo>
                      <a:pt x="112" y="232"/>
                      <a:pt x="113" y="230"/>
                      <a:pt x="115" y="228"/>
                    </a:cubicBezTo>
                    <a:cubicBezTo>
                      <a:pt x="118" y="224"/>
                      <a:pt x="120" y="220"/>
                      <a:pt x="123" y="217"/>
                    </a:cubicBezTo>
                    <a:cubicBezTo>
                      <a:pt x="126" y="216"/>
                      <a:pt x="127" y="215"/>
                      <a:pt x="128" y="213"/>
                    </a:cubicBezTo>
                    <a:cubicBezTo>
                      <a:pt x="129" y="212"/>
                      <a:pt x="130" y="208"/>
                      <a:pt x="132" y="207"/>
                    </a:cubicBezTo>
                    <a:cubicBezTo>
                      <a:pt x="136" y="206"/>
                      <a:pt x="135" y="210"/>
                      <a:pt x="132" y="213"/>
                    </a:cubicBezTo>
                    <a:cubicBezTo>
                      <a:pt x="131" y="213"/>
                      <a:pt x="130" y="213"/>
                      <a:pt x="129" y="215"/>
                    </a:cubicBezTo>
                    <a:cubicBezTo>
                      <a:pt x="128" y="216"/>
                      <a:pt x="128" y="217"/>
                      <a:pt x="127" y="219"/>
                    </a:cubicBezTo>
                    <a:cubicBezTo>
                      <a:pt x="126" y="221"/>
                      <a:pt x="125" y="224"/>
                      <a:pt x="125" y="227"/>
                    </a:cubicBezTo>
                    <a:cubicBezTo>
                      <a:pt x="125" y="228"/>
                      <a:pt x="126" y="230"/>
                      <a:pt x="126" y="231"/>
                    </a:cubicBezTo>
                    <a:cubicBezTo>
                      <a:pt x="126" y="233"/>
                      <a:pt x="125" y="233"/>
                      <a:pt x="124" y="235"/>
                    </a:cubicBezTo>
                    <a:cubicBezTo>
                      <a:pt x="123" y="239"/>
                      <a:pt x="125" y="240"/>
                      <a:pt x="129" y="238"/>
                    </a:cubicBezTo>
                    <a:cubicBezTo>
                      <a:pt x="132" y="237"/>
                      <a:pt x="132" y="235"/>
                      <a:pt x="134" y="233"/>
                    </a:cubicBezTo>
                    <a:cubicBezTo>
                      <a:pt x="139" y="228"/>
                      <a:pt x="148" y="229"/>
                      <a:pt x="151" y="223"/>
                    </a:cubicBezTo>
                    <a:cubicBezTo>
                      <a:pt x="153" y="219"/>
                      <a:pt x="150" y="219"/>
                      <a:pt x="151" y="216"/>
                    </a:cubicBezTo>
                    <a:cubicBezTo>
                      <a:pt x="153" y="212"/>
                      <a:pt x="157" y="213"/>
                      <a:pt x="160" y="214"/>
                    </a:cubicBezTo>
                    <a:cubicBezTo>
                      <a:pt x="166" y="215"/>
                      <a:pt x="169" y="220"/>
                      <a:pt x="174" y="223"/>
                    </a:cubicBezTo>
                    <a:cubicBezTo>
                      <a:pt x="176" y="224"/>
                      <a:pt x="179" y="225"/>
                      <a:pt x="182" y="226"/>
                    </a:cubicBezTo>
                    <a:cubicBezTo>
                      <a:pt x="185" y="227"/>
                      <a:pt x="189" y="227"/>
                      <a:pt x="193" y="227"/>
                    </a:cubicBezTo>
                    <a:cubicBezTo>
                      <a:pt x="196" y="228"/>
                      <a:pt x="199" y="229"/>
                      <a:pt x="202" y="230"/>
                    </a:cubicBezTo>
                    <a:cubicBezTo>
                      <a:pt x="206" y="230"/>
                      <a:pt x="209" y="229"/>
                      <a:pt x="213" y="228"/>
                    </a:cubicBezTo>
                    <a:cubicBezTo>
                      <a:pt x="213" y="231"/>
                      <a:pt x="210" y="232"/>
                      <a:pt x="213" y="234"/>
                    </a:cubicBezTo>
                    <a:cubicBezTo>
                      <a:pt x="215" y="236"/>
                      <a:pt x="219" y="237"/>
                      <a:pt x="222" y="236"/>
                    </a:cubicBezTo>
                    <a:cubicBezTo>
                      <a:pt x="222" y="236"/>
                      <a:pt x="222" y="236"/>
                      <a:pt x="222" y="236"/>
                    </a:cubicBezTo>
                    <a:cubicBezTo>
                      <a:pt x="225" y="238"/>
                      <a:pt x="226" y="242"/>
                      <a:pt x="228" y="244"/>
                    </a:cubicBezTo>
                    <a:cubicBezTo>
                      <a:pt x="230" y="247"/>
                      <a:pt x="232" y="247"/>
                      <a:pt x="235" y="249"/>
                    </a:cubicBezTo>
                    <a:cubicBezTo>
                      <a:pt x="237" y="251"/>
                      <a:pt x="238" y="253"/>
                      <a:pt x="238" y="255"/>
                    </a:cubicBezTo>
                    <a:cubicBezTo>
                      <a:pt x="239" y="258"/>
                      <a:pt x="238" y="262"/>
                      <a:pt x="242" y="260"/>
                    </a:cubicBezTo>
                    <a:cubicBezTo>
                      <a:pt x="245" y="258"/>
                      <a:pt x="246" y="255"/>
                      <a:pt x="246" y="252"/>
                    </a:cubicBezTo>
                    <a:cubicBezTo>
                      <a:pt x="246" y="250"/>
                      <a:pt x="244" y="244"/>
                      <a:pt x="248" y="247"/>
                    </a:cubicBezTo>
                    <a:cubicBezTo>
                      <a:pt x="249" y="248"/>
                      <a:pt x="250" y="254"/>
                      <a:pt x="250" y="255"/>
                    </a:cubicBezTo>
                    <a:cubicBezTo>
                      <a:pt x="250" y="259"/>
                      <a:pt x="247" y="260"/>
                      <a:pt x="244" y="262"/>
                    </a:cubicBezTo>
                    <a:cubicBezTo>
                      <a:pt x="245" y="262"/>
                      <a:pt x="245" y="263"/>
                      <a:pt x="246" y="263"/>
                    </a:cubicBezTo>
                    <a:cubicBezTo>
                      <a:pt x="242" y="264"/>
                      <a:pt x="246" y="271"/>
                      <a:pt x="247" y="273"/>
                    </a:cubicBezTo>
                    <a:cubicBezTo>
                      <a:pt x="253" y="270"/>
                      <a:pt x="255" y="261"/>
                      <a:pt x="258" y="256"/>
                    </a:cubicBezTo>
                    <a:cubicBezTo>
                      <a:pt x="264" y="260"/>
                      <a:pt x="253" y="268"/>
                      <a:pt x="251" y="272"/>
                    </a:cubicBezTo>
                    <a:cubicBezTo>
                      <a:pt x="249" y="279"/>
                      <a:pt x="263" y="277"/>
                      <a:pt x="263" y="284"/>
                    </a:cubicBezTo>
                    <a:cubicBezTo>
                      <a:pt x="262" y="287"/>
                      <a:pt x="260" y="288"/>
                      <a:pt x="263" y="292"/>
                    </a:cubicBezTo>
                    <a:cubicBezTo>
                      <a:pt x="264" y="294"/>
                      <a:pt x="269" y="297"/>
                      <a:pt x="271" y="294"/>
                    </a:cubicBezTo>
                    <a:cubicBezTo>
                      <a:pt x="273" y="292"/>
                      <a:pt x="268" y="289"/>
                      <a:pt x="270" y="287"/>
                    </a:cubicBezTo>
                    <a:cubicBezTo>
                      <a:pt x="272" y="285"/>
                      <a:pt x="275" y="290"/>
                      <a:pt x="276" y="291"/>
                    </a:cubicBezTo>
                    <a:cubicBezTo>
                      <a:pt x="279" y="294"/>
                      <a:pt x="279" y="296"/>
                      <a:pt x="280" y="300"/>
                    </a:cubicBezTo>
                    <a:cubicBezTo>
                      <a:pt x="281" y="303"/>
                      <a:pt x="285" y="304"/>
                      <a:pt x="287" y="307"/>
                    </a:cubicBezTo>
                    <a:cubicBezTo>
                      <a:pt x="288" y="309"/>
                      <a:pt x="288" y="312"/>
                      <a:pt x="290" y="315"/>
                    </a:cubicBezTo>
                    <a:cubicBezTo>
                      <a:pt x="291" y="317"/>
                      <a:pt x="291" y="320"/>
                      <a:pt x="293" y="322"/>
                    </a:cubicBezTo>
                    <a:cubicBezTo>
                      <a:pt x="294" y="324"/>
                      <a:pt x="298" y="325"/>
                      <a:pt x="300" y="326"/>
                    </a:cubicBezTo>
                    <a:cubicBezTo>
                      <a:pt x="302" y="328"/>
                      <a:pt x="302" y="330"/>
                      <a:pt x="302" y="333"/>
                    </a:cubicBezTo>
                    <a:cubicBezTo>
                      <a:pt x="303" y="340"/>
                      <a:pt x="307" y="345"/>
                      <a:pt x="314" y="347"/>
                    </a:cubicBezTo>
                    <a:cubicBezTo>
                      <a:pt x="320" y="348"/>
                      <a:pt x="326" y="351"/>
                      <a:pt x="331" y="354"/>
                    </a:cubicBezTo>
                    <a:cubicBezTo>
                      <a:pt x="336" y="356"/>
                      <a:pt x="343" y="364"/>
                      <a:pt x="344" y="369"/>
                    </a:cubicBezTo>
                    <a:cubicBezTo>
                      <a:pt x="345" y="379"/>
                      <a:pt x="336" y="375"/>
                      <a:pt x="332" y="370"/>
                    </a:cubicBezTo>
                    <a:cubicBezTo>
                      <a:pt x="325" y="362"/>
                      <a:pt x="315" y="345"/>
                      <a:pt x="302" y="347"/>
                    </a:cubicBezTo>
                    <a:cubicBezTo>
                      <a:pt x="293" y="349"/>
                      <a:pt x="305" y="357"/>
                      <a:pt x="309" y="359"/>
                    </a:cubicBezTo>
                    <a:cubicBezTo>
                      <a:pt x="312" y="361"/>
                      <a:pt x="316" y="362"/>
                      <a:pt x="319" y="364"/>
                    </a:cubicBezTo>
                    <a:cubicBezTo>
                      <a:pt x="321" y="366"/>
                      <a:pt x="322" y="370"/>
                      <a:pt x="324" y="371"/>
                    </a:cubicBezTo>
                    <a:cubicBezTo>
                      <a:pt x="323" y="372"/>
                      <a:pt x="323" y="373"/>
                      <a:pt x="322" y="374"/>
                    </a:cubicBezTo>
                    <a:cubicBezTo>
                      <a:pt x="321" y="378"/>
                      <a:pt x="323" y="379"/>
                      <a:pt x="324" y="382"/>
                    </a:cubicBezTo>
                    <a:cubicBezTo>
                      <a:pt x="326" y="385"/>
                      <a:pt x="327" y="388"/>
                      <a:pt x="327" y="391"/>
                    </a:cubicBezTo>
                    <a:cubicBezTo>
                      <a:pt x="328" y="394"/>
                      <a:pt x="329" y="397"/>
                      <a:pt x="329" y="400"/>
                    </a:cubicBezTo>
                    <a:cubicBezTo>
                      <a:pt x="329" y="404"/>
                      <a:pt x="327" y="406"/>
                      <a:pt x="327" y="409"/>
                    </a:cubicBezTo>
                    <a:cubicBezTo>
                      <a:pt x="325" y="415"/>
                      <a:pt x="327" y="422"/>
                      <a:pt x="328" y="429"/>
                    </a:cubicBezTo>
                    <a:cubicBezTo>
                      <a:pt x="328" y="432"/>
                      <a:pt x="329" y="435"/>
                      <a:pt x="330" y="438"/>
                    </a:cubicBezTo>
                    <a:cubicBezTo>
                      <a:pt x="331" y="444"/>
                      <a:pt x="330" y="449"/>
                      <a:pt x="328" y="454"/>
                    </a:cubicBezTo>
                    <a:cubicBezTo>
                      <a:pt x="327" y="457"/>
                      <a:pt x="327" y="459"/>
                      <a:pt x="328" y="461"/>
                    </a:cubicBezTo>
                    <a:cubicBezTo>
                      <a:pt x="331" y="466"/>
                      <a:pt x="334" y="471"/>
                      <a:pt x="336" y="476"/>
                    </a:cubicBezTo>
                    <a:cubicBezTo>
                      <a:pt x="339" y="482"/>
                      <a:pt x="343" y="486"/>
                      <a:pt x="346" y="491"/>
                    </a:cubicBezTo>
                    <a:cubicBezTo>
                      <a:pt x="349" y="497"/>
                      <a:pt x="352" y="502"/>
                      <a:pt x="355" y="508"/>
                    </a:cubicBezTo>
                    <a:cubicBezTo>
                      <a:pt x="360" y="514"/>
                      <a:pt x="366" y="513"/>
                      <a:pt x="372" y="517"/>
                    </a:cubicBezTo>
                    <a:cubicBezTo>
                      <a:pt x="375" y="518"/>
                      <a:pt x="377" y="519"/>
                      <a:pt x="379" y="521"/>
                    </a:cubicBezTo>
                    <a:cubicBezTo>
                      <a:pt x="381" y="523"/>
                      <a:pt x="381" y="527"/>
                      <a:pt x="383" y="530"/>
                    </a:cubicBezTo>
                    <a:cubicBezTo>
                      <a:pt x="384" y="533"/>
                      <a:pt x="386" y="536"/>
                      <a:pt x="387" y="539"/>
                    </a:cubicBezTo>
                    <a:cubicBezTo>
                      <a:pt x="387" y="542"/>
                      <a:pt x="387" y="544"/>
                      <a:pt x="388" y="547"/>
                    </a:cubicBezTo>
                    <a:cubicBezTo>
                      <a:pt x="390" y="550"/>
                      <a:pt x="392" y="553"/>
                      <a:pt x="394" y="555"/>
                    </a:cubicBezTo>
                    <a:cubicBezTo>
                      <a:pt x="396" y="557"/>
                      <a:pt x="400" y="559"/>
                      <a:pt x="401" y="562"/>
                    </a:cubicBezTo>
                    <a:cubicBezTo>
                      <a:pt x="403" y="567"/>
                      <a:pt x="397" y="564"/>
                      <a:pt x="396" y="568"/>
                    </a:cubicBezTo>
                    <a:cubicBezTo>
                      <a:pt x="395" y="571"/>
                      <a:pt x="401" y="573"/>
                      <a:pt x="403" y="574"/>
                    </a:cubicBezTo>
                    <a:cubicBezTo>
                      <a:pt x="408" y="576"/>
                      <a:pt x="415" y="581"/>
                      <a:pt x="417" y="586"/>
                    </a:cubicBezTo>
                    <a:cubicBezTo>
                      <a:pt x="412" y="591"/>
                      <a:pt x="420" y="598"/>
                      <a:pt x="424" y="600"/>
                    </a:cubicBezTo>
                    <a:cubicBezTo>
                      <a:pt x="428" y="603"/>
                      <a:pt x="435" y="612"/>
                      <a:pt x="440" y="607"/>
                    </a:cubicBezTo>
                    <a:cubicBezTo>
                      <a:pt x="438" y="603"/>
                      <a:pt x="432" y="599"/>
                      <a:pt x="430" y="594"/>
                    </a:cubicBezTo>
                    <a:cubicBezTo>
                      <a:pt x="427" y="589"/>
                      <a:pt x="422" y="584"/>
                      <a:pt x="421" y="579"/>
                    </a:cubicBezTo>
                    <a:cubicBezTo>
                      <a:pt x="419" y="572"/>
                      <a:pt x="415" y="567"/>
                      <a:pt x="412" y="561"/>
                    </a:cubicBezTo>
                    <a:cubicBezTo>
                      <a:pt x="409" y="556"/>
                      <a:pt x="404" y="552"/>
                      <a:pt x="401" y="546"/>
                    </a:cubicBezTo>
                    <a:cubicBezTo>
                      <a:pt x="400" y="545"/>
                      <a:pt x="398" y="540"/>
                      <a:pt x="398" y="538"/>
                    </a:cubicBezTo>
                    <a:cubicBezTo>
                      <a:pt x="398" y="533"/>
                      <a:pt x="401" y="536"/>
                      <a:pt x="404" y="537"/>
                    </a:cubicBezTo>
                    <a:cubicBezTo>
                      <a:pt x="408" y="538"/>
                      <a:pt x="411" y="540"/>
                      <a:pt x="413" y="544"/>
                    </a:cubicBezTo>
                    <a:cubicBezTo>
                      <a:pt x="413" y="546"/>
                      <a:pt x="413" y="548"/>
                      <a:pt x="414" y="550"/>
                    </a:cubicBezTo>
                    <a:cubicBezTo>
                      <a:pt x="415" y="552"/>
                      <a:pt x="417" y="554"/>
                      <a:pt x="418" y="556"/>
                    </a:cubicBezTo>
                    <a:cubicBezTo>
                      <a:pt x="419" y="559"/>
                      <a:pt x="419" y="561"/>
                      <a:pt x="421" y="564"/>
                    </a:cubicBezTo>
                    <a:cubicBezTo>
                      <a:pt x="425" y="569"/>
                      <a:pt x="431" y="571"/>
                      <a:pt x="436" y="575"/>
                    </a:cubicBezTo>
                    <a:cubicBezTo>
                      <a:pt x="438" y="577"/>
                      <a:pt x="439" y="580"/>
                      <a:pt x="440" y="582"/>
                    </a:cubicBezTo>
                    <a:cubicBezTo>
                      <a:pt x="442" y="584"/>
                      <a:pt x="442" y="587"/>
                      <a:pt x="444" y="589"/>
                    </a:cubicBezTo>
                    <a:cubicBezTo>
                      <a:pt x="446" y="591"/>
                      <a:pt x="449" y="592"/>
                      <a:pt x="452" y="595"/>
                    </a:cubicBezTo>
                    <a:cubicBezTo>
                      <a:pt x="454" y="596"/>
                      <a:pt x="457" y="598"/>
                      <a:pt x="458" y="600"/>
                    </a:cubicBezTo>
                    <a:cubicBezTo>
                      <a:pt x="462" y="605"/>
                      <a:pt x="465" y="611"/>
                      <a:pt x="468" y="616"/>
                    </a:cubicBezTo>
                    <a:cubicBezTo>
                      <a:pt x="468" y="618"/>
                      <a:pt x="470" y="619"/>
                      <a:pt x="470" y="621"/>
                    </a:cubicBezTo>
                    <a:cubicBezTo>
                      <a:pt x="470" y="623"/>
                      <a:pt x="468" y="623"/>
                      <a:pt x="468" y="625"/>
                    </a:cubicBezTo>
                    <a:cubicBezTo>
                      <a:pt x="467" y="628"/>
                      <a:pt x="470" y="631"/>
                      <a:pt x="472" y="634"/>
                    </a:cubicBezTo>
                    <a:cubicBezTo>
                      <a:pt x="474" y="638"/>
                      <a:pt x="476" y="638"/>
                      <a:pt x="479" y="641"/>
                    </a:cubicBezTo>
                    <a:cubicBezTo>
                      <a:pt x="481" y="642"/>
                      <a:pt x="483" y="645"/>
                      <a:pt x="486" y="647"/>
                    </a:cubicBezTo>
                    <a:cubicBezTo>
                      <a:pt x="489" y="649"/>
                      <a:pt x="493" y="651"/>
                      <a:pt x="497" y="653"/>
                    </a:cubicBezTo>
                    <a:cubicBezTo>
                      <a:pt x="503" y="656"/>
                      <a:pt x="511" y="659"/>
                      <a:pt x="518" y="662"/>
                    </a:cubicBezTo>
                    <a:cubicBezTo>
                      <a:pt x="522" y="663"/>
                      <a:pt x="526" y="666"/>
                      <a:pt x="530" y="668"/>
                    </a:cubicBezTo>
                    <a:cubicBezTo>
                      <a:pt x="535" y="669"/>
                      <a:pt x="540" y="669"/>
                      <a:pt x="543" y="666"/>
                    </a:cubicBezTo>
                    <a:cubicBezTo>
                      <a:pt x="547" y="662"/>
                      <a:pt x="550" y="662"/>
                      <a:pt x="555" y="664"/>
                    </a:cubicBezTo>
                    <a:cubicBezTo>
                      <a:pt x="559" y="667"/>
                      <a:pt x="561" y="671"/>
                      <a:pt x="564" y="674"/>
                    </a:cubicBezTo>
                    <a:cubicBezTo>
                      <a:pt x="565" y="676"/>
                      <a:pt x="567" y="678"/>
                      <a:pt x="569" y="679"/>
                    </a:cubicBezTo>
                    <a:cubicBezTo>
                      <a:pt x="572" y="680"/>
                      <a:pt x="574" y="679"/>
                      <a:pt x="577" y="680"/>
                    </a:cubicBezTo>
                    <a:cubicBezTo>
                      <a:pt x="582" y="681"/>
                      <a:pt x="586" y="686"/>
                      <a:pt x="592" y="686"/>
                    </a:cubicBezTo>
                    <a:cubicBezTo>
                      <a:pt x="595" y="687"/>
                      <a:pt x="597" y="685"/>
                      <a:pt x="599" y="685"/>
                    </a:cubicBezTo>
                    <a:cubicBezTo>
                      <a:pt x="602" y="686"/>
                      <a:pt x="604" y="688"/>
                      <a:pt x="606" y="690"/>
                    </a:cubicBezTo>
                    <a:cubicBezTo>
                      <a:pt x="607" y="692"/>
                      <a:pt x="610" y="694"/>
                      <a:pt x="611" y="696"/>
                    </a:cubicBezTo>
                    <a:cubicBezTo>
                      <a:pt x="612" y="697"/>
                      <a:pt x="611" y="700"/>
                      <a:pt x="611" y="702"/>
                    </a:cubicBezTo>
                    <a:cubicBezTo>
                      <a:pt x="613" y="707"/>
                      <a:pt x="619" y="709"/>
                      <a:pt x="622" y="711"/>
                    </a:cubicBezTo>
                    <a:cubicBezTo>
                      <a:pt x="624" y="713"/>
                      <a:pt x="627" y="714"/>
                      <a:pt x="628" y="716"/>
                    </a:cubicBezTo>
                    <a:cubicBezTo>
                      <a:pt x="630" y="717"/>
                      <a:pt x="631" y="720"/>
                      <a:pt x="633" y="721"/>
                    </a:cubicBezTo>
                    <a:cubicBezTo>
                      <a:pt x="635" y="723"/>
                      <a:pt x="639" y="723"/>
                      <a:pt x="642" y="724"/>
                    </a:cubicBezTo>
                    <a:cubicBezTo>
                      <a:pt x="644" y="725"/>
                      <a:pt x="644" y="726"/>
                      <a:pt x="645" y="727"/>
                    </a:cubicBezTo>
                    <a:cubicBezTo>
                      <a:pt x="646" y="727"/>
                      <a:pt x="648" y="728"/>
                      <a:pt x="648" y="728"/>
                    </a:cubicBezTo>
                    <a:cubicBezTo>
                      <a:pt x="649" y="728"/>
                      <a:pt x="650" y="729"/>
                      <a:pt x="651" y="730"/>
                    </a:cubicBezTo>
                    <a:cubicBezTo>
                      <a:pt x="653" y="731"/>
                      <a:pt x="657" y="731"/>
                      <a:pt x="659" y="728"/>
                    </a:cubicBezTo>
                    <a:cubicBezTo>
                      <a:pt x="658" y="727"/>
                      <a:pt x="656" y="727"/>
                      <a:pt x="656" y="726"/>
                    </a:cubicBezTo>
                    <a:cubicBezTo>
                      <a:pt x="653" y="722"/>
                      <a:pt x="660" y="716"/>
                      <a:pt x="664" y="717"/>
                    </a:cubicBezTo>
                    <a:cubicBezTo>
                      <a:pt x="669" y="719"/>
                      <a:pt x="670" y="724"/>
                      <a:pt x="671" y="728"/>
                    </a:cubicBezTo>
                    <a:cubicBezTo>
                      <a:pt x="674" y="732"/>
                      <a:pt x="676" y="736"/>
                      <a:pt x="674" y="742"/>
                    </a:cubicBezTo>
                    <a:cubicBezTo>
                      <a:pt x="672" y="746"/>
                      <a:pt x="674" y="752"/>
                      <a:pt x="673" y="757"/>
                    </a:cubicBezTo>
                    <a:cubicBezTo>
                      <a:pt x="672" y="759"/>
                      <a:pt x="671" y="761"/>
                      <a:pt x="670" y="763"/>
                    </a:cubicBezTo>
                    <a:cubicBezTo>
                      <a:pt x="668" y="765"/>
                      <a:pt x="666" y="765"/>
                      <a:pt x="663" y="767"/>
                    </a:cubicBezTo>
                    <a:cubicBezTo>
                      <a:pt x="662" y="769"/>
                      <a:pt x="661" y="771"/>
                      <a:pt x="661" y="773"/>
                    </a:cubicBezTo>
                    <a:cubicBezTo>
                      <a:pt x="659" y="776"/>
                      <a:pt x="657" y="778"/>
                      <a:pt x="656" y="780"/>
                    </a:cubicBezTo>
                    <a:cubicBezTo>
                      <a:pt x="653" y="785"/>
                      <a:pt x="648" y="788"/>
                      <a:pt x="648" y="794"/>
                    </a:cubicBezTo>
                    <a:cubicBezTo>
                      <a:pt x="648" y="796"/>
                      <a:pt x="650" y="799"/>
                      <a:pt x="652" y="800"/>
                    </a:cubicBezTo>
                    <a:cubicBezTo>
                      <a:pt x="653" y="801"/>
                      <a:pt x="654" y="801"/>
                      <a:pt x="655" y="801"/>
                    </a:cubicBezTo>
                    <a:cubicBezTo>
                      <a:pt x="656" y="802"/>
                      <a:pt x="656" y="803"/>
                      <a:pt x="657" y="803"/>
                    </a:cubicBezTo>
                    <a:cubicBezTo>
                      <a:pt x="654" y="806"/>
                      <a:pt x="652" y="809"/>
                      <a:pt x="649" y="812"/>
                    </a:cubicBezTo>
                    <a:cubicBezTo>
                      <a:pt x="647" y="814"/>
                      <a:pt x="647" y="814"/>
                      <a:pt x="647" y="816"/>
                    </a:cubicBezTo>
                    <a:cubicBezTo>
                      <a:pt x="648" y="818"/>
                      <a:pt x="648" y="820"/>
                      <a:pt x="648" y="821"/>
                    </a:cubicBezTo>
                    <a:cubicBezTo>
                      <a:pt x="650" y="825"/>
                      <a:pt x="652" y="828"/>
                      <a:pt x="653" y="832"/>
                    </a:cubicBezTo>
                    <a:cubicBezTo>
                      <a:pt x="653" y="836"/>
                      <a:pt x="654" y="839"/>
                      <a:pt x="657" y="842"/>
                    </a:cubicBezTo>
                    <a:cubicBezTo>
                      <a:pt x="659" y="844"/>
                      <a:pt x="659" y="846"/>
                      <a:pt x="661" y="849"/>
                    </a:cubicBezTo>
                    <a:cubicBezTo>
                      <a:pt x="663" y="851"/>
                      <a:pt x="665" y="853"/>
                      <a:pt x="666" y="855"/>
                    </a:cubicBezTo>
                    <a:cubicBezTo>
                      <a:pt x="669" y="860"/>
                      <a:pt x="671" y="865"/>
                      <a:pt x="673" y="869"/>
                    </a:cubicBezTo>
                    <a:cubicBezTo>
                      <a:pt x="676" y="874"/>
                      <a:pt x="678" y="878"/>
                      <a:pt x="680" y="883"/>
                    </a:cubicBezTo>
                    <a:cubicBezTo>
                      <a:pt x="682" y="887"/>
                      <a:pt x="683" y="892"/>
                      <a:pt x="687" y="895"/>
                    </a:cubicBezTo>
                    <a:cubicBezTo>
                      <a:pt x="690" y="898"/>
                      <a:pt x="695" y="901"/>
                      <a:pt x="699" y="901"/>
                    </a:cubicBezTo>
                    <a:cubicBezTo>
                      <a:pt x="705" y="902"/>
                      <a:pt x="710" y="906"/>
                      <a:pt x="715" y="909"/>
                    </a:cubicBezTo>
                    <a:cubicBezTo>
                      <a:pt x="718" y="912"/>
                      <a:pt x="722" y="914"/>
                      <a:pt x="724" y="918"/>
                    </a:cubicBezTo>
                    <a:cubicBezTo>
                      <a:pt x="727" y="922"/>
                      <a:pt x="727" y="929"/>
                      <a:pt x="727" y="933"/>
                    </a:cubicBezTo>
                    <a:cubicBezTo>
                      <a:pt x="727" y="940"/>
                      <a:pt x="728" y="947"/>
                      <a:pt x="728" y="954"/>
                    </a:cubicBezTo>
                    <a:cubicBezTo>
                      <a:pt x="728" y="956"/>
                      <a:pt x="728" y="959"/>
                      <a:pt x="728" y="962"/>
                    </a:cubicBezTo>
                    <a:cubicBezTo>
                      <a:pt x="728" y="965"/>
                      <a:pt x="726" y="966"/>
                      <a:pt x="725" y="969"/>
                    </a:cubicBezTo>
                    <a:cubicBezTo>
                      <a:pt x="723" y="973"/>
                      <a:pt x="723" y="979"/>
                      <a:pt x="724" y="983"/>
                    </a:cubicBezTo>
                    <a:cubicBezTo>
                      <a:pt x="724" y="986"/>
                      <a:pt x="724" y="988"/>
                      <a:pt x="724" y="990"/>
                    </a:cubicBezTo>
                    <a:cubicBezTo>
                      <a:pt x="723" y="992"/>
                      <a:pt x="721" y="994"/>
                      <a:pt x="721" y="996"/>
                    </a:cubicBezTo>
                    <a:cubicBezTo>
                      <a:pt x="720" y="999"/>
                      <a:pt x="720" y="1002"/>
                      <a:pt x="719" y="1004"/>
                    </a:cubicBezTo>
                    <a:cubicBezTo>
                      <a:pt x="716" y="1009"/>
                      <a:pt x="719" y="1013"/>
                      <a:pt x="719" y="1018"/>
                    </a:cubicBezTo>
                    <a:cubicBezTo>
                      <a:pt x="718" y="1021"/>
                      <a:pt x="719" y="1023"/>
                      <a:pt x="719" y="1026"/>
                    </a:cubicBezTo>
                    <a:cubicBezTo>
                      <a:pt x="719" y="1028"/>
                      <a:pt x="720" y="1031"/>
                      <a:pt x="719" y="1033"/>
                    </a:cubicBezTo>
                    <a:cubicBezTo>
                      <a:pt x="718" y="1044"/>
                      <a:pt x="715" y="1055"/>
                      <a:pt x="710" y="1064"/>
                    </a:cubicBezTo>
                    <a:cubicBezTo>
                      <a:pt x="708" y="1069"/>
                      <a:pt x="704" y="1073"/>
                      <a:pt x="703" y="1078"/>
                    </a:cubicBezTo>
                    <a:cubicBezTo>
                      <a:pt x="703" y="1081"/>
                      <a:pt x="702" y="1083"/>
                      <a:pt x="703" y="1086"/>
                    </a:cubicBezTo>
                    <a:cubicBezTo>
                      <a:pt x="704" y="1088"/>
                      <a:pt x="705" y="1091"/>
                      <a:pt x="705" y="1094"/>
                    </a:cubicBezTo>
                    <a:cubicBezTo>
                      <a:pt x="704" y="1098"/>
                      <a:pt x="702" y="1103"/>
                      <a:pt x="701" y="1108"/>
                    </a:cubicBezTo>
                    <a:cubicBezTo>
                      <a:pt x="700" y="1112"/>
                      <a:pt x="700" y="1116"/>
                      <a:pt x="700" y="1121"/>
                    </a:cubicBezTo>
                    <a:cubicBezTo>
                      <a:pt x="701" y="1125"/>
                      <a:pt x="701" y="1127"/>
                      <a:pt x="700" y="1132"/>
                    </a:cubicBezTo>
                    <a:cubicBezTo>
                      <a:pt x="699" y="1133"/>
                      <a:pt x="696" y="1137"/>
                      <a:pt x="697" y="1138"/>
                    </a:cubicBezTo>
                    <a:cubicBezTo>
                      <a:pt x="697" y="1140"/>
                      <a:pt x="702" y="1140"/>
                      <a:pt x="703" y="1139"/>
                    </a:cubicBezTo>
                    <a:cubicBezTo>
                      <a:pt x="704" y="1138"/>
                      <a:pt x="705" y="1135"/>
                      <a:pt x="705" y="1133"/>
                    </a:cubicBezTo>
                    <a:cubicBezTo>
                      <a:pt x="705" y="1131"/>
                      <a:pt x="705" y="1129"/>
                      <a:pt x="706" y="1127"/>
                    </a:cubicBezTo>
                    <a:cubicBezTo>
                      <a:pt x="706" y="1125"/>
                      <a:pt x="709" y="1122"/>
                      <a:pt x="710" y="1125"/>
                    </a:cubicBezTo>
                    <a:cubicBezTo>
                      <a:pt x="711" y="1127"/>
                      <a:pt x="709" y="1131"/>
                      <a:pt x="709" y="1132"/>
                    </a:cubicBezTo>
                    <a:cubicBezTo>
                      <a:pt x="708" y="1134"/>
                      <a:pt x="708" y="1136"/>
                      <a:pt x="707" y="1138"/>
                    </a:cubicBezTo>
                    <a:cubicBezTo>
                      <a:pt x="706" y="1141"/>
                      <a:pt x="706" y="1143"/>
                      <a:pt x="707" y="1145"/>
                    </a:cubicBezTo>
                    <a:cubicBezTo>
                      <a:pt x="707" y="1147"/>
                      <a:pt x="710" y="1150"/>
                      <a:pt x="709" y="1152"/>
                    </a:cubicBezTo>
                    <a:cubicBezTo>
                      <a:pt x="708" y="1155"/>
                      <a:pt x="705" y="1152"/>
                      <a:pt x="705" y="1157"/>
                    </a:cubicBezTo>
                    <a:cubicBezTo>
                      <a:pt x="705" y="1159"/>
                      <a:pt x="706" y="1161"/>
                      <a:pt x="706" y="1163"/>
                    </a:cubicBezTo>
                    <a:cubicBezTo>
                      <a:pt x="706" y="1165"/>
                      <a:pt x="704" y="1168"/>
                      <a:pt x="702" y="1169"/>
                    </a:cubicBezTo>
                    <a:cubicBezTo>
                      <a:pt x="700" y="1169"/>
                      <a:pt x="699" y="1166"/>
                      <a:pt x="697" y="1165"/>
                    </a:cubicBezTo>
                    <a:cubicBezTo>
                      <a:pt x="691" y="1159"/>
                      <a:pt x="690" y="1168"/>
                      <a:pt x="687" y="1172"/>
                    </a:cubicBezTo>
                    <a:cubicBezTo>
                      <a:pt x="688" y="1175"/>
                      <a:pt x="696" y="1177"/>
                      <a:pt x="698" y="1179"/>
                    </a:cubicBezTo>
                    <a:cubicBezTo>
                      <a:pt x="700" y="1181"/>
                      <a:pt x="700" y="1182"/>
                      <a:pt x="699" y="1185"/>
                    </a:cubicBezTo>
                    <a:cubicBezTo>
                      <a:pt x="698" y="1187"/>
                      <a:pt x="697" y="1186"/>
                      <a:pt x="694" y="1185"/>
                    </a:cubicBezTo>
                    <a:cubicBezTo>
                      <a:pt x="692" y="1185"/>
                      <a:pt x="689" y="1185"/>
                      <a:pt x="688" y="1187"/>
                    </a:cubicBezTo>
                    <a:cubicBezTo>
                      <a:pt x="687" y="1188"/>
                      <a:pt x="689" y="1192"/>
                      <a:pt x="690" y="1193"/>
                    </a:cubicBezTo>
                    <a:cubicBezTo>
                      <a:pt x="693" y="1200"/>
                      <a:pt x="695" y="1203"/>
                      <a:pt x="692" y="1210"/>
                    </a:cubicBezTo>
                    <a:cubicBezTo>
                      <a:pt x="690" y="1213"/>
                      <a:pt x="690" y="1213"/>
                      <a:pt x="692" y="1216"/>
                    </a:cubicBezTo>
                    <a:cubicBezTo>
                      <a:pt x="693" y="1219"/>
                      <a:pt x="693" y="1222"/>
                      <a:pt x="696" y="1223"/>
                    </a:cubicBezTo>
                    <a:cubicBezTo>
                      <a:pt x="698" y="1223"/>
                      <a:pt x="702" y="1223"/>
                      <a:pt x="699" y="1226"/>
                    </a:cubicBezTo>
                    <a:cubicBezTo>
                      <a:pt x="699" y="1227"/>
                      <a:pt x="696" y="1227"/>
                      <a:pt x="696" y="1228"/>
                    </a:cubicBezTo>
                    <a:cubicBezTo>
                      <a:pt x="695" y="1229"/>
                      <a:pt x="694" y="1230"/>
                      <a:pt x="693" y="1230"/>
                    </a:cubicBezTo>
                    <a:cubicBezTo>
                      <a:pt x="692" y="1232"/>
                      <a:pt x="691" y="1235"/>
                      <a:pt x="691" y="1237"/>
                    </a:cubicBezTo>
                    <a:cubicBezTo>
                      <a:pt x="692" y="1239"/>
                      <a:pt x="696" y="1239"/>
                      <a:pt x="697" y="1237"/>
                    </a:cubicBezTo>
                    <a:cubicBezTo>
                      <a:pt x="699" y="1236"/>
                      <a:pt x="704" y="1228"/>
                      <a:pt x="707" y="1234"/>
                    </a:cubicBezTo>
                    <a:cubicBezTo>
                      <a:pt x="705" y="1233"/>
                      <a:pt x="704" y="1236"/>
                      <a:pt x="704" y="1238"/>
                    </a:cubicBezTo>
                    <a:cubicBezTo>
                      <a:pt x="704" y="1240"/>
                      <a:pt x="707" y="1242"/>
                      <a:pt x="705" y="1244"/>
                    </a:cubicBezTo>
                    <a:cubicBezTo>
                      <a:pt x="703" y="1246"/>
                      <a:pt x="699" y="1243"/>
                      <a:pt x="699" y="1247"/>
                    </a:cubicBezTo>
                    <a:cubicBezTo>
                      <a:pt x="699" y="1248"/>
                      <a:pt x="702" y="1252"/>
                      <a:pt x="703" y="1253"/>
                    </a:cubicBezTo>
                    <a:cubicBezTo>
                      <a:pt x="704" y="1254"/>
                      <a:pt x="705" y="1255"/>
                      <a:pt x="705" y="1256"/>
                    </a:cubicBezTo>
                    <a:cubicBezTo>
                      <a:pt x="706" y="1257"/>
                      <a:pt x="705" y="1258"/>
                      <a:pt x="706" y="1259"/>
                    </a:cubicBezTo>
                    <a:cubicBezTo>
                      <a:pt x="708" y="1261"/>
                      <a:pt x="710" y="1260"/>
                      <a:pt x="712" y="1259"/>
                    </a:cubicBezTo>
                    <a:cubicBezTo>
                      <a:pt x="714" y="1258"/>
                      <a:pt x="718" y="1259"/>
                      <a:pt x="720" y="1258"/>
                    </a:cubicBezTo>
                    <a:cubicBezTo>
                      <a:pt x="723" y="1256"/>
                      <a:pt x="725" y="1249"/>
                      <a:pt x="725" y="1245"/>
                    </a:cubicBezTo>
                    <a:cubicBezTo>
                      <a:pt x="726" y="1245"/>
                      <a:pt x="727" y="1245"/>
                      <a:pt x="728" y="1245"/>
                    </a:cubicBezTo>
                    <a:cubicBezTo>
                      <a:pt x="730" y="1247"/>
                      <a:pt x="728" y="1247"/>
                      <a:pt x="728" y="1248"/>
                    </a:cubicBezTo>
                    <a:cubicBezTo>
                      <a:pt x="729" y="1251"/>
                      <a:pt x="730" y="1250"/>
                      <a:pt x="732" y="1252"/>
                    </a:cubicBezTo>
                    <a:cubicBezTo>
                      <a:pt x="736" y="1256"/>
                      <a:pt x="731" y="1259"/>
                      <a:pt x="727" y="1260"/>
                    </a:cubicBezTo>
                    <a:cubicBezTo>
                      <a:pt x="725" y="1261"/>
                      <a:pt x="722" y="1261"/>
                      <a:pt x="721" y="1263"/>
                    </a:cubicBezTo>
                    <a:cubicBezTo>
                      <a:pt x="718" y="1266"/>
                      <a:pt x="720" y="1267"/>
                      <a:pt x="723" y="1269"/>
                    </a:cubicBezTo>
                    <a:cubicBezTo>
                      <a:pt x="725" y="1270"/>
                      <a:pt x="728" y="1271"/>
                      <a:pt x="730" y="1273"/>
                    </a:cubicBezTo>
                    <a:cubicBezTo>
                      <a:pt x="733" y="1274"/>
                      <a:pt x="734" y="1276"/>
                      <a:pt x="736" y="1279"/>
                    </a:cubicBezTo>
                    <a:cubicBezTo>
                      <a:pt x="738" y="1283"/>
                      <a:pt x="746" y="1289"/>
                      <a:pt x="747" y="1281"/>
                    </a:cubicBezTo>
                    <a:cubicBezTo>
                      <a:pt x="748" y="1278"/>
                      <a:pt x="745" y="1278"/>
                      <a:pt x="743" y="1276"/>
                    </a:cubicBezTo>
                    <a:cubicBezTo>
                      <a:pt x="742" y="1275"/>
                      <a:pt x="741" y="1271"/>
                      <a:pt x="741" y="1269"/>
                    </a:cubicBezTo>
                    <a:cubicBezTo>
                      <a:pt x="745" y="1269"/>
                      <a:pt x="752" y="1271"/>
                      <a:pt x="753" y="1275"/>
                    </a:cubicBezTo>
                    <a:cubicBezTo>
                      <a:pt x="756" y="1275"/>
                      <a:pt x="760" y="1274"/>
                      <a:pt x="763" y="12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2020214" y="4325465"/>
                <a:ext cx="190908" cy="74789"/>
              </a:xfrm>
              <a:custGeom>
                <a:avLst/>
                <a:gdLst>
                  <a:gd name="T0" fmla="*/ 14 w 82"/>
                  <a:gd name="T1" fmla="*/ 10 h 32"/>
                  <a:gd name="T2" fmla="*/ 7 w 82"/>
                  <a:gd name="T3" fmla="*/ 14 h 32"/>
                  <a:gd name="T4" fmla="*/ 2 w 82"/>
                  <a:gd name="T5" fmla="*/ 15 h 32"/>
                  <a:gd name="T6" fmla="*/ 0 w 82"/>
                  <a:gd name="T7" fmla="*/ 13 h 32"/>
                  <a:gd name="T8" fmla="*/ 1 w 82"/>
                  <a:gd name="T9" fmla="*/ 10 h 32"/>
                  <a:gd name="T10" fmla="*/ 12 w 82"/>
                  <a:gd name="T11" fmla="*/ 2 h 32"/>
                  <a:gd name="T12" fmla="*/ 32 w 82"/>
                  <a:gd name="T13" fmla="*/ 5 h 32"/>
                  <a:gd name="T14" fmla="*/ 51 w 82"/>
                  <a:gd name="T15" fmla="*/ 12 h 32"/>
                  <a:gd name="T16" fmla="*/ 71 w 82"/>
                  <a:gd name="T17" fmla="*/ 19 h 32"/>
                  <a:gd name="T18" fmla="*/ 77 w 82"/>
                  <a:gd name="T19" fmla="*/ 24 h 32"/>
                  <a:gd name="T20" fmla="*/ 74 w 82"/>
                  <a:gd name="T21" fmla="*/ 30 h 32"/>
                  <a:gd name="T22" fmla="*/ 63 w 82"/>
                  <a:gd name="T23" fmla="*/ 30 h 32"/>
                  <a:gd name="T24" fmla="*/ 53 w 82"/>
                  <a:gd name="T25" fmla="*/ 31 h 32"/>
                  <a:gd name="T26" fmla="*/ 55 w 82"/>
                  <a:gd name="T27" fmla="*/ 25 h 32"/>
                  <a:gd name="T28" fmla="*/ 41 w 82"/>
                  <a:gd name="T29" fmla="*/ 16 h 32"/>
                  <a:gd name="T30" fmla="*/ 34 w 82"/>
                  <a:gd name="T31" fmla="*/ 13 h 32"/>
                  <a:gd name="T32" fmla="*/ 26 w 82"/>
                  <a:gd name="T33" fmla="*/ 12 h 32"/>
                  <a:gd name="T34" fmla="*/ 14 w 82"/>
                  <a:gd name="T3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2" h="32">
                    <a:moveTo>
                      <a:pt x="14" y="10"/>
                    </a:moveTo>
                    <a:cubicBezTo>
                      <a:pt x="12" y="12"/>
                      <a:pt x="9" y="13"/>
                      <a:pt x="7" y="14"/>
                    </a:cubicBezTo>
                    <a:cubicBezTo>
                      <a:pt x="5" y="14"/>
                      <a:pt x="4" y="14"/>
                      <a:pt x="2" y="15"/>
                    </a:cubicBezTo>
                    <a:cubicBezTo>
                      <a:pt x="1" y="15"/>
                      <a:pt x="0" y="15"/>
                      <a:pt x="0" y="13"/>
                    </a:cubicBezTo>
                    <a:cubicBezTo>
                      <a:pt x="0" y="12"/>
                      <a:pt x="0" y="11"/>
                      <a:pt x="1" y="10"/>
                    </a:cubicBezTo>
                    <a:cubicBezTo>
                      <a:pt x="3" y="6"/>
                      <a:pt x="8" y="4"/>
                      <a:pt x="12" y="2"/>
                    </a:cubicBezTo>
                    <a:cubicBezTo>
                      <a:pt x="19" y="0"/>
                      <a:pt x="25" y="2"/>
                      <a:pt x="32" y="5"/>
                    </a:cubicBezTo>
                    <a:cubicBezTo>
                      <a:pt x="38" y="8"/>
                      <a:pt x="45" y="9"/>
                      <a:pt x="51" y="12"/>
                    </a:cubicBezTo>
                    <a:cubicBezTo>
                      <a:pt x="58" y="16"/>
                      <a:pt x="65" y="16"/>
                      <a:pt x="71" y="19"/>
                    </a:cubicBezTo>
                    <a:cubicBezTo>
                      <a:pt x="73" y="21"/>
                      <a:pt x="77" y="22"/>
                      <a:pt x="77" y="24"/>
                    </a:cubicBezTo>
                    <a:cubicBezTo>
                      <a:pt x="82" y="26"/>
                      <a:pt x="76" y="29"/>
                      <a:pt x="74" y="30"/>
                    </a:cubicBezTo>
                    <a:cubicBezTo>
                      <a:pt x="70" y="31"/>
                      <a:pt x="66" y="30"/>
                      <a:pt x="63" y="30"/>
                    </a:cubicBezTo>
                    <a:cubicBezTo>
                      <a:pt x="60" y="30"/>
                      <a:pt x="55" y="32"/>
                      <a:pt x="53" y="31"/>
                    </a:cubicBezTo>
                    <a:cubicBezTo>
                      <a:pt x="49" y="30"/>
                      <a:pt x="52" y="26"/>
                      <a:pt x="55" y="25"/>
                    </a:cubicBezTo>
                    <a:cubicBezTo>
                      <a:pt x="53" y="21"/>
                      <a:pt x="45" y="19"/>
                      <a:pt x="41" y="16"/>
                    </a:cubicBezTo>
                    <a:cubicBezTo>
                      <a:pt x="39" y="15"/>
                      <a:pt x="36" y="14"/>
                      <a:pt x="34" y="13"/>
                    </a:cubicBezTo>
                    <a:cubicBezTo>
                      <a:pt x="32" y="12"/>
                      <a:pt x="29" y="12"/>
                      <a:pt x="26" y="12"/>
                    </a:cubicBezTo>
                    <a:cubicBezTo>
                      <a:pt x="21" y="10"/>
                      <a:pt x="20" y="5"/>
                      <a:pt x="14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7" name="Freeform 30"/>
              <p:cNvSpPr>
                <a:spLocks/>
              </p:cNvSpPr>
              <p:nvPr/>
            </p:nvSpPr>
            <p:spPr bwMode="auto">
              <a:xfrm>
                <a:off x="2125509" y="4404190"/>
                <a:ext cx="44283" cy="28538"/>
              </a:xfrm>
              <a:custGeom>
                <a:avLst/>
                <a:gdLst>
                  <a:gd name="T0" fmla="*/ 17 w 19"/>
                  <a:gd name="T1" fmla="*/ 6 h 12"/>
                  <a:gd name="T2" fmla="*/ 17 w 19"/>
                  <a:gd name="T3" fmla="*/ 11 h 12"/>
                  <a:gd name="T4" fmla="*/ 12 w 19"/>
                  <a:gd name="T5" fmla="*/ 12 h 12"/>
                  <a:gd name="T6" fmla="*/ 8 w 19"/>
                  <a:gd name="T7" fmla="*/ 9 h 12"/>
                  <a:gd name="T8" fmla="*/ 3 w 19"/>
                  <a:gd name="T9" fmla="*/ 3 h 12"/>
                  <a:gd name="T10" fmla="*/ 14 w 19"/>
                  <a:gd name="T11" fmla="*/ 4 h 12"/>
                  <a:gd name="T12" fmla="*/ 17 w 19"/>
                  <a:gd name="T13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2">
                    <a:moveTo>
                      <a:pt x="17" y="6"/>
                    </a:moveTo>
                    <a:cubicBezTo>
                      <a:pt x="18" y="9"/>
                      <a:pt x="19" y="10"/>
                      <a:pt x="17" y="11"/>
                    </a:cubicBezTo>
                    <a:cubicBezTo>
                      <a:pt x="15" y="11"/>
                      <a:pt x="13" y="12"/>
                      <a:pt x="12" y="12"/>
                    </a:cubicBezTo>
                    <a:cubicBezTo>
                      <a:pt x="9" y="12"/>
                      <a:pt x="9" y="11"/>
                      <a:pt x="8" y="9"/>
                    </a:cubicBezTo>
                    <a:cubicBezTo>
                      <a:pt x="6" y="8"/>
                      <a:pt x="0" y="6"/>
                      <a:pt x="3" y="3"/>
                    </a:cubicBezTo>
                    <a:cubicBezTo>
                      <a:pt x="5" y="0"/>
                      <a:pt x="11" y="3"/>
                      <a:pt x="14" y="4"/>
                    </a:cubicBezTo>
                    <a:cubicBezTo>
                      <a:pt x="16" y="5"/>
                      <a:pt x="16" y="5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/>
            </p:nvSpPr>
            <p:spPr bwMode="auto">
              <a:xfrm>
                <a:off x="2202266" y="4385492"/>
                <a:ext cx="102342" cy="47235"/>
              </a:xfrm>
              <a:custGeom>
                <a:avLst/>
                <a:gdLst>
                  <a:gd name="T0" fmla="*/ 27 w 44"/>
                  <a:gd name="T1" fmla="*/ 15 h 20"/>
                  <a:gd name="T2" fmla="*/ 22 w 44"/>
                  <a:gd name="T3" fmla="*/ 19 h 20"/>
                  <a:gd name="T4" fmla="*/ 18 w 44"/>
                  <a:gd name="T5" fmla="*/ 17 h 20"/>
                  <a:gd name="T6" fmla="*/ 12 w 44"/>
                  <a:gd name="T7" fmla="*/ 15 h 20"/>
                  <a:gd name="T8" fmla="*/ 6 w 44"/>
                  <a:gd name="T9" fmla="*/ 16 h 20"/>
                  <a:gd name="T10" fmla="*/ 1 w 44"/>
                  <a:gd name="T11" fmla="*/ 14 h 20"/>
                  <a:gd name="T12" fmla="*/ 3 w 44"/>
                  <a:gd name="T13" fmla="*/ 11 h 20"/>
                  <a:gd name="T14" fmla="*/ 12 w 44"/>
                  <a:gd name="T15" fmla="*/ 7 h 20"/>
                  <a:gd name="T16" fmla="*/ 6 w 44"/>
                  <a:gd name="T17" fmla="*/ 3 h 20"/>
                  <a:gd name="T18" fmla="*/ 10 w 44"/>
                  <a:gd name="T19" fmla="*/ 0 h 20"/>
                  <a:gd name="T20" fmla="*/ 15 w 44"/>
                  <a:gd name="T21" fmla="*/ 2 h 20"/>
                  <a:gd name="T22" fmla="*/ 20 w 44"/>
                  <a:gd name="T23" fmla="*/ 1 h 20"/>
                  <a:gd name="T24" fmla="*/ 25 w 44"/>
                  <a:gd name="T25" fmla="*/ 2 h 20"/>
                  <a:gd name="T26" fmla="*/ 35 w 44"/>
                  <a:gd name="T27" fmla="*/ 6 h 20"/>
                  <a:gd name="T28" fmla="*/ 43 w 44"/>
                  <a:gd name="T29" fmla="*/ 12 h 20"/>
                  <a:gd name="T30" fmla="*/ 39 w 44"/>
                  <a:gd name="T31" fmla="*/ 16 h 20"/>
                  <a:gd name="T32" fmla="*/ 31 w 44"/>
                  <a:gd name="T33" fmla="*/ 15 h 20"/>
                  <a:gd name="T34" fmla="*/ 27 w 44"/>
                  <a:gd name="T3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" h="20">
                    <a:moveTo>
                      <a:pt x="27" y="15"/>
                    </a:moveTo>
                    <a:cubicBezTo>
                      <a:pt x="25" y="16"/>
                      <a:pt x="25" y="19"/>
                      <a:pt x="22" y="19"/>
                    </a:cubicBezTo>
                    <a:cubicBezTo>
                      <a:pt x="20" y="20"/>
                      <a:pt x="18" y="19"/>
                      <a:pt x="18" y="17"/>
                    </a:cubicBezTo>
                    <a:cubicBezTo>
                      <a:pt x="17" y="12"/>
                      <a:pt x="15" y="13"/>
                      <a:pt x="12" y="15"/>
                    </a:cubicBezTo>
                    <a:cubicBezTo>
                      <a:pt x="11" y="16"/>
                      <a:pt x="8" y="16"/>
                      <a:pt x="6" y="16"/>
                    </a:cubicBezTo>
                    <a:cubicBezTo>
                      <a:pt x="5" y="16"/>
                      <a:pt x="3" y="16"/>
                      <a:pt x="1" y="14"/>
                    </a:cubicBezTo>
                    <a:cubicBezTo>
                      <a:pt x="0" y="13"/>
                      <a:pt x="1" y="11"/>
                      <a:pt x="3" y="11"/>
                    </a:cubicBezTo>
                    <a:cubicBezTo>
                      <a:pt x="4" y="10"/>
                      <a:pt x="15" y="12"/>
                      <a:pt x="12" y="7"/>
                    </a:cubicBezTo>
                    <a:cubicBezTo>
                      <a:pt x="10" y="5"/>
                      <a:pt x="7" y="5"/>
                      <a:pt x="6" y="3"/>
                    </a:cubicBezTo>
                    <a:cubicBezTo>
                      <a:pt x="7" y="2"/>
                      <a:pt x="9" y="0"/>
                      <a:pt x="10" y="0"/>
                    </a:cubicBezTo>
                    <a:cubicBezTo>
                      <a:pt x="12" y="0"/>
                      <a:pt x="13" y="2"/>
                      <a:pt x="15" y="2"/>
                    </a:cubicBezTo>
                    <a:cubicBezTo>
                      <a:pt x="17" y="3"/>
                      <a:pt x="18" y="1"/>
                      <a:pt x="20" y="1"/>
                    </a:cubicBezTo>
                    <a:cubicBezTo>
                      <a:pt x="21" y="1"/>
                      <a:pt x="24" y="1"/>
                      <a:pt x="25" y="2"/>
                    </a:cubicBezTo>
                    <a:cubicBezTo>
                      <a:pt x="29" y="3"/>
                      <a:pt x="32" y="5"/>
                      <a:pt x="35" y="6"/>
                    </a:cubicBezTo>
                    <a:cubicBezTo>
                      <a:pt x="38" y="7"/>
                      <a:pt x="43" y="9"/>
                      <a:pt x="43" y="12"/>
                    </a:cubicBezTo>
                    <a:cubicBezTo>
                      <a:pt x="44" y="15"/>
                      <a:pt x="42" y="16"/>
                      <a:pt x="39" y="16"/>
                    </a:cubicBezTo>
                    <a:cubicBezTo>
                      <a:pt x="37" y="15"/>
                      <a:pt x="34" y="14"/>
                      <a:pt x="31" y="15"/>
                    </a:cubicBezTo>
                    <a:cubicBezTo>
                      <a:pt x="30" y="15"/>
                      <a:pt x="28" y="15"/>
                      <a:pt x="2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/>
            </p:nvSpPr>
            <p:spPr bwMode="auto">
              <a:xfrm>
                <a:off x="2318385" y="4409110"/>
                <a:ext cx="42315" cy="20666"/>
              </a:xfrm>
              <a:custGeom>
                <a:avLst/>
                <a:gdLst>
                  <a:gd name="T0" fmla="*/ 15 w 18"/>
                  <a:gd name="T1" fmla="*/ 2 h 9"/>
                  <a:gd name="T2" fmla="*/ 12 w 18"/>
                  <a:gd name="T3" fmla="*/ 9 h 9"/>
                  <a:gd name="T4" fmla="*/ 4 w 18"/>
                  <a:gd name="T5" fmla="*/ 7 h 9"/>
                  <a:gd name="T6" fmla="*/ 5 w 18"/>
                  <a:gd name="T7" fmla="*/ 2 h 9"/>
                  <a:gd name="T8" fmla="*/ 15 w 1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5" y="2"/>
                    </a:moveTo>
                    <a:cubicBezTo>
                      <a:pt x="18" y="5"/>
                      <a:pt x="15" y="9"/>
                      <a:pt x="12" y="9"/>
                    </a:cubicBezTo>
                    <a:cubicBezTo>
                      <a:pt x="9" y="8"/>
                      <a:pt x="6" y="8"/>
                      <a:pt x="4" y="7"/>
                    </a:cubicBezTo>
                    <a:cubicBezTo>
                      <a:pt x="0" y="6"/>
                      <a:pt x="1" y="3"/>
                      <a:pt x="5" y="2"/>
                    </a:cubicBezTo>
                    <a:cubicBezTo>
                      <a:pt x="8" y="1"/>
                      <a:pt x="13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0" name="Freeform 33"/>
              <p:cNvSpPr>
                <a:spLocks/>
              </p:cNvSpPr>
              <p:nvPr/>
            </p:nvSpPr>
            <p:spPr bwMode="auto">
              <a:xfrm>
                <a:off x="2130429" y="4288070"/>
                <a:ext cx="15745" cy="23617"/>
              </a:xfrm>
              <a:custGeom>
                <a:avLst/>
                <a:gdLst>
                  <a:gd name="T0" fmla="*/ 3 w 7"/>
                  <a:gd name="T1" fmla="*/ 0 h 10"/>
                  <a:gd name="T2" fmla="*/ 7 w 7"/>
                  <a:gd name="T3" fmla="*/ 6 h 10"/>
                  <a:gd name="T4" fmla="*/ 2 w 7"/>
                  <a:gd name="T5" fmla="*/ 8 h 10"/>
                  <a:gd name="T6" fmla="*/ 0 w 7"/>
                  <a:gd name="T7" fmla="*/ 3 h 10"/>
                  <a:gd name="T8" fmla="*/ 3 w 7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3" y="0"/>
                    </a:moveTo>
                    <a:cubicBezTo>
                      <a:pt x="5" y="1"/>
                      <a:pt x="7" y="4"/>
                      <a:pt x="7" y="6"/>
                    </a:cubicBezTo>
                    <a:cubicBezTo>
                      <a:pt x="7" y="8"/>
                      <a:pt x="4" y="10"/>
                      <a:pt x="2" y="8"/>
                    </a:cubicBezTo>
                    <a:cubicBezTo>
                      <a:pt x="2" y="7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2118620" y="4255596"/>
                <a:ext cx="30506" cy="13777"/>
              </a:xfrm>
              <a:custGeom>
                <a:avLst/>
                <a:gdLst>
                  <a:gd name="T0" fmla="*/ 4 w 13"/>
                  <a:gd name="T1" fmla="*/ 6 h 6"/>
                  <a:gd name="T2" fmla="*/ 2 w 13"/>
                  <a:gd name="T3" fmla="*/ 1 h 6"/>
                  <a:gd name="T4" fmla="*/ 10 w 13"/>
                  <a:gd name="T5" fmla="*/ 2 h 6"/>
                  <a:gd name="T6" fmla="*/ 4 w 1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4" y="6"/>
                    </a:moveTo>
                    <a:cubicBezTo>
                      <a:pt x="2" y="5"/>
                      <a:pt x="0" y="3"/>
                      <a:pt x="2" y="1"/>
                    </a:cubicBezTo>
                    <a:cubicBezTo>
                      <a:pt x="4" y="0"/>
                      <a:pt x="8" y="1"/>
                      <a:pt x="10" y="2"/>
                    </a:cubicBezTo>
                    <a:cubicBezTo>
                      <a:pt x="13" y="5"/>
                      <a:pt x="6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2" name="Freeform 35"/>
              <p:cNvSpPr>
                <a:spLocks/>
              </p:cNvSpPr>
              <p:nvPr/>
            </p:nvSpPr>
            <p:spPr bwMode="auto">
              <a:xfrm>
                <a:off x="1973963" y="3219379"/>
                <a:ext cx="125960" cy="121040"/>
              </a:xfrm>
              <a:custGeom>
                <a:avLst/>
                <a:gdLst>
                  <a:gd name="T0" fmla="*/ 50 w 54"/>
                  <a:gd name="T1" fmla="*/ 42 h 52"/>
                  <a:gd name="T2" fmla="*/ 41 w 54"/>
                  <a:gd name="T3" fmla="*/ 36 h 52"/>
                  <a:gd name="T4" fmla="*/ 30 w 54"/>
                  <a:gd name="T5" fmla="*/ 32 h 52"/>
                  <a:gd name="T6" fmla="*/ 23 w 54"/>
                  <a:gd name="T7" fmla="*/ 41 h 52"/>
                  <a:gd name="T8" fmla="*/ 13 w 54"/>
                  <a:gd name="T9" fmla="*/ 43 h 52"/>
                  <a:gd name="T10" fmla="*/ 13 w 54"/>
                  <a:gd name="T11" fmla="*/ 36 h 52"/>
                  <a:gd name="T12" fmla="*/ 6 w 54"/>
                  <a:gd name="T13" fmla="*/ 38 h 52"/>
                  <a:gd name="T14" fmla="*/ 9 w 54"/>
                  <a:gd name="T15" fmla="*/ 27 h 52"/>
                  <a:gd name="T16" fmla="*/ 11 w 54"/>
                  <a:gd name="T17" fmla="*/ 12 h 52"/>
                  <a:gd name="T18" fmla="*/ 20 w 54"/>
                  <a:gd name="T19" fmla="*/ 5 h 52"/>
                  <a:gd name="T20" fmla="*/ 24 w 54"/>
                  <a:gd name="T21" fmla="*/ 10 h 52"/>
                  <a:gd name="T22" fmla="*/ 32 w 54"/>
                  <a:gd name="T23" fmla="*/ 14 h 52"/>
                  <a:gd name="T24" fmla="*/ 38 w 54"/>
                  <a:gd name="T25" fmla="*/ 19 h 52"/>
                  <a:gd name="T26" fmla="*/ 44 w 54"/>
                  <a:gd name="T27" fmla="*/ 25 h 52"/>
                  <a:gd name="T28" fmla="*/ 52 w 54"/>
                  <a:gd name="T29" fmla="*/ 33 h 52"/>
                  <a:gd name="T30" fmla="*/ 50 w 54"/>
                  <a:gd name="T31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52">
                    <a:moveTo>
                      <a:pt x="50" y="42"/>
                    </a:moveTo>
                    <a:cubicBezTo>
                      <a:pt x="44" y="44"/>
                      <a:pt x="43" y="40"/>
                      <a:pt x="41" y="36"/>
                    </a:cubicBezTo>
                    <a:cubicBezTo>
                      <a:pt x="39" y="32"/>
                      <a:pt x="35" y="28"/>
                      <a:pt x="30" y="32"/>
                    </a:cubicBezTo>
                    <a:cubicBezTo>
                      <a:pt x="27" y="34"/>
                      <a:pt x="26" y="39"/>
                      <a:pt x="23" y="41"/>
                    </a:cubicBezTo>
                    <a:cubicBezTo>
                      <a:pt x="20" y="43"/>
                      <a:pt x="14" y="52"/>
                      <a:pt x="13" y="43"/>
                    </a:cubicBezTo>
                    <a:cubicBezTo>
                      <a:pt x="13" y="41"/>
                      <a:pt x="15" y="37"/>
                      <a:pt x="13" y="36"/>
                    </a:cubicBezTo>
                    <a:cubicBezTo>
                      <a:pt x="12" y="35"/>
                      <a:pt x="8" y="38"/>
                      <a:pt x="6" y="38"/>
                    </a:cubicBezTo>
                    <a:cubicBezTo>
                      <a:pt x="0" y="39"/>
                      <a:pt x="8" y="30"/>
                      <a:pt x="9" y="27"/>
                    </a:cubicBezTo>
                    <a:cubicBezTo>
                      <a:pt x="11" y="22"/>
                      <a:pt x="11" y="17"/>
                      <a:pt x="11" y="12"/>
                    </a:cubicBezTo>
                    <a:cubicBezTo>
                      <a:pt x="11" y="7"/>
                      <a:pt x="14" y="0"/>
                      <a:pt x="20" y="5"/>
                    </a:cubicBezTo>
                    <a:cubicBezTo>
                      <a:pt x="21" y="7"/>
                      <a:pt x="23" y="9"/>
                      <a:pt x="24" y="10"/>
                    </a:cubicBezTo>
                    <a:cubicBezTo>
                      <a:pt x="26" y="12"/>
                      <a:pt x="29" y="13"/>
                      <a:pt x="32" y="14"/>
                    </a:cubicBezTo>
                    <a:cubicBezTo>
                      <a:pt x="35" y="15"/>
                      <a:pt x="35" y="18"/>
                      <a:pt x="38" y="19"/>
                    </a:cubicBezTo>
                    <a:cubicBezTo>
                      <a:pt x="40" y="21"/>
                      <a:pt x="42" y="23"/>
                      <a:pt x="44" y="25"/>
                    </a:cubicBezTo>
                    <a:cubicBezTo>
                      <a:pt x="48" y="28"/>
                      <a:pt x="51" y="28"/>
                      <a:pt x="52" y="33"/>
                    </a:cubicBezTo>
                    <a:cubicBezTo>
                      <a:pt x="53" y="36"/>
                      <a:pt x="54" y="40"/>
                      <a:pt x="50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3" name="Freeform 36"/>
              <p:cNvSpPr>
                <a:spLocks/>
              </p:cNvSpPr>
              <p:nvPr/>
            </p:nvSpPr>
            <p:spPr bwMode="auto">
              <a:xfrm>
                <a:off x="2034975" y="3328610"/>
                <a:ext cx="37394" cy="44283"/>
              </a:xfrm>
              <a:custGeom>
                <a:avLst/>
                <a:gdLst>
                  <a:gd name="T0" fmla="*/ 16 w 16"/>
                  <a:gd name="T1" fmla="*/ 6 h 19"/>
                  <a:gd name="T2" fmla="*/ 11 w 16"/>
                  <a:gd name="T3" fmla="*/ 11 h 19"/>
                  <a:gd name="T4" fmla="*/ 6 w 16"/>
                  <a:gd name="T5" fmla="*/ 17 h 19"/>
                  <a:gd name="T6" fmla="*/ 3 w 16"/>
                  <a:gd name="T7" fmla="*/ 8 h 19"/>
                  <a:gd name="T8" fmla="*/ 14 w 16"/>
                  <a:gd name="T9" fmla="*/ 1 h 19"/>
                  <a:gd name="T10" fmla="*/ 16 w 16"/>
                  <a:gd name="T11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9">
                    <a:moveTo>
                      <a:pt x="16" y="6"/>
                    </a:moveTo>
                    <a:cubicBezTo>
                      <a:pt x="16" y="8"/>
                      <a:pt x="13" y="10"/>
                      <a:pt x="11" y="11"/>
                    </a:cubicBezTo>
                    <a:cubicBezTo>
                      <a:pt x="10" y="13"/>
                      <a:pt x="8" y="16"/>
                      <a:pt x="6" y="17"/>
                    </a:cubicBezTo>
                    <a:cubicBezTo>
                      <a:pt x="0" y="19"/>
                      <a:pt x="1" y="10"/>
                      <a:pt x="3" y="8"/>
                    </a:cubicBezTo>
                    <a:cubicBezTo>
                      <a:pt x="4" y="6"/>
                      <a:pt x="11" y="0"/>
                      <a:pt x="14" y="1"/>
                    </a:cubicBezTo>
                    <a:cubicBezTo>
                      <a:pt x="15" y="1"/>
                      <a:pt x="16" y="4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4" name="Freeform 37"/>
              <p:cNvSpPr>
                <a:spLocks/>
              </p:cNvSpPr>
              <p:nvPr/>
            </p:nvSpPr>
            <p:spPr bwMode="auto">
              <a:xfrm>
                <a:off x="2095003" y="3347307"/>
                <a:ext cx="23617" cy="44283"/>
              </a:xfrm>
              <a:custGeom>
                <a:avLst/>
                <a:gdLst>
                  <a:gd name="T0" fmla="*/ 10 w 10"/>
                  <a:gd name="T1" fmla="*/ 7 h 19"/>
                  <a:gd name="T2" fmla="*/ 3 w 10"/>
                  <a:gd name="T3" fmla="*/ 16 h 19"/>
                  <a:gd name="T4" fmla="*/ 1 w 10"/>
                  <a:gd name="T5" fmla="*/ 6 h 19"/>
                  <a:gd name="T6" fmla="*/ 10 w 10"/>
                  <a:gd name="T7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10" y="7"/>
                    </a:moveTo>
                    <a:cubicBezTo>
                      <a:pt x="8" y="9"/>
                      <a:pt x="7" y="19"/>
                      <a:pt x="3" y="16"/>
                    </a:cubicBezTo>
                    <a:cubicBezTo>
                      <a:pt x="0" y="14"/>
                      <a:pt x="0" y="9"/>
                      <a:pt x="1" y="6"/>
                    </a:cubicBezTo>
                    <a:cubicBezTo>
                      <a:pt x="5" y="0"/>
                      <a:pt x="7" y="3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5" name="Freeform 38"/>
              <p:cNvSpPr>
                <a:spLocks/>
              </p:cNvSpPr>
              <p:nvPr/>
            </p:nvSpPr>
            <p:spPr bwMode="auto">
              <a:xfrm>
                <a:off x="2146174" y="3107196"/>
                <a:ext cx="49203" cy="54124"/>
              </a:xfrm>
              <a:custGeom>
                <a:avLst/>
                <a:gdLst>
                  <a:gd name="T0" fmla="*/ 15 w 21"/>
                  <a:gd name="T1" fmla="*/ 19 h 23"/>
                  <a:gd name="T2" fmla="*/ 9 w 21"/>
                  <a:gd name="T3" fmla="*/ 22 h 23"/>
                  <a:gd name="T4" fmla="*/ 3 w 21"/>
                  <a:gd name="T5" fmla="*/ 10 h 23"/>
                  <a:gd name="T6" fmla="*/ 14 w 21"/>
                  <a:gd name="T7" fmla="*/ 2 h 23"/>
                  <a:gd name="T8" fmla="*/ 15 w 21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3">
                    <a:moveTo>
                      <a:pt x="15" y="19"/>
                    </a:moveTo>
                    <a:cubicBezTo>
                      <a:pt x="14" y="22"/>
                      <a:pt x="12" y="23"/>
                      <a:pt x="9" y="22"/>
                    </a:cubicBezTo>
                    <a:cubicBezTo>
                      <a:pt x="4" y="20"/>
                      <a:pt x="0" y="16"/>
                      <a:pt x="3" y="10"/>
                    </a:cubicBezTo>
                    <a:cubicBezTo>
                      <a:pt x="4" y="6"/>
                      <a:pt x="9" y="0"/>
                      <a:pt x="14" y="2"/>
                    </a:cubicBezTo>
                    <a:cubicBezTo>
                      <a:pt x="21" y="4"/>
                      <a:pt x="19" y="14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6" name="Freeform 39"/>
              <p:cNvSpPr>
                <a:spLocks/>
              </p:cNvSpPr>
              <p:nvPr/>
            </p:nvSpPr>
            <p:spPr bwMode="auto">
              <a:xfrm>
                <a:off x="2188489" y="3117037"/>
                <a:ext cx="32474" cy="25586"/>
              </a:xfrm>
              <a:custGeom>
                <a:avLst/>
                <a:gdLst>
                  <a:gd name="T0" fmla="*/ 6 w 14"/>
                  <a:gd name="T1" fmla="*/ 1 h 11"/>
                  <a:gd name="T2" fmla="*/ 9 w 14"/>
                  <a:gd name="T3" fmla="*/ 11 h 11"/>
                  <a:gd name="T4" fmla="*/ 6 w 14"/>
                  <a:gd name="T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1">
                    <a:moveTo>
                      <a:pt x="6" y="1"/>
                    </a:moveTo>
                    <a:cubicBezTo>
                      <a:pt x="11" y="0"/>
                      <a:pt x="14" y="11"/>
                      <a:pt x="9" y="11"/>
                    </a:cubicBezTo>
                    <a:cubicBezTo>
                      <a:pt x="5" y="10"/>
                      <a:pt x="0" y="3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39" name="Freeform 40"/>
              <p:cNvSpPr>
                <a:spLocks/>
              </p:cNvSpPr>
              <p:nvPr/>
            </p:nvSpPr>
            <p:spPr bwMode="auto">
              <a:xfrm>
                <a:off x="1929680" y="2811977"/>
                <a:ext cx="493999" cy="565836"/>
              </a:xfrm>
              <a:custGeom>
                <a:avLst/>
                <a:gdLst>
                  <a:gd name="T0" fmla="*/ 81 w 212"/>
                  <a:gd name="T1" fmla="*/ 89 h 243"/>
                  <a:gd name="T2" fmla="*/ 94 w 212"/>
                  <a:gd name="T3" fmla="*/ 83 h 243"/>
                  <a:gd name="T4" fmla="*/ 108 w 212"/>
                  <a:gd name="T5" fmla="*/ 110 h 243"/>
                  <a:gd name="T6" fmla="*/ 116 w 212"/>
                  <a:gd name="T7" fmla="*/ 116 h 243"/>
                  <a:gd name="T8" fmla="*/ 120 w 212"/>
                  <a:gd name="T9" fmla="*/ 126 h 243"/>
                  <a:gd name="T10" fmla="*/ 131 w 212"/>
                  <a:gd name="T11" fmla="*/ 140 h 243"/>
                  <a:gd name="T12" fmla="*/ 116 w 212"/>
                  <a:gd name="T13" fmla="*/ 172 h 243"/>
                  <a:gd name="T14" fmla="*/ 106 w 212"/>
                  <a:gd name="T15" fmla="*/ 185 h 243"/>
                  <a:gd name="T16" fmla="*/ 106 w 212"/>
                  <a:gd name="T17" fmla="*/ 202 h 243"/>
                  <a:gd name="T18" fmla="*/ 127 w 212"/>
                  <a:gd name="T19" fmla="*/ 203 h 243"/>
                  <a:gd name="T20" fmla="*/ 136 w 212"/>
                  <a:gd name="T21" fmla="*/ 222 h 243"/>
                  <a:gd name="T22" fmla="*/ 163 w 212"/>
                  <a:gd name="T23" fmla="*/ 234 h 243"/>
                  <a:gd name="T24" fmla="*/ 165 w 212"/>
                  <a:gd name="T25" fmla="*/ 222 h 243"/>
                  <a:gd name="T26" fmla="*/ 168 w 212"/>
                  <a:gd name="T27" fmla="*/ 221 h 243"/>
                  <a:gd name="T28" fmla="*/ 185 w 212"/>
                  <a:gd name="T29" fmla="*/ 229 h 243"/>
                  <a:gd name="T30" fmla="*/ 190 w 212"/>
                  <a:gd name="T31" fmla="*/ 210 h 243"/>
                  <a:gd name="T32" fmla="*/ 179 w 212"/>
                  <a:gd name="T33" fmla="*/ 193 h 243"/>
                  <a:gd name="T34" fmla="*/ 172 w 212"/>
                  <a:gd name="T35" fmla="*/ 183 h 243"/>
                  <a:gd name="T36" fmla="*/ 169 w 212"/>
                  <a:gd name="T37" fmla="*/ 161 h 243"/>
                  <a:gd name="T38" fmla="*/ 187 w 212"/>
                  <a:gd name="T39" fmla="*/ 176 h 243"/>
                  <a:gd name="T40" fmla="*/ 200 w 212"/>
                  <a:gd name="T41" fmla="*/ 183 h 243"/>
                  <a:gd name="T42" fmla="*/ 208 w 212"/>
                  <a:gd name="T43" fmla="*/ 167 h 243"/>
                  <a:gd name="T44" fmla="*/ 203 w 212"/>
                  <a:gd name="T45" fmla="*/ 152 h 243"/>
                  <a:gd name="T46" fmla="*/ 193 w 212"/>
                  <a:gd name="T47" fmla="*/ 141 h 243"/>
                  <a:gd name="T48" fmla="*/ 184 w 212"/>
                  <a:gd name="T49" fmla="*/ 134 h 243"/>
                  <a:gd name="T50" fmla="*/ 175 w 212"/>
                  <a:gd name="T51" fmla="*/ 128 h 243"/>
                  <a:gd name="T52" fmla="*/ 164 w 212"/>
                  <a:gd name="T53" fmla="*/ 113 h 243"/>
                  <a:gd name="T54" fmla="*/ 171 w 212"/>
                  <a:gd name="T55" fmla="*/ 104 h 243"/>
                  <a:gd name="T56" fmla="*/ 169 w 212"/>
                  <a:gd name="T57" fmla="*/ 97 h 243"/>
                  <a:gd name="T58" fmla="*/ 157 w 212"/>
                  <a:gd name="T59" fmla="*/ 90 h 243"/>
                  <a:gd name="T60" fmla="*/ 161 w 212"/>
                  <a:gd name="T61" fmla="*/ 80 h 243"/>
                  <a:gd name="T62" fmla="*/ 146 w 212"/>
                  <a:gd name="T63" fmla="*/ 77 h 243"/>
                  <a:gd name="T64" fmla="*/ 143 w 212"/>
                  <a:gd name="T65" fmla="*/ 65 h 243"/>
                  <a:gd name="T66" fmla="*/ 121 w 212"/>
                  <a:gd name="T67" fmla="*/ 59 h 243"/>
                  <a:gd name="T68" fmla="*/ 118 w 212"/>
                  <a:gd name="T69" fmla="*/ 46 h 243"/>
                  <a:gd name="T70" fmla="*/ 108 w 212"/>
                  <a:gd name="T71" fmla="*/ 40 h 243"/>
                  <a:gd name="T72" fmla="*/ 88 w 212"/>
                  <a:gd name="T73" fmla="*/ 31 h 243"/>
                  <a:gd name="T74" fmla="*/ 78 w 212"/>
                  <a:gd name="T75" fmla="*/ 37 h 243"/>
                  <a:gd name="T76" fmla="*/ 66 w 212"/>
                  <a:gd name="T77" fmla="*/ 42 h 243"/>
                  <a:gd name="T78" fmla="*/ 62 w 212"/>
                  <a:gd name="T79" fmla="*/ 14 h 243"/>
                  <a:gd name="T80" fmla="*/ 47 w 212"/>
                  <a:gd name="T81" fmla="*/ 13 h 243"/>
                  <a:gd name="T82" fmla="*/ 45 w 212"/>
                  <a:gd name="T83" fmla="*/ 25 h 243"/>
                  <a:gd name="T84" fmla="*/ 42 w 212"/>
                  <a:gd name="T85" fmla="*/ 27 h 243"/>
                  <a:gd name="T86" fmla="*/ 30 w 212"/>
                  <a:gd name="T87" fmla="*/ 29 h 243"/>
                  <a:gd name="T88" fmla="*/ 32 w 212"/>
                  <a:gd name="T89" fmla="*/ 49 h 243"/>
                  <a:gd name="T90" fmla="*/ 39 w 212"/>
                  <a:gd name="T91" fmla="*/ 67 h 243"/>
                  <a:gd name="T92" fmla="*/ 27 w 212"/>
                  <a:gd name="T93" fmla="*/ 70 h 243"/>
                  <a:gd name="T94" fmla="*/ 29 w 212"/>
                  <a:gd name="T95" fmla="*/ 52 h 243"/>
                  <a:gd name="T96" fmla="*/ 30 w 212"/>
                  <a:gd name="T97" fmla="*/ 13 h 243"/>
                  <a:gd name="T98" fmla="*/ 10 w 212"/>
                  <a:gd name="T99" fmla="*/ 17 h 243"/>
                  <a:gd name="T100" fmla="*/ 0 w 212"/>
                  <a:gd name="T101" fmla="*/ 55 h 243"/>
                  <a:gd name="T102" fmla="*/ 19 w 212"/>
                  <a:gd name="T103" fmla="*/ 72 h 243"/>
                  <a:gd name="T104" fmla="*/ 13 w 212"/>
                  <a:gd name="T105" fmla="*/ 87 h 243"/>
                  <a:gd name="T106" fmla="*/ 34 w 212"/>
                  <a:gd name="T107" fmla="*/ 92 h 243"/>
                  <a:gd name="T108" fmla="*/ 56 w 212"/>
                  <a:gd name="T109" fmla="*/ 95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2" h="243">
                    <a:moveTo>
                      <a:pt x="70" y="92"/>
                    </a:moveTo>
                    <a:cubicBezTo>
                      <a:pt x="72" y="92"/>
                      <a:pt x="73" y="95"/>
                      <a:pt x="75" y="95"/>
                    </a:cubicBezTo>
                    <a:cubicBezTo>
                      <a:pt x="79" y="96"/>
                      <a:pt x="82" y="92"/>
                      <a:pt x="81" y="89"/>
                    </a:cubicBezTo>
                    <a:cubicBezTo>
                      <a:pt x="81" y="87"/>
                      <a:pt x="80" y="85"/>
                      <a:pt x="81" y="84"/>
                    </a:cubicBezTo>
                    <a:cubicBezTo>
                      <a:pt x="82" y="82"/>
                      <a:pt x="85" y="84"/>
                      <a:pt x="87" y="84"/>
                    </a:cubicBezTo>
                    <a:cubicBezTo>
                      <a:pt x="89" y="85"/>
                      <a:pt x="92" y="83"/>
                      <a:pt x="94" y="83"/>
                    </a:cubicBezTo>
                    <a:cubicBezTo>
                      <a:pt x="95" y="84"/>
                      <a:pt x="95" y="87"/>
                      <a:pt x="96" y="88"/>
                    </a:cubicBezTo>
                    <a:cubicBezTo>
                      <a:pt x="98" y="91"/>
                      <a:pt x="99" y="95"/>
                      <a:pt x="101" y="99"/>
                    </a:cubicBezTo>
                    <a:cubicBezTo>
                      <a:pt x="102" y="102"/>
                      <a:pt x="109" y="106"/>
                      <a:pt x="108" y="110"/>
                    </a:cubicBezTo>
                    <a:cubicBezTo>
                      <a:pt x="107" y="112"/>
                      <a:pt x="94" y="118"/>
                      <a:pt x="103" y="118"/>
                    </a:cubicBezTo>
                    <a:cubicBezTo>
                      <a:pt x="106" y="119"/>
                      <a:pt x="108" y="117"/>
                      <a:pt x="110" y="115"/>
                    </a:cubicBezTo>
                    <a:cubicBezTo>
                      <a:pt x="113" y="112"/>
                      <a:pt x="114" y="112"/>
                      <a:pt x="116" y="116"/>
                    </a:cubicBezTo>
                    <a:cubicBezTo>
                      <a:pt x="115" y="116"/>
                      <a:pt x="114" y="116"/>
                      <a:pt x="114" y="117"/>
                    </a:cubicBezTo>
                    <a:cubicBezTo>
                      <a:pt x="115" y="119"/>
                      <a:pt x="117" y="120"/>
                      <a:pt x="118" y="121"/>
                    </a:cubicBezTo>
                    <a:cubicBezTo>
                      <a:pt x="119" y="123"/>
                      <a:pt x="119" y="125"/>
                      <a:pt x="120" y="126"/>
                    </a:cubicBezTo>
                    <a:cubicBezTo>
                      <a:pt x="121" y="127"/>
                      <a:pt x="122" y="128"/>
                      <a:pt x="123" y="129"/>
                    </a:cubicBezTo>
                    <a:cubicBezTo>
                      <a:pt x="125" y="130"/>
                      <a:pt x="127" y="132"/>
                      <a:pt x="128" y="134"/>
                    </a:cubicBezTo>
                    <a:cubicBezTo>
                      <a:pt x="130" y="136"/>
                      <a:pt x="131" y="137"/>
                      <a:pt x="131" y="140"/>
                    </a:cubicBezTo>
                    <a:cubicBezTo>
                      <a:pt x="132" y="144"/>
                      <a:pt x="133" y="149"/>
                      <a:pt x="131" y="153"/>
                    </a:cubicBezTo>
                    <a:cubicBezTo>
                      <a:pt x="129" y="156"/>
                      <a:pt x="127" y="160"/>
                      <a:pt x="124" y="163"/>
                    </a:cubicBezTo>
                    <a:cubicBezTo>
                      <a:pt x="122" y="165"/>
                      <a:pt x="116" y="169"/>
                      <a:pt x="116" y="172"/>
                    </a:cubicBezTo>
                    <a:cubicBezTo>
                      <a:pt x="116" y="175"/>
                      <a:pt x="122" y="177"/>
                      <a:pt x="123" y="180"/>
                    </a:cubicBezTo>
                    <a:cubicBezTo>
                      <a:pt x="121" y="180"/>
                      <a:pt x="117" y="182"/>
                      <a:pt x="115" y="183"/>
                    </a:cubicBezTo>
                    <a:cubicBezTo>
                      <a:pt x="112" y="184"/>
                      <a:pt x="110" y="185"/>
                      <a:pt x="106" y="185"/>
                    </a:cubicBezTo>
                    <a:cubicBezTo>
                      <a:pt x="104" y="185"/>
                      <a:pt x="101" y="184"/>
                      <a:pt x="98" y="184"/>
                    </a:cubicBezTo>
                    <a:cubicBezTo>
                      <a:pt x="93" y="184"/>
                      <a:pt x="89" y="193"/>
                      <a:pt x="92" y="196"/>
                    </a:cubicBezTo>
                    <a:cubicBezTo>
                      <a:pt x="95" y="199"/>
                      <a:pt x="102" y="202"/>
                      <a:pt x="106" y="202"/>
                    </a:cubicBezTo>
                    <a:cubicBezTo>
                      <a:pt x="109" y="201"/>
                      <a:pt x="111" y="200"/>
                      <a:pt x="113" y="199"/>
                    </a:cubicBezTo>
                    <a:cubicBezTo>
                      <a:pt x="116" y="199"/>
                      <a:pt x="118" y="199"/>
                      <a:pt x="119" y="196"/>
                    </a:cubicBezTo>
                    <a:cubicBezTo>
                      <a:pt x="122" y="196"/>
                      <a:pt x="126" y="201"/>
                      <a:pt x="127" y="203"/>
                    </a:cubicBezTo>
                    <a:cubicBezTo>
                      <a:pt x="128" y="205"/>
                      <a:pt x="128" y="207"/>
                      <a:pt x="130" y="209"/>
                    </a:cubicBezTo>
                    <a:cubicBezTo>
                      <a:pt x="131" y="210"/>
                      <a:pt x="132" y="210"/>
                      <a:pt x="133" y="212"/>
                    </a:cubicBezTo>
                    <a:cubicBezTo>
                      <a:pt x="136" y="215"/>
                      <a:pt x="132" y="219"/>
                      <a:pt x="136" y="222"/>
                    </a:cubicBezTo>
                    <a:cubicBezTo>
                      <a:pt x="139" y="225"/>
                      <a:pt x="142" y="227"/>
                      <a:pt x="146" y="226"/>
                    </a:cubicBezTo>
                    <a:cubicBezTo>
                      <a:pt x="152" y="225"/>
                      <a:pt x="152" y="228"/>
                      <a:pt x="156" y="231"/>
                    </a:cubicBezTo>
                    <a:cubicBezTo>
                      <a:pt x="158" y="233"/>
                      <a:pt x="161" y="232"/>
                      <a:pt x="163" y="234"/>
                    </a:cubicBezTo>
                    <a:cubicBezTo>
                      <a:pt x="165" y="235"/>
                      <a:pt x="166" y="238"/>
                      <a:pt x="168" y="239"/>
                    </a:cubicBezTo>
                    <a:cubicBezTo>
                      <a:pt x="174" y="243"/>
                      <a:pt x="182" y="237"/>
                      <a:pt x="175" y="233"/>
                    </a:cubicBezTo>
                    <a:cubicBezTo>
                      <a:pt x="170" y="231"/>
                      <a:pt x="169" y="225"/>
                      <a:pt x="165" y="222"/>
                    </a:cubicBezTo>
                    <a:cubicBezTo>
                      <a:pt x="160" y="218"/>
                      <a:pt x="160" y="215"/>
                      <a:pt x="157" y="209"/>
                    </a:cubicBezTo>
                    <a:cubicBezTo>
                      <a:pt x="160" y="212"/>
                      <a:pt x="164" y="213"/>
                      <a:pt x="166" y="216"/>
                    </a:cubicBezTo>
                    <a:cubicBezTo>
                      <a:pt x="167" y="218"/>
                      <a:pt x="166" y="220"/>
                      <a:pt x="168" y="221"/>
                    </a:cubicBezTo>
                    <a:cubicBezTo>
                      <a:pt x="169" y="222"/>
                      <a:pt x="172" y="222"/>
                      <a:pt x="174" y="222"/>
                    </a:cubicBezTo>
                    <a:cubicBezTo>
                      <a:pt x="176" y="223"/>
                      <a:pt x="178" y="223"/>
                      <a:pt x="180" y="224"/>
                    </a:cubicBezTo>
                    <a:cubicBezTo>
                      <a:pt x="182" y="225"/>
                      <a:pt x="183" y="227"/>
                      <a:pt x="185" y="229"/>
                    </a:cubicBezTo>
                    <a:cubicBezTo>
                      <a:pt x="189" y="231"/>
                      <a:pt x="189" y="226"/>
                      <a:pt x="189" y="223"/>
                    </a:cubicBezTo>
                    <a:cubicBezTo>
                      <a:pt x="188" y="219"/>
                      <a:pt x="189" y="220"/>
                      <a:pt x="191" y="217"/>
                    </a:cubicBezTo>
                    <a:cubicBezTo>
                      <a:pt x="192" y="214"/>
                      <a:pt x="191" y="213"/>
                      <a:pt x="190" y="210"/>
                    </a:cubicBezTo>
                    <a:cubicBezTo>
                      <a:pt x="188" y="208"/>
                      <a:pt x="186" y="206"/>
                      <a:pt x="185" y="204"/>
                    </a:cubicBezTo>
                    <a:cubicBezTo>
                      <a:pt x="184" y="202"/>
                      <a:pt x="186" y="200"/>
                      <a:pt x="185" y="197"/>
                    </a:cubicBezTo>
                    <a:cubicBezTo>
                      <a:pt x="184" y="195"/>
                      <a:pt x="181" y="194"/>
                      <a:pt x="179" y="193"/>
                    </a:cubicBezTo>
                    <a:cubicBezTo>
                      <a:pt x="176" y="192"/>
                      <a:pt x="174" y="192"/>
                      <a:pt x="173" y="189"/>
                    </a:cubicBezTo>
                    <a:cubicBezTo>
                      <a:pt x="172" y="187"/>
                      <a:pt x="172" y="187"/>
                      <a:pt x="172" y="186"/>
                    </a:cubicBezTo>
                    <a:cubicBezTo>
                      <a:pt x="172" y="184"/>
                      <a:pt x="173" y="184"/>
                      <a:pt x="172" y="183"/>
                    </a:cubicBezTo>
                    <a:cubicBezTo>
                      <a:pt x="171" y="181"/>
                      <a:pt x="167" y="179"/>
                      <a:pt x="165" y="179"/>
                    </a:cubicBezTo>
                    <a:cubicBezTo>
                      <a:pt x="166" y="177"/>
                      <a:pt x="169" y="176"/>
                      <a:pt x="169" y="175"/>
                    </a:cubicBezTo>
                    <a:cubicBezTo>
                      <a:pt x="171" y="170"/>
                      <a:pt x="159" y="162"/>
                      <a:pt x="169" y="161"/>
                    </a:cubicBezTo>
                    <a:cubicBezTo>
                      <a:pt x="172" y="161"/>
                      <a:pt x="173" y="162"/>
                      <a:pt x="175" y="163"/>
                    </a:cubicBezTo>
                    <a:cubicBezTo>
                      <a:pt x="178" y="166"/>
                      <a:pt x="180" y="169"/>
                      <a:pt x="183" y="171"/>
                    </a:cubicBezTo>
                    <a:cubicBezTo>
                      <a:pt x="184" y="173"/>
                      <a:pt x="185" y="174"/>
                      <a:pt x="187" y="176"/>
                    </a:cubicBezTo>
                    <a:cubicBezTo>
                      <a:pt x="188" y="177"/>
                      <a:pt x="189" y="177"/>
                      <a:pt x="191" y="180"/>
                    </a:cubicBezTo>
                    <a:cubicBezTo>
                      <a:pt x="193" y="183"/>
                      <a:pt x="193" y="188"/>
                      <a:pt x="196" y="191"/>
                    </a:cubicBezTo>
                    <a:cubicBezTo>
                      <a:pt x="199" y="189"/>
                      <a:pt x="198" y="186"/>
                      <a:pt x="200" y="183"/>
                    </a:cubicBezTo>
                    <a:cubicBezTo>
                      <a:pt x="201" y="182"/>
                      <a:pt x="202" y="182"/>
                      <a:pt x="203" y="180"/>
                    </a:cubicBezTo>
                    <a:cubicBezTo>
                      <a:pt x="204" y="179"/>
                      <a:pt x="204" y="177"/>
                      <a:pt x="205" y="175"/>
                    </a:cubicBezTo>
                    <a:cubicBezTo>
                      <a:pt x="206" y="172"/>
                      <a:pt x="207" y="170"/>
                      <a:pt x="208" y="167"/>
                    </a:cubicBezTo>
                    <a:cubicBezTo>
                      <a:pt x="209" y="164"/>
                      <a:pt x="212" y="160"/>
                      <a:pt x="211" y="157"/>
                    </a:cubicBezTo>
                    <a:cubicBezTo>
                      <a:pt x="210" y="157"/>
                      <a:pt x="207" y="156"/>
                      <a:pt x="206" y="156"/>
                    </a:cubicBezTo>
                    <a:cubicBezTo>
                      <a:pt x="204" y="155"/>
                      <a:pt x="204" y="153"/>
                      <a:pt x="203" y="152"/>
                    </a:cubicBezTo>
                    <a:cubicBezTo>
                      <a:pt x="201" y="151"/>
                      <a:pt x="200" y="151"/>
                      <a:pt x="198" y="150"/>
                    </a:cubicBezTo>
                    <a:cubicBezTo>
                      <a:pt x="197" y="149"/>
                      <a:pt x="196" y="147"/>
                      <a:pt x="196" y="145"/>
                    </a:cubicBezTo>
                    <a:cubicBezTo>
                      <a:pt x="195" y="143"/>
                      <a:pt x="195" y="143"/>
                      <a:pt x="193" y="141"/>
                    </a:cubicBezTo>
                    <a:cubicBezTo>
                      <a:pt x="192" y="140"/>
                      <a:pt x="189" y="139"/>
                      <a:pt x="188" y="137"/>
                    </a:cubicBezTo>
                    <a:cubicBezTo>
                      <a:pt x="187" y="137"/>
                      <a:pt x="187" y="136"/>
                      <a:pt x="186" y="135"/>
                    </a:cubicBezTo>
                    <a:cubicBezTo>
                      <a:pt x="185" y="135"/>
                      <a:pt x="184" y="135"/>
                      <a:pt x="184" y="134"/>
                    </a:cubicBezTo>
                    <a:cubicBezTo>
                      <a:pt x="182" y="133"/>
                      <a:pt x="182" y="132"/>
                      <a:pt x="180" y="132"/>
                    </a:cubicBezTo>
                    <a:cubicBezTo>
                      <a:pt x="179" y="130"/>
                      <a:pt x="178" y="130"/>
                      <a:pt x="177" y="130"/>
                    </a:cubicBezTo>
                    <a:cubicBezTo>
                      <a:pt x="176" y="129"/>
                      <a:pt x="176" y="129"/>
                      <a:pt x="175" y="128"/>
                    </a:cubicBezTo>
                    <a:cubicBezTo>
                      <a:pt x="173" y="126"/>
                      <a:pt x="172" y="126"/>
                      <a:pt x="170" y="125"/>
                    </a:cubicBezTo>
                    <a:cubicBezTo>
                      <a:pt x="168" y="124"/>
                      <a:pt x="164" y="124"/>
                      <a:pt x="163" y="122"/>
                    </a:cubicBezTo>
                    <a:cubicBezTo>
                      <a:pt x="162" y="121"/>
                      <a:pt x="162" y="113"/>
                      <a:pt x="164" y="113"/>
                    </a:cubicBezTo>
                    <a:cubicBezTo>
                      <a:pt x="165" y="112"/>
                      <a:pt x="167" y="113"/>
                      <a:pt x="169" y="113"/>
                    </a:cubicBezTo>
                    <a:cubicBezTo>
                      <a:pt x="170" y="113"/>
                      <a:pt x="172" y="111"/>
                      <a:pt x="173" y="111"/>
                    </a:cubicBezTo>
                    <a:cubicBezTo>
                      <a:pt x="174" y="109"/>
                      <a:pt x="174" y="104"/>
                      <a:pt x="171" y="104"/>
                    </a:cubicBezTo>
                    <a:cubicBezTo>
                      <a:pt x="168" y="102"/>
                      <a:pt x="164" y="106"/>
                      <a:pt x="161" y="103"/>
                    </a:cubicBezTo>
                    <a:cubicBezTo>
                      <a:pt x="162" y="102"/>
                      <a:pt x="163" y="100"/>
                      <a:pt x="164" y="99"/>
                    </a:cubicBezTo>
                    <a:cubicBezTo>
                      <a:pt x="166" y="98"/>
                      <a:pt x="167" y="98"/>
                      <a:pt x="169" y="97"/>
                    </a:cubicBezTo>
                    <a:cubicBezTo>
                      <a:pt x="172" y="96"/>
                      <a:pt x="171" y="93"/>
                      <a:pt x="170" y="90"/>
                    </a:cubicBezTo>
                    <a:cubicBezTo>
                      <a:pt x="168" y="88"/>
                      <a:pt x="165" y="88"/>
                      <a:pt x="163" y="89"/>
                    </a:cubicBezTo>
                    <a:cubicBezTo>
                      <a:pt x="161" y="90"/>
                      <a:pt x="157" y="95"/>
                      <a:pt x="157" y="90"/>
                    </a:cubicBezTo>
                    <a:cubicBezTo>
                      <a:pt x="156" y="90"/>
                      <a:pt x="154" y="91"/>
                      <a:pt x="152" y="90"/>
                    </a:cubicBezTo>
                    <a:cubicBezTo>
                      <a:pt x="152" y="87"/>
                      <a:pt x="154" y="86"/>
                      <a:pt x="156" y="85"/>
                    </a:cubicBezTo>
                    <a:cubicBezTo>
                      <a:pt x="159" y="84"/>
                      <a:pt x="162" y="82"/>
                      <a:pt x="161" y="80"/>
                    </a:cubicBezTo>
                    <a:cubicBezTo>
                      <a:pt x="156" y="79"/>
                      <a:pt x="157" y="74"/>
                      <a:pt x="152" y="77"/>
                    </a:cubicBezTo>
                    <a:cubicBezTo>
                      <a:pt x="150" y="79"/>
                      <a:pt x="149" y="80"/>
                      <a:pt x="146" y="80"/>
                    </a:cubicBezTo>
                    <a:cubicBezTo>
                      <a:pt x="143" y="79"/>
                      <a:pt x="145" y="79"/>
                      <a:pt x="146" y="77"/>
                    </a:cubicBezTo>
                    <a:cubicBezTo>
                      <a:pt x="147" y="74"/>
                      <a:pt x="149" y="70"/>
                      <a:pt x="144" y="69"/>
                    </a:cubicBezTo>
                    <a:cubicBezTo>
                      <a:pt x="142" y="69"/>
                      <a:pt x="134" y="73"/>
                      <a:pt x="135" y="68"/>
                    </a:cubicBezTo>
                    <a:cubicBezTo>
                      <a:pt x="138" y="68"/>
                      <a:pt x="142" y="68"/>
                      <a:pt x="143" y="65"/>
                    </a:cubicBezTo>
                    <a:cubicBezTo>
                      <a:pt x="144" y="60"/>
                      <a:pt x="140" y="61"/>
                      <a:pt x="137" y="60"/>
                    </a:cubicBezTo>
                    <a:cubicBezTo>
                      <a:pt x="135" y="58"/>
                      <a:pt x="135" y="55"/>
                      <a:pt x="131" y="56"/>
                    </a:cubicBezTo>
                    <a:cubicBezTo>
                      <a:pt x="130" y="57"/>
                      <a:pt x="121" y="65"/>
                      <a:pt x="121" y="59"/>
                    </a:cubicBezTo>
                    <a:cubicBezTo>
                      <a:pt x="121" y="57"/>
                      <a:pt x="124" y="56"/>
                      <a:pt x="123" y="54"/>
                    </a:cubicBezTo>
                    <a:cubicBezTo>
                      <a:pt x="122" y="48"/>
                      <a:pt x="117" y="57"/>
                      <a:pt x="114" y="56"/>
                    </a:cubicBezTo>
                    <a:cubicBezTo>
                      <a:pt x="110" y="54"/>
                      <a:pt x="120" y="49"/>
                      <a:pt x="118" y="46"/>
                    </a:cubicBezTo>
                    <a:cubicBezTo>
                      <a:pt x="117" y="46"/>
                      <a:pt x="115" y="46"/>
                      <a:pt x="114" y="46"/>
                    </a:cubicBezTo>
                    <a:cubicBezTo>
                      <a:pt x="113" y="45"/>
                      <a:pt x="113" y="43"/>
                      <a:pt x="112" y="42"/>
                    </a:cubicBezTo>
                    <a:cubicBezTo>
                      <a:pt x="111" y="41"/>
                      <a:pt x="109" y="41"/>
                      <a:pt x="108" y="40"/>
                    </a:cubicBezTo>
                    <a:cubicBezTo>
                      <a:pt x="108" y="39"/>
                      <a:pt x="108" y="38"/>
                      <a:pt x="107" y="37"/>
                    </a:cubicBezTo>
                    <a:cubicBezTo>
                      <a:pt x="106" y="34"/>
                      <a:pt x="98" y="32"/>
                      <a:pt x="95" y="31"/>
                    </a:cubicBezTo>
                    <a:cubicBezTo>
                      <a:pt x="93" y="30"/>
                      <a:pt x="90" y="28"/>
                      <a:pt x="88" y="31"/>
                    </a:cubicBezTo>
                    <a:cubicBezTo>
                      <a:pt x="87" y="32"/>
                      <a:pt x="87" y="36"/>
                      <a:pt x="87" y="38"/>
                    </a:cubicBezTo>
                    <a:cubicBezTo>
                      <a:pt x="86" y="40"/>
                      <a:pt x="85" y="42"/>
                      <a:pt x="82" y="42"/>
                    </a:cubicBezTo>
                    <a:cubicBezTo>
                      <a:pt x="79" y="42"/>
                      <a:pt x="80" y="38"/>
                      <a:pt x="78" y="37"/>
                    </a:cubicBezTo>
                    <a:cubicBezTo>
                      <a:pt x="75" y="35"/>
                      <a:pt x="74" y="39"/>
                      <a:pt x="73" y="41"/>
                    </a:cubicBezTo>
                    <a:cubicBezTo>
                      <a:pt x="72" y="44"/>
                      <a:pt x="70" y="45"/>
                      <a:pt x="68" y="48"/>
                    </a:cubicBezTo>
                    <a:cubicBezTo>
                      <a:pt x="64" y="48"/>
                      <a:pt x="65" y="44"/>
                      <a:pt x="66" y="42"/>
                    </a:cubicBezTo>
                    <a:cubicBezTo>
                      <a:pt x="69" y="38"/>
                      <a:pt x="70" y="32"/>
                      <a:pt x="69" y="28"/>
                    </a:cubicBezTo>
                    <a:cubicBezTo>
                      <a:pt x="68" y="25"/>
                      <a:pt x="68" y="22"/>
                      <a:pt x="67" y="20"/>
                    </a:cubicBezTo>
                    <a:cubicBezTo>
                      <a:pt x="66" y="18"/>
                      <a:pt x="63" y="16"/>
                      <a:pt x="62" y="14"/>
                    </a:cubicBezTo>
                    <a:cubicBezTo>
                      <a:pt x="62" y="12"/>
                      <a:pt x="65" y="10"/>
                      <a:pt x="64" y="8"/>
                    </a:cubicBezTo>
                    <a:cubicBezTo>
                      <a:pt x="63" y="5"/>
                      <a:pt x="59" y="5"/>
                      <a:pt x="57" y="5"/>
                    </a:cubicBezTo>
                    <a:cubicBezTo>
                      <a:pt x="52" y="6"/>
                      <a:pt x="47" y="8"/>
                      <a:pt x="47" y="13"/>
                    </a:cubicBezTo>
                    <a:cubicBezTo>
                      <a:pt x="44" y="13"/>
                      <a:pt x="43" y="11"/>
                      <a:pt x="41" y="12"/>
                    </a:cubicBezTo>
                    <a:cubicBezTo>
                      <a:pt x="39" y="13"/>
                      <a:pt x="37" y="14"/>
                      <a:pt x="37" y="16"/>
                    </a:cubicBezTo>
                    <a:cubicBezTo>
                      <a:pt x="38" y="19"/>
                      <a:pt x="47" y="20"/>
                      <a:pt x="45" y="25"/>
                    </a:cubicBezTo>
                    <a:cubicBezTo>
                      <a:pt x="42" y="25"/>
                      <a:pt x="40" y="21"/>
                      <a:pt x="38" y="20"/>
                    </a:cubicBezTo>
                    <a:cubicBezTo>
                      <a:pt x="35" y="19"/>
                      <a:pt x="35" y="21"/>
                      <a:pt x="37" y="23"/>
                    </a:cubicBezTo>
                    <a:cubicBezTo>
                      <a:pt x="38" y="25"/>
                      <a:pt x="40" y="26"/>
                      <a:pt x="42" y="27"/>
                    </a:cubicBezTo>
                    <a:cubicBezTo>
                      <a:pt x="44" y="29"/>
                      <a:pt x="44" y="32"/>
                      <a:pt x="41" y="31"/>
                    </a:cubicBezTo>
                    <a:cubicBezTo>
                      <a:pt x="39" y="28"/>
                      <a:pt x="36" y="24"/>
                      <a:pt x="34" y="22"/>
                    </a:cubicBezTo>
                    <a:cubicBezTo>
                      <a:pt x="32" y="24"/>
                      <a:pt x="30" y="26"/>
                      <a:pt x="30" y="29"/>
                    </a:cubicBezTo>
                    <a:cubicBezTo>
                      <a:pt x="31" y="33"/>
                      <a:pt x="33" y="33"/>
                      <a:pt x="35" y="36"/>
                    </a:cubicBezTo>
                    <a:cubicBezTo>
                      <a:pt x="38" y="38"/>
                      <a:pt x="36" y="39"/>
                      <a:pt x="34" y="41"/>
                    </a:cubicBezTo>
                    <a:cubicBezTo>
                      <a:pt x="33" y="44"/>
                      <a:pt x="32" y="46"/>
                      <a:pt x="32" y="49"/>
                    </a:cubicBezTo>
                    <a:cubicBezTo>
                      <a:pt x="32" y="51"/>
                      <a:pt x="33" y="53"/>
                      <a:pt x="34" y="55"/>
                    </a:cubicBezTo>
                    <a:cubicBezTo>
                      <a:pt x="36" y="57"/>
                      <a:pt x="39" y="56"/>
                      <a:pt x="39" y="60"/>
                    </a:cubicBezTo>
                    <a:cubicBezTo>
                      <a:pt x="39" y="62"/>
                      <a:pt x="39" y="65"/>
                      <a:pt x="39" y="67"/>
                    </a:cubicBezTo>
                    <a:cubicBezTo>
                      <a:pt x="39" y="69"/>
                      <a:pt x="40" y="74"/>
                      <a:pt x="36" y="72"/>
                    </a:cubicBezTo>
                    <a:cubicBezTo>
                      <a:pt x="34" y="71"/>
                      <a:pt x="36" y="68"/>
                      <a:pt x="33" y="67"/>
                    </a:cubicBezTo>
                    <a:cubicBezTo>
                      <a:pt x="31" y="67"/>
                      <a:pt x="29" y="70"/>
                      <a:pt x="27" y="70"/>
                    </a:cubicBezTo>
                    <a:cubicBezTo>
                      <a:pt x="27" y="68"/>
                      <a:pt x="25" y="66"/>
                      <a:pt x="28" y="64"/>
                    </a:cubicBezTo>
                    <a:cubicBezTo>
                      <a:pt x="30" y="64"/>
                      <a:pt x="36" y="66"/>
                      <a:pt x="36" y="63"/>
                    </a:cubicBezTo>
                    <a:cubicBezTo>
                      <a:pt x="37" y="61"/>
                      <a:pt x="30" y="55"/>
                      <a:pt x="29" y="52"/>
                    </a:cubicBezTo>
                    <a:cubicBezTo>
                      <a:pt x="27" y="48"/>
                      <a:pt x="27" y="43"/>
                      <a:pt x="28" y="38"/>
                    </a:cubicBezTo>
                    <a:cubicBezTo>
                      <a:pt x="28" y="33"/>
                      <a:pt x="25" y="30"/>
                      <a:pt x="24" y="25"/>
                    </a:cubicBezTo>
                    <a:cubicBezTo>
                      <a:pt x="24" y="20"/>
                      <a:pt x="28" y="17"/>
                      <a:pt x="30" y="13"/>
                    </a:cubicBezTo>
                    <a:cubicBezTo>
                      <a:pt x="32" y="8"/>
                      <a:pt x="36" y="6"/>
                      <a:pt x="40" y="2"/>
                    </a:cubicBezTo>
                    <a:cubicBezTo>
                      <a:pt x="32" y="2"/>
                      <a:pt x="22" y="0"/>
                      <a:pt x="16" y="7"/>
                    </a:cubicBezTo>
                    <a:cubicBezTo>
                      <a:pt x="14" y="10"/>
                      <a:pt x="12" y="13"/>
                      <a:pt x="10" y="17"/>
                    </a:cubicBezTo>
                    <a:cubicBezTo>
                      <a:pt x="9" y="20"/>
                      <a:pt x="7" y="22"/>
                      <a:pt x="4" y="26"/>
                    </a:cubicBezTo>
                    <a:cubicBezTo>
                      <a:pt x="1" y="30"/>
                      <a:pt x="2" y="36"/>
                      <a:pt x="3" y="40"/>
                    </a:cubicBezTo>
                    <a:cubicBezTo>
                      <a:pt x="3" y="46"/>
                      <a:pt x="1" y="50"/>
                      <a:pt x="0" y="55"/>
                    </a:cubicBezTo>
                    <a:cubicBezTo>
                      <a:pt x="0" y="57"/>
                      <a:pt x="0" y="61"/>
                      <a:pt x="1" y="63"/>
                    </a:cubicBezTo>
                    <a:cubicBezTo>
                      <a:pt x="2" y="65"/>
                      <a:pt x="4" y="65"/>
                      <a:pt x="7" y="65"/>
                    </a:cubicBezTo>
                    <a:cubicBezTo>
                      <a:pt x="13" y="65"/>
                      <a:pt x="17" y="66"/>
                      <a:pt x="19" y="72"/>
                    </a:cubicBezTo>
                    <a:cubicBezTo>
                      <a:pt x="16" y="68"/>
                      <a:pt x="10" y="69"/>
                      <a:pt x="6" y="68"/>
                    </a:cubicBezTo>
                    <a:cubicBezTo>
                      <a:pt x="7" y="71"/>
                      <a:pt x="7" y="75"/>
                      <a:pt x="9" y="77"/>
                    </a:cubicBezTo>
                    <a:cubicBezTo>
                      <a:pt x="12" y="81"/>
                      <a:pt x="13" y="82"/>
                      <a:pt x="13" y="87"/>
                    </a:cubicBezTo>
                    <a:cubicBezTo>
                      <a:pt x="16" y="88"/>
                      <a:pt x="18" y="87"/>
                      <a:pt x="20" y="86"/>
                    </a:cubicBezTo>
                    <a:cubicBezTo>
                      <a:pt x="22" y="85"/>
                      <a:pt x="24" y="85"/>
                      <a:pt x="26" y="85"/>
                    </a:cubicBezTo>
                    <a:cubicBezTo>
                      <a:pt x="28" y="88"/>
                      <a:pt x="29" y="91"/>
                      <a:pt x="34" y="92"/>
                    </a:cubicBezTo>
                    <a:cubicBezTo>
                      <a:pt x="38" y="93"/>
                      <a:pt x="41" y="91"/>
                      <a:pt x="45" y="92"/>
                    </a:cubicBezTo>
                    <a:cubicBezTo>
                      <a:pt x="48" y="93"/>
                      <a:pt x="49" y="93"/>
                      <a:pt x="51" y="93"/>
                    </a:cubicBezTo>
                    <a:cubicBezTo>
                      <a:pt x="53" y="94"/>
                      <a:pt x="54" y="94"/>
                      <a:pt x="56" y="95"/>
                    </a:cubicBezTo>
                    <a:cubicBezTo>
                      <a:pt x="61" y="97"/>
                      <a:pt x="64" y="89"/>
                      <a:pt x="70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1" name="Freeform 41"/>
              <p:cNvSpPr>
                <a:spLocks/>
              </p:cNvSpPr>
              <p:nvPr/>
            </p:nvSpPr>
            <p:spPr bwMode="auto">
              <a:xfrm>
                <a:off x="2111732" y="3060945"/>
                <a:ext cx="25586" cy="20666"/>
              </a:xfrm>
              <a:custGeom>
                <a:avLst/>
                <a:gdLst>
                  <a:gd name="T0" fmla="*/ 6 w 11"/>
                  <a:gd name="T1" fmla="*/ 0 h 9"/>
                  <a:gd name="T2" fmla="*/ 3 w 11"/>
                  <a:gd name="T3" fmla="*/ 7 h 9"/>
                  <a:gd name="T4" fmla="*/ 6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6" y="0"/>
                    </a:moveTo>
                    <a:cubicBezTo>
                      <a:pt x="11" y="0"/>
                      <a:pt x="6" y="9"/>
                      <a:pt x="3" y="7"/>
                    </a:cubicBezTo>
                    <a:cubicBezTo>
                      <a:pt x="0" y="5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2086146" y="2815914"/>
                <a:ext cx="88566" cy="67901"/>
              </a:xfrm>
              <a:custGeom>
                <a:avLst/>
                <a:gdLst>
                  <a:gd name="T0" fmla="*/ 8 w 38"/>
                  <a:gd name="T1" fmla="*/ 26 h 29"/>
                  <a:gd name="T2" fmla="*/ 7 w 38"/>
                  <a:gd name="T3" fmla="*/ 16 h 29"/>
                  <a:gd name="T4" fmla="*/ 2 w 38"/>
                  <a:gd name="T5" fmla="*/ 13 h 29"/>
                  <a:gd name="T6" fmla="*/ 2 w 38"/>
                  <a:gd name="T7" fmla="*/ 5 h 29"/>
                  <a:gd name="T8" fmla="*/ 4 w 38"/>
                  <a:gd name="T9" fmla="*/ 1 h 29"/>
                  <a:gd name="T10" fmla="*/ 8 w 38"/>
                  <a:gd name="T11" fmla="*/ 4 h 29"/>
                  <a:gd name="T12" fmla="*/ 17 w 38"/>
                  <a:gd name="T13" fmla="*/ 4 h 29"/>
                  <a:gd name="T14" fmla="*/ 27 w 38"/>
                  <a:gd name="T15" fmla="*/ 8 h 29"/>
                  <a:gd name="T16" fmla="*/ 28 w 38"/>
                  <a:gd name="T17" fmla="*/ 11 h 29"/>
                  <a:gd name="T18" fmla="*/ 32 w 38"/>
                  <a:gd name="T19" fmla="*/ 14 h 29"/>
                  <a:gd name="T20" fmla="*/ 37 w 38"/>
                  <a:gd name="T21" fmla="*/ 23 h 29"/>
                  <a:gd name="T22" fmla="*/ 27 w 38"/>
                  <a:gd name="T23" fmla="*/ 22 h 29"/>
                  <a:gd name="T24" fmla="*/ 23 w 38"/>
                  <a:gd name="T25" fmla="*/ 22 h 29"/>
                  <a:gd name="T26" fmla="*/ 21 w 38"/>
                  <a:gd name="T27" fmla="*/ 24 h 29"/>
                  <a:gd name="T28" fmla="*/ 15 w 38"/>
                  <a:gd name="T29" fmla="*/ 28 h 29"/>
                  <a:gd name="T30" fmla="*/ 8 w 38"/>
                  <a:gd name="T31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9">
                    <a:moveTo>
                      <a:pt x="8" y="26"/>
                    </a:moveTo>
                    <a:cubicBezTo>
                      <a:pt x="5" y="23"/>
                      <a:pt x="8" y="20"/>
                      <a:pt x="7" y="16"/>
                    </a:cubicBezTo>
                    <a:cubicBezTo>
                      <a:pt x="6" y="15"/>
                      <a:pt x="3" y="15"/>
                      <a:pt x="2" y="13"/>
                    </a:cubicBezTo>
                    <a:cubicBezTo>
                      <a:pt x="0" y="11"/>
                      <a:pt x="0" y="7"/>
                      <a:pt x="2" y="5"/>
                    </a:cubicBezTo>
                    <a:cubicBezTo>
                      <a:pt x="2" y="4"/>
                      <a:pt x="3" y="1"/>
                      <a:pt x="4" y="1"/>
                    </a:cubicBezTo>
                    <a:cubicBezTo>
                      <a:pt x="6" y="0"/>
                      <a:pt x="7" y="3"/>
                      <a:pt x="8" y="4"/>
                    </a:cubicBezTo>
                    <a:cubicBezTo>
                      <a:pt x="11" y="7"/>
                      <a:pt x="14" y="4"/>
                      <a:pt x="17" y="4"/>
                    </a:cubicBezTo>
                    <a:cubicBezTo>
                      <a:pt x="20" y="4"/>
                      <a:pt x="26" y="5"/>
                      <a:pt x="27" y="8"/>
                    </a:cubicBezTo>
                    <a:cubicBezTo>
                      <a:pt x="27" y="10"/>
                      <a:pt x="26" y="10"/>
                      <a:pt x="28" y="11"/>
                    </a:cubicBezTo>
                    <a:cubicBezTo>
                      <a:pt x="30" y="12"/>
                      <a:pt x="31" y="13"/>
                      <a:pt x="32" y="14"/>
                    </a:cubicBezTo>
                    <a:cubicBezTo>
                      <a:pt x="34" y="16"/>
                      <a:pt x="38" y="20"/>
                      <a:pt x="37" y="23"/>
                    </a:cubicBezTo>
                    <a:cubicBezTo>
                      <a:pt x="35" y="26"/>
                      <a:pt x="30" y="23"/>
                      <a:pt x="27" y="22"/>
                    </a:cubicBezTo>
                    <a:cubicBezTo>
                      <a:pt x="26" y="22"/>
                      <a:pt x="24" y="21"/>
                      <a:pt x="23" y="22"/>
                    </a:cubicBezTo>
                    <a:cubicBezTo>
                      <a:pt x="22" y="22"/>
                      <a:pt x="22" y="23"/>
                      <a:pt x="21" y="24"/>
                    </a:cubicBezTo>
                    <a:cubicBezTo>
                      <a:pt x="19" y="26"/>
                      <a:pt x="18" y="27"/>
                      <a:pt x="15" y="28"/>
                    </a:cubicBezTo>
                    <a:cubicBezTo>
                      <a:pt x="13" y="29"/>
                      <a:pt x="9" y="28"/>
                      <a:pt x="8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1830290" y="2788360"/>
                <a:ext cx="97422" cy="141705"/>
              </a:xfrm>
              <a:custGeom>
                <a:avLst/>
                <a:gdLst>
                  <a:gd name="T0" fmla="*/ 12 w 42"/>
                  <a:gd name="T1" fmla="*/ 54 h 61"/>
                  <a:gd name="T2" fmla="*/ 5 w 42"/>
                  <a:gd name="T3" fmla="*/ 51 h 61"/>
                  <a:gd name="T4" fmla="*/ 4 w 42"/>
                  <a:gd name="T5" fmla="*/ 46 h 61"/>
                  <a:gd name="T6" fmla="*/ 3 w 42"/>
                  <a:gd name="T7" fmla="*/ 42 h 61"/>
                  <a:gd name="T8" fmla="*/ 3 w 42"/>
                  <a:gd name="T9" fmla="*/ 40 h 61"/>
                  <a:gd name="T10" fmla="*/ 2 w 42"/>
                  <a:gd name="T11" fmla="*/ 38 h 61"/>
                  <a:gd name="T12" fmla="*/ 0 w 42"/>
                  <a:gd name="T13" fmla="*/ 33 h 61"/>
                  <a:gd name="T14" fmla="*/ 0 w 42"/>
                  <a:gd name="T15" fmla="*/ 24 h 61"/>
                  <a:gd name="T16" fmla="*/ 1 w 42"/>
                  <a:gd name="T17" fmla="*/ 15 h 61"/>
                  <a:gd name="T18" fmla="*/ 8 w 42"/>
                  <a:gd name="T19" fmla="*/ 16 h 61"/>
                  <a:gd name="T20" fmla="*/ 4 w 42"/>
                  <a:gd name="T21" fmla="*/ 8 h 61"/>
                  <a:gd name="T22" fmla="*/ 9 w 42"/>
                  <a:gd name="T23" fmla="*/ 1 h 61"/>
                  <a:gd name="T24" fmla="*/ 19 w 42"/>
                  <a:gd name="T25" fmla="*/ 2 h 61"/>
                  <a:gd name="T26" fmla="*/ 27 w 42"/>
                  <a:gd name="T27" fmla="*/ 8 h 61"/>
                  <a:gd name="T28" fmla="*/ 31 w 42"/>
                  <a:gd name="T29" fmla="*/ 5 h 61"/>
                  <a:gd name="T30" fmla="*/ 37 w 42"/>
                  <a:gd name="T31" fmla="*/ 6 h 61"/>
                  <a:gd name="T32" fmla="*/ 41 w 42"/>
                  <a:gd name="T33" fmla="*/ 7 h 61"/>
                  <a:gd name="T34" fmla="*/ 42 w 42"/>
                  <a:gd name="T35" fmla="*/ 11 h 61"/>
                  <a:gd name="T36" fmla="*/ 39 w 42"/>
                  <a:gd name="T37" fmla="*/ 15 h 61"/>
                  <a:gd name="T38" fmla="*/ 37 w 42"/>
                  <a:gd name="T39" fmla="*/ 19 h 61"/>
                  <a:gd name="T40" fmla="*/ 32 w 42"/>
                  <a:gd name="T41" fmla="*/ 29 h 61"/>
                  <a:gd name="T42" fmla="*/ 25 w 42"/>
                  <a:gd name="T43" fmla="*/ 38 h 61"/>
                  <a:gd name="T44" fmla="*/ 19 w 42"/>
                  <a:gd name="T45" fmla="*/ 36 h 61"/>
                  <a:gd name="T46" fmla="*/ 12 w 42"/>
                  <a:gd name="T47" fmla="*/ 38 h 61"/>
                  <a:gd name="T48" fmla="*/ 15 w 42"/>
                  <a:gd name="T49" fmla="*/ 40 h 61"/>
                  <a:gd name="T50" fmla="*/ 17 w 42"/>
                  <a:gd name="T51" fmla="*/ 42 h 61"/>
                  <a:gd name="T52" fmla="*/ 16 w 42"/>
                  <a:gd name="T53" fmla="*/ 48 h 61"/>
                  <a:gd name="T54" fmla="*/ 12 w 42"/>
                  <a:gd name="T55" fmla="*/ 5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" h="61">
                    <a:moveTo>
                      <a:pt x="12" y="54"/>
                    </a:moveTo>
                    <a:cubicBezTo>
                      <a:pt x="10" y="61"/>
                      <a:pt x="5" y="56"/>
                      <a:pt x="5" y="51"/>
                    </a:cubicBezTo>
                    <a:cubicBezTo>
                      <a:pt x="4" y="49"/>
                      <a:pt x="4" y="48"/>
                      <a:pt x="4" y="46"/>
                    </a:cubicBezTo>
                    <a:cubicBezTo>
                      <a:pt x="4" y="45"/>
                      <a:pt x="3" y="43"/>
                      <a:pt x="3" y="42"/>
                    </a:cubicBezTo>
                    <a:cubicBezTo>
                      <a:pt x="3" y="41"/>
                      <a:pt x="3" y="41"/>
                      <a:pt x="3" y="40"/>
                    </a:cubicBezTo>
                    <a:cubicBezTo>
                      <a:pt x="2" y="39"/>
                      <a:pt x="2" y="38"/>
                      <a:pt x="2" y="38"/>
                    </a:cubicBezTo>
                    <a:cubicBezTo>
                      <a:pt x="1" y="36"/>
                      <a:pt x="1" y="35"/>
                      <a:pt x="0" y="33"/>
                    </a:cubicBezTo>
                    <a:cubicBezTo>
                      <a:pt x="0" y="30"/>
                      <a:pt x="1" y="27"/>
                      <a:pt x="0" y="24"/>
                    </a:cubicBezTo>
                    <a:cubicBezTo>
                      <a:pt x="0" y="21"/>
                      <a:pt x="1" y="18"/>
                      <a:pt x="1" y="15"/>
                    </a:cubicBezTo>
                    <a:cubicBezTo>
                      <a:pt x="2" y="10"/>
                      <a:pt x="5" y="16"/>
                      <a:pt x="8" y="16"/>
                    </a:cubicBezTo>
                    <a:cubicBezTo>
                      <a:pt x="9" y="12"/>
                      <a:pt x="4" y="11"/>
                      <a:pt x="4" y="8"/>
                    </a:cubicBezTo>
                    <a:cubicBezTo>
                      <a:pt x="4" y="5"/>
                      <a:pt x="6" y="2"/>
                      <a:pt x="9" y="1"/>
                    </a:cubicBezTo>
                    <a:cubicBezTo>
                      <a:pt x="13" y="0"/>
                      <a:pt x="16" y="0"/>
                      <a:pt x="19" y="2"/>
                    </a:cubicBezTo>
                    <a:cubicBezTo>
                      <a:pt x="22" y="4"/>
                      <a:pt x="23" y="8"/>
                      <a:pt x="27" y="8"/>
                    </a:cubicBezTo>
                    <a:cubicBezTo>
                      <a:pt x="29" y="8"/>
                      <a:pt x="30" y="6"/>
                      <a:pt x="31" y="5"/>
                    </a:cubicBezTo>
                    <a:cubicBezTo>
                      <a:pt x="33" y="4"/>
                      <a:pt x="35" y="5"/>
                      <a:pt x="37" y="6"/>
                    </a:cubicBezTo>
                    <a:cubicBezTo>
                      <a:pt x="38" y="6"/>
                      <a:pt x="39" y="6"/>
                      <a:pt x="41" y="7"/>
                    </a:cubicBezTo>
                    <a:cubicBezTo>
                      <a:pt x="41" y="8"/>
                      <a:pt x="42" y="10"/>
                      <a:pt x="42" y="11"/>
                    </a:cubicBezTo>
                    <a:cubicBezTo>
                      <a:pt x="42" y="12"/>
                      <a:pt x="40" y="14"/>
                      <a:pt x="39" y="15"/>
                    </a:cubicBezTo>
                    <a:cubicBezTo>
                      <a:pt x="38" y="16"/>
                      <a:pt x="37" y="17"/>
                      <a:pt x="37" y="19"/>
                    </a:cubicBezTo>
                    <a:cubicBezTo>
                      <a:pt x="35" y="22"/>
                      <a:pt x="34" y="26"/>
                      <a:pt x="32" y="29"/>
                    </a:cubicBezTo>
                    <a:cubicBezTo>
                      <a:pt x="31" y="32"/>
                      <a:pt x="29" y="38"/>
                      <a:pt x="25" y="38"/>
                    </a:cubicBezTo>
                    <a:cubicBezTo>
                      <a:pt x="22" y="39"/>
                      <a:pt x="21" y="37"/>
                      <a:pt x="19" y="36"/>
                    </a:cubicBezTo>
                    <a:cubicBezTo>
                      <a:pt x="16" y="36"/>
                      <a:pt x="14" y="37"/>
                      <a:pt x="12" y="38"/>
                    </a:cubicBezTo>
                    <a:cubicBezTo>
                      <a:pt x="12" y="39"/>
                      <a:pt x="14" y="39"/>
                      <a:pt x="15" y="40"/>
                    </a:cubicBezTo>
                    <a:cubicBezTo>
                      <a:pt x="17" y="40"/>
                      <a:pt x="17" y="41"/>
                      <a:pt x="17" y="42"/>
                    </a:cubicBezTo>
                    <a:cubicBezTo>
                      <a:pt x="18" y="45"/>
                      <a:pt x="17" y="47"/>
                      <a:pt x="16" y="48"/>
                    </a:cubicBezTo>
                    <a:cubicBezTo>
                      <a:pt x="14" y="50"/>
                      <a:pt x="13" y="52"/>
                      <a:pt x="1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1720075" y="2795248"/>
                <a:ext cx="95454" cy="165322"/>
              </a:xfrm>
              <a:custGeom>
                <a:avLst/>
                <a:gdLst>
                  <a:gd name="T0" fmla="*/ 31 w 41"/>
                  <a:gd name="T1" fmla="*/ 27 h 71"/>
                  <a:gd name="T2" fmla="*/ 28 w 41"/>
                  <a:gd name="T3" fmla="*/ 31 h 71"/>
                  <a:gd name="T4" fmla="*/ 32 w 41"/>
                  <a:gd name="T5" fmla="*/ 31 h 71"/>
                  <a:gd name="T6" fmla="*/ 36 w 41"/>
                  <a:gd name="T7" fmla="*/ 32 h 71"/>
                  <a:gd name="T8" fmla="*/ 38 w 41"/>
                  <a:gd name="T9" fmla="*/ 36 h 71"/>
                  <a:gd name="T10" fmla="*/ 41 w 41"/>
                  <a:gd name="T11" fmla="*/ 44 h 71"/>
                  <a:gd name="T12" fmla="*/ 41 w 41"/>
                  <a:gd name="T13" fmla="*/ 53 h 71"/>
                  <a:gd name="T14" fmla="*/ 39 w 41"/>
                  <a:gd name="T15" fmla="*/ 63 h 71"/>
                  <a:gd name="T16" fmla="*/ 34 w 41"/>
                  <a:gd name="T17" fmla="*/ 64 h 71"/>
                  <a:gd name="T18" fmla="*/ 31 w 41"/>
                  <a:gd name="T19" fmla="*/ 66 h 71"/>
                  <a:gd name="T20" fmla="*/ 30 w 41"/>
                  <a:gd name="T21" fmla="*/ 70 h 71"/>
                  <a:gd name="T22" fmla="*/ 26 w 41"/>
                  <a:gd name="T23" fmla="*/ 70 h 71"/>
                  <a:gd name="T24" fmla="*/ 22 w 41"/>
                  <a:gd name="T25" fmla="*/ 63 h 71"/>
                  <a:gd name="T26" fmla="*/ 16 w 41"/>
                  <a:gd name="T27" fmla="*/ 55 h 71"/>
                  <a:gd name="T28" fmla="*/ 13 w 41"/>
                  <a:gd name="T29" fmla="*/ 52 h 71"/>
                  <a:gd name="T30" fmla="*/ 9 w 41"/>
                  <a:gd name="T31" fmla="*/ 50 h 71"/>
                  <a:gd name="T32" fmla="*/ 3 w 41"/>
                  <a:gd name="T33" fmla="*/ 44 h 71"/>
                  <a:gd name="T34" fmla="*/ 2 w 41"/>
                  <a:gd name="T35" fmla="*/ 42 h 71"/>
                  <a:gd name="T36" fmla="*/ 1 w 41"/>
                  <a:gd name="T37" fmla="*/ 40 h 71"/>
                  <a:gd name="T38" fmla="*/ 1 w 41"/>
                  <a:gd name="T39" fmla="*/ 36 h 71"/>
                  <a:gd name="T40" fmla="*/ 4 w 41"/>
                  <a:gd name="T41" fmla="*/ 30 h 71"/>
                  <a:gd name="T42" fmla="*/ 10 w 41"/>
                  <a:gd name="T43" fmla="*/ 37 h 71"/>
                  <a:gd name="T44" fmla="*/ 16 w 41"/>
                  <a:gd name="T45" fmla="*/ 33 h 71"/>
                  <a:gd name="T46" fmla="*/ 14 w 41"/>
                  <a:gd name="T47" fmla="*/ 30 h 71"/>
                  <a:gd name="T48" fmla="*/ 15 w 41"/>
                  <a:gd name="T49" fmla="*/ 26 h 71"/>
                  <a:gd name="T50" fmla="*/ 12 w 41"/>
                  <a:gd name="T51" fmla="*/ 23 h 71"/>
                  <a:gd name="T52" fmla="*/ 9 w 41"/>
                  <a:gd name="T53" fmla="*/ 21 h 71"/>
                  <a:gd name="T54" fmla="*/ 9 w 41"/>
                  <a:gd name="T55" fmla="*/ 16 h 71"/>
                  <a:gd name="T56" fmla="*/ 9 w 41"/>
                  <a:gd name="T57" fmla="*/ 12 h 71"/>
                  <a:gd name="T58" fmla="*/ 18 w 41"/>
                  <a:gd name="T59" fmla="*/ 9 h 71"/>
                  <a:gd name="T60" fmla="*/ 24 w 41"/>
                  <a:gd name="T61" fmla="*/ 8 h 71"/>
                  <a:gd name="T62" fmla="*/ 27 w 41"/>
                  <a:gd name="T63" fmla="*/ 3 h 71"/>
                  <a:gd name="T64" fmla="*/ 31 w 41"/>
                  <a:gd name="T65" fmla="*/ 0 h 71"/>
                  <a:gd name="T66" fmla="*/ 35 w 41"/>
                  <a:gd name="T67" fmla="*/ 3 h 71"/>
                  <a:gd name="T68" fmla="*/ 35 w 41"/>
                  <a:gd name="T69" fmla="*/ 9 h 71"/>
                  <a:gd name="T70" fmla="*/ 38 w 41"/>
                  <a:gd name="T71" fmla="*/ 11 h 71"/>
                  <a:gd name="T72" fmla="*/ 31 w 41"/>
                  <a:gd name="T73" fmla="*/ 27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" h="71">
                    <a:moveTo>
                      <a:pt x="31" y="27"/>
                    </a:moveTo>
                    <a:cubicBezTo>
                      <a:pt x="30" y="28"/>
                      <a:pt x="28" y="30"/>
                      <a:pt x="28" y="31"/>
                    </a:cubicBezTo>
                    <a:cubicBezTo>
                      <a:pt x="28" y="33"/>
                      <a:pt x="31" y="31"/>
                      <a:pt x="32" y="31"/>
                    </a:cubicBezTo>
                    <a:cubicBezTo>
                      <a:pt x="33" y="30"/>
                      <a:pt x="35" y="31"/>
                      <a:pt x="36" y="32"/>
                    </a:cubicBezTo>
                    <a:cubicBezTo>
                      <a:pt x="37" y="34"/>
                      <a:pt x="37" y="35"/>
                      <a:pt x="38" y="36"/>
                    </a:cubicBezTo>
                    <a:cubicBezTo>
                      <a:pt x="40" y="39"/>
                      <a:pt x="41" y="41"/>
                      <a:pt x="41" y="44"/>
                    </a:cubicBezTo>
                    <a:cubicBezTo>
                      <a:pt x="41" y="47"/>
                      <a:pt x="41" y="50"/>
                      <a:pt x="41" y="53"/>
                    </a:cubicBezTo>
                    <a:cubicBezTo>
                      <a:pt x="41" y="56"/>
                      <a:pt x="41" y="60"/>
                      <a:pt x="39" y="63"/>
                    </a:cubicBezTo>
                    <a:cubicBezTo>
                      <a:pt x="37" y="64"/>
                      <a:pt x="36" y="64"/>
                      <a:pt x="34" y="64"/>
                    </a:cubicBezTo>
                    <a:cubicBezTo>
                      <a:pt x="32" y="64"/>
                      <a:pt x="31" y="64"/>
                      <a:pt x="31" y="66"/>
                    </a:cubicBezTo>
                    <a:cubicBezTo>
                      <a:pt x="31" y="68"/>
                      <a:pt x="32" y="69"/>
                      <a:pt x="30" y="70"/>
                    </a:cubicBezTo>
                    <a:cubicBezTo>
                      <a:pt x="29" y="71"/>
                      <a:pt x="27" y="71"/>
                      <a:pt x="26" y="70"/>
                    </a:cubicBezTo>
                    <a:cubicBezTo>
                      <a:pt x="23" y="68"/>
                      <a:pt x="23" y="66"/>
                      <a:pt x="22" y="63"/>
                    </a:cubicBezTo>
                    <a:cubicBezTo>
                      <a:pt x="20" y="60"/>
                      <a:pt x="18" y="57"/>
                      <a:pt x="16" y="55"/>
                    </a:cubicBezTo>
                    <a:cubicBezTo>
                      <a:pt x="15" y="54"/>
                      <a:pt x="15" y="52"/>
                      <a:pt x="13" y="52"/>
                    </a:cubicBezTo>
                    <a:cubicBezTo>
                      <a:pt x="12" y="51"/>
                      <a:pt x="10" y="50"/>
                      <a:pt x="9" y="50"/>
                    </a:cubicBezTo>
                    <a:cubicBezTo>
                      <a:pt x="6" y="49"/>
                      <a:pt x="4" y="47"/>
                      <a:pt x="3" y="44"/>
                    </a:cubicBezTo>
                    <a:cubicBezTo>
                      <a:pt x="3" y="43"/>
                      <a:pt x="3" y="43"/>
                      <a:pt x="2" y="42"/>
                    </a:cubicBezTo>
                    <a:cubicBezTo>
                      <a:pt x="2" y="41"/>
                      <a:pt x="1" y="41"/>
                      <a:pt x="1" y="40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3"/>
                      <a:pt x="0" y="28"/>
                      <a:pt x="4" y="30"/>
                    </a:cubicBezTo>
                    <a:cubicBezTo>
                      <a:pt x="7" y="31"/>
                      <a:pt x="8" y="35"/>
                      <a:pt x="10" y="37"/>
                    </a:cubicBezTo>
                    <a:cubicBezTo>
                      <a:pt x="12" y="40"/>
                      <a:pt x="16" y="37"/>
                      <a:pt x="16" y="33"/>
                    </a:cubicBezTo>
                    <a:cubicBezTo>
                      <a:pt x="16" y="32"/>
                      <a:pt x="14" y="31"/>
                      <a:pt x="14" y="30"/>
                    </a:cubicBezTo>
                    <a:cubicBezTo>
                      <a:pt x="14" y="28"/>
                      <a:pt x="14" y="27"/>
                      <a:pt x="15" y="26"/>
                    </a:cubicBezTo>
                    <a:cubicBezTo>
                      <a:pt x="15" y="24"/>
                      <a:pt x="14" y="24"/>
                      <a:pt x="12" y="23"/>
                    </a:cubicBezTo>
                    <a:cubicBezTo>
                      <a:pt x="11" y="23"/>
                      <a:pt x="9" y="23"/>
                      <a:pt x="9" y="21"/>
                    </a:cubicBezTo>
                    <a:cubicBezTo>
                      <a:pt x="8" y="19"/>
                      <a:pt x="10" y="18"/>
                      <a:pt x="9" y="16"/>
                    </a:cubicBezTo>
                    <a:cubicBezTo>
                      <a:pt x="9" y="15"/>
                      <a:pt x="7" y="14"/>
                      <a:pt x="9" y="12"/>
                    </a:cubicBezTo>
                    <a:cubicBezTo>
                      <a:pt x="10" y="10"/>
                      <a:pt x="15" y="9"/>
                      <a:pt x="18" y="9"/>
                    </a:cubicBezTo>
                    <a:cubicBezTo>
                      <a:pt x="20" y="9"/>
                      <a:pt x="22" y="10"/>
                      <a:pt x="24" y="8"/>
                    </a:cubicBezTo>
                    <a:cubicBezTo>
                      <a:pt x="25" y="7"/>
                      <a:pt x="25" y="5"/>
                      <a:pt x="27" y="3"/>
                    </a:cubicBezTo>
                    <a:cubicBezTo>
                      <a:pt x="28" y="2"/>
                      <a:pt x="30" y="0"/>
                      <a:pt x="31" y="0"/>
                    </a:cubicBezTo>
                    <a:cubicBezTo>
                      <a:pt x="32" y="0"/>
                      <a:pt x="35" y="2"/>
                      <a:pt x="35" y="3"/>
                    </a:cubicBezTo>
                    <a:cubicBezTo>
                      <a:pt x="36" y="6"/>
                      <a:pt x="29" y="9"/>
                      <a:pt x="35" y="9"/>
                    </a:cubicBezTo>
                    <a:cubicBezTo>
                      <a:pt x="37" y="9"/>
                      <a:pt x="38" y="9"/>
                      <a:pt x="38" y="11"/>
                    </a:cubicBezTo>
                    <a:cubicBezTo>
                      <a:pt x="38" y="17"/>
                      <a:pt x="34" y="23"/>
                      <a:pt x="3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1808641" y="2583675"/>
                <a:ext cx="305059" cy="194844"/>
              </a:xfrm>
              <a:custGeom>
                <a:avLst/>
                <a:gdLst>
                  <a:gd name="T0" fmla="*/ 110 w 131"/>
                  <a:gd name="T1" fmla="*/ 83 h 84"/>
                  <a:gd name="T2" fmla="*/ 101 w 131"/>
                  <a:gd name="T3" fmla="*/ 77 h 84"/>
                  <a:gd name="T4" fmla="*/ 99 w 131"/>
                  <a:gd name="T5" fmla="*/ 68 h 84"/>
                  <a:gd name="T6" fmla="*/ 99 w 131"/>
                  <a:gd name="T7" fmla="*/ 77 h 84"/>
                  <a:gd name="T8" fmla="*/ 92 w 131"/>
                  <a:gd name="T9" fmla="*/ 80 h 84"/>
                  <a:gd name="T10" fmla="*/ 84 w 131"/>
                  <a:gd name="T11" fmla="*/ 78 h 84"/>
                  <a:gd name="T12" fmla="*/ 77 w 131"/>
                  <a:gd name="T13" fmla="*/ 81 h 84"/>
                  <a:gd name="T14" fmla="*/ 62 w 131"/>
                  <a:gd name="T15" fmla="*/ 81 h 84"/>
                  <a:gd name="T16" fmla="*/ 59 w 131"/>
                  <a:gd name="T17" fmla="*/ 74 h 84"/>
                  <a:gd name="T18" fmla="*/ 55 w 131"/>
                  <a:gd name="T19" fmla="*/ 80 h 84"/>
                  <a:gd name="T20" fmla="*/ 44 w 131"/>
                  <a:gd name="T21" fmla="*/ 75 h 84"/>
                  <a:gd name="T22" fmla="*/ 36 w 131"/>
                  <a:gd name="T23" fmla="*/ 75 h 84"/>
                  <a:gd name="T24" fmla="*/ 33 w 131"/>
                  <a:gd name="T25" fmla="*/ 58 h 84"/>
                  <a:gd name="T26" fmla="*/ 34 w 131"/>
                  <a:gd name="T27" fmla="*/ 41 h 84"/>
                  <a:gd name="T28" fmla="*/ 26 w 131"/>
                  <a:gd name="T29" fmla="*/ 29 h 84"/>
                  <a:gd name="T30" fmla="*/ 10 w 131"/>
                  <a:gd name="T31" fmla="*/ 24 h 84"/>
                  <a:gd name="T32" fmla="*/ 0 w 131"/>
                  <a:gd name="T33" fmla="*/ 9 h 84"/>
                  <a:gd name="T34" fmla="*/ 14 w 131"/>
                  <a:gd name="T35" fmla="*/ 2 h 84"/>
                  <a:gd name="T36" fmla="*/ 26 w 131"/>
                  <a:gd name="T37" fmla="*/ 10 h 84"/>
                  <a:gd name="T38" fmla="*/ 26 w 131"/>
                  <a:gd name="T39" fmla="*/ 17 h 84"/>
                  <a:gd name="T40" fmla="*/ 35 w 131"/>
                  <a:gd name="T41" fmla="*/ 18 h 84"/>
                  <a:gd name="T42" fmla="*/ 42 w 131"/>
                  <a:gd name="T43" fmla="*/ 14 h 84"/>
                  <a:gd name="T44" fmla="*/ 45 w 131"/>
                  <a:gd name="T45" fmla="*/ 24 h 84"/>
                  <a:gd name="T46" fmla="*/ 49 w 131"/>
                  <a:gd name="T47" fmla="*/ 27 h 84"/>
                  <a:gd name="T48" fmla="*/ 51 w 131"/>
                  <a:gd name="T49" fmla="*/ 34 h 84"/>
                  <a:gd name="T50" fmla="*/ 47 w 131"/>
                  <a:gd name="T51" fmla="*/ 36 h 84"/>
                  <a:gd name="T52" fmla="*/ 51 w 131"/>
                  <a:gd name="T53" fmla="*/ 41 h 84"/>
                  <a:gd name="T54" fmla="*/ 57 w 131"/>
                  <a:gd name="T55" fmla="*/ 52 h 84"/>
                  <a:gd name="T56" fmla="*/ 62 w 131"/>
                  <a:gd name="T57" fmla="*/ 48 h 84"/>
                  <a:gd name="T58" fmla="*/ 69 w 131"/>
                  <a:gd name="T59" fmla="*/ 51 h 84"/>
                  <a:gd name="T60" fmla="*/ 77 w 131"/>
                  <a:gd name="T61" fmla="*/ 53 h 84"/>
                  <a:gd name="T62" fmla="*/ 84 w 131"/>
                  <a:gd name="T63" fmla="*/ 49 h 84"/>
                  <a:gd name="T64" fmla="*/ 91 w 131"/>
                  <a:gd name="T65" fmla="*/ 46 h 84"/>
                  <a:gd name="T66" fmla="*/ 97 w 131"/>
                  <a:gd name="T67" fmla="*/ 42 h 84"/>
                  <a:gd name="T68" fmla="*/ 106 w 131"/>
                  <a:gd name="T69" fmla="*/ 41 h 84"/>
                  <a:gd name="T70" fmla="*/ 124 w 131"/>
                  <a:gd name="T71" fmla="*/ 49 h 84"/>
                  <a:gd name="T72" fmla="*/ 123 w 131"/>
                  <a:gd name="T73" fmla="*/ 66 h 84"/>
                  <a:gd name="T74" fmla="*/ 128 w 131"/>
                  <a:gd name="T75" fmla="*/ 72 h 84"/>
                  <a:gd name="T76" fmla="*/ 124 w 131"/>
                  <a:gd name="T77" fmla="*/ 78 h 84"/>
                  <a:gd name="T78" fmla="*/ 116 w 131"/>
                  <a:gd name="T7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1" h="84">
                    <a:moveTo>
                      <a:pt x="116" y="81"/>
                    </a:moveTo>
                    <a:cubicBezTo>
                      <a:pt x="115" y="83"/>
                      <a:pt x="112" y="84"/>
                      <a:pt x="110" y="83"/>
                    </a:cubicBezTo>
                    <a:cubicBezTo>
                      <a:pt x="109" y="83"/>
                      <a:pt x="107" y="82"/>
                      <a:pt x="106" y="82"/>
                    </a:cubicBezTo>
                    <a:cubicBezTo>
                      <a:pt x="104" y="80"/>
                      <a:pt x="102" y="79"/>
                      <a:pt x="101" y="77"/>
                    </a:cubicBezTo>
                    <a:cubicBezTo>
                      <a:pt x="100" y="74"/>
                      <a:pt x="102" y="74"/>
                      <a:pt x="103" y="72"/>
                    </a:cubicBezTo>
                    <a:cubicBezTo>
                      <a:pt x="103" y="70"/>
                      <a:pt x="101" y="69"/>
                      <a:pt x="99" y="68"/>
                    </a:cubicBezTo>
                    <a:cubicBezTo>
                      <a:pt x="99" y="70"/>
                      <a:pt x="98" y="71"/>
                      <a:pt x="98" y="73"/>
                    </a:cubicBezTo>
                    <a:cubicBezTo>
                      <a:pt x="98" y="74"/>
                      <a:pt x="99" y="76"/>
                      <a:pt x="99" y="77"/>
                    </a:cubicBezTo>
                    <a:cubicBezTo>
                      <a:pt x="100" y="79"/>
                      <a:pt x="100" y="80"/>
                      <a:pt x="97" y="80"/>
                    </a:cubicBezTo>
                    <a:cubicBezTo>
                      <a:pt x="95" y="80"/>
                      <a:pt x="94" y="80"/>
                      <a:pt x="92" y="80"/>
                    </a:cubicBezTo>
                    <a:cubicBezTo>
                      <a:pt x="90" y="80"/>
                      <a:pt x="88" y="81"/>
                      <a:pt x="86" y="80"/>
                    </a:cubicBezTo>
                    <a:cubicBezTo>
                      <a:pt x="85" y="79"/>
                      <a:pt x="86" y="77"/>
                      <a:pt x="84" y="78"/>
                    </a:cubicBezTo>
                    <a:cubicBezTo>
                      <a:pt x="83" y="79"/>
                      <a:pt x="83" y="81"/>
                      <a:pt x="82" y="81"/>
                    </a:cubicBezTo>
                    <a:cubicBezTo>
                      <a:pt x="81" y="82"/>
                      <a:pt x="78" y="81"/>
                      <a:pt x="77" y="81"/>
                    </a:cubicBezTo>
                    <a:cubicBezTo>
                      <a:pt x="73" y="81"/>
                      <a:pt x="71" y="83"/>
                      <a:pt x="67" y="83"/>
                    </a:cubicBezTo>
                    <a:cubicBezTo>
                      <a:pt x="66" y="83"/>
                      <a:pt x="63" y="82"/>
                      <a:pt x="62" y="81"/>
                    </a:cubicBezTo>
                    <a:cubicBezTo>
                      <a:pt x="61" y="80"/>
                      <a:pt x="61" y="79"/>
                      <a:pt x="61" y="78"/>
                    </a:cubicBezTo>
                    <a:cubicBezTo>
                      <a:pt x="61" y="76"/>
                      <a:pt x="61" y="74"/>
                      <a:pt x="59" y="74"/>
                    </a:cubicBezTo>
                    <a:cubicBezTo>
                      <a:pt x="58" y="73"/>
                      <a:pt x="57" y="75"/>
                      <a:pt x="56" y="76"/>
                    </a:cubicBezTo>
                    <a:cubicBezTo>
                      <a:pt x="55" y="77"/>
                      <a:pt x="56" y="79"/>
                      <a:pt x="55" y="80"/>
                    </a:cubicBezTo>
                    <a:cubicBezTo>
                      <a:pt x="53" y="81"/>
                      <a:pt x="51" y="80"/>
                      <a:pt x="51" y="79"/>
                    </a:cubicBezTo>
                    <a:cubicBezTo>
                      <a:pt x="49" y="76"/>
                      <a:pt x="47" y="74"/>
                      <a:pt x="44" y="75"/>
                    </a:cubicBezTo>
                    <a:cubicBezTo>
                      <a:pt x="43" y="76"/>
                      <a:pt x="41" y="77"/>
                      <a:pt x="40" y="77"/>
                    </a:cubicBezTo>
                    <a:cubicBezTo>
                      <a:pt x="39" y="77"/>
                      <a:pt x="37" y="76"/>
                      <a:pt x="36" y="75"/>
                    </a:cubicBezTo>
                    <a:cubicBezTo>
                      <a:pt x="34" y="72"/>
                      <a:pt x="35" y="70"/>
                      <a:pt x="35" y="67"/>
                    </a:cubicBezTo>
                    <a:cubicBezTo>
                      <a:pt x="35" y="64"/>
                      <a:pt x="33" y="61"/>
                      <a:pt x="33" y="58"/>
                    </a:cubicBezTo>
                    <a:cubicBezTo>
                      <a:pt x="32" y="55"/>
                      <a:pt x="35" y="53"/>
                      <a:pt x="35" y="50"/>
                    </a:cubicBezTo>
                    <a:cubicBezTo>
                      <a:pt x="36" y="47"/>
                      <a:pt x="35" y="43"/>
                      <a:pt x="34" y="41"/>
                    </a:cubicBezTo>
                    <a:cubicBezTo>
                      <a:pt x="33" y="38"/>
                      <a:pt x="31" y="36"/>
                      <a:pt x="30" y="33"/>
                    </a:cubicBezTo>
                    <a:cubicBezTo>
                      <a:pt x="29" y="31"/>
                      <a:pt x="30" y="26"/>
                      <a:pt x="26" y="29"/>
                    </a:cubicBezTo>
                    <a:cubicBezTo>
                      <a:pt x="23" y="31"/>
                      <a:pt x="20" y="30"/>
                      <a:pt x="17" y="29"/>
                    </a:cubicBezTo>
                    <a:cubicBezTo>
                      <a:pt x="14" y="28"/>
                      <a:pt x="12" y="26"/>
                      <a:pt x="10" y="24"/>
                    </a:cubicBezTo>
                    <a:cubicBezTo>
                      <a:pt x="8" y="22"/>
                      <a:pt x="6" y="20"/>
                      <a:pt x="4" y="17"/>
                    </a:cubicBezTo>
                    <a:cubicBezTo>
                      <a:pt x="3" y="15"/>
                      <a:pt x="0" y="12"/>
                      <a:pt x="0" y="9"/>
                    </a:cubicBezTo>
                    <a:cubicBezTo>
                      <a:pt x="0" y="6"/>
                      <a:pt x="2" y="3"/>
                      <a:pt x="4" y="2"/>
                    </a:cubicBezTo>
                    <a:cubicBezTo>
                      <a:pt x="8" y="0"/>
                      <a:pt x="11" y="1"/>
                      <a:pt x="14" y="2"/>
                    </a:cubicBezTo>
                    <a:cubicBezTo>
                      <a:pt x="17" y="3"/>
                      <a:pt x="19" y="5"/>
                      <a:pt x="22" y="7"/>
                    </a:cubicBezTo>
                    <a:cubicBezTo>
                      <a:pt x="23" y="8"/>
                      <a:pt x="25" y="9"/>
                      <a:pt x="26" y="10"/>
                    </a:cubicBezTo>
                    <a:cubicBezTo>
                      <a:pt x="28" y="11"/>
                      <a:pt x="28" y="12"/>
                      <a:pt x="27" y="13"/>
                    </a:cubicBezTo>
                    <a:cubicBezTo>
                      <a:pt x="27" y="14"/>
                      <a:pt x="26" y="16"/>
                      <a:pt x="26" y="17"/>
                    </a:cubicBezTo>
                    <a:cubicBezTo>
                      <a:pt x="27" y="20"/>
                      <a:pt x="28" y="18"/>
                      <a:pt x="29" y="18"/>
                    </a:cubicBezTo>
                    <a:cubicBezTo>
                      <a:pt x="31" y="17"/>
                      <a:pt x="33" y="18"/>
                      <a:pt x="35" y="18"/>
                    </a:cubicBezTo>
                    <a:cubicBezTo>
                      <a:pt x="37" y="18"/>
                      <a:pt x="37" y="17"/>
                      <a:pt x="38" y="16"/>
                    </a:cubicBezTo>
                    <a:cubicBezTo>
                      <a:pt x="39" y="14"/>
                      <a:pt x="40" y="13"/>
                      <a:pt x="42" y="14"/>
                    </a:cubicBezTo>
                    <a:cubicBezTo>
                      <a:pt x="44" y="15"/>
                      <a:pt x="44" y="16"/>
                      <a:pt x="45" y="17"/>
                    </a:cubicBezTo>
                    <a:cubicBezTo>
                      <a:pt x="47" y="19"/>
                      <a:pt x="50" y="23"/>
                      <a:pt x="45" y="24"/>
                    </a:cubicBezTo>
                    <a:cubicBezTo>
                      <a:pt x="44" y="24"/>
                      <a:pt x="44" y="23"/>
                      <a:pt x="43" y="23"/>
                    </a:cubicBezTo>
                    <a:cubicBezTo>
                      <a:pt x="42" y="25"/>
                      <a:pt x="48" y="27"/>
                      <a:pt x="49" y="27"/>
                    </a:cubicBezTo>
                    <a:cubicBezTo>
                      <a:pt x="51" y="27"/>
                      <a:pt x="55" y="28"/>
                      <a:pt x="56" y="31"/>
                    </a:cubicBezTo>
                    <a:cubicBezTo>
                      <a:pt x="59" y="34"/>
                      <a:pt x="54" y="35"/>
                      <a:pt x="51" y="34"/>
                    </a:cubicBezTo>
                    <a:cubicBezTo>
                      <a:pt x="48" y="34"/>
                      <a:pt x="46" y="32"/>
                      <a:pt x="43" y="32"/>
                    </a:cubicBezTo>
                    <a:cubicBezTo>
                      <a:pt x="41" y="34"/>
                      <a:pt x="46" y="35"/>
                      <a:pt x="47" y="36"/>
                    </a:cubicBezTo>
                    <a:cubicBezTo>
                      <a:pt x="48" y="37"/>
                      <a:pt x="47" y="38"/>
                      <a:pt x="48" y="39"/>
                    </a:cubicBezTo>
                    <a:cubicBezTo>
                      <a:pt x="49" y="40"/>
                      <a:pt x="50" y="40"/>
                      <a:pt x="51" y="41"/>
                    </a:cubicBezTo>
                    <a:cubicBezTo>
                      <a:pt x="53" y="42"/>
                      <a:pt x="56" y="43"/>
                      <a:pt x="56" y="46"/>
                    </a:cubicBezTo>
                    <a:cubicBezTo>
                      <a:pt x="57" y="48"/>
                      <a:pt x="54" y="50"/>
                      <a:pt x="57" y="52"/>
                    </a:cubicBezTo>
                    <a:cubicBezTo>
                      <a:pt x="58" y="51"/>
                      <a:pt x="59" y="51"/>
                      <a:pt x="60" y="50"/>
                    </a:cubicBezTo>
                    <a:cubicBezTo>
                      <a:pt x="61" y="49"/>
                      <a:pt x="61" y="49"/>
                      <a:pt x="62" y="48"/>
                    </a:cubicBezTo>
                    <a:cubicBezTo>
                      <a:pt x="63" y="48"/>
                      <a:pt x="64" y="48"/>
                      <a:pt x="65" y="48"/>
                    </a:cubicBezTo>
                    <a:cubicBezTo>
                      <a:pt x="67" y="49"/>
                      <a:pt x="68" y="50"/>
                      <a:pt x="69" y="51"/>
                    </a:cubicBezTo>
                    <a:cubicBezTo>
                      <a:pt x="70" y="52"/>
                      <a:pt x="71" y="51"/>
                      <a:pt x="73" y="51"/>
                    </a:cubicBezTo>
                    <a:cubicBezTo>
                      <a:pt x="75" y="51"/>
                      <a:pt x="75" y="52"/>
                      <a:pt x="77" y="53"/>
                    </a:cubicBezTo>
                    <a:cubicBezTo>
                      <a:pt x="78" y="54"/>
                      <a:pt x="79" y="53"/>
                      <a:pt x="80" y="52"/>
                    </a:cubicBezTo>
                    <a:cubicBezTo>
                      <a:pt x="82" y="51"/>
                      <a:pt x="83" y="50"/>
                      <a:pt x="84" y="49"/>
                    </a:cubicBezTo>
                    <a:cubicBezTo>
                      <a:pt x="86" y="49"/>
                      <a:pt x="86" y="47"/>
                      <a:pt x="88" y="47"/>
                    </a:cubicBezTo>
                    <a:cubicBezTo>
                      <a:pt x="89" y="46"/>
                      <a:pt x="90" y="46"/>
                      <a:pt x="91" y="46"/>
                    </a:cubicBezTo>
                    <a:cubicBezTo>
                      <a:pt x="92" y="45"/>
                      <a:pt x="92" y="45"/>
                      <a:pt x="93" y="44"/>
                    </a:cubicBezTo>
                    <a:cubicBezTo>
                      <a:pt x="94" y="43"/>
                      <a:pt x="95" y="42"/>
                      <a:pt x="97" y="42"/>
                    </a:cubicBezTo>
                    <a:cubicBezTo>
                      <a:pt x="98" y="42"/>
                      <a:pt x="100" y="43"/>
                      <a:pt x="102" y="43"/>
                    </a:cubicBezTo>
                    <a:cubicBezTo>
                      <a:pt x="104" y="42"/>
                      <a:pt x="104" y="41"/>
                      <a:pt x="106" y="41"/>
                    </a:cubicBezTo>
                    <a:cubicBezTo>
                      <a:pt x="110" y="41"/>
                      <a:pt x="113" y="42"/>
                      <a:pt x="116" y="44"/>
                    </a:cubicBezTo>
                    <a:cubicBezTo>
                      <a:pt x="119" y="45"/>
                      <a:pt x="121" y="47"/>
                      <a:pt x="124" y="49"/>
                    </a:cubicBezTo>
                    <a:cubicBezTo>
                      <a:pt x="127" y="51"/>
                      <a:pt x="131" y="54"/>
                      <a:pt x="129" y="57"/>
                    </a:cubicBezTo>
                    <a:cubicBezTo>
                      <a:pt x="126" y="60"/>
                      <a:pt x="122" y="62"/>
                      <a:pt x="123" y="66"/>
                    </a:cubicBezTo>
                    <a:cubicBezTo>
                      <a:pt x="125" y="66"/>
                      <a:pt x="130" y="66"/>
                      <a:pt x="130" y="69"/>
                    </a:cubicBezTo>
                    <a:cubicBezTo>
                      <a:pt x="130" y="70"/>
                      <a:pt x="129" y="71"/>
                      <a:pt x="128" y="72"/>
                    </a:cubicBezTo>
                    <a:cubicBezTo>
                      <a:pt x="126" y="73"/>
                      <a:pt x="126" y="73"/>
                      <a:pt x="125" y="75"/>
                    </a:cubicBezTo>
                    <a:cubicBezTo>
                      <a:pt x="125" y="76"/>
                      <a:pt x="125" y="77"/>
                      <a:pt x="124" y="78"/>
                    </a:cubicBezTo>
                    <a:cubicBezTo>
                      <a:pt x="123" y="79"/>
                      <a:pt x="122" y="80"/>
                      <a:pt x="121" y="80"/>
                    </a:cubicBezTo>
                    <a:cubicBezTo>
                      <a:pt x="119" y="81"/>
                      <a:pt x="118" y="81"/>
                      <a:pt x="1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811593" y="2689954"/>
                <a:ext cx="60028" cy="74789"/>
              </a:xfrm>
              <a:custGeom>
                <a:avLst/>
                <a:gdLst>
                  <a:gd name="T0" fmla="*/ 15 w 26"/>
                  <a:gd name="T1" fmla="*/ 29 h 32"/>
                  <a:gd name="T2" fmla="*/ 2 w 26"/>
                  <a:gd name="T3" fmla="*/ 19 h 32"/>
                  <a:gd name="T4" fmla="*/ 6 w 26"/>
                  <a:gd name="T5" fmla="*/ 11 h 32"/>
                  <a:gd name="T6" fmla="*/ 9 w 26"/>
                  <a:gd name="T7" fmla="*/ 4 h 32"/>
                  <a:gd name="T8" fmla="*/ 17 w 26"/>
                  <a:gd name="T9" fmla="*/ 3 h 32"/>
                  <a:gd name="T10" fmla="*/ 23 w 26"/>
                  <a:gd name="T11" fmla="*/ 11 h 32"/>
                  <a:gd name="T12" fmla="*/ 26 w 26"/>
                  <a:gd name="T13" fmla="*/ 20 h 32"/>
                  <a:gd name="T14" fmla="*/ 24 w 26"/>
                  <a:gd name="T15" fmla="*/ 30 h 32"/>
                  <a:gd name="T16" fmla="*/ 15 w 26"/>
                  <a:gd name="T17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2">
                    <a:moveTo>
                      <a:pt x="15" y="29"/>
                    </a:moveTo>
                    <a:cubicBezTo>
                      <a:pt x="11" y="26"/>
                      <a:pt x="4" y="24"/>
                      <a:pt x="2" y="19"/>
                    </a:cubicBezTo>
                    <a:cubicBezTo>
                      <a:pt x="0" y="15"/>
                      <a:pt x="3" y="13"/>
                      <a:pt x="6" y="11"/>
                    </a:cubicBezTo>
                    <a:cubicBezTo>
                      <a:pt x="9" y="9"/>
                      <a:pt x="8" y="7"/>
                      <a:pt x="9" y="4"/>
                    </a:cubicBezTo>
                    <a:cubicBezTo>
                      <a:pt x="11" y="0"/>
                      <a:pt x="15" y="0"/>
                      <a:pt x="17" y="3"/>
                    </a:cubicBezTo>
                    <a:cubicBezTo>
                      <a:pt x="20" y="6"/>
                      <a:pt x="21" y="9"/>
                      <a:pt x="23" y="11"/>
                    </a:cubicBezTo>
                    <a:cubicBezTo>
                      <a:pt x="25" y="13"/>
                      <a:pt x="26" y="17"/>
                      <a:pt x="26" y="20"/>
                    </a:cubicBezTo>
                    <a:cubicBezTo>
                      <a:pt x="26" y="23"/>
                      <a:pt x="26" y="28"/>
                      <a:pt x="24" y="30"/>
                    </a:cubicBezTo>
                    <a:cubicBezTo>
                      <a:pt x="23" y="32"/>
                      <a:pt x="17" y="31"/>
                      <a:pt x="1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1671856" y="2609261"/>
                <a:ext cx="132849" cy="132849"/>
              </a:xfrm>
              <a:custGeom>
                <a:avLst/>
                <a:gdLst>
                  <a:gd name="T0" fmla="*/ 57 w 57"/>
                  <a:gd name="T1" fmla="*/ 33 h 57"/>
                  <a:gd name="T2" fmla="*/ 56 w 57"/>
                  <a:gd name="T3" fmla="*/ 37 h 57"/>
                  <a:gd name="T4" fmla="*/ 54 w 57"/>
                  <a:gd name="T5" fmla="*/ 41 h 57"/>
                  <a:gd name="T6" fmla="*/ 53 w 57"/>
                  <a:gd name="T7" fmla="*/ 46 h 57"/>
                  <a:gd name="T8" fmla="*/ 48 w 57"/>
                  <a:gd name="T9" fmla="*/ 55 h 57"/>
                  <a:gd name="T10" fmla="*/ 36 w 57"/>
                  <a:gd name="T11" fmla="*/ 55 h 57"/>
                  <a:gd name="T12" fmla="*/ 32 w 57"/>
                  <a:gd name="T13" fmla="*/ 46 h 57"/>
                  <a:gd name="T14" fmla="*/ 32 w 57"/>
                  <a:gd name="T15" fmla="*/ 43 h 57"/>
                  <a:gd name="T16" fmla="*/ 35 w 57"/>
                  <a:gd name="T17" fmla="*/ 40 h 57"/>
                  <a:gd name="T18" fmla="*/ 41 w 57"/>
                  <a:gd name="T19" fmla="*/ 35 h 57"/>
                  <a:gd name="T20" fmla="*/ 32 w 57"/>
                  <a:gd name="T21" fmla="*/ 36 h 57"/>
                  <a:gd name="T22" fmla="*/ 29 w 57"/>
                  <a:gd name="T23" fmla="*/ 39 h 57"/>
                  <a:gd name="T24" fmla="*/ 24 w 57"/>
                  <a:gd name="T25" fmla="*/ 38 h 57"/>
                  <a:gd name="T26" fmla="*/ 15 w 57"/>
                  <a:gd name="T27" fmla="*/ 39 h 57"/>
                  <a:gd name="T28" fmla="*/ 21 w 57"/>
                  <a:gd name="T29" fmla="*/ 33 h 57"/>
                  <a:gd name="T30" fmla="*/ 12 w 57"/>
                  <a:gd name="T31" fmla="*/ 33 h 57"/>
                  <a:gd name="T32" fmla="*/ 14 w 57"/>
                  <a:gd name="T33" fmla="*/ 29 h 57"/>
                  <a:gd name="T34" fmla="*/ 11 w 57"/>
                  <a:gd name="T35" fmla="*/ 27 h 57"/>
                  <a:gd name="T36" fmla="*/ 3 w 57"/>
                  <a:gd name="T37" fmla="*/ 23 h 57"/>
                  <a:gd name="T38" fmla="*/ 5 w 57"/>
                  <a:gd name="T39" fmla="*/ 17 h 57"/>
                  <a:gd name="T40" fmla="*/ 1 w 57"/>
                  <a:gd name="T41" fmla="*/ 9 h 57"/>
                  <a:gd name="T42" fmla="*/ 5 w 57"/>
                  <a:gd name="T43" fmla="*/ 2 h 57"/>
                  <a:gd name="T44" fmla="*/ 13 w 57"/>
                  <a:gd name="T45" fmla="*/ 9 h 57"/>
                  <a:gd name="T46" fmla="*/ 16 w 57"/>
                  <a:gd name="T47" fmla="*/ 17 h 57"/>
                  <a:gd name="T48" fmla="*/ 21 w 57"/>
                  <a:gd name="T49" fmla="*/ 25 h 57"/>
                  <a:gd name="T50" fmla="*/ 27 w 57"/>
                  <a:gd name="T51" fmla="*/ 30 h 57"/>
                  <a:gd name="T52" fmla="*/ 23 w 57"/>
                  <a:gd name="T53" fmla="*/ 24 h 57"/>
                  <a:gd name="T54" fmla="*/ 19 w 57"/>
                  <a:gd name="T55" fmla="*/ 14 h 57"/>
                  <a:gd name="T56" fmla="*/ 21 w 57"/>
                  <a:gd name="T57" fmla="*/ 10 h 57"/>
                  <a:gd name="T58" fmla="*/ 25 w 57"/>
                  <a:gd name="T59" fmla="*/ 12 h 57"/>
                  <a:gd name="T60" fmla="*/ 31 w 57"/>
                  <a:gd name="T61" fmla="*/ 20 h 57"/>
                  <a:gd name="T62" fmla="*/ 39 w 57"/>
                  <a:gd name="T63" fmla="*/ 24 h 57"/>
                  <a:gd name="T64" fmla="*/ 35 w 57"/>
                  <a:gd name="T65" fmla="*/ 15 h 57"/>
                  <a:gd name="T66" fmla="*/ 27 w 57"/>
                  <a:gd name="T67" fmla="*/ 8 h 57"/>
                  <a:gd name="T68" fmla="*/ 28 w 57"/>
                  <a:gd name="T69" fmla="*/ 1 h 57"/>
                  <a:gd name="T70" fmla="*/ 37 w 57"/>
                  <a:gd name="T71" fmla="*/ 5 h 57"/>
                  <a:gd name="T72" fmla="*/ 45 w 57"/>
                  <a:gd name="T73" fmla="*/ 5 h 57"/>
                  <a:gd name="T74" fmla="*/ 48 w 57"/>
                  <a:gd name="T75" fmla="*/ 4 h 57"/>
                  <a:gd name="T76" fmla="*/ 53 w 57"/>
                  <a:gd name="T77" fmla="*/ 7 h 57"/>
                  <a:gd name="T78" fmla="*/ 54 w 57"/>
                  <a:gd name="T79" fmla="*/ 15 h 57"/>
                  <a:gd name="T80" fmla="*/ 55 w 57"/>
                  <a:gd name="T81" fmla="*/ 24 h 57"/>
                  <a:gd name="T82" fmla="*/ 57 w 57"/>
                  <a:gd name="T83" fmla="*/ 3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7" h="57">
                    <a:moveTo>
                      <a:pt x="57" y="33"/>
                    </a:moveTo>
                    <a:cubicBezTo>
                      <a:pt x="56" y="34"/>
                      <a:pt x="57" y="36"/>
                      <a:pt x="56" y="37"/>
                    </a:cubicBezTo>
                    <a:cubicBezTo>
                      <a:pt x="56" y="39"/>
                      <a:pt x="54" y="40"/>
                      <a:pt x="54" y="41"/>
                    </a:cubicBezTo>
                    <a:cubicBezTo>
                      <a:pt x="53" y="43"/>
                      <a:pt x="53" y="44"/>
                      <a:pt x="53" y="46"/>
                    </a:cubicBezTo>
                    <a:cubicBezTo>
                      <a:pt x="53" y="50"/>
                      <a:pt x="51" y="53"/>
                      <a:pt x="48" y="55"/>
                    </a:cubicBezTo>
                    <a:cubicBezTo>
                      <a:pt x="45" y="56"/>
                      <a:pt x="39" y="57"/>
                      <a:pt x="36" y="55"/>
                    </a:cubicBezTo>
                    <a:cubicBezTo>
                      <a:pt x="32" y="53"/>
                      <a:pt x="31" y="50"/>
                      <a:pt x="32" y="46"/>
                    </a:cubicBezTo>
                    <a:cubicBezTo>
                      <a:pt x="32" y="45"/>
                      <a:pt x="32" y="44"/>
                      <a:pt x="32" y="43"/>
                    </a:cubicBezTo>
                    <a:cubicBezTo>
                      <a:pt x="33" y="42"/>
                      <a:pt x="34" y="41"/>
                      <a:pt x="35" y="40"/>
                    </a:cubicBezTo>
                    <a:cubicBezTo>
                      <a:pt x="37" y="38"/>
                      <a:pt x="39" y="37"/>
                      <a:pt x="41" y="35"/>
                    </a:cubicBezTo>
                    <a:cubicBezTo>
                      <a:pt x="39" y="33"/>
                      <a:pt x="34" y="35"/>
                      <a:pt x="32" y="36"/>
                    </a:cubicBezTo>
                    <a:cubicBezTo>
                      <a:pt x="31" y="37"/>
                      <a:pt x="30" y="38"/>
                      <a:pt x="29" y="39"/>
                    </a:cubicBezTo>
                    <a:cubicBezTo>
                      <a:pt x="27" y="39"/>
                      <a:pt x="26" y="38"/>
                      <a:pt x="24" y="38"/>
                    </a:cubicBezTo>
                    <a:cubicBezTo>
                      <a:pt x="22" y="39"/>
                      <a:pt x="17" y="41"/>
                      <a:pt x="15" y="39"/>
                    </a:cubicBezTo>
                    <a:cubicBezTo>
                      <a:pt x="13" y="36"/>
                      <a:pt x="20" y="35"/>
                      <a:pt x="21" y="33"/>
                    </a:cubicBezTo>
                    <a:cubicBezTo>
                      <a:pt x="20" y="30"/>
                      <a:pt x="14" y="36"/>
                      <a:pt x="12" y="33"/>
                    </a:cubicBezTo>
                    <a:cubicBezTo>
                      <a:pt x="11" y="31"/>
                      <a:pt x="13" y="31"/>
                      <a:pt x="14" y="29"/>
                    </a:cubicBezTo>
                    <a:cubicBezTo>
                      <a:pt x="14" y="27"/>
                      <a:pt x="12" y="27"/>
                      <a:pt x="11" y="27"/>
                    </a:cubicBezTo>
                    <a:cubicBezTo>
                      <a:pt x="7" y="27"/>
                      <a:pt x="5" y="26"/>
                      <a:pt x="3" y="23"/>
                    </a:cubicBezTo>
                    <a:cubicBezTo>
                      <a:pt x="0" y="19"/>
                      <a:pt x="5" y="20"/>
                      <a:pt x="5" y="17"/>
                    </a:cubicBezTo>
                    <a:cubicBezTo>
                      <a:pt x="6" y="14"/>
                      <a:pt x="2" y="11"/>
                      <a:pt x="1" y="9"/>
                    </a:cubicBezTo>
                    <a:cubicBezTo>
                      <a:pt x="0" y="6"/>
                      <a:pt x="2" y="3"/>
                      <a:pt x="5" y="2"/>
                    </a:cubicBezTo>
                    <a:cubicBezTo>
                      <a:pt x="8" y="2"/>
                      <a:pt x="12" y="6"/>
                      <a:pt x="13" y="9"/>
                    </a:cubicBezTo>
                    <a:cubicBezTo>
                      <a:pt x="15" y="11"/>
                      <a:pt x="15" y="14"/>
                      <a:pt x="16" y="17"/>
                    </a:cubicBezTo>
                    <a:cubicBezTo>
                      <a:pt x="17" y="20"/>
                      <a:pt x="19" y="22"/>
                      <a:pt x="21" y="25"/>
                    </a:cubicBezTo>
                    <a:cubicBezTo>
                      <a:pt x="22" y="26"/>
                      <a:pt x="25" y="30"/>
                      <a:pt x="27" y="30"/>
                    </a:cubicBezTo>
                    <a:cubicBezTo>
                      <a:pt x="31" y="30"/>
                      <a:pt x="24" y="24"/>
                      <a:pt x="23" y="24"/>
                    </a:cubicBezTo>
                    <a:cubicBezTo>
                      <a:pt x="21" y="22"/>
                      <a:pt x="18" y="17"/>
                      <a:pt x="19" y="14"/>
                    </a:cubicBezTo>
                    <a:cubicBezTo>
                      <a:pt x="19" y="13"/>
                      <a:pt x="20" y="11"/>
                      <a:pt x="21" y="10"/>
                    </a:cubicBezTo>
                    <a:cubicBezTo>
                      <a:pt x="22" y="10"/>
                      <a:pt x="24" y="11"/>
                      <a:pt x="25" y="12"/>
                    </a:cubicBezTo>
                    <a:cubicBezTo>
                      <a:pt x="27" y="15"/>
                      <a:pt x="29" y="17"/>
                      <a:pt x="31" y="20"/>
                    </a:cubicBezTo>
                    <a:cubicBezTo>
                      <a:pt x="32" y="21"/>
                      <a:pt x="37" y="29"/>
                      <a:pt x="39" y="24"/>
                    </a:cubicBezTo>
                    <a:cubicBezTo>
                      <a:pt x="40" y="22"/>
                      <a:pt x="36" y="17"/>
                      <a:pt x="35" y="15"/>
                    </a:cubicBezTo>
                    <a:cubicBezTo>
                      <a:pt x="33" y="12"/>
                      <a:pt x="30" y="10"/>
                      <a:pt x="27" y="8"/>
                    </a:cubicBezTo>
                    <a:cubicBezTo>
                      <a:pt x="23" y="5"/>
                      <a:pt x="23" y="2"/>
                      <a:pt x="28" y="1"/>
                    </a:cubicBezTo>
                    <a:cubicBezTo>
                      <a:pt x="33" y="0"/>
                      <a:pt x="34" y="3"/>
                      <a:pt x="37" y="5"/>
                    </a:cubicBezTo>
                    <a:cubicBezTo>
                      <a:pt x="40" y="7"/>
                      <a:pt x="42" y="8"/>
                      <a:pt x="45" y="5"/>
                    </a:cubicBezTo>
                    <a:cubicBezTo>
                      <a:pt x="46" y="4"/>
                      <a:pt x="46" y="3"/>
                      <a:pt x="48" y="4"/>
                    </a:cubicBezTo>
                    <a:cubicBezTo>
                      <a:pt x="50" y="4"/>
                      <a:pt x="52" y="6"/>
                      <a:pt x="53" y="7"/>
                    </a:cubicBezTo>
                    <a:cubicBezTo>
                      <a:pt x="55" y="9"/>
                      <a:pt x="54" y="12"/>
                      <a:pt x="54" y="15"/>
                    </a:cubicBezTo>
                    <a:cubicBezTo>
                      <a:pt x="54" y="18"/>
                      <a:pt x="54" y="21"/>
                      <a:pt x="55" y="24"/>
                    </a:cubicBezTo>
                    <a:cubicBezTo>
                      <a:pt x="55" y="27"/>
                      <a:pt x="57" y="30"/>
                      <a:pt x="5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0" name="Freeform 48"/>
              <p:cNvSpPr>
                <a:spLocks/>
              </p:cNvSpPr>
              <p:nvPr/>
            </p:nvSpPr>
            <p:spPr bwMode="auto">
              <a:xfrm>
                <a:off x="2425648" y="5765147"/>
                <a:ext cx="69869" cy="36411"/>
              </a:xfrm>
              <a:custGeom>
                <a:avLst/>
                <a:gdLst>
                  <a:gd name="T0" fmla="*/ 29 w 30"/>
                  <a:gd name="T1" fmla="*/ 6 h 16"/>
                  <a:gd name="T2" fmla="*/ 24 w 30"/>
                  <a:gd name="T3" fmla="*/ 11 h 16"/>
                  <a:gd name="T4" fmla="*/ 17 w 30"/>
                  <a:gd name="T5" fmla="*/ 16 h 16"/>
                  <a:gd name="T6" fmla="*/ 13 w 30"/>
                  <a:gd name="T7" fmla="*/ 12 h 16"/>
                  <a:gd name="T8" fmla="*/ 3 w 30"/>
                  <a:gd name="T9" fmla="*/ 14 h 16"/>
                  <a:gd name="T10" fmla="*/ 0 w 30"/>
                  <a:gd name="T11" fmla="*/ 8 h 16"/>
                  <a:gd name="T12" fmla="*/ 5 w 30"/>
                  <a:gd name="T13" fmla="*/ 6 h 16"/>
                  <a:gd name="T14" fmla="*/ 10 w 30"/>
                  <a:gd name="T15" fmla="*/ 2 h 16"/>
                  <a:gd name="T16" fmla="*/ 17 w 30"/>
                  <a:gd name="T17" fmla="*/ 1 h 16"/>
                  <a:gd name="T18" fmla="*/ 24 w 30"/>
                  <a:gd name="T19" fmla="*/ 2 h 16"/>
                  <a:gd name="T20" fmla="*/ 29 w 30"/>
                  <a:gd name="T21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6">
                    <a:moveTo>
                      <a:pt x="29" y="6"/>
                    </a:moveTo>
                    <a:cubicBezTo>
                      <a:pt x="30" y="9"/>
                      <a:pt x="26" y="9"/>
                      <a:pt x="24" y="11"/>
                    </a:cubicBezTo>
                    <a:cubicBezTo>
                      <a:pt x="22" y="12"/>
                      <a:pt x="20" y="16"/>
                      <a:pt x="17" y="16"/>
                    </a:cubicBezTo>
                    <a:cubicBezTo>
                      <a:pt x="15" y="16"/>
                      <a:pt x="14" y="14"/>
                      <a:pt x="13" y="12"/>
                    </a:cubicBezTo>
                    <a:cubicBezTo>
                      <a:pt x="11" y="7"/>
                      <a:pt x="7" y="16"/>
                      <a:pt x="3" y="14"/>
                    </a:cubicBezTo>
                    <a:cubicBezTo>
                      <a:pt x="2" y="13"/>
                      <a:pt x="0" y="10"/>
                      <a:pt x="0" y="8"/>
                    </a:cubicBezTo>
                    <a:cubicBezTo>
                      <a:pt x="0" y="4"/>
                      <a:pt x="3" y="6"/>
                      <a:pt x="5" y="6"/>
                    </a:cubicBezTo>
                    <a:cubicBezTo>
                      <a:pt x="9" y="6"/>
                      <a:pt x="8" y="4"/>
                      <a:pt x="10" y="2"/>
                    </a:cubicBezTo>
                    <a:cubicBezTo>
                      <a:pt x="12" y="1"/>
                      <a:pt x="15" y="0"/>
                      <a:pt x="17" y="1"/>
                    </a:cubicBezTo>
                    <a:cubicBezTo>
                      <a:pt x="19" y="1"/>
                      <a:pt x="21" y="2"/>
                      <a:pt x="24" y="2"/>
                    </a:cubicBezTo>
                    <a:cubicBezTo>
                      <a:pt x="27" y="2"/>
                      <a:pt x="28" y="3"/>
                      <a:pt x="2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1" name="Freeform 49"/>
              <p:cNvSpPr>
                <a:spLocks/>
              </p:cNvSpPr>
              <p:nvPr/>
            </p:nvSpPr>
            <p:spPr bwMode="auto">
              <a:xfrm>
                <a:off x="587420" y="3422096"/>
                <a:ext cx="53139" cy="27554"/>
              </a:xfrm>
              <a:custGeom>
                <a:avLst/>
                <a:gdLst>
                  <a:gd name="T0" fmla="*/ 4 w 23"/>
                  <a:gd name="T1" fmla="*/ 2 h 12"/>
                  <a:gd name="T2" fmla="*/ 16 w 23"/>
                  <a:gd name="T3" fmla="*/ 10 h 12"/>
                  <a:gd name="T4" fmla="*/ 5 w 23"/>
                  <a:gd name="T5" fmla="*/ 10 h 12"/>
                  <a:gd name="T6" fmla="*/ 4 w 23"/>
                  <a:gd name="T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4" y="2"/>
                    </a:moveTo>
                    <a:cubicBezTo>
                      <a:pt x="8" y="0"/>
                      <a:pt x="23" y="5"/>
                      <a:pt x="16" y="10"/>
                    </a:cubicBezTo>
                    <a:cubicBezTo>
                      <a:pt x="13" y="11"/>
                      <a:pt x="9" y="12"/>
                      <a:pt x="5" y="10"/>
                    </a:cubicBezTo>
                    <a:cubicBezTo>
                      <a:pt x="0" y="7"/>
                      <a:pt x="1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2" name="Freeform 50"/>
              <p:cNvSpPr>
                <a:spLocks/>
              </p:cNvSpPr>
              <p:nvPr/>
            </p:nvSpPr>
            <p:spPr bwMode="auto">
              <a:xfrm>
                <a:off x="805882" y="3485076"/>
                <a:ext cx="51171" cy="83646"/>
              </a:xfrm>
              <a:custGeom>
                <a:avLst/>
                <a:gdLst>
                  <a:gd name="T0" fmla="*/ 18 w 22"/>
                  <a:gd name="T1" fmla="*/ 21 h 36"/>
                  <a:gd name="T2" fmla="*/ 21 w 22"/>
                  <a:gd name="T3" fmla="*/ 15 h 36"/>
                  <a:gd name="T4" fmla="*/ 22 w 22"/>
                  <a:gd name="T5" fmla="*/ 9 h 36"/>
                  <a:gd name="T6" fmla="*/ 17 w 22"/>
                  <a:gd name="T7" fmla="*/ 3 h 36"/>
                  <a:gd name="T8" fmla="*/ 14 w 22"/>
                  <a:gd name="T9" fmla="*/ 8 h 36"/>
                  <a:gd name="T10" fmla="*/ 10 w 22"/>
                  <a:gd name="T11" fmla="*/ 12 h 36"/>
                  <a:gd name="T12" fmla="*/ 2 w 22"/>
                  <a:gd name="T13" fmla="*/ 20 h 36"/>
                  <a:gd name="T14" fmla="*/ 4 w 22"/>
                  <a:gd name="T15" fmla="*/ 28 h 36"/>
                  <a:gd name="T16" fmla="*/ 1 w 22"/>
                  <a:gd name="T17" fmla="*/ 31 h 36"/>
                  <a:gd name="T18" fmla="*/ 18 w 22"/>
                  <a:gd name="T19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36">
                    <a:moveTo>
                      <a:pt x="18" y="21"/>
                    </a:moveTo>
                    <a:cubicBezTo>
                      <a:pt x="22" y="18"/>
                      <a:pt x="22" y="20"/>
                      <a:pt x="21" y="15"/>
                    </a:cubicBezTo>
                    <a:cubicBezTo>
                      <a:pt x="20" y="12"/>
                      <a:pt x="16" y="10"/>
                      <a:pt x="22" y="9"/>
                    </a:cubicBezTo>
                    <a:cubicBezTo>
                      <a:pt x="22" y="4"/>
                      <a:pt x="21" y="0"/>
                      <a:pt x="17" y="3"/>
                    </a:cubicBezTo>
                    <a:cubicBezTo>
                      <a:pt x="15" y="5"/>
                      <a:pt x="15" y="6"/>
                      <a:pt x="14" y="8"/>
                    </a:cubicBezTo>
                    <a:cubicBezTo>
                      <a:pt x="12" y="10"/>
                      <a:pt x="12" y="10"/>
                      <a:pt x="10" y="12"/>
                    </a:cubicBezTo>
                    <a:cubicBezTo>
                      <a:pt x="7" y="14"/>
                      <a:pt x="2" y="16"/>
                      <a:pt x="2" y="20"/>
                    </a:cubicBezTo>
                    <a:cubicBezTo>
                      <a:pt x="2" y="23"/>
                      <a:pt x="5" y="25"/>
                      <a:pt x="4" y="28"/>
                    </a:cubicBezTo>
                    <a:cubicBezTo>
                      <a:pt x="4" y="30"/>
                      <a:pt x="0" y="28"/>
                      <a:pt x="1" y="31"/>
                    </a:cubicBezTo>
                    <a:cubicBezTo>
                      <a:pt x="1" y="36"/>
                      <a:pt x="16" y="23"/>
                      <a:pt x="1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3" name="Freeform 51"/>
              <p:cNvSpPr>
                <a:spLocks/>
              </p:cNvSpPr>
              <p:nvPr/>
            </p:nvSpPr>
            <p:spPr bwMode="auto">
              <a:xfrm>
                <a:off x="1600020" y="3067833"/>
                <a:ext cx="58060" cy="51171"/>
              </a:xfrm>
              <a:custGeom>
                <a:avLst/>
                <a:gdLst>
                  <a:gd name="T0" fmla="*/ 16 w 25"/>
                  <a:gd name="T1" fmla="*/ 15 h 22"/>
                  <a:gd name="T2" fmla="*/ 5 w 25"/>
                  <a:gd name="T3" fmla="*/ 20 h 22"/>
                  <a:gd name="T4" fmla="*/ 7 w 25"/>
                  <a:gd name="T5" fmla="*/ 11 h 22"/>
                  <a:gd name="T6" fmla="*/ 13 w 25"/>
                  <a:gd name="T7" fmla="*/ 9 h 22"/>
                  <a:gd name="T8" fmla="*/ 18 w 25"/>
                  <a:gd name="T9" fmla="*/ 6 h 22"/>
                  <a:gd name="T10" fmla="*/ 23 w 25"/>
                  <a:gd name="T11" fmla="*/ 4 h 22"/>
                  <a:gd name="T12" fmla="*/ 22 w 25"/>
                  <a:gd name="T13" fmla="*/ 9 h 22"/>
                  <a:gd name="T14" fmla="*/ 16 w 25"/>
                  <a:gd name="T15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2">
                    <a:moveTo>
                      <a:pt x="16" y="15"/>
                    </a:moveTo>
                    <a:cubicBezTo>
                      <a:pt x="13" y="17"/>
                      <a:pt x="10" y="22"/>
                      <a:pt x="5" y="20"/>
                    </a:cubicBezTo>
                    <a:cubicBezTo>
                      <a:pt x="0" y="18"/>
                      <a:pt x="2" y="13"/>
                      <a:pt x="7" y="11"/>
                    </a:cubicBezTo>
                    <a:cubicBezTo>
                      <a:pt x="10" y="10"/>
                      <a:pt x="11" y="10"/>
                      <a:pt x="13" y="9"/>
                    </a:cubicBezTo>
                    <a:cubicBezTo>
                      <a:pt x="15" y="8"/>
                      <a:pt x="17" y="7"/>
                      <a:pt x="18" y="6"/>
                    </a:cubicBezTo>
                    <a:cubicBezTo>
                      <a:pt x="20" y="4"/>
                      <a:pt x="20" y="0"/>
                      <a:pt x="23" y="4"/>
                    </a:cubicBezTo>
                    <a:cubicBezTo>
                      <a:pt x="25" y="6"/>
                      <a:pt x="23" y="7"/>
                      <a:pt x="22" y="9"/>
                    </a:cubicBezTo>
                    <a:cubicBezTo>
                      <a:pt x="20" y="11"/>
                      <a:pt x="18" y="13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4" name="Freeform 52"/>
              <p:cNvSpPr>
                <a:spLocks/>
              </p:cNvSpPr>
              <p:nvPr/>
            </p:nvSpPr>
            <p:spPr bwMode="auto">
              <a:xfrm>
                <a:off x="1762390" y="3025518"/>
                <a:ext cx="76757" cy="76757"/>
              </a:xfrm>
              <a:custGeom>
                <a:avLst/>
                <a:gdLst>
                  <a:gd name="T0" fmla="*/ 33 w 33"/>
                  <a:gd name="T1" fmla="*/ 28 h 33"/>
                  <a:gd name="T2" fmla="*/ 23 w 33"/>
                  <a:gd name="T3" fmla="*/ 32 h 33"/>
                  <a:gd name="T4" fmla="*/ 15 w 33"/>
                  <a:gd name="T5" fmla="*/ 27 h 33"/>
                  <a:gd name="T6" fmla="*/ 10 w 33"/>
                  <a:gd name="T7" fmla="*/ 24 h 33"/>
                  <a:gd name="T8" fmla="*/ 3 w 33"/>
                  <a:gd name="T9" fmla="*/ 22 h 33"/>
                  <a:gd name="T10" fmla="*/ 3 w 33"/>
                  <a:gd name="T11" fmla="*/ 18 h 33"/>
                  <a:gd name="T12" fmla="*/ 9 w 33"/>
                  <a:gd name="T13" fmla="*/ 16 h 33"/>
                  <a:gd name="T14" fmla="*/ 12 w 33"/>
                  <a:gd name="T15" fmla="*/ 10 h 33"/>
                  <a:gd name="T16" fmla="*/ 13 w 33"/>
                  <a:gd name="T17" fmla="*/ 8 h 33"/>
                  <a:gd name="T18" fmla="*/ 13 w 33"/>
                  <a:gd name="T19" fmla="*/ 4 h 33"/>
                  <a:gd name="T20" fmla="*/ 18 w 33"/>
                  <a:gd name="T21" fmla="*/ 5 h 33"/>
                  <a:gd name="T22" fmla="*/ 24 w 33"/>
                  <a:gd name="T23" fmla="*/ 13 h 33"/>
                  <a:gd name="T24" fmla="*/ 29 w 33"/>
                  <a:gd name="T25" fmla="*/ 19 h 33"/>
                  <a:gd name="T26" fmla="*/ 33 w 33"/>
                  <a:gd name="T27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3" h="33">
                    <a:moveTo>
                      <a:pt x="33" y="28"/>
                    </a:moveTo>
                    <a:cubicBezTo>
                      <a:pt x="29" y="29"/>
                      <a:pt x="27" y="33"/>
                      <a:pt x="23" y="32"/>
                    </a:cubicBezTo>
                    <a:cubicBezTo>
                      <a:pt x="20" y="31"/>
                      <a:pt x="17" y="29"/>
                      <a:pt x="15" y="27"/>
                    </a:cubicBezTo>
                    <a:cubicBezTo>
                      <a:pt x="13" y="26"/>
                      <a:pt x="12" y="25"/>
                      <a:pt x="10" y="24"/>
                    </a:cubicBezTo>
                    <a:cubicBezTo>
                      <a:pt x="8" y="24"/>
                      <a:pt x="6" y="23"/>
                      <a:pt x="3" y="22"/>
                    </a:cubicBezTo>
                    <a:cubicBezTo>
                      <a:pt x="1" y="21"/>
                      <a:pt x="0" y="20"/>
                      <a:pt x="3" y="18"/>
                    </a:cubicBezTo>
                    <a:cubicBezTo>
                      <a:pt x="6" y="17"/>
                      <a:pt x="7" y="18"/>
                      <a:pt x="9" y="16"/>
                    </a:cubicBezTo>
                    <a:cubicBezTo>
                      <a:pt x="10" y="14"/>
                      <a:pt x="11" y="12"/>
                      <a:pt x="12" y="10"/>
                    </a:cubicBezTo>
                    <a:cubicBezTo>
                      <a:pt x="12" y="9"/>
                      <a:pt x="13" y="9"/>
                      <a:pt x="13" y="8"/>
                    </a:cubicBezTo>
                    <a:cubicBezTo>
                      <a:pt x="13" y="7"/>
                      <a:pt x="13" y="5"/>
                      <a:pt x="13" y="4"/>
                    </a:cubicBezTo>
                    <a:cubicBezTo>
                      <a:pt x="14" y="0"/>
                      <a:pt x="17" y="1"/>
                      <a:pt x="18" y="5"/>
                    </a:cubicBezTo>
                    <a:cubicBezTo>
                      <a:pt x="19" y="9"/>
                      <a:pt x="21" y="10"/>
                      <a:pt x="24" y="13"/>
                    </a:cubicBezTo>
                    <a:cubicBezTo>
                      <a:pt x="26" y="15"/>
                      <a:pt x="27" y="17"/>
                      <a:pt x="29" y="19"/>
                    </a:cubicBezTo>
                    <a:cubicBezTo>
                      <a:pt x="32" y="22"/>
                      <a:pt x="31" y="26"/>
                      <a:pt x="33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5" name="Freeform 53"/>
              <p:cNvSpPr>
                <a:spLocks/>
              </p:cNvSpPr>
              <p:nvPr/>
            </p:nvSpPr>
            <p:spPr bwMode="auto">
              <a:xfrm>
                <a:off x="1639382" y="2813945"/>
                <a:ext cx="44283" cy="56092"/>
              </a:xfrm>
              <a:custGeom>
                <a:avLst/>
                <a:gdLst>
                  <a:gd name="T0" fmla="*/ 16 w 19"/>
                  <a:gd name="T1" fmla="*/ 5 h 24"/>
                  <a:gd name="T2" fmla="*/ 15 w 19"/>
                  <a:gd name="T3" fmla="*/ 20 h 24"/>
                  <a:gd name="T4" fmla="*/ 11 w 19"/>
                  <a:gd name="T5" fmla="*/ 22 h 24"/>
                  <a:gd name="T6" fmla="*/ 8 w 19"/>
                  <a:gd name="T7" fmla="*/ 17 h 24"/>
                  <a:gd name="T8" fmla="*/ 5 w 19"/>
                  <a:gd name="T9" fmla="*/ 12 h 24"/>
                  <a:gd name="T10" fmla="*/ 0 w 19"/>
                  <a:gd name="T11" fmla="*/ 7 h 24"/>
                  <a:gd name="T12" fmla="*/ 4 w 19"/>
                  <a:gd name="T13" fmla="*/ 3 h 24"/>
                  <a:gd name="T14" fmla="*/ 16 w 19"/>
                  <a:gd name="T15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24">
                    <a:moveTo>
                      <a:pt x="16" y="5"/>
                    </a:moveTo>
                    <a:cubicBezTo>
                      <a:pt x="19" y="10"/>
                      <a:pt x="17" y="15"/>
                      <a:pt x="15" y="20"/>
                    </a:cubicBezTo>
                    <a:cubicBezTo>
                      <a:pt x="14" y="22"/>
                      <a:pt x="13" y="24"/>
                      <a:pt x="11" y="22"/>
                    </a:cubicBezTo>
                    <a:cubicBezTo>
                      <a:pt x="10" y="21"/>
                      <a:pt x="9" y="18"/>
                      <a:pt x="8" y="17"/>
                    </a:cubicBezTo>
                    <a:cubicBezTo>
                      <a:pt x="6" y="15"/>
                      <a:pt x="6" y="13"/>
                      <a:pt x="5" y="12"/>
                    </a:cubicBezTo>
                    <a:cubicBezTo>
                      <a:pt x="4" y="10"/>
                      <a:pt x="1" y="9"/>
                      <a:pt x="0" y="7"/>
                    </a:cubicBezTo>
                    <a:cubicBezTo>
                      <a:pt x="0" y="5"/>
                      <a:pt x="3" y="4"/>
                      <a:pt x="4" y="3"/>
                    </a:cubicBezTo>
                    <a:cubicBezTo>
                      <a:pt x="8" y="0"/>
                      <a:pt x="14" y="0"/>
                      <a:pt x="1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6" name="Freeform 54"/>
              <p:cNvSpPr>
                <a:spLocks/>
              </p:cNvSpPr>
              <p:nvPr/>
            </p:nvSpPr>
            <p:spPr bwMode="auto">
              <a:xfrm>
                <a:off x="1429777" y="2839531"/>
                <a:ext cx="318836" cy="260777"/>
              </a:xfrm>
              <a:custGeom>
                <a:avLst/>
                <a:gdLst>
                  <a:gd name="T0" fmla="*/ 85 w 137"/>
                  <a:gd name="T1" fmla="*/ 22 h 112"/>
                  <a:gd name="T2" fmla="*/ 82 w 137"/>
                  <a:gd name="T3" fmla="*/ 9 h 112"/>
                  <a:gd name="T4" fmla="*/ 88 w 137"/>
                  <a:gd name="T5" fmla="*/ 3 h 112"/>
                  <a:gd name="T6" fmla="*/ 102 w 137"/>
                  <a:gd name="T7" fmla="*/ 25 h 112"/>
                  <a:gd name="T8" fmla="*/ 105 w 137"/>
                  <a:gd name="T9" fmla="*/ 38 h 112"/>
                  <a:gd name="T10" fmla="*/ 106 w 137"/>
                  <a:gd name="T11" fmla="*/ 50 h 112"/>
                  <a:gd name="T12" fmla="*/ 124 w 137"/>
                  <a:gd name="T13" fmla="*/ 69 h 112"/>
                  <a:gd name="T14" fmla="*/ 134 w 137"/>
                  <a:gd name="T15" fmla="*/ 77 h 112"/>
                  <a:gd name="T16" fmla="*/ 127 w 137"/>
                  <a:gd name="T17" fmla="*/ 85 h 112"/>
                  <a:gd name="T18" fmla="*/ 122 w 137"/>
                  <a:gd name="T19" fmla="*/ 91 h 112"/>
                  <a:gd name="T20" fmla="*/ 130 w 137"/>
                  <a:gd name="T21" fmla="*/ 98 h 112"/>
                  <a:gd name="T22" fmla="*/ 112 w 137"/>
                  <a:gd name="T23" fmla="*/ 105 h 112"/>
                  <a:gd name="T24" fmla="*/ 88 w 137"/>
                  <a:gd name="T25" fmla="*/ 93 h 112"/>
                  <a:gd name="T26" fmla="*/ 79 w 137"/>
                  <a:gd name="T27" fmla="*/ 102 h 112"/>
                  <a:gd name="T28" fmla="*/ 65 w 137"/>
                  <a:gd name="T29" fmla="*/ 109 h 112"/>
                  <a:gd name="T30" fmla="*/ 39 w 137"/>
                  <a:gd name="T31" fmla="*/ 102 h 112"/>
                  <a:gd name="T32" fmla="*/ 29 w 137"/>
                  <a:gd name="T33" fmla="*/ 96 h 112"/>
                  <a:gd name="T34" fmla="*/ 12 w 137"/>
                  <a:gd name="T35" fmla="*/ 80 h 112"/>
                  <a:gd name="T36" fmla="*/ 38 w 137"/>
                  <a:gd name="T37" fmla="*/ 72 h 112"/>
                  <a:gd name="T38" fmla="*/ 44 w 137"/>
                  <a:gd name="T39" fmla="*/ 69 h 112"/>
                  <a:gd name="T40" fmla="*/ 29 w 137"/>
                  <a:gd name="T41" fmla="*/ 71 h 112"/>
                  <a:gd name="T42" fmla="*/ 6 w 137"/>
                  <a:gd name="T43" fmla="*/ 58 h 112"/>
                  <a:gd name="T44" fmla="*/ 26 w 137"/>
                  <a:gd name="T45" fmla="*/ 46 h 112"/>
                  <a:gd name="T46" fmla="*/ 16 w 137"/>
                  <a:gd name="T47" fmla="*/ 49 h 112"/>
                  <a:gd name="T48" fmla="*/ 7 w 137"/>
                  <a:gd name="T49" fmla="*/ 46 h 112"/>
                  <a:gd name="T50" fmla="*/ 2 w 137"/>
                  <a:gd name="T51" fmla="*/ 35 h 112"/>
                  <a:gd name="T52" fmla="*/ 5 w 137"/>
                  <a:gd name="T53" fmla="*/ 23 h 112"/>
                  <a:gd name="T54" fmla="*/ 20 w 137"/>
                  <a:gd name="T55" fmla="*/ 8 h 112"/>
                  <a:gd name="T56" fmla="*/ 33 w 137"/>
                  <a:gd name="T57" fmla="*/ 1 h 112"/>
                  <a:gd name="T58" fmla="*/ 35 w 137"/>
                  <a:gd name="T59" fmla="*/ 16 h 112"/>
                  <a:gd name="T60" fmla="*/ 42 w 137"/>
                  <a:gd name="T61" fmla="*/ 9 h 112"/>
                  <a:gd name="T62" fmla="*/ 52 w 137"/>
                  <a:gd name="T63" fmla="*/ 13 h 112"/>
                  <a:gd name="T64" fmla="*/ 60 w 137"/>
                  <a:gd name="T65" fmla="*/ 21 h 112"/>
                  <a:gd name="T66" fmla="*/ 55 w 137"/>
                  <a:gd name="T67" fmla="*/ 28 h 112"/>
                  <a:gd name="T68" fmla="*/ 62 w 137"/>
                  <a:gd name="T69" fmla="*/ 21 h 112"/>
                  <a:gd name="T70" fmla="*/ 65 w 137"/>
                  <a:gd name="T71" fmla="*/ 14 h 112"/>
                  <a:gd name="T72" fmla="*/ 67 w 137"/>
                  <a:gd name="T73" fmla="*/ 11 h 112"/>
                  <a:gd name="T74" fmla="*/ 76 w 137"/>
                  <a:gd name="T75" fmla="*/ 23 h 112"/>
                  <a:gd name="T76" fmla="*/ 75 w 137"/>
                  <a:gd name="T77" fmla="*/ 34 h 112"/>
                  <a:gd name="T78" fmla="*/ 86 w 137"/>
                  <a:gd name="T79" fmla="*/ 31 h 112"/>
                  <a:gd name="T80" fmla="*/ 85 w 137"/>
                  <a:gd name="T81" fmla="*/ 2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37" h="112">
                    <a:moveTo>
                      <a:pt x="85" y="22"/>
                    </a:moveTo>
                    <a:cubicBezTo>
                      <a:pt x="85" y="22"/>
                      <a:pt x="85" y="22"/>
                      <a:pt x="85" y="22"/>
                    </a:cubicBezTo>
                    <a:cubicBezTo>
                      <a:pt x="85" y="20"/>
                      <a:pt x="83" y="18"/>
                      <a:pt x="83" y="16"/>
                    </a:cubicBezTo>
                    <a:cubicBezTo>
                      <a:pt x="82" y="14"/>
                      <a:pt x="82" y="12"/>
                      <a:pt x="82" y="9"/>
                    </a:cubicBezTo>
                    <a:cubicBezTo>
                      <a:pt x="82" y="8"/>
                      <a:pt x="82" y="5"/>
                      <a:pt x="83" y="3"/>
                    </a:cubicBezTo>
                    <a:cubicBezTo>
                      <a:pt x="84" y="0"/>
                      <a:pt x="86" y="1"/>
                      <a:pt x="88" y="3"/>
                    </a:cubicBezTo>
                    <a:cubicBezTo>
                      <a:pt x="92" y="6"/>
                      <a:pt x="95" y="9"/>
                      <a:pt x="98" y="12"/>
                    </a:cubicBezTo>
                    <a:cubicBezTo>
                      <a:pt x="101" y="17"/>
                      <a:pt x="102" y="20"/>
                      <a:pt x="102" y="25"/>
                    </a:cubicBezTo>
                    <a:cubicBezTo>
                      <a:pt x="102" y="28"/>
                      <a:pt x="104" y="30"/>
                      <a:pt x="104" y="32"/>
                    </a:cubicBezTo>
                    <a:cubicBezTo>
                      <a:pt x="104" y="34"/>
                      <a:pt x="103" y="36"/>
                      <a:pt x="105" y="38"/>
                    </a:cubicBezTo>
                    <a:cubicBezTo>
                      <a:pt x="107" y="40"/>
                      <a:pt x="109" y="41"/>
                      <a:pt x="109" y="44"/>
                    </a:cubicBezTo>
                    <a:cubicBezTo>
                      <a:pt x="109" y="46"/>
                      <a:pt x="107" y="48"/>
                      <a:pt x="106" y="50"/>
                    </a:cubicBezTo>
                    <a:cubicBezTo>
                      <a:pt x="105" y="54"/>
                      <a:pt x="108" y="59"/>
                      <a:pt x="111" y="61"/>
                    </a:cubicBezTo>
                    <a:cubicBezTo>
                      <a:pt x="115" y="64"/>
                      <a:pt x="119" y="66"/>
                      <a:pt x="124" y="69"/>
                    </a:cubicBezTo>
                    <a:cubicBezTo>
                      <a:pt x="126" y="71"/>
                      <a:pt x="127" y="72"/>
                      <a:pt x="129" y="73"/>
                    </a:cubicBezTo>
                    <a:cubicBezTo>
                      <a:pt x="131" y="75"/>
                      <a:pt x="133" y="77"/>
                      <a:pt x="134" y="77"/>
                    </a:cubicBezTo>
                    <a:cubicBezTo>
                      <a:pt x="135" y="80"/>
                      <a:pt x="137" y="88"/>
                      <a:pt x="133" y="88"/>
                    </a:cubicBezTo>
                    <a:cubicBezTo>
                      <a:pt x="130" y="89"/>
                      <a:pt x="129" y="85"/>
                      <a:pt x="127" y="85"/>
                    </a:cubicBezTo>
                    <a:cubicBezTo>
                      <a:pt x="125" y="84"/>
                      <a:pt x="122" y="85"/>
                      <a:pt x="121" y="87"/>
                    </a:cubicBezTo>
                    <a:cubicBezTo>
                      <a:pt x="118" y="89"/>
                      <a:pt x="119" y="90"/>
                      <a:pt x="122" y="91"/>
                    </a:cubicBezTo>
                    <a:cubicBezTo>
                      <a:pt x="124" y="92"/>
                      <a:pt x="125" y="94"/>
                      <a:pt x="126" y="95"/>
                    </a:cubicBezTo>
                    <a:cubicBezTo>
                      <a:pt x="129" y="96"/>
                      <a:pt x="131" y="94"/>
                      <a:pt x="130" y="98"/>
                    </a:cubicBezTo>
                    <a:cubicBezTo>
                      <a:pt x="129" y="100"/>
                      <a:pt x="127" y="101"/>
                      <a:pt x="126" y="102"/>
                    </a:cubicBezTo>
                    <a:cubicBezTo>
                      <a:pt x="121" y="105"/>
                      <a:pt x="118" y="107"/>
                      <a:pt x="112" y="105"/>
                    </a:cubicBezTo>
                    <a:cubicBezTo>
                      <a:pt x="108" y="104"/>
                      <a:pt x="104" y="102"/>
                      <a:pt x="100" y="99"/>
                    </a:cubicBezTo>
                    <a:cubicBezTo>
                      <a:pt x="97" y="97"/>
                      <a:pt x="93" y="89"/>
                      <a:pt x="88" y="93"/>
                    </a:cubicBezTo>
                    <a:cubicBezTo>
                      <a:pt x="87" y="95"/>
                      <a:pt x="87" y="98"/>
                      <a:pt x="86" y="99"/>
                    </a:cubicBezTo>
                    <a:cubicBezTo>
                      <a:pt x="84" y="101"/>
                      <a:pt x="81" y="101"/>
                      <a:pt x="79" y="102"/>
                    </a:cubicBezTo>
                    <a:cubicBezTo>
                      <a:pt x="76" y="104"/>
                      <a:pt x="74" y="105"/>
                      <a:pt x="71" y="105"/>
                    </a:cubicBezTo>
                    <a:cubicBezTo>
                      <a:pt x="69" y="106"/>
                      <a:pt x="68" y="107"/>
                      <a:pt x="65" y="109"/>
                    </a:cubicBezTo>
                    <a:cubicBezTo>
                      <a:pt x="60" y="112"/>
                      <a:pt x="54" y="112"/>
                      <a:pt x="48" y="111"/>
                    </a:cubicBezTo>
                    <a:cubicBezTo>
                      <a:pt x="44" y="110"/>
                      <a:pt x="40" y="107"/>
                      <a:pt x="39" y="102"/>
                    </a:cubicBezTo>
                    <a:cubicBezTo>
                      <a:pt x="39" y="100"/>
                      <a:pt x="39" y="98"/>
                      <a:pt x="37" y="96"/>
                    </a:cubicBezTo>
                    <a:cubicBezTo>
                      <a:pt x="35" y="95"/>
                      <a:pt x="32" y="96"/>
                      <a:pt x="29" y="96"/>
                    </a:cubicBezTo>
                    <a:cubicBezTo>
                      <a:pt x="24" y="95"/>
                      <a:pt x="20" y="94"/>
                      <a:pt x="17" y="90"/>
                    </a:cubicBezTo>
                    <a:cubicBezTo>
                      <a:pt x="14" y="88"/>
                      <a:pt x="11" y="83"/>
                      <a:pt x="12" y="80"/>
                    </a:cubicBezTo>
                    <a:cubicBezTo>
                      <a:pt x="13" y="74"/>
                      <a:pt x="21" y="75"/>
                      <a:pt x="24" y="75"/>
                    </a:cubicBezTo>
                    <a:cubicBezTo>
                      <a:pt x="30" y="75"/>
                      <a:pt x="32" y="69"/>
                      <a:pt x="38" y="72"/>
                    </a:cubicBezTo>
                    <a:cubicBezTo>
                      <a:pt x="41" y="74"/>
                      <a:pt x="43" y="77"/>
                      <a:pt x="47" y="75"/>
                    </a:cubicBezTo>
                    <a:cubicBezTo>
                      <a:pt x="53" y="73"/>
                      <a:pt x="47" y="70"/>
                      <a:pt x="44" y="69"/>
                    </a:cubicBezTo>
                    <a:cubicBezTo>
                      <a:pt x="41" y="68"/>
                      <a:pt x="36" y="67"/>
                      <a:pt x="33" y="68"/>
                    </a:cubicBezTo>
                    <a:cubicBezTo>
                      <a:pt x="31" y="69"/>
                      <a:pt x="30" y="70"/>
                      <a:pt x="29" y="71"/>
                    </a:cubicBezTo>
                    <a:cubicBezTo>
                      <a:pt x="24" y="72"/>
                      <a:pt x="18" y="69"/>
                      <a:pt x="13" y="67"/>
                    </a:cubicBezTo>
                    <a:cubicBezTo>
                      <a:pt x="10" y="65"/>
                      <a:pt x="7" y="62"/>
                      <a:pt x="6" y="58"/>
                    </a:cubicBezTo>
                    <a:cubicBezTo>
                      <a:pt x="6" y="53"/>
                      <a:pt x="12" y="52"/>
                      <a:pt x="16" y="51"/>
                    </a:cubicBezTo>
                    <a:cubicBezTo>
                      <a:pt x="19" y="50"/>
                      <a:pt x="25" y="49"/>
                      <a:pt x="26" y="46"/>
                    </a:cubicBezTo>
                    <a:cubicBezTo>
                      <a:pt x="24" y="46"/>
                      <a:pt x="22" y="46"/>
                      <a:pt x="20" y="46"/>
                    </a:cubicBezTo>
                    <a:cubicBezTo>
                      <a:pt x="18" y="47"/>
                      <a:pt x="17" y="48"/>
                      <a:pt x="16" y="49"/>
                    </a:cubicBezTo>
                    <a:cubicBezTo>
                      <a:pt x="14" y="51"/>
                      <a:pt x="9" y="52"/>
                      <a:pt x="7" y="50"/>
                    </a:cubicBezTo>
                    <a:cubicBezTo>
                      <a:pt x="6" y="48"/>
                      <a:pt x="7" y="47"/>
                      <a:pt x="7" y="46"/>
                    </a:cubicBezTo>
                    <a:cubicBezTo>
                      <a:pt x="6" y="45"/>
                      <a:pt x="4" y="45"/>
                      <a:pt x="3" y="44"/>
                    </a:cubicBezTo>
                    <a:cubicBezTo>
                      <a:pt x="0" y="43"/>
                      <a:pt x="2" y="38"/>
                      <a:pt x="2" y="35"/>
                    </a:cubicBezTo>
                    <a:cubicBezTo>
                      <a:pt x="3" y="32"/>
                      <a:pt x="4" y="28"/>
                      <a:pt x="8" y="29"/>
                    </a:cubicBezTo>
                    <a:cubicBezTo>
                      <a:pt x="8" y="27"/>
                      <a:pt x="5" y="26"/>
                      <a:pt x="5" y="23"/>
                    </a:cubicBezTo>
                    <a:cubicBezTo>
                      <a:pt x="5" y="20"/>
                      <a:pt x="7" y="19"/>
                      <a:pt x="9" y="18"/>
                    </a:cubicBezTo>
                    <a:cubicBezTo>
                      <a:pt x="13" y="14"/>
                      <a:pt x="17" y="11"/>
                      <a:pt x="20" y="8"/>
                    </a:cubicBezTo>
                    <a:cubicBezTo>
                      <a:pt x="22" y="6"/>
                      <a:pt x="25" y="5"/>
                      <a:pt x="27" y="4"/>
                    </a:cubicBezTo>
                    <a:cubicBezTo>
                      <a:pt x="29" y="4"/>
                      <a:pt x="32" y="2"/>
                      <a:pt x="33" y="1"/>
                    </a:cubicBezTo>
                    <a:cubicBezTo>
                      <a:pt x="39" y="1"/>
                      <a:pt x="37" y="10"/>
                      <a:pt x="36" y="12"/>
                    </a:cubicBezTo>
                    <a:cubicBezTo>
                      <a:pt x="36" y="14"/>
                      <a:pt x="35" y="15"/>
                      <a:pt x="35" y="16"/>
                    </a:cubicBezTo>
                    <a:cubicBezTo>
                      <a:pt x="34" y="18"/>
                      <a:pt x="33" y="18"/>
                      <a:pt x="33" y="20"/>
                    </a:cubicBezTo>
                    <a:cubicBezTo>
                      <a:pt x="41" y="21"/>
                      <a:pt x="37" y="12"/>
                      <a:pt x="42" y="9"/>
                    </a:cubicBezTo>
                    <a:cubicBezTo>
                      <a:pt x="44" y="8"/>
                      <a:pt x="47" y="10"/>
                      <a:pt x="49" y="11"/>
                    </a:cubicBezTo>
                    <a:cubicBezTo>
                      <a:pt x="50" y="11"/>
                      <a:pt x="51" y="13"/>
                      <a:pt x="52" y="13"/>
                    </a:cubicBezTo>
                    <a:cubicBezTo>
                      <a:pt x="53" y="14"/>
                      <a:pt x="54" y="15"/>
                      <a:pt x="56" y="16"/>
                    </a:cubicBezTo>
                    <a:cubicBezTo>
                      <a:pt x="57" y="17"/>
                      <a:pt x="60" y="18"/>
                      <a:pt x="60" y="21"/>
                    </a:cubicBezTo>
                    <a:cubicBezTo>
                      <a:pt x="59" y="23"/>
                      <a:pt x="55" y="23"/>
                      <a:pt x="54" y="24"/>
                    </a:cubicBezTo>
                    <a:cubicBezTo>
                      <a:pt x="51" y="26"/>
                      <a:pt x="51" y="28"/>
                      <a:pt x="55" y="28"/>
                    </a:cubicBezTo>
                    <a:cubicBezTo>
                      <a:pt x="57" y="27"/>
                      <a:pt x="59" y="25"/>
                      <a:pt x="60" y="24"/>
                    </a:cubicBezTo>
                    <a:cubicBezTo>
                      <a:pt x="61" y="23"/>
                      <a:pt x="62" y="22"/>
                      <a:pt x="62" y="21"/>
                    </a:cubicBezTo>
                    <a:cubicBezTo>
                      <a:pt x="64" y="23"/>
                      <a:pt x="67" y="22"/>
                      <a:pt x="68" y="20"/>
                    </a:cubicBezTo>
                    <a:cubicBezTo>
                      <a:pt x="69" y="17"/>
                      <a:pt x="67" y="16"/>
                      <a:pt x="65" y="14"/>
                    </a:cubicBezTo>
                    <a:cubicBezTo>
                      <a:pt x="64" y="13"/>
                      <a:pt x="61" y="11"/>
                      <a:pt x="62" y="9"/>
                    </a:cubicBezTo>
                    <a:cubicBezTo>
                      <a:pt x="64" y="6"/>
                      <a:pt x="66" y="9"/>
                      <a:pt x="67" y="11"/>
                    </a:cubicBezTo>
                    <a:cubicBezTo>
                      <a:pt x="69" y="14"/>
                      <a:pt x="75" y="16"/>
                      <a:pt x="76" y="20"/>
                    </a:cubicBezTo>
                    <a:cubicBezTo>
                      <a:pt x="76" y="22"/>
                      <a:pt x="76" y="22"/>
                      <a:pt x="76" y="23"/>
                    </a:cubicBezTo>
                    <a:cubicBezTo>
                      <a:pt x="75" y="25"/>
                      <a:pt x="76" y="26"/>
                      <a:pt x="76" y="27"/>
                    </a:cubicBezTo>
                    <a:cubicBezTo>
                      <a:pt x="76" y="29"/>
                      <a:pt x="75" y="31"/>
                      <a:pt x="75" y="34"/>
                    </a:cubicBezTo>
                    <a:cubicBezTo>
                      <a:pt x="75" y="39"/>
                      <a:pt x="81" y="44"/>
                      <a:pt x="86" y="39"/>
                    </a:cubicBezTo>
                    <a:cubicBezTo>
                      <a:pt x="88" y="37"/>
                      <a:pt x="86" y="34"/>
                      <a:pt x="86" y="31"/>
                    </a:cubicBezTo>
                    <a:cubicBezTo>
                      <a:pt x="85" y="30"/>
                      <a:pt x="84" y="29"/>
                      <a:pt x="84" y="28"/>
                    </a:cubicBezTo>
                    <a:cubicBezTo>
                      <a:pt x="84" y="26"/>
                      <a:pt x="85" y="24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7" name="Freeform 55"/>
              <p:cNvSpPr>
                <a:spLocks/>
              </p:cNvSpPr>
              <p:nvPr/>
            </p:nvSpPr>
            <p:spPr bwMode="auto">
              <a:xfrm>
                <a:off x="1310706" y="2762774"/>
                <a:ext cx="188940" cy="214526"/>
              </a:xfrm>
              <a:custGeom>
                <a:avLst/>
                <a:gdLst>
                  <a:gd name="T0" fmla="*/ 77 w 81"/>
                  <a:gd name="T1" fmla="*/ 30 h 92"/>
                  <a:gd name="T2" fmla="*/ 67 w 81"/>
                  <a:gd name="T3" fmla="*/ 38 h 92"/>
                  <a:gd name="T4" fmla="*/ 57 w 81"/>
                  <a:gd name="T5" fmla="*/ 45 h 92"/>
                  <a:gd name="T6" fmla="*/ 47 w 81"/>
                  <a:gd name="T7" fmla="*/ 54 h 92"/>
                  <a:gd name="T8" fmla="*/ 49 w 81"/>
                  <a:gd name="T9" fmla="*/ 60 h 92"/>
                  <a:gd name="T10" fmla="*/ 43 w 81"/>
                  <a:gd name="T11" fmla="*/ 64 h 92"/>
                  <a:gd name="T12" fmla="*/ 42 w 81"/>
                  <a:gd name="T13" fmla="*/ 70 h 92"/>
                  <a:gd name="T14" fmla="*/ 40 w 81"/>
                  <a:gd name="T15" fmla="*/ 76 h 92"/>
                  <a:gd name="T16" fmla="*/ 37 w 81"/>
                  <a:gd name="T17" fmla="*/ 82 h 92"/>
                  <a:gd name="T18" fmla="*/ 30 w 81"/>
                  <a:gd name="T19" fmla="*/ 84 h 92"/>
                  <a:gd name="T20" fmla="*/ 19 w 81"/>
                  <a:gd name="T21" fmla="*/ 89 h 92"/>
                  <a:gd name="T22" fmla="*/ 16 w 81"/>
                  <a:gd name="T23" fmla="*/ 83 h 92"/>
                  <a:gd name="T24" fmla="*/ 13 w 81"/>
                  <a:gd name="T25" fmla="*/ 78 h 92"/>
                  <a:gd name="T26" fmla="*/ 3 w 81"/>
                  <a:gd name="T27" fmla="*/ 69 h 92"/>
                  <a:gd name="T28" fmla="*/ 2 w 81"/>
                  <a:gd name="T29" fmla="*/ 57 h 92"/>
                  <a:gd name="T30" fmla="*/ 7 w 81"/>
                  <a:gd name="T31" fmla="*/ 45 h 92"/>
                  <a:gd name="T32" fmla="*/ 10 w 81"/>
                  <a:gd name="T33" fmla="*/ 34 h 92"/>
                  <a:gd name="T34" fmla="*/ 12 w 81"/>
                  <a:gd name="T35" fmla="*/ 29 h 92"/>
                  <a:gd name="T36" fmla="*/ 14 w 81"/>
                  <a:gd name="T37" fmla="*/ 21 h 92"/>
                  <a:gd name="T38" fmla="*/ 11 w 81"/>
                  <a:gd name="T39" fmla="*/ 11 h 92"/>
                  <a:gd name="T40" fmla="*/ 16 w 81"/>
                  <a:gd name="T41" fmla="*/ 3 h 92"/>
                  <a:gd name="T42" fmla="*/ 22 w 81"/>
                  <a:gd name="T43" fmla="*/ 4 h 92"/>
                  <a:gd name="T44" fmla="*/ 28 w 81"/>
                  <a:gd name="T45" fmla="*/ 1 h 92"/>
                  <a:gd name="T46" fmla="*/ 39 w 81"/>
                  <a:gd name="T47" fmla="*/ 7 h 92"/>
                  <a:gd name="T48" fmla="*/ 43 w 81"/>
                  <a:gd name="T49" fmla="*/ 10 h 92"/>
                  <a:gd name="T50" fmla="*/ 46 w 81"/>
                  <a:gd name="T51" fmla="*/ 11 h 92"/>
                  <a:gd name="T52" fmla="*/ 48 w 81"/>
                  <a:gd name="T53" fmla="*/ 13 h 92"/>
                  <a:gd name="T54" fmla="*/ 54 w 81"/>
                  <a:gd name="T55" fmla="*/ 12 h 92"/>
                  <a:gd name="T56" fmla="*/ 57 w 81"/>
                  <a:gd name="T57" fmla="*/ 8 h 92"/>
                  <a:gd name="T58" fmla="*/ 70 w 81"/>
                  <a:gd name="T59" fmla="*/ 17 h 92"/>
                  <a:gd name="T60" fmla="*/ 77 w 81"/>
                  <a:gd name="T61" fmla="*/ 3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1" h="92">
                    <a:moveTo>
                      <a:pt x="77" y="30"/>
                    </a:moveTo>
                    <a:cubicBezTo>
                      <a:pt x="74" y="33"/>
                      <a:pt x="71" y="36"/>
                      <a:pt x="67" y="38"/>
                    </a:cubicBezTo>
                    <a:cubicBezTo>
                      <a:pt x="64" y="41"/>
                      <a:pt x="60" y="42"/>
                      <a:pt x="57" y="45"/>
                    </a:cubicBezTo>
                    <a:cubicBezTo>
                      <a:pt x="54" y="47"/>
                      <a:pt x="48" y="50"/>
                      <a:pt x="47" y="54"/>
                    </a:cubicBezTo>
                    <a:cubicBezTo>
                      <a:pt x="47" y="56"/>
                      <a:pt x="49" y="58"/>
                      <a:pt x="49" y="60"/>
                    </a:cubicBezTo>
                    <a:cubicBezTo>
                      <a:pt x="48" y="63"/>
                      <a:pt x="45" y="62"/>
                      <a:pt x="43" y="64"/>
                    </a:cubicBezTo>
                    <a:cubicBezTo>
                      <a:pt x="41" y="65"/>
                      <a:pt x="42" y="67"/>
                      <a:pt x="42" y="70"/>
                    </a:cubicBezTo>
                    <a:cubicBezTo>
                      <a:pt x="41" y="72"/>
                      <a:pt x="40" y="74"/>
                      <a:pt x="40" y="76"/>
                    </a:cubicBezTo>
                    <a:cubicBezTo>
                      <a:pt x="39" y="78"/>
                      <a:pt x="39" y="80"/>
                      <a:pt x="37" y="82"/>
                    </a:cubicBezTo>
                    <a:cubicBezTo>
                      <a:pt x="34" y="83"/>
                      <a:pt x="32" y="82"/>
                      <a:pt x="30" y="84"/>
                    </a:cubicBezTo>
                    <a:cubicBezTo>
                      <a:pt x="27" y="85"/>
                      <a:pt x="22" y="92"/>
                      <a:pt x="19" y="89"/>
                    </a:cubicBezTo>
                    <a:cubicBezTo>
                      <a:pt x="17" y="88"/>
                      <a:pt x="17" y="85"/>
                      <a:pt x="16" y="83"/>
                    </a:cubicBezTo>
                    <a:cubicBezTo>
                      <a:pt x="15" y="81"/>
                      <a:pt x="15" y="79"/>
                      <a:pt x="13" y="78"/>
                    </a:cubicBezTo>
                    <a:cubicBezTo>
                      <a:pt x="10" y="74"/>
                      <a:pt x="6" y="73"/>
                      <a:pt x="3" y="69"/>
                    </a:cubicBezTo>
                    <a:cubicBezTo>
                      <a:pt x="0" y="66"/>
                      <a:pt x="0" y="61"/>
                      <a:pt x="2" y="57"/>
                    </a:cubicBezTo>
                    <a:cubicBezTo>
                      <a:pt x="5" y="53"/>
                      <a:pt x="6" y="49"/>
                      <a:pt x="7" y="45"/>
                    </a:cubicBezTo>
                    <a:cubicBezTo>
                      <a:pt x="8" y="41"/>
                      <a:pt x="9" y="38"/>
                      <a:pt x="10" y="34"/>
                    </a:cubicBezTo>
                    <a:cubicBezTo>
                      <a:pt x="11" y="32"/>
                      <a:pt x="11" y="31"/>
                      <a:pt x="12" y="29"/>
                    </a:cubicBezTo>
                    <a:cubicBezTo>
                      <a:pt x="13" y="26"/>
                      <a:pt x="14" y="25"/>
                      <a:pt x="14" y="21"/>
                    </a:cubicBezTo>
                    <a:cubicBezTo>
                      <a:pt x="13" y="18"/>
                      <a:pt x="12" y="15"/>
                      <a:pt x="11" y="11"/>
                    </a:cubicBezTo>
                    <a:cubicBezTo>
                      <a:pt x="10" y="7"/>
                      <a:pt x="10" y="0"/>
                      <a:pt x="16" y="3"/>
                    </a:cubicBezTo>
                    <a:cubicBezTo>
                      <a:pt x="19" y="4"/>
                      <a:pt x="19" y="6"/>
                      <a:pt x="22" y="4"/>
                    </a:cubicBezTo>
                    <a:cubicBezTo>
                      <a:pt x="24" y="3"/>
                      <a:pt x="26" y="2"/>
                      <a:pt x="28" y="1"/>
                    </a:cubicBezTo>
                    <a:cubicBezTo>
                      <a:pt x="33" y="0"/>
                      <a:pt x="36" y="3"/>
                      <a:pt x="39" y="7"/>
                    </a:cubicBezTo>
                    <a:cubicBezTo>
                      <a:pt x="40" y="8"/>
                      <a:pt x="42" y="9"/>
                      <a:pt x="43" y="10"/>
                    </a:cubicBezTo>
                    <a:cubicBezTo>
                      <a:pt x="44" y="10"/>
                      <a:pt x="46" y="10"/>
                      <a:pt x="46" y="11"/>
                    </a:cubicBezTo>
                    <a:cubicBezTo>
                      <a:pt x="47" y="11"/>
                      <a:pt x="47" y="13"/>
                      <a:pt x="48" y="13"/>
                    </a:cubicBezTo>
                    <a:cubicBezTo>
                      <a:pt x="50" y="14"/>
                      <a:pt x="53" y="13"/>
                      <a:pt x="54" y="12"/>
                    </a:cubicBezTo>
                    <a:cubicBezTo>
                      <a:pt x="55" y="11"/>
                      <a:pt x="56" y="9"/>
                      <a:pt x="57" y="8"/>
                    </a:cubicBezTo>
                    <a:cubicBezTo>
                      <a:pt x="62" y="5"/>
                      <a:pt x="68" y="14"/>
                      <a:pt x="70" y="17"/>
                    </a:cubicBezTo>
                    <a:cubicBezTo>
                      <a:pt x="72" y="21"/>
                      <a:pt x="81" y="26"/>
                      <a:pt x="7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8" name="Freeform 56"/>
              <p:cNvSpPr>
                <a:spLocks/>
              </p:cNvSpPr>
              <p:nvPr/>
            </p:nvSpPr>
            <p:spPr bwMode="auto">
              <a:xfrm>
                <a:off x="1671856" y="2701762"/>
                <a:ext cx="32474" cy="37394"/>
              </a:xfrm>
              <a:custGeom>
                <a:avLst/>
                <a:gdLst>
                  <a:gd name="T0" fmla="*/ 5 w 14"/>
                  <a:gd name="T1" fmla="*/ 2 h 16"/>
                  <a:gd name="T2" fmla="*/ 5 w 14"/>
                  <a:gd name="T3" fmla="*/ 14 h 16"/>
                  <a:gd name="T4" fmla="*/ 1 w 14"/>
                  <a:gd name="T5" fmla="*/ 10 h 16"/>
                  <a:gd name="T6" fmla="*/ 5 w 14"/>
                  <a:gd name="T7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6">
                    <a:moveTo>
                      <a:pt x="5" y="2"/>
                    </a:moveTo>
                    <a:cubicBezTo>
                      <a:pt x="13" y="0"/>
                      <a:pt x="14" y="16"/>
                      <a:pt x="5" y="14"/>
                    </a:cubicBezTo>
                    <a:cubicBezTo>
                      <a:pt x="2" y="13"/>
                      <a:pt x="1" y="12"/>
                      <a:pt x="1" y="10"/>
                    </a:cubicBezTo>
                    <a:cubicBezTo>
                      <a:pt x="0" y="7"/>
                      <a:pt x="1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69" name="Freeform 57"/>
              <p:cNvSpPr>
                <a:spLocks/>
              </p:cNvSpPr>
              <p:nvPr/>
            </p:nvSpPr>
            <p:spPr bwMode="auto">
              <a:xfrm>
                <a:off x="1445522" y="2611229"/>
                <a:ext cx="223382" cy="165322"/>
              </a:xfrm>
              <a:custGeom>
                <a:avLst/>
                <a:gdLst>
                  <a:gd name="T0" fmla="*/ 90 w 96"/>
                  <a:gd name="T1" fmla="*/ 23 h 71"/>
                  <a:gd name="T2" fmla="*/ 95 w 96"/>
                  <a:gd name="T3" fmla="*/ 34 h 71"/>
                  <a:gd name="T4" fmla="*/ 89 w 96"/>
                  <a:gd name="T5" fmla="*/ 47 h 71"/>
                  <a:gd name="T6" fmla="*/ 87 w 96"/>
                  <a:gd name="T7" fmla="*/ 53 h 71"/>
                  <a:gd name="T8" fmla="*/ 80 w 96"/>
                  <a:gd name="T9" fmla="*/ 55 h 71"/>
                  <a:gd name="T10" fmla="*/ 77 w 96"/>
                  <a:gd name="T11" fmla="*/ 51 h 71"/>
                  <a:gd name="T12" fmla="*/ 75 w 96"/>
                  <a:gd name="T13" fmla="*/ 55 h 71"/>
                  <a:gd name="T14" fmla="*/ 70 w 96"/>
                  <a:gd name="T15" fmla="*/ 51 h 71"/>
                  <a:gd name="T16" fmla="*/ 61 w 96"/>
                  <a:gd name="T17" fmla="*/ 58 h 71"/>
                  <a:gd name="T18" fmla="*/ 48 w 96"/>
                  <a:gd name="T19" fmla="*/ 66 h 71"/>
                  <a:gd name="T20" fmla="*/ 35 w 96"/>
                  <a:gd name="T21" fmla="*/ 69 h 71"/>
                  <a:gd name="T22" fmla="*/ 27 w 96"/>
                  <a:gd name="T23" fmla="*/ 60 h 71"/>
                  <a:gd name="T24" fmla="*/ 33 w 96"/>
                  <a:gd name="T25" fmla="*/ 56 h 71"/>
                  <a:gd name="T26" fmla="*/ 40 w 96"/>
                  <a:gd name="T27" fmla="*/ 53 h 71"/>
                  <a:gd name="T28" fmla="*/ 47 w 96"/>
                  <a:gd name="T29" fmla="*/ 52 h 71"/>
                  <a:gd name="T30" fmla="*/ 52 w 96"/>
                  <a:gd name="T31" fmla="*/ 47 h 71"/>
                  <a:gd name="T32" fmla="*/ 43 w 96"/>
                  <a:gd name="T33" fmla="*/ 50 h 71"/>
                  <a:gd name="T34" fmla="*/ 40 w 96"/>
                  <a:gd name="T35" fmla="*/ 48 h 71"/>
                  <a:gd name="T36" fmla="*/ 38 w 96"/>
                  <a:gd name="T37" fmla="*/ 52 h 71"/>
                  <a:gd name="T38" fmla="*/ 31 w 96"/>
                  <a:gd name="T39" fmla="*/ 49 h 71"/>
                  <a:gd name="T40" fmla="*/ 33 w 96"/>
                  <a:gd name="T41" fmla="*/ 41 h 71"/>
                  <a:gd name="T42" fmla="*/ 23 w 96"/>
                  <a:gd name="T43" fmla="*/ 54 h 71"/>
                  <a:gd name="T44" fmla="*/ 22 w 96"/>
                  <a:gd name="T45" fmla="*/ 50 h 71"/>
                  <a:gd name="T46" fmla="*/ 15 w 96"/>
                  <a:gd name="T47" fmla="*/ 54 h 71"/>
                  <a:gd name="T48" fmla="*/ 13 w 96"/>
                  <a:gd name="T49" fmla="*/ 48 h 71"/>
                  <a:gd name="T50" fmla="*/ 6 w 96"/>
                  <a:gd name="T51" fmla="*/ 41 h 71"/>
                  <a:gd name="T52" fmla="*/ 21 w 96"/>
                  <a:gd name="T53" fmla="*/ 35 h 71"/>
                  <a:gd name="T54" fmla="*/ 13 w 96"/>
                  <a:gd name="T55" fmla="*/ 37 h 71"/>
                  <a:gd name="T56" fmla="*/ 5 w 96"/>
                  <a:gd name="T57" fmla="*/ 34 h 71"/>
                  <a:gd name="T58" fmla="*/ 12 w 96"/>
                  <a:gd name="T59" fmla="*/ 29 h 71"/>
                  <a:gd name="T60" fmla="*/ 17 w 96"/>
                  <a:gd name="T61" fmla="*/ 30 h 71"/>
                  <a:gd name="T62" fmla="*/ 22 w 96"/>
                  <a:gd name="T63" fmla="*/ 28 h 71"/>
                  <a:gd name="T64" fmla="*/ 14 w 96"/>
                  <a:gd name="T65" fmla="*/ 28 h 71"/>
                  <a:gd name="T66" fmla="*/ 9 w 96"/>
                  <a:gd name="T67" fmla="*/ 24 h 71"/>
                  <a:gd name="T68" fmla="*/ 13 w 96"/>
                  <a:gd name="T69" fmla="*/ 19 h 71"/>
                  <a:gd name="T70" fmla="*/ 18 w 96"/>
                  <a:gd name="T71" fmla="*/ 19 h 71"/>
                  <a:gd name="T72" fmla="*/ 20 w 96"/>
                  <a:gd name="T73" fmla="*/ 16 h 71"/>
                  <a:gd name="T74" fmla="*/ 19 w 96"/>
                  <a:gd name="T75" fmla="*/ 12 h 71"/>
                  <a:gd name="T76" fmla="*/ 29 w 96"/>
                  <a:gd name="T77" fmla="*/ 13 h 71"/>
                  <a:gd name="T78" fmla="*/ 34 w 96"/>
                  <a:gd name="T79" fmla="*/ 17 h 71"/>
                  <a:gd name="T80" fmla="*/ 40 w 96"/>
                  <a:gd name="T81" fmla="*/ 20 h 71"/>
                  <a:gd name="T82" fmla="*/ 45 w 96"/>
                  <a:gd name="T83" fmla="*/ 25 h 71"/>
                  <a:gd name="T84" fmla="*/ 48 w 96"/>
                  <a:gd name="T85" fmla="*/ 31 h 71"/>
                  <a:gd name="T86" fmla="*/ 59 w 96"/>
                  <a:gd name="T87" fmla="*/ 38 h 71"/>
                  <a:gd name="T88" fmla="*/ 66 w 96"/>
                  <a:gd name="T89" fmla="*/ 36 h 71"/>
                  <a:gd name="T90" fmla="*/ 65 w 96"/>
                  <a:gd name="T91" fmla="*/ 31 h 71"/>
                  <a:gd name="T92" fmla="*/ 63 w 96"/>
                  <a:gd name="T93" fmla="*/ 26 h 71"/>
                  <a:gd name="T94" fmla="*/ 65 w 96"/>
                  <a:gd name="T95" fmla="*/ 21 h 71"/>
                  <a:gd name="T96" fmla="*/ 59 w 96"/>
                  <a:gd name="T97" fmla="*/ 9 h 71"/>
                  <a:gd name="T98" fmla="*/ 64 w 96"/>
                  <a:gd name="T99" fmla="*/ 5 h 71"/>
                  <a:gd name="T100" fmla="*/ 69 w 96"/>
                  <a:gd name="T101" fmla="*/ 1 h 71"/>
                  <a:gd name="T102" fmla="*/ 72 w 96"/>
                  <a:gd name="T103" fmla="*/ 12 h 71"/>
                  <a:gd name="T104" fmla="*/ 76 w 96"/>
                  <a:gd name="T105" fmla="*/ 21 h 71"/>
                  <a:gd name="T106" fmla="*/ 85 w 96"/>
                  <a:gd name="T107" fmla="*/ 27 h 71"/>
                  <a:gd name="T108" fmla="*/ 90 w 96"/>
                  <a:gd name="T109" fmla="*/ 2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6" h="71">
                    <a:moveTo>
                      <a:pt x="90" y="23"/>
                    </a:moveTo>
                    <a:cubicBezTo>
                      <a:pt x="93" y="26"/>
                      <a:pt x="96" y="29"/>
                      <a:pt x="95" y="34"/>
                    </a:cubicBezTo>
                    <a:cubicBezTo>
                      <a:pt x="94" y="39"/>
                      <a:pt x="91" y="43"/>
                      <a:pt x="89" y="47"/>
                    </a:cubicBezTo>
                    <a:cubicBezTo>
                      <a:pt x="89" y="49"/>
                      <a:pt x="89" y="51"/>
                      <a:pt x="87" y="53"/>
                    </a:cubicBezTo>
                    <a:cubicBezTo>
                      <a:pt x="86" y="55"/>
                      <a:pt x="82" y="56"/>
                      <a:pt x="80" y="55"/>
                    </a:cubicBezTo>
                    <a:cubicBezTo>
                      <a:pt x="78" y="54"/>
                      <a:pt x="79" y="52"/>
                      <a:pt x="77" y="51"/>
                    </a:cubicBezTo>
                    <a:cubicBezTo>
                      <a:pt x="75" y="51"/>
                      <a:pt x="76" y="54"/>
                      <a:pt x="75" y="55"/>
                    </a:cubicBezTo>
                    <a:cubicBezTo>
                      <a:pt x="72" y="56"/>
                      <a:pt x="69" y="54"/>
                      <a:pt x="70" y="51"/>
                    </a:cubicBezTo>
                    <a:cubicBezTo>
                      <a:pt x="66" y="52"/>
                      <a:pt x="64" y="56"/>
                      <a:pt x="61" y="58"/>
                    </a:cubicBezTo>
                    <a:cubicBezTo>
                      <a:pt x="56" y="61"/>
                      <a:pt x="51" y="63"/>
                      <a:pt x="48" y="66"/>
                    </a:cubicBezTo>
                    <a:cubicBezTo>
                      <a:pt x="44" y="69"/>
                      <a:pt x="40" y="71"/>
                      <a:pt x="35" y="69"/>
                    </a:cubicBezTo>
                    <a:cubicBezTo>
                      <a:pt x="32" y="67"/>
                      <a:pt x="25" y="63"/>
                      <a:pt x="27" y="60"/>
                    </a:cubicBezTo>
                    <a:cubicBezTo>
                      <a:pt x="28" y="57"/>
                      <a:pt x="31" y="56"/>
                      <a:pt x="33" y="56"/>
                    </a:cubicBezTo>
                    <a:cubicBezTo>
                      <a:pt x="36" y="55"/>
                      <a:pt x="37" y="55"/>
                      <a:pt x="40" y="53"/>
                    </a:cubicBezTo>
                    <a:cubicBezTo>
                      <a:pt x="42" y="51"/>
                      <a:pt x="44" y="52"/>
                      <a:pt x="47" y="52"/>
                    </a:cubicBezTo>
                    <a:cubicBezTo>
                      <a:pt x="50" y="51"/>
                      <a:pt x="50" y="49"/>
                      <a:pt x="52" y="47"/>
                    </a:cubicBezTo>
                    <a:cubicBezTo>
                      <a:pt x="48" y="45"/>
                      <a:pt x="46" y="51"/>
                      <a:pt x="43" y="50"/>
                    </a:cubicBezTo>
                    <a:cubicBezTo>
                      <a:pt x="41" y="49"/>
                      <a:pt x="42" y="48"/>
                      <a:pt x="40" y="48"/>
                    </a:cubicBezTo>
                    <a:cubicBezTo>
                      <a:pt x="39" y="49"/>
                      <a:pt x="38" y="51"/>
                      <a:pt x="38" y="52"/>
                    </a:cubicBezTo>
                    <a:cubicBezTo>
                      <a:pt x="35" y="54"/>
                      <a:pt x="31" y="53"/>
                      <a:pt x="31" y="49"/>
                    </a:cubicBezTo>
                    <a:cubicBezTo>
                      <a:pt x="31" y="47"/>
                      <a:pt x="35" y="43"/>
                      <a:pt x="33" y="41"/>
                    </a:cubicBezTo>
                    <a:cubicBezTo>
                      <a:pt x="27" y="42"/>
                      <a:pt x="28" y="57"/>
                      <a:pt x="23" y="54"/>
                    </a:cubicBezTo>
                    <a:cubicBezTo>
                      <a:pt x="23" y="53"/>
                      <a:pt x="23" y="51"/>
                      <a:pt x="22" y="50"/>
                    </a:cubicBezTo>
                    <a:cubicBezTo>
                      <a:pt x="20" y="52"/>
                      <a:pt x="18" y="58"/>
                      <a:pt x="15" y="54"/>
                    </a:cubicBezTo>
                    <a:cubicBezTo>
                      <a:pt x="14" y="53"/>
                      <a:pt x="13" y="50"/>
                      <a:pt x="13" y="48"/>
                    </a:cubicBezTo>
                    <a:cubicBezTo>
                      <a:pt x="8" y="52"/>
                      <a:pt x="0" y="45"/>
                      <a:pt x="6" y="41"/>
                    </a:cubicBezTo>
                    <a:cubicBezTo>
                      <a:pt x="10" y="38"/>
                      <a:pt x="19" y="40"/>
                      <a:pt x="21" y="35"/>
                    </a:cubicBezTo>
                    <a:cubicBezTo>
                      <a:pt x="18" y="32"/>
                      <a:pt x="15" y="37"/>
                      <a:pt x="13" y="37"/>
                    </a:cubicBezTo>
                    <a:cubicBezTo>
                      <a:pt x="10" y="38"/>
                      <a:pt x="5" y="38"/>
                      <a:pt x="5" y="34"/>
                    </a:cubicBezTo>
                    <a:cubicBezTo>
                      <a:pt x="5" y="32"/>
                      <a:pt x="10" y="29"/>
                      <a:pt x="12" y="29"/>
                    </a:cubicBezTo>
                    <a:cubicBezTo>
                      <a:pt x="14" y="30"/>
                      <a:pt x="15" y="31"/>
                      <a:pt x="17" y="30"/>
                    </a:cubicBezTo>
                    <a:cubicBezTo>
                      <a:pt x="19" y="29"/>
                      <a:pt x="20" y="28"/>
                      <a:pt x="22" y="28"/>
                    </a:cubicBezTo>
                    <a:cubicBezTo>
                      <a:pt x="19" y="27"/>
                      <a:pt x="16" y="27"/>
                      <a:pt x="14" y="28"/>
                    </a:cubicBezTo>
                    <a:cubicBezTo>
                      <a:pt x="11" y="28"/>
                      <a:pt x="9" y="28"/>
                      <a:pt x="9" y="24"/>
                    </a:cubicBezTo>
                    <a:cubicBezTo>
                      <a:pt x="10" y="23"/>
                      <a:pt x="11" y="20"/>
                      <a:pt x="13" y="19"/>
                    </a:cubicBezTo>
                    <a:cubicBezTo>
                      <a:pt x="15" y="17"/>
                      <a:pt x="16" y="18"/>
                      <a:pt x="18" y="19"/>
                    </a:cubicBezTo>
                    <a:cubicBezTo>
                      <a:pt x="22" y="19"/>
                      <a:pt x="22" y="18"/>
                      <a:pt x="20" y="16"/>
                    </a:cubicBezTo>
                    <a:cubicBezTo>
                      <a:pt x="17" y="14"/>
                      <a:pt x="16" y="14"/>
                      <a:pt x="19" y="12"/>
                    </a:cubicBezTo>
                    <a:cubicBezTo>
                      <a:pt x="22" y="7"/>
                      <a:pt x="28" y="7"/>
                      <a:pt x="29" y="13"/>
                    </a:cubicBezTo>
                    <a:cubicBezTo>
                      <a:pt x="30" y="17"/>
                      <a:pt x="30" y="17"/>
                      <a:pt x="34" y="17"/>
                    </a:cubicBezTo>
                    <a:cubicBezTo>
                      <a:pt x="37" y="18"/>
                      <a:pt x="38" y="18"/>
                      <a:pt x="40" y="20"/>
                    </a:cubicBezTo>
                    <a:cubicBezTo>
                      <a:pt x="41" y="22"/>
                      <a:pt x="43" y="23"/>
                      <a:pt x="45" y="25"/>
                    </a:cubicBezTo>
                    <a:cubicBezTo>
                      <a:pt x="47" y="27"/>
                      <a:pt x="47" y="28"/>
                      <a:pt x="48" y="31"/>
                    </a:cubicBezTo>
                    <a:cubicBezTo>
                      <a:pt x="49" y="35"/>
                      <a:pt x="54" y="37"/>
                      <a:pt x="59" y="38"/>
                    </a:cubicBezTo>
                    <a:cubicBezTo>
                      <a:pt x="62" y="38"/>
                      <a:pt x="64" y="39"/>
                      <a:pt x="66" y="36"/>
                    </a:cubicBezTo>
                    <a:cubicBezTo>
                      <a:pt x="67" y="34"/>
                      <a:pt x="67" y="33"/>
                      <a:pt x="65" y="31"/>
                    </a:cubicBezTo>
                    <a:cubicBezTo>
                      <a:pt x="63" y="29"/>
                      <a:pt x="61" y="29"/>
                      <a:pt x="63" y="26"/>
                    </a:cubicBezTo>
                    <a:cubicBezTo>
                      <a:pt x="64" y="24"/>
                      <a:pt x="66" y="23"/>
                      <a:pt x="65" y="21"/>
                    </a:cubicBezTo>
                    <a:cubicBezTo>
                      <a:pt x="63" y="16"/>
                      <a:pt x="57" y="15"/>
                      <a:pt x="59" y="9"/>
                    </a:cubicBezTo>
                    <a:cubicBezTo>
                      <a:pt x="60" y="7"/>
                      <a:pt x="62" y="6"/>
                      <a:pt x="64" y="5"/>
                    </a:cubicBezTo>
                    <a:cubicBezTo>
                      <a:pt x="67" y="4"/>
                      <a:pt x="67" y="2"/>
                      <a:pt x="69" y="1"/>
                    </a:cubicBezTo>
                    <a:cubicBezTo>
                      <a:pt x="74" y="0"/>
                      <a:pt x="71" y="10"/>
                      <a:pt x="72" y="12"/>
                    </a:cubicBezTo>
                    <a:cubicBezTo>
                      <a:pt x="72" y="15"/>
                      <a:pt x="74" y="20"/>
                      <a:pt x="76" y="21"/>
                    </a:cubicBezTo>
                    <a:cubicBezTo>
                      <a:pt x="78" y="23"/>
                      <a:pt x="81" y="34"/>
                      <a:pt x="85" y="27"/>
                    </a:cubicBezTo>
                    <a:cubicBezTo>
                      <a:pt x="86" y="24"/>
                      <a:pt x="86" y="20"/>
                      <a:pt x="9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0" name="Freeform 58"/>
              <p:cNvSpPr>
                <a:spLocks/>
              </p:cNvSpPr>
              <p:nvPr/>
            </p:nvSpPr>
            <p:spPr bwMode="auto">
              <a:xfrm>
                <a:off x="1655127" y="2527583"/>
                <a:ext cx="32474" cy="58060"/>
              </a:xfrm>
              <a:custGeom>
                <a:avLst/>
                <a:gdLst>
                  <a:gd name="T0" fmla="*/ 9 w 14"/>
                  <a:gd name="T1" fmla="*/ 10 h 25"/>
                  <a:gd name="T2" fmla="*/ 13 w 14"/>
                  <a:gd name="T3" fmla="*/ 21 h 25"/>
                  <a:gd name="T4" fmla="*/ 7 w 14"/>
                  <a:gd name="T5" fmla="*/ 22 h 25"/>
                  <a:gd name="T6" fmla="*/ 4 w 14"/>
                  <a:gd name="T7" fmla="*/ 16 h 25"/>
                  <a:gd name="T8" fmla="*/ 2 w 14"/>
                  <a:gd name="T9" fmla="*/ 10 h 25"/>
                  <a:gd name="T10" fmla="*/ 0 w 14"/>
                  <a:gd name="T11" fmla="*/ 3 h 25"/>
                  <a:gd name="T12" fmla="*/ 6 w 14"/>
                  <a:gd name="T13" fmla="*/ 3 h 25"/>
                  <a:gd name="T14" fmla="*/ 9 w 14"/>
                  <a:gd name="T15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5">
                    <a:moveTo>
                      <a:pt x="9" y="10"/>
                    </a:moveTo>
                    <a:cubicBezTo>
                      <a:pt x="10" y="13"/>
                      <a:pt x="14" y="18"/>
                      <a:pt x="13" y="21"/>
                    </a:cubicBezTo>
                    <a:cubicBezTo>
                      <a:pt x="12" y="24"/>
                      <a:pt x="9" y="25"/>
                      <a:pt x="7" y="22"/>
                    </a:cubicBezTo>
                    <a:cubicBezTo>
                      <a:pt x="5" y="21"/>
                      <a:pt x="5" y="18"/>
                      <a:pt x="4" y="16"/>
                    </a:cubicBezTo>
                    <a:cubicBezTo>
                      <a:pt x="4" y="14"/>
                      <a:pt x="2" y="12"/>
                      <a:pt x="2" y="10"/>
                    </a:cubicBezTo>
                    <a:cubicBezTo>
                      <a:pt x="1" y="9"/>
                      <a:pt x="0" y="4"/>
                      <a:pt x="0" y="3"/>
                    </a:cubicBezTo>
                    <a:cubicBezTo>
                      <a:pt x="1" y="0"/>
                      <a:pt x="4" y="2"/>
                      <a:pt x="6" y="3"/>
                    </a:cubicBezTo>
                    <a:cubicBezTo>
                      <a:pt x="7" y="5"/>
                      <a:pt x="8" y="8"/>
                      <a:pt x="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1" name="Freeform 59"/>
              <p:cNvSpPr>
                <a:spLocks/>
              </p:cNvSpPr>
              <p:nvPr/>
            </p:nvSpPr>
            <p:spPr bwMode="auto">
              <a:xfrm>
                <a:off x="1411080" y="2662400"/>
                <a:ext cx="51171" cy="46251"/>
              </a:xfrm>
              <a:custGeom>
                <a:avLst/>
                <a:gdLst>
                  <a:gd name="T0" fmla="*/ 15 w 22"/>
                  <a:gd name="T1" fmla="*/ 10 h 20"/>
                  <a:gd name="T2" fmla="*/ 10 w 22"/>
                  <a:gd name="T3" fmla="*/ 20 h 20"/>
                  <a:gd name="T4" fmla="*/ 5 w 22"/>
                  <a:gd name="T5" fmla="*/ 8 h 20"/>
                  <a:gd name="T6" fmla="*/ 12 w 22"/>
                  <a:gd name="T7" fmla="*/ 3 h 20"/>
                  <a:gd name="T8" fmla="*/ 16 w 22"/>
                  <a:gd name="T9" fmla="*/ 1 h 20"/>
                  <a:gd name="T10" fmla="*/ 15 w 22"/>
                  <a:gd name="T11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0">
                    <a:moveTo>
                      <a:pt x="15" y="10"/>
                    </a:moveTo>
                    <a:cubicBezTo>
                      <a:pt x="14" y="13"/>
                      <a:pt x="13" y="17"/>
                      <a:pt x="10" y="20"/>
                    </a:cubicBezTo>
                    <a:cubicBezTo>
                      <a:pt x="5" y="18"/>
                      <a:pt x="0" y="13"/>
                      <a:pt x="5" y="8"/>
                    </a:cubicBezTo>
                    <a:cubicBezTo>
                      <a:pt x="7" y="6"/>
                      <a:pt x="10" y="4"/>
                      <a:pt x="12" y="3"/>
                    </a:cubicBezTo>
                    <a:cubicBezTo>
                      <a:pt x="13" y="2"/>
                      <a:pt x="15" y="1"/>
                      <a:pt x="16" y="1"/>
                    </a:cubicBezTo>
                    <a:cubicBezTo>
                      <a:pt x="22" y="0"/>
                      <a:pt x="16" y="8"/>
                      <a:pt x="1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2" name="Freeform 60"/>
              <p:cNvSpPr>
                <a:spLocks/>
              </p:cNvSpPr>
              <p:nvPr/>
            </p:nvSpPr>
            <p:spPr bwMode="auto">
              <a:xfrm>
                <a:off x="1364829" y="2550217"/>
                <a:ext cx="124976" cy="130881"/>
              </a:xfrm>
              <a:custGeom>
                <a:avLst/>
                <a:gdLst>
                  <a:gd name="T0" fmla="*/ 37 w 54"/>
                  <a:gd name="T1" fmla="*/ 25 h 56"/>
                  <a:gd name="T2" fmla="*/ 33 w 54"/>
                  <a:gd name="T3" fmla="*/ 29 h 56"/>
                  <a:gd name="T4" fmla="*/ 30 w 54"/>
                  <a:gd name="T5" fmla="*/ 34 h 56"/>
                  <a:gd name="T6" fmla="*/ 32 w 54"/>
                  <a:gd name="T7" fmla="*/ 39 h 56"/>
                  <a:gd name="T8" fmla="*/ 25 w 54"/>
                  <a:gd name="T9" fmla="*/ 45 h 56"/>
                  <a:gd name="T10" fmla="*/ 23 w 54"/>
                  <a:gd name="T11" fmla="*/ 40 h 56"/>
                  <a:gd name="T12" fmla="*/ 22 w 54"/>
                  <a:gd name="T13" fmla="*/ 45 h 56"/>
                  <a:gd name="T14" fmla="*/ 19 w 54"/>
                  <a:gd name="T15" fmla="*/ 56 h 56"/>
                  <a:gd name="T16" fmla="*/ 16 w 54"/>
                  <a:gd name="T17" fmla="*/ 52 h 56"/>
                  <a:gd name="T18" fmla="*/ 13 w 54"/>
                  <a:gd name="T19" fmla="*/ 48 h 56"/>
                  <a:gd name="T20" fmla="*/ 10 w 54"/>
                  <a:gd name="T21" fmla="*/ 52 h 56"/>
                  <a:gd name="T22" fmla="*/ 7 w 54"/>
                  <a:gd name="T23" fmla="*/ 48 h 56"/>
                  <a:gd name="T24" fmla="*/ 5 w 54"/>
                  <a:gd name="T25" fmla="*/ 51 h 56"/>
                  <a:gd name="T26" fmla="*/ 0 w 54"/>
                  <a:gd name="T27" fmla="*/ 40 h 56"/>
                  <a:gd name="T28" fmla="*/ 11 w 54"/>
                  <a:gd name="T29" fmla="*/ 33 h 56"/>
                  <a:gd name="T30" fmla="*/ 27 w 54"/>
                  <a:gd name="T31" fmla="*/ 10 h 56"/>
                  <a:gd name="T32" fmla="*/ 36 w 54"/>
                  <a:gd name="T33" fmla="*/ 7 h 56"/>
                  <a:gd name="T34" fmla="*/ 44 w 54"/>
                  <a:gd name="T35" fmla="*/ 6 h 56"/>
                  <a:gd name="T36" fmla="*/ 44 w 54"/>
                  <a:gd name="T37" fmla="*/ 1 h 56"/>
                  <a:gd name="T38" fmla="*/ 50 w 54"/>
                  <a:gd name="T39" fmla="*/ 2 h 56"/>
                  <a:gd name="T40" fmla="*/ 54 w 54"/>
                  <a:gd name="T41" fmla="*/ 11 h 56"/>
                  <a:gd name="T42" fmla="*/ 48 w 54"/>
                  <a:gd name="T43" fmla="*/ 14 h 56"/>
                  <a:gd name="T44" fmla="*/ 48 w 54"/>
                  <a:gd name="T45" fmla="*/ 21 h 56"/>
                  <a:gd name="T46" fmla="*/ 48 w 54"/>
                  <a:gd name="T47" fmla="*/ 24 h 56"/>
                  <a:gd name="T48" fmla="*/ 50 w 54"/>
                  <a:gd name="T49" fmla="*/ 27 h 56"/>
                  <a:gd name="T50" fmla="*/ 46 w 54"/>
                  <a:gd name="T51" fmla="*/ 32 h 56"/>
                  <a:gd name="T52" fmla="*/ 43 w 54"/>
                  <a:gd name="T53" fmla="*/ 37 h 56"/>
                  <a:gd name="T54" fmla="*/ 40 w 54"/>
                  <a:gd name="T55" fmla="*/ 42 h 56"/>
                  <a:gd name="T56" fmla="*/ 37 w 54"/>
                  <a:gd name="T57" fmla="*/ 33 h 56"/>
                  <a:gd name="T58" fmla="*/ 37 w 54"/>
                  <a:gd name="T59" fmla="*/ 2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4" h="56">
                    <a:moveTo>
                      <a:pt x="37" y="25"/>
                    </a:moveTo>
                    <a:cubicBezTo>
                      <a:pt x="34" y="25"/>
                      <a:pt x="34" y="27"/>
                      <a:pt x="33" y="29"/>
                    </a:cubicBezTo>
                    <a:cubicBezTo>
                      <a:pt x="32" y="31"/>
                      <a:pt x="30" y="32"/>
                      <a:pt x="30" y="34"/>
                    </a:cubicBezTo>
                    <a:cubicBezTo>
                      <a:pt x="30" y="36"/>
                      <a:pt x="31" y="37"/>
                      <a:pt x="32" y="39"/>
                    </a:cubicBezTo>
                    <a:cubicBezTo>
                      <a:pt x="32" y="42"/>
                      <a:pt x="28" y="48"/>
                      <a:pt x="25" y="45"/>
                    </a:cubicBezTo>
                    <a:cubicBezTo>
                      <a:pt x="24" y="44"/>
                      <a:pt x="25" y="40"/>
                      <a:pt x="23" y="40"/>
                    </a:cubicBezTo>
                    <a:cubicBezTo>
                      <a:pt x="21" y="39"/>
                      <a:pt x="22" y="44"/>
                      <a:pt x="22" y="45"/>
                    </a:cubicBezTo>
                    <a:cubicBezTo>
                      <a:pt x="23" y="49"/>
                      <a:pt x="24" y="53"/>
                      <a:pt x="19" y="56"/>
                    </a:cubicBezTo>
                    <a:cubicBezTo>
                      <a:pt x="18" y="55"/>
                      <a:pt x="17" y="53"/>
                      <a:pt x="16" y="52"/>
                    </a:cubicBezTo>
                    <a:cubicBezTo>
                      <a:pt x="16" y="50"/>
                      <a:pt x="17" y="45"/>
                      <a:pt x="13" y="48"/>
                    </a:cubicBezTo>
                    <a:cubicBezTo>
                      <a:pt x="12" y="50"/>
                      <a:pt x="13" y="54"/>
                      <a:pt x="10" y="52"/>
                    </a:cubicBezTo>
                    <a:cubicBezTo>
                      <a:pt x="9" y="51"/>
                      <a:pt x="9" y="49"/>
                      <a:pt x="7" y="48"/>
                    </a:cubicBezTo>
                    <a:cubicBezTo>
                      <a:pt x="6" y="49"/>
                      <a:pt x="5" y="50"/>
                      <a:pt x="5" y="51"/>
                    </a:cubicBezTo>
                    <a:cubicBezTo>
                      <a:pt x="0" y="53"/>
                      <a:pt x="0" y="43"/>
                      <a:pt x="0" y="40"/>
                    </a:cubicBezTo>
                    <a:cubicBezTo>
                      <a:pt x="1" y="34"/>
                      <a:pt x="8" y="37"/>
                      <a:pt x="11" y="33"/>
                    </a:cubicBezTo>
                    <a:cubicBezTo>
                      <a:pt x="16" y="25"/>
                      <a:pt x="21" y="17"/>
                      <a:pt x="27" y="10"/>
                    </a:cubicBezTo>
                    <a:cubicBezTo>
                      <a:pt x="30" y="7"/>
                      <a:pt x="32" y="6"/>
                      <a:pt x="36" y="7"/>
                    </a:cubicBezTo>
                    <a:cubicBezTo>
                      <a:pt x="39" y="7"/>
                      <a:pt x="44" y="11"/>
                      <a:pt x="44" y="6"/>
                    </a:cubicBezTo>
                    <a:cubicBezTo>
                      <a:pt x="44" y="4"/>
                      <a:pt x="43" y="3"/>
                      <a:pt x="44" y="1"/>
                    </a:cubicBezTo>
                    <a:cubicBezTo>
                      <a:pt x="46" y="0"/>
                      <a:pt x="49" y="1"/>
                      <a:pt x="50" y="2"/>
                    </a:cubicBezTo>
                    <a:cubicBezTo>
                      <a:pt x="53" y="4"/>
                      <a:pt x="52" y="8"/>
                      <a:pt x="54" y="11"/>
                    </a:cubicBezTo>
                    <a:cubicBezTo>
                      <a:pt x="53" y="12"/>
                      <a:pt x="49" y="13"/>
                      <a:pt x="48" y="14"/>
                    </a:cubicBezTo>
                    <a:cubicBezTo>
                      <a:pt x="47" y="15"/>
                      <a:pt x="48" y="19"/>
                      <a:pt x="48" y="21"/>
                    </a:cubicBezTo>
                    <a:cubicBezTo>
                      <a:pt x="48" y="22"/>
                      <a:pt x="48" y="23"/>
                      <a:pt x="48" y="24"/>
                    </a:cubicBezTo>
                    <a:cubicBezTo>
                      <a:pt x="48" y="26"/>
                      <a:pt x="50" y="26"/>
                      <a:pt x="50" y="27"/>
                    </a:cubicBezTo>
                    <a:cubicBezTo>
                      <a:pt x="50" y="28"/>
                      <a:pt x="47" y="31"/>
                      <a:pt x="46" y="32"/>
                    </a:cubicBezTo>
                    <a:cubicBezTo>
                      <a:pt x="45" y="33"/>
                      <a:pt x="44" y="35"/>
                      <a:pt x="43" y="37"/>
                    </a:cubicBezTo>
                    <a:cubicBezTo>
                      <a:pt x="42" y="38"/>
                      <a:pt x="41" y="41"/>
                      <a:pt x="40" y="42"/>
                    </a:cubicBezTo>
                    <a:cubicBezTo>
                      <a:pt x="36" y="46"/>
                      <a:pt x="37" y="35"/>
                      <a:pt x="37" y="33"/>
                    </a:cubicBezTo>
                    <a:cubicBezTo>
                      <a:pt x="37" y="30"/>
                      <a:pt x="38" y="28"/>
                      <a:pt x="3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3" name="Freeform 61"/>
              <p:cNvSpPr>
                <a:spLocks/>
              </p:cNvSpPr>
              <p:nvPr/>
            </p:nvSpPr>
            <p:spPr bwMode="auto">
              <a:xfrm>
                <a:off x="1494725" y="2508886"/>
                <a:ext cx="97422" cy="62980"/>
              </a:xfrm>
              <a:custGeom>
                <a:avLst/>
                <a:gdLst>
                  <a:gd name="T0" fmla="*/ 26 w 42"/>
                  <a:gd name="T1" fmla="*/ 12 h 27"/>
                  <a:gd name="T2" fmla="*/ 38 w 42"/>
                  <a:gd name="T3" fmla="*/ 14 h 27"/>
                  <a:gd name="T4" fmla="*/ 27 w 42"/>
                  <a:gd name="T5" fmla="*/ 25 h 27"/>
                  <a:gd name="T6" fmla="*/ 20 w 42"/>
                  <a:gd name="T7" fmla="*/ 25 h 27"/>
                  <a:gd name="T8" fmla="*/ 16 w 42"/>
                  <a:gd name="T9" fmla="*/ 19 h 27"/>
                  <a:gd name="T10" fmla="*/ 8 w 42"/>
                  <a:gd name="T11" fmla="*/ 12 h 27"/>
                  <a:gd name="T12" fmla="*/ 4 w 42"/>
                  <a:gd name="T13" fmla="*/ 12 h 27"/>
                  <a:gd name="T14" fmla="*/ 1 w 42"/>
                  <a:gd name="T15" fmla="*/ 6 h 27"/>
                  <a:gd name="T16" fmla="*/ 4 w 42"/>
                  <a:gd name="T17" fmla="*/ 1 h 27"/>
                  <a:gd name="T18" fmla="*/ 9 w 42"/>
                  <a:gd name="T19" fmla="*/ 3 h 27"/>
                  <a:gd name="T20" fmla="*/ 12 w 42"/>
                  <a:gd name="T21" fmla="*/ 8 h 27"/>
                  <a:gd name="T22" fmla="*/ 18 w 42"/>
                  <a:gd name="T23" fmla="*/ 4 h 27"/>
                  <a:gd name="T24" fmla="*/ 34 w 42"/>
                  <a:gd name="T25" fmla="*/ 0 h 27"/>
                  <a:gd name="T26" fmla="*/ 41 w 42"/>
                  <a:gd name="T27" fmla="*/ 2 h 27"/>
                  <a:gd name="T28" fmla="*/ 37 w 42"/>
                  <a:gd name="T29" fmla="*/ 6 h 27"/>
                  <a:gd name="T30" fmla="*/ 26 w 42"/>
                  <a:gd name="T31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27">
                    <a:moveTo>
                      <a:pt x="26" y="12"/>
                    </a:moveTo>
                    <a:cubicBezTo>
                      <a:pt x="28" y="16"/>
                      <a:pt x="35" y="8"/>
                      <a:pt x="38" y="14"/>
                    </a:cubicBezTo>
                    <a:cubicBezTo>
                      <a:pt x="41" y="20"/>
                      <a:pt x="32" y="24"/>
                      <a:pt x="27" y="25"/>
                    </a:cubicBezTo>
                    <a:cubicBezTo>
                      <a:pt x="24" y="25"/>
                      <a:pt x="22" y="27"/>
                      <a:pt x="20" y="25"/>
                    </a:cubicBezTo>
                    <a:cubicBezTo>
                      <a:pt x="18" y="23"/>
                      <a:pt x="17" y="21"/>
                      <a:pt x="16" y="19"/>
                    </a:cubicBezTo>
                    <a:cubicBezTo>
                      <a:pt x="14" y="16"/>
                      <a:pt x="14" y="8"/>
                      <a:pt x="8" y="12"/>
                    </a:cubicBezTo>
                    <a:cubicBezTo>
                      <a:pt x="6" y="14"/>
                      <a:pt x="5" y="15"/>
                      <a:pt x="4" y="12"/>
                    </a:cubicBezTo>
                    <a:cubicBezTo>
                      <a:pt x="3" y="11"/>
                      <a:pt x="1" y="8"/>
                      <a:pt x="1" y="6"/>
                    </a:cubicBezTo>
                    <a:cubicBezTo>
                      <a:pt x="0" y="4"/>
                      <a:pt x="2" y="2"/>
                      <a:pt x="4" y="1"/>
                    </a:cubicBezTo>
                    <a:cubicBezTo>
                      <a:pt x="7" y="0"/>
                      <a:pt x="8" y="1"/>
                      <a:pt x="9" y="3"/>
                    </a:cubicBezTo>
                    <a:cubicBezTo>
                      <a:pt x="10" y="4"/>
                      <a:pt x="11" y="8"/>
                      <a:pt x="12" y="8"/>
                    </a:cubicBezTo>
                    <a:cubicBezTo>
                      <a:pt x="14" y="8"/>
                      <a:pt x="17" y="5"/>
                      <a:pt x="18" y="4"/>
                    </a:cubicBezTo>
                    <a:cubicBezTo>
                      <a:pt x="23" y="1"/>
                      <a:pt x="28" y="0"/>
                      <a:pt x="34" y="0"/>
                    </a:cubicBezTo>
                    <a:cubicBezTo>
                      <a:pt x="35" y="0"/>
                      <a:pt x="40" y="0"/>
                      <a:pt x="41" y="2"/>
                    </a:cubicBezTo>
                    <a:cubicBezTo>
                      <a:pt x="42" y="4"/>
                      <a:pt x="39" y="5"/>
                      <a:pt x="37" y="6"/>
                    </a:cubicBezTo>
                    <a:cubicBezTo>
                      <a:pt x="34" y="8"/>
                      <a:pt x="30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4" name="Freeform 62"/>
              <p:cNvSpPr>
                <a:spLocks/>
              </p:cNvSpPr>
              <p:nvPr/>
            </p:nvSpPr>
            <p:spPr bwMode="auto">
              <a:xfrm>
                <a:off x="1522279" y="2447874"/>
                <a:ext cx="74789" cy="49203"/>
              </a:xfrm>
              <a:custGeom>
                <a:avLst/>
                <a:gdLst>
                  <a:gd name="T0" fmla="*/ 30 w 32"/>
                  <a:gd name="T1" fmla="*/ 9 h 21"/>
                  <a:gd name="T2" fmla="*/ 30 w 32"/>
                  <a:gd name="T3" fmla="*/ 19 h 21"/>
                  <a:gd name="T4" fmla="*/ 21 w 32"/>
                  <a:gd name="T5" fmla="*/ 17 h 21"/>
                  <a:gd name="T6" fmla="*/ 16 w 32"/>
                  <a:gd name="T7" fmla="*/ 19 h 21"/>
                  <a:gd name="T8" fmla="*/ 11 w 32"/>
                  <a:gd name="T9" fmla="*/ 16 h 21"/>
                  <a:gd name="T10" fmla="*/ 6 w 32"/>
                  <a:gd name="T11" fmla="*/ 19 h 21"/>
                  <a:gd name="T12" fmla="*/ 3 w 32"/>
                  <a:gd name="T13" fmla="*/ 12 h 21"/>
                  <a:gd name="T14" fmla="*/ 14 w 32"/>
                  <a:gd name="T15" fmla="*/ 8 h 21"/>
                  <a:gd name="T16" fmla="*/ 19 w 32"/>
                  <a:gd name="T17" fmla="*/ 4 h 21"/>
                  <a:gd name="T18" fmla="*/ 22 w 32"/>
                  <a:gd name="T19" fmla="*/ 0 h 21"/>
                  <a:gd name="T20" fmla="*/ 26 w 32"/>
                  <a:gd name="T21" fmla="*/ 4 h 21"/>
                  <a:gd name="T22" fmla="*/ 30 w 32"/>
                  <a:gd name="T23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21">
                    <a:moveTo>
                      <a:pt x="30" y="9"/>
                    </a:moveTo>
                    <a:cubicBezTo>
                      <a:pt x="32" y="11"/>
                      <a:pt x="32" y="17"/>
                      <a:pt x="30" y="19"/>
                    </a:cubicBezTo>
                    <a:cubicBezTo>
                      <a:pt x="27" y="21"/>
                      <a:pt x="23" y="18"/>
                      <a:pt x="21" y="17"/>
                    </a:cubicBezTo>
                    <a:cubicBezTo>
                      <a:pt x="17" y="15"/>
                      <a:pt x="16" y="15"/>
                      <a:pt x="16" y="19"/>
                    </a:cubicBezTo>
                    <a:cubicBezTo>
                      <a:pt x="14" y="19"/>
                      <a:pt x="13" y="16"/>
                      <a:pt x="11" y="16"/>
                    </a:cubicBezTo>
                    <a:cubicBezTo>
                      <a:pt x="9" y="16"/>
                      <a:pt x="8" y="19"/>
                      <a:pt x="6" y="19"/>
                    </a:cubicBezTo>
                    <a:cubicBezTo>
                      <a:pt x="0" y="21"/>
                      <a:pt x="1" y="15"/>
                      <a:pt x="3" y="12"/>
                    </a:cubicBezTo>
                    <a:cubicBezTo>
                      <a:pt x="6" y="9"/>
                      <a:pt x="11" y="11"/>
                      <a:pt x="14" y="8"/>
                    </a:cubicBezTo>
                    <a:cubicBezTo>
                      <a:pt x="16" y="7"/>
                      <a:pt x="18" y="5"/>
                      <a:pt x="19" y="4"/>
                    </a:cubicBezTo>
                    <a:cubicBezTo>
                      <a:pt x="21" y="3"/>
                      <a:pt x="21" y="1"/>
                      <a:pt x="22" y="0"/>
                    </a:cubicBezTo>
                    <a:cubicBezTo>
                      <a:pt x="24" y="1"/>
                      <a:pt x="24" y="3"/>
                      <a:pt x="26" y="4"/>
                    </a:cubicBezTo>
                    <a:cubicBezTo>
                      <a:pt x="27" y="6"/>
                      <a:pt x="29" y="7"/>
                      <a:pt x="3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5" name="Freeform 63"/>
              <p:cNvSpPr>
                <a:spLocks/>
              </p:cNvSpPr>
              <p:nvPr/>
            </p:nvSpPr>
            <p:spPr bwMode="auto">
              <a:xfrm>
                <a:off x="5431957" y="4923774"/>
                <a:ext cx="709509" cy="547138"/>
              </a:xfrm>
              <a:custGeom>
                <a:avLst/>
                <a:gdLst>
                  <a:gd name="T0" fmla="*/ 213 w 305"/>
                  <a:gd name="T1" fmla="*/ 21 h 235"/>
                  <a:gd name="T2" fmla="*/ 228 w 305"/>
                  <a:gd name="T3" fmla="*/ 20 h 235"/>
                  <a:gd name="T4" fmla="*/ 241 w 305"/>
                  <a:gd name="T5" fmla="*/ 33 h 235"/>
                  <a:gd name="T6" fmla="*/ 249 w 305"/>
                  <a:gd name="T7" fmla="*/ 62 h 235"/>
                  <a:gd name="T8" fmla="*/ 269 w 305"/>
                  <a:gd name="T9" fmla="*/ 78 h 235"/>
                  <a:gd name="T10" fmla="*/ 283 w 305"/>
                  <a:gd name="T11" fmla="*/ 95 h 235"/>
                  <a:gd name="T12" fmla="*/ 300 w 305"/>
                  <a:gd name="T13" fmla="*/ 114 h 235"/>
                  <a:gd name="T14" fmla="*/ 305 w 305"/>
                  <a:gd name="T15" fmla="*/ 138 h 235"/>
                  <a:gd name="T16" fmla="*/ 299 w 305"/>
                  <a:gd name="T17" fmla="*/ 168 h 235"/>
                  <a:gd name="T18" fmla="*/ 284 w 305"/>
                  <a:gd name="T19" fmla="*/ 195 h 235"/>
                  <a:gd name="T20" fmla="*/ 276 w 305"/>
                  <a:gd name="T21" fmla="*/ 214 h 235"/>
                  <a:gd name="T22" fmla="*/ 265 w 305"/>
                  <a:gd name="T23" fmla="*/ 225 h 235"/>
                  <a:gd name="T24" fmla="*/ 247 w 305"/>
                  <a:gd name="T25" fmla="*/ 233 h 235"/>
                  <a:gd name="T26" fmla="*/ 232 w 305"/>
                  <a:gd name="T27" fmla="*/ 230 h 235"/>
                  <a:gd name="T28" fmla="*/ 212 w 305"/>
                  <a:gd name="T29" fmla="*/ 228 h 235"/>
                  <a:gd name="T30" fmla="*/ 203 w 305"/>
                  <a:gd name="T31" fmla="*/ 222 h 235"/>
                  <a:gd name="T32" fmla="*/ 196 w 305"/>
                  <a:gd name="T33" fmla="*/ 202 h 235"/>
                  <a:gd name="T34" fmla="*/ 189 w 305"/>
                  <a:gd name="T35" fmla="*/ 197 h 235"/>
                  <a:gd name="T36" fmla="*/ 185 w 305"/>
                  <a:gd name="T37" fmla="*/ 199 h 235"/>
                  <a:gd name="T38" fmla="*/ 186 w 305"/>
                  <a:gd name="T39" fmla="*/ 187 h 235"/>
                  <a:gd name="T40" fmla="*/ 188 w 305"/>
                  <a:gd name="T41" fmla="*/ 178 h 235"/>
                  <a:gd name="T42" fmla="*/ 176 w 305"/>
                  <a:gd name="T43" fmla="*/ 189 h 235"/>
                  <a:gd name="T44" fmla="*/ 169 w 305"/>
                  <a:gd name="T45" fmla="*/ 199 h 235"/>
                  <a:gd name="T46" fmla="*/ 159 w 305"/>
                  <a:gd name="T47" fmla="*/ 179 h 235"/>
                  <a:gd name="T48" fmla="*/ 128 w 305"/>
                  <a:gd name="T49" fmla="*/ 169 h 235"/>
                  <a:gd name="T50" fmla="*/ 102 w 305"/>
                  <a:gd name="T51" fmla="*/ 173 h 235"/>
                  <a:gd name="T52" fmla="*/ 75 w 305"/>
                  <a:gd name="T53" fmla="*/ 187 h 235"/>
                  <a:gd name="T54" fmla="*/ 36 w 305"/>
                  <a:gd name="T55" fmla="*/ 198 h 235"/>
                  <a:gd name="T56" fmla="*/ 22 w 305"/>
                  <a:gd name="T57" fmla="*/ 172 h 235"/>
                  <a:gd name="T58" fmla="*/ 14 w 305"/>
                  <a:gd name="T59" fmla="*/ 147 h 235"/>
                  <a:gd name="T60" fmla="*/ 2 w 305"/>
                  <a:gd name="T61" fmla="*/ 123 h 235"/>
                  <a:gd name="T62" fmla="*/ 7 w 305"/>
                  <a:gd name="T63" fmla="*/ 114 h 235"/>
                  <a:gd name="T64" fmla="*/ 5 w 305"/>
                  <a:gd name="T65" fmla="*/ 98 h 235"/>
                  <a:gd name="T66" fmla="*/ 25 w 305"/>
                  <a:gd name="T67" fmla="*/ 78 h 235"/>
                  <a:gd name="T68" fmla="*/ 45 w 305"/>
                  <a:gd name="T69" fmla="*/ 73 h 235"/>
                  <a:gd name="T70" fmla="*/ 64 w 305"/>
                  <a:gd name="T71" fmla="*/ 62 h 235"/>
                  <a:gd name="T72" fmla="*/ 78 w 305"/>
                  <a:gd name="T73" fmla="*/ 51 h 235"/>
                  <a:gd name="T74" fmla="*/ 84 w 305"/>
                  <a:gd name="T75" fmla="*/ 43 h 235"/>
                  <a:gd name="T76" fmla="*/ 92 w 305"/>
                  <a:gd name="T77" fmla="*/ 33 h 235"/>
                  <a:gd name="T78" fmla="*/ 105 w 305"/>
                  <a:gd name="T79" fmla="*/ 28 h 235"/>
                  <a:gd name="T80" fmla="*/ 124 w 305"/>
                  <a:gd name="T81" fmla="*/ 31 h 235"/>
                  <a:gd name="T82" fmla="*/ 132 w 305"/>
                  <a:gd name="T83" fmla="*/ 15 h 235"/>
                  <a:gd name="T84" fmla="*/ 139 w 305"/>
                  <a:gd name="T85" fmla="*/ 12 h 235"/>
                  <a:gd name="T86" fmla="*/ 137 w 305"/>
                  <a:gd name="T87" fmla="*/ 8 h 235"/>
                  <a:gd name="T88" fmla="*/ 130 w 305"/>
                  <a:gd name="T89" fmla="*/ 3 h 235"/>
                  <a:gd name="T90" fmla="*/ 145 w 305"/>
                  <a:gd name="T91" fmla="*/ 5 h 235"/>
                  <a:gd name="T92" fmla="*/ 168 w 305"/>
                  <a:gd name="T93" fmla="*/ 10 h 235"/>
                  <a:gd name="T94" fmla="*/ 172 w 305"/>
                  <a:gd name="T95" fmla="*/ 29 h 235"/>
                  <a:gd name="T96" fmla="*/ 177 w 305"/>
                  <a:gd name="T97" fmla="*/ 37 h 235"/>
                  <a:gd name="T98" fmla="*/ 194 w 305"/>
                  <a:gd name="T99" fmla="*/ 50 h 235"/>
                  <a:gd name="T100" fmla="*/ 211 w 305"/>
                  <a:gd name="T101" fmla="*/ 44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5" h="235">
                    <a:moveTo>
                      <a:pt x="215" y="33"/>
                    </a:moveTo>
                    <a:cubicBezTo>
                      <a:pt x="215" y="29"/>
                      <a:pt x="213" y="26"/>
                      <a:pt x="213" y="21"/>
                    </a:cubicBezTo>
                    <a:cubicBezTo>
                      <a:pt x="212" y="13"/>
                      <a:pt x="218" y="4"/>
                      <a:pt x="223" y="0"/>
                    </a:cubicBezTo>
                    <a:cubicBezTo>
                      <a:pt x="224" y="7"/>
                      <a:pt x="224" y="13"/>
                      <a:pt x="228" y="20"/>
                    </a:cubicBezTo>
                    <a:cubicBezTo>
                      <a:pt x="229" y="23"/>
                      <a:pt x="230" y="26"/>
                      <a:pt x="233" y="27"/>
                    </a:cubicBezTo>
                    <a:cubicBezTo>
                      <a:pt x="237" y="29"/>
                      <a:pt x="239" y="28"/>
                      <a:pt x="241" y="33"/>
                    </a:cubicBezTo>
                    <a:cubicBezTo>
                      <a:pt x="244" y="39"/>
                      <a:pt x="242" y="47"/>
                      <a:pt x="245" y="53"/>
                    </a:cubicBezTo>
                    <a:cubicBezTo>
                      <a:pt x="247" y="57"/>
                      <a:pt x="248" y="59"/>
                      <a:pt x="249" y="62"/>
                    </a:cubicBezTo>
                    <a:cubicBezTo>
                      <a:pt x="250" y="67"/>
                      <a:pt x="251" y="68"/>
                      <a:pt x="256" y="69"/>
                    </a:cubicBezTo>
                    <a:cubicBezTo>
                      <a:pt x="262" y="70"/>
                      <a:pt x="266" y="73"/>
                      <a:pt x="269" y="78"/>
                    </a:cubicBezTo>
                    <a:cubicBezTo>
                      <a:pt x="271" y="83"/>
                      <a:pt x="270" y="88"/>
                      <a:pt x="276" y="91"/>
                    </a:cubicBezTo>
                    <a:cubicBezTo>
                      <a:pt x="278" y="92"/>
                      <a:pt x="281" y="93"/>
                      <a:pt x="283" y="95"/>
                    </a:cubicBezTo>
                    <a:cubicBezTo>
                      <a:pt x="285" y="97"/>
                      <a:pt x="285" y="101"/>
                      <a:pt x="286" y="103"/>
                    </a:cubicBezTo>
                    <a:cubicBezTo>
                      <a:pt x="289" y="108"/>
                      <a:pt x="297" y="108"/>
                      <a:pt x="300" y="114"/>
                    </a:cubicBezTo>
                    <a:cubicBezTo>
                      <a:pt x="302" y="119"/>
                      <a:pt x="299" y="124"/>
                      <a:pt x="299" y="129"/>
                    </a:cubicBezTo>
                    <a:cubicBezTo>
                      <a:pt x="300" y="133"/>
                      <a:pt x="304" y="134"/>
                      <a:pt x="305" y="138"/>
                    </a:cubicBezTo>
                    <a:cubicBezTo>
                      <a:pt x="305" y="142"/>
                      <a:pt x="304" y="145"/>
                      <a:pt x="303" y="148"/>
                    </a:cubicBezTo>
                    <a:cubicBezTo>
                      <a:pt x="302" y="154"/>
                      <a:pt x="301" y="162"/>
                      <a:pt x="299" y="168"/>
                    </a:cubicBezTo>
                    <a:cubicBezTo>
                      <a:pt x="296" y="174"/>
                      <a:pt x="289" y="178"/>
                      <a:pt x="286" y="184"/>
                    </a:cubicBezTo>
                    <a:cubicBezTo>
                      <a:pt x="285" y="187"/>
                      <a:pt x="285" y="191"/>
                      <a:pt x="284" y="195"/>
                    </a:cubicBezTo>
                    <a:cubicBezTo>
                      <a:pt x="283" y="198"/>
                      <a:pt x="280" y="202"/>
                      <a:pt x="279" y="205"/>
                    </a:cubicBezTo>
                    <a:cubicBezTo>
                      <a:pt x="278" y="208"/>
                      <a:pt x="276" y="211"/>
                      <a:pt x="276" y="214"/>
                    </a:cubicBezTo>
                    <a:cubicBezTo>
                      <a:pt x="275" y="217"/>
                      <a:pt x="277" y="220"/>
                      <a:pt x="275" y="223"/>
                    </a:cubicBezTo>
                    <a:cubicBezTo>
                      <a:pt x="273" y="225"/>
                      <a:pt x="268" y="224"/>
                      <a:pt x="265" y="225"/>
                    </a:cubicBezTo>
                    <a:cubicBezTo>
                      <a:pt x="262" y="226"/>
                      <a:pt x="259" y="227"/>
                      <a:pt x="256" y="229"/>
                    </a:cubicBezTo>
                    <a:cubicBezTo>
                      <a:pt x="253" y="232"/>
                      <a:pt x="251" y="235"/>
                      <a:pt x="247" y="233"/>
                    </a:cubicBezTo>
                    <a:cubicBezTo>
                      <a:pt x="244" y="232"/>
                      <a:pt x="244" y="228"/>
                      <a:pt x="241" y="227"/>
                    </a:cubicBezTo>
                    <a:cubicBezTo>
                      <a:pt x="236" y="225"/>
                      <a:pt x="235" y="227"/>
                      <a:pt x="232" y="230"/>
                    </a:cubicBezTo>
                    <a:cubicBezTo>
                      <a:pt x="229" y="233"/>
                      <a:pt x="227" y="233"/>
                      <a:pt x="223" y="232"/>
                    </a:cubicBezTo>
                    <a:cubicBezTo>
                      <a:pt x="219" y="231"/>
                      <a:pt x="215" y="230"/>
                      <a:pt x="212" y="228"/>
                    </a:cubicBezTo>
                    <a:cubicBezTo>
                      <a:pt x="210" y="227"/>
                      <a:pt x="210" y="225"/>
                      <a:pt x="209" y="224"/>
                    </a:cubicBezTo>
                    <a:cubicBezTo>
                      <a:pt x="207" y="223"/>
                      <a:pt x="205" y="224"/>
                      <a:pt x="203" y="222"/>
                    </a:cubicBezTo>
                    <a:cubicBezTo>
                      <a:pt x="200" y="221"/>
                      <a:pt x="200" y="216"/>
                      <a:pt x="200" y="213"/>
                    </a:cubicBezTo>
                    <a:cubicBezTo>
                      <a:pt x="199" y="210"/>
                      <a:pt x="198" y="203"/>
                      <a:pt x="196" y="202"/>
                    </a:cubicBezTo>
                    <a:cubicBezTo>
                      <a:pt x="194" y="200"/>
                      <a:pt x="194" y="202"/>
                      <a:pt x="192" y="202"/>
                    </a:cubicBezTo>
                    <a:cubicBezTo>
                      <a:pt x="187" y="203"/>
                      <a:pt x="187" y="201"/>
                      <a:pt x="189" y="197"/>
                    </a:cubicBezTo>
                    <a:cubicBezTo>
                      <a:pt x="189" y="196"/>
                      <a:pt x="193" y="189"/>
                      <a:pt x="188" y="191"/>
                    </a:cubicBezTo>
                    <a:cubicBezTo>
                      <a:pt x="186" y="191"/>
                      <a:pt x="187" y="198"/>
                      <a:pt x="185" y="199"/>
                    </a:cubicBezTo>
                    <a:cubicBezTo>
                      <a:pt x="180" y="203"/>
                      <a:pt x="178" y="199"/>
                      <a:pt x="180" y="195"/>
                    </a:cubicBezTo>
                    <a:cubicBezTo>
                      <a:pt x="182" y="192"/>
                      <a:pt x="186" y="191"/>
                      <a:pt x="186" y="187"/>
                    </a:cubicBezTo>
                    <a:cubicBezTo>
                      <a:pt x="187" y="185"/>
                      <a:pt x="186" y="184"/>
                      <a:pt x="186" y="183"/>
                    </a:cubicBezTo>
                    <a:cubicBezTo>
                      <a:pt x="186" y="181"/>
                      <a:pt x="188" y="180"/>
                      <a:pt x="188" y="178"/>
                    </a:cubicBezTo>
                    <a:cubicBezTo>
                      <a:pt x="187" y="173"/>
                      <a:pt x="184" y="177"/>
                      <a:pt x="183" y="179"/>
                    </a:cubicBezTo>
                    <a:cubicBezTo>
                      <a:pt x="182" y="183"/>
                      <a:pt x="179" y="187"/>
                      <a:pt x="176" y="189"/>
                    </a:cubicBezTo>
                    <a:cubicBezTo>
                      <a:pt x="175" y="191"/>
                      <a:pt x="172" y="191"/>
                      <a:pt x="171" y="193"/>
                    </a:cubicBezTo>
                    <a:cubicBezTo>
                      <a:pt x="170" y="195"/>
                      <a:pt x="172" y="199"/>
                      <a:pt x="169" y="199"/>
                    </a:cubicBezTo>
                    <a:cubicBezTo>
                      <a:pt x="167" y="195"/>
                      <a:pt x="168" y="191"/>
                      <a:pt x="167" y="187"/>
                    </a:cubicBezTo>
                    <a:cubicBezTo>
                      <a:pt x="165" y="184"/>
                      <a:pt x="161" y="182"/>
                      <a:pt x="159" y="179"/>
                    </a:cubicBezTo>
                    <a:cubicBezTo>
                      <a:pt x="156" y="176"/>
                      <a:pt x="155" y="173"/>
                      <a:pt x="151" y="171"/>
                    </a:cubicBezTo>
                    <a:cubicBezTo>
                      <a:pt x="144" y="168"/>
                      <a:pt x="136" y="167"/>
                      <a:pt x="128" y="169"/>
                    </a:cubicBezTo>
                    <a:cubicBezTo>
                      <a:pt x="123" y="170"/>
                      <a:pt x="119" y="172"/>
                      <a:pt x="114" y="172"/>
                    </a:cubicBezTo>
                    <a:cubicBezTo>
                      <a:pt x="110" y="173"/>
                      <a:pt x="106" y="172"/>
                      <a:pt x="102" y="173"/>
                    </a:cubicBezTo>
                    <a:cubicBezTo>
                      <a:pt x="99" y="173"/>
                      <a:pt x="94" y="173"/>
                      <a:pt x="91" y="175"/>
                    </a:cubicBezTo>
                    <a:cubicBezTo>
                      <a:pt x="84" y="177"/>
                      <a:pt x="83" y="186"/>
                      <a:pt x="75" y="187"/>
                    </a:cubicBezTo>
                    <a:cubicBezTo>
                      <a:pt x="68" y="189"/>
                      <a:pt x="60" y="182"/>
                      <a:pt x="53" y="188"/>
                    </a:cubicBezTo>
                    <a:cubicBezTo>
                      <a:pt x="48" y="192"/>
                      <a:pt x="42" y="197"/>
                      <a:pt x="36" y="198"/>
                    </a:cubicBezTo>
                    <a:cubicBezTo>
                      <a:pt x="28" y="199"/>
                      <a:pt x="14" y="191"/>
                      <a:pt x="17" y="183"/>
                    </a:cubicBezTo>
                    <a:cubicBezTo>
                      <a:pt x="18" y="179"/>
                      <a:pt x="22" y="176"/>
                      <a:pt x="22" y="172"/>
                    </a:cubicBezTo>
                    <a:cubicBezTo>
                      <a:pt x="23" y="167"/>
                      <a:pt x="20" y="164"/>
                      <a:pt x="18" y="159"/>
                    </a:cubicBezTo>
                    <a:cubicBezTo>
                      <a:pt x="17" y="155"/>
                      <a:pt x="16" y="151"/>
                      <a:pt x="14" y="147"/>
                    </a:cubicBezTo>
                    <a:cubicBezTo>
                      <a:pt x="12" y="143"/>
                      <a:pt x="11" y="139"/>
                      <a:pt x="9" y="135"/>
                    </a:cubicBezTo>
                    <a:cubicBezTo>
                      <a:pt x="7" y="131"/>
                      <a:pt x="4" y="127"/>
                      <a:pt x="2" y="123"/>
                    </a:cubicBezTo>
                    <a:cubicBezTo>
                      <a:pt x="0" y="116"/>
                      <a:pt x="7" y="115"/>
                      <a:pt x="9" y="121"/>
                    </a:cubicBezTo>
                    <a:cubicBezTo>
                      <a:pt x="14" y="119"/>
                      <a:pt x="9" y="116"/>
                      <a:pt x="7" y="114"/>
                    </a:cubicBezTo>
                    <a:cubicBezTo>
                      <a:pt x="5" y="112"/>
                      <a:pt x="3" y="110"/>
                      <a:pt x="2" y="106"/>
                    </a:cubicBezTo>
                    <a:cubicBezTo>
                      <a:pt x="2" y="102"/>
                      <a:pt x="3" y="101"/>
                      <a:pt x="5" y="98"/>
                    </a:cubicBezTo>
                    <a:cubicBezTo>
                      <a:pt x="7" y="94"/>
                      <a:pt x="6" y="91"/>
                      <a:pt x="8" y="88"/>
                    </a:cubicBezTo>
                    <a:cubicBezTo>
                      <a:pt x="10" y="83"/>
                      <a:pt x="20" y="82"/>
                      <a:pt x="25" y="78"/>
                    </a:cubicBezTo>
                    <a:cubicBezTo>
                      <a:pt x="28" y="76"/>
                      <a:pt x="29" y="75"/>
                      <a:pt x="34" y="74"/>
                    </a:cubicBezTo>
                    <a:cubicBezTo>
                      <a:pt x="37" y="73"/>
                      <a:pt x="42" y="74"/>
                      <a:pt x="45" y="73"/>
                    </a:cubicBezTo>
                    <a:cubicBezTo>
                      <a:pt x="49" y="72"/>
                      <a:pt x="53" y="71"/>
                      <a:pt x="57" y="70"/>
                    </a:cubicBezTo>
                    <a:cubicBezTo>
                      <a:pt x="62" y="69"/>
                      <a:pt x="62" y="66"/>
                      <a:pt x="64" y="62"/>
                    </a:cubicBezTo>
                    <a:cubicBezTo>
                      <a:pt x="66" y="55"/>
                      <a:pt x="69" y="47"/>
                      <a:pt x="76" y="44"/>
                    </a:cubicBezTo>
                    <a:cubicBezTo>
                      <a:pt x="76" y="46"/>
                      <a:pt x="76" y="50"/>
                      <a:pt x="78" y="51"/>
                    </a:cubicBezTo>
                    <a:cubicBezTo>
                      <a:pt x="81" y="50"/>
                      <a:pt x="79" y="47"/>
                      <a:pt x="80" y="45"/>
                    </a:cubicBezTo>
                    <a:cubicBezTo>
                      <a:pt x="81" y="40"/>
                      <a:pt x="81" y="43"/>
                      <a:pt x="84" y="43"/>
                    </a:cubicBezTo>
                    <a:cubicBezTo>
                      <a:pt x="86" y="43"/>
                      <a:pt x="87" y="42"/>
                      <a:pt x="88" y="39"/>
                    </a:cubicBezTo>
                    <a:cubicBezTo>
                      <a:pt x="89" y="37"/>
                      <a:pt x="90" y="35"/>
                      <a:pt x="92" y="33"/>
                    </a:cubicBezTo>
                    <a:cubicBezTo>
                      <a:pt x="94" y="32"/>
                      <a:pt x="96" y="29"/>
                      <a:pt x="99" y="28"/>
                    </a:cubicBezTo>
                    <a:cubicBezTo>
                      <a:pt x="102" y="26"/>
                      <a:pt x="103" y="27"/>
                      <a:pt x="105" y="28"/>
                    </a:cubicBezTo>
                    <a:cubicBezTo>
                      <a:pt x="108" y="29"/>
                      <a:pt x="109" y="31"/>
                      <a:pt x="111" y="32"/>
                    </a:cubicBezTo>
                    <a:cubicBezTo>
                      <a:pt x="115" y="34"/>
                      <a:pt x="123" y="38"/>
                      <a:pt x="124" y="31"/>
                    </a:cubicBezTo>
                    <a:cubicBezTo>
                      <a:pt x="124" y="26"/>
                      <a:pt x="124" y="25"/>
                      <a:pt x="127" y="21"/>
                    </a:cubicBezTo>
                    <a:cubicBezTo>
                      <a:pt x="129" y="19"/>
                      <a:pt x="131" y="17"/>
                      <a:pt x="132" y="15"/>
                    </a:cubicBezTo>
                    <a:cubicBezTo>
                      <a:pt x="133" y="13"/>
                      <a:pt x="132" y="12"/>
                      <a:pt x="134" y="11"/>
                    </a:cubicBezTo>
                    <a:cubicBezTo>
                      <a:pt x="136" y="10"/>
                      <a:pt x="137" y="11"/>
                      <a:pt x="139" y="12"/>
                    </a:cubicBezTo>
                    <a:cubicBezTo>
                      <a:pt x="141" y="13"/>
                      <a:pt x="147" y="14"/>
                      <a:pt x="146" y="9"/>
                    </a:cubicBezTo>
                    <a:cubicBezTo>
                      <a:pt x="145" y="5"/>
                      <a:pt x="139" y="7"/>
                      <a:pt x="137" y="8"/>
                    </a:cubicBezTo>
                    <a:cubicBezTo>
                      <a:pt x="134" y="9"/>
                      <a:pt x="131" y="11"/>
                      <a:pt x="128" y="8"/>
                    </a:cubicBezTo>
                    <a:cubicBezTo>
                      <a:pt x="124" y="6"/>
                      <a:pt x="126" y="3"/>
                      <a:pt x="130" y="3"/>
                    </a:cubicBezTo>
                    <a:cubicBezTo>
                      <a:pt x="134" y="3"/>
                      <a:pt x="137" y="5"/>
                      <a:pt x="141" y="5"/>
                    </a:cubicBezTo>
                    <a:cubicBezTo>
                      <a:pt x="142" y="5"/>
                      <a:pt x="144" y="4"/>
                      <a:pt x="145" y="5"/>
                    </a:cubicBezTo>
                    <a:cubicBezTo>
                      <a:pt x="147" y="5"/>
                      <a:pt x="146" y="6"/>
                      <a:pt x="148" y="7"/>
                    </a:cubicBezTo>
                    <a:cubicBezTo>
                      <a:pt x="152" y="10"/>
                      <a:pt x="162" y="11"/>
                      <a:pt x="168" y="10"/>
                    </a:cubicBezTo>
                    <a:cubicBezTo>
                      <a:pt x="174" y="9"/>
                      <a:pt x="184" y="11"/>
                      <a:pt x="174" y="17"/>
                    </a:cubicBezTo>
                    <a:cubicBezTo>
                      <a:pt x="169" y="20"/>
                      <a:pt x="165" y="26"/>
                      <a:pt x="172" y="29"/>
                    </a:cubicBezTo>
                    <a:cubicBezTo>
                      <a:pt x="171" y="31"/>
                      <a:pt x="170" y="32"/>
                      <a:pt x="170" y="35"/>
                    </a:cubicBezTo>
                    <a:cubicBezTo>
                      <a:pt x="172" y="36"/>
                      <a:pt x="175" y="36"/>
                      <a:pt x="177" y="37"/>
                    </a:cubicBezTo>
                    <a:cubicBezTo>
                      <a:pt x="179" y="38"/>
                      <a:pt x="181" y="40"/>
                      <a:pt x="183" y="41"/>
                    </a:cubicBezTo>
                    <a:cubicBezTo>
                      <a:pt x="186" y="44"/>
                      <a:pt x="191" y="47"/>
                      <a:pt x="194" y="50"/>
                    </a:cubicBezTo>
                    <a:cubicBezTo>
                      <a:pt x="197" y="52"/>
                      <a:pt x="202" y="57"/>
                      <a:pt x="206" y="54"/>
                    </a:cubicBezTo>
                    <a:cubicBezTo>
                      <a:pt x="210" y="52"/>
                      <a:pt x="210" y="48"/>
                      <a:pt x="211" y="44"/>
                    </a:cubicBezTo>
                    <a:cubicBezTo>
                      <a:pt x="212" y="41"/>
                      <a:pt x="215" y="37"/>
                      <a:pt x="2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0" name="Freeform 64"/>
              <p:cNvSpPr>
                <a:spLocks/>
              </p:cNvSpPr>
              <p:nvPr/>
            </p:nvSpPr>
            <p:spPr bwMode="auto">
              <a:xfrm>
                <a:off x="5976143" y="5487641"/>
                <a:ext cx="74789" cy="83646"/>
              </a:xfrm>
              <a:custGeom>
                <a:avLst/>
                <a:gdLst>
                  <a:gd name="T0" fmla="*/ 30 w 32"/>
                  <a:gd name="T1" fmla="*/ 23 h 36"/>
                  <a:gd name="T2" fmla="*/ 25 w 32"/>
                  <a:gd name="T3" fmla="*/ 31 h 36"/>
                  <a:gd name="T4" fmla="*/ 17 w 32"/>
                  <a:gd name="T5" fmla="*/ 36 h 36"/>
                  <a:gd name="T6" fmla="*/ 9 w 32"/>
                  <a:gd name="T7" fmla="*/ 29 h 36"/>
                  <a:gd name="T8" fmla="*/ 9 w 32"/>
                  <a:gd name="T9" fmla="*/ 19 h 36"/>
                  <a:gd name="T10" fmla="*/ 3 w 32"/>
                  <a:gd name="T11" fmla="*/ 12 h 36"/>
                  <a:gd name="T12" fmla="*/ 3 w 32"/>
                  <a:gd name="T13" fmla="*/ 3 h 36"/>
                  <a:gd name="T14" fmla="*/ 11 w 32"/>
                  <a:gd name="T15" fmla="*/ 6 h 36"/>
                  <a:gd name="T16" fmla="*/ 22 w 32"/>
                  <a:gd name="T17" fmla="*/ 10 h 36"/>
                  <a:gd name="T18" fmla="*/ 30 w 32"/>
                  <a:gd name="T19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6">
                    <a:moveTo>
                      <a:pt x="30" y="23"/>
                    </a:moveTo>
                    <a:cubicBezTo>
                      <a:pt x="30" y="27"/>
                      <a:pt x="28" y="29"/>
                      <a:pt x="25" y="31"/>
                    </a:cubicBezTo>
                    <a:cubicBezTo>
                      <a:pt x="23" y="33"/>
                      <a:pt x="19" y="36"/>
                      <a:pt x="17" y="36"/>
                    </a:cubicBezTo>
                    <a:cubicBezTo>
                      <a:pt x="14" y="35"/>
                      <a:pt x="10" y="31"/>
                      <a:pt x="9" y="29"/>
                    </a:cubicBezTo>
                    <a:cubicBezTo>
                      <a:pt x="8" y="25"/>
                      <a:pt x="9" y="22"/>
                      <a:pt x="9" y="19"/>
                    </a:cubicBezTo>
                    <a:cubicBezTo>
                      <a:pt x="8" y="15"/>
                      <a:pt x="5" y="15"/>
                      <a:pt x="3" y="12"/>
                    </a:cubicBezTo>
                    <a:cubicBezTo>
                      <a:pt x="1" y="9"/>
                      <a:pt x="0" y="5"/>
                      <a:pt x="3" y="3"/>
                    </a:cubicBezTo>
                    <a:cubicBezTo>
                      <a:pt x="7" y="0"/>
                      <a:pt x="8" y="3"/>
                      <a:pt x="11" y="6"/>
                    </a:cubicBezTo>
                    <a:cubicBezTo>
                      <a:pt x="14" y="9"/>
                      <a:pt x="17" y="10"/>
                      <a:pt x="22" y="10"/>
                    </a:cubicBezTo>
                    <a:cubicBezTo>
                      <a:pt x="29" y="9"/>
                      <a:pt x="32" y="17"/>
                      <a:pt x="3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1" name="Freeform 65"/>
              <p:cNvSpPr>
                <a:spLocks/>
              </p:cNvSpPr>
              <p:nvPr/>
            </p:nvSpPr>
            <p:spPr bwMode="auto">
              <a:xfrm>
                <a:off x="6353039" y="5492562"/>
                <a:ext cx="142689" cy="162371"/>
              </a:xfrm>
              <a:custGeom>
                <a:avLst/>
                <a:gdLst>
                  <a:gd name="T0" fmla="*/ 36 w 61"/>
                  <a:gd name="T1" fmla="*/ 51 h 70"/>
                  <a:gd name="T2" fmla="*/ 26 w 61"/>
                  <a:gd name="T3" fmla="*/ 66 h 70"/>
                  <a:gd name="T4" fmla="*/ 14 w 61"/>
                  <a:gd name="T5" fmla="*/ 63 h 70"/>
                  <a:gd name="T6" fmla="*/ 1 w 61"/>
                  <a:gd name="T7" fmla="*/ 62 h 70"/>
                  <a:gd name="T8" fmla="*/ 12 w 61"/>
                  <a:gd name="T9" fmla="*/ 45 h 70"/>
                  <a:gd name="T10" fmla="*/ 18 w 61"/>
                  <a:gd name="T11" fmla="*/ 36 h 70"/>
                  <a:gd name="T12" fmla="*/ 29 w 61"/>
                  <a:gd name="T13" fmla="*/ 33 h 70"/>
                  <a:gd name="T14" fmla="*/ 35 w 61"/>
                  <a:gd name="T15" fmla="*/ 25 h 70"/>
                  <a:gd name="T16" fmla="*/ 39 w 61"/>
                  <a:gd name="T17" fmla="*/ 17 h 70"/>
                  <a:gd name="T18" fmla="*/ 50 w 61"/>
                  <a:gd name="T19" fmla="*/ 7 h 70"/>
                  <a:gd name="T20" fmla="*/ 52 w 61"/>
                  <a:gd name="T21" fmla="*/ 11 h 70"/>
                  <a:gd name="T22" fmla="*/ 60 w 61"/>
                  <a:gd name="T23" fmla="*/ 14 h 70"/>
                  <a:gd name="T24" fmla="*/ 56 w 61"/>
                  <a:gd name="T25" fmla="*/ 22 h 70"/>
                  <a:gd name="T26" fmla="*/ 45 w 61"/>
                  <a:gd name="T27" fmla="*/ 36 h 70"/>
                  <a:gd name="T28" fmla="*/ 42 w 61"/>
                  <a:gd name="T29" fmla="*/ 44 h 70"/>
                  <a:gd name="T30" fmla="*/ 36 w 61"/>
                  <a:gd name="T31" fmla="*/ 5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" h="70">
                    <a:moveTo>
                      <a:pt x="36" y="51"/>
                    </a:moveTo>
                    <a:cubicBezTo>
                      <a:pt x="33" y="56"/>
                      <a:pt x="31" y="62"/>
                      <a:pt x="26" y="66"/>
                    </a:cubicBezTo>
                    <a:cubicBezTo>
                      <a:pt x="21" y="70"/>
                      <a:pt x="19" y="65"/>
                      <a:pt x="14" y="63"/>
                    </a:cubicBezTo>
                    <a:cubicBezTo>
                      <a:pt x="12" y="63"/>
                      <a:pt x="1" y="62"/>
                      <a:pt x="1" y="62"/>
                    </a:cubicBezTo>
                    <a:cubicBezTo>
                      <a:pt x="0" y="54"/>
                      <a:pt x="8" y="50"/>
                      <a:pt x="12" y="45"/>
                    </a:cubicBezTo>
                    <a:cubicBezTo>
                      <a:pt x="15" y="42"/>
                      <a:pt x="16" y="38"/>
                      <a:pt x="18" y="36"/>
                    </a:cubicBezTo>
                    <a:cubicBezTo>
                      <a:pt x="22" y="34"/>
                      <a:pt x="26" y="35"/>
                      <a:pt x="29" y="33"/>
                    </a:cubicBezTo>
                    <a:cubicBezTo>
                      <a:pt x="32" y="32"/>
                      <a:pt x="33" y="28"/>
                      <a:pt x="35" y="25"/>
                    </a:cubicBezTo>
                    <a:cubicBezTo>
                      <a:pt x="37" y="22"/>
                      <a:pt x="38" y="19"/>
                      <a:pt x="39" y="17"/>
                    </a:cubicBezTo>
                    <a:cubicBezTo>
                      <a:pt x="42" y="12"/>
                      <a:pt x="45" y="0"/>
                      <a:pt x="50" y="7"/>
                    </a:cubicBezTo>
                    <a:cubicBezTo>
                      <a:pt x="51" y="8"/>
                      <a:pt x="51" y="10"/>
                      <a:pt x="52" y="11"/>
                    </a:cubicBezTo>
                    <a:cubicBezTo>
                      <a:pt x="55" y="11"/>
                      <a:pt x="59" y="9"/>
                      <a:pt x="60" y="14"/>
                    </a:cubicBezTo>
                    <a:cubicBezTo>
                      <a:pt x="61" y="17"/>
                      <a:pt x="58" y="19"/>
                      <a:pt x="56" y="22"/>
                    </a:cubicBezTo>
                    <a:cubicBezTo>
                      <a:pt x="53" y="26"/>
                      <a:pt x="48" y="31"/>
                      <a:pt x="45" y="36"/>
                    </a:cubicBezTo>
                    <a:cubicBezTo>
                      <a:pt x="44" y="38"/>
                      <a:pt x="44" y="41"/>
                      <a:pt x="42" y="44"/>
                    </a:cubicBezTo>
                    <a:cubicBezTo>
                      <a:pt x="40" y="47"/>
                      <a:pt x="37" y="48"/>
                      <a:pt x="36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2" name="Freeform 66"/>
              <p:cNvSpPr>
                <a:spLocks/>
              </p:cNvSpPr>
              <p:nvPr/>
            </p:nvSpPr>
            <p:spPr bwMode="auto">
              <a:xfrm>
                <a:off x="6467191" y="5368570"/>
                <a:ext cx="109231" cy="158434"/>
              </a:xfrm>
              <a:custGeom>
                <a:avLst/>
                <a:gdLst>
                  <a:gd name="T0" fmla="*/ 41 w 47"/>
                  <a:gd name="T1" fmla="*/ 28 h 68"/>
                  <a:gd name="T2" fmla="*/ 31 w 47"/>
                  <a:gd name="T3" fmla="*/ 52 h 68"/>
                  <a:gd name="T4" fmla="*/ 26 w 47"/>
                  <a:gd name="T5" fmla="*/ 61 h 68"/>
                  <a:gd name="T6" fmla="*/ 19 w 47"/>
                  <a:gd name="T7" fmla="*/ 67 h 68"/>
                  <a:gd name="T8" fmla="*/ 16 w 47"/>
                  <a:gd name="T9" fmla="*/ 61 h 68"/>
                  <a:gd name="T10" fmla="*/ 16 w 47"/>
                  <a:gd name="T11" fmla="*/ 52 h 68"/>
                  <a:gd name="T12" fmla="*/ 9 w 47"/>
                  <a:gd name="T13" fmla="*/ 47 h 68"/>
                  <a:gd name="T14" fmla="*/ 14 w 47"/>
                  <a:gd name="T15" fmla="*/ 39 h 68"/>
                  <a:gd name="T16" fmla="*/ 12 w 47"/>
                  <a:gd name="T17" fmla="*/ 30 h 68"/>
                  <a:gd name="T18" fmla="*/ 10 w 47"/>
                  <a:gd name="T19" fmla="*/ 22 h 68"/>
                  <a:gd name="T20" fmla="*/ 4 w 47"/>
                  <a:gd name="T21" fmla="*/ 15 h 68"/>
                  <a:gd name="T22" fmla="*/ 2 w 47"/>
                  <a:gd name="T23" fmla="*/ 10 h 68"/>
                  <a:gd name="T24" fmla="*/ 0 w 47"/>
                  <a:gd name="T25" fmla="*/ 6 h 68"/>
                  <a:gd name="T26" fmla="*/ 7 w 47"/>
                  <a:gd name="T27" fmla="*/ 1 h 68"/>
                  <a:gd name="T28" fmla="*/ 12 w 47"/>
                  <a:gd name="T29" fmla="*/ 10 h 68"/>
                  <a:gd name="T30" fmla="*/ 17 w 47"/>
                  <a:gd name="T31" fmla="*/ 19 h 68"/>
                  <a:gd name="T32" fmla="*/ 18 w 47"/>
                  <a:gd name="T33" fmla="*/ 23 h 68"/>
                  <a:gd name="T34" fmla="*/ 22 w 47"/>
                  <a:gd name="T35" fmla="*/ 25 h 68"/>
                  <a:gd name="T36" fmla="*/ 25 w 47"/>
                  <a:gd name="T37" fmla="*/ 25 h 68"/>
                  <a:gd name="T38" fmla="*/ 25 w 47"/>
                  <a:gd name="T39" fmla="*/ 27 h 68"/>
                  <a:gd name="T40" fmla="*/ 26 w 47"/>
                  <a:gd name="T41" fmla="*/ 32 h 68"/>
                  <a:gd name="T42" fmla="*/ 41 w 47"/>
                  <a:gd name="T43" fmla="*/ 2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68">
                    <a:moveTo>
                      <a:pt x="41" y="28"/>
                    </a:moveTo>
                    <a:cubicBezTo>
                      <a:pt x="47" y="37"/>
                      <a:pt x="32" y="46"/>
                      <a:pt x="31" y="52"/>
                    </a:cubicBezTo>
                    <a:cubicBezTo>
                      <a:pt x="30" y="56"/>
                      <a:pt x="29" y="58"/>
                      <a:pt x="26" y="61"/>
                    </a:cubicBezTo>
                    <a:cubicBezTo>
                      <a:pt x="24" y="62"/>
                      <a:pt x="21" y="66"/>
                      <a:pt x="19" y="67"/>
                    </a:cubicBezTo>
                    <a:cubicBezTo>
                      <a:pt x="15" y="68"/>
                      <a:pt x="15" y="64"/>
                      <a:pt x="16" y="61"/>
                    </a:cubicBezTo>
                    <a:cubicBezTo>
                      <a:pt x="17" y="58"/>
                      <a:pt x="19" y="54"/>
                      <a:pt x="16" y="52"/>
                    </a:cubicBezTo>
                    <a:cubicBezTo>
                      <a:pt x="14" y="50"/>
                      <a:pt x="10" y="51"/>
                      <a:pt x="9" y="47"/>
                    </a:cubicBezTo>
                    <a:cubicBezTo>
                      <a:pt x="8" y="42"/>
                      <a:pt x="12" y="43"/>
                      <a:pt x="14" y="39"/>
                    </a:cubicBezTo>
                    <a:cubicBezTo>
                      <a:pt x="16" y="36"/>
                      <a:pt x="12" y="33"/>
                      <a:pt x="12" y="30"/>
                    </a:cubicBezTo>
                    <a:cubicBezTo>
                      <a:pt x="12" y="26"/>
                      <a:pt x="13" y="25"/>
                      <a:pt x="10" y="22"/>
                    </a:cubicBezTo>
                    <a:cubicBezTo>
                      <a:pt x="7" y="19"/>
                      <a:pt x="5" y="19"/>
                      <a:pt x="4" y="15"/>
                    </a:cubicBezTo>
                    <a:cubicBezTo>
                      <a:pt x="3" y="13"/>
                      <a:pt x="3" y="12"/>
                      <a:pt x="2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4"/>
                      <a:pt x="4" y="0"/>
                      <a:pt x="7" y="1"/>
                    </a:cubicBezTo>
                    <a:cubicBezTo>
                      <a:pt x="10" y="2"/>
                      <a:pt x="11" y="8"/>
                      <a:pt x="12" y="10"/>
                    </a:cubicBezTo>
                    <a:cubicBezTo>
                      <a:pt x="13" y="14"/>
                      <a:pt x="16" y="16"/>
                      <a:pt x="17" y="19"/>
                    </a:cubicBezTo>
                    <a:cubicBezTo>
                      <a:pt x="18" y="20"/>
                      <a:pt x="18" y="22"/>
                      <a:pt x="18" y="23"/>
                    </a:cubicBezTo>
                    <a:cubicBezTo>
                      <a:pt x="20" y="25"/>
                      <a:pt x="20" y="24"/>
                      <a:pt x="22" y="25"/>
                    </a:cubicBezTo>
                    <a:cubicBezTo>
                      <a:pt x="23" y="25"/>
                      <a:pt x="24" y="24"/>
                      <a:pt x="25" y="25"/>
                    </a:cubicBezTo>
                    <a:cubicBezTo>
                      <a:pt x="25" y="25"/>
                      <a:pt x="25" y="27"/>
                      <a:pt x="25" y="27"/>
                    </a:cubicBezTo>
                    <a:cubicBezTo>
                      <a:pt x="26" y="29"/>
                      <a:pt x="25" y="30"/>
                      <a:pt x="26" y="32"/>
                    </a:cubicBezTo>
                    <a:cubicBezTo>
                      <a:pt x="34" y="40"/>
                      <a:pt x="36" y="22"/>
                      <a:pt x="4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3" name="Freeform 67"/>
              <p:cNvSpPr>
                <a:spLocks/>
              </p:cNvSpPr>
              <p:nvPr/>
            </p:nvSpPr>
            <p:spPr bwMode="auto">
              <a:xfrm>
                <a:off x="2104843" y="2662400"/>
                <a:ext cx="20666" cy="30506"/>
              </a:xfrm>
              <a:custGeom>
                <a:avLst/>
                <a:gdLst>
                  <a:gd name="T0" fmla="*/ 6 w 9"/>
                  <a:gd name="T1" fmla="*/ 0 h 13"/>
                  <a:gd name="T2" fmla="*/ 5 w 9"/>
                  <a:gd name="T3" fmla="*/ 10 h 13"/>
                  <a:gd name="T4" fmla="*/ 1 w 9"/>
                  <a:gd name="T5" fmla="*/ 6 h 13"/>
                  <a:gd name="T6" fmla="*/ 6 w 9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6" y="0"/>
                    </a:moveTo>
                    <a:cubicBezTo>
                      <a:pt x="9" y="1"/>
                      <a:pt x="6" y="9"/>
                      <a:pt x="5" y="10"/>
                    </a:cubicBezTo>
                    <a:cubicBezTo>
                      <a:pt x="1" y="13"/>
                      <a:pt x="0" y="9"/>
                      <a:pt x="1" y="6"/>
                    </a:cubicBezTo>
                    <a:cubicBezTo>
                      <a:pt x="1" y="4"/>
                      <a:pt x="3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4" name="Freeform 68"/>
              <p:cNvSpPr>
                <a:spLocks/>
              </p:cNvSpPr>
              <p:nvPr/>
            </p:nvSpPr>
            <p:spPr bwMode="auto">
              <a:xfrm>
                <a:off x="1823402" y="2254998"/>
                <a:ext cx="194844" cy="258809"/>
              </a:xfrm>
              <a:custGeom>
                <a:avLst/>
                <a:gdLst>
                  <a:gd name="T0" fmla="*/ 76 w 84"/>
                  <a:gd name="T1" fmla="*/ 52 h 111"/>
                  <a:gd name="T2" fmla="*/ 73 w 84"/>
                  <a:gd name="T3" fmla="*/ 49 h 111"/>
                  <a:gd name="T4" fmla="*/ 67 w 84"/>
                  <a:gd name="T5" fmla="*/ 49 h 111"/>
                  <a:gd name="T6" fmla="*/ 62 w 84"/>
                  <a:gd name="T7" fmla="*/ 51 h 111"/>
                  <a:gd name="T8" fmla="*/ 67 w 84"/>
                  <a:gd name="T9" fmla="*/ 43 h 111"/>
                  <a:gd name="T10" fmla="*/ 69 w 84"/>
                  <a:gd name="T11" fmla="*/ 39 h 111"/>
                  <a:gd name="T12" fmla="*/ 68 w 84"/>
                  <a:gd name="T13" fmla="*/ 38 h 111"/>
                  <a:gd name="T14" fmla="*/ 69 w 84"/>
                  <a:gd name="T15" fmla="*/ 35 h 111"/>
                  <a:gd name="T16" fmla="*/ 68 w 84"/>
                  <a:gd name="T17" fmla="*/ 29 h 111"/>
                  <a:gd name="T18" fmla="*/ 65 w 84"/>
                  <a:gd name="T19" fmla="*/ 18 h 111"/>
                  <a:gd name="T20" fmla="*/ 56 w 84"/>
                  <a:gd name="T21" fmla="*/ 16 h 111"/>
                  <a:gd name="T22" fmla="*/ 49 w 84"/>
                  <a:gd name="T23" fmla="*/ 10 h 111"/>
                  <a:gd name="T24" fmla="*/ 35 w 84"/>
                  <a:gd name="T25" fmla="*/ 9 h 111"/>
                  <a:gd name="T26" fmla="*/ 26 w 84"/>
                  <a:gd name="T27" fmla="*/ 2 h 111"/>
                  <a:gd name="T28" fmla="*/ 18 w 84"/>
                  <a:gd name="T29" fmla="*/ 10 h 111"/>
                  <a:gd name="T30" fmla="*/ 7 w 84"/>
                  <a:gd name="T31" fmla="*/ 17 h 111"/>
                  <a:gd name="T32" fmla="*/ 6 w 84"/>
                  <a:gd name="T33" fmla="*/ 22 h 111"/>
                  <a:gd name="T34" fmla="*/ 3 w 84"/>
                  <a:gd name="T35" fmla="*/ 41 h 111"/>
                  <a:gd name="T36" fmla="*/ 12 w 84"/>
                  <a:gd name="T37" fmla="*/ 50 h 111"/>
                  <a:gd name="T38" fmla="*/ 10 w 84"/>
                  <a:gd name="T39" fmla="*/ 54 h 111"/>
                  <a:gd name="T40" fmla="*/ 8 w 84"/>
                  <a:gd name="T41" fmla="*/ 59 h 111"/>
                  <a:gd name="T42" fmla="*/ 19 w 84"/>
                  <a:gd name="T43" fmla="*/ 59 h 111"/>
                  <a:gd name="T44" fmla="*/ 26 w 84"/>
                  <a:gd name="T45" fmla="*/ 65 h 111"/>
                  <a:gd name="T46" fmla="*/ 34 w 84"/>
                  <a:gd name="T47" fmla="*/ 63 h 111"/>
                  <a:gd name="T48" fmla="*/ 29 w 84"/>
                  <a:gd name="T49" fmla="*/ 66 h 111"/>
                  <a:gd name="T50" fmla="*/ 42 w 84"/>
                  <a:gd name="T51" fmla="*/ 67 h 111"/>
                  <a:gd name="T52" fmla="*/ 21 w 84"/>
                  <a:gd name="T53" fmla="*/ 70 h 111"/>
                  <a:gd name="T54" fmla="*/ 25 w 84"/>
                  <a:gd name="T55" fmla="*/ 84 h 111"/>
                  <a:gd name="T56" fmla="*/ 27 w 84"/>
                  <a:gd name="T57" fmla="*/ 89 h 111"/>
                  <a:gd name="T58" fmla="*/ 32 w 84"/>
                  <a:gd name="T59" fmla="*/ 93 h 111"/>
                  <a:gd name="T60" fmla="*/ 27 w 84"/>
                  <a:gd name="T61" fmla="*/ 95 h 111"/>
                  <a:gd name="T62" fmla="*/ 38 w 84"/>
                  <a:gd name="T63" fmla="*/ 109 h 111"/>
                  <a:gd name="T64" fmla="*/ 45 w 84"/>
                  <a:gd name="T65" fmla="*/ 106 h 111"/>
                  <a:gd name="T66" fmla="*/ 49 w 84"/>
                  <a:gd name="T67" fmla="*/ 107 h 111"/>
                  <a:gd name="T68" fmla="*/ 44 w 84"/>
                  <a:gd name="T69" fmla="*/ 91 h 111"/>
                  <a:gd name="T70" fmla="*/ 53 w 84"/>
                  <a:gd name="T71" fmla="*/ 108 h 111"/>
                  <a:gd name="T72" fmla="*/ 55 w 84"/>
                  <a:gd name="T73" fmla="*/ 91 h 111"/>
                  <a:gd name="T74" fmla="*/ 61 w 84"/>
                  <a:gd name="T75" fmla="*/ 94 h 111"/>
                  <a:gd name="T76" fmla="*/ 59 w 84"/>
                  <a:gd name="T77" fmla="*/ 75 h 111"/>
                  <a:gd name="T78" fmla="*/ 62 w 84"/>
                  <a:gd name="T79" fmla="*/ 88 h 111"/>
                  <a:gd name="T80" fmla="*/ 77 w 84"/>
                  <a:gd name="T81" fmla="*/ 70 h 111"/>
                  <a:gd name="T82" fmla="*/ 83 w 84"/>
                  <a:gd name="T83" fmla="*/ 6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4" h="111">
                    <a:moveTo>
                      <a:pt x="83" y="61"/>
                    </a:moveTo>
                    <a:cubicBezTo>
                      <a:pt x="83" y="58"/>
                      <a:pt x="79" y="52"/>
                      <a:pt x="76" y="52"/>
                    </a:cubicBezTo>
                    <a:cubicBezTo>
                      <a:pt x="75" y="54"/>
                      <a:pt x="77" y="56"/>
                      <a:pt x="75" y="58"/>
                    </a:cubicBezTo>
                    <a:cubicBezTo>
                      <a:pt x="72" y="57"/>
                      <a:pt x="74" y="51"/>
                      <a:pt x="73" y="49"/>
                    </a:cubicBezTo>
                    <a:cubicBezTo>
                      <a:pt x="72" y="47"/>
                      <a:pt x="70" y="46"/>
                      <a:pt x="69" y="47"/>
                    </a:cubicBezTo>
                    <a:cubicBezTo>
                      <a:pt x="68" y="47"/>
                      <a:pt x="68" y="48"/>
                      <a:pt x="67" y="49"/>
                    </a:cubicBezTo>
                    <a:cubicBezTo>
                      <a:pt x="66" y="49"/>
                      <a:pt x="65" y="49"/>
                      <a:pt x="65" y="49"/>
                    </a:cubicBezTo>
                    <a:cubicBezTo>
                      <a:pt x="64" y="50"/>
                      <a:pt x="63" y="52"/>
                      <a:pt x="62" y="51"/>
                    </a:cubicBezTo>
                    <a:cubicBezTo>
                      <a:pt x="60" y="50"/>
                      <a:pt x="63" y="48"/>
                      <a:pt x="64" y="47"/>
                    </a:cubicBezTo>
                    <a:cubicBezTo>
                      <a:pt x="65" y="46"/>
                      <a:pt x="66" y="45"/>
                      <a:pt x="67" y="43"/>
                    </a:cubicBezTo>
                    <a:cubicBezTo>
                      <a:pt x="67" y="42"/>
                      <a:pt x="68" y="42"/>
                      <a:pt x="68" y="41"/>
                    </a:cubicBezTo>
                    <a:cubicBezTo>
                      <a:pt x="68" y="40"/>
                      <a:pt x="69" y="39"/>
                      <a:pt x="69" y="39"/>
                    </a:cubicBezTo>
                    <a:cubicBezTo>
                      <a:pt x="69" y="39"/>
                      <a:pt x="69" y="38"/>
                      <a:pt x="69" y="38"/>
                    </a:cubicBezTo>
                    <a:cubicBezTo>
                      <a:pt x="69" y="38"/>
                      <a:pt x="69" y="38"/>
                      <a:pt x="68" y="38"/>
                    </a:cubicBezTo>
                    <a:cubicBezTo>
                      <a:pt x="68" y="37"/>
                      <a:pt x="69" y="36"/>
                      <a:pt x="69" y="36"/>
                    </a:cubicBezTo>
                    <a:cubicBezTo>
                      <a:pt x="69" y="36"/>
                      <a:pt x="69" y="36"/>
                      <a:pt x="69" y="35"/>
                    </a:cubicBezTo>
                    <a:cubicBezTo>
                      <a:pt x="69" y="35"/>
                      <a:pt x="69" y="34"/>
                      <a:pt x="69" y="33"/>
                    </a:cubicBezTo>
                    <a:cubicBezTo>
                      <a:pt x="69" y="32"/>
                      <a:pt x="68" y="31"/>
                      <a:pt x="68" y="29"/>
                    </a:cubicBezTo>
                    <a:cubicBezTo>
                      <a:pt x="67" y="27"/>
                      <a:pt x="65" y="24"/>
                      <a:pt x="67" y="21"/>
                    </a:cubicBezTo>
                    <a:cubicBezTo>
                      <a:pt x="67" y="21"/>
                      <a:pt x="66" y="19"/>
                      <a:pt x="65" y="18"/>
                    </a:cubicBezTo>
                    <a:cubicBezTo>
                      <a:pt x="64" y="17"/>
                      <a:pt x="62" y="18"/>
                      <a:pt x="61" y="17"/>
                    </a:cubicBezTo>
                    <a:cubicBezTo>
                      <a:pt x="59" y="17"/>
                      <a:pt x="58" y="16"/>
                      <a:pt x="56" y="16"/>
                    </a:cubicBezTo>
                    <a:cubicBezTo>
                      <a:pt x="54" y="17"/>
                      <a:pt x="53" y="18"/>
                      <a:pt x="52" y="16"/>
                    </a:cubicBezTo>
                    <a:cubicBezTo>
                      <a:pt x="50" y="14"/>
                      <a:pt x="51" y="12"/>
                      <a:pt x="49" y="10"/>
                    </a:cubicBezTo>
                    <a:cubicBezTo>
                      <a:pt x="47" y="8"/>
                      <a:pt x="44" y="6"/>
                      <a:pt x="42" y="7"/>
                    </a:cubicBezTo>
                    <a:cubicBezTo>
                      <a:pt x="40" y="7"/>
                      <a:pt x="37" y="11"/>
                      <a:pt x="35" y="9"/>
                    </a:cubicBezTo>
                    <a:cubicBezTo>
                      <a:pt x="33" y="8"/>
                      <a:pt x="35" y="5"/>
                      <a:pt x="33" y="4"/>
                    </a:cubicBezTo>
                    <a:cubicBezTo>
                      <a:pt x="32" y="2"/>
                      <a:pt x="28" y="3"/>
                      <a:pt x="26" y="2"/>
                    </a:cubicBezTo>
                    <a:cubicBezTo>
                      <a:pt x="23" y="1"/>
                      <a:pt x="22" y="0"/>
                      <a:pt x="20" y="4"/>
                    </a:cubicBezTo>
                    <a:cubicBezTo>
                      <a:pt x="19" y="6"/>
                      <a:pt x="19" y="8"/>
                      <a:pt x="18" y="10"/>
                    </a:cubicBezTo>
                    <a:cubicBezTo>
                      <a:pt x="16" y="12"/>
                      <a:pt x="12" y="16"/>
                      <a:pt x="12" y="11"/>
                    </a:cubicBezTo>
                    <a:cubicBezTo>
                      <a:pt x="9" y="11"/>
                      <a:pt x="7" y="15"/>
                      <a:pt x="7" y="17"/>
                    </a:cubicBezTo>
                    <a:cubicBezTo>
                      <a:pt x="8" y="20"/>
                      <a:pt x="12" y="20"/>
                      <a:pt x="14" y="23"/>
                    </a:cubicBezTo>
                    <a:cubicBezTo>
                      <a:pt x="18" y="31"/>
                      <a:pt x="6" y="22"/>
                      <a:pt x="6" y="22"/>
                    </a:cubicBezTo>
                    <a:cubicBezTo>
                      <a:pt x="3" y="26"/>
                      <a:pt x="2" y="31"/>
                      <a:pt x="0" y="35"/>
                    </a:cubicBezTo>
                    <a:cubicBezTo>
                      <a:pt x="1" y="37"/>
                      <a:pt x="2" y="38"/>
                      <a:pt x="3" y="41"/>
                    </a:cubicBezTo>
                    <a:cubicBezTo>
                      <a:pt x="4" y="43"/>
                      <a:pt x="4" y="46"/>
                      <a:pt x="6" y="48"/>
                    </a:cubicBezTo>
                    <a:cubicBezTo>
                      <a:pt x="7" y="50"/>
                      <a:pt x="9" y="51"/>
                      <a:pt x="12" y="50"/>
                    </a:cubicBezTo>
                    <a:cubicBezTo>
                      <a:pt x="14" y="50"/>
                      <a:pt x="16" y="47"/>
                      <a:pt x="18" y="49"/>
                    </a:cubicBezTo>
                    <a:cubicBezTo>
                      <a:pt x="16" y="52"/>
                      <a:pt x="13" y="53"/>
                      <a:pt x="10" y="54"/>
                    </a:cubicBezTo>
                    <a:cubicBezTo>
                      <a:pt x="9" y="55"/>
                      <a:pt x="6" y="55"/>
                      <a:pt x="6" y="57"/>
                    </a:cubicBezTo>
                    <a:cubicBezTo>
                      <a:pt x="5" y="58"/>
                      <a:pt x="8" y="58"/>
                      <a:pt x="8" y="59"/>
                    </a:cubicBezTo>
                    <a:cubicBezTo>
                      <a:pt x="10" y="62"/>
                      <a:pt x="9" y="66"/>
                      <a:pt x="13" y="65"/>
                    </a:cubicBezTo>
                    <a:cubicBezTo>
                      <a:pt x="16" y="64"/>
                      <a:pt x="16" y="59"/>
                      <a:pt x="19" y="59"/>
                    </a:cubicBezTo>
                    <a:cubicBezTo>
                      <a:pt x="20" y="62"/>
                      <a:pt x="17" y="63"/>
                      <a:pt x="17" y="66"/>
                    </a:cubicBezTo>
                    <a:cubicBezTo>
                      <a:pt x="21" y="66"/>
                      <a:pt x="23" y="66"/>
                      <a:pt x="26" y="65"/>
                    </a:cubicBezTo>
                    <a:cubicBezTo>
                      <a:pt x="28" y="63"/>
                      <a:pt x="29" y="62"/>
                      <a:pt x="31" y="61"/>
                    </a:cubicBezTo>
                    <a:cubicBezTo>
                      <a:pt x="32" y="61"/>
                      <a:pt x="34" y="61"/>
                      <a:pt x="34" y="63"/>
                    </a:cubicBezTo>
                    <a:cubicBezTo>
                      <a:pt x="34" y="65"/>
                      <a:pt x="34" y="66"/>
                      <a:pt x="32" y="66"/>
                    </a:cubicBezTo>
                    <a:cubicBezTo>
                      <a:pt x="32" y="65"/>
                      <a:pt x="30" y="65"/>
                      <a:pt x="29" y="66"/>
                    </a:cubicBezTo>
                    <a:cubicBezTo>
                      <a:pt x="33" y="68"/>
                      <a:pt x="33" y="69"/>
                      <a:pt x="36" y="67"/>
                    </a:cubicBezTo>
                    <a:cubicBezTo>
                      <a:pt x="37" y="66"/>
                      <a:pt x="43" y="63"/>
                      <a:pt x="42" y="67"/>
                    </a:cubicBezTo>
                    <a:cubicBezTo>
                      <a:pt x="39" y="66"/>
                      <a:pt x="36" y="71"/>
                      <a:pt x="32" y="70"/>
                    </a:cubicBezTo>
                    <a:cubicBezTo>
                      <a:pt x="31" y="67"/>
                      <a:pt x="24" y="69"/>
                      <a:pt x="21" y="70"/>
                    </a:cubicBezTo>
                    <a:cubicBezTo>
                      <a:pt x="17" y="71"/>
                      <a:pt x="17" y="74"/>
                      <a:pt x="20" y="77"/>
                    </a:cubicBezTo>
                    <a:cubicBezTo>
                      <a:pt x="22" y="79"/>
                      <a:pt x="25" y="81"/>
                      <a:pt x="25" y="84"/>
                    </a:cubicBezTo>
                    <a:cubicBezTo>
                      <a:pt x="23" y="79"/>
                      <a:pt x="19" y="86"/>
                      <a:pt x="25" y="87"/>
                    </a:cubicBezTo>
                    <a:cubicBezTo>
                      <a:pt x="26" y="88"/>
                      <a:pt x="26" y="88"/>
                      <a:pt x="27" y="89"/>
                    </a:cubicBezTo>
                    <a:cubicBezTo>
                      <a:pt x="27" y="89"/>
                      <a:pt x="28" y="91"/>
                      <a:pt x="29" y="91"/>
                    </a:cubicBezTo>
                    <a:cubicBezTo>
                      <a:pt x="29" y="92"/>
                      <a:pt x="31" y="92"/>
                      <a:pt x="32" y="93"/>
                    </a:cubicBezTo>
                    <a:cubicBezTo>
                      <a:pt x="34" y="94"/>
                      <a:pt x="36" y="97"/>
                      <a:pt x="32" y="96"/>
                    </a:cubicBezTo>
                    <a:cubicBezTo>
                      <a:pt x="30" y="96"/>
                      <a:pt x="30" y="93"/>
                      <a:pt x="27" y="95"/>
                    </a:cubicBezTo>
                    <a:cubicBezTo>
                      <a:pt x="25" y="96"/>
                      <a:pt x="25" y="98"/>
                      <a:pt x="26" y="100"/>
                    </a:cubicBezTo>
                    <a:cubicBezTo>
                      <a:pt x="27" y="105"/>
                      <a:pt x="34" y="108"/>
                      <a:pt x="38" y="109"/>
                    </a:cubicBezTo>
                    <a:cubicBezTo>
                      <a:pt x="40" y="110"/>
                      <a:pt x="43" y="111"/>
                      <a:pt x="45" y="110"/>
                    </a:cubicBezTo>
                    <a:cubicBezTo>
                      <a:pt x="48" y="110"/>
                      <a:pt x="48" y="107"/>
                      <a:pt x="45" y="106"/>
                    </a:cubicBezTo>
                    <a:cubicBezTo>
                      <a:pt x="44" y="105"/>
                      <a:pt x="44" y="103"/>
                      <a:pt x="46" y="104"/>
                    </a:cubicBezTo>
                    <a:cubicBezTo>
                      <a:pt x="47" y="105"/>
                      <a:pt x="48" y="106"/>
                      <a:pt x="49" y="107"/>
                    </a:cubicBezTo>
                    <a:cubicBezTo>
                      <a:pt x="51" y="105"/>
                      <a:pt x="49" y="101"/>
                      <a:pt x="48" y="99"/>
                    </a:cubicBezTo>
                    <a:cubicBezTo>
                      <a:pt x="46" y="97"/>
                      <a:pt x="43" y="94"/>
                      <a:pt x="44" y="91"/>
                    </a:cubicBezTo>
                    <a:cubicBezTo>
                      <a:pt x="47" y="91"/>
                      <a:pt x="50" y="97"/>
                      <a:pt x="51" y="99"/>
                    </a:cubicBezTo>
                    <a:cubicBezTo>
                      <a:pt x="51" y="100"/>
                      <a:pt x="51" y="107"/>
                      <a:pt x="53" y="108"/>
                    </a:cubicBezTo>
                    <a:cubicBezTo>
                      <a:pt x="56" y="110"/>
                      <a:pt x="57" y="102"/>
                      <a:pt x="57" y="100"/>
                    </a:cubicBezTo>
                    <a:cubicBezTo>
                      <a:pt x="57" y="97"/>
                      <a:pt x="54" y="95"/>
                      <a:pt x="55" y="91"/>
                    </a:cubicBezTo>
                    <a:cubicBezTo>
                      <a:pt x="56" y="92"/>
                      <a:pt x="56" y="96"/>
                      <a:pt x="58" y="97"/>
                    </a:cubicBezTo>
                    <a:cubicBezTo>
                      <a:pt x="60" y="98"/>
                      <a:pt x="61" y="96"/>
                      <a:pt x="61" y="94"/>
                    </a:cubicBezTo>
                    <a:cubicBezTo>
                      <a:pt x="63" y="89"/>
                      <a:pt x="59" y="87"/>
                      <a:pt x="59" y="82"/>
                    </a:cubicBezTo>
                    <a:cubicBezTo>
                      <a:pt x="59" y="80"/>
                      <a:pt x="59" y="77"/>
                      <a:pt x="59" y="75"/>
                    </a:cubicBezTo>
                    <a:cubicBezTo>
                      <a:pt x="59" y="73"/>
                      <a:pt x="61" y="71"/>
                      <a:pt x="61" y="75"/>
                    </a:cubicBezTo>
                    <a:cubicBezTo>
                      <a:pt x="62" y="78"/>
                      <a:pt x="62" y="84"/>
                      <a:pt x="62" y="88"/>
                    </a:cubicBezTo>
                    <a:cubicBezTo>
                      <a:pt x="64" y="88"/>
                      <a:pt x="67" y="80"/>
                      <a:pt x="68" y="78"/>
                    </a:cubicBezTo>
                    <a:cubicBezTo>
                      <a:pt x="71" y="74"/>
                      <a:pt x="73" y="72"/>
                      <a:pt x="77" y="70"/>
                    </a:cubicBezTo>
                    <a:cubicBezTo>
                      <a:pt x="79" y="69"/>
                      <a:pt x="82" y="68"/>
                      <a:pt x="83" y="67"/>
                    </a:cubicBezTo>
                    <a:cubicBezTo>
                      <a:pt x="84" y="65"/>
                      <a:pt x="84" y="63"/>
                      <a:pt x="83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5" name="Freeform 69"/>
              <p:cNvSpPr>
                <a:spLocks/>
              </p:cNvSpPr>
              <p:nvPr/>
            </p:nvSpPr>
            <p:spPr bwMode="auto">
              <a:xfrm>
                <a:off x="1934601" y="2234333"/>
                <a:ext cx="327693" cy="426099"/>
              </a:xfrm>
              <a:custGeom>
                <a:avLst/>
                <a:gdLst>
                  <a:gd name="T0" fmla="*/ 130 w 141"/>
                  <a:gd name="T1" fmla="*/ 24 h 183"/>
                  <a:gd name="T2" fmla="*/ 125 w 141"/>
                  <a:gd name="T3" fmla="*/ 11 h 183"/>
                  <a:gd name="T4" fmla="*/ 95 w 141"/>
                  <a:gd name="T5" fmla="*/ 7 h 183"/>
                  <a:gd name="T6" fmla="*/ 88 w 141"/>
                  <a:gd name="T7" fmla="*/ 9 h 183"/>
                  <a:gd name="T8" fmla="*/ 80 w 141"/>
                  <a:gd name="T9" fmla="*/ 3 h 183"/>
                  <a:gd name="T10" fmla="*/ 81 w 141"/>
                  <a:gd name="T11" fmla="*/ 19 h 183"/>
                  <a:gd name="T12" fmla="*/ 70 w 141"/>
                  <a:gd name="T13" fmla="*/ 19 h 183"/>
                  <a:gd name="T14" fmla="*/ 66 w 141"/>
                  <a:gd name="T15" fmla="*/ 21 h 183"/>
                  <a:gd name="T16" fmla="*/ 58 w 141"/>
                  <a:gd name="T17" fmla="*/ 36 h 183"/>
                  <a:gd name="T18" fmla="*/ 63 w 141"/>
                  <a:gd name="T19" fmla="*/ 52 h 183"/>
                  <a:gd name="T20" fmla="*/ 66 w 141"/>
                  <a:gd name="T21" fmla="*/ 62 h 183"/>
                  <a:gd name="T22" fmla="*/ 53 w 141"/>
                  <a:gd name="T23" fmla="*/ 48 h 183"/>
                  <a:gd name="T24" fmla="*/ 32 w 141"/>
                  <a:gd name="T25" fmla="*/ 38 h 183"/>
                  <a:gd name="T26" fmla="*/ 24 w 141"/>
                  <a:gd name="T27" fmla="*/ 45 h 183"/>
                  <a:gd name="T28" fmla="*/ 23 w 141"/>
                  <a:gd name="T29" fmla="*/ 48 h 183"/>
                  <a:gd name="T30" fmla="*/ 25 w 141"/>
                  <a:gd name="T31" fmla="*/ 52 h 183"/>
                  <a:gd name="T32" fmla="*/ 43 w 141"/>
                  <a:gd name="T33" fmla="*/ 83 h 183"/>
                  <a:gd name="T34" fmla="*/ 47 w 141"/>
                  <a:gd name="T35" fmla="*/ 89 h 183"/>
                  <a:gd name="T36" fmla="*/ 54 w 141"/>
                  <a:gd name="T37" fmla="*/ 94 h 183"/>
                  <a:gd name="T38" fmla="*/ 41 w 141"/>
                  <a:gd name="T39" fmla="*/ 93 h 183"/>
                  <a:gd name="T40" fmla="*/ 18 w 141"/>
                  <a:gd name="T41" fmla="*/ 118 h 183"/>
                  <a:gd name="T42" fmla="*/ 35 w 141"/>
                  <a:gd name="T43" fmla="*/ 107 h 183"/>
                  <a:gd name="T44" fmla="*/ 31 w 141"/>
                  <a:gd name="T45" fmla="*/ 126 h 183"/>
                  <a:gd name="T46" fmla="*/ 44 w 141"/>
                  <a:gd name="T47" fmla="*/ 136 h 183"/>
                  <a:gd name="T48" fmla="*/ 53 w 141"/>
                  <a:gd name="T49" fmla="*/ 125 h 183"/>
                  <a:gd name="T50" fmla="*/ 35 w 141"/>
                  <a:gd name="T51" fmla="*/ 143 h 183"/>
                  <a:gd name="T52" fmla="*/ 16 w 141"/>
                  <a:gd name="T53" fmla="*/ 125 h 183"/>
                  <a:gd name="T54" fmla="*/ 16 w 141"/>
                  <a:gd name="T55" fmla="*/ 143 h 183"/>
                  <a:gd name="T56" fmla="*/ 0 w 141"/>
                  <a:gd name="T57" fmla="*/ 168 h 183"/>
                  <a:gd name="T58" fmla="*/ 9 w 141"/>
                  <a:gd name="T59" fmla="*/ 175 h 183"/>
                  <a:gd name="T60" fmla="*/ 24 w 141"/>
                  <a:gd name="T61" fmla="*/ 171 h 183"/>
                  <a:gd name="T62" fmla="*/ 33 w 141"/>
                  <a:gd name="T63" fmla="*/ 173 h 183"/>
                  <a:gd name="T64" fmla="*/ 47 w 141"/>
                  <a:gd name="T65" fmla="*/ 176 h 183"/>
                  <a:gd name="T66" fmla="*/ 54 w 141"/>
                  <a:gd name="T67" fmla="*/ 167 h 183"/>
                  <a:gd name="T68" fmla="*/ 66 w 141"/>
                  <a:gd name="T69" fmla="*/ 177 h 183"/>
                  <a:gd name="T70" fmla="*/ 75 w 141"/>
                  <a:gd name="T71" fmla="*/ 175 h 183"/>
                  <a:gd name="T72" fmla="*/ 86 w 141"/>
                  <a:gd name="T73" fmla="*/ 168 h 183"/>
                  <a:gd name="T74" fmla="*/ 79 w 141"/>
                  <a:gd name="T75" fmla="*/ 150 h 183"/>
                  <a:gd name="T76" fmla="*/ 58 w 141"/>
                  <a:gd name="T77" fmla="*/ 152 h 183"/>
                  <a:gd name="T78" fmla="*/ 60 w 141"/>
                  <a:gd name="T79" fmla="*/ 143 h 183"/>
                  <a:gd name="T80" fmla="*/ 79 w 141"/>
                  <a:gd name="T81" fmla="*/ 147 h 183"/>
                  <a:gd name="T82" fmla="*/ 88 w 141"/>
                  <a:gd name="T83" fmla="*/ 124 h 183"/>
                  <a:gd name="T84" fmla="*/ 108 w 141"/>
                  <a:gd name="T85" fmla="*/ 111 h 183"/>
                  <a:gd name="T86" fmla="*/ 109 w 141"/>
                  <a:gd name="T87" fmla="*/ 102 h 183"/>
                  <a:gd name="T88" fmla="*/ 87 w 141"/>
                  <a:gd name="T89" fmla="*/ 87 h 183"/>
                  <a:gd name="T90" fmla="*/ 90 w 141"/>
                  <a:gd name="T91" fmla="*/ 80 h 183"/>
                  <a:gd name="T92" fmla="*/ 100 w 141"/>
                  <a:gd name="T93" fmla="*/ 66 h 183"/>
                  <a:gd name="T94" fmla="*/ 120 w 141"/>
                  <a:gd name="T95" fmla="*/ 59 h 183"/>
                  <a:gd name="T96" fmla="*/ 128 w 141"/>
                  <a:gd name="T97" fmla="*/ 57 h 183"/>
                  <a:gd name="T98" fmla="*/ 140 w 141"/>
                  <a:gd name="T99" fmla="*/ 4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41" h="183">
                    <a:moveTo>
                      <a:pt x="141" y="35"/>
                    </a:moveTo>
                    <a:cubicBezTo>
                      <a:pt x="141" y="33"/>
                      <a:pt x="139" y="29"/>
                      <a:pt x="138" y="28"/>
                    </a:cubicBezTo>
                    <a:cubicBezTo>
                      <a:pt x="136" y="25"/>
                      <a:pt x="132" y="26"/>
                      <a:pt x="130" y="24"/>
                    </a:cubicBezTo>
                    <a:cubicBezTo>
                      <a:pt x="128" y="22"/>
                      <a:pt x="129" y="19"/>
                      <a:pt x="128" y="17"/>
                    </a:cubicBezTo>
                    <a:cubicBezTo>
                      <a:pt x="127" y="17"/>
                      <a:pt x="126" y="17"/>
                      <a:pt x="125" y="16"/>
                    </a:cubicBezTo>
                    <a:cubicBezTo>
                      <a:pt x="124" y="14"/>
                      <a:pt x="122" y="13"/>
                      <a:pt x="125" y="11"/>
                    </a:cubicBezTo>
                    <a:cubicBezTo>
                      <a:pt x="122" y="9"/>
                      <a:pt x="122" y="7"/>
                      <a:pt x="120" y="6"/>
                    </a:cubicBezTo>
                    <a:cubicBezTo>
                      <a:pt x="116" y="4"/>
                      <a:pt x="115" y="6"/>
                      <a:pt x="111" y="8"/>
                    </a:cubicBezTo>
                    <a:cubicBezTo>
                      <a:pt x="106" y="10"/>
                      <a:pt x="99" y="3"/>
                      <a:pt x="95" y="7"/>
                    </a:cubicBezTo>
                    <a:cubicBezTo>
                      <a:pt x="92" y="10"/>
                      <a:pt x="94" y="13"/>
                      <a:pt x="94" y="15"/>
                    </a:cubicBezTo>
                    <a:cubicBezTo>
                      <a:pt x="93" y="19"/>
                      <a:pt x="90" y="19"/>
                      <a:pt x="89" y="16"/>
                    </a:cubicBezTo>
                    <a:cubicBezTo>
                      <a:pt x="88" y="15"/>
                      <a:pt x="88" y="10"/>
                      <a:pt x="88" y="9"/>
                    </a:cubicBezTo>
                    <a:cubicBezTo>
                      <a:pt x="88" y="8"/>
                      <a:pt x="88" y="6"/>
                      <a:pt x="88" y="5"/>
                    </a:cubicBezTo>
                    <a:cubicBezTo>
                      <a:pt x="88" y="4"/>
                      <a:pt x="87" y="3"/>
                      <a:pt x="86" y="2"/>
                    </a:cubicBezTo>
                    <a:cubicBezTo>
                      <a:pt x="84" y="2"/>
                      <a:pt x="81" y="0"/>
                      <a:pt x="80" y="3"/>
                    </a:cubicBezTo>
                    <a:cubicBezTo>
                      <a:pt x="79" y="5"/>
                      <a:pt x="81" y="7"/>
                      <a:pt x="82" y="9"/>
                    </a:cubicBezTo>
                    <a:cubicBezTo>
                      <a:pt x="83" y="11"/>
                      <a:pt x="86" y="17"/>
                      <a:pt x="84" y="19"/>
                    </a:cubicBezTo>
                    <a:cubicBezTo>
                      <a:pt x="84" y="20"/>
                      <a:pt x="82" y="19"/>
                      <a:pt x="81" y="19"/>
                    </a:cubicBezTo>
                    <a:cubicBezTo>
                      <a:pt x="81" y="20"/>
                      <a:pt x="81" y="21"/>
                      <a:pt x="80" y="22"/>
                    </a:cubicBezTo>
                    <a:cubicBezTo>
                      <a:pt x="78" y="23"/>
                      <a:pt x="76" y="22"/>
                      <a:pt x="76" y="20"/>
                    </a:cubicBezTo>
                    <a:cubicBezTo>
                      <a:pt x="74" y="18"/>
                      <a:pt x="72" y="19"/>
                      <a:pt x="70" y="19"/>
                    </a:cubicBezTo>
                    <a:cubicBezTo>
                      <a:pt x="71" y="21"/>
                      <a:pt x="76" y="25"/>
                      <a:pt x="73" y="27"/>
                    </a:cubicBezTo>
                    <a:cubicBezTo>
                      <a:pt x="71" y="28"/>
                      <a:pt x="71" y="26"/>
                      <a:pt x="70" y="25"/>
                    </a:cubicBezTo>
                    <a:cubicBezTo>
                      <a:pt x="69" y="23"/>
                      <a:pt x="68" y="22"/>
                      <a:pt x="66" y="21"/>
                    </a:cubicBezTo>
                    <a:cubicBezTo>
                      <a:pt x="66" y="21"/>
                      <a:pt x="65" y="21"/>
                      <a:pt x="65" y="21"/>
                    </a:cubicBezTo>
                    <a:cubicBezTo>
                      <a:pt x="65" y="24"/>
                      <a:pt x="62" y="27"/>
                      <a:pt x="60" y="29"/>
                    </a:cubicBezTo>
                    <a:cubicBezTo>
                      <a:pt x="59" y="31"/>
                      <a:pt x="58" y="33"/>
                      <a:pt x="58" y="36"/>
                    </a:cubicBezTo>
                    <a:cubicBezTo>
                      <a:pt x="58" y="39"/>
                      <a:pt x="61" y="42"/>
                      <a:pt x="61" y="44"/>
                    </a:cubicBezTo>
                    <a:cubicBezTo>
                      <a:pt x="61" y="47"/>
                      <a:pt x="59" y="49"/>
                      <a:pt x="61" y="52"/>
                    </a:cubicBezTo>
                    <a:cubicBezTo>
                      <a:pt x="61" y="52"/>
                      <a:pt x="62" y="52"/>
                      <a:pt x="63" y="52"/>
                    </a:cubicBezTo>
                    <a:cubicBezTo>
                      <a:pt x="64" y="57"/>
                      <a:pt x="69" y="55"/>
                      <a:pt x="72" y="57"/>
                    </a:cubicBezTo>
                    <a:cubicBezTo>
                      <a:pt x="72" y="58"/>
                      <a:pt x="70" y="58"/>
                      <a:pt x="69" y="59"/>
                    </a:cubicBezTo>
                    <a:cubicBezTo>
                      <a:pt x="68" y="60"/>
                      <a:pt x="67" y="61"/>
                      <a:pt x="66" y="62"/>
                    </a:cubicBezTo>
                    <a:cubicBezTo>
                      <a:pt x="63" y="64"/>
                      <a:pt x="63" y="61"/>
                      <a:pt x="59" y="60"/>
                    </a:cubicBezTo>
                    <a:cubicBezTo>
                      <a:pt x="58" y="58"/>
                      <a:pt x="57" y="56"/>
                      <a:pt x="56" y="54"/>
                    </a:cubicBezTo>
                    <a:cubicBezTo>
                      <a:pt x="54" y="52"/>
                      <a:pt x="53" y="51"/>
                      <a:pt x="53" y="48"/>
                    </a:cubicBezTo>
                    <a:cubicBezTo>
                      <a:pt x="51" y="43"/>
                      <a:pt x="47" y="43"/>
                      <a:pt x="43" y="40"/>
                    </a:cubicBezTo>
                    <a:cubicBezTo>
                      <a:pt x="42" y="38"/>
                      <a:pt x="41" y="36"/>
                      <a:pt x="39" y="35"/>
                    </a:cubicBezTo>
                    <a:cubicBezTo>
                      <a:pt x="36" y="34"/>
                      <a:pt x="33" y="35"/>
                      <a:pt x="32" y="38"/>
                    </a:cubicBezTo>
                    <a:cubicBezTo>
                      <a:pt x="30" y="41"/>
                      <a:pt x="33" y="43"/>
                      <a:pt x="28" y="44"/>
                    </a:cubicBezTo>
                    <a:cubicBezTo>
                      <a:pt x="27" y="44"/>
                      <a:pt x="26" y="44"/>
                      <a:pt x="26" y="44"/>
                    </a:cubicBezTo>
                    <a:cubicBezTo>
                      <a:pt x="25" y="45"/>
                      <a:pt x="24" y="45"/>
                      <a:pt x="24" y="45"/>
                    </a:cubicBezTo>
                    <a:cubicBezTo>
                      <a:pt x="24" y="45"/>
                      <a:pt x="23" y="45"/>
                      <a:pt x="23" y="45"/>
                    </a:cubicBezTo>
                    <a:cubicBezTo>
                      <a:pt x="22" y="46"/>
                      <a:pt x="23" y="46"/>
                      <a:pt x="23" y="47"/>
                    </a:cubicBezTo>
                    <a:cubicBezTo>
                      <a:pt x="23" y="47"/>
                      <a:pt x="23" y="47"/>
                      <a:pt x="23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22" y="49"/>
                      <a:pt x="23" y="49"/>
                      <a:pt x="24" y="50"/>
                    </a:cubicBezTo>
                    <a:cubicBezTo>
                      <a:pt x="24" y="50"/>
                      <a:pt x="25" y="51"/>
                      <a:pt x="25" y="52"/>
                    </a:cubicBezTo>
                    <a:cubicBezTo>
                      <a:pt x="28" y="54"/>
                      <a:pt x="30" y="55"/>
                      <a:pt x="33" y="57"/>
                    </a:cubicBezTo>
                    <a:cubicBezTo>
                      <a:pt x="39" y="63"/>
                      <a:pt x="39" y="70"/>
                      <a:pt x="43" y="76"/>
                    </a:cubicBezTo>
                    <a:cubicBezTo>
                      <a:pt x="43" y="77"/>
                      <a:pt x="47" y="83"/>
                      <a:pt x="43" y="83"/>
                    </a:cubicBezTo>
                    <a:cubicBezTo>
                      <a:pt x="41" y="83"/>
                      <a:pt x="39" y="78"/>
                      <a:pt x="37" y="78"/>
                    </a:cubicBezTo>
                    <a:cubicBezTo>
                      <a:pt x="36" y="80"/>
                      <a:pt x="39" y="83"/>
                      <a:pt x="40" y="85"/>
                    </a:cubicBezTo>
                    <a:cubicBezTo>
                      <a:pt x="42" y="87"/>
                      <a:pt x="45" y="87"/>
                      <a:pt x="47" y="89"/>
                    </a:cubicBezTo>
                    <a:cubicBezTo>
                      <a:pt x="50" y="92"/>
                      <a:pt x="51" y="93"/>
                      <a:pt x="54" y="90"/>
                    </a:cubicBezTo>
                    <a:cubicBezTo>
                      <a:pt x="56" y="88"/>
                      <a:pt x="57" y="88"/>
                      <a:pt x="60" y="86"/>
                    </a:cubicBezTo>
                    <a:cubicBezTo>
                      <a:pt x="61" y="89"/>
                      <a:pt x="55" y="91"/>
                      <a:pt x="54" y="94"/>
                    </a:cubicBezTo>
                    <a:cubicBezTo>
                      <a:pt x="55" y="96"/>
                      <a:pt x="56" y="96"/>
                      <a:pt x="55" y="98"/>
                    </a:cubicBezTo>
                    <a:cubicBezTo>
                      <a:pt x="55" y="100"/>
                      <a:pt x="54" y="100"/>
                      <a:pt x="51" y="99"/>
                    </a:cubicBezTo>
                    <a:cubicBezTo>
                      <a:pt x="47" y="99"/>
                      <a:pt x="45" y="95"/>
                      <a:pt x="41" y="93"/>
                    </a:cubicBezTo>
                    <a:cubicBezTo>
                      <a:pt x="36" y="90"/>
                      <a:pt x="31" y="86"/>
                      <a:pt x="25" y="91"/>
                    </a:cubicBezTo>
                    <a:cubicBezTo>
                      <a:pt x="22" y="94"/>
                      <a:pt x="19" y="99"/>
                      <a:pt x="18" y="104"/>
                    </a:cubicBezTo>
                    <a:cubicBezTo>
                      <a:pt x="17" y="108"/>
                      <a:pt x="13" y="114"/>
                      <a:pt x="18" y="118"/>
                    </a:cubicBezTo>
                    <a:cubicBezTo>
                      <a:pt x="25" y="122"/>
                      <a:pt x="23" y="112"/>
                      <a:pt x="28" y="110"/>
                    </a:cubicBezTo>
                    <a:cubicBezTo>
                      <a:pt x="27" y="112"/>
                      <a:pt x="24" y="122"/>
                      <a:pt x="30" y="118"/>
                    </a:cubicBezTo>
                    <a:cubicBezTo>
                      <a:pt x="33" y="115"/>
                      <a:pt x="33" y="110"/>
                      <a:pt x="35" y="107"/>
                    </a:cubicBezTo>
                    <a:cubicBezTo>
                      <a:pt x="37" y="104"/>
                      <a:pt x="39" y="98"/>
                      <a:pt x="39" y="106"/>
                    </a:cubicBezTo>
                    <a:cubicBezTo>
                      <a:pt x="40" y="108"/>
                      <a:pt x="40" y="118"/>
                      <a:pt x="36" y="117"/>
                    </a:cubicBezTo>
                    <a:cubicBezTo>
                      <a:pt x="35" y="120"/>
                      <a:pt x="32" y="123"/>
                      <a:pt x="31" y="126"/>
                    </a:cubicBezTo>
                    <a:cubicBezTo>
                      <a:pt x="30" y="131"/>
                      <a:pt x="34" y="131"/>
                      <a:pt x="37" y="133"/>
                    </a:cubicBezTo>
                    <a:cubicBezTo>
                      <a:pt x="36" y="136"/>
                      <a:pt x="34" y="139"/>
                      <a:pt x="39" y="140"/>
                    </a:cubicBezTo>
                    <a:cubicBezTo>
                      <a:pt x="41" y="140"/>
                      <a:pt x="43" y="138"/>
                      <a:pt x="44" y="136"/>
                    </a:cubicBezTo>
                    <a:cubicBezTo>
                      <a:pt x="47" y="132"/>
                      <a:pt x="48" y="127"/>
                      <a:pt x="50" y="123"/>
                    </a:cubicBezTo>
                    <a:cubicBezTo>
                      <a:pt x="50" y="123"/>
                      <a:pt x="51" y="119"/>
                      <a:pt x="53" y="120"/>
                    </a:cubicBezTo>
                    <a:cubicBezTo>
                      <a:pt x="55" y="120"/>
                      <a:pt x="53" y="124"/>
                      <a:pt x="53" y="125"/>
                    </a:cubicBezTo>
                    <a:cubicBezTo>
                      <a:pt x="53" y="129"/>
                      <a:pt x="52" y="131"/>
                      <a:pt x="49" y="134"/>
                    </a:cubicBezTo>
                    <a:cubicBezTo>
                      <a:pt x="47" y="138"/>
                      <a:pt x="45" y="146"/>
                      <a:pt x="39" y="145"/>
                    </a:cubicBezTo>
                    <a:cubicBezTo>
                      <a:pt x="37" y="145"/>
                      <a:pt x="37" y="144"/>
                      <a:pt x="35" y="143"/>
                    </a:cubicBezTo>
                    <a:cubicBezTo>
                      <a:pt x="35" y="142"/>
                      <a:pt x="33" y="142"/>
                      <a:pt x="32" y="141"/>
                    </a:cubicBezTo>
                    <a:cubicBezTo>
                      <a:pt x="30" y="140"/>
                      <a:pt x="29" y="137"/>
                      <a:pt x="28" y="135"/>
                    </a:cubicBezTo>
                    <a:cubicBezTo>
                      <a:pt x="25" y="131"/>
                      <a:pt x="22" y="124"/>
                      <a:pt x="16" y="125"/>
                    </a:cubicBezTo>
                    <a:cubicBezTo>
                      <a:pt x="14" y="126"/>
                      <a:pt x="11" y="129"/>
                      <a:pt x="10" y="130"/>
                    </a:cubicBezTo>
                    <a:cubicBezTo>
                      <a:pt x="8" y="133"/>
                      <a:pt x="11" y="134"/>
                      <a:pt x="12" y="137"/>
                    </a:cubicBezTo>
                    <a:cubicBezTo>
                      <a:pt x="13" y="141"/>
                      <a:pt x="13" y="140"/>
                      <a:pt x="16" y="143"/>
                    </a:cubicBezTo>
                    <a:cubicBezTo>
                      <a:pt x="17" y="144"/>
                      <a:pt x="19" y="147"/>
                      <a:pt x="19" y="149"/>
                    </a:cubicBezTo>
                    <a:cubicBezTo>
                      <a:pt x="21" y="155"/>
                      <a:pt x="11" y="154"/>
                      <a:pt x="8" y="156"/>
                    </a:cubicBezTo>
                    <a:cubicBezTo>
                      <a:pt x="3" y="159"/>
                      <a:pt x="0" y="162"/>
                      <a:pt x="0" y="168"/>
                    </a:cubicBezTo>
                    <a:cubicBezTo>
                      <a:pt x="0" y="170"/>
                      <a:pt x="2" y="174"/>
                      <a:pt x="5" y="173"/>
                    </a:cubicBezTo>
                    <a:cubicBezTo>
                      <a:pt x="7" y="171"/>
                      <a:pt x="5" y="167"/>
                      <a:pt x="8" y="166"/>
                    </a:cubicBezTo>
                    <a:cubicBezTo>
                      <a:pt x="10" y="169"/>
                      <a:pt x="5" y="172"/>
                      <a:pt x="9" y="175"/>
                    </a:cubicBezTo>
                    <a:cubicBezTo>
                      <a:pt x="15" y="180"/>
                      <a:pt x="13" y="171"/>
                      <a:pt x="17" y="173"/>
                    </a:cubicBezTo>
                    <a:cubicBezTo>
                      <a:pt x="17" y="175"/>
                      <a:pt x="18" y="178"/>
                      <a:pt x="21" y="176"/>
                    </a:cubicBezTo>
                    <a:cubicBezTo>
                      <a:pt x="23" y="174"/>
                      <a:pt x="21" y="172"/>
                      <a:pt x="24" y="171"/>
                    </a:cubicBezTo>
                    <a:cubicBezTo>
                      <a:pt x="24" y="172"/>
                      <a:pt x="25" y="174"/>
                      <a:pt x="26" y="174"/>
                    </a:cubicBezTo>
                    <a:cubicBezTo>
                      <a:pt x="27" y="177"/>
                      <a:pt x="31" y="180"/>
                      <a:pt x="34" y="180"/>
                    </a:cubicBezTo>
                    <a:cubicBezTo>
                      <a:pt x="38" y="180"/>
                      <a:pt x="35" y="174"/>
                      <a:pt x="33" y="173"/>
                    </a:cubicBezTo>
                    <a:cubicBezTo>
                      <a:pt x="34" y="173"/>
                      <a:pt x="36" y="174"/>
                      <a:pt x="37" y="175"/>
                    </a:cubicBezTo>
                    <a:cubicBezTo>
                      <a:pt x="39" y="175"/>
                      <a:pt x="38" y="172"/>
                      <a:pt x="39" y="170"/>
                    </a:cubicBezTo>
                    <a:cubicBezTo>
                      <a:pt x="42" y="169"/>
                      <a:pt x="43" y="176"/>
                      <a:pt x="47" y="176"/>
                    </a:cubicBezTo>
                    <a:cubicBezTo>
                      <a:pt x="47" y="173"/>
                      <a:pt x="45" y="167"/>
                      <a:pt x="47" y="166"/>
                    </a:cubicBezTo>
                    <a:cubicBezTo>
                      <a:pt x="50" y="169"/>
                      <a:pt x="48" y="174"/>
                      <a:pt x="52" y="176"/>
                    </a:cubicBezTo>
                    <a:cubicBezTo>
                      <a:pt x="57" y="177"/>
                      <a:pt x="55" y="169"/>
                      <a:pt x="54" y="167"/>
                    </a:cubicBezTo>
                    <a:cubicBezTo>
                      <a:pt x="56" y="165"/>
                      <a:pt x="56" y="168"/>
                      <a:pt x="57" y="169"/>
                    </a:cubicBezTo>
                    <a:cubicBezTo>
                      <a:pt x="59" y="171"/>
                      <a:pt x="60" y="170"/>
                      <a:pt x="62" y="171"/>
                    </a:cubicBezTo>
                    <a:cubicBezTo>
                      <a:pt x="66" y="172"/>
                      <a:pt x="67" y="174"/>
                      <a:pt x="66" y="177"/>
                    </a:cubicBezTo>
                    <a:cubicBezTo>
                      <a:pt x="65" y="178"/>
                      <a:pt x="63" y="180"/>
                      <a:pt x="64" y="181"/>
                    </a:cubicBezTo>
                    <a:cubicBezTo>
                      <a:pt x="64" y="183"/>
                      <a:pt x="67" y="182"/>
                      <a:pt x="68" y="181"/>
                    </a:cubicBezTo>
                    <a:cubicBezTo>
                      <a:pt x="71" y="180"/>
                      <a:pt x="74" y="177"/>
                      <a:pt x="75" y="175"/>
                    </a:cubicBezTo>
                    <a:cubicBezTo>
                      <a:pt x="76" y="174"/>
                      <a:pt x="80" y="174"/>
                      <a:pt x="82" y="173"/>
                    </a:cubicBezTo>
                    <a:cubicBezTo>
                      <a:pt x="83" y="172"/>
                      <a:pt x="84" y="172"/>
                      <a:pt x="84" y="171"/>
                    </a:cubicBezTo>
                    <a:cubicBezTo>
                      <a:pt x="85" y="170"/>
                      <a:pt x="85" y="169"/>
                      <a:pt x="86" y="168"/>
                    </a:cubicBezTo>
                    <a:cubicBezTo>
                      <a:pt x="87" y="165"/>
                      <a:pt x="91" y="159"/>
                      <a:pt x="87" y="157"/>
                    </a:cubicBezTo>
                    <a:cubicBezTo>
                      <a:pt x="84" y="156"/>
                      <a:pt x="82" y="161"/>
                      <a:pt x="79" y="160"/>
                    </a:cubicBezTo>
                    <a:cubicBezTo>
                      <a:pt x="79" y="157"/>
                      <a:pt x="84" y="153"/>
                      <a:pt x="79" y="150"/>
                    </a:cubicBezTo>
                    <a:cubicBezTo>
                      <a:pt x="76" y="149"/>
                      <a:pt x="75" y="152"/>
                      <a:pt x="72" y="152"/>
                    </a:cubicBezTo>
                    <a:cubicBezTo>
                      <a:pt x="69" y="152"/>
                      <a:pt x="67" y="149"/>
                      <a:pt x="65" y="149"/>
                    </a:cubicBezTo>
                    <a:cubicBezTo>
                      <a:pt x="63" y="150"/>
                      <a:pt x="60" y="153"/>
                      <a:pt x="58" y="152"/>
                    </a:cubicBezTo>
                    <a:cubicBezTo>
                      <a:pt x="54" y="151"/>
                      <a:pt x="58" y="148"/>
                      <a:pt x="60" y="147"/>
                    </a:cubicBezTo>
                    <a:cubicBezTo>
                      <a:pt x="61" y="147"/>
                      <a:pt x="63" y="149"/>
                      <a:pt x="62" y="146"/>
                    </a:cubicBezTo>
                    <a:cubicBezTo>
                      <a:pt x="62" y="145"/>
                      <a:pt x="60" y="144"/>
                      <a:pt x="60" y="143"/>
                    </a:cubicBezTo>
                    <a:cubicBezTo>
                      <a:pt x="59" y="139"/>
                      <a:pt x="63" y="141"/>
                      <a:pt x="65" y="143"/>
                    </a:cubicBezTo>
                    <a:cubicBezTo>
                      <a:pt x="66" y="144"/>
                      <a:pt x="67" y="146"/>
                      <a:pt x="70" y="147"/>
                    </a:cubicBezTo>
                    <a:cubicBezTo>
                      <a:pt x="72" y="148"/>
                      <a:pt x="76" y="148"/>
                      <a:pt x="79" y="147"/>
                    </a:cubicBezTo>
                    <a:cubicBezTo>
                      <a:pt x="84" y="146"/>
                      <a:pt x="86" y="140"/>
                      <a:pt x="87" y="136"/>
                    </a:cubicBezTo>
                    <a:cubicBezTo>
                      <a:pt x="89" y="133"/>
                      <a:pt x="89" y="132"/>
                      <a:pt x="88" y="129"/>
                    </a:cubicBezTo>
                    <a:cubicBezTo>
                      <a:pt x="86" y="127"/>
                      <a:pt x="84" y="125"/>
                      <a:pt x="88" y="124"/>
                    </a:cubicBezTo>
                    <a:cubicBezTo>
                      <a:pt x="92" y="123"/>
                      <a:pt x="103" y="128"/>
                      <a:pt x="105" y="122"/>
                    </a:cubicBezTo>
                    <a:cubicBezTo>
                      <a:pt x="109" y="116"/>
                      <a:pt x="95" y="119"/>
                      <a:pt x="96" y="113"/>
                    </a:cubicBezTo>
                    <a:cubicBezTo>
                      <a:pt x="101" y="114"/>
                      <a:pt x="104" y="116"/>
                      <a:pt x="108" y="111"/>
                    </a:cubicBezTo>
                    <a:cubicBezTo>
                      <a:pt x="108" y="111"/>
                      <a:pt x="108" y="111"/>
                      <a:pt x="109" y="111"/>
                    </a:cubicBezTo>
                    <a:cubicBezTo>
                      <a:pt x="111" y="106"/>
                      <a:pt x="99" y="107"/>
                      <a:pt x="99" y="103"/>
                    </a:cubicBezTo>
                    <a:cubicBezTo>
                      <a:pt x="99" y="101"/>
                      <a:pt x="107" y="102"/>
                      <a:pt x="109" y="102"/>
                    </a:cubicBezTo>
                    <a:cubicBezTo>
                      <a:pt x="113" y="101"/>
                      <a:pt x="113" y="96"/>
                      <a:pt x="111" y="92"/>
                    </a:cubicBezTo>
                    <a:cubicBezTo>
                      <a:pt x="109" y="89"/>
                      <a:pt x="109" y="88"/>
                      <a:pt x="105" y="88"/>
                    </a:cubicBezTo>
                    <a:cubicBezTo>
                      <a:pt x="105" y="80"/>
                      <a:pt x="90" y="89"/>
                      <a:pt x="87" y="87"/>
                    </a:cubicBezTo>
                    <a:cubicBezTo>
                      <a:pt x="90" y="84"/>
                      <a:pt x="96" y="84"/>
                      <a:pt x="99" y="81"/>
                    </a:cubicBezTo>
                    <a:cubicBezTo>
                      <a:pt x="99" y="81"/>
                      <a:pt x="98" y="79"/>
                      <a:pt x="98" y="79"/>
                    </a:cubicBezTo>
                    <a:cubicBezTo>
                      <a:pt x="95" y="80"/>
                      <a:pt x="92" y="79"/>
                      <a:pt x="90" y="80"/>
                    </a:cubicBezTo>
                    <a:cubicBezTo>
                      <a:pt x="91" y="78"/>
                      <a:pt x="94" y="78"/>
                      <a:pt x="96" y="78"/>
                    </a:cubicBezTo>
                    <a:cubicBezTo>
                      <a:pt x="96" y="74"/>
                      <a:pt x="88" y="76"/>
                      <a:pt x="90" y="70"/>
                    </a:cubicBezTo>
                    <a:cubicBezTo>
                      <a:pt x="92" y="65"/>
                      <a:pt x="96" y="64"/>
                      <a:pt x="100" y="66"/>
                    </a:cubicBezTo>
                    <a:cubicBezTo>
                      <a:pt x="105" y="67"/>
                      <a:pt x="109" y="67"/>
                      <a:pt x="114" y="66"/>
                    </a:cubicBezTo>
                    <a:cubicBezTo>
                      <a:pt x="116" y="65"/>
                      <a:pt x="119" y="65"/>
                      <a:pt x="121" y="63"/>
                    </a:cubicBezTo>
                    <a:cubicBezTo>
                      <a:pt x="122" y="62"/>
                      <a:pt x="123" y="59"/>
                      <a:pt x="120" y="59"/>
                    </a:cubicBezTo>
                    <a:cubicBezTo>
                      <a:pt x="119" y="57"/>
                      <a:pt x="115" y="56"/>
                      <a:pt x="113" y="55"/>
                    </a:cubicBezTo>
                    <a:cubicBezTo>
                      <a:pt x="113" y="54"/>
                      <a:pt x="112" y="53"/>
                      <a:pt x="112" y="52"/>
                    </a:cubicBezTo>
                    <a:cubicBezTo>
                      <a:pt x="117" y="48"/>
                      <a:pt x="124" y="56"/>
                      <a:pt x="128" y="57"/>
                    </a:cubicBezTo>
                    <a:cubicBezTo>
                      <a:pt x="130" y="58"/>
                      <a:pt x="134" y="57"/>
                      <a:pt x="136" y="55"/>
                    </a:cubicBezTo>
                    <a:cubicBezTo>
                      <a:pt x="138" y="53"/>
                      <a:pt x="135" y="51"/>
                      <a:pt x="133" y="49"/>
                    </a:cubicBezTo>
                    <a:cubicBezTo>
                      <a:pt x="135" y="47"/>
                      <a:pt x="139" y="45"/>
                      <a:pt x="140" y="43"/>
                    </a:cubicBezTo>
                    <a:cubicBezTo>
                      <a:pt x="137" y="40"/>
                      <a:pt x="141" y="37"/>
                      <a:pt x="14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6" name="Freeform 70"/>
              <p:cNvSpPr>
                <a:spLocks/>
              </p:cNvSpPr>
              <p:nvPr/>
            </p:nvSpPr>
            <p:spPr bwMode="auto">
              <a:xfrm>
                <a:off x="1711219" y="2515774"/>
                <a:ext cx="32474" cy="27554"/>
              </a:xfrm>
              <a:custGeom>
                <a:avLst/>
                <a:gdLst>
                  <a:gd name="T0" fmla="*/ 2 w 14"/>
                  <a:gd name="T1" fmla="*/ 8 h 12"/>
                  <a:gd name="T2" fmla="*/ 4 w 14"/>
                  <a:gd name="T3" fmla="*/ 0 h 12"/>
                  <a:gd name="T4" fmla="*/ 11 w 14"/>
                  <a:gd name="T5" fmla="*/ 3 h 12"/>
                  <a:gd name="T6" fmla="*/ 2 w 14"/>
                  <a:gd name="T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2">
                    <a:moveTo>
                      <a:pt x="2" y="8"/>
                    </a:moveTo>
                    <a:cubicBezTo>
                      <a:pt x="0" y="5"/>
                      <a:pt x="0" y="0"/>
                      <a:pt x="4" y="0"/>
                    </a:cubicBezTo>
                    <a:cubicBezTo>
                      <a:pt x="6" y="0"/>
                      <a:pt x="10" y="0"/>
                      <a:pt x="11" y="3"/>
                    </a:cubicBezTo>
                    <a:cubicBezTo>
                      <a:pt x="14" y="8"/>
                      <a:pt x="5" y="1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7" name="Freeform 71"/>
              <p:cNvSpPr>
                <a:spLocks/>
              </p:cNvSpPr>
              <p:nvPr/>
            </p:nvSpPr>
            <p:spPr bwMode="auto">
              <a:xfrm>
                <a:off x="1653159" y="2384894"/>
                <a:ext cx="125960" cy="149577"/>
              </a:xfrm>
              <a:custGeom>
                <a:avLst/>
                <a:gdLst>
                  <a:gd name="T0" fmla="*/ 37 w 54"/>
                  <a:gd name="T1" fmla="*/ 50 h 64"/>
                  <a:gd name="T2" fmla="*/ 36 w 54"/>
                  <a:gd name="T3" fmla="*/ 48 h 64"/>
                  <a:gd name="T4" fmla="*/ 32 w 54"/>
                  <a:gd name="T5" fmla="*/ 46 h 64"/>
                  <a:gd name="T6" fmla="*/ 26 w 54"/>
                  <a:gd name="T7" fmla="*/ 47 h 64"/>
                  <a:gd name="T8" fmla="*/ 20 w 54"/>
                  <a:gd name="T9" fmla="*/ 45 h 64"/>
                  <a:gd name="T10" fmla="*/ 10 w 54"/>
                  <a:gd name="T11" fmla="*/ 46 h 64"/>
                  <a:gd name="T12" fmla="*/ 7 w 54"/>
                  <a:gd name="T13" fmla="*/ 38 h 64"/>
                  <a:gd name="T14" fmla="*/ 13 w 54"/>
                  <a:gd name="T15" fmla="*/ 37 h 64"/>
                  <a:gd name="T16" fmla="*/ 15 w 54"/>
                  <a:gd name="T17" fmla="*/ 33 h 64"/>
                  <a:gd name="T18" fmla="*/ 17 w 54"/>
                  <a:gd name="T19" fmla="*/ 35 h 64"/>
                  <a:gd name="T20" fmla="*/ 18 w 54"/>
                  <a:gd name="T21" fmla="*/ 26 h 64"/>
                  <a:gd name="T22" fmla="*/ 15 w 54"/>
                  <a:gd name="T23" fmla="*/ 19 h 64"/>
                  <a:gd name="T24" fmla="*/ 9 w 54"/>
                  <a:gd name="T25" fmla="*/ 25 h 64"/>
                  <a:gd name="T26" fmla="*/ 8 w 54"/>
                  <a:gd name="T27" fmla="*/ 21 h 64"/>
                  <a:gd name="T28" fmla="*/ 10 w 54"/>
                  <a:gd name="T29" fmla="*/ 18 h 64"/>
                  <a:gd name="T30" fmla="*/ 5 w 54"/>
                  <a:gd name="T31" fmla="*/ 18 h 64"/>
                  <a:gd name="T32" fmla="*/ 0 w 54"/>
                  <a:gd name="T33" fmla="*/ 13 h 64"/>
                  <a:gd name="T34" fmla="*/ 4 w 54"/>
                  <a:gd name="T35" fmla="*/ 5 h 64"/>
                  <a:gd name="T36" fmla="*/ 11 w 54"/>
                  <a:gd name="T37" fmla="*/ 7 h 64"/>
                  <a:gd name="T38" fmla="*/ 17 w 54"/>
                  <a:gd name="T39" fmla="*/ 2 h 64"/>
                  <a:gd name="T40" fmla="*/ 20 w 54"/>
                  <a:gd name="T41" fmla="*/ 9 h 64"/>
                  <a:gd name="T42" fmla="*/ 19 w 54"/>
                  <a:gd name="T43" fmla="*/ 16 h 64"/>
                  <a:gd name="T44" fmla="*/ 22 w 54"/>
                  <a:gd name="T45" fmla="*/ 16 h 64"/>
                  <a:gd name="T46" fmla="*/ 30 w 54"/>
                  <a:gd name="T47" fmla="*/ 11 h 64"/>
                  <a:gd name="T48" fmla="*/ 35 w 54"/>
                  <a:gd name="T49" fmla="*/ 21 h 64"/>
                  <a:gd name="T50" fmla="*/ 41 w 54"/>
                  <a:gd name="T51" fmla="*/ 16 h 64"/>
                  <a:gd name="T52" fmla="*/ 44 w 54"/>
                  <a:gd name="T53" fmla="*/ 22 h 64"/>
                  <a:gd name="T54" fmla="*/ 46 w 54"/>
                  <a:gd name="T55" fmla="*/ 30 h 64"/>
                  <a:gd name="T56" fmla="*/ 47 w 54"/>
                  <a:gd name="T57" fmla="*/ 44 h 64"/>
                  <a:gd name="T58" fmla="*/ 52 w 54"/>
                  <a:gd name="T59" fmla="*/ 50 h 64"/>
                  <a:gd name="T60" fmla="*/ 54 w 54"/>
                  <a:gd name="T61" fmla="*/ 57 h 64"/>
                  <a:gd name="T62" fmla="*/ 48 w 54"/>
                  <a:gd name="T63" fmla="*/ 59 h 64"/>
                  <a:gd name="T64" fmla="*/ 44 w 54"/>
                  <a:gd name="T65" fmla="*/ 61 h 64"/>
                  <a:gd name="T66" fmla="*/ 43 w 54"/>
                  <a:gd name="T67" fmla="*/ 61 h 64"/>
                  <a:gd name="T68" fmla="*/ 37 w 54"/>
                  <a:gd name="T69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" h="64">
                    <a:moveTo>
                      <a:pt x="37" y="50"/>
                    </a:moveTo>
                    <a:cubicBezTo>
                      <a:pt x="37" y="49"/>
                      <a:pt x="37" y="49"/>
                      <a:pt x="36" y="48"/>
                    </a:cubicBezTo>
                    <a:cubicBezTo>
                      <a:pt x="34" y="45"/>
                      <a:pt x="36" y="45"/>
                      <a:pt x="32" y="46"/>
                    </a:cubicBezTo>
                    <a:cubicBezTo>
                      <a:pt x="29" y="47"/>
                      <a:pt x="29" y="48"/>
                      <a:pt x="26" y="47"/>
                    </a:cubicBezTo>
                    <a:cubicBezTo>
                      <a:pt x="23" y="44"/>
                      <a:pt x="25" y="43"/>
                      <a:pt x="20" y="45"/>
                    </a:cubicBezTo>
                    <a:cubicBezTo>
                      <a:pt x="17" y="46"/>
                      <a:pt x="13" y="49"/>
                      <a:pt x="10" y="46"/>
                    </a:cubicBezTo>
                    <a:cubicBezTo>
                      <a:pt x="9" y="45"/>
                      <a:pt x="7" y="39"/>
                      <a:pt x="7" y="38"/>
                    </a:cubicBezTo>
                    <a:cubicBezTo>
                      <a:pt x="6" y="33"/>
                      <a:pt x="11" y="37"/>
                      <a:pt x="13" y="37"/>
                    </a:cubicBezTo>
                    <a:cubicBezTo>
                      <a:pt x="15" y="36"/>
                      <a:pt x="15" y="35"/>
                      <a:pt x="15" y="33"/>
                    </a:cubicBezTo>
                    <a:cubicBezTo>
                      <a:pt x="16" y="33"/>
                      <a:pt x="17" y="34"/>
                      <a:pt x="17" y="35"/>
                    </a:cubicBezTo>
                    <a:cubicBezTo>
                      <a:pt x="21" y="33"/>
                      <a:pt x="15" y="29"/>
                      <a:pt x="18" y="26"/>
                    </a:cubicBezTo>
                    <a:cubicBezTo>
                      <a:pt x="16" y="22"/>
                      <a:pt x="13" y="24"/>
                      <a:pt x="15" y="19"/>
                    </a:cubicBezTo>
                    <a:cubicBezTo>
                      <a:pt x="11" y="19"/>
                      <a:pt x="12" y="24"/>
                      <a:pt x="9" y="25"/>
                    </a:cubicBezTo>
                    <a:cubicBezTo>
                      <a:pt x="5" y="28"/>
                      <a:pt x="7" y="22"/>
                      <a:pt x="8" y="21"/>
                    </a:cubicBezTo>
                    <a:cubicBezTo>
                      <a:pt x="9" y="20"/>
                      <a:pt x="11" y="18"/>
                      <a:pt x="10" y="18"/>
                    </a:cubicBezTo>
                    <a:cubicBezTo>
                      <a:pt x="9" y="16"/>
                      <a:pt x="7" y="19"/>
                      <a:pt x="5" y="18"/>
                    </a:cubicBezTo>
                    <a:cubicBezTo>
                      <a:pt x="4" y="18"/>
                      <a:pt x="0" y="14"/>
                      <a:pt x="0" y="13"/>
                    </a:cubicBezTo>
                    <a:cubicBezTo>
                      <a:pt x="0" y="11"/>
                      <a:pt x="2" y="6"/>
                      <a:pt x="4" y="5"/>
                    </a:cubicBezTo>
                    <a:cubicBezTo>
                      <a:pt x="7" y="4"/>
                      <a:pt x="9" y="9"/>
                      <a:pt x="11" y="7"/>
                    </a:cubicBezTo>
                    <a:cubicBezTo>
                      <a:pt x="14" y="5"/>
                      <a:pt x="12" y="0"/>
                      <a:pt x="17" y="2"/>
                    </a:cubicBezTo>
                    <a:cubicBezTo>
                      <a:pt x="20" y="4"/>
                      <a:pt x="20" y="7"/>
                      <a:pt x="20" y="9"/>
                    </a:cubicBezTo>
                    <a:cubicBezTo>
                      <a:pt x="20" y="12"/>
                      <a:pt x="19" y="14"/>
                      <a:pt x="19" y="16"/>
                    </a:cubicBezTo>
                    <a:cubicBezTo>
                      <a:pt x="20" y="17"/>
                      <a:pt x="21" y="17"/>
                      <a:pt x="22" y="16"/>
                    </a:cubicBezTo>
                    <a:cubicBezTo>
                      <a:pt x="24" y="12"/>
                      <a:pt x="26" y="7"/>
                      <a:pt x="30" y="11"/>
                    </a:cubicBezTo>
                    <a:cubicBezTo>
                      <a:pt x="32" y="13"/>
                      <a:pt x="36" y="18"/>
                      <a:pt x="35" y="21"/>
                    </a:cubicBezTo>
                    <a:cubicBezTo>
                      <a:pt x="38" y="23"/>
                      <a:pt x="40" y="19"/>
                      <a:pt x="41" y="16"/>
                    </a:cubicBezTo>
                    <a:cubicBezTo>
                      <a:pt x="43" y="18"/>
                      <a:pt x="43" y="20"/>
                      <a:pt x="44" y="22"/>
                    </a:cubicBezTo>
                    <a:cubicBezTo>
                      <a:pt x="44" y="24"/>
                      <a:pt x="45" y="27"/>
                      <a:pt x="46" y="30"/>
                    </a:cubicBezTo>
                    <a:cubicBezTo>
                      <a:pt x="47" y="34"/>
                      <a:pt x="45" y="40"/>
                      <a:pt x="47" y="44"/>
                    </a:cubicBezTo>
                    <a:cubicBezTo>
                      <a:pt x="48" y="47"/>
                      <a:pt x="51" y="48"/>
                      <a:pt x="52" y="50"/>
                    </a:cubicBezTo>
                    <a:cubicBezTo>
                      <a:pt x="54" y="51"/>
                      <a:pt x="54" y="54"/>
                      <a:pt x="54" y="57"/>
                    </a:cubicBezTo>
                    <a:cubicBezTo>
                      <a:pt x="54" y="64"/>
                      <a:pt x="52" y="59"/>
                      <a:pt x="48" y="59"/>
                    </a:cubicBezTo>
                    <a:cubicBezTo>
                      <a:pt x="47" y="60"/>
                      <a:pt x="45" y="61"/>
                      <a:pt x="44" y="61"/>
                    </a:cubicBezTo>
                    <a:cubicBezTo>
                      <a:pt x="44" y="61"/>
                      <a:pt x="43" y="61"/>
                      <a:pt x="43" y="61"/>
                    </a:cubicBezTo>
                    <a:cubicBezTo>
                      <a:pt x="43" y="57"/>
                      <a:pt x="40" y="53"/>
                      <a:pt x="3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8" name="Freeform 72"/>
              <p:cNvSpPr>
                <a:spLocks/>
              </p:cNvSpPr>
              <p:nvPr/>
            </p:nvSpPr>
            <p:spPr bwMode="auto">
              <a:xfrm>
                <a:off x="1818482" y="2529551"/>
                <a:ext cx="64948" cy="46251"/>
              </a:xfrm>
              <a:custGeom>
                <a:avLst/>
                <a:gdLst>
                  <a:gd name="T0" fmla="*/ 12 w 28"/>
                  <a:gd name="T1" fmla="*/ 13 h 20"/>
                  <a:gd name="T2" fmla="*/ 4 w 28"/>
                  <a:gd name="T3" fmla="*/ 5 h 20"/>
                  <a:gd name="T4" fmla="*/ 20 w 28"/>
                  <a:gd name="T5" fmla="*/ 3 h 20"/>
                  <a:gd name="T6" fmla="*/ 23 w 28"/>
                  <a:gd name="T7" fmla="*/ 16 h 20"/>
                  <a:gd name="T8" fmla="*/ 17 w 28"/>
                  <a:gd name="T9" fmla="*/ 16 h 20"/>
                  <a:gd name="T10" fmla="*/ 12 w 28"/>
                  <a:gd name="T11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0">
                    <a:moveTo>
                      <a:pt x="12" y="13"/>
                    </a:moveTo>
                    <a:cubicBezTo>
                      <a:pt x="8" y="14"/>
                      <a:pt x="0" y="12"/>
                      <a:pt x="4" y="5"/>
                    </a:cubicBezTo>
                    <a:cubicBezTo>
                      <a:pt x="6" y="1"/>
                      <a:pt x="16" y="0"/>
                      <a:pt x="20" y="3"/>
                    </a:cubicBezTo>
                    <a:cubicBezTo>
                      <a:pt x="26" y="6"/>
                      <a:pt x="28" y="10"/>
                      <a:pt x="23" y="16"/>
                    </a:cubicBezTo>
                    <a:cubicBezTo>
                      <a:pt x="22" y="18"/>
                      <a:pt x="19" y="20"/>
                      <a:pt x="17" y="16"/>
                    </a:cubicBezTo>
                    <a:cubicBezTo>
                      <a:pt x="15" y="13"/>
                      <a:pt x="17" y="11"/>
                      <a:pt x="12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89" name="Freeform 73"/>
              <p:cNvSpPr>
                <a:spLocks/>
              </p:cNvSpPr>
              <p:nvPr/>
            </p:nvSpPr>
            <p:spPr bwMode="auto">
              <a:xfrm>
                <a:off x="1786007" y="2425241"/>
                <a:ext cx="69869" cy="109231"/>
              </a:xfrm>
              <a:custGeom>
                <a:avLst/>
                <a:gdLst>
                  <a:gd name="T0" fmla="*/ 27 w 30"/>
                  <a:gd name="T1" fmla="*/ 23 h 47"/>
                  <a:gd name="T2" fmla="*/ 26 w 30"/>
                  <a:gd name="T3" fmla="*/ 33 h 47"/>
                  <a:gd name="T4" fmla="*/ 28 w 30"/>
                  <a:gd name="T5" fmla="*/ 39 h 47"/>
                  <a:gd name="T6" fmla="*/ 22 w 30"/>
                  <a:gd name="T7" fmla="*/ 42 h 47"/>
                  <a:gd name="T8" fmla="*/ 8 w 30"/>
                  <a:gd name="T9" fmla="*/ 46 h 47"/>
                  <a:gd name="T10" fmla="*/ 8 w 30"/>
                  <a:gd name="T11" fmla="*/ 40 h 47"/>
                  <a:gd name="T12" fmla="*/ 6 w 30"/>
                  <a:gd name="T13" fmla="*/ 35 h 47"/>
                  <a:gd name="T14" fmla="*/ 11 w 30"/>
                  <a:gd name="T15" fmla="*/ 33 h 47"/>
                  <a:gd name="T16" fmla="*/ 7 w 30"/>
                  <a:gd name="T17" fmla="*/ 31 h 47"/>
                  <a:gd name="T18" fmla="*/ 4 w 30"/>
                  <a:gd name="T19" fmla="*/ 27 h 47"/>
                  <a:gd name="T20" fmla="*/ 2 w 30"/>
                  <a:gd name="T21" fmla="*/ 20 h 47"/>
                  <a:gd name="T22" fmla="*/ 2 w 30"/>
                  <a:gd name="T23" fmla="*/ 11 h 47"/>
                  <a:gd name="T24" fmla="*/ 2 w 30"/>
                  <a:gd name="T25" fmla="*/ 2 h 47"/>
                  <a:gd name="T26" fmla="*/ 10 w 30"/>
                  <a:gd name="T27" fmla="*/ 5 h 47"/>
                  <a:gd name="T28" fmla="*/ 16 w 30"/>
                  <a:gd name="T29" fmla="*/ 11 h 47"/>
                  <a:gd name="T30" fmla="*/ 19 w 30"/>
                  <a:gd name="T31" fmla="*/ 14 h 47"/>
                  <a:gd name="T32" fmla="*/ 20 w 30"/>
                  <a:gd name="T33" fmla="*/ 18 h 47"/>
                  <a:gd name="T34" fmla="*/ 27 w 30"/>
                  <a:gd name="T35" fmla="*/ 2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47">
                    <a:moveTo>
                      <a:pt x="27" y="23"/>
                    </a:moveTo>
                    <a:cubicBezTo>
                      <a:pt x="28" y="26"/>
                      <a:pt x="25" y="30"/>
                      <a:pt x="26" y="33"/>
                    </a:cubicBezTo>
                    <a:cubicBezTo>
                      <a:pt x="27" y="35"/>
                      <a:pt x="30" y="36"/>
                      <a:pt x="28" y="39"/>
                    </a:cubicBezTo>
                    <a:cubicBezTo>
                      <a:pt x="28" y="41"/>
                      <a:pt x="24" y="41"/>
                      <a:pt x="22" y="42"/>
                    </a:cubicBezTo>
                    <a:cubicBezTo>
                      <a:pt x="18" y="44"/>
                      <a:pt x="13" y="47"/>
                      <a:pt x="8" y="46"/>
                    </a:cubicBezTo>
                    <a:cubicBezTo>
                      <a:pt x="7" y="44"/>
                      <a:pt x="9" y="42"/>
                      <a:pt x="8" y="40"/>
                    </a:cubicBezTo>
                    <a:cubicBezTo>
                      <a:pt x="7" y="38"/>
                      <a:pt x="5" y="38"/>
                      <a:pt x="6" y="35"/>
                    </a:cubicBezTo>
                    <a:cubicBezTo>
                      <a:pt x="7" y="34"/>
                      <a:pt x="14" y="36"/>
                      <a:pt x="11" y="33"/>
                    </a:cubicBezTo>
                    <a:cubicBezTo>
                      <a:pt x="11" y="31"/>
                      <a:pt x="8" y="32"/>
                      <a:pt x="7" y="31"/>
                    </a:cubicBezTo>
                    <a:cubicBezTo>
                      <a:pt x="6" y="30"/>
                      <a:pt x="5" y="28"/>
                      <a:pt x="4" y="27"/>
                    </a:cubicBezTo>
                    <a:cubicBezTo>
                      <a:pt x="3" y="25"/>
                      <a:pt x="3" y="23"/>
                      <a:pt x="2" y="20"/>
                    </a:cubicBezTo>
                    <a:cubicBezTo>
                      <a:pt x="2" y="17"/>
                      <a:pt x="2" y="14"/>
                      <a:pt x="2" y="11"/>
                    </a:cubicBezTo>
                    <a:cubicBezTo>
                      <a:pt x="2" y="8"/>
                      <a:pt x="0" y="5"/>
                      <a:pt x="2" y="2"/>
                    </a:cubicBezTo>
                    <a:cubicBezTo>
                      <a:pt x="5" y="0"/>
                      <a:pt x="8" y="3"/>
                      <a:pt x="10" y="5"/>
                    </a:cubicBezTo>
                    <a:cubicBezTo>
                      <a:pt x="12" y="7"/>
                      <a:pt x="14" y="9"/>
                      <a:pt x="16" y="11"/>
                    </a:cubicBezTo>
                    <a:cubicBezTo>
                      <a:pt x="17" y="12"/>
                      <a:pt x="18" y="12"/>
                      <a:pt x="19" y="14"/>
                    </a:cubicBezTo>
                    <a:cubicBezTo>
                      <a:pt x="20" y="15"/>
                      <a:pt x="19" y="17"/>
                      <a:pt x="20" y="18"/>
                    </a:cubicBezTo>
                    <a:cubicBezTo>
                      <a:pt x="22" y="20"/>
                      <a:pt x="26" y="19"/>
                      <a:pt x="2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0" name="Freeform 74"/>
              <p:cNvSpPr>
                <a:spLocks/>
              </p:cNvSpPr>
              <p:nvPr/>
            </p:nvSpPr>
            <p:spPr bwMode="auto">
              <a:xfrm>
                <a:off x="1745661" y="2282552"/>
                <a:ext cx="59044" cy="91518"/>
              </a:xfrm>
              <a:custGeom>
                <a:avLst/>
                <a:gdLst>
                  <a:gd name="T0" fmla="*/ 17 w 25"/>
                  <a:gd name="T1" fmla="*/ 28 h 39"/>
                  <a:gd name="T2" fmla="*/ 22 w 25"/>
                  <a:gd name="T3" fmla="*/ 36 h 39"/>
                  <a:gd name="T4" fmla="*/ 13 w 25"/>
                  <a:gd name="T5" fmla="*/ 34 h 39"/>
                  <a:gd name="T6" fmla="*/ 10 w 25"/>
                  <a:gd name="T7" fmla="*/ 30 h 39"/>
                  <a:gd name="T8" fmla="*/ 12 w 25"/>
                  <a:gd name="T9" fmla="*/ 27 h 39"/>
                  <a:gd name="T10" fmla="*/ 3 w 25"/>
                  <a:gd name="T11" fmla="*/ 15 h 39"/>
                  <a:gd name="T12" fmla="*/ 9 w 25"/>
                  <a:gd name="T13" fmla="*/ 9 h 39"/>
                  <a:gd name="T14" fmla="*/ 13 w 25"/>
                  <a:gd name="T15" fmla="*/ 2 h 39"/>
                  <a:gd name="T16" fmla="*/ 22 w 25"/>
                  <a:gd name="T17" fmla="*/ 3 h 39"/>
                  <a:gd name="T18" fmla="*/ 25 w 25"/>
                  <a:gd name="T19" fmla="*/ 5 h 39"/>
                  <a:gd name="T20" fmla="*/ 22 w 25"/>
                  <a:gd name="T21" fmla="*/ 9 h 39"/>
                  <a:gd name="T22" fmla="*/ 19 w 25"/>
                  <a:gd name="T23" fmla="*/ 22 h 39"/>
                  <a:gd name="T24" fmla="*/ 22 w 25"/>
                  <a:gd name="T25" fmla="*/ 25 h 39"/>
                  <a:gd name="T26" fmla="*/ 17 w 25"/>
                  <a:gd name="T27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39">
                    <a:moveTo>
                      <a:pt x="17" y="28"/>
                    </a:moveTo>
                    <a:cubicBezTo>
                      <a:pt x="19" y="29"/>
                      <a:pt x="23" y="33"/>
                      <a:pt x="22" y="36"/>
                    </a:cubicBezTo>
                    <a:cubicBezTo>
                      <a:pt x="20" y="39"/>
                      <a:pt x="15" y="36"/>
                      <a:pt x="13" y="34"/>
                    </a:cubicBezTo>
                    <a:cubicBezTo>
                      <a:pt x="12" y="33"/>
                      <a:pt x="10" y="32"/>
                      <a:pt x="10" y="30"/>
                    </a:cubicBezTo>
                    <a:cubicBezTo>
                      <a:pt x="10" y="30"/>
                      <a:pt x="11" y="27"/>
                      <a:pt x="12" y="27"/>
                    </a:cubicBezTo>
                    <a:cubicBezTo>
                      <a:pt x="8" y="24"/>
                      <a:pt x="0" y="22"/>
                      <a:pt x="3" y="15"/>
                    </a:cubicBezTo>
                    <a:cubicBezTo>
                      <a:pt x="4" y="13"/>
                      <a:pt x="7" y="12"/>
                      <a:pt x="9" y="9"/>
                    </a:cubicBezTo>
                    <a:cubicBezTo>
                      <a:pt x="11" y="7"/>
                      <a:pt x="11" y="4"/>
                      <a:pt x="13" y="2"/>
                    </a:cubicBezTo>
                    <a:cubicBezTo>
                      <a:pt x="16" y="0"/>
                      <a:pt x="20" y="2"/>
                      <a:pt x="22" y="3"/>
                    </a:cubicBezTo>
                    <a:cubicBezTo>
                      <a:pt x="24" y="4"/>
                      <a:pt x="25" y="2"/>
                      <a:pt x="25" y="5"/>
                    </a:cubicBezTo>
                    <a:cubicBezTo>
                      <a:pt x="25" y="7"/>
                      <a:pt x="23" y="8"/>
                      <a:pt x="22" y="9"/>
                    </a:cubicBezTo>
                    <a:cubicBezTo>
                      <a:pt x="16" y="13"/>
                      <a:pt x="14" y="16"/>
                      <a:pt x="19" y="22"/>
                    </a:cubicBezTo>
                    <a:cubicBezTo>
                      <a:pt x="20" y="23"/>
                      <a:pt x="22" y="23"/>
                      <a:pt x="22" y="25"/>
                    </a:cubicBezTo>
                    <a:cubicBezTo>
                      <a:pt x="22" y="27"/>
                      <a:pt x="18" y="27"/>
                      <a:pt x="17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1" name="Freeform 75"/>
              <p:cNvSpPr>
                <a:spLocks/>
              </p:cNvSpPr>
              <p:nvPr/>
            </p:nvSpPr>
            <p:spPr bwMode="auto">
              <a:xfrm>
                <a:off x="2367588" y="3742900"/>
                <a:ext cx="60028" cy="28538"/>
              </a:xfrm>
              <a:custGeom>
                <a:avLst/>
                <a:gdLst>
                  <a:gd name="T0" fmla="*/ 22 w 26"/>
                  <a:gd name="T1" fmla="*/ 8 h 12"/>
                  <a:gd name="T2" fmla="*/ 20 w 26"/>
                  <a:gd name="T3" fmla="*/ 12 h 12"/>
                  <a:gd name="T4" fmla="*/ 10 w 26"/>
                  <a:gd name="T5" fmla="*/ 9 h 12"/>
                  <a:gd name="T6" fmla="*/ 0 w 26"/>
                  <a:gd name="T7" fmla="*/ 2 h 12"/>
                  <a:gd name="T8" fmla="*/ 3 w 26"/>
                  <a:gd name="T9" fmla="*/ 2 h 12"/>
                  <a:gd name="T10" fmla="*/ 8 w 26"/>
                  <a:gd name="T11" fmla="*/ 2 h 12"/>
                  <a:gd name="T12" fmla="*/ 16 w 26"/>
                  <a:gd name="T13" fmla="*/ 4 h 12"/>
                  <a:gd name="T14" fmla="*/ 22 w 26"/>
                  <a:gd name="T1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12">
                    <a:moveTo>
                      <a:pt x="22" y="8"/>
                    </a:moveTo>
                    <a:cubicBezTo>
                      <a:pt x="26" y="11"/>
                      <a:pt x="25" y="12"/>
                      <a:pt x="20" y="12"/>
                    </a:cubicBezTo>
                    <a:cubicBezTo>
                      <a:pt x="17" y="11"/>
                      <a:pt x="13" y="11"/>
                      <a:pt x="10" y="9"/>
                    </a:cubicBezTo>
                    <a:cubicBezTo>
                      <a:pt x="7" y="8"/>
                      <a:pt x="2" y="5"/>
                      <a:pt x="0" y="2"/>
                    </a:cubicBezTo>
                    <a:cubicBezTo>
                      <a:pt x="2" y="0"/>
                      <a:pt x="1" y="2"/>
                      <a:pt x="3" y="2"/>
                    </a:cubicBezTo>
                    <a:cubicBezTo>
                      <a:pt x="4" y="3"/>
                      <a:pt x="6" y="2"/>
                      <a:pt x="8" y="2"/>
                    </a:cubicBezTo>
                    <a:cubicBezTo>
                      <a:pt x="11" y="2"/>
                      <a:pt x="13" y="2"/>
                      <a:pt x="16" y="4"/>
                    </a:cubicBezTo>
                    <a:cubicBezTo>
                      <a:pt x="18" y="5"/>
                      <a:pt x="20" y="7"/>
                      <a:pt x="2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2" name="Freeform 76"/>
              <p:cNvSpPr>
                <a:spLocks/>
              </p:cNvSpPr>
              <p:nvPr/>
            </p:nvSpPr>
            <p:spPr bwMode="auto">
              <a:xfrm>
                <a:off x="2453201" y="3694681"/>
                <a:ext cx="130881" cy="143673"/>
              </a:xfrm>
              <a:custGeom>
                <a:avLst/>
                <a:gdLst>
                  <a:gd name="T0" fmla="*/ 42 w 56"/>
                  <a:gd name="T1" fmla="*/ 55 h 62"/>
                  <a:gd name="T2" fmla="*/ 40 w 56"/>
                  <a:gd name="T3" fmla="*/ 49 h 62"/>
                  <a:gd name="T4" fmla="*/ 34 w 56"/>
                  <a:gd name="T5" fmla="*/ 55 h 62"/>
                  <a:gd name="T6" fmla="*/ 22 w 56"/>
                  <a:gd name="T7" fmla="*/ 55 h 62"/>
                  <a:gd name="T8" fmla="*/ 29 w 56"/>
                  <a:gd name="T9" fmla="*/ 54 h 62"/>
                  <a:gd name="T10" fmla="*/ 33 w 56"/>
                  <a:gd name="T11" fmla="*/ 50 h 62"/>
                  <a:gd name="T12" fmla="*/ 12 w 56"/>
                  <a:gd name="T13" fmla="*/ 50 h 62"/>
                  <a:gd name="T14" fmla="*/ 3 w 56"/>
                  <a:gd name="T15" fmla="*/ 49 h 62"/>
                  <a:gd name="T16" fmla="*/ 5 w 56"/>
                  <a:gd name="T17" fmla="*/ 43 h 62"/>
                  <a:gd name="T18" fmla="*/ 8 w 56"/>
                  <a:gd name="T19" fmla="*/ 35 h 62"/>
                  <a:gd name="T20" fmla="*/ 11 w 56"/>
                  <a:gd name="T21" fmla="*/ 28 h 62"/>
                  <a:gd name="T22" fmla="*/ 16 w 56"/>
                  <a:gd name="T23" fmla="*/ 20 h 62"/>
                  <a:gd name="T24" fmla="*/ 21 w 56"/>
                  <a:gd name="T25" fmla="*/ 13 h 62"/>
                  <a:gd name="T26" fmla="*/ 28 w 56"/>
                  <a:gd name="T27" fmla="*/ 4 h 62"/>
                  <a:gd name="T28" fmla="*/ 34 w 56"/>
                  <a:gd name="T29" fmla="*/ 1 h 62"/>
                  <a:gd name="T30" fmla="*/ 33 w 56"/>
                  <a:gd name="T31" fmla="*/ 6 h 62"/>
                  <a:gd name="T32" fmla="*/ 29 w 56"/>
                  <a:gd name="T33" fmla="*/ 10 h 62"/>
                  <a:gd name="T34" fmla="*/ 27 w 56"/>
                  <a:gd name="T35" fmla="*/ 16 h 62"/>
                  <a:gd name="T36" fmla="*/ 22 w 56"/>
                  <a:gd name="T37" fmla="*/ 26 h 62"/>
                  <a:gd name="T38" fmla="*/ 27 w 56"/>
                  <a:gd name="T39" fmla="*/ 19 h 62"/>
                  <a:gd name="T40" fmla="*/ 32 w 56"/>
                  <a:gd name="T41" fmla="*/ 20 h 62"/>
                  <a:gd name="T42" fmla="*/ 31 w 56"/>
                  <a:gd name="T43" fmla="*/ 23 h 62"/>
                  <a:gd name="T44" fmla="*/ 31 w 56"/>
                  <a:gd name="T45" fmla="*/ 27 h 62"/>
                  <a:gd name="T46" fmla="*/ 34 w 56"/>
                  <a:gd name="T47" fmla="*/ 27 h 62"/>
                  <a:gd name="T48" fmla="*/ 38 w 56"/>
                  <a:gd name="T49" fmla="*/ 28 h 62"/>
                  <a:gd name="T50" fmla="*/ 42 w 56"/>
                  <a:gd name="T51" fmla="*/ 26 h 62"/>
                  <a:gd name="T52" fmla="*/ 48 w 56"/>
                  <a:gd name="T53" fmla="*/ 29 h 62"/>
                  <a:gd name="T54" fmla="*/ 47 w 56"/>
                  <a:gd name="T55" fmla="*/ 35 h 62"/>
                  <a:gd name="T56" fmla="*/ 50 w 56"/>
                  <a:gd name="T57" fmla="*/ 39 h 62"/>
                  <a:gd name="T58" fmla="*/ 44 w 56"/>
                  <a:gd name="T59" fmla="*/ 43 h 62"/>
                  <a:gd name="T60" fmla="*/ 55 w 56"/>
                  <a:gd name="T61" fmla="*/ 48 h 62"/>
                  <a:gd name="T62" fmla="*/ 54 w 56"/>
                  <a:gd name="T63" fmla="*/ 53 h 62"/>
                  <a:gd name="T64" fmla="*/ 52 w 56"/>
                  <a:gd name="T65" fmla="*/ 58 h 62"/>
                  <a:gd name="T66" fmla="*/ 42 w 56"/>
                  <a:gd name="T67" fmla="*/ 5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6" h="62">
                    <a:moveTo>
                      <a:pt x="42" y="55"/>
                    </a:moveTo>
                    <a:cubicBezTo>
                      <a:pt x="42" y="52"/>
                      <a:pt x="45" y="47"/>
                      <a:pt x="40" y="49"/>
                    </a:cubicBezTo>
                    <a:cubicBezTo>
                      <a:pt x="38" y="50"/>
                      <a:pt x="36" y="53"/>
                      <a:pt x="34" y="55"/>
                    </a:cubicBezTo>
                    <a:cubicBezTo>
                      <a:pt x="31" y="57"/>
                      <a:pt x="25" y="59"/>
                      <a:pt x="22" y="55"/>
                    </a:cubicBezTo>
                    <a:cubicBezTo>
                      <a:pt x="24" y="52"/>
                      <a:pt x="27" y="55"/>
                      <a:pt x="29" y="54"/>
                    </a:cubicBezTo>
                    <a:cubicBezTo>
                      <a:pt x="31" y="53"/>
                      <a:pt x="32" y="51"/>
                      <a:pt x="33" y="50"/>
                    </a:cubicBezTo>
                    <a:cubicBezTo>
                      <a:pt x="29" y="47"/>
                      <a:pt x="17" y="50"/>
                      <a:pt x="12" y="50"/>
                    </a:cubicBezTo>
                    <a:cubicBezTo>
                      <a:pt x="9" y="50"/>
                      <a:pt x="6" y="51"/>
                      <a:pt x="3" y="49"/>
                    </a:cubicBezTo>
                    <a:cubicBezTo>
                      <a:pt x="0" y="46"/>
                      <a:pt x="3" y="45"/>
                      <a:pt x="5" y="43"/>
                    </a:cubicBezTo>
                    <a:cubicBezTo>
                      <a:pt x="7" y="41"/>
                      <a:pt x="8" y="39"/>
                      <a:pt x="8" y="35"/>
                    </a:cubicBezTo>
                    <a:cubicBezTo>
                      <a:pt x="8" y="32"/>
                      <a:pt x="9" y="31"/>
                      <a:pt x="11" y="28"/>
                    </a:cubicBezTo>
                    <a:cubicBezTo>
                      <a:pt x="13" y="25"/>
                      <a:pt x="14" y="23"/>
                      <a:pt x="16" y="20"/>
                    </a:cubicBezTo>
                    <a:cubicBezTo>
                      <a:pt x="17" y="18"/>
                      <a:pt x="20" y="16"/>
                      <a:pt x="21" y="13"/>
                    </a:cubicBezTo>
                    <a:cubicBezTo>
                      <a:pt x="23" y="9"/>
                      <a:pt x="24" y="7"/>
                      <a:pt x="28" y="4"/>
                    </a:cubicBezTo>
                    <a:cubicBezTo>
                      <a:pt x="29" y="3"/>
                      <a:pt x="33" y="0"/>
                      <a:pt x="34" y="1"/>
                    </a:cubicBezTo>
                    <a:cubicBezTo>
                      <a:pt x="37" y="2"/>
                      <a:pt x="34" y="5"/>
                      <a:pt x="33" y="6"/>
                    </a:cubicBezTo>
                    <a:cubicBezTo>
                      <a:pt x="31" y="8"/>
                      <a:pt x="29" y="8"/>
                      <a:pt x="29" y="10"/>
                    </a:cubicBezTo>
                    <a:cubicBezTo>
                      <a:pt x="28" y="12"/>
                      <a:pt x="29" y="13"/>
                      <a:pt x="27" y="16"/>
                    </a:cubicBezTo>
                    <a:cubicBezTo>
                      <a:pt x="25" y="19"/>
                      <a:pt x="19" y="20"/>
                      <a:pt x="22" y="26"/>
                    </a:cubicBezTo>
                    <a:cubicBezTo>
                      <a:pt x="24" y="24"/>
                      <a:pt x="24" y="21"/>
                      <a:pt x="27" y="19"/>
                    </a:cubicBezTo>
                    <a:cubicBezTo>
                      <a:pt x="28" y="19"/>
                      <a:pt x="31" y="19"/>
                      <a:pt x="32" y="20"/>
                    </a:cubicBezTo>
                    <a:cubicBezTo>
                      <a:pt x="33" y="22"/>
                      <a:pt x="32" y="22"/>
                      <a:pt x="31" y="23"/>
                    </a:cubicBezTo>
                    <a:cubicBezTo>
                      <a:pt x="31" y="25"/>
                      <a:pt x="30" y="26"/>
                      <a:pt x="31" y="27"/>
                    </a:cubicBezTo>
                    <a:cubicBezTo>
                      <a:pt x="32" y="29"/>
                      <a:pt x="33" y="27"/>
                      <a:pt x="34" y="27"/>
                    </a:cubicBezTo>
                    <a:cubicBezTo>
                      <a:pt x="36" y="27"/>
                      <a:pt x="37" y="28"/>
                      <a:pt x="38" y="28"/>
                    </a:cubicBezTo>
                    <a:cubicBezTo>
                      <a:pt x="39" y="28"/>
                      <a:pt x="40" y="26"/>
                      <a:pt x="42" y="26"/>
                    </a:cubicBezTo>
                    <a:cubicBezTo>
                      <a:pt x="44" y="25"/>
                      <a:pt x="48" y="26"/>
                      <a:pt x="48" y="29"/>
                    </a:cubicBezTo>
                    <a:cubicBezTo>
                      <a:pt x="49" y="32"/>
                      <a:pt x="43" y="32"/>
                      <a:pt x="47" y="35"/>
                    </a:cubicBezTo>
                    <a:cubicBezTo>
                      <a:pt x="49" y="37"/>
                      <a:pt x="54" y="35"/>
                      <a:pt x="50" y="39"/>
                    </a:cubicBezTo>
                    <a:cubicBezTo>
                      <a:pt x="48" y="41"/>
                      <a:pt x="45" y="41"/>
                      <a:pt x="44" y="43"/>
                    </a:cubicBezTo>
                    <a:cubicBezTo>
                      <a:pt x="48" y="45"/>
                      <a:pt x="53" y="42"/>
                      <a:pt x="55" y="48"/>
                    </a:cubicBezTo>
                    <a:cubicBezTo>
                      <a:pt x="56" y="50"/>
                      <a:pt x="55" y="51"/>
                      <a:pt x="54" y="53"/>
                    </a:cubicBezTo>
                    <a:cubicBezTo>
                      <a:pt x="53" y="54"/>
                      <a:pt x="53" y="57"/>
                      <a:pt x="52" y="58"/>
                    </a:cubicBezTo>
                    <a:cubicBezTo>
                      <a:pt x="48" y="62"/>
                      <a:pt x="43" y="59"/>
                      <a:pt x="42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3" name="Freeform 77"/>
              <p:cNvSpPr>
                <a:spLocks/>
              </p:cNvSpPr>
              <p:nvPr/>
            </p:nvSpPr>
            <p:spPr bwMode="auto">
              <a:xfrm>
                <a:off x="4224513" y="4928694"/>
                <a:ext cx="132849" cy="269633"/>
              </a:xfrm>
              <a:custGeom>
                <a:avLst/>
                <a:gdLst>
                  <a:gd name="T0" fmla="*/ 45 w 57"/>
                  <a:gd name="T1" fmla="*/ 55 h 116"/>
                  <a:gd name="T2" fmla="*/ 41 w 57"/>
                  <a:gd name="T3" fmla="*/ 75 h 116"/>
                  <a:gd name="T4" fmla="*/ 35 w 57"/>
                  <a:gd name="T5" fmla="*/ 95 h 116"/>
                  <a:gd name="T6" fmla="*/ 31 w 57"/>
                  <a:gd name="T7" fmla="*/ 105 h 116"/>
                  <a:gd name="T8" fmla="*/ 24 w 57"/>
                  <a:gd name="T9" fmla="*/ 111 h 116"/>
                  <a:gd name="T10" fmla="*/ 16 w 57"/>
                  <a:gd name="T11" fmla="*/ 116 h 116"/>
                  <a:gd name="T12" fmla="*/ 8 w 57"/>
                  <a:gd name="T13" fmla="*/ 110 h 116"/>
                  <a:gd name="T14" fmla="*/ 4 w 57"/>
                  <a:gd name="T15" fmla="*/ 100 h 116"/>
                  <a:gd name="T16" fmla="*/ 0 w 57"/>
                  <a:gd name="T17" fmla="*/ 91 h 116"/>
                  <a:gd name="T18" fmla="*/ 7 w 57"/>
                  <a:gd name="T19" fmla="*/ 73 h 116"/>
                  <a:gd name="T20" fmla="*/ 13 w 57"/>
                  <a:gd name="T21" fmla="*/ 66 h 116"/>
                  <a:gd name="T22" fmla="*/ 10 w 57"/>
                  <a:gd name="T23" fmla="*/ 55 h 116"/>
                  <a:gd name="T24" fmla="*/ 14 w 57"/>
                  <a:gd name="T25" fmla="*/ 36 h 116"/>
                  <a:gd name="T26" fmla="*/ 33 w 57"/>
                  <a:gd name="T27" fmla="*/ 25 h 116"/>
                  <a:gd name="T28" fmla="*/ 38 w 57"/>
                  <a:gd name="T29" fmla="*/ 17 h 116"/>
                  <a:gd name="T30" fmla="*/ 44 w 57"/>
                  <a:gd name="T31" fmla="*/ 10 h 116"/>
                  <a:gd name="T32" fmla="*/ 51 w 57"/>
                  <a:gd name="T33" fmla="*/ 0 h 116"/>
                  <a:gd name="T34" fmla="*/ 54 w 57"/>
                  <a:gd name="T35" fmla="*/ 9 h 116"/>
                  <a:gd name="T36" fmla="*/ 55 w 57"/>
                  <a:gd name="T37" fmla="*/ 22 h 116"/>
                  <a:gd name="T38" fmla="*/ 57 w 57"/>
                  <a:gd name="T39" fmla="*/ 35 h 116"/>
                  <a:gd name="T40" fmla="*/ 52 w 57"/>
                  <a:gd name="T41" fmla="*/ 37 h 116"/>
                  <a:gd name="T42" fmla="*/ 48 w 57"/>
                  <a:gd name="T43" fmla="*/ 43 h 116"/>
                  <a:gd name="T44" fmla="*/ 45 w 57"/>
                  <a:gd name="T45" fmla="*/ 5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116">
                    <a:moveTo>
                      <a:pt x="45" y="55"/>
                    </a:moveTo>
                    <a:cubicBezTo>
                      <a:pt x="44" y="63"/>
                      <a:pt x="43" y="69"/>
                      <a:pt x="41" y="75"/>
                    </a:cubicBezTo>
                    <a:cubicBezTo>
                      <a:pt x="38" y="82"/>
                      <a:pt x="37" y="89"/>
                      <a:pt x="35" y="95"/>
                    </a:cubicBezTo>
                    <a:cubicBezTo>
                      <a:pt x="34" y="98"/>
                      <a:pt x="33" y="101"/>
                      <a:pt x="31" y="105"/>
                    </a:cubicBezTo>
                    <a:cubicBezTo>
                      <a:pt x="29" y="110"/>
                      <a:pt x="29" y="109"/>
                      <a:pt x="24" y="111"/>
                    </a:cubicBezTo>
                    <a:cubicBezTo>
                      <a:pt x="21" y="112"/>
                      <a:pt x="19" y="116"/>
                      <a:pt x="16" y="116"/>
                    </a:cubicBezTo>
                    <a:cubicBezTo>
                      <a:pt x="13" y="116"/>
                      <a:pt x="10" y="113"/>
                      <a:pt x="8" y="110"/>
                    </a:cubicBezTo>
                    <a:cubicBezTo>
                      <a:pt x="7" y="107"/>
                      <a:pt x="6" y="103"/>
                      <a:pt x="4" y="100"/>
                    </a:cubicBezTo>
                    <a:cubicBezTo>
                      <a:pt x="3" y="97"/>
                      <a:pt x="1" y="95"/>
                      <a:pt x="0" y="91"/>
                    </a:cubicBezTo>
                    <a:cubicBezTo>
                      <a:pt x="0" y="84"/>
                      <a:pt x="2" y="78"/>
                      <a:pt x="7" y="73"/>
                    </a:cubicBezTo>
                    <a:cubicBezTo>
                      <a:pt x="10" y="71"/>
                      <a:pt x="12" y="71"/>
                      <a:pt x="13" y="66"/>
                    </a:cubicBezTo>
                    <a:cubicBezTo>
                      <a:pt x="13" y="63"/>
                      <a:pt x="10" y="58"/>
                      <a:pt x="10" y="55"/>
                    </a:cubicBezTo>
                    <a:cubicBezTo>
                      <a:pt x="7" y="48"/>
                      <a:pt x="6" y="41"/>
                      <a:pt x="14" y="36"/>
                    </a:cubicBezTo>
                    <a:cubicBezTo>
                      <a:pt x="21" y="32"/>
                      <a:pt x="29" y="33"/>
                      <a:pt x="33" y="25"/>
                    </a:cubicBezTo>
                    <a:cubicBezTo>
                      <a:pt x="34" y="22"/>
                      <a:pt x="35" y="20"/>
                      <a:pt x="38" y="17"/>
                    </a:cubicBezTo>
                    <a:cubicBezTo>
                      <a:pt x="42" y="14"/>
                      <a:pt x="43" y="15"/>
                      <a:pt x="44" y="10"/>
                    </a:cubicBezTo>
                    <a:cubicBezTo>
                      <a:pt x="44" y="7"/>
                      <a:pt x="46" y="0"/>
                      <a:pt x="51" y="0"/>
                    </a:cubicBezTo>
                    <a:cubicBezTo>
                      <a:pt x="56" y="1"/>
                      <a:pt x="54" y="6"/>
                      <a:pt x="54" y="9"/>
                    </a:cubicBezTo>
                    <a:cubicBezTo>
                      <a:pt x="53" y="14"/>
                      <a:pt x="53" y="18"/>
                      <a:pt x="55" y="22"/>
                    </a:cubicBezTo>
                    <a:cubicBezTo>
                      <a:pt x="57" y="26"/>
                      <a:pt x="57" y="30"/>
                      <a:pt x="57" y="35"/>
                    </a:cubicBezTo>
                    <a:cubicBezTo>
                      <a:pt x="57" y="33"/>
                      <a:pt x="52" y="37"/>
                      <a:pt x="52" y="37"/>
                    </a:cubicBezTo>
                    <a:cubicBezTo>
                      <a:pt x="50" y="39"/>
                      <a:pt x="49" y="41"/>
                      <a:pt x="48" y="43"/>
                    </a:cubicBezTo>
                    <a:cubicBezTo>
                      <a:pt x="47" y="47"/>
                      <a:pt x="46" y="51"/>
                      <a:pt x="4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4" name="Freeform 78"/>
              <p:cNvSpPr>
                <a:spLocks/>
              </p:cNvSpPr>
              <p:nvPr/>
            </p:nvSpPr>
            <p:spPr bwMode="auto">
              <a:xfrm>
                <a:off x="3181407" y="4045991"/>
                <a:ext cx="1198588" cy="1344229"/>
              </a:xfrm>
              <a:custGeom>
                <a:avLst/>
                <a:gdLst>
                  <a:gd name="T0" fmla="*/ 421 w 515"/>
                  <a:gd name="T1" fmla="*/ 419 h 577"/>
                  <a:gd name="T2" fmla="*/ 387 w 515"/>
                  <a:gd name="T3" fmla="*/ 454 h 577"/>
                  <a:gd name="T4" fmla="*/ 375 w 515"/>
                  <a:gd name="T5" fmla="*/ 496 h 577"/>
                  <a:gd name="T6" fmla="*/ 350 w 515"/>
                  <a:gd name="T7" fmla="*/ 540 h 577"/>
                  <a:gd name="T8" fmla="*/ 291 w 515"/>
                  <a:gd name="T9" fmla="*/ 570 h 577"/>
                  <a:gd name="T10" fmla="*/ 257 w 515"/>
                  <a:gd name="T11" fmla="*/ 531 h 577"/>
                  <a:gd name="T12" fmla="*/ 238 w 515"/>
                  <a:gd name="T13" fmla="*/ 481 h 577"/>
                  <a:gd name="T14" fmla="*/ 214 w 515"/>
                  <a:gd name="T15" fmla="*/ 430 h 577"/>
                  <a:gd name="T16" fmla="*/ 230 w 515"/>
                  <a:gd name="T17" fmla="*/ 387 h 577"/>
                  <a:gd name="T18" fmla="*/ 219 w 515"/>
                  <a:gd name="T19" fmla="*/ 336 h 577"/>
                  <a:gd name="T20" fmla="*/ 200 w 515"/>
                  <a:gd name="T21" fmla="*/ 315 h 577"/>
                  <a:gd name="T22" fmla="*/ 193 w 515"/>
                  <a:gd name="T23" fmla="*/ 265 h 577"/>
                  <a:gd name="T24" fmla="*/ 170 w 515"/>
                  <a:gd name="T25" fmla="*/ 264 h 577"/>
                  <a:gd name="T26" fmla="*/ 142 w 515"/>
                  <a:gd name="T27" fmla="*/ 254 h 577"/>
                  <a:gd name="T28" fmla="*/ 100 w 515"/>
                  <a:gd name="T29" fmla="*/ 260 h 577"/>
                  <a:gd name="T30" fmla="*/ 57 w 515"/>
                  <a:gd name="T31" fmla="*/ 259 h 577"/>
                  <a:gd name="T32" fmla="*/ 22 w 515"/>
                  <a:gd name="T33" fmla="*/ 223 h 577"/>
                  <a:gd name="T34" fmla="*/ 6 w 515"/>
                  <a:gd name="T35" fmla="*/ 193 h 577"/>
                  <a:gd name="T36" fmla="*/ 7 w 515"/>
                  <a:gd name="T37" fmla="*/ 141 h 577"/>
                  <a:gd name="T38" fmla="*/ 7 w 515"/>
                  <a:gd name="T39" fmla="*/ 123 h 577"/>
                  <a:gd name="T40" fmla="*/ 49 w 515"/>
                  <a:gd name="T41" fmla="*/ 74 h 577"/>
                  <a:gd name="T42" fmla="*/ 86 w 515"/>
                  <a:gd name="T43" fmla="*/ 15 h 577"/>
                  <a:gd name="T44" fmla="*/ 130 w 515"/>
                  <a:gd name="T45" fmla="*/ 13 h 577"/>
                  <a:gd name="T46" fmla="*/ 190 w 515"/>
                  <a:gd name="T47" fmla="*/ 3 h 577"/>
                  <a:gd name="T48" fmla="*/ 210 w 515"/>
                  <a:gd name="T49" fmla="*/ 11 h 577"/>
                  <a:gd name="T50" fmla="*/ 212 w 515"/>
                  <a:gd name="T51" fmla="*/ 36 h 577"/>
                  <a:gd name="T52" fmla="*/ 247 w 515"/>
                  <a:gd name="T53" fmla="*/ 49 h 577"/>
                  <a:gd name="T54" fmla="*/ 280 w 515"/>
                  <a:gd name="T55" fmla="*/ 56 h 577"/>
                  <a:gd name="T56" fmla="*/ 291 w 515"/>
                  <a:gd name="T57" fmla="*/ 40 h 577"/>
                  <a:gd name="T58" fmla="*/ 319 w 515"/>
                  <a:gd name="T59" fmla="*/ 50 h 577"/>
                  <a:gd name="T60" fmla="*/ 371 w 515"/>
                  <a:gd name="T61" fmla="*/ 53 h 577"/>
                  <a:gd name="T62" fmla="*/ 386 w 515"/>
                  <a:gd name="T63" fmla="*/ 81 h 577"/>
                  <a:gd name="T64" fmla="*/ 383 w 515"/>
                  <a:gd name="T65" fmla="*/ 89 h 577"/>
                  <a:gd name="T66" fmla="*/ 398 w 515"/>
                  <a:gd name="T67" fmla="*/ 125 h 577"/>
                  <a:gd name="T68" fmla="*/ 407 w 515"/>
                  <a:gd name="T69" fmla="*/ 152 h 577"/>
                  <a:gd name="T70" fmla="*/ 420 w 515"/>
                  <a:gd name="T71" fmla="*/ 172 h 577"/>
                  <a:gd name="T72" fmla="*/ 446 w 515"/>
                  <a:gd name="T73" fmla="*/ 199 h 577"/>
                  <a:gd name="T74" fmla="*/ 468 w 515"/>
                  <a:gd name="T75" fmla="*/ 217 h 577"/>
                  <a:gd name="T76" fmla="*/ 514 w 515"/>
                  <a:gd name="T77" fmla="*/ 215 h 577"/>
                  <a:gd name="T78" fmla="*/ 506 w 515"/>
                  <a:gd name="T79" fmla="*/ 235 h 577"/>
                  <a:gd name="T80" fmla="*/ 466 w 515"/>
                  <a:gd name="T81" fmla="*/ 284 h 577"/>
                  <a:gd name="T82" fmla="*/ 427 w 515"/>
                  <a:gd name="T83" fmla="*/ 326 h 577"/>
                  <a:gd name="T84" fmla="*/ 425 w 515"/>
                  <a:gd name="T85" fmla="*/ 348 h 577"/>
                  <a:gd name="T86" fmla="*/ 429 w 515"/>
                  <a:gd name="T87" fmla="*/ 386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15" h="577">
                    <a:moveTo>
                      <a:pt x="433" y="405"/>
                    </a:moveTo>
                    <a:cubicBezTo>
                      <a:pt x="434" y="410"/>
                      <a:pt x="434" y="410"/>
                      <a:pt x="430" y="413"/>
                    </a:cubicBezTo>
                    <a:cubicBezTo>
                      <a:pt x="427" y="415"/>
                      <a:pt x="424" y="417"/>
                      <a:pt x="421" y="419"/>
                    </a:cubicBezTo>
                    <a:cubicBezTo>
                      <a:pt x="418" y="421"/>
                      <a:pt x="418" y="424"/>
                      <a:pt x="416" y="427"/>
                    </a:cubicBezTo>
                    <a:cubicBezTo>
                      <a:pt x="413" y="432"/>
                      <a:pt x="403" y="434"/>
                      <a:pt x="398" y="437"/>
                    </a:cubicBezTo>
                    <a:cubicBezTo>
                      <a:pt x="392" y="440"/>
                      <a:pt x="386" y="447"/>
                      <a:pt x="387" y="454"/>
                    </a:cubicBezTo>
                    <a:cubicBezTo>
                      <a:pt x="389" y="461"/>
                      <a:pt x="394" y="467"/>
                      <a:pt x="395" y="473"/>
                    </a:cubicBezTo>
                    <a:cubicBezTo>
                      <a:pt x="396" y="483"/>
                      <a:pt x="390" y="487"/>
                      <a:pt x="383" y="489"/>
                    </a:cubicBezTo>
                    <a:cubicBezTo>
                      <a:pt x="379" y="491"/>
                      <a:pt x="376" y="492"/>
                      <a:pt x="375" y="496"/>
                    </a:cubicBezTo>
                    <a:cubicBezTo>
                      <a:pt x="374" y="500"/>
                      <a:pt x="374" y="503"/>
                      <a:pt x="374" y="506"/>
                    </a:cubicBezTo>
                    <a:cubicBezTo>
                      <a:pt x="373" y="513"/>
                      <a:pt x="374" y="520"/>
                      <a:pt x="367" y="525"/>
                    </a:cubicBezTo>
                    <a:cubicBezTo>
                      <a:pt x="361" y="530"/>
                      <a:pt x="356" y="534"/>
                      <a:pt x="350" y="540"/>
                    </a:cubicBezTo>
                    <a:cubicBezTo>
                      <a:pt x="345" y="546"/>
                      <a:pt x="341" y="552"/>
                      <a:pt x="337" y="558"/>
                    </a:cubicBezTo>
                    <a:cubicBezTo>
                      <a:pt x="332" y="564"/>
                      <a:pt x="324" y="567"/>
                      <a:pt x="316" y="568"/>
                    </a:cubicBezTo>
                    <a:cubicBezTo>
                      <a:pt x="308" y="569"/>
                      <a:pt x="298" y="565"/>
                      <a:pt x="291" y="570"/>
                    </a:cubicBezTo>
                    <a:cubicBezTo>
                      <a:pt x="284" y="574"/>
                      <a:pt x="277" y="577"/>
                      <a:pt x="269" y="572"/>
                    </a:cubicBezTo>
                    <a:cubicBezTo>
                      <a:pt x="263" y="568"/>
                      <a:pt x="261" y="560"/>
                      <a:pt x="260" y="553"/>
                    </a:cubicBezTo>
                    <a:cubicBezTo>
                      <a:pt x="260" y="545"/>
                      <a:pt x="258" y="539"/>
                      <a:pt x="257" y="531"/>
                    </a:cubicBezTo>
                    <a:cubicBezTo>
                      <a:pt x="255" y="525"/>
                      <a:pt x="253" y="520"/>
                      <a:pt x="248" y="515"/>
                    </a:cubicBezTo>
                    <a:cubicBezTo>
                      <a:pt x="245" y="511"/>
                      <a:pt x="242" y="505"/>
                      <a:pt x="240" y="501"/>
                    </a:cubicBezTo>
                    <a:cubicBezTo>
                      <a:pt x="238" y="494"/>
                      <a:pt x="240" y="488"/>
                      <a:pt x="238" y="481"/>
                    </a:cubicBezTo>
                    <a:cubicBezTo>
                      <a:pt x="237" y="475"/>
                      <a:pt x="235" y="467"/>
                      <a:pt x="232" y="461"/>
                    </a:cubicBezTo>
                    <a:cubicBezTo>
                      <a:pt x="229" y="454"/>
                      <a:pt x="220" y="450"/>
                      <a:pt x="217" y="442"/>
                    </a:cubicBezTo>
                    <a:cubicBezTo>
                      <a:pt x="216" y="438"/>
                      <a:pt x="216" y="434"/>
                      <a:pt x="214" y="430"/>
                    </a:cubicBezTo>
                    <a:cubicBezTo>
                      <a:pt x="213" y="427"/>
                      <a:pt x="211" y="423"/>
                      <a:pt x="212" y="419"/>
                    </a:cubicBezTo>
                    <a:cubicBezTo>
                      <a:pt x="214" y="412"/>
                      <a:pt x="221" y="405"/>
                      <a:pt x="225" y="399"/>
                    </a:cubicBezTo>
                    <a:cubicBezTo>
                      <a:pt x="228" y="395"/>
                      <a:pt x="230" y="392"/>
                      <a:pt x="230" y="387"/>
                    </a:cubicBezTo>
                    <a:cubicBezTo>
                      <a:pt x="229" y="384"/>
                      <a:pt x="228" y="380"/>
                      <a:pt x="228" y="377"/>
                    </a:cubicBezTo>
                    <a:cubicBezTo>
                      <a:pt x="227" y="370"/>
                      <a:pt x="229" y="362"/>
                      <a:pt x="227" y="355"/>
                    </a:cubicBezTo>
                    <a:cubicBezTo>
                      <a:pt x="226" y="349"/>
                      <a:pt x="223" y="341"/>
                      <a:pt x="219" y="336"/>
                    </a:cubicBezTo>
                    <a:cubicBezTo>
                      <a:pt x="217" y="334"/>
                      <a:pt x="216" y="330"/>
                      <a:pt x="214" y="328"/>
                    </a:cubicBezTo>
                    <a:cubicBezTo>
                      <a:pt x="211" y="326"/>
                      <a:pt x="208" y="325"/>
                      <a:pt x="206" y="323"/>
                    </a:cubicBezTo>
                    <a:cubicBezTo>
                      <a:pt x="204" y="320"/>
                      <a:pt x="202" y="318"/>
                      <a:pt x="200" y="315"/>
                    </a:cubicBezTo>
                    <a:cubicBezTo>
                      <a:pt x="195" y="309"/>
                      <a:pt x="197" y="301"/>
                      <a:pt x="197" y="294"/>
                    </a:cubicBezTo>
                    <a:cubicBezTo>
                      <a:pt x="198" y="288"/>
                      <a:pt x="202" y="279"/>
                      <a:pt x="200" y="273"/>
                    </a:cubicBezTo>
                    <a:cubicBezTo>
                      <a:pt x="199" y="271"/>
                      <a:pt x="194" y="266"/>
                      <a:pt x="193" y="265"/>
                    </a:cubicBezTo>
                    <a:cubicBezTo>
                      <a:pt x="191" y="264"/>
                      <a:pt x="192" y="264"/>
                      <a:pt x="188" y="264"/>
                    </a:cubicBezTo>
                    <a:cubicBezTo>
                      <a:pt x="187" y="265"/>
                      <a:pt x="185" y="266"/>
                      <a:pt x="184" y="266"/>
                    </a:cubicBezTo>
                    <a:cubicBezTo>
                      <a:pt x="179" y="267"/>
                      <a:pt x="174" y="265"/>
                      <a:pt x="170" y="264"/>
                    </a:cubicBezTo>
                    <a:cubicBezTo>
                      <a:pt x="169" y="261"/>
                      <a:pt x="168" y="257"/>
                      <a:pt x="167" y="255"/>
                    </a:cubicBezTo>
                    <a:cubicBezTo>
                      <a:pt x="164" y="251"/>
                      <a:pt x="158" y="250"/>
                      <a:pt x="154" y="251"/>
                    </a:cubicBezTo>
                    <a:cubicBezTo>
                      <a:pt x="150" y="251"/>
                      <a:pt x="146" y="253"/>
                      <a:pt x="142" y="254"/>
                    </a:cubicBezTo>
                    <a:cubicBezTo>
                      <a:pt x="138" y="255"/>
                      <a:pt x="134" y="255"/>
                      <a:pt x="130" y="256"/>
                    </a:cubicBezTo>
                    <a:cubicBezTo>
                      <a:pt x="122" y="257"/>
                      <a:pt x="120" y="264"/>
                      <a:pt x="111" y="263"/>
                    </a:cubicBezTo>
                    <a:cubicBezTo>
                      <a:pt x="107" y="262"/>
                      <a:pt x="104" y="260"/>
                      <a:pt x="100" y="260"/>
                    </a:cubicBezTo>
                    <a:cubicBezTo>
                      <a:pt x="96" y="259"/>
                      <a:pt x="93" y="262"/>
                      <a:pt x="90" y="264"/>
                    </a:cubicBezTo>
                    <a:cubicBezTo>
                      <a:pt x="82" y="269"/>
                      <a:pt x="75" y="267"/>
                      <a:pt x="67" y="263"/>
                    </a:cubicBezTo>
                    <a:cubicBezTo>
                      <a:pt x="63" y="262"/>
                      <a:pt x="60" y="261"/>
                      <a:pt x="57" y="259"/>
                    </a:cubicBezTo>
                    <a:cubicBezTo>
                      <a:pt x="54" y="258"/>
                      <a:pt x="53" y="255"/>
                      <a:pt x="50" y="253"/>
                    </a:cubicBezTo>
                    <a:cubicBezTo>
                      <a:pt x="45" y="248"/>
                      <a:pt x="39" y="244"/>
                      <a:pt x="34" y="239"/>
                    </a:cubicBezTo>
                    <a:cubicBezTo>
                      <a:pt x="29" y="234"/>
                      <a:pt x="26" y="228"/>
                      <a:pt x="22" y="223"/>
                    </a:cubicBezTo>
                    <a:cubicBezTo>
                      <a:pt x="20" y="221"/>
                      <a:pt x="18" y="219"/>
                      <a:pt x="16" y="217"/>
                    </a:cubicBezTo>
                    <a:cubicBezTo>
                      <a:pt x="13" y="215"/>
                      <a:pt x="8" y="214"/>
                      <a:pt x="6" y="211"/>
                    </a:cubicBezTo>
                    <a:cubicBezTo>
                      <a:pt x="4" y="207"/>
                      <a:pt x="5" y="198"/>
                      <a:pt x="6" y="193"/>
                    </a:cubicBezTo>
                    <a:cubicBezTo>
                      <a:pt x="0" y="192"/>
                      <a:pt x="5" y="184"/>
                      <a:pt x="3" y="181"/>
                    </a:cubicBezTo>
                    <a:cubicBezTo>
                      <a:pt x="6" y="174"/>
                      <a:pt x="10" y="169"/>
                      <a:pt x="11" y="161"/>
                    </a:cubicBezTo>
                    <a:cubicBezTo>
                      <a:pt x="12" y="154"/>
                      <a:pt x="9" y="148"/>
                      <a:pt x="7" y="141"/>
                    </a:cubicBezTo>
                    <a:cubicBezTo>
                      <a:pt x="7" y="140"/>
                      <a:pt x="8" y="138"/>
                      <a:pt x="7" y="136"/>
                    </a:cubicBezTo>
                    <a:cubicBezTo>
                      <a:pt x="6" y="134"/>
                      <a:pt x="4" y="134"/>
                      <a:pt x="3" y="131"/>
                    </a:cubicBezTo>
                    <a:cubicBezTo>
                      <a:pt x="2" y="128"/>
                      <a:pt x="5" y="125"/>
                      <a:pt x="7" y="123"/>
                    </a:cubicBezTo>
                    <a:cubicBezTo>
                      <a:pt x="11" y="117"/>
                      <a:pt x="17" y="111"/>
                      <a:pt x="20" y="104"/>
                    </a:cubicBezTo>
                    <a:cubicBezTo>
                      <a:pt x="23" y="98"/>
                      <a:pt x="26" y="91"/>
                      <a:pt x="30" y="86"/>
                    </a:cubicBezTo>
                    <a:cubicBezTo>
                      <a:pt x="36" y="79"/>
                      <a:pt x="43" y="79"/>
                      <a:pt x="49" y="74"/>
                    </a:cubicBezTo>
                    <a:cubicBezTo>
                      <a:pt x="60" y="65"/>
                      <a:pt x="54" y="45"/>
                      <a:pt x="66" y="37"/>
                    </a:cubicBezTo>
                    <a:cubicBezTo>
                      <a:pt x="71" y="34"/>
                      <a:pt x="76" y="31"/>
                      <a:pt x="80" y="26"/>
                    </a:cubicBezTo>
                    <a:cubicBezTo>
                      <a:pt x="83" y="22"/>
                      <a:pt x="85" y="19"/>
                      <a:pt x="86" y="15"/>
                    </a:cubicBezTo>
                    <a:cubicBezTo>
                      <a:pt x="89" y="13"/>
                      <a:pt x="95" y="16"/>
                      <a:pt x="97" y="17"/>
                    </a:cubicBezTo>
                    <a:cubicBezTo>
                      <a:pt x="102" y="19"/>
                      <a:pt x="104" y="20"/>
                      <a:pt x="109" y="19"/>
                    </a:cubicBezTo>
                    <a:cubicBezTo>
                      <a:pt x="116" y="19"/>
                      <a:pt x="122" y="16"/>
                      <a:pt x="130" y="13"/>
                    </a:cubicBezTo>
                    <a:cubicBezTo>
                      <a:pt x="137" y="11"/>
                      <a:pt x="144" y="6"/>
                      <a:pt x="152" y="5"/>
                    </a:cubicBezTo>
                    <a:cubicBezTo>
                      <a:pt x="161" y="4"/>
                      <a:pt x="170" y="6"/>
                      <a:pt x="179" y="5"/>
                    </a:cubicBezTo>
                    <a:cubicBezTo>
                      <a:pt x="183" y="4"/>
                      <a:pt x="186" y="3"/>
                      <a:pt x="190" y="3"/>
                    </a:cubicBezTo>
                    <a:cubicBezTo>
                      <a:pt x="195" y="4"/>
                      <a:pt x="196" y="3"/>
                      <a:pt x="201" y="1"/>
                    </a:cubicBezTo>
                    <a:cubicBezTo>
                      <a:pt x="205" y="0"/>
                      <a:pt x="207" y="1"/>
                      <a:pt x="210" y="4"/>
                    </a:cubicBezTo>
                    <a:cubicBezTo>
                      <a:pt x="213" y="7"/>
                      <a:pt x="213" y="8"/>
                      <a:pt x="210" y="11"/>
                    </a:cubicBezTo>
                    <a:cubicBezTo>
                      <a:pt x="212" y="13"/>
                      <a:pt x="216" y="17"/>
                      <a:pt x="214" y="20"/>
                    </a:cubicBezTo>
                    <a:cubicBezTo>
                      <a:pt x="212" y="24"/>
                      <a:pt x="206" y="24"/>
                      <a:pt x="206" y="29"/>
                    </a:cubicBezTo>
                    <a:cubicBezTo>
                      <a:pt x="201" y="31"/>
                      <a:pt x="211" y="35"/>
                      <a:pt x="212" y="36"/>
                    </a:cubicBezTo>
                    <a:cubicBezTo>
                      <a:pt x="213" y="38"/>
                      <a:pt x="213" y="39"/>
                      <a:pt x="215" y="40"/>
                    </a:cubicBezTo>
                    <a:cubicBezTo>
                      <a:pt x="217" y="41"/>
                      <a:pt x="220" y="41"/>
                      <a:pt x="222" y="41"/>
                    </a:cubicBezTo>
                    <a:cubicBezTo>
                      <a:pt x="232" y="40"/>
                      <a:pt x="238" y="47"/>
                      <a:pt x="247" y="49"/>
                    </a:cubicBezTo>
                    <a:cubicBezTo>
                      <a:pt x="247" y="55"/>
                      <a:pt x="256" y="58"/>
                      <a:pt x="260" y="61"/>
                    </a:cubicBezTo>
                    <a:cubicBezTo>
                      <a:pt x="265" y="64"/>
                      <a:pt x="276" y="67"/>
                      <a:pt x="279" y="60"/>
                    </a:cubicBezTo>
                    <a:cubicBezTo>
                      <a:pt x="280" y="59"/>
                      <a:pt x="281" y="58"/>
                      <a:pt x="280" y="56"/>
                    </a:cubicBezTo>
                    <a:cubicBezTo>
                      <a:pt x="280" y="55"/>
                      <a:pt x="278" y="54"/>
                      <a:pt x="278" y="52"/>
                    </a:cubicBezTo>
                    <a:cubicBezTo>
                      <a:pt x="278" y="49"/>
                      <a:pt x="282" y="47"/>
                      <a:pt x="284" y="45"/>
                    </a:cubicBezTo>
                    <a:cubicBezTo>
                      <a:pt x="285" y="44"/>
                      <a:pt x="288" y="40"/>
                      <a:pt x="291" y="40"/>
                    </a:cubicBezTo>
                    <a:cubicBezTo>
                      <a:pt x="293" y="40"/>
                      <a:pt x="293" y="42"/>
                      <a:pt x="295" y="42"/>
                    </a:cubicBezTo>
                    <a:cubicBezTo>
                      <a:pt x="297" y="44"/>
                      <a:pt x="298" y="44"/>
                      <a:pt x="301" y="45"/>
                    </a:cubicBezTo>
                    <a:cubicBezTo>
                      <a:pt x="307" y="46"/>
                      <a:pt x="313" y="47"/>
                      <a:pt x="319" y="50"/>
                    </a:cubicBezTo>
                    <a:cubicBezTo>
                      <a:pt x="325" y="54"/>
                      <a:pt x="334" y="55"/>
                      <a:pt x="341" y="56"/>
                    </a:cubicBezTo>
                    <a:cubicBezTo>
                      <a:pt x="350" y="58"/>
                      <a:pt x="356" y="49"/>
                      <a:pt x="365" y="51"/>
                    </a:cubicBezTo>
                    <a:cubicBezTo>
                      <a:pt x="367" y="51"/>
                      <a:pt x="368" y="52"/>
                      <a:pt x="371" y="53"/>
                    </a:cubicBezTo>
                    <a:cubicBezTo>
                      <a:pt x="373" y="53"/>
                      <a:pt x="375" y="53"/>
                      <a:pt x="377" y="53"/>
                    </a:cubicBezTo>
                    <a:cubicBezTo>
                      <a:pt x="380" y="55"/>
                      <a:pt x="383" y="57"/>
                      <a:pt x="385" y="60"/>
                    </a:cubicBezTo>
                    <a:cubicBezTo>
                      <a:pt x="388" y="64"/>
                      <a:pt x="388" y="76"/>
                      <a:pt x="386" y="81"/>
                    </a:cubicBezTo>
                    <a:cubicBezTo>
                      <a:pt x="386" y="81"/>
                      <a:pt x="386" y="83"/>
                      <a:pt x="386" y="83"/>
                    </a:cubicBezTo>
                    <a:cubicBezTo>
                      <a:pt x="385" y="84"/>
                      <a:pt x="383" y="84"/>
                      <a:pt x="383" y="84"/>
                    </a:cubicBezTo>
                    <a:cubicBezTo>
                      <a:pt x="381" y="87"/>
                      <a:pt x="383" y="86"/>
                      <a:pt x="383" y="89"/>
                    </a:cubicBezTo>
                    <a:cubicBezTo>
                      <a:pt x="384" y="93"/>
                      <a:pt x="383" y="96"/>
                      <a:pt x="385" y="99"/>
                    </a:cubicBezTo>
                    <a:cubicBezTo>
                      <a:pt x="388" y="105"/>
                      <a:pt x="392" y="110"/>
                      <a:pt x="395" y="116"/>
                    </a:cubicBezTo>
                    <a:cubicBezTo>
                      <a:pt x="396" y="119"/>
                      <a:pt x="396" y="122"/>
                      <a:pt x="398" y="125"/>
                    </a:cubicBezTo>
                    <a:cubicBezTo>
                      <a:pt x="401" y="128"/>
                      <a:pt x="402" y="129"/>
                      <a:pt x="404" y="132"/>
                    </a:cubicBezTo>
                    <a:cubicBezTo>
                      <a:pt x="406" y="135"/>
                      <a:pt x="407" y="137"/>
                      <a:pt x="407" y="140"/>
                    </a:cubicBezTo>
                    <a:cubicBezTo>
                      <a:pt x="408" y="143"/>
                      <a:pt x="406" y="149"/>
                      <a:pt x="407" y="152"/>
                    </a:cubicBezTo>
                    <a:cubicBezTo>
                      <a:pt x="408" y="154"/>
                      <a:pt x="413" y="156"/>
                      <a:pt x="415" y="158"/>
                    </a:cubicBezTo>
                    <a:cubicBezTo>
                      <a:pt x="416" y="160"/>
                      <a:pt x="418" y="164"/>
                      <a:pt x="419" y="167"/>
                    </a:cubicBezTo>
                    <a:cubicBezTo>
                      <a:pt x="419" y="168"/>
                      <a:pt x="419" y="170"/>
                      <a:pt x="420" y="172"/>
                    </a:cubicBezTo>
                    <a:cubicBezTo>
                      <a:pt x="420" y="181"/>
                      <a:pt x="424" y="181"/>
                      <a:pt x="431" y="183"/>
                    </a:cubicBezTo>
                    <a:cubicBezTo>
                      <a:pt x="435" y="185"/>
                      <a:pt x="437" y="187"/>
                      <a:pt x="440" y="191"/>
                    </a:cubicBezTo>
                    <a:cubicBezTo>
                      <a:pt x="442" y="194"/>
                      <a:pt x="443" y="196"/>
                      <a:pt x="446" y="199"/>
                    </a:cubicBezTo>
                    <a:cubicBezTo>
                      <a:pt x="449" y="201"/>
                      <a:pt x="451" y="203"/>
                      <a:pt x="452" y="206"/>
                    </a:cubicBezTo>
                    <a:cubicBezTo>
                      <a:pt x="453" y="210"/>
                      <a:pt x="453" y="214"/>
                      <a:pt x="456" y="216"/>
                    </a:cubicBezTo>
                    <a:cubicBezTo>
                      <a:pt x="458" y="218"/>
                      <a:pt x="465" y="218"/>
                      <a:pt x="468" y="217"/>
                    </a:cubicBezTo>
                    <a:cubicBezTo>
                      <a:pt x="472" y="217"/>
                      <a:pt x="476" y="216"/>
                      <a:pt x="481" y="215"/>
                    </a:cubicBezTo>
                    <a:cubicBezTo>
                      <a:pt x="485" y="215"/>
                      <a:pt x="490" y="215"/>
                      <a:pt x="494" y="214"/>
                    </a:cubicBezTo>
                    <a:cubicBezTo>
                      <a:pt x="499" y="214"/>
                      <a:pt x="515" y="205"/>
                      <a:pt x="514" y="215"/>
                    </a:cubicBezTo>
                    <a:cubicBezTo>
                      <a:pt x="513" y="217"/>
                      <a:pt x="512" y="218"/>
                      <a:pt x="511" y="220"/>
                    </a:cubicBezTo>
                    <a:cubicBezTo>
                      <a:pt x="510" y="222"/>
                      <a:pt x="510" y="224"/>
                      <a:pt x="510" y="226"/>
                    </a:cubicBezTo>
                    <a:cubicBezTo>
                      <a:pt x="509" y="230"/>
                      <a:pt x="508" y="232"/>
                      <a:pt x="506" y="235"/>
                    </a:cubicBezTo>
                    <a:cubicBezTo>
                      <a:pt x="502" y="242"/>
                      <a:pt x="496" y="246"/>
                      <a:pt x="492" y="253"/>
                    </a:cubicBezTo>
                    <a:cubicBezTo>
                      <a:pt x="489" y="259"/>
                      <a:pt x="484" y="263"/>
                      <a:pt x="480" y="268"/>
                    </a:cubicBezTo>
                    <a:cubicBezTo>
                      <a:pt x="475" y="273"/>
                      <a:pt x="471" y="279"/>
                      <a:pt x="466" y="284"/>
                    </a:cubicBezTo>
                    <a:cubicBezTo>
                      <a:pt x="461" y="289"/>
                      <a:pt x="454" y="293"/>
                      <a:pt x="448" y="298"/>
                    </a:cubicBezTo>
                    <a:cubicBezTo>
                      <a:pt x="442" y="303"/>
                      <a:pt x="438" y="309"/>
                      <a:pt x="433" y="316"/>
                    </a:cubicBezTo>
                    <a:cubicBezTo>
                      <a:pt x="431" y="319"/>
                      <a:pt x="430" y="323"/>
                      <a:pt x="427" y="326"/>
                    </a:cubicBezTo>
                    <a:cubicBezTo>
                      <a:pt x="425" y="329"/>
                      <a:pt x="422" y="331"/>
                      <a:pt x="421" y="335"/>
                    </a:cubicBezTo>
                    <a:cubicBezTo>
                      <a:pt x="420" y="337"/>
                      <a:pt x="419" y="340"/>
                      <a:pt x="420" y="343"/>
                    </a:cubicBezTo>
                    <a:cubicBezTo>
                      <a:pt x="421" y="345"/>
                      <a:pt x="423" y="346"/>
                      <a:pt x="425" y="348"/>
                    </a:cubicBezTo>
                    <a:cubicBezTo>
                      <a:pt x="427" y="353"/>
                      <a:pt x="422" y="358"/>
                      <a:pt x="424" y="363"/>
                    </a:cubicBezTo>
                    <a:cubicBezTo>
                      <a:pt x="425" y="366"/>
                      <a:pt x="428" y="369"/>
                      <a:pt x="430" y="372"/>
                    </a:cubicBezTo>
                    <a:cubicBezTo>
                      <a:pt x="431" y="377"/>
                      <a:pt x="430" y="382"/>
                      <a:pt x="429" y="386"/>
                    </a:cubicBezTo>
                    <a:cubicBezTo>
                      <a:pt x="425" y="396"/>
                      <a:pt x="430" y="397"/>
                      <a:pt x="433" y="4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5" name="Freeform 79"/>
              <p:cNvSpPr>
                <a:spLocks/>
              </p:cNvSpPr>
              <p:nvPr/>
            </p:nvSpPr>
            <p:spPr bwMode="auto">
              <a:xfrm>
                <a:off x="3295558" y="3589386"/>
                <a:ext cx="100374" cy="121040"/>
              </a:xfrm>
              <a:custGeom>
                <a:avLst/>
                <a:gdLst>
                  <a:gd name="T0" fmla="*/ 18 w 43"/>
                  <a:gd name="T1" fmla="*/ 15 h 52"/>
                  <a:gd name="T2" fmla="*/ 16 w 43"/>
                  <a:gd name="T3" fmla="*/ 7 h 52"/>
                  <a:gd name="T4" fmla="*/ 24 w 43"/>
                  <a:gd name="T5" fmla="*/ 1 h 52"/>
                  <a:gd name="T6" fmla="*/ 40 w 43"/>
                  <a:gd name="T7" fmla="*/ 11 h 52"/>
                  <a:gd name="T8" fmla="*/ 37 w 43"/>
                  <a:gd name="T9" fmla="*/ 19 h 52"/>
                  <a:gd name="T10" fmla="*/ 38 w 43"/>
                  <a:gd name="T11" fmla="*/ 27 h 52"/>
                  <a:gd name="T12" fmla="*/ 34 w 43"/>
                  <a:gd name="T13" fmla="*/ 36 h 52"/>
                  <a:gd name="T14" fmla="*/ 27 w 43"/>
                  <a:gd name="T15" fmla="*/ 42 h 52"/>
                  <a:gd name="T16" fmla="*/ 12 w 43"/>
                  <a:gd name="T17" fmla="*/ 51 h 52"/>
                  <a:gd name="T18" fmla="*/ 5 w 43"/>
                  <a:gd name="T19" fmla="*/ 40 h 52"/>
                  <a:gd name="T20" fmla="*/ 11 w 43"/>
                  <a:gd name="T21" fmla="*/ 35 h 52"/>
                  <a:gd name="T22" fmla="*/ 9 w 43"/>
                  <a:gd name="T23" fmla="*/ 27 h 52"/>
                  <a:gd name="T24" fmla="*/ 7 w 43"/>
                  <a:gd name="T25" fmla="*/ 20 h 52"/>
                  <a:gd name="T26" fmla="*/ 18 w 43"/>
                  <a:gd name="T27" fmla="*/ 1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52">
                    <a:moveTo>
                      <a:pt x="18" y="15"/>
                    </a:moveTo>
                    <a:cubicBezTo>
                      <a:pt x="24" y="11"/>
                      <a:pt x="16" y="10"/>
                      <a:pt x="16" y="7"/>
                    </a:cubicBezTo>
                    <a:cubicBezTo>
                      <a:pt x="16" y="3"/>
                      <a:pt x="22" y="2"/>
                      <a:pt x="24" y="1"/>
                    </a:cubicBezTo>
                    <a:cubicBezTo>
                      <a:pt x="31" y="0"/>
                      <a:pt x="39" y="5"/>
                      <a:pt x="40" y="11"/>
                    </a:cubicBezTo>
                    <a:cubicBezTo>
                      <a:pt x="43" y="18"/>
                      <a:pt x="40" y="15"/>
                      <a:pt x="37" y="19"/>
                    </a:cubicBezTo>
                    <a:cubicBezTo>
                      <a:pt x="34" y="22"/>
                      <a:pt x="38" y="24"/>
                      <a:pt x="38" y="27"/>
                    </a:cubicBezTo>
                    <a:cubicBezTo>
                      <a:pt x="38" y="30"/>
                      <a:pt x="35" y="33"/>
                      <a:pt x="34" y="36"/>
                    </a:cubicBezTo>
                    <a:cubicBezTo>
                      <a:pt x="32" y="41"/>
                      <a:pt x="33" y="41"/>
                      <a:pt x="27" y="42"/>
                    </a:cubicBezTo>
                    <a:cubicBezTo>
                      <a:pt x="21" y="44"/>
                      <a:pt x="17" y="50"/>
                      <a:pt x="12" y="51"/>
                    </a:cubicBezTo>
                    <a:cubicBezTo>
                      <a:pt x="7" y="52"/>
                      <a:pt x="0" y="44"/>
                      <a:pt x="5" y="40"/>
                    </a:cubicBezTo>
                    <a:cubicBezTo>
                      <a:pt x="8" y="37"/>
                      <a:pt x="10" y="39"/>
                      <a:pt x="11" y="35"/>
                    </a:cubicBezTo>
                    <a:cubicBezTo>
                      <a:pt x="12" y="31"/>
                      <a:pt x="11" y="30"/>
                      <a:pt x="9" y="27"/>
                    </a:cubicBezTo>
                    <a:cubicBezTo>
                      <a:pt x="7" y="25"/>
                      <a:pt x="6" y="24"/>
                      <a:pt x="7" y="20"/>
                    </a:cubicBezTo>
                    <a:cubicBezTo>
                      <a:pt x="8" y="13"/>
                      <a:pt x="12" y="11"/>
                      <a:pt x="1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6" name="Freeform 80"/>
              <p:cNvSpPr>
                <a:spLocks/>
              </p:cNvSpPr>
              <p:nvPr/>
            </p:nvSpPr>
            <p:spPr bwMode="auto">
              <a:xfrm>
                <a:off x="3368379" y="3468346"/>
                <a:ext cx="155482" cy="279474"/>
              </a:xfrm>
              <a:custGeom>
                <a:avLst/>
                <a:gdLst>
                  <a:gd name="T0" fmla="*/ 8 w 67"/>
                  <a:gd name="T1" fmla="*/ 45 h 120"/>
                  <a:gd name="T2" fmla="*/ 10 w 67"/>
                  <a:gd name="T3" fmla="*/ 40 h 120"/>
                  <a:gd name="T4" fmla="*/ 10 w 67"/>
                  <a:gd name="T5" fmla="*/ 34 h 120"/>
                  <a:gd name="T6" fmla="*/ 5 w 67"/>
                  <a:gd name="T7" fmla="*/ 34 h 120"/>
                  <a:gd name="T8" fmla="*/ 5 w 67"/>
                  <a:gd name="T9" fmla="*/ 29 h 120"/>
                  <a:gd name="T10" fmla="*/ 0 w 67"/>
                  <a:gd name="T11" fmla="*/ 22 h 120"/>
                  <a:gd name="T12" fmla="*/ 5 w 67"/>
                  <a:gd name="T13" fmla="*/ 22 h 120"/>
                  <a:gd name="T14" fmla="*/ 7 w 67"/>
                  <a:gd name="T15" fmla="*/ 18 h 120"/>
                  <a:gd name="T16" fmla="*/ 13 w 67"/>
                  <a:gd name="T17" fmla="*/ 11 h 120"/>
                  <a:gd name="T18" fmla="*/ 28 w 67"/>
                  <a:gd name="T19" fmla="*/ 9 h 120"/>
                  <a:gd name="T20" fmla="*/ 20 w 67"/>
                  <a:gd name="T21" fmla="*/ 22 h 120"/>
                  <a:gd name="T22" fmla="*/ 36 w 67"/>
                  <a:gd name="T23" fmla="*/ 26 h 120"/>
                  <a:gd name="T24" fmla="*/ 30 w 67"/>
                  <a:gd name="T25" fmla="*/ 44 h 120"/>
                  <a:gd name="T26" fmla="*/ 36 w 67"/>
                  <a:gd name="T27" fmla="*/ 46 h 120"/>
                  <a:gd name="T28" fmla="*/ 39 w 67"/>
                  <a:gd name="T29" fmla="*/ 50 h 120"/>
                  <a:gd name="T30" fmla="*/ 43 w 67"/>
                  <a:gd name="T31" fmla="*/ 60 h 120"/>
                  <a:gd name="T32" fmla="*/ 51 w 67"/>
                  <a:gd name="T33" fmla="*/ 66 h 120"/>
                  <a:gd name="T34" fmla="*/ 53 w 67"/>
                  <a:gd name="T35" fmla="*/ 76 h 120"/>
                  <a:gd name="T36" fmla="*/ 54 w 67"/>
                  <a:gd name="T37" fmla="*/ 84 h 120"/>
                  <a:gd name="T38" fmla="*/ 63 w 67"/>
                  <a:gd name="T39" fmla="*/ 83 h 120"/>
                  <a:gd name="T40" fmla="*/ 65 w 67"/>
                  <a:gd name="T41" fmla="*/ 88 h 120"/>
                  <a:gd name="T42" fmla="*/ 60 w 67"/>
                  <a:gd name="T43" fmla="*/ 101 h 120"/>
                  <a:gd name="T44" fmla="*/ 42 w 67"/>
                  <a:gd name="T45" fmla="*/ 110 h 120"/>
                  <a:gd name="T46" fmla="*/ 32 w 67"/>
                  <a:gd name="T47" fmla="*/ 112 h 120"/>
                  <a:gd name="T48" fmla="*/ 27 w 67"/>
                  <a:gd name="T49" fmla="*/ 110 h 120"/>
                  <a:gd name="T50" fmla="*/ 25 w 67"/>
                  <a:gd name="T51" fmla="*/ 115 h 120"/>
                  <a:gd name="T52" fmla="*/ 19 w 67"/>
                  <a:gd name="T53" fmla="*/ 115 h 120"/>
                  <a:gd name="T54" fmla="*/ 15 w 67"/>
                  <a:gd name="T55" fmla="*/ 118 h 120"/>
                  <a:gd name="T56" fmla="*/ 11 w 67"/>
                  <a:gd name="T57" fmla="*/ 120 h 120"/>
                  <a:gd name="T58" fmla="*/ 7 w 67"/>
                  <a:gd name="T59" fmla="*/ 117 h 120"/>
                  <a:gd name="T60" fmla="*/ 15 w 67"/>
                  <a:gd name="T61" fmla="*/ 111 h 120"/>
                  <a:gd name="T62" fmla="*/ 21 w 67"/>
                  <a:gd name="T63" fmla="*/ 104 h 120"/>
                  <a:gd name="T64" fmla="*/ 30 w 67"/>
                  <a:gd name="T65" fmla="*/ 98 h 120"/>
                  <a:gd name="T66" fmla="*/ 12 w 67"/>
                  <a:gd name="T67" fmla="*/ 98 h 120"/>
                  <a:gd name="T68" fmla="*/ 17 w 67"/>
                  <a:gd name="T69" fmla="*/ 93 h 120"/>
                  <a:gd name="T70" fmla="*/ 18 w 67"/>
                  <a:gd name="T71" fmla="*/ 86 h 120"/>
                  <a:gd name="T72" fmla="*/ 29 w 67"/>
                  <a:gd name="T73" fmla="*/ 76 h 120"/>
                  <a:gd name="T74" fmla="*/ 25 w 67"/>
                  <a:gd name="T75" fmla="*/ 66 h 120"/>
                  <a:gd name="T76" fmla="*/ 27 w 67"/>
                  <a:gd name="T77" fmla="*/ 57 h 120"/>
                  <a:gd name="T78" fmla="*/ 14 w 67"/>
                  <a:gd name="T79" fmla="*/ 57 h 120"/>
                  <a:gd name="T80" fmla="*/ 17 w 67"/>
                  <a:gd name="T81" fmla="*/ 50 h 120"/>
                  <a:gd name="T82" fmla="*/ 13 w 67"/>
                  <a:gd name="T83" fmla="*/ 45 h 120"/>
                  <a:gd name="T84" fmla="*/ 8 w 67"/>
                  <a:gd name="T85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7" h="120">
                    <a:moveTo>
                      <a:pt x="8" y="45"/>
                    </a:moveTo>
                    <a:cubicBezTo>
                      <a:pt x="7" y="46"/>
                      <a:pt x="10" y="40"/>
                      <a:pt x="10" y="40"/>
                    </a:cubicBezTo>
                    <a:cubicBezTo>
                      <a:pt x="11" y="38"/>
                      <a:pt x="12" y="36"/>
                      <a:pt x="10" y="34"/>
                    </a:cubicBezTo>
                    <a:cubicBezTo>
                      <a:pt x="8" y="33"/>
                      <a:pt x="6" y="35"/>
                      <a:pt x="5" y="34"/>
                    </a:cubicBezTo>
                    <a:cubicBezTo>
                      <a:pt x="4" y="33"/>
                      <a:pt x="5" y="30"/>
                      <a:pt x="5" y="29"/>
                    </a:cubicBezTo>
                    <a:cubicBezTo>
                      <a:pt x="4" y="25"/>
                      <a:pt x="2" y="25"/>
                      <a:pt x="0" y="22"/>
                    </a:cubicBezTo>
                    <a:cubicBezTo>
                      <a:pt x="2" y="22"/>
                      <a:pt x="4" y="23"/>
                      <a:pt x="5" y="22"/>
                    </a:cubicBezTo>
                    <a:cubicBezTo>
                      <a:pt x="7" y="21"/>
                      <a:pt x="6" y="20"/>
                      <a:pt x="7" y="18"/>
                    </a:cubicBezTo>
                    <a:cubicBezTo>
                      <a:pt x="9" y="15"/>
                      <a:pt x="10" y="13"/>
                      <a:pt x="13" y="11"/>
                    </a:cubicBezTo>
                    <a:cubicBezTo>
                      <a:pt x="15" y="9"/>
                      <a:pt x="28" y="0"/>
                      <a:pt x="28" y="9"/>
                    </a:cubicBezTo>
                    <a:cubicBezTo>
                      <a:pt x="24" y="11"/>
                      <a:pt x="20" y="17"/>
                      <a:pt x="20" y="22"/>
                    </a:cubicBezTo>
                    <a:cubicBezTo>
                      <a:pt x="25" y="23"/>
                      <a:pt x="42" y="15"/>
                      <a:pt x="36" y="26"/>
                    </a:cubicBezTo>
                    <a:cubicBezTo>
                      <a:pt x="34" y="30"/>
                      <a:pt x="26" y="40"/>
                      <a:pt x="30" y="44"/>
                    </a:cubicBezTo>
                    <a:cubicBezTo>
                      <a:pt x="31" y="45"/>
                      <a:pt x="34" y="45"/>
                      <a:pt x="36" y="46"/>
                    </a:cubicBezTo>
                    <a:cubicBezTo>
                      <a:pt x="38" y="47"/>
                      <a:pt x="38" y="48"/>
                      <a:pt x="39" y="50"/>
                    </a:cubicBezTo>
                    <a:cubicBezTo>
                      <a:pt x="41" y="53"/>
                      <a:pt x="40" y="57"/>
                      <a:pt x="43" y="60"/>
                    </a:cubicBezTo>
                    <a:cubicBezTo>
                      <a:pt x="45" y="62"/>
                      <a:pt x="49" y="63"/>
                      <a:pt x="51" y="66"/>
                    </a:cubicBezTo>
                    <a:cubicBezTo>
                      <a:pt x="53" y="69"/>
                      <a:pt x="52" y="72"/>
                      <a:pt x="53" y="76"/>
                    </a:cubicBezTo>
                    <a:cubicBezTo>
                      <a:pt x="53" y="79"/>
                      <a:pt x="54" y="81"/>
                      <a:pt x="54" y="84"/>
                    </a:cubicBezTo>
                    <a:cubicBezTo>
                      <a:pt x="58" y="85"/>
                      <a:pt x="59" y="80"/>
                      <a:pt x="63" y="83"/>
                    </a:cubicBezTo>
                    <a:cubicBezTo>
                      <a:pt x="67" y="84"/>
                      <a:pt x="66" y="85"/>
                      <a:pt x="65" y="88"/>
                    </a:cubicBezTo>
                    <a:cubicBezTo>
                      <a:pt x="64" y="91"/>
                      <a:pt x="52" y="101"/>
                      <a:pt x="60" y="101"/>
                    </a:cubicBezTo>
                    <a:cubicBezTo>
                      <a:pt x="63" y="108"/>
                      <a:pt x="46" y="109"/>
                      <a:pt x="42" y="110"/>
                    </a:cubicBezTo>
                    <a:cubicBezTo>
                      <a:pt x="38" y="111"/>
                      <a:pt x="36" y="113"/>
                      <a:pt x="32" y="112"/>
                    </a:cubicBezTo>
                    <a:cubicBezTo>
                      <a:pt x="31" y="111"/>
                      <a:pt x="29" y="109"/>
                      <a:pt x="27" y="110"/>
                    </a:cubicBezTo>
                    <a:cubicBezTo>
                      <a:pt x="24" y="111"/>
                      <a:pt x="26" y="113"/>
                      <a:pt x="25" y="115"/>
                    </a:cubicBezTo>
                    <a:cubicBezTo>
                      <a:pt x="23" y="117"/>
                      <a:pt x="22" y="115"/>
                      <a:pt x="19" y="115"/>
                    </a:cubicBezTo>
                    <a:cubicBezTo>
                      <a:pt x="17" y="115"/>
                      <a:pt x="17" y="116"/>
                      <a:pt x="15" y="118"/>
                    </a:cubicBezTo>
                    <a:cubicBezTo>
                      <a:pt x="13" y="119"/>
                      <a:pt x="13" y="120"/>
                      <a:pt x="11" y="120"/>
                    </a:cubicBezTo>
                    <a:cubicBezTo>
                      <a:pt x="9" y="120"/>
                      <a:pt x="7" y="120"/>
                      <a:pt x="7" y="117"/>
                    </a:cubicBezTo>
                    <a:cubicBezTo>
                      <a:pt x="7" y="115"/>
                      <a:pt x="13" y="113"/>
                      <a:pt x="15" y="111"/>
                    </a:cubicBezTo>
                    <a:cubicBezTo>
                      <a:pt x="17" y="109"/>
                      <a:pt x="18" y="106"/>
                      <a:pt x="21" y="104"/>
                    </a:cubicBezTo>
                    <a:cubicBezTo>
                      <a:pt x="23" y="102"/>
                      <a:pt x="30" y="102"/>
                      <a:pt x="30" y="98"/>
                    </a:cubicBezTo>
                    <a:cubicBezTo>
                      <a:pt x="24" y="97"/>
                      <a:pt x="18" y="101"/>
                      <a:pt x="12" y="98"/>
                    </a:cubicBezTo>
                    <a:cubicBezTo>
                      <a:pt x="12" y="94"/>
                      <a:pt x="15" y="94"/>
                      <a:pt x="17" y="93"/>
                    </a:cubicBezTo>
                    <a:cubicBezTo>
                      <a:pt x="21" y="90"/>
                      <a:pt x="19" y="90"/>
                      <a:pt x="18" y="86"/>
                    </a:cubicBezTo>
                    <a:cubicBezTo>
                      <a:pt x="16" y="79"/>
                      <a:pt x="23" y="77"/>
                      <a:pt x="29" y="76"/>
                    </a:cubicBezTo>
                    <a:cubicBezTo>
                      <a:pt x="31" y="73"/>
                      <a:pt x="29" y="66"/>
                      <a:pt x="25" y="66"/>
                    </a:cubicBezTo>
                    <a:cubicBezTo>
                      <a:pt x="24" y="62"/>
                      <a:pt x="28" y="61"/>
                      <a:pt x="27" y="57"/>
                    </a:cubicBezTo>
                    <a:cubicBezTo>
                      <a:pt x="22" y="56"/>
                      <a:pt x="16" y="64"/>
                      <a:pt x="14" y="57"/>
                    </a:cubicBezTo>
                    <a:cubicBezTo>
                      <a:pt x="13" y="53"/>
                      <a:pt x="17" y="53"/>
                      <a:pt x="17" y="50"/>
                    </a:cubicBezTo>
                    <a:cubicBezTo>
                      <a:pt x="17" y="48"/>
                      <a:pt x="13" y="48"/>
                      <a:pt x="13" y="45"/>
                    </a:cubicBezTo>
                    <a:cubicBezTo>
                      <a:pt x="12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7" name="Freeform 81"/>
              <p:cNvSpPr>
                <a:spLocks/>
              </p:cNvSpPr>
              <p:nvPr/>
            </p:nvSpPr>
            <p:spPr bwMode="auto">
              <a:xfrm>
                <a:off x="4371138" y="2594499"/>
                <a:ext cx="320804" cy="410354"/>
              </a:xfrm>
              <a:custGeom>
                <a:avLst/>
                <a:gdLst>
                  <a:gd name="T0" fmla="*/ 108 w 138"/>
                  <a:gd name="T1" fmla="*/ 34 h 176"/>
                  <a:gd name="T2" fmla="*/ 97 w 138"/>
                  <a:gd name="T3" fmla="*/ 39 h 176"/>
                  <a:gd name="T4" fmla="*/ 91 w 138"/>
                  <a:gd name="T5" fmla="*/ 46 h 176"/>
                  <a:gd name="T6" fmla="*/ 81 w 138"/>
                  <a:gd name="T7" fmla="*/ 50 h 176"/>
                  <a:gd name="T8" fmla="*/ 75 w 138"/>
                  <a:gd name="T9" fmla="*/ 58 h 176"/>
                  <a:gd name="T10" fmla="*/ 66 w 138"/>
                  <a:gd name="T11" fmla="*/ 65 h 176"/>
                  <a:gd name="T12" fmla="*/ 61 w 138"/>
                  <a:gd name="T13" fmla="*/ 73 h 176"/>
                  <a:gd name="T14" fmla="*/ 54 w 138"/>
                  <a:gd name="T15" fmla="*/ 77 h 176"/>
                  <a:gd name="T16" fmla="*/ 44 w 138"/>
                  <a:gd name="T17" fmla="*/ 95 h 176"/>
                  <a:gd name="T18" fmla="*/ 36 w 138"/>
                  <a:gd name="T19" fmla="*/ 113 h 176"/>
                  <a:gd name="T20" fmla="*/ 28 w 138"/>
                  <a:gd name="T21" fmla="*/ 131 h 176"/>
                  <a:gd name="T22" fmla="*/ 29 w 138"/>
                  <a:gd name="T23" fmla="*/ 140 h 176"/>
                  <a:gd name="T24" fmla="*/ 32 w 138"/>
                  <a:gd name="T25" fmla="*/ 150 h 176"/>
                  <a:gd name="T26" fmla="*/ 38 w 138"/>
                  <a:gd name="T27" fmla="*/ 163 h 176"/>
                  <a:gd name="T28" fmla="*/ 47 w 138"/>
                  <a:gd name="T29" fmla="*/ 174 h 176"/>
                  <a:gd name="T30" fmla="*/ 19 w 138"/>
                  <a:gd name="T31" fmla="*/ 167 h 176"/>
                  <a:gd name="T32" fmla="*/ 21 w 138"/>
                  <a:gd name="T33" fmla="*/ 157 h 176"/>
                  <a:gd name="T34" fmla="*/ 12 w 138"/>
                  <a:gd name="T35" fmla="*/ 151 h 176"/>
                  <a:gd name="T36" fmla="*/ 14 w 138"/>
                  <a:gd name="T37" fmla="*/ 157 h 176"/>
                  <a:gd name="T38" fmla="*/ 11 w 138"/>
                  <a:gd name="T39" fmla="*/ 164 h 176"/>
                  <a:gd name="T40" fmla="*/ 10 w 138"/>
                  <a:gd name="T41" fmla="*/ 159 h 176"/>
                  <a:gd name="T42" fmla="*/ 6 w 138"/>
                  <a:gd name="T43" fmla="*/ 154 h 176"/>
                  <a:gd name="T44" fmla="*/ 0 w 138"/>
                  <a:gd name="T45" fmla="*/ 147 h 176"/>
                  <a:gd name="T46" fmla="*/ 1 w 138"/>
                  <a:gd name="T47" fmla="*/ 136 h 176"/>
                  <a:gd name="T48" fmla="*/ 10 w 138"/>
                  <a:gd name="T49" fmla="*/ 131 h 176"/>
                  <a:gd name="T50" fmla="*/ 10 w 138"/>
                  <a:gd name="T51" fmla="*/ 115 h 176"/>
                  <a:gd name="T52" fmla="*/ 15 w 138"/>
                  <a:gd name="T53" fmla="*/ 113 h 176"/>
                  <a:gd name="T54" fmla="*/ 17 w 138"/>
                  <a:gd name="T55" fmla="*/ 108 h 176"/>
                  <a:gd name="T56" fmla="*/ 24 w 138"/>
                  <a:gd name="T57" fmla="*/ 102 h 176"/>
                  <a:gd name="T58" fmla="*/ 17 w 138"/>
                  <a:gd name="T59" fmla="*/ 95 h 176"/>
                  <a:gd name="T60" fmla="*/ 24 w 138"/>
                  <a:gd name="T61" fmla="*/ 89 h 176"/>
                  <a:gd name="T62" fmla="*/ 29 w 138"/>
                  <a:gd name="T63" fmla="*/ 81 h 176"/>
                  <a:gd name="T64" fmla="*/ 30 w 138"/>
                  <a:gd name="T65" fmla="*/ 76 h 176"/>
                  <a:gd name="T66" fmla="*/ 34 w 138"/>
                  <a:gd name="T67" fmla="*/ 73 h 176"/>
                  <a:gd name="T68" fmla="*/ 38 w 138"/>
                  <a:gd name="T69" fmla="*/ 54 h 176"/>
                  <a:gd name="T70" fmla="*/ 43 w 138"/>
                  <a:gd name="T71" fmla="*/ 52 h 176"/>
                  <a:gd name="T72" fmla="*/ 45 w 138"/>
                  <a:gd name="T73" fmla="*/ 48 h 176"/>
                  <a:gd name="T74" fmla="*/ 51 w 138"/>
                  <a:gd name="T75" fmla="*/ 40 h 176"/>
                  <a:gd name="T76" fmla="*/ 58 w 138"/>
                  <a:gd name="T77" fmla="*/ 33 h 176"/>
                  <a:gd name="T78" fmla="*/ 67 w 138"/>
                  <a:gd name="T79" fmla="*/ 29 h 176"/>
                  <a:gd name="T80" fmla="*/ 81 w 138"/>
                  <a:gd name="T81" fmla="*/ 24 h 176"/>
                  <a:gd name="T82" fmla="*/ 102 w 138"/>
                  <a:gd name="T83" fmla="*/ 18 h 176"/>
                  <a:gd name="T84" fmla="*/ 108 w 138"/>
                  <a:gd name="T85" fmla="*/ 12 h 176"/>
                  <a:gd name="T86" fmla="*/ 110 w 138"/>
                  <a:gd name="T87" fmla="*/ 7 h 176"/>
                  <a:gd name="T88" fmla="*/ 115 w 138"/>
                  <a:gd name="T89" fmla="*/ 5 h 176"/>
                  <a:gd name="T90" fmla="*/ 125 w 138"/>
                  <a:gd name="T91" fmla="*/ 0 h 176"/>
                  <a:gd name="T92" fmla="*/ 132 w 138"/>
                  <a:gd name="T93" fmla="*/ 6 h 176"/>
                  <a:gd name="T94" fmla="*/ 108 w 138"/>
                  <a:gd name="T95" fmla="*/ 34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8" h="176">
                    <a:moveTo>
                      <a:pt x="108" y="34"/>
                    </a:moveTo>
                    <a:cubicBezTo>
                      <a:pt x="104" y="36"/>
                      <a:pt x="101" y="36"/>
                      <a:pt x="97" y="39"/>
                    </a:cubicBezTo>
                    <a:cubicBezTo>
                      <a:pt x="95" y="41"/>
                      <a:pt x="93" y="44"/>
                      <a:pt x="91" y="46"/>
                    </a:cubicBezTo>
                    <a:cubicBezTo>
                      <a:pt x="88" y="48"/>
                      <a:pt x="84" y="47"/>
                      <a:pt x="81" y="50"/>
                    </a:cubicBezTo>
                    <a:cubicBezTo>
                      <a:pt x="79" y="52"/>
                      <a:pt x="78" y="56"/>
                      <a:pt x="75" y="58"/>
                    </a:cubicBezTo>
                    <a:cubicBezTo>
                      <a:pt x="72" y="60"/>
                      <a:pt x="68" y="61"/>
                      <a:pt x="66" y="65"/>
                    </a:cubicBezTo>
                    <a:cubicBezTo>
                      <a:pt x="64" y="67"/>
                      <a:pt x="64" y="70"/>
                      <a:pt x="61" y="73"/>
                    </a:cubicBezTo>
                    <a:cubicBezTo>
                      <a:pt x="59" y="74"/>
                      <a:pt x="57" y="76"/>
                      <a:pt x="54" y="77"/>
                    </a:cubicBezTo>
                    <a:cubicBezTo>
                      <a:pt x="55" y="83"/>
                      <a:pt x="47" y="90"/>
                      <a:pt x="44" y="95"/>
                    </a:cubicBezTo>
                    <a:cubicBezTo>
                      <a:pt x="41" y="100"/>
                      <a:pt x="39" y="107"/>
                      <a:pt x="36" y="113"/>
                    </a:cubicBezTo>
                    <a:cubicBezTo>
                      <a:pt x="34" y="119"/>
                      <a:pt x="30" y="124"/>
                      <a:pt x="28" y="131"/>
                    </a:cubicBezTo>
                    <a:cubicBezTo>
                      <a:pt x="27" y="134"/>
                      <a:pt x="28" y="137"/>
                      <a:pt x="29" y="140"/>
                    </a:cubicBezTo>
                    <a:cubicBezTo>
                      <a:pt x="31" y="144"/>
                      <a:pt x="32" y="146"/>
                      <a:pt x="32" y="150"/>
                    </a:cubicBezTo>
                    <a:cubicBezTo>
                      <a:pt x="32" y="155"/>
                      <a:pt x="34" y="160"/>
                      <a:pt x="38" y="163"/>
                    </a:cubicBezTo>
                    <a:cubicBezTo>
                      <a:pt x="43" y="165"/>
                      <a:pt x="50" y="167"/>
                      <a:pt x="47" y="174"/>
                    </a:cubicBezTo>
                    <a:cubicBezTo>
                      <a:pt x="38" y="176"/>
                      <a:pt x="27" y="170"/>
                      <a:pt x="19" y="167"/>
                    </a:cubicBezTo>
                    <a:cubicBezTo>
                      <a:pt x="18" y="163"/>
                      <a:pt x="22" y="162"/>
                      <a:pt x="21" y="157"/>
                    </a:cubicBezTo>
                    <a:cubicBezTo>
                      <a:pt x="20" y="156"/>
                      <a:pt x="14" y="151"/>
                      <a:pt x="12" y="151"/>
                    </a:cubicBezTo>
                    <a:cubicBezTo>
                      <a:pt x="7" y="151"/>
                      <a:pt x="13" y="156"/>
                      <a:pt x="14" y="157"/>
                    </a:cubicBezTo>
                    <a:cubicBezTo>
                      <a:pt x="16" y="160"/>
                      <a:pt x="15" y="168"/>
                      <a:pt x="11" y="164"/>
                    </a:cubicBezTo>
                    <a:cubicBezTo>
                      <a:pt x="9" y="163"/>
                      <a:pt x="10" y="160"/>
                      <a:pt x="10" y="159"/>
                    </a:cubicBezTo>
                    <a:cubicBezTo>
                      <a:pt x="9" y="157"/>
                      <a:pt x="8" y="155"/>
                      <a:pt x="6" y="154"/>
                    </a:cubicBezTo>
                    <a:cubicBezTo>
                      <a:pt x="3" y="151"/>
                      <a:pt x="1" y="151"/>
                      <a:pt x="0" y="147"/>
                    </a:cubicBezTo>
                    <a:cubicBezTo>
                      <a:pt x="0" y="145"/>
                      <a:pt x="0" y="138"/>
                      <a:pt x="1" y="136"/>
                    </a:cubicBezTo>
                    <a:cubicBezTo>
                      <a:pt x="4" y="133"/>
                      <a:pt x="8" y="136"/>
                      <a:pt x="10" y="131"/>
                    </a:cubicBezTo>
                    <a:cubicBezTo>
                      <a:pt x="12" y="124"/>
                      <a:pt x="3" y="118"/>
                      <a:pt x="10" y="115"/>
                    </a:cubicBezTo>
                    <a:cubicBezTo>
                      <a:pt x="12" y="114"/>
                      <a:pt x="14" y="114"/>
                      <a:pt x="15" y="113"/>
                    </a:cubicBezTo>
                    <a:cubicBezTo>
                      <a:pt x="17" y="111"/>
                      <a:pt x="16" y="110"/>
                      <a:pt x="17" y="108"/>
                    </a:cubicBezTo>
                    <a:cubicBezTo>
                      <a:pt x="18" y="104"/>
                      <a:pt x="20" y="103"/>
                      <a:pt x="24" y="102"/>
                    </a:cubicBezTo>
                    <a:cubicBezTo>
                      <a:pt x="23" y="99"/>
                      <a:pt x="17" y="98"/>
                      <a:pt x="17" y="95"/>
                    </a:cubicBezTo>
                    <a:cubicBezTo>
                      <a:pt x="17" y="92"/>
                      <a:pt x="22" y="90"/>
                      <a:pt x="24" y="89"/>
                    </a:cubicBezTo>
                    <a:cubicBezTo>
                      <a:pt x="27" y="86"/>
                      <a:pt x="28" y="85"/>
                      <a:pt x="29" y="81"/>
                    </a:cubicBezTo>
                    <a:cubicBezTo>
                      <a:pt x="30" y="79"/>
                      <a:pt x="29" y="78"/>
                      <a:pt x="30" y="76"/>
                    </a:cubicBezTo>
                    <a:cubicBezTo>
                      <a:pt x="31" y="75"/>
                      <a:pt x="33" y="74"/>
                      <a:pt x="34" y="73"/>
                    </a:cubicBezTo>
                    <a:cubicBezTo>
                      <a:pt x="38" y="67"/>
                      <a:pt x="30" y="59"/>
                      <a:pt x="38" y="54"/>
                    </a:cubicBezTo>
                    <a:cubicBezTo>
                      <a:pt x="40" y="53"/>
                      <a:pt x="42" y="54"/>
                      <a:pt x="43" y="52"/>
                    </a:cubicBezTo>
                    <a:cubicBezTo>
                      <a:pt x="44" y="52"/>
                      <a:pt x="45" y="49"/>
                      <a:pt x="45" y="48"/>
                    </a:cubicBezTo>
                    <a:cubicBezTo>
                      <a:pt x="48" y="45"/>
                      <a:pt x="49" y="43"/>
                      <a:pt x="51" y="40"/>
                    </a:cubicBezTo>
                    <a:cubicBezTo>
                      <a:pt x="53" y="37"/>
                      <a:pt x="55" y="35"/>
                      <a:pt x="58" y="33"/>
                    </a:cubicBezTo>
                    <a:cubicBezTo>
                      <a:pt x="61" y="31"/>
                      <a:pt x="64" y="31"/>
                      <a:pt x="67" y="29"/>
                    </a:cubicBezTo>
                    <a:cubicBezTo>
                      <a:pt x="71" y="26"/>
                      <a:pt x="76" y="14"/>
                      <a:pt x="81" y="24"/>
                    </a:cubicBezTo>
                    <a:cubicBezTo>
                      <a:pt x="88" y="25"/>
                      <a:pt x="96" y="23"/>
                      <a:pt x="102" y="18"/>
                    </a:cubicBezTo>
                    <a:cubicBezTo>
                      <a:pt x="104" y="16"/>
                      <a:pt x="107" y="14"/>
                      <a:pt x="108" y="12"/>
                    </a:cubicBezTo>
                    <a:cubicBezTo>
                      <a:pt x="109" y="9"/>
                      <a:pt x="108" y="9"/>
                      <a:pt x="110" y="7"/>
                    </a:cubicBezTo>
                    <a:cubicBezTo>
                      <a:pt x="111" y="6"/>
                      <a:pt x="113" y="5"/>
                      <a:pt x="115" y="5"/>
                    </a:cubicBezTo>
                    <a:cubicBezTo>
                      <a:pt x="118" y="3"/>
                      <a:pt x="120" y="0"/>
                      <a:pt x="125" y="0"/>
                    </a:cubicBezTo>
                    <a:cubicBezTo>
                      <a:pt x="128" y="1"/>
                      <a:pt x="131" y="4"/>
                      <a:pt x="132" y="6"/>
                    </a:cubicBezTo>
                    <a:cubicBezTo>
                      <a:pt x="138" y="21"/>
                      <a:pt x="117" y="29"/>
                      <a:pt x="108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8" name="Freeform 82"/>
              <p:cNvSpPr>
                <a:spLocks/>
              </p:cNvSpPr>
              <p:nvPr/>
            </p:nvSpPr>
            <p:spPr bwMode="auto">
              <a:xfrm>
                <a:off x="4313078" y="3044216"/>
                <a:ext cx="44283" cy="49203"/>
              </a:xfrm>
              <a:custGeom>
                <a:avLst/>
                <a:gdLst>
                  <a:gd name="T0" fmla="*/ 13 w 19"/>
                  <a:gd name="T1" fmla="*/ 19 h 21"/>
                  <a:gd name="T2" fmla="*/ 0 w 19"/>
                  <a:gd name="T3" fmla="*/ 19 h 21"/>
                  <a:gd name="T4" fmla="*/ 2 w 19"/>
                  <a:gd name="T5" fmla="*/ 11 h 21"/>
                  <a:gd name="T6" fmla="*/ 6 w 19"/>
                  <a:gd name="T7" fmla="*/ 3 h 21"/>
                  <a:gd name="T8" fmla="*/ 15 w 19"/>
                  <a:gd name="T9" fmla="*/ 5 h 21"/>
                  <a:gd name="T10" fmla="*/ 13 w 19"/>
                  <a:gd name="T1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1">
                    <a:moveTo>
                      <a:pt x="13" y="19"/>
                    </a:moveTo>
                    <a:cubicBezTo>
                      <a:pt x="9" y="21"/>
                      <a:pt x="4" y="20"/>
                      <a:pt x="0" y="19"/>
                    </a:cubicBezTo>
                    <a:cubicBezTo>
                      <a:pt x="0" y="16"/>
                      <a:pt x="1" y="13"/>
                      <a:pt x="2" y="11"/>
                    </a:cubicBezTo>
                    <a:cubicBezTo>
                      <a:pt x="3" y="9"/>
                      <a:pt x="4" y="4"/>
                      <a:pt x="6" y="3"/>
                    </a:cubicBezTo>
                    <a:cubicBezTo>
                      <a:pt x="9" y="0"/>
                      <a:pt x="12" y="2"/>
                      <a:pt x="15" y="5"/>
                    </a:cubicBezTo>
                    <a:cubicBezTo>
                      <a:pt x="19" y="9"/>
                      <a:pt x="18" y="15"/>
                      <a:pt x="1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9" name="Freeform 83"/>
              <p:cNvSpPr>
                <a:spLocks/>
              </p:cNvSpPr>
              <p:nvPr/>
            </p:nvSpPr>
            <p:spPr bwMode="auto">
              <a:xfrm>
                <a:off x="5184957" y="2382926"/>
                <a:ext cx="125960" cy="139737"/>
              </a:xfrm>
              <a:custGeom>
                <a:avLst/>
                <a:gdLst>
                  <a:gd name="T0" fmla="*/ 27 w 54"/>
                  <a:gd name="T1" fmla="*/ 50 h 60"/>
                  <a:gd name="T2" fmla="*/ 8 w 54"/>
                  <a:gd name="T3" fmla="*/ 59 h 60"/>
                  <a:gd name="T4" fmla="*/ 11 w 54"/>
                  <a:gd name="T5" fmla="*/ 44 h 60"/>
                  <a:gd name="T6" fmla="*/ 16 w 54"/>
                  <a:gd name="T7" fmla="*/ 24 h 60"/>
                  <a:gd name="T8" fmla="*/ 27 w 54"/>
                  <a:gd name="T9" fmla="*/ 3 h 60"/>
                  <a:gd name="T10" fmla="*/ 31 w 54"/>
                  <a:gd name="T11" fmla="*/ 0 h 60"/>
                  <a:gd name="T12" fmla="*/ 35 w 54"/>
                  <a:gd name="T13" fmla="*/ 5 h 60"/>
                  <a:gd name="T14" fmla="*/ 33 w 54"/>
                  <a:gd name="T15" fmla="*/ 17 h 60"/>
                  <a:gd name="T16" fmla="*/ 42 w 54"/>
                  <a:gd name="T17" fmla="*/ 12 h 60"/>
                  <a:gd name="T18" fmla="*/ 44 w 54"/>
                  <a:gd name="T19" fmla="*/ 18 h 60"/>
                  <a:gd name="T20" fmla="*/ 48 w 54"/>
                  <a:gd name="T21" fmla="*/ 23 h 60"/>
                  <a:gd name="T22" fmla="*/ 53 w 54"/>
                  <a:gd name="T23" fmla="*/ 34 h 60"/>
                  <a:gd name="T24" fmla="*/ 27 w 54"/>
                  <a:gd name="T25" fmla="*/ 5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60">
                    <a:moveTo>
                      <a:pt x="27" y="50"/>
                    </a:moveTo>
                    <a:cubicBezTo>
                      <a:pt x="20" y="51"/>
                      <a:pt x="14" y="60"/>
                      <a:pt x="8" y="59"/>
                    </a:cubicBezTo>
                    <a:cubicBezTo>
                      <a:pt x="0" y="58"/>
                      <a:pt x="10" y="48"/>
                      <a:pt x="11" y="44"/>
                    </a:cubicBezTo>
                    <a:cubicBezTo>
                      <a:pt x="14" y="38"/>
                      <a:pt x="14" y="31"/>
                      <a:pt x="16" y="24"/>
                    </a:cubicBezTo>
                    <a:cubicBezTo>
                      <a:pt x="18" y="16"/>
                      <a:pt x="21" y="8"/>
                      <a:pt x="27" y="3"/>
                    </a:cubicBezTo>
                    <a:cubicBezTo>
                      <a:pt x="28" y="1"/>
                      <a:pt x="28" y="0"/>
                      <a:pt x="31" y="0"/>
                    </a:cubicBezTo>
                    <a:cubicBezTo>
                      <a:pt x="32" y="1"/>
                      <a:pt x="35" y="3"/>
                      <a:pt x="35" y="5"/>
                    </a:cubicBezTo>
                    <a:cubicBezTo>
                      <a:pt x="36" y="9"/>
                      <a:pt x="32" y="12"/>
                      <a:pt x="33" y="17"/>
                    </a:cubicBezTo>
                    <a:cubicBezTo>
                      <a:pt x="36" y="15"/>
                      <a:pt x="37" y="8"/>
                      <a:pt x="42" y="12"/>
                    </a:cubicBezTo>
                    <a:cubicBezTo>
                      <a:pt x="44" y="13"/>
                      <a:pt x="43" y="15"/>
                      <a:pt x="44" y="18"/>
                    </a:cubicBezTo>
                    <a:cubicBezTo>
                      <a:pt x="45" y="20"/>
                      <a:pt x="47" y="21"/>
                      <a:pt x="48" y="23"/>
                    </a:cubicBezTo>
                    <a:cubicBezTo>
                      <a:pt x="52" y="26"/>
                      <a:pt x="54" y="29"/>
                      <a:pt x="53" y="34"/>
                    </a:cubicBezTo>
                    <a:cubicBezTo>
                      <a:pt x="53" y="49"/>
                      <a:pt x="37" y="48"/>
                      <a:pt x="27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0" name="Freeform 84"/>
              <p:cNvSpPr>
                <a:spLocks/>
              </p:cNvSpPr>
              <p:nvPr/>
            </p:nvSpPr>
            <p:spPr bwMode="auto">
              <a:xfrm>
                <a:off x="5055061" y="2259918"/>
                <a:ext cx="160402" cy="187956"/>
              </a:xfrm>
              <a:custGeom>
                <a:avLst/>
                <a:gdLst>
                  <a:gd name="T0" fmla="*/ 64 w 69"/>
                  <a:gd name="T1" fmla="*/ 54 h 81"/>
                  <a:gd name="T2" fmla="*/ 63 w 69"/>
                  <a:gd name="T3" fmla="*/ 58 h 81"/>
                  <a:gd name="T4" fmla="*/ 63 w 69"/>
                  <a:gd name="T5" fmla="*/ 60 h 81"/>
                  <a:gd name="T6" fmla="*/ 60 w 69"/>
                  <a:gd name="T7" fmla="*/ 61 h 81"/>
                  <a:gd name="T8" fmla="*/ 64 w 69"/>
                  <a:gd name="T9" fmla="*/ 68 h 81"/>
                  <a:gd name="T10" fmla="*/ 55 w 69"/>
                  <a:gd name="T11" fmla="*/ 80 h 81"/>
                  <a:gd name="T12" fmla="*/ 37 w 69"/>
                  <a:gd name="T13" fmla="*/ 72 h 81"/>
                  <a:gd name="T14" fmla="*/ 36 w 69"/>
                  <a:gd name="T15" fmla="*/ 64 h 81"/>
                  <a:gd name="T16" fmla="*/ 33 w 69"/>
                  <a:gd name="T17" fmla="*/ 73 h 81"/>
                  <a:gd name="T18" fmla="*/ 27 w 69"/>
                  <a:gd name="T19" fmla="*/ 66 h 81"/>
                  <a:gd name="T20" fmla="*/ 24 w 69"/>
                  <a:gd name="T21" fmla="*/ 58 h 81"/>
                  <a:gd name="T22" fmla="*/ 19 w 69"/>
                  <a:gd name="T23" fmla="*/ 52 h 81"/>
                  <a:gd name="T24" fmla="*/ 26 w 69"/>
                  <a:gd name="T25" fmla="*/ 37 h 81"/>
                  <a:gd name="T26" fmla="*/ 20 w 69"/>
                  <a:gd name="T27" fmla="*/ 35 h 81"/>
                  <a:gd name="T28" fmla="*/ 21 w 69"/>
                  <a:gd name="T29" fmla="*/ 39 h 81"/>
                  <a:gd name="T30" fmla="*/ 17 w 69"/>
                  <a:gd name="T31" fmla="*/ 42 h 81"/>
                  <a:gd name="T32" fmla="*/ 5 w 69"/>
                  <a:gd name="T33" fmla="*/ 39 h 81"/>
                  <a:gd name="T34" fmla="*/ 1 w 69"/>
                  <a:gd name="T35" fmla="*/ 25 h 81"/>
                  <a:gd name="T36" fmla="*/ 9 w 69"/>
                  <a:gd name="T37" fmla="*/ 14 h 81"/>
                  <a:gd name="T38" fmla="*/ 11 w 69"/>
                  <a:gd name="T39" fmla="*/ 4 h 81"/>
                  <a:gd name="T40" fmla="*/ 15 w 69"/>
                  <a:gd name="T41" fmla="*/ 12 h 81"/>
                  <a:gd name="T42" fmla="*/ 23 w 69"/>
                  <a:gd name="T43" fmla="*/ 8 h 81"/>
                  <a:gd name="T44" fmla="*/ 29 w 69"/>
                  <a:gd name="T45" fmla="*/ 1 h 81"/>
                  <a:gd name="T46" fmla="*/ 39 w 69"/>
                  <a:gd name="T47" fmla="*/ 6 h 81"/>
                  <a:gd name="T48" fmla="*/ 58 w 69"/>
                  <a:gd name="T49" fmla="*/ 15 h 81"/>
                  <a:gd name="T50" fmla="*/ 54 w 69"/>
                  <a:gd name="T51" fmla="*/ 22 h 81"/>
                  <a:gd name="T52" fmla="*/ 54 w 69"/>
                  <a:gd name="T53" fmla="*/ 32 h 81"/>
                  <a:gd name="T54" fmla="*/ 43 w 69"/>
                  <a:gd name="T55" fmla="*/ 44 h 81"/>
                  <a:gd name="T56" fmla="*/ 54 w 69"/>
                  <a:gd name="T57" fmla="*/ 37 h 81"/>
                  <a:gd name="T58" fmla="*/ 57 w 69"/>
                  <a:gd name="T59" fmla="*/ 33 h 81"/>
                  <a:gd name="T60" fmla="*/ 60 w 69"/>
                  <a:gd name="T61" fmla="*/ 26 h 81"/>
                  <a:gd name="T62" fmla="*/ 64 w 69"/>
                  <a:gd name="T63" fmla="*/ 31 h 81"/>
                  <a:gd name="T64" fmla="*/ 69 w 69"/>
                  <a:gd name="T65" fmla="*/ 43 h 81"/>
                  <a:gd name="T66" fmla="*/ 64 w 69"/>
                  <a:gd name="T67" fmla="*/ 5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" h="81">
                    <a:moveTo>
                      <a:pt x="64" y="54"/>
                    </a:moveTo>
                    <a:cubicBezTo>
                      <a:pt x="64" y="55"/>
                      <a:pt x="64" y="57"/>
                      <a:pt x="63" y="58"/>
                    </a:cubicBezTo>
                    <a:cubicBezTo>
                      <a:pt x="63" y="59"/>
                      <a:pt x="63" y="60"/>
                      <a:pt x="63" y="60"/>
                    </a:cubicBezTo>
                    <a:cubicBezTo>
                      <a:pt x="62" y="61"/>
                      <a:pt x="60" y="60"/>
                      <a:pt x="60" y="61"/>
                    </a:cubicBezTo>
                    <a:cubicBezTo>
                      <a:pt x="58" y="64"/>
                      <a:pt x="62" y="64"/>
                      <a:pt x="64" y="68"/>
                    </a:cubicBezTo>
                    <a:cubicBezTo>
                      <a:pt x="67" y="74"/>
                      <a:pt x="61" y="80"/>
                      <a:pt x="55" y="80"/>
                    </a:cubicBezTo>
                    <a:cubicBezTo>
                      <a:pt x="46" y="81"/>
                      <a:pt x="45" y="74"/>
                      <a:pt x="37" y="72"/>
                    </a:cubicBezTo>
                    <a:cubicBezTo>
                      <a:pt x="36" y="70"/>
                      <a:pt x="36" y="67"/>
                      <a:pt x="36" y="64"/>
                    </a:cubicBezTo>
                    <a:cubicBezTo>
                      <a:pt x="31" y="65"/>
                      <a:pt x="35" y="71"/>
                      <a:pt x="33" y="73"/>
                    </a:cubicBezTo>
                    <a:cubicBezTo>
                      <a:pt x="30" y="74"/>
                      <a:pt x="27" y="68"/>
                      <a:pt x="27" y="66"/>
                    </a:cubicBezTo>
                    <a:cubicBezTo>
                      <a:pt x="23" y="63"/>
                      <a:pt x="23" y="63"/>
                      <a:pt x="24" y="58"/>
                    </a:cubicBezTo>
                    <a:cubicBezTo>
                      <a:pt x="26" y="52"/>
                      <a:pt x="23" y="54"/>
                      <a:pt x="19" y="52"/>
                    </a:cubicBezTo>
                    <a:cubicBezTo>
                      <a:pt x="11" y="47"/>
                      <a:pt x="26" y="42"/>
                      <a:pt x="26" y="37"/>
                    </a:cubicBezTo>
                    <a:cubicBezTo>
                      <a:pt x="27" y="32"/>
                      <a:pt x="22" y="31"/>
                      <a:pt x="20" y="35"/>
                    </a:cubicBezTo>
                    <a:cubicBezTo>
                      <a:pt x="20" y="36"/>
                      <a:pt x="22" y="37"/>
                      <a:pt x="21" y="39"/>
                    </a:cubicBezTo>
                    <a:cubicBezTo>
                      <a:pt x="20" y="41"/>
                      <a:pt x="18" y="41"/>
                      <a:pt x="17" y="42"/>
                    </a:cubicBezTo>
                    <a:cubicBezTo>
                      <a:pt x="11" y="47"/>
                      <a:pt x="9" y="44"/>
                      <a:pt x="5" y="39"/>
                    </a:cubicBezTo>
                    <a:cubicBezTo>
                      <a:pt x="3" y="35"/>
                      <a:pt x="0" y="29"/>
                      <a:pt x="1" y="25"/>
                    </a:cubicBezTo>
                    <a:cubicBezTo>
                      <a:pt x="3" y="20"/>
                      <a:pt x="10" y="20"/>
                      <a:pt x="9" y="14"/>
                    </a:cubicBezTo>
                    <a:cubicBezTo>
                      <a:pt x="8" y="10"/>
                      <a:pt x="2" y="2"/>
                      <a:pt x="11" y="4"/>
                    </a:cubicBezTo>
                    <a:cubicBezTo>
                      <a:pt x="13" y="6"/>
                      <a:pt x="12" y="10"/>
                      <a:pt x="15" y="12"/>
                    </a:cubicBezTo>
                    <a:cubicBezTo>
                      <a:pt x="19" y="15"/>
                      <a:pt x="22" y="12"/>
                      <a:pt x="23" y="8"/>
                    </a:cubicBezTo>
                    <a:cubicBezTo>
                      <a:pt x="24" y="4"/>
                      <a:pt x="23" y="0"/>
                      <a:pt x="29" y="1"/>
                    </a:cubicBezTo>
                    <a:cubicBezTo>
                      <a:pt x="32" y="2"/>
                      <a:pt x="36" y="5"/>
                      <a:pt x="39" y="6"/>
                    </a:cubicBezTo>
                    <a:cubicBezTo>
                      <a:pt x="43" y="7"/>
                      <a:pt x="61" y="7"/>
                      <a:pt x="58" y="15"/>
                    </a:cubicBezTo>
                    <a:cubicBezTo>
                      <a:pt x="56" y="19"/>
                      <a:pt x="53" y="17"/>
                      <a:pt x="54" y="22"/>
                    </a:cubicBezTo>
                    <a:cubicBezTo>
                      <a:pt x="55" y="26"/>
                      <a:pt x="56" y="28"/>
                      <a:pt x="54" y="32"/>
                    </a:cubicBezTo>
                    <a:cubicBezTo>
                      <a:pt x="51" y="37"/>
                      <a:pt x="45" y="39"/>
                      <a:pt x="43" y="44"/>
                    </a:cubicBezTo>
                    <a:cubicBezTo>
                      <a:pt x="48" y="46"/>
                      <a:pt x="51" y="40"/>
                      <a:pt x="54" y="37"/>
                    </a:cubicBezTo>
                    <a:cubicBezTo>
                      <a:pt x="55" y="36"/>
                      <a:pt x="57" y="35"/>
                      <a:pt x="57" y="33"/>
                    </a:cubicBezTo>
                    <a:cubicBezTo>
                      <a:pt x="58" y="31"/>
                      <a:pt x="58" y="28"/>
                      <a:pt x="60" y="26"/>
                    </a:cubicBezTo>
                    <a:cubicBezTo>
                      <a:pt x="63" y="26"/>
                      <a:pt x="63" y="28"/>
                      <a:pt x="64" y="31"/>
                    </a:cubicBezTo>
                    <a:cubicBezTo>
                      <a:pt x="66" y="34"/>
                      <a:pt x="69" y="39"/>
                      <a:pt x="69" y="43"/>
                    </a:cubicBezTo>
                    <a:cubicBezTo>
                      <a:pt x="69" y="47"/>
                      <a:pt x="66" y="51"/>
                      <a:pt x="64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1" name="Freeform 85"/>
              <p:cNvSpPr>
                <a:spLocks/>
              </p:cNvSpPr>
              <p:nvPr/>
            </p:nvSpPr>
            <p:spPr bwMode="auto">
              <a:xfrm>
                <a:off x="3319176" y="2534472"/>
                <a:ext cx="3461930" cy="2179698"/>
              </a:xfrm>
              <a:custGeom>
                <a:avLst/>
                <a:gdLst>
                  <a:gd name="T0" fmla="*/ 866 w 1488"/>
                  <a:gd name="T1" fmla="*/ 41 h 936"/>
                  <a:gd name="T2" fmla="*/ 876 w 1488"/>
                  <a:gd name="T3" fmla="*/ 116 h 936"/>
                  <a:gd name="T4" fmla="*/ 909 w 1488"/>
                  <a:gd name="T5" fmla="*/ 121 h 936"/>
                  <a:gd name="T6" fmla="*/ 962 w 1488"/>
                  <a:gd name="T7" fmla="*/ 141 h 936"/>
                  <a:gd name="T8" fmla="*/ 1026 w 1488"/>
                  <a:gd name="T9" fmla="*/ 172 h 936"/>
                  <a:gd name="T10" fmla="*/ 1106 w 1488"/>
                  <a:gd name="T11" fmla="*/ 168 h 936"/>
                  <a:gd name="T12" fmla="*/ 1180 w 1488"/>
                  <a:gd name="T13" fmla="*/ 174 h 936"/>
                  <a:gd name="T14" fmla="*/ 1274 w 1488"/>
                  <a:gd name="T15" fmla="*/ 217 h 936"/>
                  <a:gd name="T16" fmla="*/ 1336 w 1488"/>
                  <a:gd name="T17" fmla="*/ 214 h 936"/>
                  <a:gd name="T18" fmla="*/ 1461 w 1488"/>
                  <a:gd name="T19" fmla="*/ 274 h 936"/>
                  <a:gd name="T20" fmla="*/ 1405 w 1488"/>
                  <a:gd name="T21" fmla="*/ 309 h 936"/>
                  <a:gd name="T22" fmla="*/ 1324 w 1488"/>
                  <a:gd name="T23" fmla="*/ 383 h 936"/>
                  <a:gd name="T24" fmla="*/ 1264 w 1488"/>
                  <a:gd name="T25" fmla="*/ 468 h 936"/>
                  <a:gd name="T26" fmla="*/ 1279 w 1488"/>
                  <a:gd name="T27" fmla="*/ 379 h 936"/>
                  <a:gd name="T28" fmla="*/ 1228 w 1488"/>
                  <a:gd name="T29" fmla="*/ 377 h 936"/>
                  <a:gd name="T30" fmla="*/ 1112 w 1488"/>
                  <a:gd name="T31" fmla="*/ 418 h 936"/>
                  <a:gd name="T32" fmla="*/ 1113 w 1488"/>
                  <a:gd name="T33" fmla="*/ 529 h 936"/>
                  <a:gd name="T34" fmla="*/ 1032 w 1488"/>
                  <a:gd name="T35" fmla="*/ 660 h 936"/>
                  <a:gd name="T36" fmla="*/ 975 w 1488"/>
                  <a:gd name="T37" fmla="*/ 615 h 936"/>
                  <a:gd name="T38" fmla="*/ 968 w 1488"/>
                  <a:gd name="T39" fmla="*/ 687 h 936"/>
                  <a:gd name="T40" fmla="*/ 898 w 1488"/>
                  <a:gd name="T41" fmla="*/ 784 h 936"/>
                  <a:gd name="T42" fmla="*/ 848 w 1488"/>
                  <a:gd name="T43" fmla="*/ 883 h 936"/>
                  <a:gd name="T44" fmla="*/ 841 w 1488"/>
                  <a:gd name="T45" fmla="*/ 914 h 936"/>
                  <a:gd name="T46" fmla="*/ 788 w 1488"/>
                  <a:gd name="T47" fmla="*/ 822 h 936"/>
                  <a:gd name="T48" fmla="*/ 666 w 1488"/>
                  <a:gd name="T49" fmla="*/ 832 h 936"/>
                  <a:gd name="T50" fmla="*/ 612 w 1488"/>
                  <a:gd name="T51" fmla="*/ 783 h 936"/>
                  <a:gd name="T52" fmla="*/ 493 w 1488"/>
                  <a:gd name="T53" fmla="*/ 738 h 936"/>
                  <a:gd name="T54" fmla="*/ 449 w 1488"/>
                  <a:gd name="T55" fmla="*/ 744 h 936"/>
                  <a:gd name="T56" fmla="*/ 480 w 1488"/>
                  <a:gd name="T57" fmla="*/ 819 h 936"/>
                  <a:gd name="T58" fmla="*/ 330 w 1488"/>
                  <a:gd name="T59" fmla="*/ 711 h 936"/>
                  <a:gd name="T60" fmla="*/ 252 w 1488"/>
                  <a:gd name="T61" fmla="*/ 620 h 936"/>
                  <a:gd name="T62" fmla="*/ 208 w 1488"/>
                  <a:gd name="T63" fmla="*/ 600 h 936"/>
                  <a:gd name="T64" fmla="*/ 184 w 1488"/>
                  <a:gd name="T65" fmla="*/ 603 h 936"/>
                  <a:gd name="T66" fmla="*/ 172 w 1488"/>
                  <a:gd name="T67" fmla="*/ 649 h 936"/>
                  <a:gd name="T68" fmla="*/ 94 w 1488"/>
                  <a:gd name="T69" fmla="*/ 604 h 936"/>
                  <a:gd name="T70" fmla="*/ 5 w 1488"/>
                  <a:gd name="T71" fmla="*/ 625 h 936"/>
                  <a:gd name="T72" fmla="*/ 43 w 1488"/>
                  <a:gd name="T73" fmla="*/ 533 h 936"/>
                  <a:gd name="T74" fmla="*/ 124 w 1488"/>
                  <a:gd name="T75" fmla="*/ 477 h 936"/>
                  <a:gd name="T76" fmla="*/ 142 w 1488"/>
                  <a:gd name="T77" fmla="*/ 457 h 936"/>
                  <a:gd name="T78" fmla="*/ 238 w 1488"/>
                  <a:gd name="T79" fmla="*/ 423 h 936"/>
                  <a:gd name="T80" fmla="*/ 255 w 1488"/>
                  <a:gd name="T81" fmla="*/ 386 h 936"/>
                  <a:gd name="T82" fmla="*/ 200 w 1488"/>
                  <a:gd name="T83" fmla="*/ 357 h 936"/>
                  <a:gd name="T84" fmla="*/ 171 w 1488"/>
                  <a:gd name="T85" fmla="*/ 453 h 936"/>
                  <a:gd name="T86" fmla="*/ 115 w 1488"/>
                  <a:gd name="T87" fmla="*/ 409 h 936"/>
                  <a:gd name="T88" fmla="*/ 108 w 1488"/>
                  <a:gd name="T89" fmla="*/ 364 h 936"/>
                  <a:gd name="T90" fmla="*/ 179 w 1488"/>
                  <a:gd name="T91" fmla="*/ 266 h 936"/>
                  <a:gd name="T92" fmla="*/ 197 w 1488"/>
                  <a:gd name="T93" fmla="*/ 240 h 936"/>
                  <a:gd name="T94" fmla="*/ 231 w 1488"/>
                  <a:gd name="T95" fmla="*/ 212 h 936"/>
                  <a:gd name="T96" fmla="*/ 279 w 1488"/>
                  <a:gd name="T97" fmla="*/ 188 h 936"/>
                  <a:gd name="T98" fmla="*/ 331 w 1488"/>
                  <a:gd name="T99" fmla="*/ 228 h 936"/>
                  <a:gd name="T100" fmla="*/ 309 w 1488"/>
                  <a:gd name="T101" fmla="*/ 272 h 936"/>
                  <a:gd name="T102" fmla="*/ 368 w 1488"/>
                  <a:gd name="T103" fmla="*/ 305 h 936"/>
                  <a:gd name="T104" fmla="*/ 416 w 1488"/>
                  <a:gd name="T105" fmla="*/ 248 h 936"/>
                  <a:gd name="T106" fmla="*/ 503 w 1488"/>
                  <a:gd name="T107" fmla="*/ 236 h 936"/>
                  <a:gd name="T108" fmla="*/ 525 w 1488"/>
                  <a:gd name="T109" fmla="*/ 216 h 936"/>
                  <a:gd name="T110" fmla="*/ 571 w 1488"/>
                  <a:gd name="T111" fmla="*/ 192 h 936"/>
                  <a:gd name="T112" fmla="*/ 612 w 1488"/>
                  <a:gd name="T113" fmla="*/ 261 h 936"/>
                  <a:gd name="T114" fmla="*/ 651 w 1488"/>
                  <a:gd name="T115" fmla="*/ 264 h 936"/>
                  <a:gd name="T116" fmla="*/ 622 w 1488"/>
                  <a:gd name="T117" fmla="*/ 137 h 936"/>
                  <a:gd name="T118" fmla="*/ 652 w 1488"/>
                  <a:gd name="T119" fmla="*/ 154 h 936"/>
                  <a:gd name="T120" fmla="*/ 693 w 1488"/>
                  <a:gd name="T121" fmla="*/ 168 h 936"/>
                  <a:gd name="T122" fmla="*/ 723 w 1488"/>
                  <a:gd name="T123" fmla="*/ 77 h 936"/>
                  <a:gd name="T124" fmla="*/ 807 w 1488"/>
                  <a:gd name="T125" fmla="*/ 47 h 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88" h="936">
                    <a:moveTo>
                      <a:pt x="818" y="43"/>
                    </a:moveTo>
                    <a:cubicBezTo>
                      <a:pt x="821" y="42"/>
                      <a:pt x="823" y="39"/>
                      <a:pt x="822" y="35"/>
                    </a:cubicBezTo>
                    <a:cubicBezTo>
                      <a:pt x="821" y="32"/>
                      <a:pt x="818" y="31"/>
                      <a:pt x="821" y="26"/>
                    </a:cubicBezTo>
                    <a:cubicBezTo>
                      <a:pt x="822" y="24"/>
                      <a:pt x="825" y="21"/>
                      <a:pt x="827" y="18"/>
                    </a:cubicBezTo>
                    <a:cubicBezTo>
                      <a:pt x="831" y="11"/>
                      <a:pt x="834" y="7"/>
                      <a:pt x="841" y="3"/>
                    </a:cubicBezTo>
                    <a:cubicBezTo>
                      <a:pt x="845" y="1"/>
                      <a:pt x="846" y="0"/>
                      <a:pt x="850" y="3"/>
                    </a:cubicBezTo>
                    <a:cubicBezTo>
                      <a:pt x="852" y="4"/>
                      <a:pt x="856" y="6"/>
                      <a:pt x="857" y="8"/>
                    </a:cubicBezTo>
                    <a:cubicBezTo>
                      <a:pt x="863" y="15"/>
                      <a:pt x="848" y="17"/>
                      <a:pt x="847" y="22"/>
                    </a:cubicBezTo>
                    <a:cubicBezTo>
                      <a:pt x="845" y="29"/>
                      <a:pt x="852" y="22"/>
                      <a:pt x="854" y="21"/>
                    </a:cubicBezTo>
                    <a:cubicBezTo>
                      <a:pt x="858" y="19"/>
                      <a:pt x="861" y="21"/>
                      <a:pt x="864" y="24"/>
                    </a:cubicBezTo>
                    <a:cubicBezTo>
                      <a:pt x="867" y="26"/>
                      <a:pt x="870" y="28"/>
                      <a:pt x="868" y="31"/>
                    </a:cubicBezTo>
                    <a:cubicBezTo>
                      <a:pt x="867" y="34"/>
                      <a:pt x="860" y="36"/>
                      <a:pt x="859" y="39"/>
                    </a:cubicBezTo>
                    <a:cubicBezTo>
                      <a:pt x="856" y="44"/>
                      <a:pt x="863" y="42"/>
                      <a:pt x="866" y="41"/>
                    </a:cubicBezTo>
                    <a:cubicBezTo>
                      <a:pt x="870" y="39"/>
                      <a:pt x="871" y="35"/>
                      <a:pt x="875" y="34"/>
                    </a:cubicBezTo>
                    <a:cubicBezTo>
                      <a:pt x="882" y="33"/>
                      <a:pt x="895" y="34"/>
                      <a:pt x="900" y="38"/>
                    </a:cubicBezTo>
                    <a:cubicBezTo>
                      <a:pt x="905" y="43"/>
                      <a:pt x="909" y="49"/>
                      <a:pt x="914" y="55"/>
                    </a:cubicBezTo>
                    <a:cubicBezTo>
                      <a:pt x="916" y="58"/>
                      <a:pt x="918" y="59"/>
                      <a:pt x="917" y="63"/>
                    </a:cubicBezTo>
                    <a:cubicBezTo>
                      <a:pt x="917" y="65"/>
                      <a:pt x="918" y="67"/>
                      <a:pt x="916" y="68"/>
                    </a:cubicBezTo>
                    <a:cubicBezTo>
                      <a:pt x="913" y="69"/>
                      <a:pt x="913" y="66"/>
                      <a:pt x="911" y="65"/>
                    </a:cubicBezTo>
                    <a:cubicBezTo>
                      <a:pt x="907" y="63"/>
                      <a:pt x="904" y="64"/>
                      <a:pt x="908" y="68"/>
                    </a:cubicBezTo>
                    <a:cubicBezTo>
                      <a:pt x="910" y="71"/>
                      <a:pt x="912" y="72"/>
                      <a:pt x="914" y="75"/>
                    </a:cubicBezTo>
                    <a:cubicBezTo>
                      <a:pt x="915" y="76"/>
                      <a:pt x="915" y="76"/>
                      <a:pt x="916" y="76"/>
                    </a:cubicBezTo>
                    <a:cubicBezTo>
                      <a:pt x="917" y="84"/>
                      <a:pt x="909" y="86"/>
                      <a:pt x="903" y="91"/>
                    </a:cubicBezTo>
                    <a:cubicBezTo>
                      <a:pt x="900" y="93"/>
                      <a:pt x="900" y="95"/>
                      <a:pt x="898" y="98"/>
                    </a:cubicBezTo>
                    <a:cubicBezTo>
                      <a:pt x="896" y="101"/>
                      <a:pt x="894" y="102"/>
                      <a:pt x="891" y="104"/>
                    </a:cubicBezTo>
                    <a:cubicBezTo>
                      <a:pt x="885" y="107"/>
                      <a:pt x="881" y="111"/>
                      <a:pt x="876" y="116"/>
                    </a:cubicBezTo>
                    <a:cubicBezTo>
                      <a:pt x="874" y="119"/>
                      <a:pt x="874" y="122"/>
                      <a:pt x="872" y="124"/>
                    </a:cubicBezTo>
                    <a:cubicBezTo>
                      <a:pt x="870" y="126"/>
                      <a:pt x="866" y="128"/>
                      <a:pt x="864" y="129"/>
                    </a:cubicBezTo>
                    <a:cubicBezTo>
                      <a:pt x="860" y="133"/>
                      <a:pt x="857" y="136"/>
                      <a:pt x="853" y="139"/>
                    </a:cubicBezTo>
                    <a:cubicBezTo>
                      <a:pt x="851" y="141"/>
                      <a:pt x="844" y="147"/>
                      <a:pt x="844" y="150"/>
                    </a:cubicBezTo>
                    <a:cubicBezTo>
                      <a:pt x="845" y="157"/>
                      <a:pt x="854" y="148"/>
                      <a:pt x="856" y="147"/>
                    </a:cubicBezTo>
                    <a:cubicBezTo>
                      <a:pt x="860" y="143"/>
                      <a:pt x="861" y="141"/>
                      <a:pt x="862" y="135"/>
                    </a:cubicBezTo>
                    <a:cubicBezTo>
                      <a:pt x="866" y="134"/>
                      <a:pt x="870" y="135"/>
                      <a:pt x="874" y="135"/>
                    </a:cubicBezTo>
                    <a:cubicBezTo>
                      <a:pt x="879" y="134"/>
                      <a:pt x="881" y="132"/>
                      <a:pt x="884" y="130"/>
                    </a:cubicBezTo>
                    <a:cubicBezTo>
                      <a:pt x="887" y="129"/>
                      <a:pt x="893" y="127"/>
                      <a:pt x="889" y="124"/>
                    </a:cubicBezTo>
                    <a:cubicBezTo>
                      <a:pt x="888" y="123"/>
                      <a:pt x="885" y="125"/>
                      <a:pt x="884" y="123"/>
                    </a:cubicBezTo>
                    <a:cubicBezTo>
                      <a:pt x="883" y="122"/>
                      <a:pt x="886" y="119"/>
                      <a:pt x="887" y="118"/>
                    </a:cubicBezTo>
                    <a:cubicBezTo>
                      <a:pt x="892" y="110"/>
                      <a:pt x="895" y="116"/>
                      <a:pt x="901" y="120"/>
                    </a:cubicBezTo>
                    <a:cubicBezTo>
                      <a:pt x="903" y="122"/>
                      <a:pt x="907" y="124"/>
                      <a:pt x="909" y="121"/>
                    </a:cubicBezTo>
                    <a:cubicBezTo>
                      <a:pt x="911" y="116"/>
                      <a:pt x="906" y="114"/>
                      <a:pt x="905" y="112"/>
                    </a:cubicBezTo>
                    <a:cubicBezTo>
                      <a:pt x="902" y="108"/>
                      <a:pt x="902" y="102"/>
                      <a:pt x="906" y="100"/>
                    </a:cubicBezTo>
                    <a:cubicBezTo>
                      <a:pt x="910" y="98"/>
                      <a:pt x="916" y="101"/>
                      <a:pt x="914" y="105"/>
                    </a:cubicBezTo>
                    <a:cubicBezTo>
                      <a:pt x="914" y="107"/>
                      <a:pt x="911" y="108"/>
                      <a:pt x="911" y="110"/>
                    </a:cubicBezTo>
                    <a:cubicBezTo>
                      <a:pt x="910" y="112"/>
                      <a:pt x="911" y="113"/>
                      <a:pt x="912" y="116"/>
                    </a:cubicBezTo>
                    <a:cubicBezTo>
                      <a:pt x="913" y="119"/>
                      <a:pt x="913" y="124"/>
                      <a:pt x="915" y="127"/>
                    </a:cubicBezTo>
                    <a:cubicBezTo>
                      <a:pt x="914" y="129"/>
                      <a:pt x="911" y="132"/>
                      <a:pt x="912" y="134"/>
                    </a:cubicBezTo>
                    <a:cubicBezTo>
                      <a:pt x="917" y="136"/>
                      <a:pt x="918" y="127"/>
                      <a:pt x="922" y="126"/>
                    </a:cubicBezTo>
                    <a:cubicBezTo>
                      <a:pt x="927" y="125"/>
                      <a:pt x="934" y="122"/>
                      <a:pt x="939" y="124"/>
                    </a:cubicBezTo>
                    <a:cubicBezTo>
                      <a:pt x="941" y="125"/>
                      <a:pt x="943" y="127"/>
                      <a:pt x="945" y="127"/>
                    </a:cubicBezTo>
                    <a:cubicBezTo>
                      <a:pt x="949" y="128"/>
                      <a:pt x="952" y="126"/>
                      <a:pt x="954" y="130"/>
                    </a:cubicBezTo>
                    <a:cubicBezTo>
                      <a:pt x="956" y="132"/>
                      <a:pt x="953" y="135"/>
                      <a:pt x="955" y="138"/>
                    </a:cubicBezTo>
                    <a:cubicBezTo>
                      <a:pt x="956" y="141"/>
                      <a:pt x="959" y="140"/>
                      <a:pt x="962" y="141"/>
                    </a:cubicBezTo>
                    <a:cubicBezTo>
                      <a:pt x="968" y="141"/>
                      <a:pt x="976" y="142"/>
                      <a:pt x="982" y="140"/>
                    </a:cubicBezTo>
                    <a:cubicBezTo>
                      <a:pt x="985" y="138"/>
                      <a:pt x="986" y="135"/>
                      <a:pt x="986" y="132"/>
                    </a:cubicBezTo>
                    <a:cubicBezTo>
                      <a:pt x="986" y="130"/>
                      <a:pt x="985" y="128"/>
                      <a:pt x="986" y="127"/>
                    </a:cubicBezTo>
                    <a:cubicBezTo>
                      <a:pt x="986" y="124"/>
                      <a:pt x="987" y="125"/>
                      <a:pt x="989" y="122"/>
                    </a:cubicBezTo>
                    <a:cubicBezTo>
                      <a:pt x="992" y="120"/>
                      <a:pt x="994" y="118"/>
                      <a:pt x="997" y="120"/>
                    </a:cubicBezTo>
                    <a:cubicBezTo>
                      <a:pt x="999" y="121"/>
                      <a:pt x="1000" y="122"/>
                      <a:pt x="1002" y="123"/>
                    </a:cubicBezTo>
                    <a:cubicBezTo>
                      <a:pt x="1004" y="124"/>
                      <a:pt x="1007" y="123"/>
                      <a:pt x="1009" y="124"/>
                    </a:cubicBezTo>
                    <a:cubicBezTo>
                      <a:pt x="1011" y="124"/>
                      <a:pt x="1012" y="125"/>
                      <a:pt x="1014" y="126"/>
                    </a:cubicBezTo>
                    <a:cubicBezTo>
                      <a:pt x="1016" y="126"/>
                      <a:pt x="1019" y="126"/>
                      <a:pt x="1021" y="126"/>
                    </a:cubicBezTo>
                    <a:cubicBezTo>
                      <a:pt x="1024" y="127"/>
                      <a:pt x="1026" y="130"/>
                      <a:pt x="1028" y="132"/>
                    </a:cubicBezTo>
                    <a:cubicBezTo>
                      <a:pt x="1033" y="139"/>
                      <a:pt x="1031" y="144"/>
                      <a:pt x="1031" y="151"/>
                    </a:cubicBezTo>
                    <a:cubicBezTo>
                      <a:pt x="1031" y="155"/>
                      <a:pt x="1031" y="159"/>
                      <a:pt x="1030" y="162"/>
                    </a:cubicBezTo>
                    <a:cubicBezTo>
                      <a:pt x="1028" y="166"/>
                      <a:pt x="1026" y="168"/>
                      <a:pt x="1026" y="172"/>
                    </a:cubicBezTo>
                    <a:cubicBezTo>
                      <a:pt x="1026" y="181"/>
                      <a:pt x="1033" y="185"/>
                      <a:pt x="1039" y="189"/>
                    </a:cubicBezTo>
                    <a:cubicBezTo>
                      <a:pt x="1042" y="191"/>
                      <a:pt x="1045" y="194"/>
                      <a:pt x="1049" y="192"/>
                    </a:cubicBezTo>
                    <a:cubicBezTo>
                      <a:pt x="1052" y="190"/>
                      <a:pt x="1052" y="186"/>
                      <a:pt x="1053" y="183"/>
                    </a:cubicBezTo>
                    <a:cubicBezTo>
                      <a:pt x="1054" y="181"/>
                      <a:pt x="1054" y="180"/>
                      <a:pt x="1054" y="177"/>
                    </a:cubicBezTo>
                    <a:cubicBezTo>
                      <a:pt x="1055" y="175"/>
                      <a:pt x="1054" y="171"/>
                      <a:pt x="1055" y="170"/>
                    </a:cubicBezTo>
                    <a:cubicBezTo>
                      <a:pt x="1059" y="164"/>
                      <a:pt x="1060" y="174"/>
                      <a:pt x="1061" y="175"/>
                    </a:cubicBezTo>
                    <a:cubicBezTo>
                      <a:pt x="1064" y="178"/>
                      <a:pt x="1070" y="178"/>
                      <a:pt x="1070" y="173"/>
                    </a:cubicBezTo>
                    <a:cubicBezTo>
                      <a:pt x="1076" y="170"/>
                      <a:pt x="1079" y="173"/>
                      <a:pt x="1086" y="176"/>
                    </a:cubicBezTo>
                    <a:cubicBezTo>
                      <a:pt x="1089" y="177"/>
                      <a:pt x="1090" y="178"/>
                      <a:pt x="1092" y="181"/>
                    </a:cubicBezTo>
                    <a:cubicBezTo>
                      <a:pt x="1093" y="183"/>
                      <a:pt x="1094" y="186"/>
                      <a:pt x="1096" y="186"/>
                    </a:cubicBezTo>
                    <a:cubicBezTo>
                      <a:pt x="1099" y="182"/>
                      <a:pt x="1090" y="179"/>
                      <a:pt x="1090" y="174"/>
                    </a:cubicBezTo>
                    <a:cubicBezTo>
                      <a:pt x="1095" y="173"/>
                      <a:pt x="1108" y="181"/>
                      <a:pt x="1110" y="175"/>
                    </a:cubicBezTo>
                    <a:cubicBezTo>
                      <a:pt x="1111" y="172"/>
                      <a:pt x="1106" y="170"/>
                      <a:pt x="1106" y="168"/>
                    </a:cubicBezTo>
                    <a:cubicBezTo>
                      <a:pt x="1104" y="164"/>
                      <a:pt x="1107" y="163"/>
                      <a:pt x="1108" y="160"/>
                    </a:cubicBezTo>
                    <a:cubicBezTo>
                      <a:pt x="1105" y="158"/>
                      <a:pt x="1101" y="155"/>
                      <a:pt x="1105" y="152"/>
                    </a:cubicBezTo>
                    <a:cubicBezTo>
                      <a:pt x="1108" y="150"/>
                      <a:pt x="1113" y="154"/>
                      <a:pt x="1115" y="152"/>
                    </a:cubicBezTo>
                    <a:cubicBezTo>
                      <a:pt x="1117" y="149"/>
                      <a:pt x="1110" y="146"/>
                      <a:pt x="1115" y="143"/>
                    </a:cubicBezTo>
                    <a:cubicBezTo>
                      <a:pt x="1116" y="142"/>
                      <a:pt x="1118" y="143"/>
                      <a:pt x="1120" y="143"/>
                    </a:cubicBezTo>
                    <a:cubicBezTo>
                      <a:pt x="1122" y="144"/>
                      <a:pt x="1124" y="144"/>
                      <a:pt x="1127" y="144"/>
                    </a:cubicBezTo>
                    <a:cubicBezTo>
                      <a:pt x="1131" y="144"/>
                      <a:pt x="1135" y="146"/>
                      <a:pt x="1139" y="147"/>
                    </a:cubicBezTo>
                    <a:cubicBezTo>
                      <a:pt x="1144" y="148"/>
                      <a:pt x="1148" y="149"/>
                      <a:pt x="1152" y="150"/>
                    </a:cubicBezTo>
                    <a:cubicBezTo>
                      <a:pt x="1161" y="151"/>
                      <a:pt x="1170" y="154"/>
                      <a:pt x="1179" y="157"/>
                    </a:cubicBezTo>
                    <a:cubicBezTo>
                      <a:pt x="1182" y="157"/>
                      <a:pt x="1184" y="157"/>
                      <a:pt x="1185" y="160"/>
                    </a:cubicBezTo>
                    <a:cubicBezTo>
                      <a:pt x="1187" y="162"/>
                      <a:pt x="1186" y="165"/>
                      <a:pt x="1188" y="166"/>
                    </a:cubicBezTo>
                    <a:cubicBezTo>
                      <a:pt x="1187" y="170"/>
                      <a:pt x="1184" y="170"/>
                      <a:pt x="1181" y="171"/>
                    </a:cubicBezTo>
                    <a:cubicBezTo>
                      <a:pt x="1181" y="172"/>
                      <a:pt x="1180" y="173"/>
                      <a:pt x="1180" y="174"/>
                    </a:cubicBezTo>
                    <a:cubicBezTo>
                      <a:pt x="1182" y="180"/>
                      <a:pt x="1195" y="173"/>
                      <a:pt x="1197" y="181"/>
                    </a:cubicBezTo>
                    <a:cubicBezTo>
                      <a:pt x="1198" y="181"/>
                      <a:pt x="1200" y="181"/>
                      <a:pt x="1201" y="182"/>
                    </a:cubicBezTo>
                    <a:cubicBezTo>
                      <a:pt x="1202" y="183"/>
                      <a:pt x="1203" y="184"/>
                      <a:pt x="1203" y="186"/>
                    </a:cubicBezTo>
                    <a:cubicBezTo>
                      <a:pt x="1203" y="188"/>
                      <a:pt x="1202" y="189"/>
                      <a:pt x="1202" y="190"/>
                    </a:cubicBezTo>
                    <a:cubicBezTo>
                      <a:pt x="1202" y="194"/>
                      <a:pt x="1206" y="195"/>
                      <a:pt x="1211" y="193"/>
                    </a:cubicBezTo>
                    <a:cubicBezTo>
                      <a:pt x="1215" y="191"/>
                      <a:pt x="1217" y="189"/>
                      <a:pt x="1223" y="189"/>
                    </a:cubicBezTo>
                    <a:cubicBezTo>
                      <a:pt x="1227" y="189"/>
                      <a:pt x="1232" y="190"/>
                      <a:pt x="1237" y="190"/>
                    </a:cubicBezTo>
                    <a:cubicBezTo>
                      <a:pt x="1244" y="190"/>
                      <a:pt x="1253" y="193"/>
                      <a:pt x="1258" y="200"/>
                    </a:cubicBezTo>
                    <a:cubicBezTo>
                      <a:pt x="1260" y="204"/>
                      <a:pt x="1258" y="206"/>
                      <a:pt x="1257" y="209"/>
                    </a:cubicBezTo>
                    <a:cubicBezTo>
                      <a:pt x="1256" y="211"/>
                      <a:pt x="1256" y="214"/>
                      <a:pt x="1257" y="216"/>
                    </a:cubicBezTo>
                    <a:cubicBezTo>
                      <a:pt x="1259" y="218"/>
                      <a:pt x="1262" y="215"/>
                      <a:pt x="1264" y="217"/>
                    </a:cubicBezTo>
                    <a:cubicBezTo>
                      <a:pt x="1266" y="218"/>
                      <a:pt x="1265" y="221"/>
                      <a:pt x="1266" y="222"/>
                    </a:cubicBezTo>
                    <a:cubicBezTo>
                      <a:pt x="1270" y="225"/>
                      <a:pt x="1271" y="219"/>
                      <a:pt x="1274" y="217"/>
                    </a:cubicBezTo>
                    <a:cubicBezTo>
                      <a:pt x="1281" y="211"/>
                      <a:pt x="1290" y="218"/>
                      <a:pt x="1297" y="219"/>
                    </a:cubicBezTo>
                    <a:cubicBezTo>
                      <a:pt x="1299" y="219"/>
                      <a:pt x="1301" y="219"/>
                      <a:pt x="1303" y="219"/>
                    </a:cubicBezTo>
                    <a:cubicBezTo>
                      <a:pt x="1305" y="219"/>
                      <a:pt x="1306" y="219"/>
                      <a:pt x="1308" y="219"/>
                    </a:cubicBezTo>
                    <a:cubicBezTo>
                      <a:pt x="1312" y="219"/>
                      <a:pt x="1313" y="218"/>
                      <a:pt x="1315" y="214"/>
                    </a:cubicBezTo>
                    <a:cubicBezTo>
                      <a:pt x="1317" y="211"/>
                      <a:pt x="1316" y="208"/>
                      <a:pt x="1322" y="209"/>
                    </a:cubicBezTo>
                    <a:cubicBezTo>
                      <a:pt x="1325" y="209"/>
                      <a:pt x="1332" y="213"/>
                      <a:pt x="1331" y="216"/>
                    </a:cubicBezTo>
                    <a:cubicBezTo>
                      <a:pt x="1330" y="219"/>
                      <a:pt x="1326" y="218"/>
                      <a:pt x="1325" y="219"/>
                    </a:cubicBezTo>
                    <a:cubicBezTo>
                      <a:pt x="1323" y="221"/>
                      <a:pt x="1323" y="222"/>
                      <a:pt x="1323" y="224"/>
                    </a:cubicBezTo>
                    <a:cubicBezTo>
                      <a:pt x="1321" y="231"/>
                      <a:pt x="1325" y="229"/>
                      <a:pt x="1330" y="232"/>
                    </a:cubicBezTo>
                    <a:cubicBezTo>
                      <a:pt x="1332" y="233"/>
                      <a:pt x="1332" y="236"/>
                      <a:pt x="1335" y="235"/>
                    </a:cubicBezTo>
                    <a:cubicBezTo>
                      <a:pt x="1337" y="235"/>
                      <a:pt x="1340" y="232"/>
                      <a:pt x="1340" y="230"/>
                    </a:cubicBezTo>
                    <a:cubicBezTo>
                      <a:pt x="1340" y="227"/>
                      <a:pt x="1336" y="220"/>
                      <a:pt x="1333" y="218"/>
                    </a:cubicBezTo>
                    <a:cubicBezTo>
                      <a:pt x="1334" y="217"/>
                      <a:pt x="1335" y="215"/>
                      <a:pt x="1336" y="214"/>
                    </a:cubicBezTo>
                    <a:cubicBezTo>
                      <a:pt x="1336" y="213"/>
                      <a:pt x="1337" y="209"/>
                      <a:pt x="1337" y="209"/>
                    </a:cubicBezTo>
                    <a:cubicBezTo>
                      <a:pt x="1339" y="206"/>
                      <a:pt x="1343" y="207"/>
                      <a:pt x="1347" y="209"/>
                    </a:cubicBezTo>
                    <a:cubicBezTo>
                      <a:pt x="1351" y="211"/>
                      <a:pt x="1352" y="213"/>
                      <a:pt x="1357" y="213"/>
                    </a:cubicBezTo>
                    <a:cubicBezTo>
                      <a:pt x="1361" y="214"/>
                      <a:pt x="1365" y="214"/>
                      <a:pt x="1369" y="214"/>
                    </a:cubicBezTo>
                    <a:cubicBezTo>
                      <a:pt x="1377" y="215"/>
                      <a:pt x="1386" y="219"/>
                      <a:pt x="1393" y="222"/>
                    </a:cubicBezTo>
                    <a:cubicBezTo>
                      <a:pt x="1400" y="225"/>
                      <a:pt x="1404" y="232"/>
                      <a:pt x="1409" y="237"/>
                    </a:cubicBezTo>
                    <a:cubicBezTo>
                      <a:pt x="1416" y="243"/>
                      <a:pt x="1421" y="248"/>
                      <a:pt x="1429" y="252"/>
                    </a:cubicBezTo>
                    <a:cubicBezTo>
                      <a:pt x="1433" y="253"/>
                      <a:pt x="1435" y="255"/>
                      <a:pt x="1438" y="258"/>
                    </a:cubicBezTo>
                    <a:cubicBezTo>
                      <a:pt x="1442" y="261"/>
                      <a:pt x="1442" y="264"/>
                      <a:pt x="1445" y="268"/>
                    </a:cubicBezTo>
                    <a:cubicBezTo>
                      <a:pt x="1441" y="269"/>
                      <a:pt x="1444" y="273"/>
                      <a:pt x="1445" y="275"/>
                    </a:cubicBezTo>
                    <a:cubicBezTo>
                      <a:pt x="1445" y="276"/>
                      <a:pt x="1448" y="281"/>
                      <a:pt x="1449" y="281"/>
                    </a:cubicBezTo>
                    <a:cubicBezTo>
                      <a:pt x="1454" y="283"/>
                      <a:pt x="1449" y="271"/>
                      <a:pt x="1454" y="269"/>
                    </a:cubicBezTo>
                    <a:cubicBezTo>
                      <a:pt x="1454" y="269"/>
                      <a:pt x="1460" y="273"/>
                      <a:pt x="1461" y="274"/>
                    </a:cubicBezTo>
                    <a:cubicBezTo>
                      <a:pt x="1465" y="275"/>
                      <a:pt x="1469" y="274"/>
                      <a:pt x="1472" y="276"/>
                    </a:cubicBezTo>
                    <a:cubicBezTo>
                      <a:pt x="1474" y="278"/>
                      <a:pt x="1477" y="281"/>
                      <a:pt x="1479" y="283"/>
                    </a:cubicBezTo>
                    <a:cubicBezTo>
                      <a:pt x="1488" y="292"/>
                      <a:pt x="1477" y="294"/>
                      <a:pt x="1471" y="299"/>
                    </a:cubicBezTo>
                    <a:cubicBezTo>
                      <a:pt x="1468" y="301"/>
                      <a:pt x="1464" y="304"/>
                      <a:pt x="1463" y="307"/>
                    </a:cubicBezTo>
                    <a:cubicBezTo>
                      <a:pt x="1462" y="310"/>
                      <a:pt x="1463" y="315"/>
                      <a:pt x="1461" y="318"/>
                    </a:cubicBezTo>
                    <a:cubicBezTo>
                      <a:pt x="1457" y="327"/>
                      <a:pt x="1449" y="316"/>
                      <a:pt x="1445" y="312"/>
                    </a:cubicBezTo>
                    <a:cubicBezTo>
                      <a:pt x="1442" y="310"/>
                      <a:pt x="1439" y="309"/>
                      <a:pt x="1436" y="306"/>
                    </a:cubicBezTo>
                    <a:cubicBezTo>
                      <a:pt x="1434" y="304"/>
                      <a:pt x="1436" y="299"/>
                      <a:pt x="1433" y="297"/>
                    </a:cubicBezTo>
                    <a:cubicBezTo>
                      <a:pt x="1431" y="294"/>
                      <a:pt x="1425" y="299"/>
                      <a:pt x="1422" y="298"/>
                    </a:cubicBezTo>
                    <a:cubicBezTo>
                      <a:pt x="1419" y="296"/>
                      <a:pt x="1418" y="291"/>
                      <a:pt x="1418" y="288"/>
                    </a:cubicBezTo>
                    <a:cubicBezTo>
                      <a:pt x="1416" y="278"/>
                      <a:pt x="1405" y="287"/>
                      <a:pt x="1410" y="294"/>
                    </a:cubicBezTo>
                    <a:cubicBezTo>
                      <a:pt x="1413" y="297"/>
                      <a:pt x="1418" y="298"/>
                      <a:pt x="1414" y="302"/>
                    </a:cubicBezTo>
                    <a:cubicBezTo>
                      <a:pt x="1412" y="306"/>
                      <a:pt x="1408" y="306"/>
                      <a:pt x="1405" y="309"/>
                    </a:cubicBezTo>
                    <a:cubicBezTo>
                      <a:pt x="1402" y="312"/>
                      <a:pt x="1403" y="315"/>
                      <a:pt x="1398" y="314"/>
                    </a:cubicBezTo>
                    <a:cubicBezTo>
                      <a:pt x="1394" y="313"/>
                      <a:pt x="1392" y="308"/>
                      <a:pt x="1388" y="312"/>
                    </a:cubicBezTo>
                    <a:cubicBezTo>
                      <a:pt x="1383" y="316"/>
                      <a:pt x="1387" y="318"/>
                      <a:pt x="1390" y="320"/>
                    </a:cubicBezTo>
                    <a:cubicBezTo>
                      <a:pt x="1394" y="322"/>
                      <a:pt x="1396" y="323"/>
                      <a:pt x="1396" y="328"/>
                    </a:cubicBezTo>
                    <a:cubicBezTo>
                      <a:pt x="1397" y="331"/>
                      <a:pt x="1395" y="336"/>
                      <a:pt x="1396" y="339"/>
                    </a:cubicBezTo>
                    <a:cubicBezTo>
                      <a:pt x="1396" y="342"/>
                      <a:pt x="1401" y="344"/>
                      <a:pt x="1401" y="348"/>
                    </a:cubicBezTo>
                    <a:cubicBezTo>
                      <a:pt x="1402" y="356"/>
                      <a:pt x="1395" y="351"/>
                      <a:pt x="1391" y="349"/>
                    </a:cubicBezTo>
                    <a:cubicBezTo>
                      <a:pt x="1383" y="345"/>
                      <a:pt x="1383" y="352"/>
                      <a:pt x="1376" y="355"/>
                    </a:cubicBezTo>
                    <a:cubicBezTo>
                      <a:pt x="1373" y="356"/>
                      <a:pt x="1369" y="357"/>
                      <a:pt x="1366" y="359"/>
                    </a:cubicBezTo>
                    <a:cubicBezTo>
                      <a:pt x="1360" y="361"/>
                      <a:pt x="1353" y="367"/>
                      <a:pt x="1348" y="371"/>
                    </a:cubicBezTo>
                    <a:cubicBezTo>
                      <a:pt x="1343" y="376"/>
                      <a:pt x="1338" y="382"/>
                      <a:pt x="1336" y="387"/>
                    </a:cubicBezTo>
                    <a:cubicBezTo>
                      <a:pt x="1335" y="390"/>
                      <a:pt x="1332" y="394"/>
                      <a:pt x="1329" y="392"/>
                    </a:cubicBezTo>
                    <a:cubicBezTo>
                      <a:pt x="1326" y="390"/>
                      <a:pt x="1326" y="385"/>
                      <a:pt x="1324" y="383"/>
                    </a:cubicBezTo>
                    <a:cubicBezTo>
                      <a:pt x="1314" y="376"/>
                      <a:pt x="1308" y="392"/>
                      <a:pt x="1301" y="395"/>
                    </a:cubicBezTo>
                    <a:cubicBezTo>
                      <a:pt x="1298" y="392"/>
                      <a:pt x="1301" y="387"/>
                      <a:pt x="1302" y="385"/>
                    </a:cubicBezTo>
                    <a:cubicBezTo>
                      <a:pt x="1298" y="384"/>
                      <a:pt x="1298" y="391"/>
                      <a:pt x="1293" y="391"/>
                    </a:cubicBezTo>
                    <a:cubicBezTo>
                      <a:pt x="1287" y="391"/>
                      <a:pt x="1285" y="389"/>
                      <a:pt x="1284" y="397"/>
                    </a:cubicBezTo>
                    <a:cubicBezTo>
                      <a:pt x="1282" y="402"/>
                      <a:pt x="1279" y="404"/>
                      <a:pt x="1276" y="408"/>
                    </a:cubicBezTo>
                    <a:cubicBezTo>
                      <a:pt x="1273" y="411"/>
                      <a:pt x="1273" y="416"/>
                      <a:pt x="1273" y="420"/>
                    </a:cubicBezTo>
                    <a:cubicBezTo>
                      <a:pt x="1277" y="420"/>
                      <a:pt x="1279" y="415"/>
                      <a:pt x="1281" y="419"/>
                    </a:cubicBezTo>
                    <a:cubicBezTo>
                      <a:pt x="1284" y="423"/>
                      <a:pt x="1278" y="425"/>
                      <a:pt x="1278" y="428"/>
                    </a:cubicBezTo>
                    <a:cubicBezTo>
                      <a:pt x="1277" y="434"/>
                      <a:pt x="1289" y="440"/>
                      <a:pt x="1281" y="445"/>
                    </a:cubicBezTo>
                    <a:cubicBezTo>
                      <a:pt x="1278" y="447"/>
                      <a:pt x="1275" y="446"/>
                      <a:pt x="1272" y="450"/>
                    </a:cubicBezTo>
                    <a:cubicBezTo>
                      <a:pt x="1270" y="453"/>
                      <a:pt x="1273" y="455"/>
                      <a:pt x="1275" y="458"/>
                    </a:cubicBezTo>
                    <a:cubicBezTo>
                      <a:pt x="1277" y="460"/>
                      <a:pt x="1278" y="465"/>
                      <a:pt x="1275" y="466"/>
                    </a:cubicBezTo>
                    <a:cubicBezTo>
                      <a:pt x="1271" y="468"/>
                      <a:pt x="1268" y="464"/>
                      <a:pt x="1264" y="468"/>
                    </a:cubicBezTo>
                    <a:cubicBezTo>
                      <a:pt x="1259" y="473"/>
                      <a:pt x="1263" y="483"/>
                      <a:pt x="1254" y="484"/>
                    </a:cubicBezTo>
                    <a:cubicBezTo>
                      <a:pt x="1249" y="485"/>
                      <a:pt x="1248" y="484"/>
                      <a:pt x="1248" y="490"/>
                    </a:cubicBezTo>
                    <a:cubicBezTo>
                      <a:pt x="1248" y="495"/>
                      <a:pt x="1248" y="497"/>
                      <a:pt x="1245" y="500"/>
                    </a:cubicBezTo>
                    <a:cubicBezTo>
                      <a:pt x="1241" y="505"/>
                      <a:pt x="1235" y="513"/>
                      <a:pt x="1233" y="503"/>
                    </a:cubicBezTo>
                    <a:cubicBezTo>
                      <a:pt x="1231" y="496"/>
                      <a:pt x="1228" y="489"/>
                      <a:pt x="1226" y="482"/>
                    </a:cubicBezTo>
                    <a:cubicBezTo>
                      <a:pt x="1225" y="474"/>
                      <a:pt x="1226" y="466"/>
                      <a:pt x="1226" y="459"/>
                    </a:cubicBezTo>
                    <a:cubicBezTo>
                      <a:pt x="1225" y="451"/>
                      <a:pt x="1225" y="443"/>
                      <a:pt x="1227" y="436"/>
                    </a:cubicBezTo>
                    <a:cubicBezTo>
                      <a:pt x="1228" y="433"/>
                      <a:pt x="1231" y="431"/>
                      <a:pt x="1231" y="428"/>
                    </a:cubicBezTo>
                    <a:cubicBezTo>
                      <a:pt x="1232" y="425"/>
                      <a:pt x="1231" y="420"/>
                      <a:pt x="1233" y="418"/>
                    </a:cubicBezTo>
                    <a:cubicBezTo>
                      <a:pt x="1234" y="415"/>
                      <a:pt x="1239" y="414"/>
                      <a:pt x="1242" y="413"/>
                    </a:cubicBezTo>
                    <a:cubicBezTo>
                      <a:pt x="1244" y="411"/>
                      <a:pt x="1247" y="409"/>
                      <a:pt x="1249" y="407"/>
                    </a:cubicBezTo>
                    <a:cubicBezTo>
                      <a:pt x="1255" y="402"/>
                      <a:pt x="1259" y="396"/>
                      <a:pt x="1265" y="391"/>
                    </a:cubicBezTo>
                    <a:cubicBezTo>
                      <a:pt x="1270" y="387"/>
                      <a:pt x="1275" y="383"/>
                      <a:pt x="1279" y="379"/>
                    </a:cubicBezTo>
                    <a:cubicBezTo>
                      <a:pt x="1281" y="377"/>
                      <a:pt x="1284" y="374"/>
                      <a:pt x="1286" y="371"/>
                    </a:cubicBezTo>
                    <a:cubicBezTo>
                      <a:pt x="1288" y="368"/>
                      <a:pt x="1288" y="364"/>
                      <a:pt x="1290" y="361"/>
                    </a:cubicBezTo>
                    <a:cubicBezTo>
                      <a:pt x="1291" y="357"/>
                      <a:pt x="1300" y="344"/>
                      <a:pt x="1290" y="347"/>
                    </a:cubicBezTo>
                    <a:cubicBezTo>
                      <a:pt x="1287" y="349"/>
                      <a:pt x="1283" y="351"/>
                      <a:pt x="1281" y="354"/>
                    </a:cubicBezTo>
                    <a:cubicBezTo>
                      <a:pt x="1280" y="357"/>
                      <a:pt x="1280" y="362"/>
                      <a:pt x="1278" y="365"/>
                    </a:cubicBezTo>
                    <a:cubicBezTo>
                      <a:pt x="1276" y="370"/>
                      <a:pt x="1273" y="371"/>
                      <a:pt x="1268" y="373"/>
                    </a:cubicBezTo>
                    <a:cubicBezTo>
                      <a:pt x="1266" y="374"/>
                      <a:pt x="1264" y="375"/>
                      <a:pt x="1263" y="377"/>
                    </a:cubicBezTo>
                    <a:cubicBezTo>
                      <a:pt x="1262" y="378"/>
                      <a:pt x="1262" y="381"/>
                      <a:pt x="1260" y="381"/>
                    </a:cubicBezTo>
                    <a:cubicBezTo>
                      <a:pt x="1255" y="374"/>
                      <a:pt x="1261" y="371"/>
                      <a:pt x="1264" y="365"/>
                    </a:cubicBezTo>
                    <a:cubicBezTo>
                      <a:pt x="1267" y="356"/>
                      <a:pt x="1253" y="360"/>
                      <a:pt x="1252" y="365"/>
                    </a:cubicBezTo>
                    <a:cubicBezTo>
                      <a:pt x="1249" y="364"/>
                      <a:pt x="1249" y="361"/>
                      <a:pt x="1245" y="362"/>
                    </a:cubicBezTo>
                    <a:cubicBezTo>
                      <a:pt x="1242" y="362"/>
                      <a:pt x="1239" y="364"/>
                      <a:pt x="1238" y="366"/>
                    </a:cubicBezTo>
                    <a:cubicBezTo>
                      <a:pt x="1234" y="369"/>
                      <a:pt x="1231" y="373"/>
                      <a:pt x="1228" y="377"/>
                    </a:cubicBezTo>
                    <a:cubicBezTo>
                      <a:pt x="1225" y="381"/>
                      <a:pt x="1221" y="384"/>
                      <a:pt x="1219" y="388"/>
                    </a:cubicBezTo>
                    <a:cubicBezTo>
                      <a:pt x="1216" y="395"/>
                      <a:pt x="1219" y="396"/>
                      <a:pt x="1225" y="398"/>
                    </a:cubicBezTo>
                    <a:cubicBezTo>
                      <a:pt x="1227" y="403"/>
                      <a:pt x="1221" y="403"/>
                      <a:pt x="1218" y="403"/>
                    </a:cubicBezTo>
                    <a:cubicBezTo>
                      <a:pt x="1213" y="403"/>
                      <a:pt x="1212" y="404"/>
                      <a:pt x="1208" y="406"/>
                    </a:cubicBezTo>
                    <a:cubicBezTo>
                      <a:pt x="1204" y="410"/>
                      <a:pt x="1202" y="408"/>
                      <a:pt x="1198" y="405"/>
                    </a:cubicBezTo>
                    <a:cubicBezTo>
                      <a:pt x="1196" y="404"/>
                      <a:pt x="1195" y="405"/>
                      <a:pt x="1194" y="402"/>
                    </a:cubicBezTo>
                    <a:cubicBezTo>
                      <a:pt x="1194" y="401"/>
                      <a:pt x="1196" y="398"/>
                      <a:pt x="1197" y="397"/>
                    </a:cubicBezTo>
                    <a:cubicBezTo>
                      <a:pt x="1193" y="395"/>
                      <a:pt x="1187" y="393"/>
                      <a:pt x="1182" y="396"/>
                    </a:cubicBezTo>
                    <a:cubicBezTo>
                      <a:pt x="1181" y="397"/>
                      <a:pt x="1180" y="400"/>
                      <a:pt x="1178" y="401"/>
                    </a:cubicBezTo>
                    <a:cubicBezTo>
                      <a:pt x="1176" y="402"/>
                      <a:pt x="1173" y="401"/>
                      <a:pt x="1170" y="401"/>
                    </a:cubicBezTo>
                    <a:cubicBezTo>
                      <a:pt x="1165" y="400"/>
                      <a:pt x="1159" y="397"/>
                      <a:pt x="1153" y="397"/>
                    </a:cubicBezTo>
                    <a:cubicBezTo>
                      <a:pt x="1145" y="398"/>
                      <a:pt x="1135" y="397"/>
                      <a:pt x="1129" y="400"/>
                    </a:cubicBezTo>
                    <a:cubicBezTo>
                      <a:pt x="1122" y="403"/>
                      <a:pt x="1117" y="412"/>
                      <a:pt x="1112" y="418"/>
                    </a:cubicBezTo>
                    <a:cubicBezTo>
                      <a:pt x="1107" y="424"/>
                      <a:pt x="1100" y="428"/>
                      <a:pt x="1096" y="435"/>
                    </a:cubicBezTo>
                    <a:cubicBezTo>
                      <a:pt x="1093" y="441"/>
                      <a:pt x="1091" y="449"/>
                      <a:pt x="1086" y="453"/>
                    </a:cubicBezTo>
                    <a:cubicBezTo>
                      <a:pt x="1082" y="455"/>
                      <a:pt x="1066" y="463"/>
                      <a:pt x="1080" y="462"/>
                    </a:cubicBezTo>
                    <a:cubicBezTo>
                      <a:pt x="1089" y="462"/>
                      <a:pt x="1083" y="476"/>
                      <a:pt x="1093" y="476"/>
                    </a:cubicBezTo>
                    <a:cubicBezTo>
                      <a:pt x="1105" y="477"/>
                      <a:pt x="1095" y="461"/>
                      <a:pt x="1107" y="463"/>
                    </a:cubicBezTo>
                    <a:cubicBezTo>
                      <a:pt x="1114" y="465"/>
                      <a:pt x="1116" y="471"/>
                      <a:pt x="1118" y="476"/>
                    </a:cubicBezTo>
                    <a:cubicBezTo>
                      <a:pt x="1118" y="477"/>
                      <a:pt x="1118" y="478"/>
                      <a:pt x="1118" y="479"/>
                    </a:cubicBezTo>
                    <a:cubicBezTo>
                      <a:pt x="1119" y="480"/>
                      <a:pt x="1121" y="480"/>
                      <a:pt x="1121" y="482"/>
                    </a:cubicBezTo>
                    <a:cubicBezTo>
                      <a:pt x="1121" y="485"/>
                      <a:pt x="1118" y="486"/>
                      <a:pt x="1116" y="487"/>
                    </a:cubicBezTo>
                    <a:cubicBezTo>
                      <a:pt x="1116" y="491"/>
                      <a:pt x="1120" y="493"/>
                      <a:pt x="1120" y="497"/>
                    </a:cubicBezTo>
                    <a:cubicBezTo>
                      <a:pt x="1120" y="501"/>
                      <a:pt x="1117" y="504"/>
                      <a:pt x="1115" y="507"/>
                    </a:cubicBezTo>
                    <a:cubicBezTo>
                      <a:pt x="1114" y="510"/>
                      <a:pt x="1110" y="514"/>
                      <a:pt x="1110" y="517"/>
                    </a:cubicBezTo>
                    <a:cubicBezTo>
                      <a:pt x="1110" y="521"/>
                      <a:pt x="1113" y="525"/>
                      <a:pt x="1113" y="529"/>
                    </a:cubicBezTo>
                    <a:cubicBezTo>
                      <a:pt x="1113" y="536"/>
                      <a:pt x="1106" y="541"/>
                      <a:pt x="1102" y="547"/>
                    </a:cubicBezTo>
                    <a:cubicBezTo>
                      <a:pt x="1100" y="551"/>
                      <a:pt x="1097" y="554"/>
                      <a:pt x="1095" y="558"/>
                    </a:cubicBezTo>
                    <a:cubicBezTo>
                      <a:pt x="1093" y="562"/>
                      <a:pt x="1092" y="565"/>
                      <a:pt x="1090" y="568"/>
                    </a:cubicBezTo>
                    <a:cubicBezTo>
                      <a:pt x="1086" y="575"/>
                      <a:pt x="1080" y="583"/>
                      <a:pt x="1074" y="588"/>
                    </a:cubicBezTo>
                    <a:cubicBezTo>
                      <a:pt x="1071" y="591"/>
                      <a:pt x="1069" y="594"/>
                      <a:pt x="1064" y="595"/>
                    </a:cubicBezTo>
                    <a:cubicBezTo>
                      <a:pt x="1060" y="595"/>
                      <a:pt x="1053" y="597"/>
                      <a:pt x="1049" y="594"/>
                    </a:cubicBezTo>
                    <a:cubicBezTo>
                      <a:pt x="1047" y="596"/>
                      <a:pt x="1046" y="600"/>
                      <a:pt x="1043" y="602"/>
                    </a:cubicBezTo>
                    <a:cubicBezTo>
                      <a:pt x="1041" y="604"/>
                      <a:pt x="1038" y="604"/>
                      <a:pt x="1036" y="607"/>
                    </a:cubicBezTo>
                    <a:cubicBezTo>
                      <a:pt x="1034" y="609"/>
                      <a:pt x="1035" y="613"/>
                      <a:pt x="1033" y="616"/>
                    </a:cubicBezTo>
                    <a:cubicBezTo>
                      <a:pt x="1030" y="621"/>
                      <a:pt x="1021" y="622"/>
                      <a:pt x="1019" y="628"/>
                    </a:cubicBezTo>
                    <a:cubicBezTo>
                      <a:pt x="1017" y="635"/>
                      <a:pt x="1029" y="638"/>
                      <a:pt x="1030" y="644"/>
                    </a:cubicBezTo>
                    <a:cubicBezTo>
                      <a:pt x="1031" y="648"/>
                      <a:pt x="1031" y="652"/>
                      <a:pt x="1032" y="655"/>
                    </a:cubicBezTo>
                    <a:cubicBezTo>
                      <a:pt x="1032" y="657"/>
                      <a:pt x="1031" y="658"/>
                      <a:pt x="1032" y="660"/>
                    </a:cubicBezTo>
                    <a:cubicBezTo>
                      <a:pt x="1032" y="662"/>
                      <a:pt x="1033" y="664"/>
                      <a:pt x="1033" y="665"/>
                    </a:cubicBezTo>
                    <a:cubicBezTo>
                      <a:pt x="1032" y="671"/>
                      <a:pt x="1024" y="672"/>
                      <a:pt x="1020" y="674"/>
                    </a:cubicBezTo>
                    <a:cubicBezTo>
                      <a:pt x="1016" y="676"/>
                      <a:pt x="1010" y="682"/>
                      <a:pt x="1008" y="675"/>
                    </a:cubicBezTo>
                    <a:cubicBezTo>
                      <a:pt x="1006" y="670"/>
                      <a:pt x="1012" y="667"/>
                      <a:pt x="1010" y="662"/>
                    </a:cubicBezTo>
                    <a:cubicBezTo>
                      <a:pt x="1009" y="658"/>
                      <a:pt x="1004" y="654"/>
                      <a:pt x="1011" y="652"/>
                    </a:cubicBezTo>
                    <a:cubicBezTo>
                      <a:pt x="1011" y="651"/>
                      <a:pt x="1011" y="650"/>
                      <a:pt x="1011" y="649"/>
                    </a:cubicBezTo>
                    <a:cubicBezTo>
                      <a:pt x="1010" y="648"/>
                      <a:pt x="1009" y="647"/>
                      <a:pt x="1008" y="646"/>
                    </a:cubicBezTo>
                    <a:cubicBezTo>
                      <a:pt x="1005" y="645"/>
                      <a:pt x="1003" y="647"/>
                      <a:pt x="1001" y="646"/>
                    </a:cubicBezTo>
                    <a:cubicBezTo>
                      <a:pt x="997" y="644"/>
                      <a:pt x="998" y="640"/>
                      <a:pt x="999" y="637"/>
                    </a:cubicBezTo>
                    <a:cubicBezTo>
                      <a:pt x="1001" y="633"/>
                      <a:pt x="1003" y="631"/>
                      <a:pt x="999" y="629"/>
                    </a:cubicBezTo>
                    <a:cubicBezTo>
                      <a:pt x="995" y="626"/>
                      <a:pt x="990" y="627"/>
                      <a:pt x="986" y="629"/>
                    </a:cubicBezTo>
                    <a:cubicBezTo>
                      <a:pt x="982" y="630"/>
                      <a:pt x="971" y="640"/>
                      <a:pt x="970" y="632"/>
                    </a:cubicBezTo>
                    <a:cubicBezTo>
                      <a:pt x="969" y="627"/>
                      <a:pt x="981" y="618"/>
                      <a:pt x="975" y="615"/>
                    </a:cubicBezTo>
                    <a:cubicBezTo>
                      <a:pt x="969" y="613"/>
                      <a:pt x="964" y="627"/>
                      <a:pt x="961" y="629"/>
                    </a:cubicBezTo>
                    <a:cubicBezTo>
                      <a:pt x="957" y="633"/>
                      <a:pt x="940" y="632"/>
                      <a:pt x="946" y="641"/>
                    </a:cubicBezTo>
                    <a:cubicBezTo>
                      <a:pt x="948" y="643"/>
                      <a:pt x="952" y="647"/>
                      <a:pt x="954" y="648"/>
                    </a:cubicBezTo>
                    <a:cubicBezTo>
                      <a:pt x="958" y="651"/>
                      <a:pt x="958" y="647"/>
                      <a:pt x="961" y="644"/>
                    </a:cubicBezTo>
                    <a:cubicBezTo>
                      <a:pt x="964" y="641"/>
                      <a:pt x="969" y="640"/>
                      <a:pt x="972" y="644"/>
                    </a:cubicBezTo>
                    <a:cubicBezTo>
                      <a:pt x="973" y="645"/>
                      <a:pt x="972" y="647"/>
                      <a:pt x="974" y="649"/>
                    </a:cubicBezTo>
                    <a:cubicBezTo>
                      <a:pt x="976" y="650"/>
                      <a:pt x="979" y="648"/>
                      <a:pt x="980" y="648"/>
                    </a:cubicBezTo>
                    <a:cubicBezTo>
                      <a:pt x="985" y="649"/>
                      <a:pt x="984" y="653"/>
                      <a:pt x="980" y="655"/>
                    </a:cubicBezTo>
                    <a:cubicBezTo>
                      <a:pt x="977" y="657"/>
                      <a:pt x="974" y="656"/>
                      <a:pt x="971" y="659"/>
                    </a:cubicBezTo>
                    <a:cubicBezTo>
                      <a:pt x="969" y="661"/>
                      <a:pt x="967" y="665"/>
                      <a:pt x="965" y="666"/>
                    </a:cubicBezTo>
                    <a:cubicBezTo>
                      <a:pt x="963" y="669"/>
                      <a:pt x="960" y="670"/>
                      <a:pt x="958" y="673"/>
                    </a:cubicBezTo>
                    <a:cubicBezTo>
                      <a:pt x="960" y="675"/>
                      <a:pt x="964" y="674"/>
                      <a:pt x="966" y="678"/>
                    </a:cubicBezTo>
                    <a:cubicBezTo>
                      <a:pt x="967" y="681"/>
                      <a:pt x="967" y="684"/>
                      <a:pt x="968" y="687"/>
                    </a:cubicBezTo>
                    <a:cubicBezTo>
                      <a:pt x="968" y="690"/>
                      <a:pt x="969" y="695"/>
                      <a:pt x="971" y="697"/>
                    </a:cubicBezTo>
                    <a:cubicBezTo>
                      <a:pt x="972" y="698"/>
                      <a:pt x="974" y="697"/>
                      <a:pt x="975" y="698"/>
                    </a:cubicBezTo>
                    <a:cubicBezTo>
                      <a:pt x="975" y="700"/>
                      <a:pt x="974" y="701"/>
                      <a:pt x="972" y="702"/>
                    </a:cubicBezTo>
                    <a:cubicBezTo>
                      <a:pt x="973" y="704"/>
                      <a:pt x="978" y="705"/>
                      <a:pt x="977" y="708"/>
                    </a:cubicBezTo>
                    <a:cubicBezTo>
                      <a:pt x="975" y="711"/>
                      <a:pt x="970" y="709"/>
                      <a:pt x="969" y="712"/>
                    </a:cubicBezTo>
                    <a:cubicBezTo>
                      <a:pt x="985" y="715"/>
                      <a:pt x="970" y="729"/>
                      <a:pt x="965" y="736"/>
                    </a:cubicBezTo>
                    <a:cubicBezTo>
                      <a:pt x="963" y="739"/>
                      <a:pt x="963" y="742"/>
                      <a:pt x="962" y="745"/>
                    </a:cubicBezTo>
                    <a:cubicBezTo>
                      <a:pt x="960" y="752"/>
                      <a:pt x="954" y="757"/>
                      <a:pt x="949" y="762"/>
                    </a:cubicBezTo>
                    <a:cubicBezTo>
                      <a:pt x="944" y="767"/>
                      <a:pt x="938" y="770"/>
                      <a:pt x="932" y="773"/>
                    </a:cubicBezTo>
                    <a:cubicBezTo>
                      <a:pt x="929" y="774"/>
                      <a:pt x="925" y="777"/>
                      <a:pt x="922" y="777"/>
                    </a:cubicBezTo>
                    <a:cubicBezTo>
                      <a:pt x="917" y="777"/>
                      <a:pt x="914" y="777"/>
                      <a:pt x="909" y="778"/>
                    </a:cubicBezTo>
                    <a:cubicBezTo>
                      <a:pt x="906" y="779"/>
                      <a:pt x="904" y="780"/>
                      <a:pt x="901" y="782"/>
                    </a:cubicBezTo>
                    <a:cubicBezTo>
                      <a:pt x="900" y="782"/>
                      <a:pt x="899" y="783"/>
                      <a:pt x="898" y="784"/>
                    </a:cubicBezTo>
                    <a:cubicBezTo>
                      <a:pt x="896" y="785"/>
                      <a:pt x="893" y="785"/>
                      <a:pt x="892" y="786"/>
                    </a:cubicBezTo>
                    <a:cubicBezTo>
                      <a:pt x="887" y="789"/>
                      <a:pt x="892" y="790"/>
                      <a:pt x="891" y="793"/>
                    </a:cubicBezTo>
                    <a:cubicBezTo>
                      <a:pt x="891" y="796"/>
                      <a:pt x="887" y="793"/>
                      <a:pt x="884" y="792"/>
                    </a:cubicBezTo>
                    <a:cubicBezTo>
                      <a:pt x="886" y="781"/>
                      <a:pt x="877" y="785"/>
                      <a:pt x="870" y="787"/>
                    </a:cubicBezTo>
                    <a:cubicBezTo>
                      <a:pt x="863" y="790"/>
                      <a:pt x="857" y="795"/>
                      <a:pt x="857" y="803"/>
                    </a:cubicBezTo>
                    <a:cubicBezTo>
                      <a:pt x="857" y="810"/>
                      <a:pt x="864" y="814"/>
                      <a:pt x="868" y="820"/>
                    </a:cubicBezTo>
                    <a:cubicBezTo>
                      <a:pt x="870" y="823"/>
                      <a:pt x="872" y="825"/>
                      <a:pt x="874" y="827"/>
                    </a:cubicBezTo>
                    <a:cubicBezTo>
                      <a:pt x="877" y="830"/>
                      <a:pt x="877" y="832"/>
                      <a:pt x="878" y="837"/>
                    </a:cubicBezTo>
                    <a:cubicBezTo>
                      <a:pt x="878" y="844"/>
                      <a:pt x="882" y="850"/>
                      <a:pt x="881" y="858"/>
                    </a:cubicBezTo>
                    <a:cubicBezTo>
                      <a:pt x="880" y="862"/>
                      <a:pt x="881" y="864"/>
                      <a:pt x="876" y="867"/>
                    </a:cubicBezTo>
                    <a:cubicBezTo>
                      <a:pt x="872" y="869"/>
                      <a:pt x="870" y="871"/>
                      <a:pt x="867" y="874"/>
                    </a:cubicBezTo>
                    <a:cubicBezTo>
                      <a:pt x="864" y="876"/>
                      <a:pt x="861" y="878"/>
                      <a:pt x="858" y="879"/>
                    </a:cubicBezTo>
                    <a:cubicBezTo>
                      <a:pt x="855" y="880"/>
                      <a:pt x="851" y="885"/>
                      <a:pt x="848" y="883"/>
                    </a:cubicBezTo>
                    <a:cubicBezTo>
                      <a:pt x="844" y="880"/>
                      <a:pt x="850" y="863"/>
                      <a:pt x="839" y="868"/>
                    </a:cubicBezTo>
                    <a:cubicBezTo>
                      <a:pt x="838" y="869"/>
                      <a:pt x="838" y="870"/>
                      <a:pt x="837" y="871"/>
                    </a:cubicBezTo>
                    <a:cubicBezTo>
                      <a:pt x="832" y="872"/>
                      <a:pt x="836" y="864"/>
                      <a:pt x="835" y="863"/>
                    </a:cubicBezTo>
                    <a:cubicBezTo>
                      <a:pt x="835" y="861"/>
                      <a:pt x="831" y="855"/>
                      <a:pt x="830" y="855"/>
                    </a:cubicBezTo>
                    <a:cubicBezTo>
                      <a:pt x="827" y="852"/>
                      <a:pt x="823" y="853"/>
                      <a:pt x="821" y="850"/>
                    </a:cubicBezTo>
                    <a:cubicBezTo>
                      <a:pt x="819" y="847"/>
                      <a:pt x="818" y="841"/>
                      <a:pt x="814" y="847"/>
                    </a:cubicBezTo>
                    <a:cubicBezTo>
                      <a:pt x="813" y="850"/>
                      <a:pt x="814" y="855"/>
                      <a:pt x="815" y="858"/>
                    </a:cubicBezTo>
                    <a:cubicBezTo>
                      <a:pt x="812" y="861"/>
                      <a:pt x="809" y="866"/>
                      <a:pt x="809" y="871"/>
                    </a:cubicBezTo>
                    <a:cubicBezTo>
                      <a:pt x="810" y="877"/>
                      <a:pt x="814" y="877"/>
                      <a:pt x="817" y="881"/>
                    </a:cubicBezTo>
                    <a:cubicBezTo>
                      <a:pt x="818" y="883"/>
                      <a:pt x="817" y="886"/>
                      <a:pt x="818" y="888"/>
                    </a:cubicBezTo>
                    <a:cubicBezTo>
                      <a:pt x="819" y="890"/>
                      <a:pt x="821" y="892"/>
                      <a:pt x="823" y="893"/>
                    </a:cubicBezTo>
                    <a:cubicBezTo>
                      <a:pt x="826" y="896"/>
                      <a:pt x="830" y="897"/>
                      <a:pt x="834" y="900"/>
                    </a:cubicBezTo>
                    <a:cubicBezTo>
                      <a:pt x="837" y="904"/>
                      <a:pt x="839" y="910"/>
                      <a:pt x="841" y="914"/>
                    </a:cubicBezTo>
                    <a:cubicBezTo>
                      <a:pt x="838" y="917"/>
                      <a:pt x="842" y="922"/>
                      <a:pt x="844" y="925"/>
                    </a:cubicBezTo>
                    <a:cubicBezTo>
                      <a:pt x="847" y="929"/>
                      <a:pt x="848" y="931"/>
                      <a:pt x="845" y="936"/>
                    </a:cubicBezTo>
                    <a:cubicBezTo>
                      <a:pt x="842" y="936"/>
                      <a:pt x="836" y="934"/>
                      <a:pt x="833" y="932"/>
                    </a:cubicBezTo>
                    <a:cubicBezTo>
                      <a:pt x="831" y="931"/>
                      <a:pt x="828" y="929"/>
                      <a:pt x="826" y="927"/>
                    </a:cubicBezTo>
                    <a:cubicBezTo>
                      <a:pt x="820" y="923"/>
                      <a:pt x="816" y="918"/>
                      <a:pt x="814" y="912"/>
                    </a:cubicBezTo>
                    <a:cubicBezTo>
                      <a:pt x="812" y="905"/>
                      <a:pt x="815" y="897"/>
                      <a:pt x="810" y="891"/>
                    </a:cubicBezTo>
                    <a:cubicBezTo>
                      <a:pt x="805" y="885"/>
                      <a:pt x="799" y="883"/>
                      <a:pt x="799" y="874"/>
                    </a:cubicBezTo>
                    <a:cubicBezTo>
                      <a:pt x="799" y="869"/>
                      <a:pt x="802" y="866"/>
                      <a:pt x="803" y="862"/>
                    </a:cubicBezTo>
                    <a:cubicBezTo>
                      <a:pt x="804" y="858"/>
                      <a:pt x="803" y="851"/>
                      <a:pt x="803" y="848"/>
                    </a:cubicBezTo>
                    <a:cubicBezTo>
                      <a:pt x="802" y="843"/>
                      <a:pt x="798" y="841"/>
                      <a:pt x="797" y="838"/>
                    </a:cubicBezTo>
                    <a:cubicBezTo>
                      <a:pt x="795" y="834"/>
                      <a:pt x="796" y="830"/>
                      <a:pt x="796" y="827"/>
                    </a:cubicBezTo>
                    <a:cubicBezTo>
                      <a:pt x="795" y="824"/>
                      <a:pt x="797" y="825"/>
                      <a:pt x="794" y="823"/>
                    </a:cubicBezTo>
                    <a:cubicBezTo>
                      <a:pt x="792" y="822"/>
                      <a:pt x="790" y="821"/>
                      <a:pt x="788" y="822"/>
                    </a:cubicBezTo>
                    <a:cubicBezTo>
                      <a:pt x="786" y="826"/>
                      <a:pt x="775" y="830"/>
                      <a:pt x="771" y="827"/>
                    </a:cubicBezTo>
                    <a:cubicBezTo>
                      <a:pt x="768" y="824"/>
                      <a:pt x="771" y="822"/>
                      <a:pt x="772" y="819"/>
                    </a:cubicBezTo>
                    <a:cubicBezTo>
                      <a:pt x="773" y="815"/>
                      <a:pt x="773" y="813"/>
                      <a:pt x="771" y="810"/>
                    </a:cubicBezTo>
                    <a:cubicBezTo>
                      <a:pt x="770" y="807"/>
                      <a:pt x="768" y="805"/>
                      <a:pt x="766" y="802"/>
                    </a:cubicBezTo>
                    <a:cubicBezTo>
                      <a:pt x="764" y="799"/>
                      <a:pt x="765" y="797"/>
                      <a:pt x="763" y="794"/>
                    </a:cubicBezTo>
                    <a:cubicBezTo>
                      <a:pt x="760" y="787"/>
                      <a:pt x="749" y="789"/>
                      <a:pt x="757" y="780"/>
                    </a:cubicBezTo>
                    <a:cubicBezTo>
                      <a:pt x="755" y="778"/>
                      <a:pt x="749" y="773"/>
                      <a:pt x="748" y="773"/>
                    </a:cubicBezTo>
                    <a:cubicBezTo>
                      <a:pt x="746" y="772"/>
                      <a:pt x="740" y="778"/>
                      <a:pt x="738" y="779"/>
                    </a:cubicBezTo>
                    <a:cubicBezTo>
                      <a:pt x="733" y="781"/>
                      <a:pt x="731" y="781"/>
                      <a:pt x="726" y="780"/>
                    </a:cubicBezTo>
                    <a:cubicBezTo>
                      <a:pt x="722" y="780"/>
                      <a:pt x="717" y="781"/>
                      <a:pt x="715" y="785"/>
                    </a:cubicBezTo>
                    <a:cubicBezTo>
                      <a:pt x="723" y="791"/>
                      <a:pt x="703" y="799"/>
                      <a:pt x="699" y="802"/>
                    </a:cubicBezTo>
                    <a:cubicBezTo>
                      <a:pt x="694" y="807"/>
                      <a:pt x="692" y="813"/>
                      <a:pt x="685" y="818"/>
                    </a:cubicBezTo>
                    <a:cubicBezTo>
                      <a:pt x="680" y="822"/>
                      <a:pt x="667" y="825"/>
                      <a:pt x="666" y="832"/>
                    </a:cubicBezTo>
                    <a:cubicBezTo>
                      <a:pt x="665" y="834"/>
                      <a:pt x="666" y="836"/>
                      <a:pt x="666" y="837"/>
                    </a:cubicBezTo>
                    <a:cubicBezTo>
                      <a:pt x="667" y="839"/>
                      <a:pt x="666" y="840"/>
                      <a:pt x="666" y="842"/>
                    </a:cubicBezTo>
                    <a:cubicBezTo>
                      <a:pt x="666" y="847"/>
                      <a:pt x="668" y="849"/>
                      <a:pt x="666" y="854"/>
                    </a:cubicBezTo>
                    <a:cubicBezTo>
                      <a:pt x="665" y="857"/>
                      <a:pt x="662" y="860"/>
                      <a:pt x="661" y="864"/>
                    </a:cubicBezTo>
                    <a:cubicBezTo>
                      <a:pt x="660" y="868"/>
                      <a:pt x="661" y="870"/>
                      <a:pt x="659" y="873"/>
                    </a:cubicBezTo>
                    <a:cubicBezTo>
                      <a:pt x="656" y="877"/>
                      <a:pt x="650" y="889"/>
                      <a:pt x="646" y="890"/>
                    </a:cubicBezTo>
                    <a:cubicBezTo>
                      <a:pt x="638" y="891"/>
                      <a:pt x="635" y="877"/>
                      <a:pt x="634" y="873"/>
                    </a:cubicBezTo>
                    <a:cubicBezTo>
                      <a:pt x="632" y="866"/>
                      <a:pt x="628" y="860"/>
                      <a:pt x="626" y="854"/>
                    </a:cubicBezTo>
                    <a:cubicBezTo>
                      <a:pt x="625" y="850"/>
                      <a:pt x="625" y="847"/>
                      <a:pt x="623" y="844"/>
                    </a:cubicBezTo>
                    <a:cubicBezTo>
                      <a:pt x="622" y="841"/>
                      <a:pt x="621" y="838"/>
                      <a:pt x="620" y="835"/>
                    </a:cubicBezTo>
                    <a:cubicBezTo>
                      <a:pt x="617" y="828"/>
                      <a:pt x="615" y="822"/>
                      <a:pt x="612" y="815"/>
                    </a:cubicBezTo>
                    <a:cubicBezTo>
                      <a:pt x="610" y="808"/>
                      <a:pt x="608" y="803"/>
                      <a:pt x="610" y="794"/>
                    </a:cubicBezTo>
                    <a:cubicBezTo>
                      <a:pt x="611" y="791"/>
                      <a:pt x="612" y="787"/>
                      <a:pt x="612" y="783"/>
                    </a:cubicBezTo>
                    <a:cubicBezTo>
                      <a:pt x="611" y="779"/>
                      <a:pt x="608" y="776"/>
                      <a:pt x="606" y="781"/>
                    </a:cubicBezTo>
                    <a:cubicBezTo>
                      <a:pt x="604" y="786"/>
                      <a:pt x="608" y="789"/>
                      <a:pt x="601" y="790"/>
                    </a:cubicBezTo>
                    <a:cubicBezTo>
                      <a:pt x="595" y="790"/>
                      <a:pt x="592" y="788"/>
                      <a:pt x="588" y="785"/>
                    </a:cubicBezTo>
                    <a:cubicBezTo>
                      <a:pt x="586" y="783"/>
                      <a:pt x="580" y="778"/>
                      <a:pt x="584" y="775"/>
                    </a:cubicBezTo>
                    <a:cubicBezTo>
                      <a:pt x="586" y="774"/>
                      <a:pt x="588" y="776"/>
                      <a:pt x="590" y="775"/>
                    </a:cubicBezTo>
                    <a:cubicBezTo>
                      <a:pt x="591" y="774"/>
                      <a:pt x="592" y="771"/>
                      <a:pt x="592" y="770"/>
                    </a:cubicBezTo>
                    <a:cubicBezTo>
                      <a:pt x="590" y="770"/>
                      <a:pt x="587" y="772"/>
                      <a:pt x="585" y="773"/>
                    </a:cubicBezTo>
                    <a:cubicBezTo>
                      <a:pt x="582" y="773"/>
                      <a:pt x="575" y="768"/>
                      <a:pt x="572" y="766"/>
                    </a:cubicBezTo>
                    <a:cubicBezTo>
                      <a:pt x="570" y="764"/>
                      <a:pt x="570" y="759"/>
                      <a:pt x="567" y="757"/>
                    </a:cubicBezTo>
                    <a:cubicBezTo>
                      <a:pt x="562" y="752"/>
                      <a:pt x="550" y="754"/>
                      <a:pt x="543" y="754"/>
                    </a:cubicBezTo>
                    <a:cubicBezTo>
                      <a:pt x="534" y="753"/>
                      <a:pt x="525" y="751"/>
                      <a:pt x="517" y="749"/>
                    </a:cubicBezTo>
                    <a:cubicBezTo>
                      <a:pt x="509" y="748"/>
                      <a:pt x="500" y="753"/>
                      <a:pt x="494" y="744"/>
                    </a:cubicBezTo>
                    <a:cubicBezTo>
                      <a:pt x="493" y="742"/>
                      <a:pt x="494" y="740"/>
                      <a:pt x="493" y="738"/>
                    </a:cubicBezTo>
                    <a:cubicBezTo>
                      <a:pt x="491" y="737"/>
                      <a:pt x="488" y="739"/>
                      <a:pt x="486" y="739"/>
                    </a:cubicBezTo>
                    <a:cubicBezTo>
                      <a:pt x="481" y="741"/>
                      <a:pt x="478" y="744"/>
                      <a:pt x="472" y="742"/>
                    </a:cubicBezTo>
                    <a:cubicBezTo>
                      <a:pt x="470" y="741"/>
                      <a:pt x="469" y="739"/>
                      <a:pt x="468" y="738"/>
                    </a:cubicBezTo>
                    <a:cubicBezTo>
                      <a:pt x="465" y="736"/>
                      <a:pt x="463" y="736"/>
                      <a:pt x="461" y="735"/>
                    </a:cubicBezTo>
                    <a:cubicBezTo>
                      <a:pt x="456" y="733"/>
                      <a:pt x="456" y="730"/>
                      <a:pt x="451" y="728"/>
                    </a:cubicBezTo>
                    <a:cubicBezTo>
                      <a:pt x="449" y="725"/>
                      <a:pt x="449" y="721"/>
                      <a:pt x="448" y="719"/>
                    </a:cubicBezTo>
                    <a:cubicBezTo>
                      <a:pt x="445" y="715"/>
                      <a:pt x="441" y="714"/>
                      <a:pt x="437" y="713"/>
                    </a:cubicBezTo>
                    <a:cubicBezTo>
                      <a:pt x="433" y="712"/>
                      <a:pt x="430" y="711"/>
                      <a:pt x="427" y="716"/>
                    </a:cubicBezTo>
                    <a:cubicBezTo>
                      <a:pt x="426" y="719"/>
                      <a:pt x="426" y="723"/>
                      <a:pt x="427" y="726"/>
                    </a:cubicBezTo>
                    <a:cubicBezTo>
                      <a:pt x="428" y="730"/>
                      <a:pt x="431" y="730"/>
                      <a:pt x="435" y="732"/>
                    </a:cubicBezTo>
                    <a:cubicBezTo>
                      <a:pt x="438" y="733"/>
                      <a:pt x="441" y="736"/>
                      <a:pt x="442" y="739"/>
                    </a:cubicBezTo>
                    <a:cubicBezTo>
                      <a:pt x="443" y="743"/>
                      <a:pt x="441" y="746"/>
                      <a:pt x="444" y="749"/>
                    </a:cubicBezTo>
                    <a:cubicBezTo>
                      <a:pt x="448" y="752"/>
                      <a:pt x="449" y="747"/>
                      <a:pt x="449" y="744"/>
                    </a:cubicBezTo>
                    <a:cubicBezTo>
                      <a:pt x="456" y="742"/>
                      <a:pt x="456" y="749"/>
                      <a:pt x="455" y="755"/>
                    </a:cubicBezTo>
                    <a:cubicBezTo>
                      <a:pt x="455" y="757"/>
                      <a:pt x="453" y="759"/>
                      <a:pt x="455" y="762"/>
                    </a:cubicBezTo>
                    <a:cubicBezTo>
                      <a:pt x="457" y="763"/>
                      <a:pt x="461" y="763"/>
                      <a:pt x="463" y="763"/>
                    </a:cubicBezTo>
                    <a:cubicBezTo>
                      <a:pt x="469" y="762"/>
                      <a:pt x="474" y="759"/>
                      <a:pt x="477" y="755"/>
                    </a:cubicBezTo>
                    <a:cubicBezTo>
                      <a:pt x="481" y="750"/>
                      <a:pt x="485" y="749"/>
                      <a:pt x="491" y="749"/>
                    </a:cubicBezTo>
                    <a:cubicBezTo>
                      <a:pt x="491" y="753"/>
                      <a:pt x="491" y="758"/>
                      <a:pt x="493" y="760"/>
                    </a:cubicBezTo>
                    <a:cubicBezTo>
                      <a:pt x="496" y="764"/>
                      <a:pt x="500" y="762"/>
                      <a:pt x="504" y="764"/>
                    </a:cubicBezTo>
                    <a:cubicBezTo>
                      <a:pt x="507" y="765"/>
                      <a:pt x="511" y="768"/>
                      <a:pt x="514" y="770"/>
                    </a:cubicBezTo>
                    <a:cubicBezTo>
                      <a:pt x="517" y="773"/>
                      <a:pt x="519" y="775"/>
                      <a:pt x="515" y="779"/>
                    </a:cubicBezTo>
                    <a:cubicBezTo>
                      <a:pt x="512" y="783"/>
                      <a:pt x="509" y="785"/>
                      <a:pt x="507" y="789"/>
                    </a:cubicBezTo>
                    <a:cubicBezTo>
                      <a:pt x="505" y="792"/>
                      <a:pt x="504" y="795"/>
                      <a:pt x="502" y="798"/>
                    </a:cubicBezTo>
                    <a:cubicBezTo>
                      <a:pt x="498" y="804"/>
                      <a:pt x="494" y="808"/>
                      <a:pt x="488" y="813"/>
                    </a:cubicBezTo>
                    <a:cubicBezTo>
                      <a:pt x="485" y="814"/>
                      <a:pt x="483" y="817"/>
                      <a:pt x="480" y="819"/>
                    </a:cubicBezTo>
                    <a:cubicBezTo>
                      <a:pt x="476" y="821"/>
                      <a:pt x="472" y="821"/>
                      <a:pt x="469" y="823"/>
                    </a:cubicBezTo>
                    <a:cubicBezTo>
                      <a:pt x="462" y="826"/>
                      <a:pt x="459" y="832"/>
                      <a:pt x="451" y="835"/>
                    </a:cubicBezTo>
                    <a:cubicBezTo>
                      <a:pt x="444" y="838"/>
                      <a:pt x="436" y="839"/>
                      <a:pt x="428" y="843"/>
                    </a:cubicBezTo>
                    <a:cubicBezTo>
                      <a:pt x="420" y="846"/>
                      <a:pt x="415" y="850"/>
                      <a:pt x="405" y="850"/>
                    </a:cubicBezTo>
                    <a:cubicBezTo>
                      <a:pt x="399" y="849"/>
                      <a:pt x="393" y="848"/>
                      <a:pt x="391" y="842"/>
                    </a:cubicBezTo>
                    <a:cubicBezTo>
                      <a:pt x="390" y="836"/>
                      <a:pt x="389" y="832"/>
                      <a:pt x="388" y="826"/>
                    </a:cubicBezTo>
                    <a:cubicBezTo>
                      <a:pt x="388" y="821"/>
                      <a:pt x="385" y="815"/>
                      <a:pt x="382" y="811"/>
                    </a:cubicBezTo>
                    <a:cubicBezTo>
                      <a:pt x="378" y="804"/>
                      <a:pt x="371" y="798"/>
                      <a:pt x="365" y="793"/>
                    </a:cubicBezTo>
                    <a:cubicBezTo>
                      <a:pt x="362" y="791"/>
                      <a:pt x="362" y="788"/>
                      <a:pt x="361" y="785"/>
                    </a:cubicBezTo>
                    <a:cubicBezTo>
                      <a:pt x="359" y="777"/>
                      <a:pt x="361" y="769"/>
                      <a:pt x="355" y="764"/>
                    </a:cubicBezTo>
                    <a:cubicBezTo>
                      <a:pt x="350" y="759"/>
                      <a:pt x="345" y="754"/>
                      <a:pt x="341" y="748"/>
                    </a:cubicBezTo>
                    <a:cubicBezTo>
                      <a:pt x="338" y="742"/>
                      <a:pt x="336" y="736"/>
                      <a:pt x="333" y="730"/>
                    </a:cubicBezTo>
                    <a:cubicBezTo>
                      <a:pt x="330" y="724"/>
                      <a:pt x="331" y="718"/>
                      <a:pt x="330" y="711"/>
                    </a:cubicBezTo>
                    <a:cubicBezTo>
                      <a:pt x="328" y="707"/>
                      <a:pt x="324" y="699"/>
                      <a:pt x="320" y="696"/>
                    </a:cubicBezTo>
                    <a:cubicBezTo>
                      <a:pt x="322" y="692"/>
                      <a:pt x="321" y="693"/>
                      <a:pt x="326" y="693"/>
                    </a:cubicBezTo>
                    <a:cubicBezTo>
                      <a:pt x="332" y="693"/>
                      <a:pt x="331" y="685"/>
                      <a:pt x="334" y="680"/>
                    </a:cubicBezTo>
                    <a:cubicBezTo>
                      <a:pt x="336" y="677"/>
                      <a:pt x="338" y="675"/>
                      <a:pt x="339" y="671"/>
                    </a:cubicBezTo>
                    <a:cubicBezTo>
                      <a:pt x="339" y="666"/>
                      <a:pt x="340" y="652"/>
                      <a:pt x="332" y="653"/>
                    </a:cubicBezTo>
                    <a:cubicBezTo>
                      <a:pt x="328" y="654"/>
                      <a:pt x="326" y="659"/>
                      <a:pt x="322" y="661"/>
                    </a:cubicBezTo>
                    <a:cubicBezTo>
                      <a:pt x="319" y="661"/>
                      <a:pt x="315" y="659"/>
                      <a:pt x="312" y="657"/>
                    </a:cubicBezTo>
                    <a:cubicBezTo>
                      <a:pt x="309" y="656"/>
                      <a:pt x="306" y="653"/>
                      <a:pt x="302" y="652"/>
                    </a:cubicBezTo>
                    <a:cubicBezTo>
                      <a:pt x="296" y="652"/>
                      <a:pt x="298" y="656"/>
                      <a:pt x="296" y="659"/>
                    </a:cubicBezTo>
                    <a:cubicBezTo>
                      <a:pt x="292" y="664"/>
                      <a:pt x="283" y="655"/>
                      <a:pt x="280" y="652"/>
                    </a:cubicBezTo>
                    <a:cubicBezTo>
                      <a:pt x="274" y="648"/>
                      <a:pt x="273" y="645"/>
                      <a:pt x="271" y="639"/>
                    </a:cubicBezTo>
                    <a:cubicBezTo>
                      <a:pt x="269" y="633"/>
                      <a:pt x="267" y="629"/>
                      <a:pt x="266" y="622"/>
                    </a:cubicBezTo>
                    <a:cubicBezTo>
                      <a:pt x="264" y="615"/>
                      <a:pt x="256" y="614"/>
                      <a:pt x="252" y="620"/>
                    </a:cubicBezTo>
                    <a:cubicBezTo>
                      <a:pt x="252" y="620"/>
                      <a:pt x="252" y="621"/>
                      <a:pt x="253" y="621"/>
                    </a:cubicBezTo>
                    <a:cubicBezTo>
                      <a:pt x="248" y="624"/>
                      <a:pt x="244" y="621"/>
                      <a:pt x="238" y="622"/>
                    </a:cubicBezTo>
                    <a:cubicBezTo>
                      <a:pt x="239" y="629"/>
                      <a:pt x="245" y="631"/>
                      <a:pt x="249" y="635"/>
                    </a:cubicBezTo>
                    <a:cubicBezTo>
                      <a:pt x="253" y="639"/>
                      <a:pt x="260" y="641"/>
                      <a:pt x="260" y="647"/>
                    </a:cubicBezTo>
                    <a:cubicBezTo>
                      <a:pt x="256" y="648"/>
                      <a:pt x="253" y="645"/>
                      <a:pt x="250" y="646"/>
                    </a:cubicBezTo>
                    <a:cubicBezTo>
                      <a:pt x="248" y="646"/>
                      <a:pt x="247" y="650"/>
                      <a:pt x="245" y="652"/>
                    </a:cubicBezTo>
                    <a:cubicBezTo>
                      <a:pt x="241" y="656"/>
                      <a:pt x="236" y="659"/>
                      <a:pt x="231" y="655"/>
                    </a:cubicBezTo>
                    <a:cubicBezTo>
                      <a:pt x="230" y="653"/>
                      <a:pt x="228" y="649"/>
                      <a:pt x="228" y="647"/>
                    </a:cubicBezTo>
                    <a:cubicBezTo>
                      <a:pt x="227" y="644"/>
                      <a:pt x="230" y="641"/>
                      <a:pt x="229" y="638"/>
                    </a:cubicBezTo>
                    <a:cubicBezTo>
                      <a:pt x="228" y="636"/>
                      <a:pt x="224" y="635"/>
                      <a:pt x="222" y="633"/>
                    </a:cubicBezTo>
                    <a:cubicBezTo>
                      <a:pt x="221" y="631"/>
                      <a:pt x="221" y="627"/>
                      <a:pt x="219" y="625"/>
                    </a:cubicBezTo>
                    <a:cubicBezTo>
                      <a:pt x="214" y="625"/>
                      <a:pt x="214" y="619"/>
                      <a:pt x="213" y="615"/>
                    </a:cubicBezTo>
                    <a:cubicBezTo>
                      <a:pt x="212" y="609"/>
                      <a:pt x="214" y="603"/>
                      <a:pt x="208" y="600"/>
                    </a:cubicBezTo>
                    <a:cubicBezTo>
                      <a:pt x="205" y="599"/>
                      <a:pt x="204" y="597"/>
                      <a:pt x="203" y="595"/>
                    </a:cubicBezTo>
                    <a:cubicBezTo>
                      <a:pt x="198" y="591"/>
                      <a:pt x="196" y="587"/>
                      <a:pt x="189" y="590"/>
                    </a:cubicBezTo>
                    <a:cubicBezTo>
                      <a:pt x="188" y="588"/>
                      <a:pt x="186" y="586"/>
                      <a:pt x="186" y="584"/>
                    </a:cubicBezTo>
                    <a:cubicBezTo>
                      <a:pt x="182" y="584"/>
                      <a:pt x="183" y="576"/>
                      <a:pt x="183" y="574"/>
                    </a:cubicBezTo>
                    <a:cubicBezTo>
                      <a:pt x="181" y="569"/>
                      <a:pt x="178" y="570"/>
                      <a:pt x="177" y="575"/>
                    </a:cubicBezTo>
                    <a:cubicBezTo>
                      <a:pt x="173" y="576"/>
                      <a:pt x="168" y="571"/>
                      <a:pt x="172" y="569"/>
                    </a:cubicBezTo>
                    <a:cubicBezTo>
                      <a:pt x="169" y="567"/>
                      <a:pt x="169" y="566"/>
                      <a:pt x="164" y="567"/>
                    </a:cubicBezTo>
                    <a:cubicBezTo>
                      <a:pt x="166" y="571"/>
                      <a:pt x="162" y="571"/>
                      <a:pt x="162" y="574"/>
                    </a:cubicBezTo>
                    <a:cubicBezTo>
                      <a:pt x="161" y="577"/>
                      <a:pt x="164" y="577"/>
                      <a:pt x="166" y="579"/>
                    </a:cubicBezTo>
                    <a:cubicBezTo>
                      <a:pt x="169" y="583"/>
                      <a:pt x="168" y="591"/>
                      <a:pt x="172" y="594"/>
                    </a:cubicBezTo>
                    <a:cubicBezTo>
                      <a:pt x="173" y="595"/>
                      <a:pt x="175" y="595"/>
                      <a:pt x="176" y="595"/>
                    </a:cubicBezTo>
                    <a:cubicBezTo>
                      <a:pt x="177" y="596"/>
                      <a:pt x="177" y="597"/>
                      <a:pt x="178" y="598"/>
                    </a:cubicBezTo>
                    <a:cubicBezTo>
                      <a:pt x="180" y="600"/>
                      <a:pt x="181" y="602"/>
                      <a:pt x="184" y="603"/>
                    </a:cubicBezTo>
                    <a:cubicBezTo>
                      <a:pt x="185" y="603"/>
                      <a:pt x="186" y="601"/>
                      <a:pt x="188" y="602"/>
                    </a:cubicBezTo>
                    <a:cubicBezTo>
                      <a:pt x="189" y="602"/>
                      <a:pt x="190" y="604"/>
                      <a:pt x="190" y="604"/>
                    </a:cubicBezTo>
                    <a:cubicBezTo>
                      <a:pt x="192" y="606"/>
                      <a:pt x="194" y="607"/>
                      <a:pt x="192" y="611"/>
                    </a:cubicBezTo>
                    <a:cubicBezTo>
                      <a:pt x="198" y="613"/>
                      <a:pt x="212" y="617"/>
                      <a:pt x="211" y="625"/>
                    </a:cubicBezTo>
                    <a:cubicBezTo>
                      <a:pt x="210" y="628"/>
                      <a:pt x="209" y="628"/>
                      <a:pt x="206" y="626"/>
                    </a:cubicBezTo>
                    <a:cubicBezTo>
                      <a:pt x="204" y="625"/>
                      <a:pt x="205" y="622"/>
                      <a:pt x="204" y="621"/>
                    </a:cubicBezTo>
                    <a:cubicBezTo>
                      <a:pt x="202" y="617"/>
                      <a:pt x="194" y="617"/>
                      <a:pt x="195" y="623"/>
                    </a:cubicBezTo>
                    <a:cubicBezTo>
                      <a:pt x="197" y="624"/>
                      <a:pt x="195" y="626"/>
                      <a:pt x="196" y="629"/>
                    </a:cubicBezTo>
                    <a:cubicBezTo>
                      <a:pt x="197" y="632"/>
                      <a:pt x="200" y="631"/>
                      <a:pt x="198" y="635"/>
                    </a:cubicBezTo>
                    <a:cubicBezTo>
                      <a:pt x="195" y="639"/>
                      <a:pt x="187" y="639"/>
                      <a:pt x="188" y="646"/>
                    </a:cubicBezTo>
                    <a:cubicBezTo>
                      <a:pt x="182" y="645"/>
                      <a:pt x="187" y="652"/>
                      <a:pt x="185" y="654"/>
                    </a:cubicBezTo>
                    <a:cubicBezTo>
                      <a:pt x="182" y="657"/>
                      <a:pt x="178" y="653"/>
                      <a:pt x="176" y="652"/>
                    </a:cubicBezTo>
                    <a:cubicBezTo>
                      <a:pt x="174" y="651"/>
                      <a:pt x="174" y="650"/>
                      <a:pt x="172" y="649"/>
                    </a:cubicBezTo>
                    <a:cubicBezTo>
                      <a:pt x="170" y="648"/>
                      <a:pt x="168" y="648"/>
                      <a:pt x="166" y="647"/>
                    </a:cubicBezTo>
                    <a:cubicBezTo>
                      <a:pt x="165" y="646"/>
                      <a:pt x="160" y="642"/>
                      <a:pt x="162" y="640"/>
                    </a:cubicBezTo>
                    <a:cubicBezTo>
                      <a:pt x="163" y="638"/>
                      <a:pt x="171" y="641"/>
                      <a:pt x="173" y="641"/>
                    </a:cubicBezTo>
                    <a:cubicBezTo>
                      <a:pt x="177" y="642"/>
                      <a:pt x="180" y="641"/>
                      <a:pt x="184" y="640"/>
                    </a:cubicBezTo>
                    <a:cubicBezTo>
                      <a:pt x="191" y="636"/>
                      <a:pt x="192" y="631"/>
                      <a:pt x="186" y="626"/>
                    </a:cubicBezTo>
                    <a:cubicBezTo>
                      <a:pt x="183" y="623"/>
                      <a:pt x="181" y="620"/>
                      <a:pt x="179" y="617"/>
                    </a:cubicBezTo>
                    <a:cubicBezTo>
                      <a:pt x="176" y="615"/>
                      <a:pt x="172" y="615"/>
                      <a:pt x="169" y="613"/>
                    </a:cubicBezTo>
                    <a:cubicBezTo>
                      <a:pt x="166" y="611"/>
                      <a:pt x="164" y="608"/>
                      <a:pt x="162" y="606"/>
                    </a:cubicBezTo>
                    <a:cubicBezTo>
                      <a:pt x="158" y="601"/>
                      <a:pt x="151" y="597"/>
                      <a:pt x="149" y="591"/>
                    </a:cubicBezTo>
                    <a:cubicBezTo>
                      <a:pt x="146" y="584"/>
                      <a:pt x="143" y="578"/>
                      <a:pt x="134" y="582"/>
                    </a:cubicBezTo>
                    <a:cubicBezTo>
                      <a:pt x="127" y="585"/>
                      <a:pt x="124" y="591"/>
                      <a:pt x="115" y="592"/>
                    </a:cubicBezTo>
                    <a:cubicBezTo>
                      <a:pt x="107" y="592"/>
                      <a:pt x="101" y="586"/>
                      <a:pt x="96" y="595"/>
                    </a:cubicBezTo>
                    <a:cubicBezTo>
                      <a:pt x="93" y="599"/>
                      <a:pt x="94" y="599"/>
                      <a:pt x="94" y="604"/>
                    </a:cubicBezTo>
                    <a:cubicBezTo>
                      <a:pt x="95" y="608"/>
                      <a:pt x="93" y="609"/>
                      <a:pt x="90" y="611"/>
                    </a:cubicBezTo>
                    <a:cubicBezTo>
                      <a:pt x="83" y="616"/>
                      <a:pt x="77" y="619"/>
                      <a:pt x="73" y="625"/>
                    </a:cubicBezTo>
                    <a:cubicBezTo>
                      <a:pt x="72" y="628"/>
                      <a:pt x="70" y="631"/>
                      <a:pt x="71" y="634"/>
                    </a:cubicBezTo>
                    <a:cubicBezTo>
                      <a:pt x="72" y="638"/>
                      <a:pt x="73" y="639"/>
                      <a:pt x="69" y="642"/>
                    </a:cubicBezTo>
                    <a:cubicBezTo>
                      <a:pt x="67" y="645"/>
                      <a:pt x="63" y="650"/>
                      <a:pt x="60" y="652"/>
                    </a:cubicBezTo>
                    <a:cubicBezTo>
                      <a:pt x="58" y="652"/>
                      <a:pt x="56" y="652"/>
                      <a:pt x="54" y="653"/>
                    </a:cubicBezTo>
                    <a:cubicBezTo>
                      <a:pt x="49" y="655"/>
                      <a:pt x="43" y="653"/>
                      <a:pt x="37" y="655"/>
                    </a:cubicBezTo>
                    <a:cubicBezTo>
                      <a:pt x="34" y="656"/>
                      <a:pt x="31" y="660"/>
                      <a:pt x="27" y="658"/>
                    </a:cubicBezTo>
                    <a:cubicBezTo>
                      <a:pt x="24" y="656"/>
                      <a:pt x="25" y="653"/>
                      <a:pt x="20" y="652"/>
                    </a:cubicBezTo>
                    <a:cubicBezTo>
                      <a:pt x="16" y="652"/>
                      <a:pt x="12" y="655"/>
                      <a:pt x="8" y="651"/>
                    </a:cubicBezTo>
                    <a:cubicBezTo>
                      <a:pt x="4" y="648"/>
                      <a:pt x="7" y="645"/>
                      <a:pt x="7" y="642"/>
                    </a:cubicBezTo>
                    <a:cubicBezTo>
                      <a:pt x="7" y="636"/>
                      <a:pt x="4" y="639"/>
                      <a:pt x="1" y="635"/>
                    </a:cubicBezTo>
                    <a:cubicBezTo>
                      <a:pt x="0" y="631"/>
                      <a:pt x="4" y="627"/>
                      <a:pt x="5" y="625"/>
                    </a:cubicBezTo>
                    <a:cubicBezTo>
                      <a:pt x="7" y="621"/>
                      <a:pt x="9" y="617"/>
                      <a:pt x="9" y="613"/>
                    </a:cubicBezTo>
                    <a:cubicBezTo>
                      <a:pt x="10" y="609"/>
                      <a:pt x="9" y="608"/>
                      <a:pt x="6" y="605"/>
                    </a:cubicBezTo>
                    <a:cubicBezTo>
                      <a:pt x="2" y="601"/>
                      <a:pt x="2" y="595"/>
                      <a:pt x="7" y="590"/>
                    </a:cubicBezTo>
                    <a:cubicBezTo>
                      <a:pt x="11" y="586"/>
                      <a:pt x="15" y="586"/>
                      <a:pt x="21" y="587"/>
                    </a:cubicBezTo>
                    <a:cubicBezTo>
                      <a:pt x="25" y="587"/>
                      <a:pt x="29" y="586"/>
                      <a:pt x="33" y="587"/>
                    </a:cubicBezTo>
                    <a:cubicBezTo>
                      <a:pt x="37" y="587"/>
                      <a:pt x="41" y="589"/>
                      <a:pt x="45" y="590"/>
                    </a:cubicBezTo>
                    <a:cubicBezTo>
                      <a:pt x="53" y="591"/>
                      <a:pt x="61" y="591"/>
                      <a:pt x="64" y="583"/>
                    </a:cubicBezTo>
                    <a:cubicBezTo>
                      <a:pt x="66" y="579"/>
                      <a:pt x="67" y="567"/>
                      <a:pt x="65" y="562"/>
                    </a:cubicBezTo>
                    <a:cubicBezTo>
                      <a:pt x="64" y="559"/>
                      <a:pt x="61" y="557"/>
                      <a:pt x="58" y="556"/>
                    </a:cubicBezTo>
                    <a:cubicBezTo>
                      <a:pt x="58" y="551"/>
                      <a:pt x="58" y="550"/>
                      <a:pt x="54" y="548"/>
                    </a:cubicBezTo>
                    <a:cubicBezTo>
                      <a:pt x="51" y="546"/>
                      <a:pt x="49" y="545"/>
                      <a:pt x="46" y="543"/>
                    </a:cubicBezTo>
                    <a:cubicBezTo>
                      <a:pt x="44" y="542"/>
                      <a:pt x="38" y="541"/>
                      <a:pt x="36" y="539"/>
                    </a:cubicBezTo>
                    <a:cubicBezTo>
                      <a:pt x="34" y="534"/>
                      <a:pt x="40" y="534"/>
                      <a:pt x="43" y="533"/>
                    </a:cubicBezTo>
                    <a:cubicBezTo>
                      <a:pt x="45" y="533"/>
                      <a:pt x="47" y="533"/>
                      <a:pt x="49" y="533"/>
                    </a:cubicBezTo>
                    <a:cubicBezTo>
                      <a:pt x="51" y="533"/>
                      <a:pt x="52" y="534"/>
                      <a:pt x="54" y="535"/>
                    </a:cubicBezTo>
                    <a:cubicBezTo>
                      <a:pt x="59" y="536"/>
                      <a:pt x="62" y="535"/>
                      <a:pt x="61" y="530"/>
                    </a:cubicBezTo>
                    <a:cubicBezTo>
                      <a:pt x="60" y="528"/>
                      <a:pt x="55" y="524"/>
                      <a:pt x="59" y="522"/>
                    </a:cubicBezTo>
                    <a:cubicBezTo>
                      <a:pt x="63" y="521"/>
                      <a:pt x="66" y="525"/>
                      <a:pt x="69" y="525"/>
                    </a:cubicBezTo>
                    <a:cubicBezTo>
                      <a:pt x="74" y="526"/>
                      <a:pt x="75" y="524"/>
                      <a:pt x="77" y="521"/>
                    </a:cubicBezTo>
                    <a:cubicBezTo>
                      <a:pt x="79" y="518"/>
                      <a:pt x="81" y="518"/>
                      <a:pt x="85" y="518"/>
                    </a:cubicBezTo>
                    <a:cubicBezTo>
                      <a:pt x="88" y="513"/>
                      <a:pt x="84" y="508"/>
                      <a:pt x="91" y="505"/>
                    </a:cubicBezTo>
                    <a:cubicBezTo>
                      <a:pt x="94" y="504"/>
                      <a:pt x="96" y="505"/>
                      <a:pt x="99" y="503"/>
                    </a:cubicBezTo>
                    <a:cubicBezTo>
                      <a:pt x="104" y="501"/>
                      <a:pt x="105" y="493"/>
                      <a:pt x="106" y="489"/>
                    </a:cubicBezTo>
                    <a:cubicBezTo>
                      <a:pt x="107" y="489"/>
                      <a:pt x="107" y="489"/>
                      <a:pt x="108" y="489"/>
                    </a:cubicBezTo>
                    <a:cubicBezTo>
                      <a:pt x="113" y="487"/>
                      <a:pt x="111" y="481"/>
                      <a:pt x="113" y="477"/>
                    </a:cubicBezTo>
                    <a:cubicBezTo>
                      <a:pt x="117" y="477"/>
                      <a:pt x="121" y="478"/>
                      <a:pt x="124" y="477"/>
                    </a:cubicBezTo>
                    <a:cubicBezTo>
                      <a:pt x="125" y="476"/>
                      <a:pt x="126" y="474"/>
                      <a:pt x="128" y="474"/>
                    </a:cubicBezTo>
                    <a:cubicBezTo>
                      <a:pt x="130" y="474"/>
                      <a:pt x="131" y="476"/>
                      <a:pt x="132" y="476"/>
                    </a:cubicBezTo>
                    <a:cubicBezTo>
                      <a:pt x="137" y="475"/>
                      <a:pt x="136" y="472"/>
                      <a:pt x="136" y="468"/>
                    </a:cubicBezTo>
                    <a:cubicBezTo>
                      <a:pt x="137" y="464"/>
                      <a:pt x="137" y="463"/>
                      <a:pt x="136" y="458"/>
                    </a:cubicBezTo>
                    <a:cubicBezTo>
                      <a:pt x="134" y="451"/>
                      <a:pt x="130" y="445"/>
                      <a:pt x="131" y="437"/>
                    </a:cubicBezTo>
                    <a:cubicBezTo>
                      <a:pt x="132" y="429"/>
                      <a:pt x="138" y="432"/>
                      <a:pt x="142" y="427"/>
                    </a:cubicBezTo>
                    <a:cubicBezTo>
                      <a:pt x="143" y="426"/>
                      <a:pt x="147" y="418"/>
                      <a:pt x="150" y="422"/>
                    </a:cubicBezTo>
                    <a:cubicBezTo>
                      <a:pt x="151" y="425"/>
                      <a:pt x="145" y="431"/>
                      <a:pt x="149" y="434"/>
                    </a:cubicBezTo>
                    <a:cubicBezTo>
                      <a:pt x="148" y="435"/>
                      <a:pt x="147" y="437"/>
                      <a:pt x="147" y="438"/>
                    </a:cubicBezTo>
                    <a:cubicBezTo>
                      <a:pt x="155" y="438"/>
                      <a:pt x="151" y="442"/>
                      <a:pt x="147" y="445"/>
                    </a:cubicBezTo>
                    <a:cubicBezTo>
                      <a:pt x="143" y="449"/>
                      <a:pt x="149" y="449"/>
                      <a:pt x="151" y="451"/>
                    </a:cubicBezTo>
                    <a:cubicBezTo>
                      <a:pt x="153" y="453"/>
                      <a:pt x="155" y="459"/>
                      <a:pt x="150" y="459"/>
                    </a:cubicBezTo>
                    <a:cubicBezTo>
                      <a:pt x="148" y="459"/>
                      <a:pt x="142" y="453"/>
                      <a:pt x="142" y="457"/>
                    </a:cubicBezTo>
                    <a:cubicBezTo>
                      <a:pt x="142" y="458"/>
                      <a:pt x="147" y="463"/>
                      <a:pt x="148" y="464"/>
                    </a:cubicBezTo>
                    <a:cubicBezTo>
                      <a:pt x="151" y="467"/>
                      <a:pt x="154" y="468"/>
                      <a:pt x="157" y="467"/>
                    </a:cubicBezTo>
                    <a:cubicBezTo>
                      <a:pt x="162" y="466"/>
                      <a:pt x="162" y="464"/>
                      <a:pt x="167" y="466"/>
                    </a:cubicBezTo>
                    <a:cubicBezTo>
                      <a:pt x="170" y="468"/>
                      <a:pt x="173" y="471"/>
                      <a:pt x="177" y="471"/>
                    </a:cubicBezTo>
                    <a:cubicBezTo>
                      <a:pt x="181" y="471"/>
                      <a:pt x="183" y="469"/>
                      <a:pt x="187" y="467"/>
                    </a:cubicBezTo>
                    <a:cubicBezTo>
                      <a:pt x="193" y="464"/>
                      <a:pt x="202" y="458"/>
                      <a:pt x="209" y="461"/>
                    </a:cubicBezTo>
                    <a:cubicBezTo>
                      <a:pt x="213" y="463"/>
                      <a:pt x="212" y="465"/>
                      <a:pt x="217" y="462"/>
                    </a:cubicBezTo>
                    <a:cubicBezTo>
                      <a:pt x="220" y="461"/>
                      <a:pt x="222" y="458"/>
                      <a:pt x="225" y="456"/>
                    </a:cubicBezTo>
                    <a:cubicBezTo>
                      <a:pt x="227" y="455"/>
                      <a:pt x="227" y="456"/>
                      <a:pt x="229" y="454"/>
                    </a:cubicBezTo>
                    <a:cubicBezTo>
                      <a:pt x="230" y="452"/>
                      <a:pt x="230" y="451"/>
                      <a:pt x="230" y="449"/>
                    </a:cubicBezTo>
                    <a:cubicBezTo>
                      <a:pt x="230" y="445"/>
                      <a:pt x="228" y="442"/>
                      <a:pt x="228" y="439"/>
                    </a:cubicBezTo>
                    <a:cubicBezTo>
                      <a:pt x="228" y="436"/>
                      <a:pt x="230" y="432"/>
                      <a:pt x="232" y="429"/>
                    </a:cubicBezTo>
                    <a:cubicBezTo>
                      <a:pt x="233" y="425"/>
                      <a:pt x="234" y="424"/>
                      <a:pt x="238" y="423"/>
                    </a:cubicBezTo>
                    <a:cubicBezTo>
                      <a:pt x="242" y="426"/>
                      <a:pt x="251" y="437"/>
                      <a:pt x="254" y="427"/>
                    </a:cubicBezTo>
                    <a:cubicBezTo>
                      <a:pt x="254" y="425"/>
                      <a:pt x="255" y="418"/>
                      <a:pt x="254" y="416"/>
                    </a:cubicBezTo>
                    <a:cubicBezTo>
                      <a:pt x="253" y="413"/>
                      <a:pt x="249" y="411"/>
                      <a:pt x="247" y="408"/>
                    </a:cubicBezTo>
                    <a:cubicBezTo>
                      <a:pt x="243" y="401"/>
                      <a:pt x="249" y="396"/>
                      <a:pt x="257" y="395"/>
                    </a:cubicBezTo>
                    <a:cubicBezTo>
                      <a:pt x="264" y="395"/>
                      <a:pt x="272" y="401"/>
                      <a:pt x="279" y="397"/>
                    </a:cubicBezTo>
                    <a:cubicBezTo>
                      <a:pt x="281" y="395"/>
                      <a:pt x="283" y="394"/>
                      <a:pt x="285" y="392"/>
                    </a:cubicBezTo>
                    <a:cubicBezTo>
                      <a:pt x="287" y="391"/>
                      <a:pt x="290" y="391"/>
                      <a:pt x="292" y="390"/>
                    </a:cubicBezTo>
                    <a:cubicBezTo>
                      <a:pt x="295" y="389"/>
                      <a:pt x="294" y="388"/>
                      <a:pt x="291" y="386"/>
                    </a:cubicBezTo>
                    <a:cubicBezTo>
                      <a:pt x="289" y="384"/>
                      <a:pt x="288" y="385"/>
                      <a:pt x="285" y="385"/>
                    </a:cubicBezTo>
                    <a:cubicBezTo>
                      <a:pt x="283" y="382"/>
                      <a:pt x="285" y="378"/>
                      <a:pt x="282" y="376"/>
                    </a:cubicBezTo>
                    <a:cubicBezTo>
                      <a:pt x="278" y="374"/>
                      <a:pt x="272" y="378"/>
                      <a:pt x="269" y="379"/>
                    </a:cubicBezTo>
                    <a:cubicBezTo>
                      <a:pt x="265" y="380"/>
                      <a:pt x="262" y="381"/>
                      <a:pt x="259" y="383"/>
                    </a:cubicBezTo>
                    <a:cubicBezTo>
                      <a:pt x="257" y="385"/>
                      <a:pt x="257" y="385"/>
                      <a:pt x="255" y="386"/>
                    </a:cubicBezTo>
                    <a:cubicBezTo>
                      <a:pt x="253" y="387"/>
                      <a:pt x="251" y="387"/>
                      <a:pt x="249" y="387"/>
                    </a:cubicBezTo>
                    <a:cubicBezTo>
                      <a:pt x="242" y="387"/>
                      <a:pt x="236" y="381"/>
                      <a:pt x="232" y="376"/>
                    </a:cubicBezTo>
                    <a:cubicBezTo>
                      <a:pt x="229" y="373"/>
                      <a:pt x="229" y="373"/>
                      <a:pt x="230" y="368"/>
                    </a:cubicBezTo>
                    <a:cubicBezTo>
                      <a:pt x="231" y="364"/>
                      <a:pt x="231" y="363"/>
                      <a:pt x="229" y="359"/>
                    </a:cubicBezTo>
                    <a:cubicBezTo>
                      <a:pt x="226" y="351"/>
                      <a:pt x="228" y="343"/>
                      <a:pt x="234" y="337"/>
                    </a:cubicBezTo>
                    <a:cubicBezTo>
                      <a:pt x="240" y="332"/>
                      <a:pt x="245" y="328"/>
                      <a:pt x="249" y="321"/>
                    </a:cubicBezTo>
                    <a:cubicBezTo>
                      <a:pt x="251" y="318"/>
                      <a:pt x="252" y="315"/>
                      <a:pt x="254" y="313"/>
                    </a:cubicBezTo>
                    <a:cubicBezTo>
                      <a:pt x="256" y="310"/>
                      <a:pt x="260" y="308"/>
                      <a:pt x="262" y="305"/>
                    </a:cubicBezTo>
                    <a:cubicBezTo>
                      <a:pt x="264" y="297"/>
                      <a:pt x="254" y="291"/>
                      <a:pt x="248" y="293"/>
                    </a:cubicBezTo>
                    <a:cubicBezTo>
                      <a:pt x="241" y="294"/>
                      <a:pt x="233" y="299"/>
                      <a:pt x="230" y="305"/>
                    </a:cubicBezTo>
                    <a:cubicBezTo>
                      <a:pt x="229" y="308"/>
                      <a:pt x="228" y="312"/>
                      <a:pt x="228" y="315"/>
                    </a:cubicBezTo>
                    <a:cubicBezTo>
                      <a:pt x="228" y="319"/>
                      <a:pt x="230" y="321"/>
                      <a:pt x="227" y="324"/>
                    </a:cubicBezTo>
                    <a:cubicBezTo>
                      <a:pt x="217" y="334"/>
                      <a:pt x="201" y="342"/>
                      <a:pt x="200" y="357"/>
                    </a:cubicBezTo>
                    <a:cubicBezTo>
                      <a:pt x="200" y="365"/>
                      <a:pt x="201" y="372"/>
                      <a:pt x="198" y="380"/>
                    </a:cubicBezTo>
                    <a:cubicBezTo>
                      <a:pt x="195" y="381"/>
                      <a:pt x="194" y="384"/>
                      <a:pt x="192" y="386"/>
                    </a:cubicBezTo>
                    <a:cubicBezTo>
                      <a:pt x="196" y="387"/>
                      <a:pt x="198" y="380"/>
                      <a:pt x="201" y="379"/>
                    </a:cubicBezTo>
                    <a:cubicBezTo>
                      <a:pt x="205" y="379"/>
                      <a:pt x="208" y="383"/>
                      <a:pt x="210" y="386"/>
                    </a:cubicBezTo>
                    <a:cubicBezTo>
                      <a:pt x="212" y="390"/>
                      <a:pt x="212" y="395"/>
                      <a:pt x="207" y="395"/>
                    </a:cubicBezTo>
                    <a:cubicBezTo>
                      <a:pt x="203" y="396"/>
                      <a:pt x="196" y="392"/>
                      <a:pt x="193" y="397"/>
                    </a:cubicBezTo>
                    <a:cubicBezTo>
                      <a:pt x="198" y="398"/>
                      <a:pt x="202" y="397"/>
                      <a:pt x="206" y="397"/>
                    </a:cubicBezTo>
                    <a:cubicBezTo>
                      <a:pt x="208" y="403"/>
                      <a:pt x="198" y="404"/>
                      <a:pt x="195" y="405"/>
                    </a:cubicBezTo>
                    <a:cubicBezTo>
                      <a:pt x="188" y="408"/>
                      <a:pt x="193" y="411"/>
                      <a:pt x="196" y="415"/>
                    </a:cubicBezTo>
                    <a:cubicBezTo>
                      <a:pt x="192" y="419"/>
                      <a:pt x="195" y="426"/>
                      <a:pt x="196" y="430"/>
                    </a:cubicBezTo>
                    <a:cubicBezTo>
                      <a:pt x="196" y="437"/>
                      <a:pt x="189" y="442"/>
                      <a:pt x="183" y="442"/>
                    </a:cubicBezTo>
                    <a:cubicBezTo>
                      <a:pt x="179" y="443"/>
                      <a:pt x="178" y="443"/>
                      <a:pt x="176" y="446"/>
                    </a:cubicBezTo>
                    <a:cubicBezTo>
                      <a:pt x="174" y="449"/>
                      <a:pt x="175" y="452"/>
                      <a:pt x="171" y="453"/>
                    </a:cubicBezTo>
                    <a:cubicBezTo>
                      <a:pt x="167" y="454"/>
                      <a:pt x="165" y="451"/>
                      <a:pt x="164" y="448"/>
                    </a:cubicBezTo>
                    <a:cubicBezTo>
                      <a:pt x="161" y="450"/>
                      <a:pt x="162" y="455"/>
                      <a:pt x="162" y="458"/>
                    </a:cubicBezTo>
                    <a:cubicBezTo>
                      <a:pt x="157" y="459"/>
                      <a:pt x="159" y="452"/>
                      <a:pt x="154" y="452"/>
                    </a:cubicBezTo>
                    <a:cubicBezTo>
                      <a:pt x="152" y="447"/>
                      <a:pt x="164" y="442"/>
                      <a:pt x="164" y="437"/>
                    </a:cubicBezTo>
                    <a:cubicBezTo>
                      <a:pt x="165" y="431"/>
                      <a:pt x="158" y="424"/>
                      <a:pt x="155" y="420"/>
                    </a:cubicBezTo>
                    <a:cubicBezTo>
                      <a:pt x="152" y="415"/>
                      <a:pt x="156" y="406"/>
                      <a:pt x="152" y="400"/>
                    </a:cubicBezTo>
                    <a:cubicBezTo>
                      <a:pt x="151" y="399"/>
                      <a:pt x="149" y="398"/>
                      <a:pt x="149" y="396"/>
                    </a:cubicBezTo>
                    <a:cubicBezTo>
                      <a:pt x="148" y="395"/>
                      <a:pt x="150" y="392"/>
                      <a:pt x="149" y="391"/>
                    </a:cubicBezTo>
                    <a:cubicBezTo>
                      <a:pt x="145" y="387"/>
                      <a:pt x="144" y="397"/>
                      <a:pt x="144" y="398"/>
                    </a:cubicBezTo>
                    <a:cubicBezTo>
                      <a:pt x="144" y="405"/>
                      <a:pt x="144" y="403"/>
                      <a:pt x="138" y="407"/>
                    </a:cubicBezTo>
                    <a:cubicBezTo>
                      <a:pt x="135" y="409"/>
                      <a:pt x="134" y="412"/>
                      <a:pt x="130" y="414"/>
                    </a:cubicBezTo>
                    <a:cubicBezTo>
                      <a:pt x="126" y="416"/>
                      <a:pt x="121" y="416"/>
                      <a:pt x="118" y="414"/>
                    </a:cubicBezTo>
                    <a:cubicBezTo>
                      <a:pt x="116" y="412"/>
                      <a:pt x="116" y="411"/>
                      <a:pt x="115" y="409"/>
                    </a:cubicBezTo>
                    <a:cubicBezTo>
                      <a:pt x="114" y="408"/>
                      <a:pt x="112" y="407"/>
                      <a:pt x="111" y="406"/>
                    </a:cubicBezTo>
                    <a:cubicBezTo>
                      <a:pt x="113" y="403"/>
                      <a:pt x="117" y="402"/>
                      <a:pt x="118" y="399"/>
                    </a:cubicBezTo>
                    <a:cubicBezTo>
                      <a:pt x="115" y="398"/>
                      <a:pt x="112" y="399"/>
                      <a:pt x="110" y="397"/>
                    </a:cubicBezTo>
                    <a:cubicBezTo>
                      <a:pt x="110" y="393"/>
                      <a:pt x="116" y="394"/>
                      <a:pt x="118" y="390"/>
                    </a:cubicBezTo>
                    <a:cubicBezTo>
                      <a:pt x="118" y="389"/>
                      <a:pt x="117" y="386"/>
                      <a:pt x="118" y="385"/>
                    </a:cubicBezTo>
                    <a:cubicBezTo>
                      <a:pt x="118" y="384"/>
                      <a:pt x="120" y="383"/>
                      <a:pt x="121" y="382"/>
                    </a:cubicBezTo>
                    <a:cubicBezTo>
                      <a:pt x="117" y="381"/>
                      <a:pt x="115" y="388"/>
                      <a:pt x="112" y="389"/>
                    </a:cubicBezTo>
                    <a:cubicBezTo>
                      <a:pt x="109" y="390"/>
                      <a:pt x="107" y="386"/>
                      <a:pt x="107" y="382"/>
                    </a:cubicBezTo>
                    <a:cubicBezTo>
                      <a:pt x="108" y="379"/>
                      <a:pt x="108" y="375"/>
                      <a:pt x="111" y="373"/>
                    </a:cubicBezTo>
                    <a:cubicBezTo>
                      <a:pt x="115" y="371"/>
                      <a:pt x="120" y="373"/>
                      <a:pt x="124" y="371"/>
                    </a:cubicBezTo>
                    <a:cubicBezTo>
                      <a:pt x="128" y="369"/>
                      <a:pt x="128" y="363"/>
                      <a:pt x="123" y="366"/>
                    </a:cubicBezTo>
                    <a:cubicBezTo>
                      <a:pt x="122" y="371"/>
                      <a:pt x="117" y="370"/>
                      <a:pt x="113" y="370"/>
                    </a:cubicBezTo>
                    <a:cubicBezTo>
                      <a:pt x="109" y="370"/>
                      <a:pt x="108" y="370"/>
                      <a:pt x="108" y="364"/>
                    </a:cubicBezTo>
                    <a:cubicBezTo>
                      <a:pt x="108" y="360"/>
                      <a:pt x="108" y="358"/>
                      <a:pt x="112" y="356"/>
                    </a:cubicBezTo>
                    <a:cubicBezTo>
                      <a:pt x="118" y="355"/>
                      <a:pt x="116" y="355"/>
                      <a:pt x="118" y="350"/>
                    </a:cubicBezTo>
                    <a:cubicBezTo>
                      <a:pt x="119" y="346"/>
                      <a:pt x="122" y="346"/>
                      <a:pt x="125" y="344"/>
                    </a:cubicBezTo>
                    <a:cubicBezTo>
                      <a:pt x="127" y="341"/>
                      <a:pt x="128" y="337"/>
                      <a:pt x="131" y="335"/>
                    </a:cubicBezTo>
                    <a:cubicBezTo>
                      <a:pt x="136" y="331"/>
                      <a:pt x="137" y="334"/>
                      <a:pt x="141" y="335"/>
                    </a:cubicBezTo>
                    <a:cubicBezTo>
                      <a:pt x="145" y="336"/>
                      <a:pt x="150" y="334"/>
                      <a:pt x="152" y="332"/>
                    </a:cubicBezTo>
                    <a:cubicBezTo>
                      <a:pt x="154" y="330"/>
                      <a:pt x="155" y="328"/>
                      <a:pt x="155" y="327"/>
                    </a:cubicBezTo>
                    <a:cubicBezTo>
                      <a:pt x="152" y="326"/>
                      <a:pt x="144" y="336"/>
                      <a:pt x="142" y="330"/>
                    </a:cubicBezTo>
                    <a:cubicBezTo>
                      <a:pt x="142" y="325"/>
                      <a:pt x="152" y="318"/>
                      <a:pt x="155" y="315"/>
                    </a:cubicBezTo>
                    <a:cubicBezTo>
                      <a:pt x="157" y="311"/>
                      <a:pt x="158" y="309"/>
                      <a:pt x="159" y="306"/>
                    </a:cubicBezTo>
                    <a:cubicBezTo>
                      <a:pt x="161" y="300"/>
                      <a:pt x="166" y="296"/>
                      <a:pt x="168" y="290"/>
                    </a:cubicBezTo>
                    <a:cubicBezTo>
                      <a:pt x="169" y="284"/>
                      <a:pt x="171" y="277"/>
                      <a:pt x="173" y="272"/>
                    </a:cubicBezTo>
                    <a:cubicBezTo>
                      <a:pt x="175" y="270"/>
                      <a:pt x="177" y="268"/>
                      <a:pt x="179" y="266"/>
                    </a:cubicBezTo>
                    <a:cubicBezTo>
                      <a:pt x="181" y="264"/>
                      <a:pt x="182" y="259"/>
                      <a:pt x="186" y="261"/>
                    </a:cubicBezTo>
                    <a:cubicBezTo>
                      <a:pt x="187" y="258"/>
                      <a:pt x="185" y="256"/>
                      <a:pt x="186" y="253"/>
                    </a:cubicBezTo>
                    <a:cubicBezTo>
                      <a:pt x="187" y="251"/>
                      <a:pt x="187" y="252"/>
                      <a:pt x="188" y="251"/>
                    </a:cubicBezTo>
                    <a:cubicBezTo>
                      <a:pt x="189" y="249"/>
                      <a:pt x="191" y="251"/>
                      <a:pt x="191" y="248"/>
                    </a:cubicBezTo>
                    <a:cubicBezTo>
                      <a:pt x="192" y="249"/>
                      <a:pt x="193" y="249"/>
                      <a:pt x="195" y="249"/>
                    </a:cubicBezTo>
                    <a:cubicBezTo>
                      <a:pt x="197" y="245"/>
                      <a:pt x="190" y="241"/>
                      <a:pt x="187" y="244"/>
                    </a:cubicBezTo>
                    <a:cubicBezTo>
                      <a:pt x="182" y="247"/>
                      <a:pt x="180" y="254"/>
                      <a:pt x="174" y="247"/>
                    </a:cubicBezTo>
                    <a:cubicBezTo>
                      <a:pt x="175" y="244"/>
                      <a:pt x="180" y="242"/>
                      <a:pt x="182" y="240"/>
                    </a:cubicBezTo>
                    <a:cubicBezTo>
                      <a:pt x="182" y="240"/>
                      <a:pt x="182" y="239"/>
                      <a:pt x="182" y="239"/>
                    </a:cubicBezTo>
                    <a:cubicBezTo>
                      <a:pt x="171" y="238"/>
                      <a:pt x="181" y="231"/>
                      <a:pt x="184" y="235"/>
                    </a:cubicBezTo>
                    <a:cubicBezTo>
                      <a:pt x="184" y="234"/>
                      <a:pt x="190" y="219"/>
                      <a:pt x="192" y="228"/>
                    </a:cubicBezTo>
                    <a:cubicBezTo>
                      <a:pt x="193" y="231"/>
                      <a:pt x="189" y="232"/>
                      <a:pt x="191" y="235"/>
                    </a:cubicBezTo>
                    <a:cubicBezTo>
                      <a:pt x="191" y="235"/>
                      <a:pt x="196" y="240"/>
                      <a:pt x="197" y="240"/>
                    </a:cubicBezTo>
                    <a:cubicBezTo>
                      <a:pt x="200" y="240"/>
                      <a:pt x="202" y="236"/>
                      <a:pt x="201" y="234"/>
                    </a:cubicBezTo>
                    <a:cubicBezTo>
                      <a:pt x="201" y="231"/>
                      <a:pt x="198" y="232"/>
                      <a:pt x="196" y="230"/>
                    </a:cubicBezTo>
                    <a:cubicBezTo>
                      <a:pt x="192" y="223"/>
                      <a:pt x="202" y="222"/>
                      <a:pt x="206" y="220"/>
                    </a:cubicBezTo>
                    <a:cubicBezTo>
                      <a:pt x="207" y="223"/>
                      <a:pt x="204" y="226"/>
                      <a:pt x="203" y="229"/>
                    </a:cubicBezTo>
                    <a:cubicBezTo>
                      <a:pt x="208" y="230"/>
                      <a:pt x="207" y="226"/>
                      <a:pt x="210" y="225"/>
                    </a:cubicBezTo>
                    <a:cubicBezTo>
                      <a:pt x="211" y="227"/>
                      <a:pt x="215" y="230"/>
                      <a:pt x="217" y="228"/>
                    </a:cubicBezTo>
                    <a:cubicBezTo>
                      <a:pt x="221" y="224"/>
                      <a:pt x="214" y="223"/>
                      <a:pt x="212" y="222"/>
                    </a:cubicBezTo>
                    <a:cubicBezTo>
                      <a:pt x="210" y="221"/>
                      <a:pt x="209" y="217"/>
                      <a:pt x="210" y="215"/>
                    </a:cubicBezTo>
                    <a:cubicBezTo>
                      <a:pt x="211" y="212"/>
                      <a:pt x="213" y="210"/>
                      <a:pt x="216" y="210"/>
                    </a:cubicBezTo>
                    <a:cubicBezTo>
                      <a:pt x="218" y="212"/>
                      <a:pt x="218" y="215"/>
                      <a:pt x="219" y="217"/>
                    </a:cubicBezTo>
                    <a:cubicBezTo>
                      <a:pt x="220" y="220"/>
                      <a:pt x="221" y="221"/>
                      <a:pt x="224" y="223"/>
                    </a:cubicBezTo>
                    <a:cubicBezTo>
                      <a:pt x="226" y="220"/>
                      <a:pt x="225" y="217"/>
                      <a:pt x="227" y="215"/>
                    </a:cubicBezTo>
                    <a:cubicBezTo>
                      <a:pt x="227" y="214"/>
                      <a:pt x="229" y="212"/>
                      <a:pt x="231" y="212"/>
                    </a:cubicBezTo>
                    <a:cubicBezTo>
                      <a:pt x="233" y="213"/>
                      <a:pt x="232" y="215"/>
                      <a:pt x="233" y="216"/>
                    </a:cubicBezTo>
                    <a:cubicBezTo>
                      <a:pt x="238" y="218"/>
                      <a:pt x="237" y="215"/>
                      <a:pt x="237" y="211"/>
                    </a:cubicBezTo>
                    <a:cubicBezTo>
                      <a:pt x="237" y="208"/>
                      <a:pt x="238" y="206"/>
                      <a:pt x="238" y="203"/>
                    </a:cubicBezTo>
                    <a:cubicBezTo>
                      <a:pt x="237" y="203"/>
                      <a:pt x="236" y="202"/>
                      <a:pt x="235" y="202"/>
                    </a:cubicBezTo>
                    <a:cubicBezTo>
                      <a:pt x="236" y="199"/>
                      <a:pt x="239" y="194"/>
                      <a:pt x="243" y="195"/>
                    </a:cubicBezTo>
                    <a:cubicBezTo>
                      <a:pt x="242" y="201"/>
                      <a:pt x="247" y="199"/>
                      <a:pt x="249" y="196"/>
                    </a:cubicBezTo>
                    <a:cubicBezTo>
                      <a:pt x="252" y="192"/>
                      <a:pt x="254" y="190"/>
                      <a:pt x="259" y="190"/>
                    </a:cubicBezTo>
                    <a:cubicBezTo>
                      <a:pt x="266" y="189"/>
                      <a:pt x="262" y="194"/>
                      <a:pt x="259" y="197"/>
                    </a:cubicBezTo>
                    <a:cubicBezTo>
                      <a:pt x="256" y="201"/>
                      <a:pt x="256" y="204"/>
                      <a:pt x="257" y="209"/>
                    </a:cubicBezTo>
                    <a:cubicBezTo>
                      <a:pt x="261" y="208"/>
                      <a:pt x="265" y="200"/>
                      <a:pt x="267" y="196"/>
                    </a:cubicBezTo>
                    <a:cubicBezTo>
                      <a:pt x="268" y="194"/>
                      <a:pt x="268" y="188"/>
                      <a:pt x="270" y="192"/>
                    </a:cubicBezTo>
                    <a:cubicBezTo>
                      <a:pt x="272" y="195"/>
                      <a:pt x="270" y="198"/>
                      <a:pt x="270" y="201"/>
                    </a:cubicBezTo>
                    <a:cubicBezTo>
                      <a:pt x="278" y="200"/>
                      <a:pt x="271" y="188"/>
                      <a:pt x="279" y="188"/>
                    </a:cubicBezTo>
                    <a:cubicBezTo>
                      <a:pt x="289" y="187"/>
                      <a:pt x="279" y="197"/>
                      <a:pt x="280" y="200"/>
                    </a:cubicBezTo>
                    <a:cubicBezTo>
                      <a:pt x="284" y="198"/>
                      <a:pt x="285" y="193"/>
                      <a:pt x="290" y="195"/>
                    </a:cubicBezTo>
                    <a:cubicBezTo>
                      <a:pt x="293" y="196"/>
                      <a:pt x="298" y="200"/>
                      <a:pt x="300" y="202"/>
                    </a:cubicBezTo>
                    <a:cubicBezTo>
                      <a:pt x="304" y="207"/>
                      <a:pt x="296" y="205"/>
                      <a:pt x="293" y="207"/>
                    </a:cubicBezTo>
                    <a:cubicBezTo>
                      <a:pt x="288" y="210"/>
                      <a:pt x="291" y="214"/>
                      <a:pt x="295" y="215"/>
                    </a:cubicBezTo>
                    <a:cubicBezTo>
                      <a:pt x="295" y="218"/>
                      <a:pt x="299" y="218"/>
                      <a:pt x="301" y="217"/>
                    </a:cubicBezTo>
                    <a:cubicBezTo>
                      <a:pt x="302" y="217"/>
                      <a:pt x="303" y="216"/>
                      <a:pt x="304" y="215"/>
                    </a:cubicBezTo>
                    <a:cubicBezTo>
                      <a:pt x="306" y="215"/>
                      <a:pt x="307" y="216"/>
                      <a:pt x="309" y="216"/>
                    </a:cubicBezTo>
                    <a:cubicBezTo>
                      <a:pt x="312" y="215"/>
                      <a:pt x="313" y="213"/>
                      <a:pt x="315" y="215"/>
                    </a:cubicBezTo>
                    <a:cubicBezTo>
                      <a:pt x="319" y="218"/>
                      <a:pt x="317" y="218"/>
                      <a:pt x="315" y="220"/>
                    </a:cubicBezTo>
                    <a:cubicBezTo>
                      <a:pt x="313" y="223"/>
                      <a:pt x="312" y="221"/>
                      <a:pt x="316" y="224"/>
                    </a:cubicBezTo>
                    <a:cubicBezTo>
                      <a:pt x="317" y="224"/>
                      <a:pt x="320" y="227"/>
                      <a:pt x="322" y="227"/>
                    </a:cubicBezTo>
                    <a:cubicBezTo>
                      <a:pt x="324" y="228"/>
                      <a:pt x="328" y="228"/>
                      <a:pt x="331" y="228"/>
                    </a:cubicBezTo>
                    <a:cubicBezTo>
                      <a:pt x="334" y="229"/>
                      <a:pt x="339" y="229"/>
                      <a:pt x="341" y="231"/>
                    </a:cubicBezTo>
                    <a:cubicBezTo>
                      <a:pt x="343" y="232"/>
                      <a:pt x="343" y="233"/>
                      <a:pt x="344" y="234"/>
                    </a:cubicBezTo>
                    <a:cubicBezTo>
                      <a:pt x="346" y="237"/>
                      <a:pt x="349" y="240"/>
                      <a:pt x="351" y="241"/>
                    </a:cubicBezTo>
                    <a:cubicBezTo>
                      <a:pt x="354" y="244"/>
                      <a:pt x="358" y="244"/>
                      <a:pt x="362" y="246"/>
                    </a:cubicBezTo>
                    <a:cubicBezTo>
                      <a:pt x="365" y="247"/>
                      <a:pt x="368" y="250"/>
                      <a:pt x="371" y="253"/>
                    </a:cubicBezTo>
                    <a:cubicBezTo>
                      <a:pt x="373" y="254"/>
                      <a:pt x="377" y="257"/>
                      <a:pt x="378" y="259"/>
                    </a:cubicBezTo>
                    <a:cubicBezTo>
                      <a:pt x="380" y="263"/>
                      <a:pt x="375" y="266"/>
                      <a:pt x="376" y="269"/>
                    </a:cubicBezTo>
                    <a:cubicBezTo>
                      <a:pt x="376" y="274"/>
                      <a:pt x="380" y="274"/>
                      <a:pt x="376" y="278"/>
                    </a:cubicBezTo>
                    <a:cubicBezTo>
                      <a:pt x="374" y="280"/>
                      <a:pt x="370" y="282"/>
                      <a:pt x="368" y="284"/>
                    </a:cubicBezTo>
                    <a:cubicBezTo>
                      <a:pt x="363" y="288"/>
                      <a:pt x="361" y="289"/>
                      <a:pt x="355" y="287"/>
                    </a:cubicBezTo>
                    <a:cubicBezTo>
                      <a:pt x="350" y="286"/>
                      <a:pt x="343" y="287"/>
                      <a:pt x="338" y="286"/>
                    </a:cubicBezTo>
                    <a:cubicBezTo>
                      <a:pt x="332" y="284"/>
                      <a:pt x="328" y="282"/>
                      <a:pt x="323" y="278"/>
                    </a:cubicBezTo>
                    <a:cubicBezTo>
                      <a:pt x="320" y="275"/>
                      <a:pt x="313" y="269"/>
                      <a:pt x="309" y="272"/>
                    </a:cubicBezTo>
                    <a:cubicBezTo>
                      <a:pt x="311" y="276"/>
                      <a:pt x="314" y="279"/>
                      <a:pt x="317" y="281"/>
                    </a:cubicBezTo>
                    <a:cubicBezTo>
                      <a:pt x="320" y="284"/>
                      <a:pt x="327" y="287"/>
                      <a:pt x="328" y="290"/>
                    </a:cubicBezTo>
                    <a:cubicBezTo>
                      <a:pt x="330" y="294"/>
                      <a:pt x="327" y="299"/>
                      <a:pt x="328" y="303"/>
                    </a:cubicBezTo>
                    <a:cubicBezTo>
                      <a:pt x="329" y="308"/>
                      <a:pt x="332" y="312"/>
                      <a:pt x="329" y="317"/>
                    </a:cubicBezTo>
                    <a:cubicBezTo>
                      <a:pt x="333" y="321"/>
                      <a:pt x="342" y="326"/>
                      <a:pt x="348" y="326"/>
                    </a:cubicBezTo>
                    <a:cubicBezTo>
                      <a:pt x="351" y="326"/>
                      <a:pt x="354" y="326"/>
                      <a:pt x="355" y="323"/>
                    </a:cubicBezTo>
                    <a:cubicBezTo>
                      <a:pt x="356" y="318"/>
                      <a:pt x="351" y="318"/>
                      <a:pt x="348" y="316"/>
                    </a:cubicBezTo>
                    <a:cubicBezTo>
                      <a:pt x="345" y="315"/>
                      <a:pt x="343" y="313"/>
                      <a:pt x="344" y="309"/>
                    </a:cubicBezTo>
                    <a:cubicBezTo>
                      <a:pt x="345" y="304"/>
                      <a:pt x="347" y="304"/>
                      <a:pt x="351" y="306"/>
                    </a:cubicBezTo>
                    <a:cubicBezTo>
                      <a:pt x="354" y="308"/>
                      <a:pt x="355" y="310"/>
                      <a:pt x="358" y="311"/>
                    </a:cubicBezTo>
                    <a:cubicBezTo>
                      <a:pt x="362" y="311"/>
                      <a:pt x="366" y="309"/>
                      <a:pt x="367" y="314"/>
                    </a:cubicBezTo>
                    <a:cubicBezTo>
                      <a:pt x="370" y="315"/>
                      <a:pt x="379" y="318"/>
                      <a:pt x="377" y="312"/>
                    </a:cubicBezTo>
                    <a:cubicBezTo>
                      <a:pt x="375" y="308"/>
                      <a:pt x="369" y="309"/>
                      <a:pt x="368" y="305"/>
                    </a:cubicBezTo>
                    <a:cubicBezTo>
                      <a:pt x="367" y="299"/>
                      <a:pt x="375" y="291"/>
                      <a:pt x="379" y="288"/>
                    </a:cubicBezTo>
                    <a:cubicBezTo>
                      <a:pt x="380" y="287"/>
                      <a:pt x="382" y="286"/>
                      <a:pt x="383" y="285"/>
                    </a:cubicBezTo>
                    <a:cubicBezTo>
                      <a:pt x="384" y="284"/>
                      <a:pt x="386" y="282"/>
                      <a:pt x="387" y="281"/>
                    </a:cubicBezTo>
                    <a:cubicBezTo>
                      <a:pt x="391" y="280"/>
                      <a:pt x="392" y="284"/>
                      <a:pt x="394" y="287"/>
                    </a:cubicBezTo>
                    <a:cubicBezTo>
                      <a:pt x="396" y="289"/>
                      <a:pt x="399" y="294"/>
                      <a:pt x="402" y="290"/>
                    </a:cubicBezTo>
                    <a:cubicBezTo>
                      <a:pt x="404" y="288"/>
                      <a:pt x="402" y="283"/>
                      <a:pt x="402" y="280"/>
                    </a:cubicBezTo>
                    <a:cubicBezTo>
                      <a:pt x="401" y="279"/>
                      <a:pt x="402" y="276"/>
                      <a:pt x="402" y="275"/>
                    </a:cubicBezTo>
                    <a:cubicBezTo>
                      <a:pt x="401" y="272"/>
                      <a:pt x="401" y="273"/>
                      <a:pt x="399" y="271"/>
                    </a:cubicBezTo>
                    <a:cubicBezTo>
                      <a:pt x="397" y="267"/>
                      <a:pt x="397" y="264"/>
                      <a:pt x="398" y="260"/>
                    </a:cubicBezTo>
                    <a:cubicBezTo>
                      <a:pt x="399" y="257"/>
                      <a:pt x="401" y="253"/>
                      <a:pt x="400" y="250"/>
                    </a:cubicBezTo>
                    <a:cubicBezTo>
                      <a:pt x="399" y="246"/>
                      <a:pt x="396" y="244"/>
                      <a:pt x="395" y="241"/>
                    </a:cubicBezTo>
                    <a:cubicBezTo>
                      <a:pt x="392" y="230"/>
                      <a:pt x="407" y="232"/>
                      <a:pt x="411" y="238"/>
                    </a:cubicBezTo>
                    <a:cubicBezTo>
                      <a:pt x="413" y="241"/>
                      <a:pt x="414" y="245"/>
                      <a:pt x="416" y="248"/>
                    </a:cubicBezTo>
                    <a:cubicBezTo>
                      <a:pt x="418" y="251"/>
                      <a:pt x="419" y="254"/>
                      <a:pt x="416" y="257"/>
                    </a:cubicBezTo>
                    <a:cubicBezTo>
                      <a:pt x="413" y="260"/>
                      <a:pt x="407" y="259"/>
                      <a:pt x="407" y="265"/>
                    </a:cubicBezTo>
                    <a:cubicBezTo>
                      <a:pt x="407" y="268"/>
                      <a:pt x="412" y="274"/>
                      <a:pt x="415" y="275"/>
                    </a:cubicBezTo>
                    <a:cubicBezTo>
                      <a:pt x="420" y="277"/>
                      <a:pt x="422" y="271"/>
                      <a:pt x="424" y="268"/>
                    </a:cubicBezTo>
                    <a:cubicBezTo>
                      <a:pt x="427" y="262"/>
                      <a:pt x="431" y="259"/>
                      <a:pt x="437" y="255"/>
                    </a:cubicBezTo>
                    <a:cubicBezTo>
                      <a:pt x="442" y="252"/>
                      <a:pt x="447" y="248"/>
                      <a:pt x="452" y="245"/>
                    </a:cubicBezTo>
                    <a:cubicBezTo>
                      <a:pt x="457" y="241"/>
                      <a:pt x="466" y="238"/>
                      <a:pt x="468" y="233"/>
                    </a:cubicBezTo>
                    <a:cubicBezTo>
                      <a:pt x="472" y="231"/>
                      <a:pt x="476" y="229"/>
                      <a:pt x="479" y="229"/>
                    </a:cubicBezTo>
                    <a:cubicBezTo>
                      <a:pt x="481" y="232"/>
                      <a:pt x="475" y="237"/>
                      <a:pt x="474" y="240"/>
                    </a:cubicBezTo>
                    <a:cubicBezTo>
                      <a:pt x="476" y="241"/>
                      <a:pt x="475" y="245"/>
                      <a:pt x="475" y="248"/>
                    </a:cubicBezTo>
                    <a:cubicBezTo>
                      <a:pt x="480" y="249"/>
                      <a:pt x="485" y="244"/>
                      <a:pt x="485" y="240"/>
                    </a:cubicBezTo>
                    <a:cubicBezTo>
                      <a:pt x="489" y="236"/>
                      <a:pt x="489" y="239"/>
                      <a:pt x="493" y="241"/>
                    </a:cubicBezTo>
                    <a:cubicBezTo>
                      <a:pt x="498" y="242"/>
                      <a:pt x="501" y="239"/>
                      <a:pt x="503" y="236"/>
                    </a:cubicBezTo>
                    <a:cubicBezTo>
                      <a:pt x="505" y="234"/>
                      <a:pt x="509" y="230"/>
                      <a:pt x="511" y="233"/>
                    </a:cubicBezTo>
                    <a:cubicBezTo>
                      <a:pt x="514" y="236"/>
                      <a:pt x="509" y="240"/>
                      <a:pt x="509" y="243"/>
                    </a:cubicBezTo>
                    <a:cubicBezTo>
                      <a:pt x="510" y="248"/>
                      <a:pt x="515" y="247"/>
                      <a:pt x="517" y="243"/>
                    </a:cubicBezTo>
                    <a:cubicBezTo>
                      <a:pt x="517" y="243"/>
                      <a:pt x="517" y="239"/>
                      <a:pt x="518" y="239"/>
                    </a:cubicBezTo>
                    <a:cubicBezTo>
                      <a:pt x="519" y="237"/>
                      <a:pt x="521" y="238"/>
                      <a:pt x="522" y="237"/>
                    </a:cubicBezTo>
                    <a:cubicBezTo>
                      <a:pt x="525" y="235"/>
                      <a:pt x="524" y="231"/>
                      <a:pt x="523" y="227"/>
                    </a:cubicBezTo>
                    <a:cubicBezTo>
                      <a:pt x="523" y="226"/>
                      <a:pt x="522" y="223"/>
                      <a:pt x="522" y="223"/>
                    </a:cubicBezTo>
                    <a:cubicBezTo>
                      <a:pt x="520" y="221"/>
                      <a:pt x="518" y="223"/>
                      <a:pt x="516" y="222"/>
                    </a:cubicBezTo>
                    <a:cubicBezTo>
                      <a:pt x="510" y="220"/>
                      <a:pt x="506" y="211"/>
                      <a:pt x="505" y="205"/>
                    </a:cubicBezTo>
                    <a:cubicBezTo>
                      <a:pt x="505" y="203"/>
                      <a:pt x="506" y="195"/>
                      <a:pt x="510" y="196"/>
                    </a:cubicBezTo>
                    <a:cubicBezTo>
                      <a:pt x="512" y="196"/>
                      <a:pt x="514" y="204"/>
                      <a:pt x="515" y="206"/>
                    </a:cubicBezTo>
                    <a:cubicBezTo>
                      <a:pt x="517" y="209"/>
                      <a:pt x="518" y="212"/>
                      <a:pt x="521" y="214"/>
                    </a:cubicBezTo>
                    <a:cubicBezTo>
                      <a:pt x="523" y="215"/>
                      <a:pt x="522" y="215"/>
                      <a:pt x="525" y="216"/>
                    </a:cubicBezTo>
                    <a:cubicBezTo>
                      <a:pt x="527" y="216"/>
                      <a:pt x="530" y="215"/>
                      <a:pt x="532" y="215"/>
                    </a:cubicBezTo>
                    <a:cubicBezTo>
                      <a:pt x="536" y="215"/>
                      <a:pt x="540" y="218"/>
                      <a:pt x="544" y="220"/>
                    </a:cubicBezTo>
                    <a:cubicBezTo>
                      <a:pt x="548" y="222"/>
                      <a:pt x="552" y="223"/>
                      <a:pt x="555" y="226"/>
                    </a:cubicBezTo>
                    <a:cubicBezTo>
                      <a:pt x="558" y="228"/>
                      <a:pt x="560" y="231"/>
                      <a:pt x="563" y="233"/>
                    </a:cubicBezTo>
                    <a:cubicBezTo>
                      <a:pt x="566" y="235"/>
                      <a:pt x="570" y="236"/>
                      <a:pt x="572" y="239"/>
                    </a:cubicBezTo>
                    <a:cubicBezTo>
                      <a:pt x="574" y="242"/>
                      <a:pt x="574" y="247"/>
                      <a:pt x="578" y="247"/>
                    </a:cubicBezTo>
                    <a:cubicBezTo>
                      <a:pt x="584" y="246"/>
                      <a:pt x="579" y="242"/>
                      <a:pt x="580" y="239"/>
                    </a:cubicBezTo>
                    <a:cubicBezTo>
                      <a:pt x="581" y="238"/>
                      <a:pt x="584" y="239"/>
                      <a:pt x="585" y="237"/>
                    </a:cubicBezTo>
                    <a:cubicBezTo>
                      <a:pt x="585" y="236"/>
                      <a:pt x="583" y="234"/>
                      <a:pt x="583" y="232"/>
                    </a:cubicBezTo>
                    <a:cubicBezTo>
                      <a:pt x="581" y="229"/>
                      <a:pt x="580" y="227"/>
                      <a:pt x="577" y="225"/>
                    </a:cubicBezTo>
                    <a:cubicBezTo>
                      <a:pt x="574" y="223"/>
                      <a:pt x="571" y="222"/>
                      <a:pt x="569" y="220"/>
                    </a:cubicBezTo>
                    <a:cubicBezTo>
                      <a:pt x="566" y="217"/>
                      <a:pt x="568" y="215"/>
                      <a:pt x="570" y="212"/>
                    </a:cubicBezTo>
                    <a:cubicBezTo>
                      <a:pt x="573" y="207"/>
                      <a:pt x="571" y="199"/>
                      <a:pt x="571" y="192"/>
                    </a:cubicBezTo>
                    <a:cubicBezTo>
                      <a:pt x="569" y="192"/>
                      <a:pt x="566" y="192"/>
                      <a:pt x="564" y="191"/>
                    </a:cubicBezTo>
                    <a:cubicBezTo>
                      <a:pt x="565" y="185"/>
                      <a:pt x="573" y="180"/>
                      <a:pt x="576" y="175"/>
                    </a:cubicBezTo>
                    <a:cubicBezTo>
                      <a:pt x="578" y="171"/>
                      <a:pt x="580" y="168"/>
                      <a:pt x="581" y="164"/>
                    </a:cubicBezTo>
                    <a:cubicBezTo>
                      <a:pt x="582" y="157"/>
                      <a:pt x="585" y="150"/>
                      <a:pt x="585" y="143"/>
                    </a:cubicBezTo>
                    <a:cubicBezTo>
                      <a:pt x="592" y="141"/>
                      <a:pt x="604" y="140"/>
                      <a:pt x="608" y="147"/>
                    </a:cubicBezTo>
                    <a:cubicBezTo>
                      <a:pt x="611" y="151"/>
                      <a:pt x="609" y="163"/>
                      <a:pt x="608" y="168"/>
                    </a:cubicBezTo>
                    <a:cubicBezTo>
                      <a:pt x="608" y="171"/>
                      <a:pt x="604" y="175"/>
                      <a:pt x="604" y="178"/>
                    </a:cubicBezTo>
                    <a:cubicBezTo>
                      <a:pt x="604" y="181"/>
                      <a:pt x="607" y="185"/>
                      <a:pt x="609" y="187"/>
                    </a:cubicBezTo>
                    <a:cubicBezTo>
                      <a:pt x="612" y="193"/>
                      <a:pt x="611" y="202"/>
                      <a:pt x="611" y="209"/>
                    </a:cubicBezTo>
                    <a:cubicBezTo>
                      <a:pt x="610" y="212"/>
                      <a:pt x="609" y="216"/>
                      <a:pt x="609" y="220"/>
                    </a:cubicBezTo>
                    <a:cubicBezTo>
                      <a:pt x="609" y="222"/>
                      <a:pt x="609" y="224"/>
                      <a:pt x="609" y="226"/>
                    </a:cubicBezTo>
                    <a:cubicBezTo>
                      <a:pt x="610" y="229"/>
                      <a:pt x="610" y="228"/>
                      <a:pt x="612" y="230"/>
                    </a:cubicBezTo>
                    <a:cubicBezTo>
                      <a:pt x="620" y="241"/>
                      <a:pt x="614" y="249"/>
                      <a:pt x="612" y="261"/>
                    </a:cubicBezTo>
                    <a:cubicBezTo>
                      <a:pt x="610" y="266"/>
                      <a:pt x="609" y="273"/>
                      <a:pt x="602" y="274"/>
                    </a:cubicBezTo>
                    <a:cubicBezTo>
                      <a:pt x="601" y="280"/>
                      <a:pt x="601" y="281"/>
                      <a:pt x="595" y="279"/>
                    </a:cubicBezTo>
                    <a:cubicBezTo>
                      <a:pt x="591" y="278"/>
                      <a:pt x="583" y="279"/>
                      <a:pt x="589" y="283"/>
                    </a:cubicBezTo>
                    <a:cubicBezTo>
                      <a:pt x="591" y="285"/>
                      <a:pt x="594" y="284"/>
                      <a:pt x="596" y="285"/>
                    </a:cubicBezTo>
                    <a:cubicBezTo>
                      <a:pt x="598" y="285"/>
                      <a:pt x="601" y="287"/>
                      <a:pt x="603" y="287"/>
                    </a:cubicBezTo>
                    <a:cubicBezTo>
                      <a:pt x="610" y="288"/>
                      <a:pt x="608" y="284"/>
                      <a:pt x="609" y="278"/>
                    </a:cubicBezTo>
                    <a:cubicBezTo>
                      <a:pt x="616" y="275"/>
                      <a:pt x="621" y="270"/>
                      <a:pt x="624" y="262"/>
                    </a:cubicBezTo>
                    <a:cubicBezTo>
                      <a:pt x="625" y="260"/>
                      <a:pt x="627" y="256"/>
                      <a:pt x="627" y="253"/>
                    </a:cubicBezTo>
                    <a:cubicBezTo>
                      <a:pt x="628" y="249"/>
                      <a:pt x="624" y="247"/>
                      <a:pt x="624" y="243"/>
                    </a:cubicBezTo>
                    <a:cubicBezTo>
                      <a:pt x="624" y="234"/>
                      <a:pt x="637" y="232"/>
                      <a:pt x="640" y="239"/>
                    </a:cubicBezTo>
                    <a:cubicBezTo>
                      <a:pt x="642" y="242"/>
                      <a:pt x="641" y="246"/>
                      <a:pt x="642" y="249"/>
                    </a:cubicBezTo>
                    <a:cubicBezTo>
                      <a:pt x="643" y="253"/>
                      <a:pt x="644" y="256"/>
                      <a:pt x="646" y="259"/>
                    </a:cubicBezTo>
                    <a:cubicBezTo>
                      <a:pt x="647" y="262"/>
                      <a:pt x="647" y="263"/>
                      <a:pt x="651" y="264"/>
                    </a:cubicBezTo>
                    <a:cubicBezTo>
                      <a:pt x="654" y="264"/>
                      <a:pt x="658" y="263"/>
                      <a:pt x="660" y="262"/>
                    </a:cubicBezTo>
                    <a:cubicBezTo>
                      <a:pt x="658" y="259"/>
                      <a:pt x="638" y="256"/>
                      <a:pt x="648" y="249"/>
                    </a:cubicBezTo>
                    <a:cubicBezTo>
                      <a:pt x="650" y="247"/>
                      <a:pt x="653" y="248"/>
                      <a:pt x="654" y="247"/>
                    </a:cubicBezTo>
                    <a:cubicBezTo>
                      <a:pt x="655" y="245"/>
                      <a:pt x="652" y="243"/>
                      <a:pt x="652" y="242"/>
                    </a:cubicBezTo>
                    <a:cubicBezTo>
                      <a:pt x="650" y="239"/>
                      <a:pt x="649" y="234"/>
                      <a:pt x="647" y="232"/>
                    </a:cubicBezTo>
                    <a:cubicBezTo>
                      <a:pt x="644" y="229"/>
                      <a:pt x="640" y="226"/>
                      <a:pt x="636" y="227"/>
                    </a:cubicBezTo>
                    <a:cubicBezTo>
                      <a:pt x="632" y="227"/>
                      <a:pt x="631" y="230"/>
                      <a:pt x="627" y="231"/>
                    </a:cubicBezTo>
                    <a:cubicBezTo>
                      <a:pt x="620" y="231"/>
                      <a:pt x="616" y="220"/>
                      <a:pt x="616" y="215"/>
                    </a:cubicBezTo>
                    <a:cubicBezTo>
                      <a:pt x="617" y="208"/>
                      <a:pt x="624" y="203"/>
                      <a:pt x="623" y="195"/>
                    </a:cubicBezTo>
                    <a:cubicBezTo>
                      <a:pt x="622" y="189"/>
                      <a:pt x="615" y="183"/>
                      <a:pt x="612" y="178"/>
                    </a:cubicBezTo>
                    <a:cubicBezTo>
                      <a:pt x="614" y="176"/>
                      <a:pt x="612" y="173"/>
                      <a:pt x="614" y="171"/>
                    </a:cubicBezTo>
                    <a:cubicBezTo>
                      <a:pt x="618" y="165"/>
                      <a:pt x="629" y="163"/>
                      <a:pt x="628" y="154"/>
                    </a:cubicBezTo>
                    <a:cubicBezTo>
                      <a:pt x="628" y="148"/>
                      <a:pt x="621" y="143"/>
                      <a:pt x="622" y="137"/>
                    </a:cubicBezTo>
                    <a:cubicBezTo>
                      <a:pt x="627" y="134"/>
                      <a:pt x="635" y="152"/>
                      <a:pt x="634" y="157"/>
                    </a:cubicBezTo>
                    <a:cubicBezTo>
                      <a:pt x="634" y="162"/>
                      <a:pt x="631" y="164"/>
                      <a:pt x="631" y="169"/>
                    </a:cubicBezTo>
                    <a:cubicBezTo>
                      <a:pt x="631" y="172"/>
                      <a:pt x="629" y="180"/>
                      <a:pt x="631" y="182"/>
                    </a:cubicBezTo>
                    <a:cubicBezTo>
                      <a:pt x="634" y="181"/>
                      <a:pt x="644" y="183"/>
                      <a:pt x="646" y="185"/>
                    </a:cubicBezTo>
                    <a:cubicBezTo>
                      <a:pt x="648" y="186"/>
                      <a:pt x="649" y="190"/>
                      <a:pt x="651" y="190"/>
                    </a:cubicBezTo>
                    <a:cubicBezTo>
                      <a:pt x="653" y="191"/>
                      <a:pt x="657" y="188"/>
                      <a:pt x="658" y="186"/>
                    </a:cubicBezTo>
                    <a:cubicBezTo>
                      <a:pt x="658" y="182"/>
                      <a:pt x="649" y="178"/>
                      <a:pt x="646" y="177"/>
                    </a:cubicBezTo>
                    <a:cubicBezTo>
                      <a:pt x="643" y="176"/>
                      <a:pt x="642" y="177"/>
                      <a:pt x="640" y="174"/>
                    </a:cubicBezTo>
                    <a:cubicBezTo>
                      <a:pt x="639" y="172"/>
                      <a:pt x="638" y="169"/>
                      <a:pt x="640" y="168"/>
                    </a:cubicBezTo>
                    <a:cubicBezTo>
                      <a:pt x="644" y="171"/>
                      <a:pt x="648" y="168"/>
                      <a:pt x="647" y="164"/>
                    </a:cubicBezTo>
                    <a:cubicBezTo>
                      <a:pt x="646" y="160"/>
                      <a:pt x="642" y="156"/>
                      <a:pt x="644" y="152"/>
                    </a:cubicBezTo>
                    <a:cubicBezTo>
                      <a:pt x="645" y="152"/>
                      <a:pt x="648" y="150"/>
                      <a:pt x="649" y="150"/>
                    </a:cubicBezTo>
                    <a:cubicBezTo>
                      <a:pt x="652" y="150"/>
                      <a:pt x="651" y="153"/>
                      <a:pt x="652" y="154"/>
                    </a:cubicBezTo>
                    <a:cubicBezTo>
                      <a:pt x="654" y="155"/>
                      <a:pt x="656" y="156"/>
                      <a:pt x="658" y="156"/>
                    </a:cubicBezTo>
                    <a:cubicBezTo>
                      <a:pt x="661" y="156"/>
                      <a:pt x="661" y="156"/>
                      <a:pt x="663" y="158"/>
                    </a:cubicBezTo>
                    <a:cubicBezTo>
                      <a:pt x="666" y="160"/>
                      <a:pt x="669" y="162"/>
                      <a:pt x="672" y="165"/>
                    </a:cubicBezTo>
                    <a:cubicBezTo>
                      <a:pt x="675" y="168"/>
                      <a:pt x="679" y="168"/>
                      <a:pt x="684" y="168"/>
                    </a:cubicBezTo>
                    <a:cubicBezTo>
                      <a:pt x="684" y="169"/>
                      <a:pt x="684" y="169"/>
                      <a:pt x="684" y="170"/>
                    </a:cubicBezTo>
                    <a:cubicBezTo>
                      <a:pt x="686" y="170"/>
                      <a:pt x="687" y="171"/>
                      <a:pt x="689" y="172"/>
                    </a:cubicBezTo>
                    <a:cubicBezTo>
                      <a:pt x="691" y="175"/>
                      <a:pt x="690" y="178"/>
                      <a:pt x="687" y="181"/>
                    </a:cubicBezTo>
                    <a:cubicBezTo>
                      <a:pt x="683" y="184"/>
                      <a:pt x="683" y="184"/>
                      <a:pt x="682" y="189"/>
                    </a:cubicBezTo>
                    <a:cubicBezTo>
                      <a:pt x="682" y="194"/>
                      <a:pt x="678" y="208"/>
                      <a:pt x="685" y="207"/>
                    </a:cubicBezTo>
                    <a:cubicBezTo>
                      <a:pt x="693" y="206"/>
                      <a:pt x="698" y="195"/>
                      <a:pt x="695" y="188"/>
                    </a:cubicBezTo>
                    <a:cubicBezTo>
                      <a:pt x="695" y="186"/>
                      <a:pt x="693" y="186"/>
                      <a:pt x="693" y="183"/>
                    </a:cubicBezTo>
                    <a:cubicBezTo>
                      <a:pt x="693" y="181"/>
                      <a:pt x="695" y="180"/>
                      <a:pt x="695" y="178"/>
                    </a:cubicBezTo>
                    <a:cubicBezTo>
                      <a:pt x="696" y="174"/>
                      <a:pt x="695" y="171"/>
                      <a:pt x="693" y="168"/>
                    </a:cubicBezTo>
                    <a:cubicBezTo>
                      <a:pt x="692" y="167"/>
                      <a:pt x="691" y="167"/>
                      <a:pt x="691" y="165"/>
                    </a:cubicBezTo>
                    <a:cubicBezTo>
                      <a:pt x="687" y="164"/>
                      <a:pt x="680" y="161"/>
                      <a:pt x="677" y="159"/>
                    </a:cubicBezTo>
                    <a:cubicBezTo>
                      <a:pt x="671" y="155"/>
                      <a:pt x="673" y="151"/>
                      <a:pt x="673" y="146"/>
                    </a:cubicBezTo>
                    <a:cubicBezTo>
                      <a:pt x="673" y="141"/>
                      <a:pt x="669" y="138"/>
                      <a:pt x="669" y="133"/>
                    </a:cubicBezTo>
                    <a:cubicBezTo>
                      <a:pt x="668" y="122"/>
                      <a:pt x="678" y="125"/>
                      <a:pt x="685" y="124"/>
                    </a:cubicBezTo>
                    <a:cubicBezTo>
                      <a:pt x="689" y="124"/>
                      <a:pt x="693" y="122"/>
                      <a:pt x="696" y="121"/>
                    </a:cubicBezTo>
                    <a:cubicBezTo>
                      <a:pt x="700" y="120"/>
                      <a:pt x="703" y="121"/>
                      <a:pt x="707" y="120"/>
                    </a:cubicBezTo>
                    <a:cubicBezTo>
                      <a:pt x="711" y="119"/>
                      <a:pt x="711" y="118"/>
                      <a:pt x="714" y="115"/>
                    </a:cubicBezTo>
                    <a:cubicBezTo>
                      <a:pt x="713" y="113"/>
                      <a:pt x="708" y="107"/>
                      <a:pt x="708" y="105"/>
                    </a:cubicBezTo>
                    <a:cubicBezTo>
                      <a:pt x="707" y="100"/>
                      <a:pt x="714" y="100"/>
                      <a:pt x="714" y="96"/>
                    </a:cubicBezTo>
                    <a:cubicBezTo>
                      <a:pt x="709" y="96"/>
                      <a:pt x="706" y="90"/>
                      <a:pt x="712" y="89"/>
                    </a:cubicBezTo>
                    <a:cubicBezTo>
                      <a:pt x="716" y="88"/>
                      <a:pt x="717" y="93"/>
                      <a:pt x="719" y="86"/>
                    </a:cubicBezTo>
                    <a:cubicBezTo>
                      <a:pt x="720" y="83"/>
                      <a:pt x="720" y="80"/>
                      <a:pt x="723" y="77"/>
                    </a:cubicBezTo>
                    <a:cubicBezTo>
                      <a:pt x="725" y="75"/>
                      <a:pt x="725" y="76"/>
                      <a:pt x="728" y="75"/>
                    </a:cubicBezTo>
                    <a:cubicBezTo>
                      <a:pt x="730" y="75"/>
                      <a:pt x="730" y="75"/>
                      <a:pt x="732" y="73"/>
                    </a:cubicBezTo>
                    <a:cubicBezTo>
                      <a:pt x="736" y="71"/>
                      <a:pt x="739" y="69"/>
                      <a:pt x="743" y="67"/>
                    </a:cubicBezTo>
                    <a:cubicBezTo>
                      <a:pt x="747" y="65"/>
                      <a:pt x="750" y="66"/>
                      <a:pt x="755" y="65"/>
                    </a:cubicBezTo>
                    <a:cubicBezTo>
                      <a:pt x="757" y="65"/>
                      <a:pt x="759" y="64"/>
                      <a:pt x="760" y="63"/>
                    </a:cubicBezTo>
                    <a:cubicBezTo>
                      <a:pt x="762" y="61"/>
                      <a:pt x="760" y="60"/>
                      <a:pt x="761" y="58"/>
                    </a:cubicBezTo>
                    <a:cubicBezTo>
                      <a:pt x="763" y="55"/>
                      <a:pt x="767" y="54"/>
                      <a:pt x="770" y="53"/>
                    </a:cubicBezTo>
                    <a:cubicBezTo>
                      <a:pt x="773" y="52"/>
                      <a:pt x="783" y="47"/>
                      <a:pt x="786" y="49"/>
                    </a:cubicBezTo>
                    <a:cubicBezTo>
                      <a:pt x="790" y="52"/>
                      <a:pt x="778" y="58"/>
                      <a:pt x="786" y="61"/>
                    </a:cubicBezTo>
                    <a:cubicBezTo>
                      <a:pt x="793" y="63"/>
                      <a:pt x="793" y="54"/>
                      <a:pt x="798" y="52"/>
                    </a:cubicBezTo>
                    <a:cubicBezTo>
                      <a:pt x="804" y="48"/>
                      <a:pt x="806" y="61"/>
                      <a:pt x="811" y="56"/>
                    </a:cubicBezTo>
                    <a:cubicBezTo>
                      <a:pt x="813" y="54"/>
                      <a:pt x="811" y="52"/>
                      <a:pt x="810" y="50"/>
                    </a:cubicBezTo>
                    <a:cubicBezTo>
                      <a:pt x="809" y="49"/>
                      <a:pt x="808" y="48"/>
                      <a:pt x="807" y="47"/>
                    </a:cubicBezTo>
                    <a:cubicBezTo>
                      <a:pt x="806" y="47"/>
                      <a:pt x="805" y="46"/>
                      <a:pt x="805" y="44"/>
                    </a:cubicBezTo>
                    <a:cubicBezTo>
                      <a:pt x="805" y="44"/>
                      <a:pt x="805" y="43"/>
                      <a:pt x="806" y="43"/>
                    </a:cubicBezTo>
                    <a:cubicBezTo>
                      <a:pt x="807" y="42"/>
                      <a:pt x="808" y="42"/>
                      <a:pt x="809" y="43"/>
                    </a:cubicBezTo>
                    <a:cubicBezTo>
                      <a:pt x="810" y="43"/>
                      <a:pt x="811" y="43"/>
                      <a:pt x="812" y="43"/>
                    </a:cubicBezTo>
                    <a:cubicBezTo>
                      <a:pt x="814" y="44"/>
                      <a:pt x="816" y="44"/>
                      <a:pt x="818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2" name="Freeform 86"/>
              <p:cNvSpPr>
                <a:spLocks/>
              </p:cNvSpPr>
              <p:nvPr/>
            </p:nvSpPr>
            <p:spPr bwMode="auto">
              <a:xfrm>
                <a:off x="6560676" y="2933017"/>
                <a:ext cx="99391" cy="58060"/>
              </a:xfrm>
              <a:custGeom>
                <a:avLst/>
                <a:gdLst>
                  <a:gd name="T0" fmla="*/ 10 w 43"/>
                  <a:gd name="T1" fmla="*/ 22 h 25"/>
                  <a:gd name="T2" fmla="*/ 6 w 43"/>
                  <a:gd name="T3" fmla="*/ 10 h 25"/>
                  <a:gd name="T4" fmla="*/ 25 w 43"/>
                  <a:gd name="T5" fmla="*/ 5 h 25"/>
                  <a:gd name="T6" fmla="*/ 10 w 43"/>
                  <a:gd name="T7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25">
                    <a:moveTo>
                      <a:pt x="10" y="22"/>
                    </a:moveTo>
                    <a:cubicBezTo>
                      <a:pt x="1" y="25"/>
                      <a:pt x="0" y="15"/>
                      <a:pt x="6" y="10"/>
                    </a:cubicBezTo>
                    <a:cubicBezTo>
                      <a:pt x="12" y="5"/>
                      <a:pt x="16" y="0"/>
                      <a:pt x="25" y="5"/>
                    </a:cubicBezTo>
                    <a:cubicBezTo>
                      <a:pt x="43" y="14"/>
                      <a:pt x="18" y="20"/>
                      <a:pt x="1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3" name="Freeform 87"/>
              <p:cNvSpPr>
                <a:spLocks/>
              </p:cNvSpPr>
              <p:nvPr/>
            </p:nvSpPr>
            <p:spPr bwMode="auto">
              <a:xfrm>
                <a:off x="6716158" y="3298104"/>
                <a:ext cx="64948" cy="37394"/>
              </a:xfrm>
              <a:custGeom>
                <a:avLst/>
                <a:gdLst>
                  <a:gd name="T0" fmla="*/ 12 w 28"/>
                  <a:gd name="T1" fmla="*/ 8 h 16"/>
                  <a:gd name="T2" fmla="*/ 3 w 28"/>
                  <a:gd name="T3" fmla="*/ 9 h 16"/>
                  <a:gd name="T4" fmla="*/ 4 w 28"/>
                  <a:gd name="T5" fmla="*/ 2 h 16"/>
                  <a:gd name="T6" fmla="*/ 14 w 28"/>
                  <a:gd name="T7" fmla="*/ 3 h 16"/>
                  <a:gd name="T8" fmla="*/ 22 w 28"/>
                  <a:gd name="T9" fmla="*/ 4 h 16"/>
                  <a:gd name="T10" fmla="*/ 26 w 28"/>
                  <a:gd name="T11" fmla="*/ 15 h 16"/>
                  <a:gd name="T12" fmla="*/ 12 w 28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6">
                    <a:moveTo>
                      <a:pt x="12" y="8"/>
                    </a:moveTo>
                    <a:cubicBezTo>
                      <a:pt x="9" y="7"/>
                      <a:pt x="6" y="11"/>
                      <a:pt x="3" y="9"/>
                    </a:cubicBezTo>
                    <a:cubicBezTo>
                      <a:pt x="0" y="7"/>
                      <a:pt x="1" y="4"/>
                      <a:pt x="4" y="2"/>
                    </a:cubicBezTo>
                    <a:cubicBezTo>
                      <a:pt x="7" y="0"/>
                      <a:pt x="11" y="2"/>
                      <a:pt x="14" y="3"/>
                    </a:cubicBezTo>
                    <a:cubicBezTo>
                      <a:pt x="16" y="3"/>
                      <a:pt x="20" y="3"/>
                      <a:pt x="22" y="4"/>
                    </a:cubicBezTo>
                    <a:cubicBezTo>
                      <a:pt x="26" y="5"/>
                      <a:pt x="28" y="12"/>
                      <a:pt x="26" y="15"/>
                    </a:cubicBezTo>
                    <a:cubicBezTo>
                      <a:pt x="25" y="16"/>
                      <a:pt x="14" y="8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4" name="Freeform 88"/>
              <p:cNvSpPr>
                <a:spLocks/>
              </p:cNvSpPr>
              <p:nvPr/>
            </p:nvSpPr>
            <p:spPr bwMode="auto">
              <a:xfrm>
                <a:off x="5880690" y="2800169"/>
                <a:ext cx="100374" cy="53139"/>
              </a:xfrm>
              <a:custGeom>
                <a:avLst/>
                <a:gdLst>
                  <a:gd name="T0" fmla="*/ 24 w 43"/>
                  <a:gd name="T1" fmla="*/ 3 h 23"/>
                  <a:gd name="T2" fmla="*/ 33 w 43"/>
                  <a:gd name="T3" fmla="*/ 21 h 23"/>
                  <a:gd name="T4" fmla="*/ 16 w 43"/>
                  <a:gd name="T5" fmla="*/ 16 h 23"/>
                  <a:gd name="T6" fmla="*/ 5 w 43"/>
                  <a:gd name="T7" fmla="*/ 17 h 23"/>
                  <a:gd name="T8" fmla="*/ 9 w 43"/>
                  <a:gd name="T9" fmla="*/ 11 h 23"/>
                  <a:gd name="T10" fmla="*/ 14 w 43"/>
                  <a:gd name="T11" fmla="*/ 9 h 23"/>
                  <a:gd name="T12" fmla="*/ 16 w 43"/>
                  <a:gd name="T13" fmla="*/ 4 h 23"/>
                  <a:gd name="T14" fmla="*/ 24 w 43"/>
                  <a:gd name="T15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23">
                    <a:moveTo>
                      <a:pt x="24" y="3"/>
                    </a:moveTo>
                    <a:cubicBezTo>
                      <a:pt x="29" y="5"/>
                      <a:pt x="43" y="17"/>
                      <a:pt x="33" y="21"/>
                    </a:cubicBezTo>
                    <a:cubicBezTo>
                      <a:pt x="28" y="23"/>
                      <a:pt x="21" y="17"/>
                      <a:pt x="16" y="16"/>
                    </a:cubicBezTo>
                    <a:cubicBezTo>
                      <a:pt x="12" y="15"/>
                      <a:pt x="9" y="20"/>
                      <a:pt x="5" y="17"/>
                    </a:cubicBezTo>
                    <a:cubicBezTo>
                      <a:pt x="0" y="13"/>
                      <a:pt x="7" y="12"/>
                      <a:pt x="9" y="11"/>
                    </a:cubicBezTo>
                    <a:cubicBezTo>
                      <a:pt x="12" y="10"/>
                      <a:pt x="12" y="11"/>
                      <a:pt x="14" y="9"/>
                    </a:cubicBezTo>
                    <a:cubicBezTo>
                      <a:pt x="16" y="7"/>
                      <a:pt x="15" y="6"/>
                      <a:pt x="16" y="4"/>
                    </a:cubicBezTo>
                    <a:cubicBezTo>
                      <a:pt x="18" y="0"/>
                      <a:pt x="20" y="1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5" name="Freeform 89"/>
              <p:cNvSpPr>
                <a:spLocks/>
              </p:cNvSpPr>
              <p:nvPr/>
            </p:nvSpPr>
            <p:spPr bwMode="auto">
              <a:xfrm>
                <a:off x="5899386" y="2774583"/>
                <a:ext cx="28538" cy="37394"/>
              </a:xfrm>
              <a:custGeom>
                <a:avLst/>
                <a:gdLst>
                  <a:gd name="T0" fmla="*/ 0 w 12"/>
                  <a:gd name="T1" fmla="*/ 11 h 16"/>
                  <a:gd name="T2" fmla="*/ 5 w 12"/>
                  <a:gd name="T3" fmla="*/ 4 h 16"/>
                  <a:gd name="T4" fmla="*/ 0 w 12"/>
                  <a:gd name="T5" fmla="*/ 13 h 16"/>
                  <a:gd name="T6" fmla="*/ 0 w 12"/>
                  <a:gd name="T7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0" y="11"/>
                    </a:moveTo>
                    <a:cubicBezTo>
                      <a:pt x="1" y="9"/>
                      <a:pt x="3" y="5"/>
                      <a:pt x="5" y="4"/>
                    </a:cubicBezTo>
                    <a:cubicBezTo>
                      <a:pt x="12" y="0"/>
                      <a:pt x="7" y="16"/>
                      <a:pt x="0" y="13"/>
                    </a:cubicBezTo>
                    <a:cubicBezTo>
                      <a:pt x="0" y="12"/>
                      <a:pt x="0" y="12"/>
                      <a:pt x="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6" name="Freeform 90"/>
              <p:cNvSpPr>
                <a:spLocks/>
              </p:cNvSpPr>
              <p:nvPr/>
            </p:nvSpPr>
            <p:spPr bwMode="auto">
              <a:xfrm>
                <a:off x="6013538" y="2697826"/>
                <a:ext cx="83646" cy="60028"/>
              </a:xfrm>
              <a:custGeom>
                <a:avLst/>
                <a:gdLst>
                  <a:gd name="T0" fmla="*/ 23 w 36"/>
                  <a:gd name="T1" fmla="*/ 24 h 26"/>
                  <a:gd name="T2" fmla="*/ 12 w 36"/>
                  <a:gd name="T3" fmla="*/ 19 h 26"/>
                  <a:gd name="T4" fmla="*/ 5 w 36"/>
                  <a:gd name="T5" fmla="*/ 10 h 26"/>
                  <a:gd name="T6" fmla="*/ 1 w 36"/>
                  <a:gd name="T7" fmla="*/ 0 h 26"/>
                  <a:gd name="T8" fmla="*/ 11 w 36"/>
                  <a:gd name="T9" fmla="*/ 5 h 26"/>
                  <a:gd name="T10" fmla="*/ 20 w 36"/>
                  <a:gd name="T11" fmla="*/ 8 h 26"/>
                  <a:gd name="T12" fmla="*/ 32 w 36"/>
                  <a:gd name="T13" fmla="*/ 16 h 26"/>
                  <a:gd name="T14" fmla="*/ 23 w 36"/>
                  <a:gd name="T15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26">
                    <a:moveTo>
                      <a:pt x="23" y="24"/>
                    </a:moveTo>
                    <a:cubicBezTo>
                      <a:pt x="20" y="23"/>
                      <a:pt x="16" y="21"/>
                      <a:pt x="12" y="19"/>
                    </a:cubicBezTo>
                    <a:cubicBezTo>
                      <a:pt x="8" y="16"/>
                      <a:pt x="9" y="14"/>
                      <a:pt x="5" y="10"/>
                    </a:cubicBezTo>
                    <a:cubicBezTo>
                      <a:pt x="2" y="6"/>
                      <a:pt x="0" y="7"/>
                      <a:pt x="1" y="0"/>
                    </a:cubicBezTo>
                    <a:cubicBezTo>
                      <a:pt x="4" y="0"/>
                      <a:pt x="8" y="3"/>
                      <a:pt x="11" y="5"/>
                    </a:cubicBezTo>
                    <a:cubicBezTo>
                      <a:pt x="14" y="6"/>
                      <a:pt x="17" y="7"/>
                      <a:pt x="20" y="8"/>
                    </a:cubicBezTo>
                    <a:cubicBezTo>
                      <a:pt x="24" y="9"/>
                      <a:pt x="30" y="12"/>
                      <a:pt x="32" y="16"/>
                    </a:cubicBezTo>
                    <a:cubicBezTo>
                      <a:pt x="36" y="22"/>
                      <a:pt x="29" y="26"/>
                      <a:pt x="23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7" name="Freeform 91"/>
              <p:cNvSpPr>
                <a:spLocks/>
              </p:cNvSpPr>
              <p:nvPr/>
            </p:nvSpPr>
            <p:spPr bwMode="auto">
              <a:xfrm>
                <a:off x="5836406" y="2645671"/>
                <a:ext cx="151546" cy="114151"/>
              </a:xfrm>
              <a:custGeom>
                <a:avLst/>
                <a:gdLst>
                  <a:gd name="T0" fmla="*/ 61 w 65"/>
                  <a:gd name="T1" fmla="*/ 39 h 49"/>
                  <a:gd name="T2" fmla="*/ 50 w 65"/>
                  <a:gd name="T3" fmla="*/ 33 h 49"/>
                  <a:gd name="T4" fmla="*/ 47 w 65"/>
                  <a:gd name="T5" fmla="*/ 21 h 49"/>
                  <a:gd name="T6" fmla="*/ 44 w 65"/>
                  <a:gd name="T7" fmla="*/ 35 h 49"/>
                  <a:gd name="T8" fmla="*/ 49 w 65"/>
                  <a:gd name="T9" fmla="*/ 43 h 49"/>
                  <a:gd name="T10" fmla="*/ 41 w 65"/>
                  <a:gd name="T11" fmla="*/ 41 h 49"/>
                  <a:gd name="T12" fmla="*/ 39 w 65"/>
                  <a:gd name="T13" fmla="*/ 39 h 49"/>
                  <a:gd name="T14" fmla="*/ 37 w 65"/>
                  <a:gd name="T15" fmla="*/ 42 h 49"/>
                  <a:gd name="T16" fmla="*/ 30 w 65"/>
                  <a:gd name="T17" fmla="*/ 45 h 49"/>
                  <a:gd name="T18" fmla="*/ 26 w 65"/>
                  <a:gd name="T19" fmla="*/ 40 h 49"/>
                  <a:gd name="T20" fmla="*/ 23 w 65"/>
                  <a:gd name="T21" fmla="*/ 49 h 49"/>
                  <a:gd name="T22" fmla="*/ 9 w 65"/>
                  <a:gd name="T23" fmla="*/ 41 h 49"/>
                  <a:gd name="T24" fmla="*/ 5 w 65"/>
                  <a:gd name="T25" fmla="*/ 34 h 49"/>
                  <a:gd name="T26" fmla="*/ 1 w 65"/>
                  <a:gd name="T27" fmla="*/ 27 h 49"/>
                  <a:gd name="T28" fmla="*/ 8 w 65"/>
                  <a:gd name="T29" fmla="*/ 22 h 49"/>
                  <a:gd name="T30" fmla="*/ 7 w 65"/>
                  <a:gd name="T31" fmla="*/ 12 h 49"/>
                  <a:gd name="T32" fmla="*/ 10 w 65"/>
                  <a:gd name="T33" fmla="*/ 4 h 49"/>
                  <a:gd name="T34" fmla="*/ 18 w 65"/>
                  <a:gd name="T35" fmla="*/ 4 h 49"/>
                  <a:gd name="T36" fmla="*/ 30 w 65"/>
                  <a:gd name="T37" fmla="*/ 20 h 49"/>
                  <a:gd name="T38" fmla="*/ 33 w 65"/>
                  <a:gd name="T39" fmla="*/ 7 h 49"/>
                  <a:gd name="T40" fmla="*/ 43 w 65"/>
                  <a:gd name="T41" fmla="*/ 8 h 49"/>
                  <a:gd name="T42" fmla="*/ 46 w 65"/>
                  <a:gd name="T43" fmla="*/ 14 h 49"/>
                  <a:gd name="T44" fmla="*/ 53 w 65"/>
                  <a:gd name="T45" fmla="*/ 11 h 49"/>
                  <a:gd name="T46" fmla="*/ 62 w 65"/>
                  <a:gd name="T47" fmla="*/ 18 h 49"/>
                  <a:gd name="T48" fmla="*/ 61 w 65"/>
                  <a:gd name="T49" fmla="*/ 3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5" h="49">
                    <a:moveTo>
                      <a:pt x="61" y="39"/>
                    </a:moveTo>
                    <a:cubicBezTo>
                      <a:pt x="56" y="42"/>
                      <a:pt x="53" y="34"/>
                      <a:pt x="50" y="33"/>
                    </a:cubicBezTo>
                    <a:cubicBezTo>
                      <a:pt x="50" y="29"/>
                      <a:pt x="49" y="25"/>
                      <a:pt x="47" y="21"/>
                    </a:cubicBezTo>
                    <a:cubicBezTo>
                      <a:pt x="39" y="26"/>
                      <a:pt x="47" y="30"/>
                      <a:pt x="44" y="35"/>
                    </a:cubicBezTo>
                    <a:cubicBezTo>
                      <a:pt x="44" y="37"/>
                      <a:pt x="55" y="41"/>
                      <a:pt x="49" y="43"/>
                    </a:cubicBezTo>
                    <a:cubicBezTo>
                      <a:pt x="48" y="44"/>
                      <a:pt x="43" y="41"/>
                      <a:pt x="41" y="41"/>
                    </a:cubicBezTo>
                    <a:cubicBezTo>
                      <a:pt x="41" y="41"/>
                      <a:pt x="40" y="39"/>
                      <a:pt x="39" y="39"/>
                    </a:cubicBezTo>
                    <a:cubicBezTo>
                      <a:pt x="38" y="39"/>
                      <a:pt x="39" y="41"/>
                      <a:pt x="37" y="42"/>
                    </a:cubicBezTo>
                    <a:cubicBezTo>
                      <a:pt x="35" y="43"/>
                      <a:pt x="34" y="45"/>
                      <a:pt x="30" y="45"/>
                    </a:cubicBezTo>
                    <a:cubicBezTo>
                      <a:pt x="26" y="44"/>
                      <a:pt x="28" y="43"/>
                      <a:pt x="26" y="40"/>
                    </a:cubicBezTo>
                    <a:cubicBezTo>
                      <a:pt x="21" y="36"/>
                      <a:pt x="22" y="45"/>
                      <a:pt x="23" y="49"/>
                    </a:cubicBezTo>
                    <a:cubicBezTo>
                      <a:pt x="18" y="49"/>
                      <a:pt x="13" y="44"/>
                      <a:pt x="9" y="41"/>
                    </a:cubicBezTo>
                    <a:cubicBezTo>
                      <a:pt x="7" y="38"/>
                      <a:pt x="7" y="36"/>
                      <a:pt x="5" y="34"/>
                    </a:cubicBezTo>
                    <a:cubicBezTo>
                      <a:pt x="4" y="32"/>
                      <a:pt x="0" y="30"/>
                      <a:pt x="1" y="27"/>
                    </a:cubicBezTo>
                    <a:cubicBezTo>
                      <a:pt x="2" y="24"/>
                      <a:pt x="7" y="25"/>
                      <a:pt x="8" y="22"/>
                    </a:cubicBezTo>
                    <a:cubicBezTo>
                      <a:pt x="9" y="20"/>
                      <a:pt x="6" y="15"/>
                      <a:pt x="7" y="12"/>
                    </a:cubicBezTo>
                    <a:cubicBezTo>
                      <a:pt x="7" y="9"/>
                      <a:pt x="7" y="6"/>
                      <a:pt x="10" y="4"/>
                    </a:cubicBezTo>
                    <a:cubicBezTo>
                      <a:pt x="12" y="2"/>
                      <a:pt x="17" y="0"/>
                      <a:pt x="18" y="4"/>
                    </a:cubicBezTo>
                    <a:cubicBezTo>
                      <a:pt x="22" y="7"/>
                      <a:pt x="30" y="14"/>
                      <a:pt x="30" y="20"/>
                    </a:cubicBezTo>
                    <a:cubicBezTo>
                      <a:pt x="38" y="20"/>
                      <a:pt x="33" y="10"/>
                      <a:pt x="33" y="7"/>
                    </a:cubicBezTo>
                    <a:cubicBezTo>
                      <a:pt x="35" y="0"/>
                      <a:pt x="41" y="5"/>
                      <a:pt x="43" y="8"/>
                    </a:cubicBezTo>
                    <a:cubicBezTo>
                      <a:pt x="43" y="9"/>
                      <a:pt x="45" y="13"/>
                      <a:pt x="46" y="14"/>
                    </a:cubicBezTo>
                    <a:cubicBezTo>
                      <a:pt x="49" y="15"/>
                      <a:pt x="51" y="12"/>
                      <a:pt x="53" y="11"/>
                    </a:cubicBezTo>
                    <a:cubicBezTo>
                      <a:pt x="58" y="10"/>
                      <a:pt x="59" y="15"/>
                      <a:pt x="62" y="18"/>
                    </a:cubicBezTo>
                    <a:cubicBezTo>
                      <a:pt x="64" y="21"/>
                      <a:pt x="65" y="36"/>
                      <a:pt x="61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8" name="Freeform 92"/>
              <p:cNvSpPr>
                <a:spLocks/>
              </p:cNvSpPr>
              <p:nvPr/>
            </p:nvSpPr>
            <p:spPr bwMode="auto">
              <a:xfrm>
                <a:off x="3053479" y="3170176"/>
                <a:ext cx="214526" cy="170243"/>
              </a:xfrm>
              <a:custGeom>
                <a:avLst/>
                <a:gdLst>
                  <a:gd name="T0" fmla="*/ 78 w 92"/>
                  <a:gd name="T1" fmla="*/ 41 h 73"/>
                  <a:gd name="T2" fmla="*/ 74 w 92"/>
                  <a:gd name="T3" fmla="*/ 50 h 73"/>
                  <a:gd name="T4" fmla="*/ 53 w 92"/>
                  <a:gd name="T5" fmla="*/ 64 h 73"/>
                  <a:gd name="T6" fmla="*/ 34 w 92"/>
                  <a:gd name="T7" fmla="*/ 61 h 73"/>
                  <a:gd name="T8" fmla="*/ 12 w 92"/>
                  <a:gd name="T9" fmla="*/ 51 h 73"/>
                  <a:gd name="T10" fmla="*/ 23 w 92"/>
                  <a:gd name="T11" fmla="*/ 47 h 73"/>
                  <a:gd name="T12" fmla="*/ 8 w 92"/>
                  <a:gd name="T13" fmla="*/ 39 h 73"/>
                  <a:gd name="T14" fmla="*/ 20 w 92"/>
                  <a:gd name="T15" fmla="*/ 29 h 73"/>
                  <a:gd name="T16" fmla="*/ 3 w 92"/>
                  <a:gd name="T17" fmla="*/ 25 h 73"/>
                  <a:gd name="T18" fmla="*/ 15 w 92"/>
                  <a:gd name="T19" fmla="*/ 21 h 73"/>
                  <a:gd name="T20" fmla="*/ 15 w 92"/>
                  <a:gd name="T21" fmla="*/ 0 h 73"/>
                  <a:gd name="T22" fmla="*/ 27 w 92"/>
                  <a:gd name="T23" fmla="*/ 18 h 73"/>
                  <a:gd name="T24" fmla="*/ 29 w 92"/>
                  <a:gd name="T25" fmla="*/ 27 h 73"/>
                  <a:gd name="T26" fmla="*/ 32 w 92"/>
                  <a:gd name="T27" fmla="*/ 14 h 73"/>
                  <a:gd name="T28" fmla="*/ 35 w 92"/>
                  <a:gd name="T29" fmla="*/ 17 h 73"/>
                  <a:gd name="T30" fmla="*/ 40 w 92"/>
                  <a:gd name="T31" fmla="*/ 20 h 73"/>
                  <a:gd name="T32" fmla="*/ 46 w 92"/>
                  <a:gd name="T33" fmla="*/ 16 h 73"/>
                  <a:gd name="T34" fmla="*/ 52 w 92"/>
                  <a:gd name="T35" fmla="*/ 16 h 73"/>
                  <a:gd name="T36" fmla="*/ 54 w 92"/>
                  <a:gd name="T37" fmla="*/ 19 h 73"/>
                  <a:gd name="T38" fmla="*/ 67 w 92"/>
                  <a:gd name="T39" fmla="*/ 4 h 73"/>
                  <a:gd name="T40" fmla="*/ 80 w 92"/>
                  <a:gd name="T41" fmla="*/ 19 h 73"/>
                  <a:gd name="T42" fmla="*/ 78 w 92"/>
                  <a:gd name="T43" fmla="*/ 41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2" h="73">
                    <a:moveTo>
                      <a:pt x="78" y="41"/>
                    </a:moveTo>
                    <a:cubicBezTo>
                      <a:pt x="76" y="46"/>
                      <a:pt x="78" y="48"/>
                      <a:pt x="74" y="50"/>
                    </a:cubicBezTo>
                    <a:cubicBezTo>
                      <a:pt x="67" y="56"/>
                      <a:pt x="59" y="56"/>
                      <a:pt x="53" y="64"/>
                    </a:cubicBezTo>
                    <a:cubicBezTo>
                      <a:pt x="47" y="73"/>
                      <a:pt x="41" y="65"/>
                      <a:pt x="34" y="61"/>
                    </a:cubicBezTo>
                    <a:cubicBezTo>
                      <a:pt x="26" y="56"/>
                      <a:pt x="16" y="60"/>
                      <a:pt x="12" y="51"/>
                    </a:cubicBezTo>
                    <a:cubicBezTo>
                      <a:pt x="13" y="47"/>
                      <a:pt x="19" y="47"/>
                      <a:pt x="23" y="47"/>
                    </a:cubicBezTo>
                    <a:cubicBezTo>
                      <a:pt x="24" y="39"/>
                      <a:pt x="8" y="46"/>
                      <a:pt x="8" y="39"/>
                    </a:cubicBezTo>
                    <a:cubicBezTo>
                      <a:pt x="8" y="35"/>
                      <a:pt x="25" y="37"/>
                      <a:pt x="20" y="29"/>
                    </a:cubicBezTo>
                    <a:cubicBezTo>
                      <a:pt x="15" y="22"/>
                      <a:pt x="6" y="34"/>
                      <a:pt x="3" y="25"/>
                    </a:cubicBezTo>
                    <a:cubicBezTo>
                      <a:pt x="0" y="16"/>
                      <a:pt x="10" y="19"/>
                      <a:pt x="15" y="21"/>
                    </a:cubicBezTo>
                    <a:cubicBezTo>
                      <a:pt x="17" y="17"/>
                      <a:pt x="8" y="1"/>
                      <a:pt x="15" y="0"/>
                    </a:cubicBezTo>
                    <a:cubicBezTo>
                      <a:pt x="19" y="6"/>
                      <a:pt x="24" y="11"/>
                      <a:pt x="27" y="18"/>
                    </a:cubicBezTo>
                    <a:cubicBezTo>
                      <a:pt x="25" y="20"/>
                      <a:pt x="24" y="31"/>
                      <a:pt x="29" y="27"/>
                    </a:cubicBezTo>
                    <a:cubicBezTo>
                      <a:pt x="30" y="27"/>
                      <a:pt x="33" y="15"/>
                      <a:pt x="32" y="14"/>
                    </a:cubicBezTo>
                    <a:cubicBezTo>
                      <a:pt x="36" y="14"/>
                      <a:pt x="33" y="16"/>
                      <a:pt x="35" y="17"/>
                    </a:cubicBezTo>
                    <a:cubicBezTo>
                      <a:pt x="36" y="18"/>
                      <a:pt x="37" y="19"/>
                      <a:pt x="40" y="20"/>
                    </a:cubicBezTo>
                    <a:cubicBezTo>
                      <a:pt x="41" y="16"/>
                      <a:pt x="43" y="16"/>
                      <a:pt x="46" y="16"/>
                    </a:cubicBezTo>
                    <a:cubicBezTo>
                      <a:pt x="48" y="16"/>
                      <a:pt x="50" y="15"/>
                      <a:pt x="52" y="16"/>
                    </a:cubicBezTo>
                    <a:cubicBezTo>
                      <a:pt x="53" y="16"/>
                      <a:pt x="52" y="19"/>
                      <a:pt x="54" y="19"/>
                    </a:cubicBezTo>
                    <a:cubicBezTo>
                      <a:pt x="58" y="19"/>
                      <a:pt x="67" y="7"/>
                      <a:pt x="67" y="4"/>
                    </a:cubicBezTo>
                    <a:cubicBezTo>
                      <a:pt x="75" y="5"/>
                      <a:pt x="74" y="15"/>
                      <a:pt x="80" y="19"/>
                    </a:cubicBezTo>
                    <a:cubicBezTo>
                      <a:pt x="92" y="26"/>
                      <a:pt x="82" y="33"/>
                      <a:pt x="7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9" name="Freeform 93"/>
              <p:cNvSpPr>
                <a:spLocks/>
              </p:cNvSpPr>
              <p:nvPr/>
            </p:nvSpPr>
            <p:spPr bwMode="auto">
              <a:xfrm>
                <a:off x="5759650" y="4763372"/>
                <a:ext cx="333597" cy="174179"/>
              </a:xfrm>
              <a:custGeom>
                <a:avLst/>
                <a:gdLst>
                  <a:gd name="T0" fmla="*/ 122 w 143"/>
                  <a:gd name="T1" fmla="*/ 65 h 75"/>
                  <a:gd name="T2" fmla="*/ 113 w 143"/>
                  <a:gd name="T3" fmla="*/ 62 h 75"/>
                  <a:gd name="T4" fmla="*/ 108 w 143"/>
                  <a:gd name="T5" fmla="*/ 55 h 75"/>
                  <a:gd name="T6" fmla="*/ 93 w 143"/>
                  <a:gd name="T7" fmla="*/ 43 h 75"/>
                  <a:gd name="T8" fmla="*/ 87 w 143"/>
                  <a:gd name="T9" fmla="*/ 59 h 75"/>
                  <a:gd name="T10" fmla="*/ 73 w 143"/>
                  <a:gd name="T11" fmla="*/ 56 h 75"/>
                  <a:gd name="T12" fmla="*/ 59 w 143"/>
                  <a:gd name="T13" fmla="*/ 50 h 75"/>
                  <a:gd name="T14" fmla="*/ 45 w 143"/>
                  <a:gd name="T15" fmla="*/ 52 h 75"/>
                  <a:gd name="T16" fmla="*/ 48 w 143"/>
                  <a:gd name="T17" fmla="*/ 41 h 75"/>
                  <a:gd name="T18" fmla="*/ 29 w 143"/>
                  <a:gd name="T19" fmla="*/ 22 h 75"/>
                  <a:gd name="T20" fmla="*/ 15 w 143"/>
                  <a:gd name="T21" fmla="*/ 16 h 75"/>
                  <a:gd name="T22" fmla="*/ 1 w 143"/>
                  <a:gd name="T23" fmla="*/ 13 h 75"/>
                  <a:gd name="T24" fmla="*/ 3 w 143"/>
                  <a:gd name="T25" fmla="*/ 7 h 75"/>
                  <a:gd name="T26" fmla="*/ 10 w 143"/>
                  <a:gd name="T27" fmla="*/ 9 h 75"/>
                  <a:gd name="T28" fmla="*/ 17 w 143"/>
                  <a:gd name="T29" fmla="*/ 7 h 75"/>
                  <a:gd name="T30" fmla="*/ 28 w 143"/>
                  <a:gd name="T31" fmla="*/ 12 h 75"/>
                  <a:gd name="T32" fmla="*/ 41 w 143"/>
                  <a:gd name="T33" fmla="*/ 3 h 75"/>
                  <a:gd name="T34" fmla="*/ 57 w 143"/>
                  <a:gd name="T35" fmla="*/ 3 h 75"/>
                  <a:gd name="T36" fmla="*/ 88 w 143"/>
                  <a:gd name="T37" fmla="*/ 17 h 75"/>
                  <a:gd name="T38" fmla="*/ 101 w 143"/>
                  <a:gd name="T39" fmla="*/ 27 h 75"/>
                  <a:gd name="T40" fmla="*/ 113 w 143"/>
                  <a:gd name="T41" fmla="*/ 34 h 75"/>
                  <a:gd name="T42" fmla="*/ 120 w 143"/>
                  <a:gd name="T43" fmla="*/ 40 h 75"/>
                  <a:gd name="T44" fmla="*/ 131 w 143"/>
                  <a:gd name="T45" fmla="*/ 56 h 75"/>
                  <a:gd name="T46" fmla="*/ 143 w 143"/>
                  <a:gd name="T47" fmla="*/ 67 h 75"/>
                  <a:gd name="T48" fmla="*/ 122 w 143"/>
                  <a:gd name="T49" fmla="*/ 6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3" h="75">
                    <a:moveTo>
                      <a:pt x="122" y="65"/>
                    </a:moveTo>
                    <a:cubicBezTo>
                      <a:pt x="119" y="64"/>
                      <a:pt x="115" y="63"/>
                      <a:pt x="113" y="62"/>
                    </a:cubicBezTo>
                    <a:cubicBezTo>
                      <a:pt x="109" y="60"/>
                      <a:pt x="109" y="58"/>
                      <a:pt x="108" y="55"/>
                    </a:cubicBezTo>
                    <a:cubicBezTo>
                      <a:pt x="106" y="51"/>
                      <a:pt x="98" y="41"/>
                      <a:pt x="93" y="43"/>
                    </a:cubicBezTo>
                    <a:cubicBezTo>
                      <a:pt x="86" y="44"/>
                      <a:pt x="89" y="55"/>
                      <a:pt x="87" y="59"/>
                    </a:cubicBezTo>
                    <a:cubicBezTo>
                      <a:pt x="81" y="60"/>
                      <a:pt x="77" y="59"/>
                      <a:pt x="73" y="56"/>
                    </a:cubicBezTo>
                    <a:cubicBezTo>
                      <a:pt x="68" y="52"/>
                      <a:pt x="66" y="49"/>
                      <a:pt x="59" y="50"/>
                    </a:cubicBezTo>
                    <a:cubicBezTo>
                      <a:pt x="55" y="51"/>
                      <a:pt x="50" y="55"/>
                      <a:pt x="45" y="52"/>
                    </a:cubicBezTo>
                    <a:cubicBezTo>
                      <a:pt x="40" y="48"/>
                      <a:pt x="47" y="45"/>
                      <a:pt x="48" y="41"/>
                    </a:cubicBezTo>
                    <a:cubicBezTo>
                      <a:pt x="51" y="32"/>
                      <a:pt x="34" y="24"/>
                      <a:pt x="29" y="22"/>
                    </a:cubicBezTo>
                    <a:cubicBezTo>
                      <a:pt x="24" y="20"/>
                      <a:pt x="19" y="16"/>
                      <a:pt x="15" y="16"/>
                    </a:cubicBezTo>
                    <a:cubicBezTo>
                      <a:pt x="10" y="15"/>
                      <a:pt x="3" y="19"/>
                      <a:pt x="1" y="13"/>
                    </a:cubicBezTo>
                    <a:cubicBezTo>
                      <a:pt x="0" y="11"/>
                      <a:pt x="1" y="9"/>
                      <a:pt x="3" y="7"/>
                    </a:cubicBezTo>
                    <a:cubicBezTo>
                      <a:pt x="5" y="7"/>
                      <a:pt x="8" y="9"/>
                      <a:pt x="10" y="9"/>
                    </a:cubicBezTo>
                    <a:cubicBezTo>
                      <a:pt x="15" y="10"/>
                      <a:pt x="14" y="8"/>
                      <a:pt x="17" y="7"/>
                    </a:cubicBezTo>
                    <a:cubicBezTo>
                      <a:pt x="21" y="7"/>
                      <a:pt x="23" y="12"/>
                      <a:pt x="28" y="12"/>
                    </a:cubicBezTo>
                    <a:cubicBezTo>
                      <a:pt x="34" y="13"/>
                      <a:pt x="37" y="6"/>
                      <a:pt x="41" y="3"/>
                    </a:cubicBezTo>
                    <a:cubicBezTo>
                      <a:pt x="46" y="0"/>
                      <a:pt x="51" y="0"/>
                      <a:pt x="57" y="3"/>
                    </a:cubicBezTo>
                    <a:cubicBezTo>
                      <a:pt x="67" y="8"/>
                      <a:pt x="78" y="12"/>
                      <a:pt x="88" y="17"/>
                    </a:cubicBezTo>
                    <a:cubicBezTo>
                      <a:pt x="94" y="19"/>
                      <a:pt x="97" y="23"/>
                      <a:pt x="101" y="27"/>
                    </a:cubicBezTo>
                    <a:cubicBezTo>
                      <a:pt x="105" y="30"/>
                      <a:pt x="109" y="31"/>
                      <a:pt x="113" y="34"/>
                    </a:cubicBezTo>
                    <a:cubicBezTo>
                      <a:pt x="115" y="35"/>
                      <a:pt x="118" y="38"/>
                      <a:pt x="120" y="40"/>
                    </a:cubicBezTo>
                    <a:cubicBezTo>
                      <a:pt x="115" y="47"/>
                      <a:pt x="127" y="51"/>
                      <a:pt x="131" y="56"/>
                    </a:cubicBezTo>
                    <a:cubicBezTo>
                      <a:pt x="134" y="59"/>
                      <a:pt x="142" y="63"/>
                      <a:pt x="143" y="67"/>
                    </a:cubicBezTo>
                    <a:cubicBezTo>
                      <a:pt x="143" y="75"/>
                      <a:pt x="125" y="67"/>
                      <a:pt x="122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0" name="Freeform 94"/>
              <p:cNvSpPr>
                <a:spLocks/>
              </p:cNvSpPr>
              <p:nvPr/>
            </p:nvSpPr>
            <p:spPr bwMode="auto">
              <a:xfrm>
                <a:off x="6044044" y="4768292"/>
                <a:ext cx="102342" cy="83646"/>
              </a:xfrm>
              <a:custGeom>
                <a:avLst/>
                <a:gdLst>
                  <a:gd name="T0" fmla="*/ 37 w 44"/>
                  <a:gd name="T1" fmla="*/ 13 h 36"/>
                  <a:gd name="T2" fmla="*/ 16 w 44"/>
                  <a:gd name="T3" fmla="*/ 35 h 36"/>
                  <a:gd name="T4" fmla="*/ 4 w 44"/>
                  <a:gd name="T5" fmla="*/ 29 h 36"/>
                  <a:gd name="T6" fmla="*/ 21 w 44"/>
                  <a:gd name="T7" fmla="*/ 25 h 36"/>
                  <a:gd name="T8" fmla="*/ 27 w 44"/>
                  <a:gd name="T9" fmla="*/ 13 h 36"/>
                  <a:gd name="T10" fmla="*/ 23 w 44"/>
                  <a:gd name="T11" fmla="*/ 2 h 36"/>
                  <a:gd name="T12" fmla="*/ 30 w 44"/>
                  <a:gd name="T13" fmla="*/ 7 h 36"/>
                  <a:gd name="T14" fmla="*/ 37 w 44"/>
                  <a:gd name="T15" fmla="*/ 1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36">
                    <a:moveTo>
                      <a:pt x="37" y="13"/>
                    </a:moveTo>
                    <a:cubicBezTo>
                      <a:pt x="44" y="21"/>
                      <a:pt x="23" y="35"/>
                      <a:pt x="16" y="35"/>
                    </a:cubicBezTo>
                    <a:cubicBezTo>
                      <a:pt x="13" y="35"/>
                      <a:pt x="0" y="36"/>
                      <a:pt x="4" y="29"/>
                    </a:cubicBezTo>
                    <a:cubicBezTo>
                      <a:pt x="6" y="25"/>
                      <a:pt x="17" y="28"/>
                      <a:pt x="21" y="25"/>
                    </a:cubicBezTo>
                    <a:cubicBezTo>
                      <a:pt x="25" y="22"/>
                      <a:pt x="22" y="14"/>
                      <a:pt x="27" y="13"/>
                    </a:cubicBezTo>
                    <a:cubicBezTo>
                      <a:pt x="27" y="9"/>
                      <a:pt x="22" y="7"/>
                      <a:pt x="23" y="2"/>
                    </a:cubicBezTo>
                    <a:cubicBezTo>
                      <a:pt x="27" y="0"/>
                      <a:pt x="28" y="4"/>
                      <a:pt x="30" y="7"/>
                    </a:cubicBezTo>
                    <a:cubicBezTo>
                      <a:pt x="32" y="9"/>
                      <a:pt x="35" y="11"/>
                      <a:pt x="3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1" name="Freeform 95"/>
              <p:cNvSpPr>
                <a:spLocks/>
              </p:cNvSpPr>
              <p:nvPr/>
            </p:nvSpPr>
            <p:spPr bwMode="auto">
              <a:xfrm>
                <a:off x="5740953" y="4744675"/>
                <a:ext cx="65932" cy="32474"/>
              </a:xfrm>
              <a:custGeom>
                <a:avLst/>
                <a:gdLst>
                  <a:gd name="T0" fmla="*/ 5 w 28"/>
                  <a:gd name="T1" fmla="*/ 11 h 14"/>
                  <a:gd name="T2" fmla="*/ 8 w 28"/>
                  <a:gd name="T3" fmla="*/ 2 h 14"/>
                  <a:gd name="T4" fmla="*/ 14 w 28"/>
                  <a:gd name="T5" fmla="*/ 1 h 14"/>
                  <a:gd name="T6" fmla="*/ 16 w 28"/>
                  <a:gd name="T7" fmla="*/ 0 h 14"/>
                  <a:gd name="T8" fmla="*/ 25 w 28"/>
                  <a:gd name="T9" fmla="*/ 10 h 14"/>
                  <a:gd name="T10" fmla="*/ 5 w 28"/>
                  <a:gd name="T11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4">
                    <a:moveTo>
                      <a:pt x="5" y="11"/>
                    </a:moveTo>
                    <a:cubicBezTo>
                      <a:pt x="0" y="7"/>
                      <a:pt x="1" y="2"/>
                      <a:pt x="8" y="2"/>
                    </a:cubicBezTo>
                    <a:cubicBezTo>
                      <a:pt x="10" y="2"/>
                      <a:pt x="12" y="2"/>
                      <a:pt x="14" y="1"/>
                    </a:cubicBezTo>
                    <a:cubicBezTo>
                      <a:pt x="14" y="1"/>
                      <a:pt x="15" y="0"/>
                      <a:pt x="16" y="0"/>
                    </a:cubicBezTo>
                    <a:cubicBezTo>
                      <a:pt x="20" y="0"/>
                      <a:pt x="28" y="6"/>
                      <a:pt x="25" y="10"/>
                    </a:cubicBezTo>
                    <a:cubicBezTo>
                      <a:pt x="22" y="14"/>
                      <a:pt x="9" y="10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2" name="Freeform 96"/>
              <p:cNvSpPr>
                <a:spLocks/>
              </p:cNvSpPr>
              <p:nvPr/>
            </p:nvSpPr>
            <p:spPr bwMode="auto">
              <a:xfrm>
                <a:off x="5646483" y="4784037"/>
                <a:ext cx="39362" cy="35426"/>
              </a:xfrm>
              <a:custGeom>
                <a:avLst/>
                <a:gdLst>
                  <a:gd name="T0" fmla="*/ 16 w 17"/>
                  <a:gd name="T1" fmla="*/ 8 h 15"/>
                  <a:gd name="T2" fmla="*/ 4 w 17"/>
                  <a:gd name="T3" fmla="*/ 3 h 15"/>
                  <a:gd name="T4" fmla="*/ 16 w 17"/>
                  <a:gd name="T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16" y="8"/>
                    </a:moveTo>
                    <a:cubicBezTo>
                      <a:pt x="16" y="15"/>
                      <a:pt x="0" y="7"/>
                      <a:pt x="4" y="3"/>
                    </a:cubicBezTo>
                    <a:cubicBezTo>
                      <a:pt x="7" y="0"/>
                      <a:pt x="17" y="4"/>
                      <a:pt x="1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3" name="Freeform 97"/>
              <p:cNvSpPr>
                <a:spLocks/>
              </p:cNvSpPr>
              <p:nvPr/>
            </p:nvSpPr>
            <p:spPr bwMode="auto">
              <a:xfrm>
                <a:off x="5682893" y="4777149"/>
                <a:ext cx="76757" cy="32474"/>
              </a:xfrm>
              <a:custGeom>
                <a:avLst/>
                <a:gdLst>
                  <a:gd name="T0" fmla="*/ 19 w 33"/>
                  <a:gd name="T1" fmla="*/ 6 h 14"/>
                  <a:gd name="T2" fmla="*/ 28 w 33"/>
                  <a:gd name="T3" fmla="*/ 12 h 14"/>
                  <a:gd name="T4" fmla="*/ 16 w 33"/>
                  <a:gd name="T5" fmla="*/ 10 h 14"/>
                  <a:gd name="T6" fmla="*/ 5 w 33"/>
                  <a:gd name="T7" fmla="*/ 5 h 14"/>
                  <a:gd name="T8" fmla="*/ 19 w 33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19" y="6"/>
                    </a:moveTo>
                    <a:cubicBezTo>
                      <a:pt x="21" y="6"/>
                      <a:pt x="33" y="8"/>
                      <a:pt x="28" y="12"/>
                    </a:cubicBezTo>
                    <a:cubicBezTo>
                      <a:pt x="25" y="14"/>
                      <a:pt x="19" y="10"/>
                      <a:pt x="16" y="10"/>
                    </a:cubicBezTo>
                    <a:cubicBezTo>
                      <a:pt x="13" y="10"/>
                      <a:pt x="0" y="12"/>
                      <a:pt x="5" y="5"/>
                    </a:cubicBezTo>
                    <a:cubicBezTo>
                      <a:pt x="9" y="0"/>
                      <a:pt x="15" y="4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4" name="Freeform 98"/>
              <p:cNvSpPr>
                <a:spLocks/>
              </p:cNvSpPr>
              <p:nvPr/>
            </p:nvSpPr>
            <p:spPr bwMode="auto">
              <a:xfrm>
                <a:off x="5676005" y="4691536"/>
                <a:ext cx="39362" cy="51171"/>
              </a:xfrm>
              <a:custGeom>
                <a:avLst/>
                <a:gdLst>
                  <a:gd name="T0" fmla="*/ 12 w 17"/>
                  <a:gd name="T1" fmla="*/ 20 h 22"/>
                  <a:gd name="T2" fmla="*/ 2 w 17"/>
                  <a:gd name="T3" fmla="*/ 17 h 22"/>
                  <a:gd name="T4" fmla="*/ 6 w 17"/>
                  <a:gd name="T5" fmla="*/ 7 h 22"/>
                  <a:gd name="T6" fmla="*/ 8 w 17"/>
                  <a:gd name="T7" fmla="*/ 2 h 22"/>
                  <a:gd name="T8" fmla="*/ 13 w 17"/>
                  <a:gd name="T9" fmla="*/ 0 h 22"/>
                  <a:gd name="T10" fmla="*/ 12 w 17"/>
                  <a:gd name="T1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2">
                    <a:moveTo>
                      <a:pt x="12" y="20"/>
                    </a:moveTo>
                    <a:cubicBezTo>
                      <a:pt x="8" y="22"/>
                      <a:pt x="3" y="19"/>
                      <a:pt x="2" y="17"/>
                    </a:cubicBezTo>
                    <a:cubicBezTo>
                      <a:pt x="0" y="11"/>
                      <a:pt x="3" y="11"/>
                      <a:pt x="6" y="7"/>
                    </a:cubicBezTo>
                    <a:cubicBezTo>
                      <a:pt x="7" y="5"/>
                      <a:pt x="6" y="4"/>
                      <a:pt x="8" y="2"/>
                    </a:cubicBezTo>
                    <a:cubicBezTo>
                      <a:pt x="9" y="1"/>
                      <a:pt x="11" y="0"/>
                      <a:pt x="13" y="0"/>
                    </a:cubicBezTo>
                    <a:cubicBezTo>
                      <a:pt x="17" y="2"/>
                      <a:pt x="14" y="18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5" name="Freeform 99"/>
              <p:cNvSpPr>
                <a:spLocks/>
              </p:cNvSpPr>
              <p:nvPr/>
            </p:nvSpPr>
            <p:spPr bwMode="auto">
              <a:xfrm>
                <a:off x="5527411" y="4698424"/>
                <a:ext cx="132849" cy="148594"/>
              </a:xfrm>
              <a:custGeom>
                <a:avLst/>
                <a:gdLst>
                  <a:gd name="T0" fmla="*/ 44 w 57"/>
                  <a:gd name="T1" fmla="*/ 23 h 64"/>
                  <a:gd name="T2" fmla="*/ 35 w 57"/>
                  <a:gd name="T3" fmla="*/ 26 h 64"/>
                  <a:gd name="T4" fmla="*/ 27 w 57"/>
                  <a:gd name="T5" fmla="*/ 34 h 64"/>
                  <a:gd name="T6" fmla="*/ 35 w 57"/>
                  <a:gd name="T7" fmla="*/ 40 h 64"/>
                  <a:gd name="T8" fmla="*/ 38 w 57"/>
                  <a:gd name="T9" fmla="*/ 52 h 64"/>
                  <a:gd name="T10" fmla="*/ 27 w 57"/>
                  <a:gd name="T11" fmla="*/ 56 h 64"/>
                  <a:gd name="T12" fmla="*/ 19 w 57"/>
                  <a:gd name="T13" fmla="*/ 39 h 64"/>
                  <a:gd name="T14" fmla="*/ 14 w 57"/>
                  <a:gd name="T15" fmla="*/ 62 h 64"/>
                  <a:gd name="T16" fmla="*/ 8 w 57"/>
                  <a:gd name="T17" fmla="*/ 56 h 64"/>
                  <a:gd name="T18" fmla="*/ 8 w 57"/>
                  <a:gd name="T19" fmla="*/ 45 h 64"/>
                  <a:gd name="T20" fmla="*/ 4 w 57"/>
                  <a:gd name="T21" fmla="*/ 35 h 64"/>
                  <a:gd name="T22" fmla="*/ 9 w 57"/>
                  <a:gd name="T23" fmla="*/ 26 h 64"/>
                  <a:gd name="T24" fmla="*/ 11 w 57"/>
                  <a:gd name="T25" fmla="*/ 13 h 64"/>
                  <a:gd name="T26" fmla="*/ 17 w 57"/>
                  <a:gd name="T27" fmla="*/ 8 h 64"/>
                  <a:gd name="T28" fmla="*/ 22 w 57"/>
                  <a:gd name="T29" fmla="*/ 8 h 64"/>
                  <a:gd name="T30" fmla="*/ 37 w 57"/>
                  <a:gd name="T31" fmla="*/ 8 h 64"/>
                  <a:gd name="T32" fmla="*/ 51 w 57"/>
                  <a:gd name="T33" fmla="*/ 1 h 64"/>
                  <a:gd name="T34" fmla="*/ 55 w 57"/>
                  <a:gd name="T35" fmla="*/ 3 h 64"/>
                  <a:gd name="T36" fmla="*/ 56 w 57"/>
                  <a:gd name="T37" fmla="*/ 8 h 64"/>
                  <a:gd name="T38" fmla="*/ 45 w 57"/>
                  <a:gd name="T39" fmla="*/ 14 h 64"/>
                  <a:gd name="T40" fmla="*/ 19 w 57"/>
                  <a:gd name="T41" fmla="*/ 21 h 64"/>
                  <a:gd name="T42" fmla="*/ 33 w 57"/>
                  <a:gd name="T43" fmla="*/ 24 h 64"/>
                  <a:gd name="T44" fmla="*/ 44 w 57"/>
                  <a:gd name="T45" fmla="*/ 2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7" h="64">
                    <a:moveTo>
                      <a:pt x="44" y="23"/>
                    </a:moveTo>
                    <a:cubicBezTo>
                      <a:pt x="42" y="26"/>
                      <a:pt x="38" y="25"/>
                      <a:pt x="35" y="26"/>
                    </a:cubicBezTo>
                    <a:cubicBezTo>
                      <a:pt x="31" y="27"/>
                      <a:pt x="26" y="28"/>
                      <a:pt x="27" y="34"/>
                    </a:cubicBezTo>
                    <a:cubicBezTo>
                      <a:pt x="28" y="36"/>
                      <a:pt x="34" y="37"/>
                      <a:pt x="35" y="40"/>
                    </a:cubicBezTo>
                    <a:cubicBezTo>
                      <a:pt x="37" y="42"/>
                      <a:pt x="38" y="49"/>
                      <a:pt x="38" y="52"/>
                    </a:cubicBezTo>
                    <a:cubicBezTo>
                      <a:pt x="40" y="63"/>
                      <a:pt x="33" y="63"/>
                      <a:pt x="27" y="56"/>
                    </a:cubicBezTo>
                    <a:cubicBezTo>
                      <a:pt x="21" y="50"/>
                      <a:pt x="27" y="43"/>
                      <a:pt x="19" y="39"/>
                    </a:cubicBezTo>
                    <a:cubicBezTo>
                      <a:pt x="12" y="43"/>
                      <a:pt x="27" y="57"/>
                      <a:pt x="14" y="62"/>
                    </a:cubicBezTo>
                    <a:cubicBezTo>
                      <a:pt x="8" y="64"/>
                      <a:pt x="7" y="63"/>
                      <a:pt x="8" y="56"/>
                    </a:cubicBezTo>
                    <a:cubicBezTo>
                      <a:pt x="8" y="51"/>
                      <a:pt x="12" y="49"/>
                      <a:pt x="8" y="45"/>
                    </a:cubicBezTo>
                    <a:cubicBezTo>
                      <a:pt x="6" y="41"/>
                      <a:pt x="0" y="41"/>
                      <a:pt x="4" y="35"/>
                    </a:cubicBezTo>
                    <a:cubicBezTo>
                      <a:pt x="6" y="31"/>
                      <a:pt x="10" y="32"/>
                      <a:pt x="9" y="26"/>
                    </a:cubicBezTo>
                    <a:cubicBezTo>
                      <a:pt x="9" y="20"/>
                      <a:pt x="6" y="18"/>
                      <a:pt x="11" y="13"/>
                    </a:cubicBezTo>
                    <a:cubicBezTo>
                      <a:pt x="12" y="11"/>
                      <a:pt x="14" y="8"/>
                      <a:pt x="17" y="8"/>
                    </a:cubicBezTo>
                    <a:cubicBezTo>
                      <a:pt x="21" y="6"/>
                      <a:pt x="20" y="8"/>
                      <a:pt x="22" y="8"/>
                    </a:cubicBezTo>
                    <a:cubicBezTo>
                      <a:pt x="26" y="9"/>
                      <a:pt x="32" y="8"/>
                      <a:pt x="37" y="8"/>
                    </a:cubicBezTo>
                    <a:cubicBezTo>
                      <a:pt x="43" y="7"/>
                      <a:pt x="46" y="2"/>
                      <a:pt x="51" y="1"/>
                    </a:cubicBezTo>
                    <a:cubicBezTo>
                      <a:pt x="54" y="1"/>
                      <a:pt x="53" y="0"/>
                      <a:pt x="55" y="3"/>
                    </a:cubicBezTo>
                    <a:cubicBezTo>
                      <a:pt x="57" y="5"/>
                      <a:pt x="57" y="5"/>
                      <a:pt x="56" y="8"/>
                    </a:cubicBezTo>
                    <a:cubicBezTo>
                      <a:pt x="54" y="11"/>
                      <a:pt x="47" y="14"/>
                      <a:pt x="45" y="14"/>
                    </a:cubicBezTo>
                    <a:cubicBezTo>
                      <a:pt x="40" y="15"/>
                      <a:pt x="16" y="10"/>
                      <a:pt x="19" y="21"/>
                    </a:cubicBezTo>
                    <a:cubicBezTo>
                      <a:pt x="20" y="27"/>
                      <a:pt x="30" y="25"/>
                      <a:pt x="33" y="24"/>
                    </a:cubicBezTo>
                    <a:cubicBezTo>
                      <a:pt x="37" y="23"/>
                      <a:pt x="41" y="21"/>
                      <a:pt x="4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6" name="Freeform 100"/>
              <p:cNvSpPr>
                <a:spLocks/>
              </p:cNvSpPr>
              <p:nvPr/>
            </p:nvSpPr>
            <p:spPr bwMode="auto">
              <a:xfrm>
                <a:off x="5357169" y="4613794"/>
                <a:ext cx="211574" cy="205669"/>
              </a:xfrm>
              <a:custGeom>
                <a:avLst/>
                <a:gdLst>
                  <a:gd name="T0" fmla="*/ 69 w 91"/>
                  <a:gd name="T1" fmla="*/ 24 h 88"/>
                  <a:gd name="T2" fmla="*/ 70 w 91"/>
                  <a:gd name="T3" fmla="*/ 34 h 88"/>
                  <a:gd name="T4" fmla="*/ 76 w 91"/>
                  <a:gd name="T5" fmla="*/ 44 h 88"/>
                  <a:gd name="T6" fmla="*/ 78 w 91"/>
                  <a:gd name="T7" fmla="*/ 48 h 88"/>
                  <a:gd name="T8" fmla="*/ 72 w 91"/>
                  <a:gd name="T9" fmla="*/ 50 h 88"/>
                  <a:gd name="T10" fmla="*/ 67 w 91"/>
                  <a:gd name="T11" fmla="*/ 57 h 88"/>
                  <a:gd name="T12" fmla="*/ 60 w 91"/>
                  <a:gd name="T13" fmla="*/ 68 h 88"/>
                  <a:gd name="T14" fmla="*/ 58 w 91"/>
                  <a:gd name="T15" fmla="*/ 73 h 88"/>
                  <a:gd name="T16" fmla="*/ 58 w 91"/>
                  <a:gd name="T17" fmla="*/ 79 h 88"/>
                  <a:gd name="T18" fmla="*/ 47 w 91"/>
                  <a:gd name="T19" fmla="*/ 83 h 88"/>
                  <a:gd name="T20" fmla="*/ 20 w 91"/>
                  <a:gd name="T21" fmla="*/ 76 h 88"/>
                  <a:gd name="T22" fmla="*/ 9 w 91"/>
                  <a:gd name="T23" fmla="*/ 71 h 88"/>
                  <a:gd name="T24" fmla="*/ 7 w 91"/>
                  <a:gd name="T25" fmla="*/ 59 h 88"/>
                  <a:gd name="T26" fmla="*/ 6 w 91"/>
                  <a:gd name="T27" fmla="*/ 36 h 88"/>
                  <a:gd name="T28" fmla="*/ 15 w 91"/>
                  <a:gd name="T29" fmla="*/ 42 h 88"/>
                  <a:gd name="T30" fmla="*/ 24 w 91"/>
                  <a:gd name="T31" fmla="*/ 33 h 88"/>
                  <a:gd name="T32" fmla="*/ 45 w 91"/>
                  <a:gd name="T33" fmla="*/ 18 h 88"/>
                  <a:gd name="T34" fmla="*/ 64 w 91"/>
                  <a:gd name="T35" fmla="*/ 3 h 88"/>
                  <a:gd name="T36" fmla="*/ 79 w 91"/>
                  <a:gd name="T37" fmla="*/ 8 h 88"/>
                  <a:gd name="T38" fmla="*/ 69 w 91"/>
                  <a:gd name="T39" fmla="*/ 2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1" h="88">
                    <a:moveTo>
                      <a:pt x="69" y="24"/>
                    </a:moveTo>
                    <a:cubicBezTo>
                      <a:pt x="67" y="28"/>
                      <a:pt x="69" y="31"/>
                      <a:pt x="70" y="34"/>
                    </a:cubicBezTo>
                    <a:cubicBezTo>
                      <a:pt x="72" y="38"/>
                      <a:pt x="74" y="41"/>
                      <a:pt x="76" y="44"/>
                    </a:cubicBezTo>
                    <a:cubicBezTo>
                      <a:pt x="78" y="46"/>
                      <a:pt x="80" y="45"/>
                      <a:pt x="78" y="48"/>
                    </a:cubicBezTo>
                    <a:cubicBezTo>
                      <a:pt x="77" y="49"/>
                      <a:pt x="74" y="50"/>
                      <a:pt x="72" y="50"/>
                    </a:cubicBezTo>
                    <a:cubicBezTo>
                      <a:pt x="66" y="52"/>
                      <a:pt x="67" y="51"/>
                      <a:pt x="67" y="57"/>
                    </a:cubicBezTo>
                    <a:cubicBezTo>
                      <a:pt x="66" y="63"/>
                      <a:pt x="64" y="63"/>
                      <a:pt x="60" y="68"/>
                    </a:cubicBezTo>
                    <a:cubicBezTo>
                      <a:pt x="59" y="70"/>
                      <a:pt x="59" y="70"/>
                      <a:pt x="58" y="73"/>
                    </a:cubicBezTo>
                    <a:cubicBezTo>
                      <a:pt x="57" y="75"/>
                      <a:pt x="59" y="77"/>
                      <a:pt x="58" y="79"/>
                    </a:cubicBezTo>
                    <a:cubicBezTo>
                      <a:pt x="56" y="83"/>
                      <a:pt x="50" y="83"/>
                      <a:pt x="47" y="83"/>
                    </a:cubicBezTo>
                    <a:cubicBezTo>
                      <a:pt x="46" y="72"/>
                      <a:pt x="23" y="88"/>
                      <a:pt x="20" y="76"/>
                    </a:cubicBezTo>
                    <a:cubicBezTo>
                      <a:pt x="15" y="74"/>
                      <a:pt x="10" y="79"/>
                      <a:pt x="9" y="71"/>
                    </a:cubicBezTo>
                    <a:cubicBezTo>
                      <a:pt x="9" y="66"/>
                      <a:pt x="11" y="65"/>
                      <a:pt x="7" y="59"/>
                    </a:cubicBezTo>
                    <a:cubicBezTo>
                      <a:pt x="1" y="51"/>
                      <a:pt x="0" y="44"/>
                      <a:pt x="6" y="36"/>
                    </a:cubicBezTo>
                    <a:cubicBezTo>
                      <a:pt x="8" y="38"/>
                      <a:pt x="11" y="43"/>
                      <a:pt x="15" y="42"/>
                    </a:cubicBezTo>
                    <a:cubicBezTo>
                      <a:pt x="20" y="42"/>
                      <a:pt x="20" y="36"/>
                      <a:pt x="24" y="33"/>
                    </a:cubicBezTo>
                    <a:cubicBezTo>
                      <a:pt x="30" y="27"/>
                      <a:pt x="39" y="23"/>
                      <a:pt x="45" y="18"/>
                    </a:cubicBezTo>
                    <a:cubicBezTo>
                      <a:pt x="51" y="11"/>
                      <a:pt x="53" y="0"/>
                      <a:pt x="64" y="3"/>
                    </a:cubicBezTo>
                    <a:cubicBezTo>
                      <a:pt x="69" y="5"/>
                      <a:pt x="75" y="5"/>
                      <a:pt x="79" y="8"/>
                    </a:cubicBezTo>
                    <a:cubicBezTo>
                      <a:pt x="91" y="16"/>
                      <a:pt x="72" y="20"/>
                      <a:pt x="6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7" name="Freeform 101"/>
              <p:cNvSpPr>
                <a:spLocks/>
              </p:cNvSpPr>
              <p:nvPr/>
            </p:nvSpPr>
            <p:spPr bwMode="auto">
              <a:xfrm>
                <a:off x="5113121" y="4637412"/>
                <a:ext cx="218462" cy="193861"/>
              </a:xfrm>
              <a:custGeom>
                <a:avLst/>
                <a:gdLst>
                  <a:gd name="T0" fmla="*/ 24 w 94"/>
                  <a:gd name="T1" fmla="*/ 23 h 83"/>
                  <a:gd name="T2" fmla="*/ 40 w 94"/>
                  <a:gd name="T3" fmla="*/ 45 h 83"/>
                  <a:gd name="T4" fmla="*/ 45 w 94"/>
                  <a:gd name="T5" fmla="*/ 57 h 83"/>
                  <a:gd name="T6" fmla="*/ 52 w 94"/>
                  <a:gd name="T7" fmla="*/ 71 h 83"/>
                  <a:gd name="T8" fmla="*/ 78 w 94"/>
                  <a:gd name="T9" fmla="*/ 82 h 83"/>
                  <a:gd name="T10" fmla="*/ 87 w 94"/>
                  <a:gd name="T11" fmla="*/ 64 h 83"/>
                  <a:gd name="T12" fmla="*/ 77 w 94"/>
                  <a:gd name="T13" fmla="*/ 56 h 83"/>
                  <a:gd name="T14" fmla="*/ 72 w 94"/>
                  <a:gd name="T15" fmla="*/ 44 h 83"/>
                  <a:gd name="T16" fmla="*/ 54 w 94"/>
                  <a:gd name="T17" fmla="*/ 29 h 83"/>
                  <a:gd name="T18" fmla="*/ 36 w 94"/>
                  <a:gd name="T19" fmla="*/ 10 h 83"/>
                  <a:gd name="T20" fmla="*/ 25 w 94"/>
                  <a:gd name="T21" fmla="*/ 2 h 83"/>
                  <a:gd name="T22" fmla="*/ 16 w 94"/>
                  <a:gd name="T23" fmla="*/ 2 h 83"/>
                  <a:gd name="T24" fmla="*/ 7 w 94"/>
                  <a:gd name="T25" fmla="*/ 1 h 83"/>
                  <a:gd name="T26" fmla="*/ 24 w 94"/>
                  <a:gd name="T27" fmla="*/ 2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4" h="83">
                    <a:moveTo>
                      <a:pt x="24" y="23"/>
                    </a:moveTo>
                    <a:cubicBezTo>
                      <a:pt x="30" y="30"/>
                      <a:pt x="36" y="36"/>
                      <a:pt x="40" y="45"/>
                    </a:cubicBezTo>
                    <a:cubicBezTo>
                      <a:pt x="42" y="49"/>
                      <a:pt x="43" y="53"/>
                      <a:pt x="45" y="57"/>
                    </a:cubicBezTo>
                    <a:cubicBezTo>
                      <a:pt x="48" y="61"/>
                      <a:pt x="50" y="67"/>
                      <a:pt x="52" y="71"/>
                    </a:cubicBezTo>
                    <a:cubicBezTo>
                      <a:pt x="57" y="78"/>
                      <a:pt x="69" y="83"/>
                      <a:pt x="78" y="82"/>
                    </a:cubicBezTo>
                    <a:cubicBezTo>
                      <a:pt x="87" y="82"/>
                      <a:pt x="94" y="71"/>
                      <a:pt x="87" y="64"/>
                    </a:cubicBezTo>
                    <a:cubicBezTo>
                      <a:pt x="84" y="60"/>
                      <a:pt x="80" y="59"/>
                      <a:pt x="77" y="56"/>
                    </a:cubicBezTo>
                    <a:cubicBezTo>
                      <a:pt x="74" y="52"/>
                      <a:pt x="74" y="48"/>
                      <a:pt x="72" y="44"/>
                    </a:cubicBezTo>
                    <a:cubicBezTo>
                      <a:pt x="68" y="36"/>
                      <a:pt x="59" y="35"/>
                      <a:pt x="54" y="29"/>
                    </a:cubicBezTo>
                    <a:cubicBezTo>
                      <a:pt x="48" y="23"/>
                      <a:pt x="42" y="16"/>
                      <a:pt x="36" y="10"/>
                    </a:cubicBezTo>
                    <a:cubicBezTo>
                      <a:pt x="33" y="7"/>
                      <a:pt x="30" y="3"/>
                      <a:pt x="25" y="2"/>
                    </a:cubicBezTo>
                    <a:cubicBezTo>
                      <a:pt x="22" y="2"/>
                      <a:pt x="19" y="2"/>
                      <a:pt x="16" y="2"/>
                    </a:cubicBezTo>
                    <a:cubicBezTo>
                      <a:pt x="13" y="2"/>
                      <a:pt x="10" y="0"/>
                      <a:pt x="7" y="1"/>
                    </a:cubicBezTo>
                    <a:cubicBezTo>
                      <a:pt x="0" y="2"/>
                      <a:pt x="23" y="22"/>
                      <a:pt x="24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8" name="Freeform 102"/>
              <p:cNvSpPr>
                <a:spLocks/>
              </p:cNvSpPr>
              <p:nvPr/>
            </p:nvSpPr>
            <p:spPr bwMode="auto">
              <a:xfrm>
                <a:off x="5305997" y="4835209"/>
                <a:ext cx="253888" cy="61012"/>
              </a:xfrm>
              <a:custGeom>
                <a:avLst/>
                <a:gdLst>
                  <a:gd name="T0" fmla="*/ 41 w 109"/>
                  <a:gd name="T1" fmla="*/ 20 h 26"/>
                  <a:gd name="T2" fmla="*/ 32 w 109"/>
                  <a:gd name="T3" fmla="*/ 15 h 26"/>
                  <a:gd name="T4" fmla="*/ 17 w 109"/>
                  <a:gd name="T5" fmla="*/ 14 h 26"/>
                  <a:gd name="T6" fmla="*/ 5 w 109"/>
                  <a:gd name="T7" fmla="*/ 7 h 26"/>
                  <a:gd name="T8" fmla="*/ 8 w 109"/>
                  <a:gd name="T9" fmla="*/ 0 h 26"/>
                  <a:gd name="T10" fmla="*/ 20 w 109"/>
                  <a:gd name="T11" fmla="*/ 5 h 26"/>
                  <a:gd name="T12" fmla="*/ 34 w 109"/>
                  <a:gd name="T13" fmla="*/ 9 h 26"/>
                  <a:gd name="T14" fmla="*/ 48 w 109"/>
                  <a:gd name="T15" fmla="*/ 4 h 26"/>
                  <a:gd name="T16" fmla="*/ 53 w 109"/>
                  <a:gd name="T17" fmla="*/ 9 h 26"/>
                  <a:gd name="T18" fmla="*/ 61 w 109"/>
                  <a:gd name="T19" fmla="*/ 10 h 26"/>
                  <a:gd name="T20" fmla="*/ 69 w 109"/>
                  <a:gd name="T21" fmla="*/ 16 h 26"/>
                  <a:gd name="T22" fmla="*/ 82 w 109"/>
                  <a:gd name="T23" fmla="*/ 19 h 26"/>
                  <a:gd name="T24" fmla="*/ 98 w 109"/>
                  <a:gd name="T25" fmla="*/ 19 h 26"/>
                  <a:gd name="T26" fmla="*/ 101 w 109"/>
                  <a:gd name="T27" fmla="*/ 24 h 26"/>
                  <a:gd name="T28" fmla="*/ 94 w 109"/>
                  <a:gd name="T29" fmla="*/ 23 h 26"/>
                  <a:gd name="T30" fmla="*/ 86 w 109"/>
                  <a:gd name="T31" fmla="*/ 24 h 26"/>
                  <a:gd name="T32" fmla="*/ 71 w 109"/>
                  <a:gd name="T33" fmla="*/ 25 h 26"/>
                  <a:gd name="T34" fmla="*/ 57 w 109"/>
                  <a:gd name="T35" fmla="*/ 21 h 26"/>
                  <a:gd name="T36" fmla="*/ 41 w 109"/>
                  <a:gd name="T37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9" h="26">
                    <a:moveTo>
                      <a:pt x="41" y="20"/>
                    </a:moveTo>
                    <a:cubicBezTo>
                      <a:pt x="38" y="19"/>
                      <a:pt x="35" y="16"/>
                      <a:pt x="32" y="15"/>
                    </a:cubicBezTo>
                    <a:cubicBezTo>
                      <a:pt x="27" y="14"/>
                      <a:pt x="22" y="15"/>
                      <a:pt x="17" y="14"/>
                    </a:cubicBezTo>
                    <a:cubicBezTo>
                      <a:pt x="13" y="12"/>
                      <a:pt x="8" y="10"/>
                      <a:pt x="5" y="7"/>
                    </a:cubicBezTo>
                    <a:cubicBezTo>
                      <a:pt x="1" y="4"/>
                      <a:pt x="0" y="0"/>
                      <a:pt x="8" y="0"/>
                    </a:cubicBezTo>
                    <a:cubicBezTo>
                      <a:pt x="11" y="0"/>
                      <a:pt x="17" y="3"/>
                      <a:pt x="20" y="5"/>
                    </a:cubicBezTo>
                    <a:cubicBezTo>
                      <a:pt x="25" y="7"/>
                      <a:pt x="28" y="10"/>
                      <a:pt x="34" y="9"/>
                    </a:cubicBezTo>
                    <a:cubicBezTo>
                      <a:pt x="38" y="8"/>
                      <a:pt x="43" y="3"/>
                      <a:pt x="48" y="4"/>
                    </a:cubicBezTo>
                    <a:cubicBezTo>
                      <a:pt x="51" y="5"/>
                      <a:pt x="51" y="8"/>
                      <a:pt x="53" y="9"/>
                    </a:cubicBezTo>
                    <a:cubicBezTo>
                      <a:pt x="56" y="10"/>
                      <a:pt x="58" y="10"/>
                      <a:pt x="61" y="10"/>
                    </a:cubicBezTo>
                    <a:cubicBezTo>
                      <a:pt x="65" y="10"/>
                      <a:pt x="76" y="10"/>
                      <a:pt x="69" y="16"/>
                    </a:cubicBezTo>
                    <a:cubicBezTo>
                      <a:pt x="73" y="17"/>
                      <a:pt x="78" y="18"/>
                      <a:pt x="82" y="19"/>
                    </a:cubicBezTo>
                    <a:cubicBezTo>
                      <a:pt x="88" y="21"/>
                      <a:pt x="92" y="19"/>
                      <a:pt x="98" y="19"/>
                    </a:cubicBezTo>
                    <a:cubicBezTo>
                      <a:pt x="102" y="19"/>
                      <a:pt x="109" y="22"/>
                      <a:pt x="101" y="24"/>
                    </a:cubicBezTo>
                    <a:cubicBezTo>
                      <a:pt x="99" y="25"/>
                      <a:pt x="96" y="23"/>
                      <a:pt x="94" y="23"/>
                    </a:cubicBezTo>
                    <a:cubicBezTo>
                      <a:pt x="91" y="23"/>
                      <a:pt x="88" y="24"/>
                      <a:pt x="86" y="24"/>
                    </a:cubicBezTo>
                    <a:cubicBezTo>
                      <a:pt x="81" y="25"/>
                      <a:pt x="75" y="26"/>
                      <a:pt x="71" y="25"/>
                    </a:cubicBezTo>
                    <a:cubicBezTo>
                      <a:pt x="65" y="24"/>
                      <a:pt x="63" y="21"/>
                      <a:pt x="57" y="21"/>
                    </a:cubicBezTo>
                    <a:cubicBezTo>
                      <a:pt x="52" y="21"/>
                      <a:pt x="47" y="21"/>
                      <a:pt x="4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9" name="Freeform 103"/>
              <p:cNvSpPr>
                <a:spLocks/>
              </p:cNvSpPr>
              <p:nvPr/>
            </p:nvSpPr>
            <p:spPr bwMode="auto">
              <a:xfrm>
                <a:off x="5541188" y="4870635"/>
                <a:ext cx="125960" cy="27554"/>
              </a:xfrm>
              <a:custGeom>
                <a:avLst/>
                <a:gdLst>
                  <a:gd name="T0" fmla="*/ 21 w 54"/>
                  <a:gd name="T1" fmla="*/ 11 h 12"/>
                  <a:gd name="T2" fmla="*/ 6 w 54"/>
                  <a:gd name="T3" fmla="*/ 3 h 12"/>
                  <a:gd name="T4" fmla="*/ 27 w 54"/>
                  <a:gd name="T5" fmla="*/ 4 h 12"/>
                  <a:gd name="T6" fmla="*/ 47 w 54"/>
                  <a:gd name="T7" fmla="*/ 2 h 12"/>
                  <a:gd name="T8" fmla="*/ 32 w 54"/>
                  <a:gd name="T9" fmla="*/ 9 h 12"/>
                  <a:gd name="T10" fmla="*/ 21 w 54"/>
                  <a:gd name="T1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2">
                    <a:moveTo>
                      <a:pt x="21" y="11"/>
                    </a:moveTo>
                    <a:cubicBezTo>
                      <a:pt x="18" y="12"/>
                      <a:pt x="0" y="9"/>
                      <a:pt x="6" y="3"/>
                    </a:cubicBezTo>
                    <a:cubicBezTo>
                      <a:pt x="10" y="0"/>
                      <a:pt x="23" y="3"/>
                      <a:pt x="27" y="4"/>
                    </a:cubicBezTo>
                    <a:cubicBezTo>
                      <a:pt x="31" y="5"/>
                      <a:pt x="44" y="0"/>
                      <a:pt x="47" y="2"/>
                    </a:cubicBezTo>
                    <a:cubicBezTo>
                      <a:pt x="54" y="8"/>
                      <a:pt x="34" y="8"/>
                      <a:pt x="32" y="9"/>
                    </a:cubicBezTo>
                    <a:cubicBezTo>
                      <a:pt x="28" y="9"/>
                      <a:pt x="25" y="11"/>
                      <a:pt x="2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0" name="Freeform 104"/>
              <p:cNvSpPr>
                <a:spLocks/>
              </p:cNvSpPr>
              <p:nvPr/>
            </p:nvSpPr>
            <p:spPr bwMode="auto">
              <a:xfrm>
                <a:off x="5534300" y="4891300"/>
                <a:ext cx="46251" cy="44283"/>
              </a:xfrm>
              <a:custGeom>
                <a:avLst/>
                <a:gdLst>
                  <a:gd name="T0" fmla="*/ 2 w 20"/>
                  <a:gd name="T1" fmla="*/ 6 h 19"/>
                  <a:gd name="T2" fmla="*/ 18 w 20"/>
                  <a:gd name="T3" fmla="*/ 10 h 19"/>
                  <a:gd name="T4" fmla="*/ 2 w 20"/>
                  <a:gd name="T5" fmla="*/ 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9">
                    <a:moveTo>
                      <a:pt x="2" y="6"/>
                    </a:moveTo>
                    <a:cubicBezTo>
                      <a:pt x="4" y="0"/>
                      <a:pt x="16" y="5"/>
                      <a:pt x="18" y="10"/>
                    </a:cubicBezTo>
                    <a:cubicBezTo>
                      <a:pt x="20" y="19"/>
                      <a:pt x="0" y="10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1" name="Freeform 105"/>
              <p:cNvSpPr>
                <a:spLocks/>
              </p:cNvSpPr>
              <p:nvPr/>
            </p:nvSpPr>
            <p:spPr bwMode="auto">
              <a:xfrm>
                <a:off x="5609088" y="4877523"/>
                <a:ext cx="76757" cy="53139"/>
              </a:xfrm>
              <a:custGeom>
                <a:avLst/>
                <a:gdLst>
                  <a:gd name="T0" fmla="*/ 17 w 33"/>
                  <a:gd name="T1" fmla="*/ 14 h 23"/>
                  <a:gd name="T2" fmla="*/ 9 w 33"/>
                  <a:gd name="T3" fmla="*/ 21 h 23"/>
                  <a:gd name="T4" fmla="*/ 1 w 33"/>
                  <a:gd name="T5" fmla="*/ 18 h 23"/>
                  <a:gd name="T6" fmla="*/ 16 w 33"/>
                  <a:gd name="T7" fmla="*/ 7 h 23"/>
                  <a:gd name="T8" fmla="*/ 26 w 33"/>
                  <a:gd name="T9" fmla="*/ 1 h 23"/>
                  <a:gd name="T10" fmla="*/ 30 w 33"/>
                  <a:gd name="T11" fmla="*/ 6 h 23"/>
                  <a:gd name="T12" fmla="*/ 24 w 33"/>
                  <a:gd name="T13" fmla="*/ 8 h 23"/>
                  <a:gd name="T14" fmla="*/ 17 w 33"/>
                  <a:gd name="T15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23">
                    <a:moveTo>
                      <a:pt x="17" y="14"/>
                    </a:moveTo>
                    <a:cubicBezTo>
                      <a:pt x="15" y="17"/>
                      <a:pt x="14" y="20"/>
                      <a:pt x="9" y="21"/>
                    </a:cubicBezTo>
                    <a:cubicBezTo>
                      <a:pt x="6" y="22"/>
                      <a:pt x="1" y="23"/>
                      <a:pt x="1" y="18"/>
                    </a:cubicBezTo>
                    <a:cubicBezTo>
                      <a:pt x="0" y="13"/>
                      <a:pt x="13" y="9"/>
                      <a:pt x="16" y="7"/>
                    </a:cubicBezTo>
                    <a:cubicBezTo>
                      <a:pt x="19" y="5"/>
                      <a:pt x="23" y="1"/>
                      <a:pt x="26" y="1"/>
                    </a:cubicBezTo>
                    <a:cubicBezTo>
                      <a:pt x="30" y="0"/>
                      <a:pt x="33" y="3"/>
                      <a:pt x="30" y="6"/>
                    </a:cubicBezTo>
                    <a:cubicBezTo>
                      <a:pt x="30" y="7"/>
                      <a:pt x="25" y="8"/>
                      <a:pt x="24" y="8"/>
                    </a:cubicBezTo>
                    <a:cubicBezTo>
                      <a:pt x="21" y="10"/>
                      <a:pt x="19" y="12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2" name="Freeform 106"/>
              <p:cNvSpPr>
                <a:spLocks/>
              </p:cNvSpPr>
              <p:nvPr/>
            </p:nvSpPr>
            <p:spPr bwMode="auto">
              <a:xfrm>
                <a:off x="5357169" y="4383524"/>
                <a:ext cx="61012" cy="49203"/>
              </a:xfrm>
              <a:custGeom>
                <a:avLst/>
                <a:gdLst>
                  <a:gd name="T0" fmla="*/ 13 w 26"/>
                  <a:gd name="T1" fmla="*/ 16 h 21"/>
                  <a:gd name="T2" fmla="*/ 0 w 26"/>
                  <a:gd name="T3" fmla="*/ 13 h 21"/>
                  <a:gd name="T4" fmla="*/ 11 w 26"/>
                  <a:gd name="T5" fmla="*/ 5 h 21"/>
                  <a:gd name="T6" fmla="*/ 24 w 26"/>
                  <a:gd name="T7" fmla="*/ 1 h 21"/>
                  <a:gd name="T8" fmla="*/ 23 w 26"/>
                  <a:gd name="T9" fmla="*/ 8 h 21"/>
                  <a:gd name="T10" fmla="*/ 13 w 26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1">
                    <a:moveTo>
                      <a:pt x="13" y="16"/>
                    </a:moveTo>
                    <a:cubicBezTo>
                      <a:pt x="7" y="19"/>
                      <a:pt x="0" y="21"/>
                      <a:pt x="0" y="13"/>
                    </a:cubicBezTo>
                    <a:cubicBezTo>
                      <a:pt x="0" y="7"/>
                      <a:pt x="6" y="6"/>
                      <a:pt x="11" y="5"/>
                    </a:cubicBezTo>
                    <a:cubicBezTo>
                      <a:pt x="13" y="4"/>
                      <a:pt x="22" y="0"/>
                      <a:pt x="24" y="1"/>
                    </a:cubicBezTo>
                    <a:cubicBezTo>
                      <a:pt x="26" y="3"/>
                      <a:pt x="24" y="6"/>
                      <a:pt x="23" y="8"/>
                    </a:cubicBezTo>
                    <a:cubicBezTo>
                      <a:pt x="22" y="10"/>
                      <a:pt x="18" y="13"/>
                      <a:pt x="1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3" name="Freeform 107"/>
              <p:cNvSpPr>
                <a:spLocks/>
              </p:cNvSpPr>
              <p:nvPr/>
            </p:nvSpPr>
            <p:spPr bwMode="auto">
              <a:xfrm>
                <a:off x="5552997" y="4281181"/>
                <a:ext cx="58060" cy="78725"/>
              </a:xfrm>
              <a:custGeom>
                <a:avLst/>
                <a:gdLst>
                  <a:gd name="T0" fmla="*/ 15 w 25"/>
                  <a:gd name="T1" fmla="*/ 17 h 34"/>
                  <a:gd name="T2" fmla="*/ 7 w 25"/>
                  <a:gd name="T3" fmla="*/ 32 h 34"/>
                  <a:gd name="T4" fmla="*/ 2 w 25"/>
                  <a:gd name="T5" fmla="*/ 19 h 34"/>
                  <a:gd name="T6" fmla="*/ 14 w 25"/>
                  <a:gd name="T7" fmla="*/ 3 h 34"/>
                  <a:gd name="T8" fmla="*/ 15 w 25"/>
                  <a:gd name="T9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15" y="17"/>
                    </a:moveTo>
                    <a:cubicBezTo>
                      <a:pt x="12" y="22"/>
                      <a:pt x="17" y="34"/>
                      <a:pt x="7" y="32"/>
                    </a:cubicBezTo>
                    <a:cubicBezTo>
                      <a:pt x="1" y="31"/>
                      <a:pt x="0" y="25"/>
                      <a:pt x="2" y="19"/>
                    </a:cubicBezTo>
                    <a:cubicBezTo>
                      <a:pt x="3" y="13"/>
                      <a:pt x="7" y="5"/>
                      <a:pt x="14" y="3"/>
                    </a:cubicBezTo>
                    <a:cubicBezTo>
                      <a:pt x="25" y="0"/>
                      <a:pt x="16" y="12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4" name="Freeform 108"/>
              <p:cNvSpPr>
                <a:spLocks/>
              </p:cNvSpPr>
              <p:nvPr/>
            </p:nvSpPr>
            <p:spPr bwMode="auto">
              <a:xfrm>
                <a:off x="5541188" y="4397301"/>
                <a:ext cx="61012" cy="121040"/>
              </a:xfrm>
              <a:custGeom>
                <a:avLst/>
                <a:gdLst>
                  <a:gd name="T0" fmla="*/ 24 w 26"/>
                  <a:gd name="T1" fmla="*/ 41 h 52"/>
                  <a:gd name="T2" fmla="*/ 11 w 26"/>
                  <a:gd name="T3" fmla="*/ 45 h 52"/>
                  <a:gd name="T4" fmla="*/ 11 w 26"/>
                  <a:gd name="T5" fmla="*/ 37 h 52"/>
                  <a:gd name="T6" fmla="*/ 4 w 26"/>
                  <a:gd name="T7" fmla="*/ 35 h 52"/>
                  <a:gd name="T8" fmla="*/ 4 w 26"/>
                  <a:gd name="T9" fmla="*/ 28 h 52"/>
                  <a:gd name="T10" fmla="*/ 12 w 26"/>
                  <a:gd name="T11" fmla="*/ 24 h 52"/>
                  <a:gd name="T12" fmla="*/ 8 w 26"/>
                  <a:gd name="T13" fmla="*/ 8 h 52"/>
                  <a:gd name="T14" fmla="*/ 24 w 26"/>
                  <a:gd name="T15" fmla="*/ 6 h 52"/>
                  <a:gd name="T16" fmla="*/ 26 w 26"/>
                  <a:gd name="T17" fmla="*/ 16 h 52"/>
                  <a:gd name="T18" fmla="*/ 25 w 26"/>
                  <a:gd name="T19" fmla="*/ 21 h 52"/>
                  <a:gd name="T20" fmla="*/ 22 w 26"/>
                  <a:gd name="T21" fmla="*/ 24 h 52"/>
                  <a:gd name="T22" fmla="*/ 20 w 26"/>
                  <a:gd name="T23" fmla="*/ 32 h 52"/>
                  <a:gd name="T24" fmla="*/ 24 w 26"/>
                  <a:gd name="T25" fmla="*/ 4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52">
                    <a:moveTo>
                      <a:pt x="24" y="41"/>
                    </a:moveTo>
                    <a:cubicBezTo>
                      <a:pt x="21" y="46"/>
                      <a:pt x="16" y="52"/>
                      <a:pt x="11" y="45"/>
                    </a:cubicBezTo>
                    <a:cubicBezTo>
                      <a:pt x="9" y="42"/>
                      <a:pt x="12" y="39"/>
                      <a:pt x="11" y="37"/>
                    </a:cubicBezTo>
                    <a:cubicBezTo>
                      <a:pt x="10" y="32"/>
                      <a:pt x="8" y="36"/>
                      <a:pt x="4" y="35"/>
                    </a:cubicBezTo>
                    <a:cubicBezTo>
                      <a:pt x="0" y="32"/>
                      <a:pt x="2" y="31"/>
                      <a:pt x="4" y="28"/>
                    </a:cubicBezTo>
                    <a:cubicBezTo>
                      <a:pt x="6" y="26"/>
                      <a:pt x="11" y="26"/>
                      <a:pt x="12" y="24"/>
                    </a:cubicBezTo>
                    <a:cubicBezTo>
                      <a:pt x="13" y="23"/>
                      <a:pt x="10" y="9"/>
                      <a:pt x="8" y="8"/>
                    </a:cubicBezTo>
                    <a:cubicBezTo>
                      <a:pt x="10" y="1"/>
                      <a:pt x="20" y="0"/>
                      <a:pt x="24" y="6"/>
                    </a:cubicBezTo>
                    <a:cubicBezTo>
                      <a:pt x="25" y="9"/>
                      <a:pt x="26" y="13"/>
                      <a:pt x="26" y="16"/>
                    </a:cubicBezTo>
                    <a:cubicBezTo>
                      <a:pt x="26" y="17"/>
                      <a:pt x="26" y="20"/>
                      <a:pt x="25" y="21"/>
                    </a:cubicBezTo>
                    <a:cubicBezTo>
                      <a:pt x="24" y="24"/>
                      <a:pt x="23" y="23"/>
                      <a:pt x="22" y="24"/>
                    </a:cubicBezTo>
                    <a:cubicBezTo>
                      <a:pt x="20" y="27"/>
                      <a:pt x="19" y="27"/>
                      <a:pt x="20" y="32"/>
                    </a:cubicBezTo>
                    <a:cubicBezTo>
                      <a:pt x="20" y="33"/>
                      <a:pt x="24" y="40"/>
                      <a:pt x="24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5" name="Freeform 109"/>
              <p:cNvSpPr>
                <a:spLocks/>
              </p:cNvSpPr>
              <p:nvPr/>
            </p:nvSpPr>
            <p:spPr bwMode="auto">
              <a:xfrm>
                <a:off x="5580550" y="4565576"/>
                <a:ext cx="100374" cy="81677"/>
              </a:xfrm>
              <a:custGeom>
                <a:avLst/>
                <a:gdLst>
                  <a:gd name="T0" fmla="*/ 16 w 43"/>
                  <a:gd name="T1" fmla="*/ 10 h 35"/>
                  <a:gd name="T2" fmla="*/ 27 w 43"/>
                  <a:gd name="T3" fmla="*/ 7 h 35"/>
                  <a:gd name="T4" fmla="*/ 32 w 43"/>
                  <a:gd name="T5" fmla="*/ 0 h 35"/>
                  <a:gd name="T6" fmla="*/ 39 w 43"/>
                  <a:gd name="T7" fmla="*/ 16 h 35"/>
                  <a:gd name="T8" fmla="*/ 40 w 43"/>
                  <a:gd name="T9" fmla="*/ 25 h 35"/>
                  <a:gd name="T10" fmla="*/ 31 w 43"/>
                  <a:gd name="T11" fmla="*/ 20 h 35"/>
                  <a:gd name="T12" fmla="*/ 35 w 43"/>
                  <a:gd name="T13" fmla="*/ 31 h 35"/>
                  <a:gd name="T14" fmla="*/ 24 w 43"/>
                  <a:gd name="T15" fmla="*/ 31 h 35"/>
                  <a:gd name="T16" fmla="*/ 20 w 43"/>
                  <a:gd name="T17" fmla="*/ 26 h 35"/>
                  <a:gd name="T18" fmla="*/ 20 w 43"/>
                  <a:gd name="T19" fmla="*/ 19 h 35"/>
                  <a:gd name="T20" fmla="*/ 11 w 43"/>
                  <a:gd name="T21" fmla="*/ 25 h 35"/>
                  <a:gd name="T22" fmla="*/ 2 w 43"/>
                  <a:gd name="T23" fmla="*/ 25 h 35"/>
                  <a:gd name="T24" fmla="*/ 5 w 43"/>
                  <a:gd name="T25" fmla="*/ 14 h 35"/>
                  <a:gd name="T26" fmla="*/ 16 w 43"/>
                  <a:gd name="T27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35">
                    <a:moveTo>
                      <a:pt x="16" y="10"/>
                    </a:moveTo>
                    <a:cubicBezTo>
                      <a:pt x="19" y="10"/>
                      <a:pt x="25" y="8"/>
                      <a:pt x="27" y="7"/>
                    </a:cubicBezTo>
                    <a:cubicBezTo>
                      <a:pt x="28" y="6"/>
                      <a:pt x="33" y="0"/>
                      <a:pt x="32" y="0"/>
                    </a:cubicBezTo>
                    <a:cubicBezTo>
                      <a:pt x="37" y="0"/>
                      <a:pt x="37" y="12"/>
                      <a:pt x="39" y="16"/>
                    </a:cubicBezTo>
                    <a:cubicBezTo>
                      <a:pt x="39" y="18"/>
                      <a:pt x="43" y="23"/>
                      <a:pt x="40" y="25"/>
                    </a:cubicBezTo>
                    <a:cubicBezTo>
                      <a:pt x="37" y="28"/>
                      <a:pt x="33" y="22"/>
                      <a:pt x="31" y="20"/>
                    </a:cubicBezTo>
                    <a:cubicBezTo>
                      <a:pt x="27" y="27"/>
                      <a:pt x="37" y="26"/>
                      <a:pt x="35" y="31"/>
                    </a:cubicBezTo>
                    <a:cubicBezTo>
                      <a:pt x="33" y="35"/>
                      <a:pt x="27" y="33"/>
                      <a:pt x="24" y="31"/>
                    </a:cubicBezTo>
                    <a:cubicBezTo>
                      <a:pt x="23" y="30"/>
                      <a:pt x="21" y="27"/>
                      <a:pt x="20" y="26"/>
                    </a:cubicBezTo>
                    <a:cubicBezTo>
                      <a:pt x="20" y="24"/>
                      <a:pt x="21" y="21"/>
                      <a:pt x="20" y="19"/>
                    </a:cubicBezTo>
                    <a:cubicBezTo>
                      <a:pt x="15" y="14"/>
                      <a:pt x="12" y="24"/>
                      <a:pt x="11" y="25"/>
                    </a:cubicBezTo>
                    <a:cubicBezTo>
                      <a:pt x="8" y="29"/>
                      <a:pt x="3" y="30"/>
                      <a:pt x="2" y="25"/>
                    </a:cubicBezTo>
                    <a:cubicBezTo>
                      <a:pt x="0" y="21"/>
                      <a:pt x="3" y="16"/>
                      <a:pt x="5" y="14"/>
                    </a:cubicBezTo>
                    <a:cubicBezTo>
                      <a:pt x="9" y="9"/>
                      <a:pt x="11" y="11"/>
                      <a:pt x="1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6" name="Freeform 110"/>
              <p:cNvSpPr>
                <a:spLocks/>
              </p:cNvSpPr>
              <p:nvPr/>
            </p:nvSpPr>
            <p:spPr bwMode="auto">
              <a:xfrm>
                <a:off x="5580550" y="4516373"/>
                <a:ext cx="67901" cy="71837"/>
              </a:xfrm>
              <a:custGeom>
                <a:avLst/>
                <a:gdLst>
                  <a:gd name="T0" fmla="*/ 7 w 29"/>
                  <a:gd name="T1" fmla="*/ 23 h 31"/>
                  <a:gd name="T2" fmla="*/ 7 w 29"/>
                  <a:gd name="T3" fmla="*/ 17 h 31"/>
                  <a:gd name="T4" fmla="*/ 4 w 29"/>
                  <a:gd name="T5" fmla="*/ 13 h 31"/>
                  <a:gd name="T6" fmla="*/ 0 w 29"/>
                  <a:gd name="T7" fmla="*/ 1 h 31"/>
                  <a:gd name="T8" fmla="*/ 13 w 29"/>
                  <a:gd name="T9" fmla="*/ 11 h 31"/>
                  <a:gd name="T10" fmla="*/ 27 w 29"/>
                  <a:gd name="T11" fmla="*/ 15 h 31"/>
                  <a:gd name="T12" fmla="*/ 7 w 29"/>
                  <a:gd name="T13" fmla="*/ 2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1">
                    <a:moveTo>
                      <a:pt x="7" y="23"/>
                    </a:moveTo>
                    <a:cubicBezTo>
                      <a:pt x="6" y="21"/>
                      <a:pt x="8" y="20"/>
                      <a:pt x="7" y="17"/>
                    </a:cubicBezTo>
                    <a:cubicBezTo>
                      <a:pt x="7" y="17"/>
                      <a:pt x="4" y="14"/>
                      <a:pt x="4" y="13"/>
                    </a:cubicBezTo>
                    <a:cubicBezTo>
                      <a:pt x="2" y="9"/>
                      <a:pt x="2" y="4"/>
                      <a:pt x="0" y="1"/>
                    </a:cubicBezTo>
                    <a:cubicBezTo>
                      <a:pt x="6" y="0"/>
                      <a:pt x="9" y="10"/>
                      <a:pt x="13" y="11"/>
                    </a:cubicBezTo>
                    <a:cubicBezTo>
                      <a:pt x="16" y="12"/>
                      <a:pt x="25" y="11"/>
                      <a:pt x="27" y="15"/>
                    </a:cubicBezTo>
                    <a:cubicBezTo>
                      <a:pt x="29" y="21"/>
                      <a:pt x="12" y="31"/>
                      <a:pt x="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7" name="Freeform 111"/>
              <p:cNvSpPr>
                <a:spLocks/>
              </p:cNvSpPr>
              <p:nvPr/>
            </p:nvSpPr>
            <p:spPr bwMode="auto">
              <a:xfrm>
                <a:off x="5609088" y="4485866"/>
                <a:ext cx="71837" cy="54124"/>
              </a:xfrm>
              <a:custGeom>
                <a:avLst/>
                <a:gdLst>
                  <a:gd name="T0" fmla="*/ 25 w 31"/>
                  <a:gd name="T1" fmla="*/ 14 h 23"/>
                  <a:gd name="T2" fmla="*/ 21 w 31"/>
                  <a:gd name="T3" fmla="*/ 22 h 23"/>
                  <a:gd name="T4" fmla="*/ 8 w 31"/>
                  <a:gd name="T5" fmla="*/ 16 h 23"/>
                  <a:gd name="T6" fmla="*/ 0 w 31"/>
                  <a:gd name="T7" fmla="*/ 0 h 23"/>
                  <a:gd name="T8" fmla="*/ 15 w 31"/>
                  <a:gd name="T9" fmla="*/ 12 h 23"/>
                  <a:gd name="T10" fmla="*/ 25 w 31"/>
                  <a:gd name="T11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3">
                    <a:moveTo>
                      <a:pt x="25" y="14"/>
                    </a:moveTo>
                    <a:cubicBezTo>
                      <a:pt x="31" y="18"/>
                      <a:pt x="26" y="23"/>
                      <a:pt x="21" y="22"/>
                    </a:cubicBezTo>
                    <a:cubicBezTo>
                      <a:pt x="17" y="21"/>
                      <a:pt x="11" y="19"/>
                      <a:pt x="8" y="16"/>
                    </a:cubicBezTo>
                    <a:cubicBezTo>
                      <a:pt x="2" y="12"/>
                      <a:pt x="0" y="7"/>
                      <a:pt x="0" y="0"/>
                    </a:cubicBezTo>
                    <a:cubicBezTo>
                      <a:pt x="8" y="0"/>
                      <a:pt x="10" y="9"/>
                      <a:pt x="15" y="12"/>
                    </a:cubicBezTo>
                    <a:cubicBezTo>
                      <a:pt x="18" y="14"/>
                      <a:pt x="22" y="12"/>
                      <a:pt x="2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8" name="Freeform 112"/>
              <p:cNvSpPr>
                <a:spLocks/>
              </p:cNvSpPr>
              <p:nvPr/>
            </p:nvSpPr>
            <p:spPr bwMode="auto">
              <a:xfrm>
                <a:off x="5501825" y="4516373"/>
                <a:ext cx="74789" cy="90534"/>
              </a:xfrm>
              <a:custGeom>
                <a:avLst/>
                <a:gdLst>
                  <a:gd name="T0" fmla="*/ 16 w 32"/>
                  <a:gd name="T1" fmla="*/ 28 h 39"/>
                  <a:gd name="T2" fmla="*/ 1 w 32"/>
                  <a:gd name="T3" fmla="*/ 30 h 39"/>
                  <a:gd name="T4" fmla="*/ 10 w 32"/>
                  <a:gd name="T5" fmla="*/ 23 h 39"/>
                  <a:gd name="T6" fmla="*/ 16 w 32"/>
                  <a:gd name="T7" fmla="*/ 15 h 39"/>
                  <a:gd name="T8" fmla="*/ 21 w 32"/>
                  <a:gd name="T9" fmla="*/ 6 h 39"/>
                  <a:gd name="T10" fmla="*/ 16 w 32"/>
                  <a:gd name="T11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9">
                    <a:moveTo>
                      <a:pt x="16" y="28"/>
                    </a:moveTo>
                    <a:cubicBezTo>
                      <a:pt x="13" y="31"/>
                      <a:pt x="0" y="39"/>
                      <a:pt x="1" y="30"/>
                    </a:cubicBezTo>
                    <a:cubicBezTo>
                      <a:pt x="2" y="27"/>
                      <a:pt x="7" y="25"/>
                      <a:pt x="10" y="23"/>
                    </a:cubicBezTo>
                    <a:cubicBezTo>
                      <a:pt x="14" y="20"/>
                      <a:pt x="14" y="19"/>
                      <a:pt x="16" y="15"/>
                    </a:cubicBezTo>
                    <a:cubicBezTo>
                      <a:pt x="17" y="12"/>
                      <a:pt x="17" y="8"/>
                      <a:pt x="21" y="6"/>
                    </a:cubicBezTo>
                    <a:cubicBezTo>
                      <a:pt x="32" y="0"/>
                      <a:pt x="18" y="25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9" name="Freeform 113"/>
              <p:cNvSpPr>
                <a:spLocks/>
              </p:cNvSpPr>
              <p:nvPr/>
            </p:nvSpPr>
            <p:spPr bwMode="auto">
              <a:xfrm>
                <a:off x="5711431" y="4120780"/>
                <a:ext cx="58060" cy="78725"/>
              </a:xfrm>
              <a:custGeom>
                <a:avLst/>
                <a:gdLst>
                  <a:gd name="T0" fmla="*/ 7 w 25"/>
                  <a:gd name="T1" fmla="*/ 12 h 34"/>
                  <a:gd name="T2" fmla="*/ 6 w 25"/>
                  <a:gd name="T3" fmla="*/ 4 h 34"/>
                  <a:gd name="T4" fmla="*/ 17 w 25"/>
                  <a:gd name="T5" fmla="*/ 2 h 34"/>
                  <a:gd name="T6" fmla="*/ 22 w 25"/>
                  <a:gd name="T7" fmla="*/ 17 h 34"/>
                  <a:gd name="T8" fmla="*/ 9 w 25"/>
                  <a:gd name="T9" fmla="*/ 23 h 34"/>
                  <a:gd name="T10" fmla="*/ 12 w 25"/>
                  <a:gd name="T11" fmla="*/ 14 h 34"/>
                  <a:gd name="T12" fmla="*/ 7 w 25"/>
                  <a:gd name="T13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4">
                    <a:moveTo>
                      <a:pt x="7" y="12"/>
                    </a:moveTo>
                    <a:cubicBezTo>
                      <a:pt x="0" y="15"/>
                      <a:pt x="4" y="6"/>
                      <a:pt x="6" y="4"/>
                    </a:cubicBezTo>
                    <a:cubicBezTo>
                      <a:pt x="9" y="1"/>
                      <a:pt x="13" y="0"/>
                      <a:pt x="17" y="2"/>
                    </a:cubicBezTo>
                    <a:cubicBezTo>
                      <a:pt x="23" y="4"/>
                      <a:pt x="25" y="10"/>
                      <a:pt x="22" y="17"/>
                    </a:cubicBezTo>
                    <a:cubicBezTo>
                      <a:pt x="21" y="21"/>
                      <a:pt x="11" y="34"/>
                      <a:pt x="9" y="23"/>
                    </a:cubicBezTo>
                    <a:cubicBezTo>
                      <a:pt x="8" y="19"/>
                      <a:pt x="12" y="17"/>
                      <a:pt x="12" y="14"/>
                    </a:cubicBezTo>
                    <a:cubicBezTo>
                      <a:pt x="11" y="10"/>
                      <a:pt x="7" y="7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0" name="Freeform 114"/>
              <p:cNvSpPr>
                <a:spLocks/>
              </p:cNvSpPr>
              <p:nvPr/>
            </p:nvSpPr>
            <p:spPr bwMode="auto">
              <a:xfrm>
                <a:off x="5774411" y="4110939"/>
                <a:ext cx="32474" cy="32474"/>
              </a:xfrm>
              <a:custGeom>
                <a:avLst/>
                <a:gdLst>
                  <a:gd name="T0" fmla="*/ 1 w 14"/>
                  <a:gd name="T1" fmla="*/ 14 h 14"/>
                  <a:gd name="T2" fmla="*/ 0 w 14"/>
                  <a:gd name="T3" fmla="*/ 12 h 14"/>
                  <a:gd name="T4" fmla="*/ 7 w 14"/>
                  <a:gd name="T5" fmla="*/ 1 h 14"/>
                  <a:gd name="T6" fmla="*/ 13 w 14"/>
                  <a:gd name="T7" fmla="*/ 7 h 14"/>
                  <a:gd name="T8" fmla="*/ 1 w 14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" y="14"/>
                    </a:moveTo>
                    <a:cubicBezTo>
                      <a:pt x="1" y="13"/>
                      <a:pt x="0" y="12"/>
                      <a:pt x="0" y="12"/>
                    </a:cubicBezTo>
                    <a:cubicBezTo>
                      <a:pt x="3" y="7"/>
                      <a:pt x="0" y="4"/>
                      <a:pt x="7" y="1"/>
                    </a:cubicBezTo>
                    <a:cubicBezTo>
                      <a:pt x="11" y="0"/>
                      <a:pt x="14" y="2"/>
                      <a:pt x="13" y="7"/>
                    </a:cubicBezTo>
                    <a:cubicBezTo>
                      <a:pt x="11" y="11"/>
                      <a:pt x="5" y="13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1" name="Freeform 115"/>
              <p:cNvSpPr>
                <a:spLocks/>
              </p:cNvSpPr>
              <p:nvPr/>
            </p:nvSpPr>
            <p:spPr bwMode="auto">
              <a:xfrm>
                <a:off x="5737017" y="3955457"/>
                <a:ext cx="216494" cy="174179"/>
              </a:xfrm>
              <a:custGeom>
                <a:avLst/>
                <a:gdLst>
                  <a:gd name="T0" fmla="*/ 41 w 93"/>
                  <a:gd name="T1" fmla="*/ 73 h 75"/>
                  <a:gd name="T2" fmla="*/ 32 w 93"/>
                  <a:gd name="T3" fmla="*/ 62 h 75"/>
                  <a:gd name="T4" fmla="*/ 21 w 93"/>
                  <a:gd name="T5" fmla="*/ 64 h 75"/>
                  <a:gd name="T6" fmla="*/ 8 w 93"/>
                  <a:gd name="T7" fmla="*/ 66 h 75"/>
                  <a:gd name="T8" fmla="*/ 31 w 93"/>
                  <a:gd name="T9" fmla="*/ 56 h 75"/>
                  <a:gd name="T10" fmla="*/ 44 w 93"/>
                  <a:gd name="T11" fmla="*/ 52 h 75"/>
                  <a:gd name="T12" fmla="*/ 50 w 93"/>
                  <a:gd name="T13" fmla="*/ 42 h 75"/>
                  <a:gd name="T14" fmla="*/ 70 w 93"/>
                  <a:gd name="T15" fmla="*/ 28 h 75"/>
                  <a:gd name="T16" fmla="*/ 70 w 93"/>
                  <a:gd name="T17" fmla="*/ 15 h 75"/>
                  <a:gd name="T18" fmla="*/ 77 w 93"/>
                  <a:gd name="T19" fmla="*/ 2 h 75"/>
                  <a:gd name="T20" fmla="*/ 87 w 93"/>
                  <a:gd name="T21" fmla="*/ 6 h 75"/>
                  <a:gd name="T22" fmla="*/ 81 w 93"/>
                  <a:gd name="T23" fmla="*/ 33 h 75"/>
                  <a:gd name="T24" fmla="*/ 77 w 93"/>
                  <a:gd name="T25" fmla="*/ 44 h 75"/>
                  <a:gd name="T26" fmla="*/ 78 w 93"/>
                  <a:gd name="T27" fmla="*/ 57 h 75"/>
                  <a:gd name="T28" fmla="*/ 53 w 93"/>
                  <a:gd name="T29" fmla="*/ 66 h 75"/>
                  <a:gd name="T30" fmla="*/ 41 w 93"/>
                  <a:gd name="T31" fmla="*/ 7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75">
                    <a:moveTo>
                      <a:pt x="41" y="73"/>
                    </a:moveTo>
                    <a:cubicBezTo>
                      <a:pt x="34" y="72"/>
                      <a:pt x="40" y="63"/>
                      <a:pt x="32" y="62"/>
                    </a:cubicBezTo>
                    <a:cubicBezTo>
                      <a:pt x="29" y="61"/>
                      <a:pt x="24" y="63"/>
                      <a:pt x="21" y="64"/>
                    </a:cubicBezTo>
                    <a:cubicBezTo>
                      <a:pt x="18" y="66"/>
                      <a:pt x="11" y="70"/>
                      <a:pt x="8" y="66"/>
                    </a:cubicBezTo>
                    <a:cubicBezTo>
                      <a:pt x="0" y="58"/>
                      <a:pt x="27" y="56"/>
                      <a:pt x="31" y="56"/>
                    </a:cubicBezTo>
                    <a:cubicBezTo>
                      <a:pt x="35" y="55"/>
                      <a:pt x="40" y="54"/>
                      <a:pt x="44" y="52"/>
                    </a:cubicBezTo>
                    <a:cubicBezTo>
                      <a:pt x="48" y="49"/>
                      <a:pt x="47" y="45"/>
                      <a:pt x="50" y="42"/>
                    </a:cubicBezTo>
                    <a:cubicBezTo>
                      <a:pt x="54" y="35"/>
                      <a:pt x="65" y="35"/>
                      <a:pt x="70" y="28"/>
                    </a:cubicBezTo>
                    <a:cubicBezTo>
                      <a:pt x="72" y="24"/>
                      <a:pt x="70" y="19"/>
                      <a:pt x="70" y="15"/>
                    </a:cubicBezTo>
                    <a:cubicBezTo>
                      <a:pt x="70" y="11"/>
                      <a:pt x="74" y="4"/>
                      <a:pt x="77" y="2"/>
                    </a:cubicBezTo>
                    <a:cubicBezTo>
                      <a:pt x="81" y="0"/>
                      <a:pt x="84" y="2"/>
                      <a:pt x="87" y="6"/>
                    </a:cubicBezTo>
                    <a:cubicBezTo>
                      <a:pt x="93" y="14"/>
                      <a:pt x="86" y="26"/>
                      <a:pt x="81" y="33"/>
                    </a:cubicBezTo>
                    <a:cubicBezTo>
                      <a:pt x="79" y="37"/>
                      <a:pt x="77" y="39"/>
                      <a:pt x="77" y="44"/>
                    </a:cubicBezTo>
                    <a:cubicBezTo>
                      <a:pt x="77" y="48"/>
                      <a:pt x="80" y="52"/>
                      <a:pt x="78" y="57"/>
                    </a:cubicBezTo>
                    <a:cubicBezTo>
                      <a:pt x="74" y="67"/>
                      <a:pt x="60" y="61"/>
                      <a:pt x="53" y="66"/>
                    </a:cubicBezTo>
                    <a:cubicBezTo>
                      <a:pt x="49" y="68"/>
                      <a:pt x="47" y="75"/>
                      <a:pt x="4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2" name="Freeform 116"/>
              <p:cNvSpPr>
                <a:spLocks/>
              </p:cNvSpPr>
              <p:nvPr/>
            </p:nvSpPr>
            <p:spPr bwMode="auto">
              <a:xfrm>
                <a:off x="5904307" y="3852130"/>
                <a:ext cx="111199" cy="98406"/>
              </a:xfrm>
              <a:custGeom>
                <a:avLst/>
                <a:gdLst>
                  <a:gd name="T0" fmla="*/ 30 w 48"/>
                  <a:gd name="T1" fmla="*/ 28 h 42"/>
                  <a:gd name="T2" fmla="*/ 26 w 48"/>
                  <a:gd name="T3" fmla="*/ 38 h 42"/>
                  <a:gd name="T4" fmla="*/ 13 w 48"/>
                  <a:gd name="T5" fmla="*/ 35 h 42"/>
                  <a:gd name="T6" fmla="*/ 9 w 48"/>
                  <a:gd name="T7" fmla="*/ 40 h 42"/>
                  <a:gd name="T8" fmla="*/ 0 w 48"/>
                  <a:gd name="T9" fmla="*/ 34 h 42"/>
                  <a:gd name="T10" fmla="*/ 10 w 48"/>
                  <a:gd name="T11" fmla="*/ 26 h 42"/>
                  <a:gd name="T12" fmla="*/ 18 w 48"/>
                  <a:gd name="T13" fmla="*/ 5 h 42"/>
                  <a:gd name="T14" fmla="*/ 26 w 48"/>
                  <a:gd name="T15" fmla="*/ 14 h 42"/>
                  <a:gd name="T16" fmla="*/ 39 w 48"/>
                  <a:gd name="T17" fmla="*/ 17 h 42"/>
                  <a:gd name="T18" fmla="*/ 44 w 48"/>
                  <a:gd name="T19" fmla="*/ 26 h 42"/>
                  <a:gd name="T20" fmla="*/ 30 w 48"/>
                  <a:gd name="T21" fmla="*/ 2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2">
                    <a:moveTo>
                      <a:pt x="30" y="28"/>
                    </a:moveTo>
                    <a:cubicBezTo>
                      <a:pt x="27" y="32"/>
                      <a:pt x="36" y="37"/>
                      <a:pt x="26" y="38"/>
                    </a:cubicBezTo>
                    <a:cubicBezTo>
                      <a:pt x="22" y="39"/>
                      <a:pt x="18" y="36"/>
                      <a:pt x="13" y="35"/>
                    </a:cubicBezTo>
                    <a:cubicBezTo>
                      <a:pt x="4" y="35"/>
                      <a:pt x="10" y="39"/>
                      <a:pt x="9" y="40"/>
                    </a:cubicBezTo>
                    <a:cubicBezTo>
                      <a:pt x="6" y="42"/>
                      <a:pt x="0" y="38"/>
                      <a:pt x="0" y="34"/>
                    </a:cubicBezTo>
                    <a:cubicBezTo>
                      <a:pt x="1" y="28"/>
                      <a:pt x="7" y="29"/>
                      <a:pt x="10" y="26"/>
                    </a:cubicBezTo>
                    <a:cubicBezTo>
                      <a:pt x="14" y="22"/>
                      <a:pt x="11" y="0"/>
                      <a:pt x="18" y="5"/>
                    </a:cubicBezTo>
                    <a:cubicBezTo>
                      <a:pt x="22" y="7"/>
                      <a:pt x="22" y="11"/>
                      <a:pt x="26" y="14"/>
                    </a:cubicBezTo>
                    <a:cubicBezTo>
                      <a:pt x="31" y="18"/>
                      <a:pt x="34" y="16"/>
                      <a:pt x="39" y="17"/>
                    </a:cubicBezTo>
                    <a:cubicBezTo>
                      <a:pt x="43" y="18"/>
                      <a:pt x="48" y="22"/>
                      <a:pt x="44" y="26"/>
                    </a:cubicBezTo>
                    <a:cubicBezTo>
                      <a:pt x="40" y="30"/>
                      <a:pt x="33" y="24"/>
                      <a:pt x="3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3" name="Freeform 117"/>
              <p:cNvSpPr>
                <a:spLocks/>
              </p:cNvSpPr>
              <p:nvPr/>
            </p:nvSpPr>
            <p:spPr bwMode="auto">
              <a:xfrm>
                <a:off x="5924972" y="3584466"/>
                <a:ext cx="67901" cy="265697"/>
              </a:xfrm>
              <a:custGeom>
                <a:avLst/>
                <a:gdLst>
                  <a:gd name="T0" fmla="*/ 5 w 29"/>
                  <a:gd name="T1" fmla="*/ 111 h 114"/>
                  <a:gd name="T2" fmla="*/ 3 w 29"/>
                  <a:gd name="T3" fmla="*/ 95 h 114"/>
                  <a:gd name="T4" fmla="*/ 5 w 29"/>
                  <a:gd name="T5" fmla="*/ 75 h 114"/>
                  <a:gd name="T6" fmla="*/ 7 w 29"/>
                  <a:gd name="T7" fmla="*/ 66 h 114"/>
                  <a:gd name="T8" fmla="*/ 9 w 29"/>
                  <a:gd name="T9" fmla="*/ 56 h 114"/>
                  <a:gd name="T10" fmla="*/ 5 w 29"/>
                  <a:gd name="T11" fmla="*/ 53 h 114"/>
                  <a:gd name="T12" fmla="*/ 4 w 29"/>
                  <a:gd name="T13" fmla="*/ 48 h 114"/>
                  <a:gd name="T14" fmla="*/ 3 w 29"/>
                  <a:gd name="T15" fmla="*/ 38 h 114"/>
                  <a:gd name="T16" fmla="*/ 11 w 29"/>
                  <a:gd name="T17" fmla="*/ 21 h 114"/>
                  <a:gd name="T18" fmla="*/ 17 w 29"/>
                  <a:gd name="T19" fmla="*/ 19 h 114"/>
                  <a:gd name="T20" fmla="*/ 18 w 29"/>
                  <a:gd name="T21" fmla="*/ 47 h 114"/>
                  <a:gd name="T22" fmla="*/ 20 w 29"/>
                  <a:gd name="T23" fmla="*/ 59 h 114"/>
                  <a:gd name="T24" fmla="*/ 27 w 29"/>
                  <a:gd name="T25" fmla="*/ 71 h 114"/>
                  <a:gd name="T26" fmla="*/ 23 w 29"/>
                  <a:gd name="T27" fmla="*/ 82 h 114"/>
                  <a:gd name="T28" fmla="*/ 14 w 29"/>
                  <a:gd name="T29" fmla="*/ 82 h 114"/>
                  <a:gd name="T30" fmla="*/ 16 w 29"/>
                  <a:gd name="T31" fmla="*/ 89 h 114"/>
                  <a:gd name="T32" fmla="*/ 15 w 29"/>
                  <a:gd name="T33" fmla="*/ 96 h 114"/>
                  <a:gd name="T34" fmla="*/ 19 w 29"/>
                  <a:gd name="T35" fmla="*/ 110 h 114"/>
                  <a:gd name="T36" fmla="*/ 12 w 29"/>
                  <a:gd name="T37" fmla="*/ 106 h 114"/>
                  <a:gd name="T38" fmla="*/ 5 w 29"/>
                  <a:gd name="T39" fmla="*/ 11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114">
                    <a:moveTo>
                      <a:pt x="5" y="111"/>
                    </a:moveTo>
                    <a:cubicBezTo>
                      <a:pt x="0" y="108"/>
                      <a:pt x="3" y="99"/>
                      <a:pt x="3" y="95"/>
                    </a:cubicBezTo>
                    <a:cubicBezTo>
                      <a:pt x="4" y="88"/>
                      <a:pt x="4" y="82"/>
                      <a:pt x="5" y="75"/>
                    </a:cubicBezTo>
                    <a:cubicBezTo>
                      <a:pt x="5" y="72"/>
                      <a:pt x="6" y="69"/>
                      <a:pt x="7" y="66"/>
                    </a:cubicBezTo>
                    <a:cubicBezTo>
                      <a:pt x="7" y="64"/>
                      <a:pt x="9" y="58"/>
                      <a:pt x="9" y="56"/>
                    </a:cubicBezTo>
                    <a:cubicBezTo>
                      <a:pt x="8" y="54"/>
                      <a:pt x="6" y="55"/>
                      <a:pt x="5" y="53"/>
                    </a:cubicBezTo>
                    <a:cubicBezTo>
                      <a:pt x="4" y="52"/>
                      <a:pt x="4" y="50"/>
                      <a:pt x="4" y="48"/>
                    </a:cubicBezTo>
                    <a:cubicBezTo>
                      <a:pt x="3" y="44"/>
                      <a:pt x="2" y="42"/>
                      <a:pt x="3" y="38"/>
                    </a:cubicBezTo>
                    <a:cubicBezTo>
                      <a:pt x="4" y="31"/>
                      <a:pt x="5" y="25"/>
                      <a:pt x="11" y="21"/>
                    </a:cubicBezTo>
                    <a:cubicBezTo>
                      <a:pt x="4" y="15"/>
                      <a:pt x="19" y="0"/>
                      <a:pt x="17" y="19"/>
                    </a:cubicBezTo>
                    <a:cubicBezTo>
                      <a:pt x="16" y="29"/>
                      <a:pt x="18" y="37"/>
                      <a:pt x="18" y="47"/>
                    </a:cubicBezTo>
                    <a:cubicBezTo>
                      <a:pt x="18" y="51"/>
                      <a:pt x="17" y="55"/>
                      <a:pt x="20" y="59"/>
                    </a:cubicBezTo>
                    <a:cubicBezTo>
                      <a:pt x="22" y="63"/>
                      <a:pt x="26" y="67"/>
                      <a:pt x="27" y="71"/>
                    </a:cubicBezTo>
                    <a:cubicBezTo>
                      <a:pt x="29" y="74"/>
                      <a:pt x="29" y="82"/>
                      <a:pt x="23" y="82"/>
                    </a:cubicBezTo>
                    <a:cubicBezTo>
                      <a:pt x="20" y="81"/>
                      <a:pt x="15" y="73"/>
                      <a:pt x="14" y="82"/>
                    </a:cubicBezTo>
                    <a:cubicBezTo>
                      <a:pt x="14" y="84"/>
                      <a:pt x="16" y="86"/>
                      <a:pt x="16" y="89"/>
                    </a:cubicBezTo>
                    <a:cubicBezTo>
                      <a:pt x="16" y="92"/>
                      <a:pt x="15" y="93"/>
                      <a:pt x="15" y="96"/>
                    </a:cubicBezTo>
                    <a:cubicBezTo>
                      <a:pt x="15" y="102"/>
                      <a:pt x="21" y="104"/>
                      <a:pt x="19" y="110"/>
                    </a:cubicBezTo>
                    <a:cubicBezTo>
                      <a:pt x="14" y="112"/>
                      <a:pt x="16" y="106"/>
                      <a:pt x="12" y="106"/>
                    </a:cubicBezTo>
                    <a:cubicBezTo>
                      <a:pt x="6" y="106"/>
                      <a:pt x="10" y="114"/>
                      <a:pt x="5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4" name="Freeform 118"/>
              <p:cNvSpPr>
                <a:spLocks/>
              </p:cNvSpPr>
              <p:nvPr/>
            </p:nvSpPr>
            <p:spPr bwMode="auto">
              <a:xfrm>
                <a:off x="4857265" y="4560655"/>
                <a:ext cx="53139" cy="83646"/>
              </a:xfrm>
              <a:custGeom>
                <a:avLst/>
                <a:gdLst>
                  <a:gd name="T0" fmla="*/ 10 w 23"/>
                  <a:gd name="T1" fmla="*/ 34 h 36"/>
                  <a:gd name="T2" fmla="*/ 0 w 23"/>
                  <a:gd name="T3" fmla="*/ 26 h 36"/>
                  <a:gd name="T4" fmla="*/ 7 w 23"/>
                  <a:gd name="T5" fmla="*/ 16 h 36"/>
                  <a:gd name="T6" fmla="*/ 9 w 23"/>
                  <a:gd name="T7" fmla="*/ 5 h 36"/>
                  <a:gd name="T8" fmla="*/ 10 w 23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6">
                    <a:moveTo>
                      <a:pt x="10" y="34"/>
                    </a:moveTo>
                    <a:cubicBezTo>
                      <a:pt x="2" y="36"/>
                      <a:pt x="2" y="30"/>
                      <a:pt x="0" y="26"/>
                    </a:cubicBezTo>
                    <a:cubicBezTo>
                      <a:pt x="1" y="23"/>
                      <a:pt x="5" y="20"/>
                      <a:pt x="7" y="16"/>
                    </a:cubicBezTo>
                    <a:cubicBezTo>
                      <a:pt x="8" y="13"/>
                      <a:pt x="5" y="7"/>
                      <a:pt x="9" y="5"/>
                    </a:cubicBezTo>
                    <a:cubicBezTo>
                      <a:pt x="20" y="0"/>
                      <a:pt x="23" y="30"/>
                      <a:pt x="10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5" name="Freeform 119"/>
              <p:cNvSpPr>
                <a:spLocks/>
              </p:cNvSpPr>
              <p:nvPr/>
            </p:nvSpPr>
            <p:spPr bwMode="auto">
              <a:xfrm>
                <a:off x="3835809" y="2480348"/>
                <a:ext cx="83646" cy="107263"/>
              </a:xfrm>
              <a:custGeom>
                <a:avLst/>
                <a:gdLst>
                  <a:gd name="T0" fmla="*/ 22 w 36"/>
                  <a:gd name="T1" fmla="*/ 42 h 46"/>
                  <a:gd name="T2" fmla="*/ 16 w 36"/>
                  <a:gd name="T3" fmla="*/ 38 h 46"/>
                  <a:gd name="T4" fmla="*/ 16 w 36"/>
                  <a:gd name="T5" fmla="*/ 28 h 46"/>
                  <a:gd name="T6" fmla="*/ 10 w 36"/>
                  <a:gd name="T7" fmla="*/ 36 h 46"/>
                  <a:gd name="T8" fmla="*/ 2 w 36"/>
                  <a:gd name="T9" fmla="*/ 32 h 46"/>
                  <a:gd name="T10" fmla="*/ 8 w 36"/>
                  <a:gd name="T11" fmla="*/ 22 h 46"/>
                  <a:gd name="T12" fmla="*/ 5 w 36"/>
                  <a:gd name="T13" fmla="*/ 10 h 46"/>
                  <a:gd name="T14" fmla="*/ 16 w 36"/>
                  <a:gd name="T15" fmla="*/ 7 h 46"/>
                  <a:gd name="T16" fmla="*/ 23 w 36"/>
                  <a:gd name="T17" fmla="*/ 4 h 46"/>
                  <a:gd name="T18" fmla="*/ 22 w 36"/>
                  <a:gd name="T19" fmla="*/ 16 h 46"/>
                  <a:gd name="T20" fmla="*/ 32 w 36"/>
                  <a:gd name="T21" fmla="*/ 20 h 46"/>
                  <a:gd name="T22" fmla="*/ 22 w 36"/>
                  <a:gd name="T23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46">
                    <a:moveTo>
                      <a:pt x="22" y="42"/>
                    </a:moveTo>
                    <a:cubicBezTo>
                      <a:pt x="18" y="46"/>
                      <a:pt x="16" y="42"/>
                      <a:pt x="16" y="38"/>
                    </a:cubicBezTo>
                    <a:cubicBezTo>
                      <a:pt x="17" y="35"/>
                      <a:pt x="21" y="27"/>
                      <a:pt x="16" y="28"/>
                    </a:cubicBezTo>
                    <a:cubicBezTo>
                      <a:pt x="12" y="29"/>
                      <a:pt x="12" y="35"/>
                      <a:pt x="10" y="36"/>
                    </a:cubicBezTo>
                    <a:cubicBezTo>
                      <a:pt x="5" y="40"/>
                      <a:pt x="0" y="36"/>
                      <a:pt x="2" y="32"/>
                    </a:cubicBezTo>
                    <a:cubicBezTo>
                      <a:pt x="4" y="27"/>
                      <a:pt x="8" y="27"/>
                      <a:pt x="8" y="22"/>
                    </a:cubicBezTo>
                    <a:cubicBezTo>
                      <a:pt x="8" y="18"/>
                      <a:pt x="6" y="14"/>
                      <a:pt x="5" y="10"/>
                    </a:cubicBezTo>
                    <a:cubicBezTo>
                      <a:pt x="9" y="6"/>
                      <a:pt x="11" y="9"/>
                      <a:pt x="16" y="7"/>
                    </a:cubicBezTo>
                    <a:cubicBezTo>
                      <a:pt x="18" y="7"/>
                      <a:pt x="21" y="0"/>
                      <a:pt x="23" y="4"/>
                    </a:cubicBezTo>
                    <a:cubicBezTo>
                      <a:pt x="25" y="8"/>
                      <a:pt x="20" y="12"/>
                      <a:pt x="22" y="16"/>
                    </a:cubicBezTo>
                    <a:cubicBezTo>
                      <a:pt x="23" y="20"/>
                      <a:pt x="28" y="20"/>
                      <a:pt x="32" y="20"/>
                    </a:cubicBezTo>
                    <a:cubicBezTo>
                      <a:pt x="36" y="28"/>
                      <a:pt x="27" y="36"/>
                      <a:pt x="22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6" name="Freeform 120"/>
              <p:cNvSpPr>
                <a:spLocks/>
              </p:cNvSpPr>
              <p:nvPr/>
            </p:nvSpPr>
            <p:spPr bwMode="auto">
              <a:xfrm>
                <a:off x="3824000" y="2454763"/>
                <a:ext cx="49203" cy="44283"/>
              </a:xfrm>
              <a:custGeom>
                <a:avLst/>
                <a:gdLst>
                  <a:gd name="T0" fmla="*/ 14 w 21"/>
                  <a:gd name="T1" fmla="*/ 0 h 19"/>
                  <a:gd name="T2" fmla="*/ 13 w 21"/>
                  <a:gd name="T3" fmla="*/ 1 h 19"/>
                  <a:gd name="T4" fmla="*/ 11 w 21"/>
                  <a:gd name="T5" fmla="*/ 3 h 19"/>
                  <a:gd name="T6" fmla="*/ 7 w 21"/>
                  <a:gd name="T7" fmla="*/ 5 h 19"/>
                  <a:gd name="T8" fmla="*/ 4 w 21"/>
                  <a:gd name="T9" fmla="*/ 10 h 19"/>
                  <a:gd name="T10" fmla="*/ 13 w 21"/>
                  <a:gd name="T11" fmla="*/ 15 h 19"/>
                  <a:gd name="T12" fmla="*/ 21 w 21"/>
                  <a:gd name="T13" fmla="*/ 8 h 19"/>
                  <a:gd name="T14" fmla="*/ 18 w 21"/>
                  <a:gd name="T15" fmla="*/ 1 h 19"/>
                  <a:gd name="T16" fmla="*/ 14 w 21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9">
                    <a:moveTo>
                      <a:pt x="14" y="0"/>
                    </a:moveTo>
                    <a:cubicBezTo>
                      <a:pt x="14" y="1"/>
                      <a:pt x="13" y="1"/>
                      <a:pt x="13" y="1"/>
                    </a:cubicBezTo>
                    <a:cubicBezTo>
                      <a:pt x="12" y="2"/>
                      <a:pt x="12" y="3"/>
                      <a:pt x="11" y="3"/>
                    </a:cubicBezTo>
                    <a:cubicBezTo>
                      <a:pt x="10" y="3"/>
                      <a:pt x="8" y="4"/>
                      <a:pt x="7" y="5"/>
                    </a:cubicBezTo>
                    <a:cubicBezTo>
                      <a:pt x="6" y="6"/>
                      <a:pt x="5" y="8"/>
                      <a:pt x="4" y="10"/>
                    </a:cubicBezTo>
                    <a:cubicBezTo>
                      <a:pt x="0" y="19"/>
                      <a:pt x="7" y="19"/>
                      <a:pt x="13" y="15"/>
                    </a:cubicBezTo>
                    <a:cubicBezTo>
                      <a:pt x="17" y="13"/>
                      <a:pt x="20" y="10"/>
                      <a:pt x="21" y="8"/>
                    </a:cubicBezTo>
                    <a:cubicBezTo>
                      <a:pt x="21" y="5"/>
                      <a:pt x="20" y="3"/>
                      <a:pt x="18" y="1"/>
                    </a:cubicBezTo>
                    <a:cubicBezTo>
                      <a:pt x="17" y="0"/>
                      <a:pt x="16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7" name="Freeform 121"/>
              <p:cNvSpPr>
                <a:spLocks/>
              </p:cNvSpPr>
              <p:nvPr/>
            </p:nvSpPr>
            <p:spPr bwMode="auto">
              <a:xfrm>
                <a:off x="3661629" y="2315026"/>
                <a:ext cx="204685" cy="314900"/>
              </a:xfrm>
              <a:custGeom>
                <a:avLst/>
                <a:gdLst>
                  <a:gd name="T0" fmla="*/ 81 w 88"/>
                  <a:gd name="T1" fmla="*/ 50 h 135"/>
                  <a:gd name="T2" fmla="*/ 74 w 88"/>
                  <a:gd name="T3" fmla="*/ 44 h 135"/>
                  <a:gd name="T4" fmla="*/ 62 w 88"/>
                  <a:gd name="T5" fmla="*/ 40 h 135"/>
                  <a:gd name="T6" fmla="*/ 64 w 88"/>
                  <a:gd name="T7" fmla="*/ 24 h 135"/>
                  <a:gd name="T8" fmla="*/ 52 w 88"/>
                  <a:gd name="T9" fmla="*/ 32 h 135"/>
                  <a:gd name="T10" fmla="*/ 59 w 88"/>
                  <a:gd name="T11" fmla="*/ 23 h 135"/>
                  <a:gd name="T12" fmla="*/ 54 w 88"/>
                  <a:gd name="T13" fmla="*/ 14 h 135"/>
                  <a:gd name="T14" fmla="*/ 49 w 88"/>
                  <a:gd name="T15" fmla="*/ 3 h 135"/>
                  <a:gd name="T16" fmla="*/ 40 w 88"/>
                  <a:gd name="T17" fmla="*/ 8 h 135"/>
                  <a:gd name="T18" fmla="*/ 41 w 88"/>
                  <a:gd name="T19" fmla="*/ 15 h 135"/>
                  <a:gd name="T20" fmla="*/ 42 w 88"/>
                  <a:gd name="T21" fmla="*/ 20 h 135"/>
                  <a:gd name="T22" fmla="*/ 42 w 88"/>
                  <a:gd name="T23" fmla="*/ 33 h 135"/>
                  <a:gd name="T24" fmla="*/ 46 w 88"/>
                  <a:gd name="T25" fmla="*/ 45 h 135"/>
                  <a:gd name="T26" fmla="*/ 39 w 88"/>
                  <a:gd name="T27" fmla="*/ 39 h 135"/>
                  <a:gd name="T28" fmla="*/ 35 w 88"/>
                  <a:gd name="T29" fmla="*/ 15 h 135"/>
                  <a:gd name="T30" fmla="*/ 31 w 88"/>
                  <a:gd name="T31" fmla="*/ 36 h 135"/>
                  <a:gd name="T32" fmla="*/ 27 w 88"/>
                  <a:gd name="T33" fmla="*/ 30 h 135"/>
                  <a:gd name="T34" fmla="*/ 17 w 88"/>
                  <a:gd name="T35" fmla="*/ 25 h 135"/>
                  <a:gd name="T36" fmla="*/ 27 w 88"/>
                  <a:gd name="T37" fmla="*/ 11 h 135"/>
                  <a:gd name="T38" fmla="*/ 16 w 88"/>
                  <a:gd name="T39" fmla="*/ 17 h 135"/>
                  <a:gd name="T40" fmla="*/ 6 w 88"/>
                  <a:gd name="T41" fmla="*/ 19 h 135"/>
                  <a:gd name="T42" fmla="*/ 8 w 88"/>
                  <a:gd name="T43" fmla="*/ 41 h 135"/>
                  <a:gd name="T44" fmla="*/ 12 w 88"/>
                  <a:gd name="T45" fmla="*/ 45 h 135"/>
                  <a:gd name="T46" fmla="*/ 10 w 88"/>
                  <a:gd name="T47" fmla="*/ 50 h 135"/>
                  <a:gd name="T48" fmla="*/ 10 w 88"/>
                  <a:gd name="T49" fmla="*/ 61 h 135"/>
                  <a:gd name="T50" fmla="*/ 20 w 88"/>
                  <a:gd name="T51" fmla="*/ 66 h 135"/>
                  <a:gd name="T52" fmla="*/ 20 w 88"/>
                  <a:gd name="T53" fmla="*/ 72 h 135"/>
                  <a:gd name="T54" fmla="*/ 22 w 88"/>
                  <a:gd name="T55" fmla="*/ 77 h 135"/>
                  <a:gd name="T56" fmla="*/ 33 w 88"/>
                  <a:gd name="T57" fmla="*/ 71 h 135"/>
                  <a:gd name="T58" fmla="*/ 35 w 88"/>
                  <a:gd name="T59" fmla="*/ 63 h 135"/>
                  <a:gd name="T60" fmla="*/ 39 w 88"/>
                  <a:gd name="T61" fmla="*/ 57 h 135"/>
                  <a:gd name="T62" fmla="*/ 40 w 88"/>
                  <a:gd name="T63" fmla="*/ 70 h 135"/>
                  <a:gd name="T64" fmla="*/ 46 w 88"/>
                  <a:gd name="T65" fmla="*/ 62 h 135"/>
                  <a:gd name="T66" fmla="*/ 45 w 88"/>
                  <a:gd name="T67" fmla="*/ 69 h 135"/>
                  <a:gd name="T68" fmla="*/ 48 w 88"/>
                  <a:gd name="T69" fmla="*/ 72 h 135"/>
                  <a:gd name="T70" fmla="*/ 40 w 88"/>
                  <a:gd name="T71" fmla="*/ 72 h 135"/>
                  <a:gd name="T72" fmla="*/ 23 w 88"/>
                  <a:gd name="T73" fmla="*/ 91 h 135"/>
                  <a:gd name="T74" fmla="*/ 47 w 88"/>
                  <a:gd name="T75" fmla="*/ 91 h 135"/>
                  <a:gd name="T76" fmla="*/ 36 w 88"/>
                  <a:gd name="T77" fmla="*/ 98 h 135"/>
                  <a:gd name="T78" fmla="*/ 41 w 88"/>
                  <a:gd name="T79" fmla="*/ 102 h 135"/>
                  <a:gd name="T80" fmla="*/ 30 w 88"/>
                  <a:gd name="T81" fmla="*/ 100 h 135"/>
                  <a:gd name="T82" fmla="*/ 31 w 88"/>
                  <a:gd name="T83" fmla="*/ 115 h 135"/>
                  <a:gd name="T84" fmla="*/ 38 w 88"/>
                  <a:gd name="T85" fmla="*/ 121 h 135"/>
                  <a:gd name="T86" fmla="*/ 46 w 88"/>
                  <a:gd name="T87" fmla="*/ 122 h 135"/>
                  <a:gd name="T88" fmla="*/ 41 w 88"/>
                  <a:gd name="T89" fmla="*/ 124 h 135"/>
                  <a:gd name="T90" fmla="*/ 47 w 88"/>
                  <a:gd name="T91" fmla="*/ 134 h 135"/>
                  <a:gd name="T92" fmla="*/ 53 w 88"/>
                  <a:gd name="T93" fmla="*/ 126 h 135"/>
                  <a:gd name="T94" fmla="*/ 54 w 88"/>
                  <a:gd name="T95" fmla="*/ 114 h 135"/>
                  <a:gd name="T96" fmla="*/ 59 w 88"/>
                  <a:gd name="T97" fmla="*/ 105 h 135"/>
                  <a:gd name="T98" fmla="*/ 61 w 88"/>
                  <a:gd name="T99" fmla="*/ 101 h 135"/>
                  <a:gd name="T100" fmla="*/ 63 w 88"/>
                  <a:gd name="T101" fmla="*/ 92 h 135"/>
                  <a:gd name="T102" fmla="*/ 65 w 88"/>
                  <a:gd name="T103" fmla="*/ 82 h 135"/>
                  <a:gd name="T104" fmla="*/ 66 w 88"/>
                  <a:gd name="T105" fmla="*/ 72 h 135"/>
                  <a:gd name="T106" fmla="*/ 68 w 88"/>
                  <a:gd name="T107" fmla="*/ 67 h 135"/>
                  <a:gd name="T108" fmla="*/ 71 w 88"/>
                  <a:gd name="T109" fmla="*/ 63 h 135"/>
                  <a:gd name="T110" fmla="*/ 80 w 88"/>
                  <a:gd name="T111" fmla="*/ 58 h 135"/>
                  <a:gd name="T112" fmla="*/ 85 w 88"/>
                  <a:gd name="T113" fmla="*/ 56 h 135"/>
                  <a:gd name="T114" fmla="*/ 86 w 88"/>
                  <a:gd name="T115" fmla="*/ 52 h 135"/>
                  <a:gd name="T116" fmla="*/ 81 w 88"/>
                  <a:gd name="T117" fmla="*/ 5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8" h="135">
                    <a:moveTo>
                      <a:pt x="81" y="50"/>
                    </a:moveTo>
                    <a:cubicBezTo>
                      <a:pt x="78" y="48"/>
                      <a:pt x="77" y="47"/>
                      <a:pt x="74" y="44"/>
                    </a:cubicBezTo>
                    <a:cubicBezTo>
                      <a:pt x="71" y="42"/>
                      <a:pt x="65" y="44"/>
                      <a:pt x="62" y="40"/>
                    </a:cubicBezTo>
                    <a:cubicBezTo>
                      <a:pt x="66" y="34"/>
                      <a:pt x="65" y="31"/>
                      <a:pt x="64" y="24"/>
                    </a:cubicBezTo>
                    <a:cubicBezTo>
                      <a:pt x="61" y="26"/>
                      <a:pt x="56" y="37"/>
                      <a:pt x="52" y="32"/>
                    </a:cubicBezTo>
                    <a:cubicBezTo>
                      <a:pt x="54" y="29"/>
                      <a:pt x="59" y="26"/>
                      <a:pt x="59" y="23"/>
                    </a:cubicBezTo>
                    <a:cubicBezTo>
                      <a:pt x="59" y="19"/>
                      <a:pt x="56" y="17"/>
                      <a:pt x="54" y="14"/>
                    </a:cubicBezTo>
                    <a:cubicBezTo>
                      <a:pt x="52" y="11"/>
                      <a:pt x="52" y="5"/>
                      <a:pt x="49" y="3"/>
                    </a:cubicBezTo>
                    <a:cubicBezTo>
                      <a:pt x="43" y="0"/>
                      <a:pt x="40" y="4"/>
                      <a:pt x="40" y="8"/>
                    </a:cubicBezTo>
                    <a:cubicBezTo>
                      <a:pt x="40" y="11"/>
                      <a:pt x="41" y="13"/>
                      <a:pt x="41" y="15"/>
                    </a:cubicBezTo>
                    <a:cubicBezTo>
                      <a:pt x="42" y="18"/>
                      <a:pt x="42" y="17"/>
                      <a:pt x="42" y="20"/>
                    </a:cubicBezTo>
                    <a:cubicBezTo>
                      <a:pt x="41" y="24"/>
                      <a:pt x="41" y="28"/>
                      <a:pt x="42" y="33"/>
                    </a:cubicBezTo>
                    <a:cubicBezTo>
                      <a:pt x="43" y="36"/>
                      <a:pt x="47" y="42"/>
                      <a:pt x="46" y="45"/>
                    </a:cubicBezTo>
                    <a:cubicBezTo>
                      <a:pt x="44" y="50"/>
                      <a:pt x="40" y="41"/>
                      <a:pt x="39" y="39"/>
                    </a:cubicBezTo>
                    <a:cubicBezTo>
                      <a:pt x="37" y="31"/>
                      <a:pt x="36" y="23"/>
                      <a:pt x="35" y="15"/>
                    </a:cubicBezTo>
                    <a:cubicBezTo>
                      <a:pt x="26" y="13"/>
                      <a:pt x="33" y="32"/>
                      <a:pt x="31" y="36"/>
                    </a:cubicBezTo>
                    <a:cubicBezTo>
                      <a:pt x="27" y="42"/>
                      <a:pt x="28" y="31"/>
                      <a:pt x="27" y="30"/>
                    </a:cubicBezTo>
                    <a:cubicBezTo>
                      <a:pt x="25" y="27"/>
                      <a:pt x="20" y="28"/>
                      <a:pt x="17" y="25"/>
                    </a:cubicBezTo>
                    <a:cubicBezTo>
                      <a:pt x="20" y="20"/>
                      <a:pt x="32" y="19"/>
                      <a:pt x="27" y="11"/>
                    </a:cubicBezTo>
                    <a:cubicBezTo>
                      <a:pt x="23" y="12"/>
                      <a:pt x="20" y="17"/>
                      <a:pt x="16" y="17"/>
                    </a:cubicBezTo>
                    <a:cubicBezTo>
                      <a:pt x="11" y="18"/>
                      <a:pt x="10" y="14"/>
                      <a:pt x="6" y="19"/>
                    </a:cubicBezTo>
                    <a:cubicBezTo>
                      <a:pt x="0" y="25"/>
                      <a:pt x="3" y="36"/>
                      <a:pt x="8" y="41"/>
                    </a:cubicBezTo>
                    <a:cubicBezTo>
                      <a:pt x="10" y="43"/>
                      <a:pt x="11" y="43"/>
                      <a:pt x="12" y="45"/>
                    </a:cubicBezTo>
                    <a:cubicBezTo>
                      <a:pt x="13" y="49"/>
                      <a:pt x="11" y="47"/>
                      <a:pt x="10" y="50"/>
                    </a:cubicBezTo>
                    <a:cubicBezTo>
                      <a:pt x="9" y="53"/>
                      <a:pt x="7" y="57"/>
                      <a:pt x="10" y="61"/>
                    </a:cubicBezTo>
                    <a:cubicBezTo>
                      <a:pt x="13" y="64"/>
                      <a:pt x="18" y="63"/>
                      <a:pt x="20" y="66"/>
                    </a:cubicBezTo>
                    <a:cubicBezTo>
                      <a:pt x="20" y="67"/>
                      <a:pt x="19" y="71"/>
                      <a:pt x="20" y="72"/>
                    </a:cubicBezTo>
                    <a:cubicBezTo>
                      <a:pt x="20" y="74"/>
                      <a:pt x="21" y="75"/>
                      <a:pt x="22" y="77"/>
                    </a:cubicBezTo>
                    <a:cubicBezTo>
                      <a:pt x="30" y="79"/>
                      <a:pt x="30" y="78"/>
                      <a:pt x="33" y="71"/>
                    </a:cubicBezTo>
                    <a:cubicBezTo>
                      <a:pt x="34" y="68"/>
                      <a:pt x="34" y="66"/>
                      <a:pt x="35" y="63"/>
                    </a:cubicBezTo>
                    <a:cubicBezTo>
                      <a:pt x="35" y="60"/>
                      <a:pt x="34" y="57"/>
                      <a:pt x="39" y="57"/>
                    </a:cubicBezTo>
                    <a:cubicBezTo>
                      <a:pt x="38" y="61"/>
                      <a:pt x="38" y="67"/>
                      <a:pt x="40" y="70"/>
                    </a:cubicBezTo>
                    <a:cubicBezTo>
                      <a:pt x="43" y="68"/>
                      <a:pt x="42" y="63"/>
                      <a:pt x="46" y="62"/>
                    </a:cubicBezTo>
                    <a:cubicBezTo>
                      <a:pt x="49" y="65"/>
                      <a:pt x="48" y="67"/>
                      <a:pt x="45" y="69"/>
                    </a:cubicBezTo>
                    <a:cubicBezTo>
                      <a:pt x="46" y="70"/>
                      <a:pt x="47" y="71"/>
                      <a:pt x="48" y="72"/>
                    </a:cubicBezTo>
                    <a:cubicBezTo>
                      <a:pt x="46" y="75"/>
                      <a:pt x="44" y="72"/>
                      <a:pt x="40" y="72"/>
                    </a:cubicBezTo>
                    <a:cubicBezTo>
                      <a:pt x="38" y="80"/>
                      <a:pt x="23" y="83"/>
                      <a:pt x="23" y="91"/>
                    </a:cubicBezTo>
                    <a:cubicBezTo>
                      <a:pt x="23" y="104"/>
                      <a:pt x="41" y="90"/>
                      <a:pt x="47" y="91"/>
                    </a:cubicBezTo>
                    <a:cubicBezTo>
                      <a:pt x="46" y="96"/>
                      <a:pt x="37" y="94"/>
                      <a:pt x="36" y="98"/>
                    </a:cubicBezTo>
                    <a:cubicBezTo>
                      <a:pt x="38" y="99"/>
                      <a:pt x="40" y="100"/>
                      <a:pt x="41" y="102"/>
                    </a:cubicBezTo>
                    <a:cubicBezTo>
                      <a:pt x="37" y="102"/>
                      <a:pt x="34" y="102"/>
                      <a:pt x="30" y="100"/>
                    </a:cubicBezTo>
                    <a:cubicBezTo>
                      <a:pt x="25" y="105"/>
                      <a:pt x="27" y="111"/>
                      <a:pt x="31" y="115"/>
                    </a:cubicBezTo>
                    <a:cubicBezTo>
                      <a:pt x="33" y="117"/>
                      <a:pt x="36" y="120"/>
                      <a:pt x="38" y="121"/>
                    </a:cubicBezTo>
                    <a:cubicBezTo>
                      <a:pt x="41" y="121"/>
                      <a:pt x="45" y="117"/>
                      <a:pt x="46" y="122"/>
                    </a:cubicBezTo>
                    <a:cubicBezTo>
                      <a:pt x="44" y="123"/>
                      <a:pt x="43" y="124"/>
                      <a:pt x="41" y="124"/>
                    </a:cubicBezTo>
                    <a:cubicBezTo>
                      <a:pt x="41" y="126"/>
                      <a:pt x="45" y="133"/>
                      <a:pt x="47" y="134"/>
                    </a:cubicBezTo>
                    <a:cubicBezTo>
                      <a:pt x="51" y="135"/>
                      <a:pt x="53" y="129"/>
                      <a:pt x="53" y="126"/>
                    </a:cubicBezTo>
                    <a:cubicBezTo>
                      <a:pt x="54" y="122"/>
                      <a:pt x="53" y="118"/>
                      <a:pt x="54" y="114"/>
                    </a:cubicBezTo>
                    <a:cubicBezTo>
                      <a:pt x="55" y="109"/>
                      <a:pt x="57" y="109"/>
                      <a:pt x="59" y="105"/>
                    </a:cubicBezTo>
                    <a:cubicBezTo>
                      <a:pt x="60" y="104"/>
                      <a:pt x="61" y="102"/>
                      <a:pt x="61" y="101"/>
                    </a:cubicBezTo>
                    <a:cubicBezTo>
                      <a:pt x="62" y="98"/>
                      <a:pt x="63" y="95"/>
                      <a:pt x="63" y="92"/>
                    </a:cubicBezTo>
                    <a:cubicBezTo>
                      <a:pt x="64" y="88"/>
                      <a:pt x="64" y="85"/>
                      <a:pt x="65" y="82"/>
                    </a:cubicBezTo>
                    <a:cubicBezTo>
                      <a:pt x="65" y="79"/>
                      <a:pt x="65" y="75"/>
                      <a:pt x="66" y="72"/>
                    </a:cubicBezTo>
                    <a:cubicBezTo>
                      <a:pt x="67" y="71"/>
                      <a:pt x="68" y="69"/>
                      <a:pt x="68" y="67"/>
                    </a:cubicBezTo>
                    <a:cubicBezTo>
                      <a:pt x="69" y="66"/>
                      <a:pt x="70" y="64"/>
                      <a:pt x="71" y="63"/>
                    </a:cubicBezTo>
                    <a:cubicBezTo>
                      <a:pt x="73" y="61"/>
                      <a:pt x="77" y="59"/>
                      <a:pt x="80" y="58"/>
                    </a:cubicBezTo>
                    <a:cubicBezTo>
                      <a:pt x="81" y="58"/>
                      <a:pt x="83" y="57"/>
                      <a:pt x="85" y="56"/>
                    </a:cubicBezTo>
                    <a:cubicBezTo>
                      <a:pt x="86" y="55"/>
                      <a:pt x="88" y="53"/>
                      <a:pt x="86" y="52"/>
                    </a:cubicBezTo>
                    <a:cubicBezTo>
                      <a:pt x="85" y="51"/>
                      <a:pt x="83" y="50"/>
                      <a:pt x="8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8" name="Freeform 122"/>
              <p:cNvSpPr>
                <a:spLocks/>
              </p:cNvSpPr>
              <p:nvPr/>
            </p:nvSpPr>
            <p:spPr bwMode="auto">
              <a:xfrm>
                <a:off x="2222931" y="2033584"/>
                <a:ext cx="1089357" cy="1414097"/>
              </a:xfrm>
              <a:custGeom>
                <a:avLst/>
                <a:gdLst>
                  <a:gd name="T0" fmla="*/ 237 w 468"/>
                  <a:gd name="T1" fmla="*/ 521 h 607"/>
                  <a:gd name="T2" fmla="*/ 236 w 468"/>
                  <a:gd name="T3" fmla="*/ 537 h 607"/>
                  <a:gd name="T4" fmla="*/ 233 w 468"/>
                  <a:gd name="T5" fmla="*/ 557 h 607"/>
                  <a:gd name="T6" fmla="*/ 229 w 468"/>
                  <a:gd name="T7" fmla="*/ 576 h 607"/>
                  <a:gd name="T8" fmla="*/ 207 w 468"/>
                  <a:gd name="T9" fmla="*/ 598 h 607"/>
                  <a:gd name="T10" fmla="*/ 173 w 468"/>
                  <a:gd name="T11" fmla="*/ 568 h 607"/>
                  <a:gd name="T12" fmla="*/ 168 w 468"/>
                  <a:gd name="T13" fmla="*/ 534 h 607"/>
                  <a:gd name="T14" fmla="*/ 155 w 468"/>
                  <a:gd name="T15" fmla="*/ 519 h 607"/>
                  <a:gd name="T16" fmla="*/ 145 w 468"/>
                  <a:gd name="T17" fmla="*/ 495 h 607"/>
                  <a:gd name="T18" fmla="*/ 144 w 468"/>
                  <a:gd name="T19" fmla="*/ 479 h 607"/>
                  <a:gd name="T20" fmla="*/ 154 w 468"/>
                  <a:gd name="T21" fmla="*/ 462 h 607"/>
                  <a:gd name="T22" fmla="*/ 167 w 468"/>
                  <a:gd name="T23" fmla="*/ 440 h 607"/>
                  <a:gd name="T24" fmla="*/ 154 w 468"/>
                  <a:gd name="T25" fmla="*/ 419 h 607"/>
                  <a:gd name="T26" fmla="*/ 157 w 468"/>
                  <a:gd name="T27" fmla="*/ 403 h 607"/>
                  <a:gd name="T28" fmla="*/ 130 w 468"/>
                  <a:gd name="T29" fmla="*/ 393 h 607"/>
                  <a:gd name="T30" fmla="*/ 136 w 468"/>
                  <a:gd name="T31" fmla="*/ 366 h 607"/>
                  <a:gd name="T32" fmla="*/ 129 w 468"/>
                  <a:gd name="T33" fmla="*/ 342 h 607"/>
                  <a:gd name="T34" fmla="*/ 114 w 468"/>
                  <a:gd name="T35" fmla="*/ 303 h 607"/>
                  <a:gd name="T36" fmla="*/ 89 w 468"/>
                  <a:gd name="T37" fmla="*/ 270 h 607"/>
                  <a:gd name="T38" fmla="*/ 61 w 468"/>
                  <a:gd name="T39" fmla="*/ 271 h 607"/>
                  <a:gd name="T40" fmla="*/ 52 w 468"/>
                  <a:gd name="T41" fmla="*/ 272 h 607"/>
                  <a:gd name="T42" fmla="*/ 45 w 468"/>
                  <a:gd name="T43" fmla="*/ 275 h 607"/>
                  <a:gd name="T44" fmla="*/ 37 w 468"/>
                  <a:gd name="T45" fmla="*/ 255 h 607"/>
                  <a:gd name="T46" fmla="*/ 20 w 468"/>
                  <a:gd name="T47" fmla="*/ 249 h 607"/>
                  <a:gd name="T48" fmla="*/ 20 w 468"/>
                  <a:gd name="T49" fmla="*/ 232 h 607"/>
                  <a:gd name="T50" fmla="*/ 49 w 468"/>
                  <a:gd name="T51" fmla="*/ 232 h 607"/>
                  <a:gd name="T52" fmla="*/ 49 w 468"/>
                  <a:gd name="T53" fmla="*/ 216 h 607"/>
                  <a:gd name="T54" fmla="*/ 24 w 468"/>
                  <a:gd name="T55" fmla="*/ 222 h 607"/>
                  <a:gd name="T56" fmla="*/ 23 w 468"/>
                  <a:gd name="T57" fmla="*/ 179 h 607"/>
                  <a:gd name="T58" fmla="*/ 46 w 468"/>
                  <a:gd name="T59" fmla="*/ 166 h 607"/>
                  <a:gd name="T60" fmla="*/ 60 w 468"/>
                  <a:gd name="T61" fmla="*/ 95 h 607"/>
                  <a:gd name="T62" fmla="*/ 118 w 468"/>
                  <a:gd name="T63" fmla="*/ 35 h 607"/>
                  <a:gd name="T64" fmla="*/ 190 w 468"/>
                  <a:gd name="T65" fmla="*/ 3 h 607"/>
                  <a:gd name="T66" fmla="*/ 293 w 468"/>
                  <a:gd name="T67" fmla="*/ 41 h 607"/>
                  <a:gd name="T68" fmla="*/ 292 w 468"/>
                  <a:gd name="T69" fmla="*/ 66 h 607"/>
                  <a:gd name="T70" fmla="*/ 297 w 468"/>
                  <a:gd name="T71" fmla="*/ 70 h 607"/>
                  <a:gd name="T72" fmla="*/ 313 w 468"/>
                  <a:gd name="T73" fmla="*/ 54 h 607"/>
                  <a:gd name="T74" fmla="*/ 330 w 468"/>
                  <a:gd name="T75" fmla="*/ 45 h 607"/>
                  <a:gd name="T76" fmla="*/ 336 w 468"/>
                  <a:gd name="T77" fmla="*/ 36 h 607"/>
                  <a:gd name="T78" fmla="*/ 379 w 468"/>
                  <a:gd name="T79" fmla="*/ 31 h 607"/>
                  <a:gd name="T80" fmla="*/ 468 w 468"/>
                  <a:gd name="T81" fmla="*/ 99 h 607"/>
                  <a:gd name="T82" fmla="*/ 403 w 468"/>
                  <a:gd name="T83" fmla="*/ 138 h 607"/>
                  <a:gd name="T84" fmla="*/ 384 w 468"/>
                  <a:gd name="T85" fmla="*/ 198 h 607"/>
                  <a:gd name="T86" fmla="*/ 390 w 468"/>
                  <a:gd name="T87" fmla="*/ 227 h 607"/>
                  <a:gd name="T88" fmla="*/ 387 w 468"/>
                  <a:gd name="T89" fmla="*/ 254 h 607"/>
                  <a:gd name="T90" fmla="*/ 394 w 468"/>
                  <a:gd name="T91" fmla="*/ 266 h 607"/>
                  <a:gd name="T92" fmla="*/ 391 w 468"/>
                  <a:gd name="T93" fmla="*/ 290 h 607"/>
                  <a:gd name="T94" fmla="*/ 401 w 468"/>
                  <a:gd name="T95" fmla="*/ 313 h 607"/>
                  <a:gd name="T96" fmla="*/ 379 w 468"/>
                  <a:gd name="T97" fmla="*/ 325 h 607"/>
                  <a:gd name="T98" fmla="*/ 368 w 468"/>
                  <a:gd name="T99" fmla="*/ 341 h 607"/>
                  <a:gd name="T100" fmla="*/ 372 w 468"/>
                  <a:gd name="T101" fmla="*/ 357 h 607"/>
                  <a:gd name="T102" fmla="*/ 349 w 468"/>
                  <a:gd name="T103" fmla="*/ 346 h 607"/>
                  <a:gd name="T104" fmla="*/ 360 w 468"/>
                  <a:gd name="T105" fmla="*/ 368 h 607"/>
                  <a:gd name="T106" fmla="*/ 367 w 468"/>
                  <a:gd name="T107" fmla="*/ 412 h 607"/>
                  <a:gd name="T108" fmla="*/ 352 w 468"/>
                  <a:gd name="T109" fmla="*/ 403 h 607"/>
                  <a:gd name="T110" fmla="*/ 353 w 468"/>
                  <a:gd name="T111" fmla="*/ 418 h 607"/>
                  <a:gd name="T112" fmla="*/ 350 w 468"/>
                  <a:gd name="T113" fmla="*/ 449 h 607"/>
                  <a:gd name="T114" fmla="*/ 302 w 468"/>
                  <a:gd name="T115" fmla="*/ 472 h 607"/>
                  <a:gd name="T116" fmla="*/ 270 w 468"/>
                  <a:gd name="T117" fmla="*/ 510 h 607"/>
                  <a:gd name="T118" fmla="*/ 256 w 468"/>
                  <a:gd name="T119" fmla="*/ 509 h 607"/>
                  <a:gd name="T120" fmla="*/ 246 w 468"/>
                  <a:gd name="T121" fmla="*/ 51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68" h="607">
                    <a:moveTo>
                      <a:pt x="246" y="515"/>
                    </a:moveTo>
                    <a:cubicBezTo>
                      <a:pt x="245" y="518"/>
                      <a:pt x="247" y="518"/>
                      <a:pt x="248" y="521"/>
                    </a:cubicBezTo>
                    <a:cubicBezTo>
                      <a:pt x="250" y="524"/>
                      <a:pt x="247" y="525"/>
                      <a:pt x="244" y="525"/>
                    </a:cubicBezTo>
                    <a:cubicBezTo>
                      <a:pt x="241" y="524"/>
                      <a:pt x="240" y="521"/>
                      <a:pt x="237" y="521"/>
                    </a:cubicBezTo>
                    <a:cubicBezTo>
                      <a:pt x="237" y="522"/>
                      <a:pt x="236" y="524"/>
                      <a:pt x="236" y="526"/>
                    </a:cubicBezTo>
                    <a:cubicBezTo>
                      <a:pt x="240" y="527"/>
                      <a:pt x="241" y="526"/>
                      <a:pt x="242" y="530"/>
                    </a:cubicBezTo>
                    <a:cubicBezTo>
                      <a:pt x="243" y="532"/>
                      <a:pt x="244" y="535"/>
                      <a:pt x="242" y="536"/>
                    </a:cubicBezTo>
                    <a:cubicBezTo>
                      <a:pt x="241" y="536"/>
                      <a:pt x="235" y="534"/>
                      <a:pt x="236" y="537"/>
                    </a:cubicBezTo>
                    <a:cubicBezTo>
                      <a:pt x="236" y="538"/>
                      <a:pt x="241" y="538"/>
                      <a:pt x="242" y="540"/>
                    </a:cubicBezTo>
                    <a:cubicBezTo>
                      <a:pt x="241" y="541"/>
                      <a:pt x="240" y="545"/>
                      <a:pt x="240" y="547"/>
                    </a:cubicBezTo>
                    <a:cubicBezTo>
                      <a:pt x="239" y="549"/>
                      <a:pt x="240" y="550"/>
                      <a:pt x="238" y="552"/>
                    </a:cubicBezTo>
                    <a:cubicBezTo>
                      <a:pt x="237" y="554"/>
                      <a:pt x="235" y="556"/>
                      <a:pt x="233" y="557"/>
                    </a:cubicBezTo>
                    <a:cubicBezTo>
                      <a:pt x="232" y="559"/>
                      <a:pt x="228" y="560"/>
                      <a:pt x="228" y="562"/>
                    </a:cubicBezTo>
                    <a:cubicBezTo>
                      <a:pt x="227" y="564"/>
                      <a:pt x="229" y="564"/>
                      <a:pt x="229" y="565"/>
                    </a:cubicBezTo>
                    <a:cubicBezTo>
                      <a:pt x="229" y="566"/>
                      <a:pt x="229" y="568"/>
                      <a:pt x="229" y="569"/>
                    </a:cubicBezTo>
                    <a:cubicBezTo>
                      <a:pt x="230" y="571"/>
                      <a:pt x="229" y="574"/>
                      <a:pt x="229" y="576"/>
                    </a:cubicBezTo>
                    <a:cubicBezTo>
                      <a:pt x="228" y="581"/>
                      <a:pt x="228" y="586"/>
                      <a:pt x="226" y="591"/>
                    </a:cubicBezTo>
                    <a:cubicBezTo>
                      <a:pt x="225" y="595"/>
                      <a:pt x="221" y="600"/>
                      <a:pt x="218" y="604"/>
                    </a:cubicBezTo>
                    <a:cubicBezTo>
                      <a:pt x="216" y="606"/>
                      <a:pt x="214" y="607"/>
                      <a:pt x="211" y="605"/>
                    </a:cubicBezTo>
                    <a:cubicBezTo>
                      <a:pt x="208" y="603"/>
                      <a:pt x="208" y="600"/>
                      <a:pt x="207" y="598"/>
                    </a:cubicBezTo>
                    <a:cubicBezTo>
                      <a:pt x="203" y="592"/>
                      <a:pt x="201" y="589"/>
                      <a:pt x="195" y="592"/>
                    </a:cubicBezTo>
                    <a:cubicBezTo>
                      <a:pt x="188" y="594"/>
                      <a:pt x="185" y="590"/>
                      <a:pt x="182" y="584"/>
                    </a:cubicBezTo>
                    <a:cubicBezTo>
                      <a:pt x="181" y="581"/>
                      <a:pt x="180" y="579"/>
                      <a:pt x="179" y="576"/>
                    </a:cubicBezTo>
                    <a:cubicBezTo>
                      <a:pt x="177" y="573"/>
                      <a:pt x="174" y="571"/>
                      <a:pt x="173" y="568"/>
                    </a:cubicBezTo>
                    <a:cubicBezTo>
                      <a:pt x="170" y="562"/>
                      <a:pt x="168" y="558"/>
                      <a:pt x="164" y="553"/>
                    </a:cubicBezTo>
                    <a:cubicBezTo>
                      <a:pt x="162" y="551"/>
                      <a:pt x="159" y="550"/>
                      <a:pt x="159" y="547"/>
                    </a:cubicBezTo>
                    <a:cubicBezTo>
                      <a:pt x="159" y="545"/>
                      <a:pt x="162" y="542"/>
                      <a:pt x="163" y="540"/>
                    </a:cubicBezTo>
                    <a:cubicBezTo>
                      <a:pt x="164" y="537"/>
                      <a:pt x="165" y="537"/>
                      <a:pt x="168" y="534"/>
                    </a:cubicBezTo>
                    <a:cubicBezTo>
                      <a:pt x="170" y="533"/>
                      <a:pt x="171" y="531"/>
                      <a:pt x="171" y="528"/>
                    </a:cubicBezTo>
                    <a:cubicBezTo>
                      <a:pt x="170" y="521"/>
                      <a:pt x="165" y="529"/>
                      <a:pt x="164" y="532"/>
                    </a:cubicBezTo>
                    <a:cubicBezTo>
                      <a:pt x="161" y="536"/>
                      <a:pt x="158" y="533"/>
                      <a:pt x="158" y="528"/>
                    </a:cubicBezTo>
                    <a:cubicBezTo>
                      <a:pt x="158" y="525"/>
                      <a:pt x="158" y="521"/>
                      <a:pt x="155" y="519"/>
                    </a:cubicBezTo>
                    <a:cubicBezTo>
                      <a:pt x="153" y="516"/>
                      <a:pt x="146" y="517"/>
                      <a:pt x="144" y="513"/>
                    </a:cubicBezTo>
                    <a:cubicBezTo>
                      <a:pt x="147" y="511"/>
                      <a:pt x="144" y="509"/>
                      <a:pt x="145" y="507"/>
                    </a:cubicBezTo>
                    <a:cubicBezTo>
                      <a:pt x="146" y="503"/>
                      <a:pt x="148" y="505"/>
                      <a:pt x="145" y="501"/>
                    </a:cubicBezTo>
                    <a:cubicBezTo>
                      <a:pt x="144" y="499"/>
                      <a:pt x="143" y="497"/>
                      <a:pt x="145" y="495"/>
                    </a:cubicBezTo>
                    <a:cubicBezTo>
                      <a:pt x="146" y="494"/>
                      <a:pt x="147" y="496"/>
                      <a:pt x="148" y="494"/>
                    </a:cubicBezTo>
                    <a:cubicBezTo>
                      <a:pt x="149" y="492"/>
                      <a:pt x="148" y="492"/>
                      <a:pt x="147" y="491"/>
                    </a:cubicBezTo>
                    <a:cubicBezTo>
                      <a:pt x="145" y="489"/>
                      <a:pt x="144" y="489"/>
                      <a:pt x="143" y="486"/>
                    </a:cubicBezTo>
                    <a:cubicBezTo>
                      <a:pt x="143" y="483"/>
                      <a:pt x="143" y="482"/>
                      <a:pt x="144" y="479"/>
                    </a:cubicBezTo>
                    <a:cubicBezTo>
                      <a:pt x="145" y="477"/>
                      <a:pt x="146" y="476"/>
                      <a:pt x="146" y="473"/>
                    </a:cubicBezTo>
                    <a:cubicBezTo>
                      <a:pt x="146" y="470"/>
                      <a:pt x="145" y="469"/>
                      <a:pt x="148" y="467"/>
                    </a:cubicBezTo>
                    <a:cubicBezTo>
                      <a:pt x="152" y="463"/>
                      <a:pt x="158" y="469"/>
                      <a:pt x="162" y="466"/>
                    </a:cubicBezTo>
                    <a:cubicBezTo>
                      <a:pt x="168" y="460"/>
                      <a:pt x="155" y="462"/>
                      <a:pt x="154" y="462"/>
                    </a:cubicBezTo>
                    <a:cubicBezTo>
                      <a:pt x="149" y="461"/>
                      <a:pt x="148" y="456"/>
                      <a:pt x="153" y="454"/>
                    </a:cubicBezTo>
                    <a:cubicBezTo>
                      <a:pt x="158" y="453"/>
                      <a:pt x="161" y="457"/>
                      <a:pt x="163" y="451"/>
                    </a:cubicBezTo>
                    <a:cubicBezTo>
                      <a:pt x="164" y="447"/>
                      <a:pt x="162" y="443"/>
                      <a:pt x="168" y="444"/>
                    </a:cubicBezTo>
                    <a:cubicBezTo>
                      <a:pt x="170" y="442"/>
                      <a:pt x="168" y="442"/>
                      <a:pt x="167" y="440"/>
                    </a:cubicBezTo>
                    <a:cubicBezTo>
                      <a:pt x="166" y="438"/>
                      <a:pt x="165" y="439"/>
                      <a:pt x="166" y="436"/>
                    </a:cubicBezTo>
                    <a:cubicBezTo>
                      <a:pt x="166" y="434"/>
                      <a:pt x="170" y="432"/>
                      <a:pt x="170" y="429"/>
                    </a:cubicBezTo>
                    <a:cubicBezTo>
                      <a:pt x="169" y="425"/>
                      <a:pt x="164" y="426"/>
                      <a:pt x="161" y="425"/>
                    </a:cubicBezTo>
                    <a:cubicBezTo>
                      <a:pt x="159" y="424"/>
                      <a:pt x="156" y="420"/>
                      <a:pt x="154" y="419"/>
                    </a:cubicBezTo>
                    <a:cubicBezTo>
                      <a:pt x="152" y="417"/>
                      <a:pt x="134" y="412"/>
                      <a:pt x="140" y="407"/>
                    </a:cubicBezTo>
                    <a:cubicBezTo>
                      <a:pt x="146" y="403"/>
                      <a:pt x="155" y="414"/>
                      <a:pt x="159" y="416"/>
                    </a:cubicBezTo>
                    <a:cubicBezTo>
                      <a:pt x="163" y="417"/>
                      <a:pt x="166" y="415"/>
                      <a:pt x="165" y="411"/>
                    </a:cubicBezTo>
                    <a:cubicBezTo>
                      <a:pt x="164" y="406"/>
                      <a:pt x="160" y="405"/>
                      <a:pt x="157" y="403"/>
                    </a:cubicBezTo>
                    <a:cubicBezTo>
                      <a:pt x="154" y="401"/>
                      <a:pt x="153" y="397"/>
                      <a:pt x="152" y="394"/>
                    </a:cubicBezTo>
                    <a:cubicBezTo>
                      <a:pt x="152" y="392"/>
                      <a:pt x="152" y="391"/>
                      <a:pt x="152" y="389"/>
                    </a:cubicBezTo>
                    <a:cubicBezTo>
                      <a:pt x="152" y="385"/>
                      <a:pt x="149" y="383"/>
                      <a:pt x="145" y="383"/>
                    </a:cubicBezTo>
                    <a:cubicBezTo>
                      <a:pt x="146" y="391"/>
                      <a:pt x="136" y="396"/>
                      <a:pt x="130" y="393"/>
                    </a:cubicBezTo>
                    <a:cubicBezTo>
                      <a:pt x="126" y="392"/>
                      <a:pt x="125" y="388"/>
                      <a:pt x="128" y="386"/>
                    </a:cubicBezTo>
                    <a:cubicBezTo>
                      <a:pt x="130" y="385"/>
                      <a:pt x="133" y="386"/>
                      <a:pt x="134" y="384"/>
                    </a:cubicBezTo>
                    <a:cubicBezTo>
                      <a:pt x="135" y="383"/>
                      <a:pt x="134" y="377"/>
                      <a:pt x="134" y="374"/>
                    </a:cubicBezTo>
                    <a:cubicBezTo>
                      <a:pt x="135" y="372"/>
                      <a:pt x="136" y="369"/>
                      <a:pt x="136" y="366"/>
                    </a:cubicBezTo>
                    <a:cubicBezTo>
                      <a:pt x="137" y="363"/>
                      <a:pt x="136" y="360"/>
                      <a:pt x="135" y="357"/>
                    </a:cubicBezTo>
                    <a:cubicBezTo>
                      <a:pt x="134" y="356"/>
                      <a:pt x="135" y="355"/>
                      <a:pt x="134" y="354"/>
                    </a:cubicBezTo>
                    <a:cubicBezTo>
                      <a:pt x="132" y="353"/>
                      <a:pt x="131" y="353"/>
                      <a:pt x="130" y="351"/>
                    </a:cubicBezTo>
                    <a:cubicBezTo>
                      <a:pt x="129" y="348"/>
                      <a:pt x="130" y="344"/>
                      <a:pt x="129" y="342"/>
                    </a:cubicBezTo>
                    <a:cubicBezTo>
                      <a:pt x="128" y="339"/>
                      <a:pt x="128" y="336"/>
                      <a:pt x="126" y="333"/>
                    </a:cubicBezTo>
                    <a:cubicBezTo>
                      <a:pt x="124" y="328"/>
                      <a:pt x="125" y="321"/>
                      <a:pt x="123" y="315"/>
                    </a:cubicBezTo>
                    <a:cubicBezTo>
                      <a:pt x="122" y="313"/>
                      <a:pt x="120" y="312"/>
                      <a:pt x="118" y="309"/>
                    </a:cubicBezTo>
                    <a:cubicBezTo>
                      <a:pt x="116" y="307"/>
                      <a:pt x="115" y="305"/>
                      <a:pt x="114" y="303"/>
                    </a:cubicBezTo>
                    <a:cubicBezTo>
                      <a:pt x="112" y="300"/>
                      <a:pt x="110" y="299"/>
                      <a:pt x="110" y="295"/>
                    </a:cubicBezTo>
                    <a:cubicBezTo>
                      <a:pt x="109" y="293"/>
                      <a:pt x="109" y="289"/>
                      <a:pt x="108" y="287"/>
                    </a:cubicBezTo>
                    <a:cubicBezTo>
                      <a:pt x="106" y="282"/>
                      <a:pt x="100" y="278"/>
                      <a:pt x="96" y="275"/>
                    </a:cubicBezTo>
                    <a:cubicBezTo>
                      <a:pt x="94" y="273"/>
                      <a:pt x="92" y="271"/>
                      <a:pt x="89" y="270"/>
                    </a:cubicBezTo>
                    <a:cubicBezTo>
                      <a:pt x="86" y="268"/>
                      <a:pt x="83" y="269"/>
                      <a:pt x="80" y="268"/>
                    </a:cubicBezTo>
                    <a:cubicBezTo>
                      <a:pt x="77" y="267"/>
                      <a:pt x="76" y="265"/>
                      <a:pt x="76" y="262"/>
                    </a:cubicBezTo>
                    <a:cubicBezTo>
                      <a:pt x="71" y="262"/>
                      <a:pt x="70" y="269"/>
                      <a:pt x="66" y="270"/>
                    </a:cubicBezTo>
                    <a:cubicBezTo>
                      <a:pt x="63" y="270"/>
                      <a:pt x="63" y="270"/>
                      <a:pt x="61" y="271"/>
                    </a:cubicBezTo>
                    <a:cubicBezTo>
                      <a:pt x="59" y="272"/>
                      <a:pt x="58" y="273"/>
                      <a:pt x="56" y="274"/>
                    </a:cubicBezTo>
                    <a:cubicBezTo>
                      <a:pt x="56" y="272"/>
                      <a:pt x="55" y="271"/>
                      <a:pt x="55" y="270"/>
                    </a:cubicBezTo>
                    <a:cubicBezTo>
                      <a:pt x="55" y="268"/>
                      <a:pt x="56" y="267"/>
                      <a:pt x="56" y="265"/>
                    </a:cubicBezTo>
                    <a:cubicBezTo>
                      <a:pt x="49" y="264"/>
                      <a:pt x="54" y="271"/>
                      <a:pt x="52" y="272"/>
                    </a:cubicBezTo>
                    <a:cubicBezTo>
                      <a:pt x="50" y="273"/>
                      <a:pt x="48" y="266"/>
                      <a:pt x="46" y="266"/>
                    </a:cubicBezTo>
                    <a:cubicBezTo>
                      <a:pt x="44" y="268"/>
                      <a:pt x="45" y="269"/>
                      <a:pt x="47" y="272"/>
                    </a:cubicBezTo>
                    <a:cubicBezTo>
                      <a:pt x="49" y="274"/>
                      <a:pt x="51" y="276"/>
                      <a:pt x="52" y="279"/>
                    </a:cubicBezTo>
                    <a:cubicBezTo>
                      <a:pt x="48" y="281"/>
                      <a:pt x="46" y="276"/>
                      <a:pt x="45" y="275"/>
                    </a:cubicBezTo>
                    <a:cubicBezTo>
                      <a:pt x="42" y="273"/>
                      <a:pt x="39" y="272"/>
                      <a:pt x="36" y="271"/>
                    </a:cubicBezTo>
                    <a:cubicBezTo>
                      <a:pt x="33" y="269"/>
                      <a:pt x="32" y="267"/>
                      <a:pt x="30" y="265"/>
                    </a:cubicBezTo>
                    <a:cubicBezTo>
                      <a:pt x="27" y="262"/>
                      <a:pt x="29" y="260"/>
                      <a:pt x="32" y="257"/>
                    </a:cubicBezTo>
                    <a:cubicBezTo>
                      <a:pt x="34" y="256"/>
                      <a:pt x="36" y="256"/>
                      <a:pt x="37" y="255"/>
                    </a:cubicBezTo>
                    <a:cubicBezTo>
                      <a:pt x="42" y="251"/>
                      <a:pt x="34" y="253"/>
                      <a:pt x="32" y="253"/>
                    </a:cubicBezTo>
                    <a:cubicBezTo>
                      <a:pt x="27" y="254"/>
                      <a:pt x="27" y="252"/>
                      <a:pt x="25" y="248"/>
                    </a:cubicBezTo>
                    <a:cubicBezTo>
                      <a:pt x="24" y="245"/>
                      <a:pt x="24" y="243"/>
                      <a:pt x="26" y="240"/>
                    </a:cubicBezTo>
                    <a:cubicBezTo>
                      <a:pt x="22" y="236"/>
                      <a:pt x="21" y="247"/>
                      <a:pt x="20" y="249"/>
                    </a:cubicBezTo>
                    <a:cubicBezTo>
                      <a:pt x="17" y="253"/>
                      <a:pt x="12" y="245"/>
                      <a:pt x="11" y="242"/>
                    </a:cubicBezTo>
                    <a:cubicBezTo>
                      <a:pt x="11" y="239"/>
                      <a:pt x="11" y="237"/>
                      <a:pt x="14" y="235"/>
                    </a:cubicBezTo>
                    <a:cubicBezTo>
                      <a:pt x="14" y="235"/>
                      <a:pt x="16" y="235"/>
                      <a:pt x="17" y="234"/>
                    </a:cubicBezTo>
                    <a:cubicBezTo>
                      <a:pt x="18" y="234"/>
                      <a:pt x="18" y="232"/>
                      <a:pt x="20" y="232"/>
                    </a:cubicBezTo>
                    <a:cubicBezTo>
                      <a:pt x="24" y="231"/>
                      <a:pt x="28" y="240"/>
                      <a:pt x="32" y="235"/>
                    </a:cubicBezTo>
                    <a:cubicBezTo>
                      <a:pt x="32" y="234"/>
                      <a:pt x="29" y="231"/>
                      <a:pt x="30" y="230"/>
                    </a:cubicBezTo>
                    <a:cubicBezTo>
                      <a:pt x="30" y="228"/>
                      <a:pt x="35" y="228"/>
                      <a:pt x="37" y="227"/>
                    </a:cubicBezTo>
                    <a:cubicBezTo>
                      <a:pt x="41" y="227"/>
                      <a:pt x="46" y="230"/>
                      <a:pt x="49" y="232"/>
                    </a:cubicBezTo>
                    <a:cubicBezTo>
                      <a:pt x="51" y="233"/>
                      <a:pt x="53" y="236"/>
                      <a:pt x="55" y="232"/>
                    </a:cubicBezTo>
                    <a:cubicBezTo>
                      <a:pt x="56" y="229"/>
                      <a:pt x="53" y="230"/>
                      <a:pt x="51" y="229"/>
                    </a:cubicBezTo>
                    <a:cubicBezTo>
                      <a:pt x="47" y="225"/>
                      <a:pt x="54" y="223"/>
                      <a:pt x="56" y="220"/>
                    </a:cubicBezTo>
                    <a:cubicBezTo>
                      <a:pt x="54" y="218"/>
                      <a:pt x="52" y="215"/>
                      <a:pt x="49" y="216"/>
                    </a:cubicBezTo>
                    <a:cubicBezTo>
                      <a:pt x="46" y="217"/>
                      <a:pt x="45" y="222"/>
                      <a:pt x="42" y="223"/>
                    </a:cubicBezTo>
                    <a:cubicBezTo>
                      <a:pt x="39" y="224"/>
                      <a:pt x="35" y="222"/>
                      <a:pt x="32" y="223"/>
                    </a:cubicBezTo>
                    <a:cubicBezTo>
                      <a:pt x="30" y="224"/>
                      <a:pt x="30" y="225"/>
                      <a:pt x="28" y="225"/>
                    </a:cubicBezTo>
                    <a:cubicBezTo>
                      <a:pt x="26" y="224"/>
                      <a:pt x="25" y="223"/>
                      <a:pt x="24" y="222"/>
                    </a:cubicBezTo>
                    <a:cubicBezTo>
                      <a:pt x="19" y="218"/>
                      <a:pt x="16" y="212"/>
                      <a:pt x="10" y="210"/>
                    </a:cubicBezTo>
                    <a:cubicBezTo>
                      <a:pt x="4" y="208"/>
                      <a:pt x="0" y="203"/>
                      <a:pt x="1" y="196"/>
                    </a:cubicBezTo>
                    <a:cubicBezTo>
                      <a:pt x="1" y="190"/>
                      <a:pt x="8" y="185"/>
                      <a:pt x="13" y="182"/>
                    </a:cubicBezTo>
                    <a:cubicBezTo>
                      <a:pt x="16" y="180"/>
                      <a:pt x="20" y="181"/>
                      <a:pt x="23" y="179"/>
                    </a:cubicBezTo>
                    <a:cubicBezTo>
                      <a:pt x="25" y="177"/>
                      <a:pt x="27" y="174"/>
                      <a:pt x="28" y="171"/>
                    </a:cubicBezTo>
                    <a:cubicBezTo>
                      <a:pt x="29" y="171"/>
                      <a:pt x="30" y="167"/>
                      <a:pt x="30" y="167"/>
                    </a:cubicBezTo>
                    <a:cubicBezTo>
                      <a:pt x="31" y="166"/>
                      <a:pt x="35" y="166"/>
                      <a:pt x="36" y="166"/>
                    </a:cubicBezTo>
                    <a:cubicBezTo>
                      <a:pt x="41" y="165"/>
                      <a:pt x="42" y="166"/>
                      <a:pt x="46" y="166"/>
                    </a:cubicBezTo>
                    <a:cubicBezTo>
                      <a:pt x="54" y="168"/>
                      <a:pt x="58" y="159"/>
                      <a:pt x="60" y="153"/>
                    </a:cubicBezTo>
                    <a:cubicBezTo>
                      <a:pt x="61" y="150"/>
                      <a:pt x="61" y="148"/>
                      <a:pt x="60" y="145"/>
                    </a:cubicBezTo>
                    <a:cubicBezTo>
                      <a:pt x="59" y="142"/>
                      <a:pt x="57" y="139"/>
                      <a:pt x="59" y="136"/>
                    </a:cubicBezTo>
                    <a:cubicBezTo>
                      <a:pt x="69" y="121"/>
                      <a:pt x="46" y="111"/>
                      <a:pt x="60" y="95"/>
                    </a:cubicBezTo>
                    <a:cubicBezTo>
                      <a:pt x="66" y="87"/>
                      <a:pt x="70" y="93"/>
                      <a:pt x="71" y="81"/>
                    </a:cubicBezTo>
                    <a:cubicBezTo>
                      <a:pt x="71" y="77"/>
                      <a:pt x="63" y="68"/>
                      <a:pt x="63" y="62"/>
                    </a:cubicBezTo>
                    <a:cubicBezTo>
                      <a:pt x="65" y="49"/>
                      <a:pt x="84" y="38"/>
                      <a:pt x="96" y="37"/>
                    </a:cubicBezTo>
                    <a:cubicBezTo>
                      <a:pt x="104" y="36"/>
                      <a:pt x="109" y="38"/>
                      <a:pt x="118" y="35"/>
                    </a:cubicBezTo>
                    <a:cubicBezTo>
                      <a:pt x="125" y="32"/>
                      <a:pt x="128" y="27"/>
                      <a:pt x="137" y="26"/>
                    </a:cubicBezTo>
                    <a:cubicBezTo>
                      <a:pt x="136" y="26"/>
                      <a:pt x="146" y="35"/>
                      <a:pt x="149" y="36"/>
                    </a:cubicBezTo>
                    <a:cubicBezTo>
                      <a:pt x="156" y="38"/>
                      <a:pt x="160" y="37"/>
                      <a:pt x="166" y="33"/>
                    </a:cubicBezTo>
                    <a:cubicBezTo>
                      <a:pt x="176" y="25"/>
                      <a:pt x="175" y="7"/>
                      <a:pt x="190" y="3"/>
                    </a:cubicBezTo>
                    <a:cubicBezTo>
                      <a:pt x="200" y="0"/>
                      <a:pt x="222" y="13"/>
                      <a:pt x="230" y="21"/>
                    </a:cubicBezTo>
                    <a:cubicBezTo>
                      <a:pt x="233" y="25"/>
                      <a:pt x="239" y="37"/>
                      <a:pt x="242" y="38"/>
                    </a:cubicBezTo>
                    <a:cubicBezTo>
                      <a:pt x="249" y="42"/>
                      <a:pt x="263" y="35"/>
                      <a:pt x="271" y="35"/>
                    </a:cubicBezTo>
                    <a:cubicBezTo>
                      <a:pt x="279" y="35"/>
                      <a:pt x="285" y="41"/>
                      <a:pt x="293" y="41"/>
                    </a:cubicBezTo>
                    <a:cubicBezTo>
                      <a:pt x="301" y="42"/>
                      <a:pt x="310" y="34"/>
                      <a:pt x="318" y="34"/>
                    </a:cubicBezTo>
                    <a:cubicBezTo>
                      <a:pt x="321" y="40"/>
                      <a:pt x="317" y="47"/>
                      <a:pt x="313" y="52"/>
                    </a:cubicBezTo>
                    <a:cubicBezTo>
                      <a:pt x="309" y="56"/>
                      <a:pt x="304" y="59"/>
                      <a:pt x="299" y="62"/>
                    </a:cubicBezTo>
                    <a:cubicBezTo>
                      <a:pt x="297" y="63"/>
                      <a:pt x="295" y="65"/>
                      <a:pt x="292" y="66"/>
                    </a:cubicBezTo>
                    <a:cubicBezTo>
                      <a:pt x="291" y="66"/>
                      <a:pt x="290" y="67"/>
                      <a:pt x="289" y="67"/>
                    </a:cubicBezTo>
                    <a:cubicBezTo>
                      <a:pt x="288" y="68"/>
                      <a:pt x="287" y="68"/>
                      <a:pt x="287" y="70"/>
                    </a:cubicBezTo>
                    <a:cubicBezTo>
                      <a:pt x="288" y="70"/>
                      <a:pt x="289" y="71"/>
                      <a:pt x="290" y="72"/>
                    </a:cubicBezTo>
                    <a:cubicBezTo>
                      <a:pt x="292" y="72"/>
                      <a:pt x="295" y="71"/>
                      <a:pt x="297" y="70"/>
                    </a:cubicBezTo>
                    <a:cubicBezTo>
                      <a:pt x="299" y="69"/>
                      <a:pt x="300" y="68"/>
                      <a:pt x="302" y="66"/>
                    </a:cubicBezTo>
                    <a:cubicBezTo>
                      <a:pt x="304" y="64"/>
                      <a:pt x="306" y="62"/>
                      <a:pt x="308" y="59"/>
                    </a:cubicBezTo>
                    <a:cubicBezTo>
                      <a:pt x="309" y="58"/>
                      <a:pt x="310" y="57"/>
                      <a:pt x="310" y="56"/>
                    </a:cubicBezTo>
                    <a:cubicBezTo>
                      <a:pt x="311" y="55"/>
                      <a:pt x="312" y="55"/>
                      <a:pt x="313" y="54"/>
                    </a:cubicBezTo>
                    <a:cubicBezTo>
                      <a:pt x="314" y="53"/>
                      <a:pt x="315" y="52"/>
                      <a:pt x="316" y="52"/>
                    </a:cubicBezTo>
                    <a:cubicBezTo>
                      <a:pt x="317" y="51"/>
                      <a:pt x="320" y="50"/>
                      <a:pt x="322" y="50"/>
                    </a:cubicBezTo>
                    <a:cubicBezTo>
                      <a:pt x="324" y="49"/>
                      <a:pt x="326" y="49"/>
                      <a:pt x="327" y="49"/>
                    </a:cubicBezTo>
                    <a:cubicBezTo>
                      <a:pt x="329" y="48"/>
                      <a:pt x="330" y="46"/>
                      <a:pt x="330" y="45"/>
                    </a:cubicBezTo>
                    <a:cubicBezTo>
                      <a:pt x="330" y="43"/>
                      <a:pt x="329" y="41"/>
                      <a:pt x="329" y="40"/>
                    </a:cubicBezTo>
                    <a:cubicBezTo>
                      <a:pt x="329" y="39"/>
                      <a:pt x="330" y="36"/>
                      <a:pt x="331" y="35"/>
                    </a:cubicBezTo>
                    <a:cubicBezTo>
                      <a:pt x="333" y="35"/>
                      <a:pt x="333" y="40"/>
                      <a:pt x="335" y="38"/>
                    </a:cubicBezTo>
                    <a:cubicBezTo>
                      <a:pt x="336" y="38"/>
                      <a:pt x="336" y="37"/>
                      <a:pt x="336" y="36"/>
                    </a:cubicBezTo>
                    <a:cubicBezTo>
                      <a:pt x="336" y="35"/>
                      <a:pt x="335" y="33"/>
                      <a:pt x="336" y="32"/>
                    </a:cubicBezTo>
                    <a:cubicBezTo>
                      <a:pt x="336" y="30"/>
                      <a:pt x="337" y="28"/>
                      <a:pt x="338" y="26"/>
                    </a:cubicBezTo>
                    <a:cubicBezTo>
                      <a:pt x="348" y="22"/>
                      <a:pt x="349" y="29"/>
                      <a:pt x="356" y="30"/>
                    </a:cubicBezTo>
                    <a:cubicBezTo>
                      <a:pt x="364" y="32"/>
                      <a:pt x="372" y="28"/>
                      <a:pt x="379" y="31"/>
                    </a:cubicBezTo>
                    <a:cubicBezTo>
                      <a:pt x="380" y="46"/>
                      <a:pt x="397" y="40"/>
                      <a:pt x="407" y="43"/>
                    </a:cubicBezTo>
                    <a:cubicBezTo>
                      <a:pt x="416" y="46"/>
                      <a:pt x="425" y="52"/>
                      <a:pt x="434" y="56"/>
                    </a:cubicBezTo>
                    <a:cubicBezTo>
                      <a:pt x="446" y="79"/>
                      <a:pt x="410" y="76"/>
                      <a:pt x="399" y="87"/>
                    </a:cubicBezTo>
                    <a:cubicBezTo>
                      <a:pt x="421" y="96"/>
                      <a:pt x="447" y="85"/>
                      <a:pt x="468" y="99"/>
                    </a:cubicBezTo>
                    <a:cubicBezTo>
                      <a:pt x="464" y="111"/>
                      <a:pt x="447" y="115"/>
                      <a:pt x="435" y="116"/>
                    </a:cubicBezTo>
                    <a:cubicBezTo>
                      <a:pt x="435" y="123"/>
                      <a:pt x="439" y="130"/>
                      <a:pt x="430" y="133"/>
                    </a:cubicBezTo>
                    <a:cubicBezTo>
                      <a:pt x="425" y="128"/>
                      <a:pt x="422" y="123"/>
                      <a:pt x="417" y="121"/>
                    </a:cubicBezTo>
                    <a:cubicBezTo>
                      <a:pt x="422" y="123"/>
                      <a:pt x="405" y="137"/>
                      <a:pt x="403" y="138"/>
                    </a:cubicBezTo>
                    <a:cubicBezTo>
                      <a:pt x="394" y="143"/>
                      <a:pt x="392" y="147"/>
                      <a:pt x="393" y="157"/>
                    </a:cubicBezTo>
                    <a:cubicBezTo>
                      <a:pt x="394" y="160"/>
                      <a:pt x="394" y="166"/>
                      <a:pt x="393" y="169"/>
                    </a:cubicBezTo>
                    <a:cubicBezTo>
                      <a:pt x="393" y="172"/>
                      <a:pt x="389" y="173"/>
                      <a:pt x="390" y="177"/>
                    </a:cubicBezTo>
                    <a:cubicBezTo>
                      <a:pt x="379" y="182"/>
                      <a:pt x="386" y="187"/>
                      <a:pt x="384" y="198"/>
                    </a:cubicBezTo>
                    <a:cubicBezTo>
                      <a:pt x="383" y="204"/>
                      <a:pt x="370" y="212"/>
                      <a:pt x="379" y="218"/>
                    </a:cubicBezTo>
                    <a:cubicBezTo>
                      <a:pt x="381" y="215"/>
                      <a:pt x="382" y="208"/>
                      <a:pt x="384" y="207"/>
                    </a:cubicBezTo>
                    <a:cubicBezTo>
                      <a:pt x="388" y="204"/>
                      <a:pt x="395" y="209"/>
                      <a:pt x="397" y="212"/>
                    </a:cubicBezTo>
                    <a:cubicBezTo>
                      <a:pt x="409" y="226"/>
                      <a:pt x="382" y="219"/>
                      <a:pt x="390" y="227"/>
                    </a:cubicBezTo>
                    <a:cubicBezTo>
                      <a:pt x="399" y="234"/>
                      <a:pt x="410" y="220"/>
                      <a:pt x="408" y="239"/>
                    </a:cubicBezTo>
                    <a:cubicBezTo>
                      <a:pt x="408" y="246"/>
                      <a:pt x="409" y="247"/>
                      <a:pt x="401" y="246"/>
                    </a:cubicBezTo>
                    <a:cubicBezTo>
                      <a:pt x="395" y="246"/>
                      <a:pt x="391" y="244"/>
                      <a:pt x="386" y="246"/>
                    </a:cubicBezTo>
                    <a:cubicBezTo>
                      <a:pt x="386" y="249"/>
                      <a:pt x="386" y="252"/>
                      <a:pt x="387" y="254"/>
                    </a:cubicBezTo>
                    <a:cubicBezTo>
                      <a:pt x="383" y="255"/>
                      <a:pt x="379" y="252"/>
                      <a:pt x="378" y="248"/>
                    </a:cubicBezTo>
                    <a:cubicBezTo>
                      <a:pt x="373" y="246"/>
                      <a:pt x="372" y="252"/>
                      <a:pt x="374" y="255"/>
                    </a:cubicBezTo>
                    <a:cubicBezTo>
                      <a:pt x="374" y="256"/>
                      <a:pt x="382" y="265"/>
                      <a:pt x="381" y="264"/>
                    </a:cubicBezTo>
                    <a:cubicBezTo>
                      <a:pt x="386" y="267"/>
                      <a:pt x="390" y="260"/>
                      <a:pt x="394" y="266"/>
                    </a:cubicBezTo>
                    <a:cubicBezTo>
                      <a:pt x="397" y="270"/>
                      <a:pt x="394" y="275"/>
                      <a:pt x="388" y="274"/>
                    </a:cubicBezTo>
                    <a:cubicBezTo>
                      <a:pt x="392" y="278"/>
                      <a:pt x="396" y="278"/>
                      <a:pt x="398" y="284"/>
                    </a:cubicBezTo>
                    <a:cubicBezTo>
                      <a:pt x="399" y="288"/>
                      <a:pt x="399" y="296"/>
                      <a:pt x="399" y="300"/>
                    </a:cubicBezTo>
                    <a:cubicBezTo>
                      <a:pt x="393" y="300"/>
                      <a:pt x="394" y="294"/>
                      <a:pt x="391" y="290"/>
                    </a:cubicBezTo>
                    <a:cubicBezTo>
                      <a:pt x="388" y="288"/>
                      <a:pt x="383" y="287"/>
                      <a:pt x="379" y="287"/>
                    </a:cubicBezTo>
                    <a:cubicBezTo>
                      <a:pt x="376" y="295"/>
                      <a:pt x="393" y="297"/>
                      <a:pt x="386" y="304"/>
                    </a:cubicBezTo>
                    <a:cubicBezTo>
                      <a:pt x="388" y="306"/>
                      <a:pt x="389" y="309"/>
                      <a:pt x="388" y="312"/>
                    </a:cubicBezTo>
                    <a:cubicBezTo>
                      <a:pt x="394" y="312"/>
                      <a:pt x="396" y="307"/>
                      <a:pt x="401" y="313"/>
                    </a:cubicBezTo>
                    <a:cubicBezTo>
                      <a:pt x="403" y="315"/>
                      <a:pt x="404" y="321"/>
                      <a:pt x="403" y="324"/>
                    </a:cubicBezTo>
                    <a:cubicBezTo>
                      <a:pt x="396" y="327"/>
                      <a:pt x="391" y="315"/>
                      <a:pt x="386" y="322"/>
                    </a:cubicBezTo>
                    <a:cubicBezTo>
                      <a:pt x="388" y="324"/>
                      <a:pt x="390" y="325"/>
                      <a:pt x="390" y="328"/>
                    </a:cubicBezTo>
                    <a:cubicBezTo>
                      <a:pt x="386" y="328"/>
                      <a:pt x="383" y="326"/>
                      <a:pt x="379" y="325"/>
                    </a:cubicBezTo>
                    <a:cubicBezTo>
                      <a:pt x="370" y="330"/>
                      <a:pt x="381" y="331"/>
                      <a:pt x="384" y="331"/>
                    </a:cubicBezTo>
                    <a:cubicBezTo>
                      <a:pt x="389" y="332"/>
                      <a:pt x="394" y="334"/>
                      <a:pt x="393" y="340"/>
                    </a:cubicBezTo>
                    <a:cubicBezTo>
                      <a:pt x="393" y="345"/>
                      <a:pt x="385" y="348"/>
                      <a:pt x="381" y="348"/>
                    </a:cubicBezTo>
                    <a:cubicBezTo>
                      <a:pt x="375" y="348"/>
                      <a:pt x="373" y="345"/>
                      <a:pt x="368" y="341"/>
                    </a:cubicBezTo>
                    <a:cubicBezTo>
                      <a:pt x="366" y="340"/>
                      <a:pt x="359" y="333"/>
                      <a:pt x="357" y="340"/>
                    </a:cubicBezTo>
                    <a:cubicBezTo>
                      <a:pt x="356" y="345"/>
                      <a:pt x="368" y="348"/>
                      <a:pt x="371" y="350"/>
                    </a:cubicBezTo>
                    <a:cubicBezTo>
                      <a:pt x="373" y="352"/>
                      <a:pt x="381" y="356"/>
                      <a:pt x="381" y="359"/>
                    </a:cubicBezTo>
                    <a:cubicBezTo>
                      <a:pt x="382" y="367"/>
                      <a:pt x="374" y="359"/>
                      <a:pt x="372" y="357"/>
                    </a:cubicBezTo>
                    <a:cubicBezTo>
                      <a:pt x="373" y="362"/>
                      <a:pt x="379" y="364"/>
                      <a:pt x="380" y="368"/>
                    </a:cubicBezTo>
                    <a:cubicBezTo>
                      <a:pt x="381" y="373"/>
                      <a:pt x="376" y="373"/>
                      <a:pt x="378" y="379"/>
                    </a:cubicBezTo>
                    <a:cubicBezTo>
                      <a:pt x="371" y="378"/>
                      <a:pt x="363" y="368"/>
                      <a:pt x="362" y="362"/>
                    </a:cubicBezTo>
                    <a:cubicBezTo>
                      <a:pt x="360" y="356"/>
                      <a:pt x="357" y="345"/>
                      <a:pt x="349" y="346"/>
                    </a:cubicBezTo>
                    <a:cubicBezTo>
                      <a:pt x="349" y="347"/>
                      <a:pt x="349" y="349"/>
                      <a:pt x="349" y="351"/>
                    </a:cubicBezTo>
                    <a:cubicBezTo>
                      <a:pt x="351" y="352"/>
                      <a:pt x="360" y="357"/>
                      <a:pt x="360" y="359"/>
                    </a:cubicBezTo>
                    <a:cubicBezTo>
                      <a:pt x="362" y="364"/>
                      <a:pt x="350" y="361"/>
                      <a:pt x="346" y="361"/>
                    </a:cubicBezTo>
                    <a:cubicBezTo>
                      <a:pt x="349" y="367"/>
                      <a:pt x="357" y="364"/>
                      <a:pt x="360" y="368"/>
                    </a:cubicBezTo>
                    <a:cubicBezTo>
                      <a:pt x="360" y="369"/>
                      <a:pt x="359" y="369"/>
                      <a:pt x="359" y="370"/>
                    </a:cubicBezTo>
                    <a:cubicBezTo>
                      <a:pt x="360" y="378"/>
                      <a:pt x="375" y="381"/>
                      <a:pt x="379" y="386"/>
                    </a:cubicBezTo>
                    <a:cubicBezTo>
                      <a:pt x="381" y="390"/>
                      <a:pt x="386" y="409"/>
                      <a:pt x="382" y="413"/>
                    </a:cubicBezTo>
                    <a:cubicBezTo>
                      <a:pt x="379" y="416"/>
                      <a:pt x="369" y="414"/>
                      <a:pt x="367" y="412"/>
                    </a:cubicBezTo>
                    <a:cubicBezTo>
                      <a:pt x="363" y="409"/>
                      <a:pt x="364" y="405"/>
                      <a:pt x="362" y="400"/>
                    </a:cubicBezTo>
                    <a:cubicBezTo>
                      <a:pt x="358" y="393"/>
                      <a:pt x="347" y="384"/>
                      <a:pt x="339" y="383"/>
                    </a:cubicBezTo>
                    <a:cubicBezTo>
                      <a:pt x="336" y="390"/>
                      <a:pt x="339" y="390"/>
                      <a:pt x="344" y="393"/>
                    </a:cubicBezTo>
                    <a:cubicBezTo>
                      <a:pt x="349" y="396"/>
                      <a:pt x="352" y="396"/>
                      <a:pt x="352" y="403"/>
                    </a:cubicBezTo>
                    <a:cubicBezTo>
                      <a:pt x="345" y="403"/>
                      <a:pt x="338" y="409"/>
                      <a:pt x="331" y="408"/>
                    </a:cubicBezTo>
                    <a:cubicBezTo>
                      <a:pt x="322" y="425"/>
                      <a:pt x="349" y="404"/>
                      <a:pt x="350" y="404"/>
                    </a:cubicBezTo>
                    <a:cubicBezTo>
                      <a:pt x="361" y="405"/>
                      <a:pt x="339" y="420"/>
                      <a:pt x="338" y="421"/>
                    </a:cubicBezTo>
                    <a:cubicBezTo>
                      <a:pt x="344" y="425"/>
                      <a:pt x="348" y="419"/>
                      <a:pt x="353" y="418"/>
                    </a:cubicBezTo>
                    <a:cubicBezTo>
                      <a:pt x="359" y="417"/>
                      <a:pt x="366" y="417"/>
                      <a:pt x="371" y="420"/>
                    </a:cubicBezTo>
                    <a:cubicBezTo>
                      <a:pt x="372" y="420"/>
                      <a:pt x="378" y="423"/>
                      <a:pt x="378" y="424"/>
                    </a:cubicBezTo>
                    <a:cubicBezTo>
                      <a:pt x="380" y="428"/>
                      <a:pt x="376" y="427"/>
                      <a:pt x="374" y="429"/>
                    </a:cubicBezTo>
                    <a:cubicBezTo>
                      <a:pt x="364" y="435"/>
                      <a:pt x="358" y="441"/>
                      <a:pt x="350" y="449"/>
                    </a:cubicBezTo>
                    <a:cubicBezTo>
                      <a:pt x="343" y="457"/>
                      <a:pt x="334" y="464"/>
                      <a:pt x="324" y="464"/>
                    </a:cubicBezTo>
                    <a:cubicBezTo>
                      <a:pt x="320" y="464"/>
                      <a:pt x="314" y="464"/>
                      <a:pt x="311" y="463"/>
                    </a:cubicBezTo>
                    <a:cubicBezTo>
                      <a:pt x="305" y="462"/>
                      <a:pt x="306" y="459"/>
                      <a:pt x="301" y="457"/>
                    </a:cubicBezTo>
                    <a:cubicBezTo>
                      <a:pt x="288" y="452"/>
                      <a:pt x="299" y="469"/>
                      <a:pt x="302" y="472"/>
                    </a:cubicBezTo>
                    <a:cubicBezTo>
                      <a:pt x="299" y="475"/>
                      <a:pt x="295" y="475"/>
                      <a:pt x="293" y="477"/>
                    </a:cubicBezTo>
                    <a:cubicBezTo>
                      <a:pt x="290" y="480"/>
                      <a:pt x="290" y="484"/>
                      <a:pt x="289" y="488"/>
                    </a:cubicBezTo>
                    <a:cubicBezTo>
                      <a:pt x="286" y="495"/>
                      <a:pt x="284" y="500"/>
                      <a:pt x="278" y="505"/>
                    </a:cubicBezTo>
                    <a:cubicBezTo>
                      <a:pt x="275" y="508"/>
                      <a:pt x="275" y="511"/>
                      <a:pt x="270" y="510"/>
                    </a:cubicBezTo>
                    <a:cubicBezTo>
                      <a:pt x="264" y="508"/>
                      <a:pt x="269" y="503"/>
                      <a:pt x="266" y="499"/>
                    </a:cubicBezTo>
                    <a:cubicBezTo>
                      <a:pt x="264" y="496"/>
                      <a:pt x="261" y="495"/>
                      <a:pt x="258" y="498"/>
                    </a:cubicBezTo>
                    <a:cubicBezTo>
                      <a:pt x="257" y="499"/>
                      <a:pt x="256" y="501"/>
                      <a:pt x="256" y="503"/>
                    </a:cubicBezTo>
                    <a:cubicBezTo>
                      <a:pt x="256" y="505"/>
                      <a:pt x="256" y="506"/>
                      <a:pt x="256" y="509"/>
                    </a:cubicBezTo>
                    <a:cubicBezTo>
                      <a:pt x="256" y="509"/>
                      <a:pt x="256" y="510"/>
                      <a:pt x="256" y="510"/>
                    </a:cubicBezTo>
                    <a:cubicBezTo>
                      <a:pt x="255" y="511"/>
                      <a:pt x="254" y="511"/>
                      <a:pt x="253" y="511"/>
                    </a:cubicBezTo>
                    <a:cubicBezTo>
                      <a:pt x="252" y="512"/>
                      <a:pt x="251" y="512"/>
                      <a:pt x="250" y="512"/>
                    </a:cubicBezTo>
                    <a:cubicBezTo>
                      <a:pt x="249" y="513"/>
                      <a:pt x="247" y="514"/>
                      <a:pt x="246" y="5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sp>
          <p:nvSpPr>
            <p:cNvPr id="139" name="椭圆 138"/>
            <p:cNvSpPr/>
            <p:nvPr/>
          </p:nvSpPr>
          <p:spPr>
            <a:xfrm>
              <a:off x="7506679" y="1962064"/>
              <a:ext cx="628319" cy="6283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8011481" y="2756914"/>
              <a:ext cx="414585" cy="4145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322176" y="2308446"/>
              <a:ext cx="504804" cy="5048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8229514" y="4515196"/>
              <a:ext cx="318993" cy="318993"/>
            </a:xfrm>
            <a:prstGeom prst="ellipse">
              <a:avLst/>
            </a:prstGeom>
            <a:solidFill>
              <a:srgbClr val="DEC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956939" y="3109685"/>
              <a:ext cx="308254" cy="308254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  <p:sp>
          <p:nvSpPr>
            <p:cNvPr id="144" name="椭圆 143"/>
            <p:cNvSpPr/>
            <p:nvPr/>
          </p:nvSpPr>
          <p:spPr>
            <a:xfrm>
              <a:off x="6476126" y="3096799"/>
              <a:ext cx="318993" cy="318993"/>
            </a:xfrm>
            <a:prstGeom prst="ellipse">
              <a:avLst/>
            </a:prstGeom>
            <a:solidFill>
              <a:srgbClr val="BDA5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145" name="矩形 144"/>
          <p:cNvSpPr/>
          <p:nvPr/>
        </p:nvSpPr>
        <p:spPr>
          <a:xfrm>
            <a:off x="1696705" y="1219116"/>
            <a:ext cx="88970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53147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0" y="2687113"/>
            <a:ext cx="12192000" cy="1838325"/>
          </a:xfrm>
          <a:prstGeom prst="rect">
            <a:avLst/>
          </a:prstGeom>
          <a:solidFill>
            <a:srgbClr val="00A8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28650" y="1016000"/>
            <a:ext cx="3985030" cy="3733800"/>
            <a:chOff x="628650" y="1981200"/>
            <a:chExt cx="3985030" cy="3733800"/>
          </a:xfrm>
          <a:effectLst>
            <a:reflection blurRad="6350" stA="11000" endPos="23000" dir="5400000" sy="-100000" algn="bl" rotWithShape="0"/>
          </a:effectLst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9275" t="6944" r="50000" b="6808"/>
            <a:stretch/>
          </p:blipFill>
          <p:spPr>
            <a:xfrm>
              <a:off x="628650" y="1981200"/>
              <a:ext cx="2645569" cy="3733800"/>
            </a:xfrm>
            <a:prstGeom prst="rect">
              <a:avLst/>
            </a:prstGeom>
            <a:effectLst>
              <a:reflection blurRad="6350" stA="35000" endPos="28000" dir="5400000" sy="-100000" algn="bl" rotWithShape="0"/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74219" y="3105150"/>
              <a:ext cx="1339461" cy="2590800"/>
            </a:xfrm>
            <a:prstGeom prst="rect">
              <a:avLst/>
            </a:prstGeom>
            <a:effectLst>
              <a:reflection blurRad="6350" stA="35000" endPos="28000" dir="5400000" sy="-100000" algn="bl" rotWithShape="0"/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6662" y="2438399"/>
              <a:ext cx="2199552" cy="2895601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33764" y="3517416"/>
              <a:ext cx="1052512" cy="187219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4949885" y="2922717"/>
            <a:ext cx="2115749" cy="1336902"/>
            <a:chOff x="2432056" y="2605351"/>
            <a:chExt cx="2115749" cy="1336902"/>
          </a:xfrm>
        </p:grpSpPr>
        <p:sp>
          <p:nvSpPr>
            <p:cNvPr id="30" name="文本框 29"/>
            <p:cNvSpPr txBox="1"/>
            <p:nvPr/>
          </p:nvSpPr>
          <p:spPr>
            <a:xfrm>
              <a:off x="2626249" y="2605351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432056" y="2988146"/>
              <a:ext cx="211574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7151350" y="3035300"/>
            <a:ext cx="0" cy="1193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7299385" y="2922717"/>
            <a:ext cx="2115749" cy="1336902"/>
            <a:chOff x="2432056" y="2605351"/>
            <a:chExt cx="2115749" cy="1336902"/>
          </a:xfrm>
        </p:grpSpPr>
        <p:sp>
          <p:nvSpPr>
            <p:cNvPr id="35" name="文本框 34"/>
            <p:cNvSpPr txBox="1"/>
            <p:nvPr/>
          </p:nvSpPr>
          <p:spPr>
            <a:xfrm>
              <a:off x="2626249" y="2605351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2432056" y="2988146"/>
              <a:ext cx="211574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9500850" y="3035300"/>
            <a:ext cx="0" cy="1193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9648885" y="2922717"/>
            <a:ext cx="2115749" cy="1336902"/>
            <a:chOff x="2432056" y="2605351"/>
            <a:chExt cx="2115749" cy="1336902"/>
          </a:xfrm>
        </p:grpSpPr>
        <p:sp>
          <p:nvSpPr>
            <p:cNvPr id="43" name="文本框 42"/>
            <p:cNvSpPr txBox="1"/>
            <p:nvPr/>
          </p:nvSpPr>
          <p:spPr>
            <a:xfrm>
              <a:off x="2626249" y="2605351"/>
              <a:ext cx="1723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2432056" y="2988146"/>
              <a:ext cx="211574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rPr>
                <a:t>... ...</a:t>
              </a:r>
              <a:endPara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5059385" y="1374503"/>
            <a:ext cx="60487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185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2786" y="589328"/>
            <a:ext cx="5911023" cy="443326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949885" y="27464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添加标题文本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-41809" y="3817256"/>
            <a:ext cx="12233809" cy="139501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0" y="1688815"/>
            <a:ext cx="7048500" cy="3861991"/>
            <a:chOff x="2705101" y="614758"/>
            <a:chExt cx="7048500" cy="386199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2500" b="14445"/>
            <a:stretch/>
          </p:blipFill>
          <p:spPr>
            <a:xfrm>
              <a:off x="2705101" y="614758"/>
              <a:ext cx="7048500" cy="3861991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23792" y="1045029"/>
              <a:ext cx="4169310" cy="2583543"/>
            </a:xfrm>
            <a:prstGeom prst="rect">
              <a:avLst/>
            </a:prstGeom>
          </p:spPr>
        </p:pic>
      </p:grpSp>
      <p:sp>
        <p:nvSpPr>
          <p:cNvPr id="27" name="矩形 26"/>
          <p:cNvSpPr/>
          <p:nvPr/>
        </p:nvSpPr>
        <p:spPr>
          <a:xfrm>
            <a:off x="6782468" y="4006932"/>
            <a:ext cx="48189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阿里巴巴普惠体 2.0 55 Regular" panose="00020600040101010101" pitchFamily="18" charset="-122"/>
                <a:sym typeface="阿里巴巴普惠体 2.0 55 Regular" panose="00020600040101010101" pitchFamily="18" charset="-122"/>
              </a:rPr>
              <a:t>... ...</a:t>
            </a:r>
            <a:endParaRPr lang="zh-CN" altLang="en-US" sz="2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94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3638</Words>
  <Application>Microsoft Office PowerPoint</Application>
  <PresentationFormat>宽屏</PresentationFormat>
  <Paragraphs>219</Paragraphs>
  <Slides>26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阿里巴巴普惠体 2.0 55 Regular</vt:lpstr>
      <vt:lpstr>等线</vt:lpstr>
      <vt:lpstr>等线 Light</vt:lpstr>
      <vt:lpstr>楷体</vt:lpstr>
      <vt:lpstr>演示佛系体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中国风</dc:subject>
  <dc:creator>51PPT模板网</dc:creator>
  <cp:keywords>www.51pptmoban.com</cp:keywords>
  <dc:description>www.51pptmoban.com</dc:description>
  <cp:lastModifiedBy>YANGs</cp:lastModifiedBy>
  <cp:revision>123</cp:revision>
  <dcterms:created xsi:type="dcterms:W3CDTF">2017-08-13T01:22:40Z</dcterms:created>
  <dcterms:modified xsi:type="dcterms:W3CDTF">2021-08-05T14:02:32Z</dcterms:modified>
</cp:coreProperties>
</file>