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1" r:id="rId2"/>
    <p:sldId id="302" r:id="rId3"/>
    <p:sldId id="307" r:id="rId4"/>
    <p:sldId id="304" r:id="rId5"/>
    <p:sldId id="306" r:id="rId6"/>
    <p:sldId id="308" r:id="rId7"/>
    <p:sldId id="309" r:id="rId8"/>
    <p:sldId id="312" r:id="rId9"/>
    <p:sldId id="310" r:id="rId10"/>
    <p:sldId id="311" r:id="rId11"/>
    <p:sldId id="313" r:id="rId12"/>
    <p:sldId id="258" r:id="rId13"/>
    <p:sldId id="293" r:id="rId14"/>
    <p:sldId id="292" r:id="rId15"/>
    <p:sldId id="298" r:id="rId16"/>
    <p:sldId id="299" r:id="rId17"/>
    <p:sldId id="303" r:id="rId18"/>
    <p:sldId id="31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33" userDrawn="1">
          <p15:clr>
            <a:srgbClr val="A4A3A4"/>
          </p15:clr>
        </p15:guide>
        <p15:guide id="5" pos="3984" userDrawn="1">
          <p15:clr>
            <a:srgbClr val="A4A3A4"/>
          </p15:clr>
        </p15:guide>
        <p15:guide id="6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6165"/>
    <a:srgbClr val="E8A085"/>
    <a:srgbClr val="815F6F"/>
    <a:srgbClr val="575E67"/>
    <a:srgbClr val="1E4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539" autoAdjust="0"/>
  </p:normalViewPr>
  <p:slideViewPr>
    <p:cSldViewPr snapToGrid="0" showGuides="1">
      <p:cViewPr varScale="1">
        <p:scale>
          <a:sx n="112" d="100"/>
          <a:sy n="112" d="100"/>
        </p:scale>
        <p:origin x="186" y="108"/>
      </p:cViewPr>
      <p:guideLst>
        <p:guide orient="horz" pos="2183"/>
        <p:guide pos="3840"/>
        <p:guide pos="325"/>
        <p:guide pos="7333"/>
        <p:guide pos="3984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F98717-EAFE-412D-97AD-5A8901E07C32}" type="datetimeFigureOut">
              <a:rPr lang="zh-CN" altLang="en-US" smtClean="0"/>
              <a:pPr/>
              <a:t>2021/8/9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9967F6C-7898-42D6-9351-3612C69F23E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5886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67F6C-7898-42D6-9351-3612C69F23E5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09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https://unsplash.com/photos/hkhCV41gOpA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67F6C-7898-42D6-9351-3612C69F23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72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B4D4D9-2920-4EA6-98CD-11B980A41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E9B973C-6133-4A5A-A3E7-7DD1A623DE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384689-6167-4C14-9758-FE098FBF4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05AF874-E4AC-44DB-B362-49D95A776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BD14F94-72F4-4FA7-9177-159E60BCC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187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50A987-FE23-4977-B9F4-6B39545D8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415635F-078A-4514-89DD-A5F0AD758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506272-BFFA-466E-83A2-B1ADE87AF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FA2B23-AA06-479D-9EF7-C344019D0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536239C-BDF5-4D3A-A7FA-ABACDE2B1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1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0E271A1-716D-484A-A15B-BC8F769863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4F5B348-E724-4074-97D7-3604F331CD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A5BE74-9F3A-4DC6-AE70-D500C012B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CAF5EA-301D-448D-BED9-95C23D71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9F31C59-2A3D-417D-85FE-5766F7B88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5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5D0622-D55D-4826-AC89-CD7A50866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7C54E51-7670-49F2-A377-DA4C3FBDD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C8950E-4B33-4F96-B26D-809E7D6FF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D4F62D-395F-4734-88C4-D22AAD9AF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93818-EC26-4D2C-A092-14CBD3193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85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736E41-A6CF-46E5-A680-B66A9A56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120C4D5-44A2-42D3-9EFF-8C5ECDCFE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5AD2C3-DADF-48CF-B2CF-5B2F9FC21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A97FF5-F8FD-4B3E-8434-877AF3FDB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1BA9EA-5C3C-4C0E-8A96-0F1ED2C7A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38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8A9E41-4E41-4383-9AAB-18AA8169D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E5A2C9E-C4AB-497A-8514-903C8E58B7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B1BD430-4488-42C0-93D2-5E1943F6A3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8AC79F9-F1A0-4C7C-8F30-57E0DFE32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E767E4-CB8E-42FE-B4C4-46364FAF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2CC1116-424D-4AB0-AE52-E253B24ED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94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C1BA4D-B8BA-4972-8E24-B4903AF06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7F827ED-7394-420C-9224-49E03B70A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E46DFB-24C1-42A4-9460-50376BD29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A25638B-5BE4-44CE-8CAF-4F175102E5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953BD71-F601-4348-9B64-98F00FE68F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5D8C0D3-C57B-401B-996E-1AAC00696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DC841B1-1D6D-420C-83A6-2B85FBE2E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4DC4F96-CF1E-4B07-B365-51605B8D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347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396E14-50C1-4EF2-8591-888DA832E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A80FEDC-F347-43F8-9A18-8F65646A6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3DF0147-1A32-437A-ADB7-40BA2A2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E0CB887-0870-44FF-863E-4BEACFFD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4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5D52185-C915-458B-A6C4-E44652D39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EAAE9D-E6C2-4477-B6D2-6D1267EEB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1A2C3B-BF13-458C-A806-C2EEAD4C0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D675C9-4971-4CD6-862D-8B420C14C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AD40248-EF61-44A9-81A2-5235D30C2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7528DB9-4BB4-4D77-B0AB-C4C7CB67B7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E952F3F-DE0D-47A1-A862-B1A32251A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4DC31AA-7E6B-4D07-830C-362E6B86F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E53B6C5-2D73-46B0-B3F7-7514AD2E8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01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7DF4A7-08E5-4E08-9988-A4AF3BE9E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5601203-BDE4-4403-AB1D-2160ACFFF2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944AE56-F66B-4F89-BFE4-FD3904CAB4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1F65533-163A-47BD-AEDC-FB9734AF6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12A46C4-D4EE-4CC8-A25E-5F758625F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8554C17-5729-42FC-B572-52A7401A2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16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DA125ED-55D5-4A43-82B4-312229228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0B22192-F0AE-4373-A087-45DEDA8D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ADE681-82B0-47B5-9AA9-0532AADA36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7919B-AA24-4CFE-A0B4-D283E0000F78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CBD85A-26E3-4C60-BDFC-81806755EF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AE33808-E34D-44BC-B766-BCF42283C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684F-607F-441A-BB3D-941FC815B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5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2.wdp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90930F-20D0-4E57-93E6-F7F2A03DF3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FED318E-8DB3-4FF1-8653-6B756B79F3E8}"/>
              </a:ext>
            </a:extLst>
          </p:cNvPr>
          <p:cNvSpPr txBox="1"/>
          <p:nvPr/>
        </p:nvSpPr>
        <p:spPr>
          <a:xfrm>
            <a:off x="850900" y="2801620"/>
            <a:ext cx="4711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模板合集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7A81EFC-6294-4A00-AFBA-30BF0A0F2FFC}"/>
              </a:ext>
            </a:extLst>
          </p:cNvPr>
          <p:cNvSpPr txBox="1"/>
          <p:nvPr/>
        </p:nvSpPr>
        <p:spPr>
          <a:xfrm>
            <a:off x="908050" y="4084320"/>
            <a:ext cx="3129280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公众号：石敬之</a:t>
            </a:r>
            <a:r>
              <a:rPr lang="en-US" altLang="zh-CN" dirty="0">
                <a:solidFill>
                  <a:schemeClr val="accent1"/>
                </a:solidFill>
              </a:rPr>
              <a:t>PPT</a:t>
            </a:r>
            <a:r>
              <a:rPr lang="zh-CN" altLang="en-US" dirty="0">
                <a:solidFill>
                  <a:schemeClr val="accent1"/>
                </a:solidFill>
              </a:rPr>
              <a:t>笔记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535471-E0FC-4FFE-B661-92C70E69C641}"/>
              </a:ext>
            </a:extLst>
          </p:cNvPr>
          <p:cNvSpPr txBox="1"/>
          <p:nvPr/>
        </p:nvSpPr>
        <p:spPr>
          <a:xfrm>
            <a:off x="887730" y="1709738"/>
            <a:ext cx="4711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dirty="0">
                <a:ln>
                  <a:solidFill>
                    <a:schemeClr val="accent1"/>
                  </a:solidFill>
                </a:ln>
                <a:noFill/>
              </a:rPr>
              <a:t>时间轴设计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CAE6C3-CBA7-4DB4-BC01-6FECEC490184}"/>
              </a:ext>
            </a:extLst>
          </p:cNvPr>
          <p:cNvSpPr txBox="1"/>
          <p:nvPr/>
        </p:nvSpPr>
        <p:spPr>
          <a:xfrm>
            <a:off x="850900" y="1689100"/>
            <a:ext cx="4711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时间轴设计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70721B-5433-492E-9B5E-34D04B1018BE}"/>
              </a:ext>
            </a:extLst>
          </p:cNvPr>
          <p:cNvCxnSpPr>
            <a:cxnSpLocks/>
          </p:cNvCxnSpPr>
          <p:nvPr/>
        </p:nvCxnSpPr>
        <p:spPr>
          <a:xfrm>
            <a:off x="1026160" y="4536758"/>
            <a:ext cx="4673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086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D64687C-C6C2-4D5C-AA8E-2CB9D7F293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0760CF4-524C-43FE-AF72-2FDB14F262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/>
              </a:gs>
              <a:gs pos="100000">
                <a:schemeClr val="bg1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9750655-EAED-49BD-86BC-832CC60E8CCB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B6D4072-B57A-4580-A72D-1251DC0657EB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E30F09F-27EA-431E-AB8B-D6BE41749BA0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F5AE66A-7FEE-4652-8E5E-74C72F3017FE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AC28C98-C43A-4CC7-A80B-804AC147EFC3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6505E04-C5EA-4DFE-9031-765DE793FD13}"/>
              </a:ext>
            </a:extLst>
          </p:cNvPr>
          <p:cNvGrpSpPr/>
          <p:nvPr/>
        </p:nvGrpSpPr>
        <p:grpSpPr>
          <a:xfrm>
            <a:off x="515937" y="1717421"/>
            <a:ext cx="2413363" cy="2458612"/>
            <a:chOff x="515937" y="1717421"/>
            <a:chExt cx="2413363" cy="2458612"/>
          </a:xfrm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2B005D3C-CA9C-450E-981A-3FE3EA7C85CF}"/>
                </a:ext>
              </a:extLst>
            </p:cNvPr>
            <p:cNvSpPr/>
            <p:nvPr/>
          </p:nvSpPr>
          <p:spPr>
            <a:xfrm>
              <a:off x="515937" y="1717421"/>
              <a:ext cx="2413363" cy="2458612"/>
            </a:xfrm>
            <a:prstGeom prst="parallelogram">
              <a:avLst>
                <a:gd name="adj" fmla="val 189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2885D42-D689-4BDE-B9C5-C1C46B8A3301}"/>
                </a:ext>
              </a:extLst>
            </p:cNvPr>
            <p:cNvSpPr txBox="1"/>
            <p:nvPr/>
          </p:nvSpPr>
          <p:spPr>
            <a:xfrm>
              <a:off x="922131" y="2134669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BE94053-61A5-42F1-965D-A4A317987173}"/>
                </a:ext>
              </a:extLst>
            </p:cNvPr>
            <p:cNvSpPr txBox="1"/>
            <p:nvPr/>
          </p:nvSpPr>
          <p:spPr>
            <a:xfrm>
              <a:off x="908341" y="2518573"/>
              <a:ext cx="1748149" cy="728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分享文章</a:t>
              </a:r>
              <a:r>
                <a:rPr lang="en-US" altLang="zh-CN" dirty="0"/>
                <a:t>18</a:t>
              </a:r>
              <a:r>
                <a:rPr lang="zh-CN" altLang="en-US" dirty="0"/>
                <a:t>篇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8D69FA4-DF94-4AEF-94D2-F227CE91734C}"/>
              </a:ext>
            </a:extLst>
          </p:cNvPr>
          <p:cNvGrpSpPr/>
          <p:nvPr/>
        </p:nvGrpSpPr>
        <p:grpSpPr>
          <a:xfrm>
            <a:off x="2568574" y="2612771"/>
            <a:ext cx="2413363" cy="2458612"/>
            <a:chOff x="515937" y="1717421"/>
            <a:chExt cx="2413363" cy="2458612"/>
          </a:xfrm>
        </p:grpSpPr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92C5829B-74FE-40C4-902F-D1B0D702048D}"/>
                </a:ext>
              </a:extLst>
            </p:cNvPr>
            <p:cNvSpPr/>
            <p:nvPr/>
          </p:nvSpPr>
          <p:spPr>
            <a:xfrm>
              <a:off x="515937" y="1717421"/>
              <a:ext cx="2413363" cy="2458612"/>
            </a:xfrm>
            <a:prstGeom prst="parallelogram">
              <a:avLst>
                <a:gd name="adj" fmla="val 18937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BBBB0C4B-302D-4FFC-A0A8-D33872076B07}"/>
                </a:ext>
              </a:extLst>
            </p:cNvPr>
            <p:cNvSpPr txBox="1"/>
            <p:nvPr/>
          </p:nvSpPr>
          <p:spPr>
            <a:xfrm>
              <a:off x="922131" y="2134669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3E8AFE79-0DF6-4651-9783-0DA7AD9F54F7}"/>
                </a:ext>
              </a:extLst>
            </p:cNvPr>
            <p:cNvSpPr txBox="1"/>
            <p:nvPr/>
          </p:nvSpPr>
          <p:spPr>
            <a:xfrm>
              <a:off x="908341" y="2518573"/>
              <a:ext cx="1748149" cy="106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完成读书笔记</a:t>
              </a:r>
              <a:r>
                <a:rPr lang="en-US" altLang="zh-CN" dirty="0">
                  <a:solidFill>
                    <a:schemeClr val="bg1"/>
                  </a:solidFill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</a:rPr>
                <a:t>万字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43BD7619-A0D7-4E6B-BFFA-CEAF2FF51B43}"/>
              </a:ext>
            </a:extLst>
          </p:cNvPr>
          <p:cNvGrpSpPr/>
          <p:nvPr/>
        </p:nvGrpSpPr>
        <p:grpSpPr>
          <a:xfrm>
            <a:off x="4926011" y="1717421"/>
            <a:ext cx="2413363" cy="2458612"/>
            <a:chOff x="515937" y="1717421"/>
            <a:chExt cx="2413363" cy="2458612"/>
          </a:xfrm>
        </p:grpSpPr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xmlns="" id="{2028121C-3835-4C23-817A-33ACD7805164}"/>
                </a:ext>
              </a:extLst>
            </p:cNvPr>
            <p:cNvSpPr/>
            <p:nvPr/>
          </p:nvSpPr>
          <p:spPr>
            <a:xfrm>
              <a:off x="515937" y="1717421"/>
              <a:ext cx="2413363" cy="2458612"/>
            </a:xfrm>
            <a:prstGeom prst="parallelogram">
              <a:avLst>
                <a:gd name="adj" fmla="val 189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FB741F07-015A-4F94-81F4-DCE44B6F1822}"/>
                </a:ext>
              </a:extLst>
            </p:cNvPr>
            <p:cNvSpPr txBox="1"/>
            <p:nvPr/>
          </p:nvSpPr>
          <p:spPr>
            <a:xfrm>
              <a:off x="922131" y="2134669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3C962C36-C357-4B8A-90B0-59F7DA1F6129}"/>
                </a:ext>
              </a:extLst>
            </p:cNvPr>
            <p:cNvSpPr txBox="1"/>
            <p:nvPr/>
          </p:nvSpPr>
          <p:spPr>
            <a:xfrm>
              <a:off x="908341" y="2518573"/>
              <a:ext cx="1748149" cy="139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完成职业技能考试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解锁马拉松拉力赛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E27F8368-C164-4B08-8CED-F8CB5CA1316B}"/>
              </a:ext>
            </a:extLst>
          </p:cNvPr>
          <p:cNvGrpSpPr/>
          <p:nvPr/>
        </p:nvGrpSpPr>
        <p:grpSpPr>
          <a:xfrm>
            <a:off x="6978648" y="2612771"/>
            <a:ext cx="2413363" cy="2458612"/>
            <a:chOff x="515937" y="1717421"/>
            <a:chExt cx="2413363" cy="2458612"/>
          </a:xfrm>
        </p:grpSpPr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xmlns="" id="{939014A4-B954-4434-B4A5-99518FD57633}"/>
                </a:ext>
              </a:extLst>
            </p:cNvPr>
            <p:cNvSpPr/>
            <p:nvPr/>
          </p:nvSpPr>
          <p:spPr>
            <a:xfrm>
              <a:off x="515937" y="1717421"/>
              <a:ext cx="2413363" cy="2458612"/>
            </a:xfrm>
            <a:prstGeom prst="parallelogram">
              <a:avLst>
                <a:gd name="adj" fmla="val 18937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C2E3CF5D-66BF-49F7-9EE8-336B81AE2130}"/>
                </a:ext>
              </a:extLst>
            </p:cNvPr>
            <p:cNvSpPr txBox="1"/>
            <p:nvPr/>
          </p:nvSpPr>
          <p:spPr>
            <a:xfrm>
              <a:off x="922131" y="2134669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719EE4E0-B29B-4E36-BB70-AD0253C0467D}"/>
                </a:ext>
              </a:extLst>
            </p:cNvPr>
            <p:cNvSpPr txBox="1"/>
            <p:nvPr/>
          </p:nvSpPr>
          <p:spPr>
            <a:xfrm>
              <a:off x="908341" y="2518573"/>
              <a:ext cx="1748149" cy="139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开展读书分享</a:t>
              </a:r>
              <a:r>
                <a:rPr lang="en-US" altLang="zh-CN" dirty="0">
                  <a:solidFill>
                    <a:schemeClr val="bg1"/>
                  </a:solidFill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</a:rPr>
                <a:t>场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获得“最佳阅读者” 称号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579B463A-263A-4AC2-BE5D-FC7C0B1313E5}"/>
              </a:ext>
            </a:extLst>
          </p:cNvPr>
          <p:cNvGrpSpPr/>
          <p:nvPr/>
        </p:nvGrpSpPr>
        <p:grpSpPr>
          <a:xfrm>
            <a:off x="9336087" y="1717421"/>
            <a:ext cx="2413363" cy="2458612"/>
            <a:chOff x="515937" y="1717421"/>
            <a:chExt cx="2413363" cy="2458612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xmlns="" id="{C396C816-D64B-4CE6-8F73-EA818E33BE3A}"/>
                </a:ext>
              </a:extLst>
            </p:cNvPr>
            <p:cNvSpPr/>
            <p:nvPr/>
          </p:nvSpPr>
          <p:spPr>
            <a:xfrm>
              <a:off x="515937" y="1717421"/>
              <a:ext cx="2413363" cy="2458612"/>
            </a:xfrm>
            <a:prstGeom prst="parallelogram">
              <a:avLst>
                <a:gd name="adj" fmla="val 189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F3823A93-7D44-4431-B345-73529F97A573}"/>
                </a:ext>
              </a:extLst>
            </p:cNvPr>
            <p:cNvSpPr txBox="1"/>
            <p:nvPr/>
          </p:nvSpPr>
          <p:spPr>
            <a:xfrm>
              <a:off x="922131" y="2134669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A69AF1B0-8EF8-4990-B57D-EADA894D8743}"/>
                </a:ext>
              </a:extLst>
            </p:cNvPr>
            <p:cNvSpPr txBox="1"/>
            <p:nvPr/>
          </p:nvSpPr>
          <p:spPr>
            <a:xfrm>
              <a:off x="908341" y="2518573"/>
              <a:ext cx="1630681" cy="106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备战培训师考试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6054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66ADF4C-2C2D-496B-8BA0-6514E0D66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" b="7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E11F0A5-E04F-47D5-AA0E-0E1A2B4AF6CC}"/>
              </a:ext>
            </a:extLst>
          </p:cNvPr>
          <p:cNvSpPr txBox="1"/>
          <p:nvPr/>
        </p:nvSpPr>
        <p:spPr>
          <a:xfrm>
            <a:off x="2784248" y="1953985"/>
            <a:ext cx="6623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000" dist="63500" dir="5400000" sy="-100000" algn="bl" rotWithShape="0"/>
                </a:effectLst>
              </a:rPr>
              <a:t>图片型时间轴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968FD12-C535-45AA-8A15-531F4019A066}"/>
              </a:ext>
            </a:extLst>
          </p:cNvPr>
          <p:cNvCxnSpPr>
            <a:cxnSpLocks/>
          </p:cNvCxnSpPr>
          <p:nvPr/>
        </p:nvCxnSpPr>
        <p:spPr>
          <a:xfrm>
            <a:off x="2394370" y="3127375"/>
            <a:ext cx="7403261" cy="0"/>
          </a:xfrm>
          <a:prstGeom prst="line">
            <a:avLst/>
          </a:prstGeom>
          <a:ln w="9525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281D4C2-EF64-43AD-8607-091D67FD5683}"/>
              </a:ext>
            </a:extLst>
          </p:cNvPr>
          <p:cNvGrpSpPr/>
          <p:nvPr/>
        </p:nvGrpSpPr>
        <p:grpSpPr>
          <a:xfrm>
            <a:off x="1219200" y="4629321"/>
            <a:ext cx="9753600" cy="1066602"/>
            <a:chOff x="947738" y="4629321"/>
            <a:chExt cx="9753600" cy="1066602"/>
          </a:xfrm>
        </p:grpSpPr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xmlns="" id="{EF97F613-17A3-401D-B045-56B809F5A6B8}"/>
                </a:ext>
              </a:extLst>
            </p:cNvPr>
            <p:cNvSpPr/>
            <p:nvPr/>
          </p:nvSpPr>
          <p:spPr>
            <a:xfrm>
              <a:off x="947738" y="4629321"/>
              <a:ext cx="1066800" cy="1066586"/>
            </a:xfrm>
            <a:custGeom>
              <a:avLst/>
              <a:gdLst>
                <a:gd name="T0" fmla="*/ 5906 w 10377"/>
                <a:gd name="T1" fmla="*/ 7938 h 10377"/>
                <a:gd name="T2" fmla="*/ 4285 w 10377"/>
                <a:gd name="T3" fmla="*/ 5912 h 10377"/>
                <a:gd name="T4" fmla="*/ 3243 w 10377"/>
                <a:gd name="T5" fmla="*/ 5796 h 10377"/>
                <a:gd name="T6" fmla="*/ 3127 w 10377"/>
                <a:gd name="T7" fmla="*/ 5912 h 10377"/>
                <a:gd name="T8" fmla="*/ 741 w 10377"/>
                <a:gd name="T9" fmla="*/ 8895 h 10377"/>
                <a:gd name="T10" fmla="*/ 9636 w 10377"/>
                <a:gd name="T11" fmla="*/ 8895 h 10377"/>
                <a:gd name="T12" fmla="*/ 8005 w 10377"/>
                <a:gd name="T13" fmla="*/ 6721 h 10377"/>
                <a:gd name="T14" fmla="*/ 6967 w 10377"/>
                <a:gd name="T15" fmla="*/ 6572 h 10377"/>
                <a:gd name="T16" fmla="*/ 6818 w 10377"/>
                <a:gd name="T17" fmla="*/ 6721 h 10377"/>
                <a:gd name="T18" fmla="*/ 5906 w 10377"/>
                <a:gd name="T19" fmla="*/ 7938 h 10377"/>
                <a:gd name="T20" fmla="*/ 741 w 10377"/>
                <a:gd name="T21" fmla="*/ 0 h 10377"/>
                <a:gd name="T22" fmla="*/ 9636 w 10377"/>
                <a:gd name="T23" fmla="*/ 0 h 10377"/>
                <a:gd name="T24" fmla="*/ 10377 w 10377"/>
                <a:gd name="T25" fmla="*/ 741 h 10377"/>
                <a:gd name="T26" fmla="*/ 10377 w 10377"/>
                <a:gd name="T27" fmla="*/ 9636 h 10377"/>
                <a:gd name="T28" fmla="*/ 9636 w 10377"/>
                <a:gd name="T29" fmla="*/ 10377 h 10377"/>
                <a:gd name="T30" fmla="*/ 741 w 10377"/>
                <a:gd name="T31" fmla="*/ 10377 h 10377"/>
                <a:gd name="T32" fmla="*/ 0 w 10377"/>
                <a:gd name="T33" fmla="*/ 9636 h 10377"/>
                <a:gd name="T34" fmla="*/ 0 w 10377"/>
                <a:gd name="T35" fmla="*/ 741 h 10377"/>
                <a:gd name="T36" fmla="*/ 741 w 10377"/>
                <a:gd name="T37" fmla="*/ 0 h 10377"/>
                <a:gd name="T38" fmla="*/ 7412 w 10377"/>
                <a:gd name="T39" fmla="*/ 4447 h 10377"/>
                <a:gd name="T40" fmla="*/ 8895 w 10377"/>
                <a:gd name="T41" fmla="*/ 2965 h 10377"/>
                <a:gd name="T42" fmla="*/ 7412 w 10377"/>
                <a:gd name="T43" fmla="*/ 1482 h 10377"/>
                <a:gd name="T44" fmla="*/ 5930 w 10377"/>
                <a:gd name="T45" fmla="*/ 2965 h 10377"/>
                <a:gd name="T46" fmla="*/ 7412 w 10377"/>
                <a:gd name="T47" fmla="*/ 444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77" h="10377">
                  <a:moveTo>
                    <a:pt x="5906" y="7938"/>
                  </a:moveTo>
                  <a:lnTo>
                    <a:pt x="4285" y="5912"/>
                  </a:lnTo>
                  <a:cubicBezTo>
                    <a:pt x="4028" y="5592"/>
                    <a:pt x="3562" y="5541"/>
                    <a:pt x="3243" y="5796"/>
                  </a:cubicBezTo>
                  <a:cubicBezTo>
                    <a:pt x="3201" y="5830"/>
                    <a:pt x="3162" y="5870"/>
                    <a:pt x="3127" y="5912"/>
                  </a:cubicBezTo>
                  <a:lnTo>
                    <a:pt x="741" y="8895"/>
                  </a:lnTo>
                  <a:lnTo>
                    <a:pt x="9636" y="8895"/>
                  </a:lnTo>
                  <a:lnTo>
                    <a:pt x="8005" y="6721"/>
                  </a:lnTo>
                  <a:cubicBezTo>
                    <a:pt x="7760" y="6393"/>
                    <a:pt x="7295" y="6327"/>
                    <a:pt x="6967" y="6572"/>
                  </a:cubicBezTo>
                  <a:cubicBezTo>
                    <a:pt x="6911" y="6615"/>
                    <a:pt x="6861" y="6665"/>
                    <a:pt x="6818" y="6721"/>
                  </a:cubicBezTo>
                  <a:lnTo>
                    <a:pt x="5906" y="7938"/>
                  </a:lnTo>
                  <a:close/>
                  <a:moveTo>
                    <a:pt x="741" y="0"/>
                  </a:moveTo>
                  <a:lnTo>
                    <a:pt x="9636" y="0"/>
                  </a:lnTo>
                  <a:cubicBezTo>
                    <a:pt x="10045" y="0"/>
                    <a:pt x="10377" y="331"/>
                    <a:pt x="10377" y="741"/>
                  </a:cubicBezTo>
                  <a:lnTo>
                    <a:pt x="10377" y="9636"/>
                  </a:lnTo>
                  <a:cubicBezTo>
                    <a:pt x="10377" y="10045"/>
                    <a:pt x="10046" y="10377"/>
                    <a:pt x="9636" y="10377"/>
                  </a:cubicBezTo>
                  <a:lnTo>
                    <a:pt x="741" y="10377"/>
                  </a:lnTo>
                  <a:cubicBezTo>
                    <a:pt x="332" y="10377"/>
                    <a:pt x="0" y="10046"/>
                    <a:pt x="0" y="9636"/>
                  </a:cubicBezTo>
                  <a:lnTo>
                    <a:pt x="0" y="741"/>
                  </a:lnTo>
                  <a:cubicBezTo>
                    <a:pt x="0" y="332"/>
                    <a:pt x="332" y="0"/>
                    <a:pt x="741" y="0"/>
                  </a:cubicBezTo>
                  <a:close/>
                  <a:moveTo>
                    <a:pt x="7412" y="4447"/>
                  </a:moveTo>
                  <a:cubicBezTo>
                    <a:pt x="8231" y="4447"/>
                    <a:pt x="8895" y="3783"/>
                    <a:pt x="8895" y="2965"/>
                  </a:cubicBezTo>
                  <a:cubicBezTo>
                    <a:pt x="8895" y="2146"/>
                    <a:pt x="8231" y="1482"/>
                    <a:pt x="7412" y="1482"/>
                  </a:cubicBezTo>
                  <a:cubicBezTo>
                    <a:pt x="6593" y="1482"/>
                    <a:pt x="5930" y="2146"/>
                    <a:pt x="5930" y="2965"/>
                  </a:cubicBezTo>
                  <a:cubicBezTo>
                    <a:pt x="5930" y="3783"/>
                    <a:pt x="6593" y="4447"/>
                    <a:pt x="7412" y="44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xmlns="" id="{EC145968-F8FC-474D-8356-D7FCD68DCB33}"/>
                </a:ext>
              </a:extLst>
            </p:cNvPr>
            <p:cNvSpPr/>
            <p:nvPr/>
          </p:nvSpPr>
          <p:spPr>
            <a:xfrm>
              <a:off x="3119438" y="4629321"/>
              <a:ext cx="1066800" cy="1066602"/>
            </a:xfrm>
            <a:custGeom>
              <a:avLst/>
              <a:gdLst>
                <a:gd name="connsiteX0" fmla="*/ 137112 w 533400"/>
                <a:gd name="connsiteY0" fmla="*/ 357835 h 533301"/>
                <a:gd name="connsiteX1" fmla="*/ 47768 w 533400"/>
                <a:gd name="connsiteY1" fmla="*/ 447401 h 533301"/>
                <a:gd name="connsiteX2" fmla="*/ 89297 w 533400"/>
                <a:gd name="connsiteY2" fmla="*/ 485685 h 533301"/>
                <a:gd name="connsiteX3" fmla="*/ 404384 w 533400"/>
                <a:gd name="connsiteY3" fmla="*/ 485685 h 533301"/>
                <a:gd name="connsiteX4" fmla="*/ 319850 w 533400"/>
                <a:gd name="connsiteY4" fmla="*/ 401357 h 533301"/>
                <a:gd name="connsiteX5" fmla="*/ 267462 w 533400"/>
                <a:gd name="connsiteY5" fmla="*/ 453925 h 533301"/>
                <a:gd name="connsiteX6" fmla="*/ 233505 w 533400"/>
                <a:gd name="connsiteY6" fmla="*/ 453925 h 533301"/>
                <a:gd name="connsiteX7" fmla="*/ 339621 w 533400"/>
                <a:gd name="connsiteY7" fmla="*/ 143651 h 533301"/>
                <a:gd name="connsiteX8" fmla="*/ 317986 w 533400"/>
                <a:gd name="connsiteY8" fmla="*/ 155227 h 533301"/>
                <a:gd name="connsiteX9" fmla="*/ 308794 w 533400"/>
                <a:gd name="connsiteY9" fmla="*/ 201271 h 533301"/>
                <a:gd name="connsiteX10" fmla="*/ 347849 w 533400"/>
                <a:gd name="connsiteY10" fmla="*/ 227364 h 533301"/>
                <a:gd name="connsiteX11" fmla="*/ 390143 w 533400"/>
                <a:gd name="connsiteY11" fmla="*/ 185082 h 533301"/>
                <a:gd name="connsiteX12" fmla="*/ 364043 w 533400"/>
                <a:gd name="connsiteY12" fmla="*/ 146037 h 533301"/>
                <a:gd name="connsiteX13" fmla="*/ 339621 w 533400"/>
                <a:gd name="connsiteY13" fmla="*/ 143651 h 533301"/>
                <a:gd name="connsiteX14" fmla="*/ 347849 w 533400"/>
                <a:gd name="connsiteY14" fmla="*/ 95232 h 533301"/>
                <a:gd name="connsiteX15" fmla="*/ 437771 w 533400"/>
                <a:gd name="connsiteY15" fmla="*/ 185082 h 533301"/>
                <a:gd name="connsiteX16" fmla="*/ 382284 w 533400"/>
                <a:gd name="connsiteY16" fmla="*/ 268122 h 533301"/>
                <a:gd name="connsiteX17" fmla="*/ 284313 w 533400"/>
                <a:gd name="connsiteY17" fmla="*/ 248648 h 533301"/>
                <a:gd name="connsiteX18" fmla="*/ 264833 w 533400"/>
                <a:gd name="connsiteY18" fmla="*/ 150704 h 533301"/>
                <a:gd name="connsiteX19" fmla="*/ 347849 w 533400"/>
                <a:gd name="connsiteY19" fmla="*/ 95232 h 533301"/>
                <a:gd name="connsiteX20" fmla="*/ 89297 w 533400"/>
                <a:gd name="connsiteY20" fmla="*/ 47664 h 533301"/>
                <a:gd name="connsiteX21" fmla="*/ 47625 w 533400"/>
                <a:gd name="connsiteY21" fmla="*/ 89328 h 533301"/>
                <a:gd name="connsiteX22" fmla="*/ 47625 w 533400"/>
                <a:gd name="connsiteY22" fmla="*/ 380406 h 533301"/>
                <a:gd name="connsiteX23" fmla="*/ 119205 w 533400"/>
                <a:gd name="connsiteY23" fmla="*/ 308600 h 533301"/>
                <a:gd name="connsiteX24" fmla="*/ 120253 w 533400"/>
                <a:gd name="connsiteY24" fmla="*/ 307505 h 533301"/>
                <a:gd name="connsiteX25" fmla="*/ 153829 w 533400"/>
                <a:gd name="connsiteY25" fmla="*/ 307505 h 533301"/>
                <a:gd name="connsiteX26" fmla="*/ 250412 w 533400"/>
                <a:gd name="connsiteY26" fmla="*/ 403785 h 533301"/>
                <a:gd name="connsiteX27" fmla="*/ 302943 w 533400"/>
                <a:gd name="connsiteY27" fmla="*/ 351074 h 533301"/>
                <a:gd name="connsiteX28" fmla="*/ 336614 w 533400"/>
                <a:gd name="connsiteY28" fmla="*/ 351074 h 533301"/>
                <a:gd name="connsiteX29" fmla="*/ 465582 w 533400"/>
                <a:gd name="connsiteY29" fmla="*/ 479733 h 533301"/>
                <a:gd name="connsiteX30" fmla="*/ 485775 w 533400"/>
                <a:gd name="connsiteY30" fmla="*/ 444021 h 533301"/>
                <a:gd name="connsiteX31" fmla="*/ 485775 w 533400"/>
                <a:gd name="connsiteY31" fmla="*/ 89328 h 533301"/>
                <a:gd name="connsiteX32" fmla="*/ 444103 w 533400"/>
                <a:gd name="connsiteY32" fmla="*/ 47664 h 533301"/>
                <a:gd name="connsiteX33" fmla="*/ 41672 w 533400"/>
                <a:gd name="connsiteY33" fmla="*/ 0 h 533301"/>
                <a:gd name="connsiteX34" fmla="*/ 491728 w 533400"/>
                <a:gd name="connsiteY34" fmla="*/ 0 h 533301"/>
                <a:gd name="connsiteX35" fmla="*/ 533400 w 533400"/>
                <a:gd name="connsiteY35" fmla="*/ 41664 h 533301"/>
                <a:gd name="connsiteX36" fmla="*/ 533400 w 533400"/>
                <a:gd name="connsiteY36" fmla="*/ 491637 h 533301"/>
                <a:gd name="connsiteX37" fmla="*/ 491728 w 533400"/>
                <a:gd name="connsiteY37" fmla="*/ 533301 h 533301"/>
                <a:gd name="connsiteX38" fmla="*/ 41672 w 533400"/>
                <a:gd name="connsiteY38" fmla="*/ 533301 h 533301"/>
                <a:gd name="connsiteX39" fmla="*/ 0 w 533400"/>
                <a:gd name="connsiteY39" fmla="*/ 491637 h 533301"/>
                <a:gd name="connsiteX40" fmla="*/ 0 w 533400"/>
                <a:gd name="connsiteY40" fmla="*/ 41664 h 533301"/>
                <a:gd name="connsiteX41" fmla="*/ 41672 w 533400"/>
                <a:gd name="connsiteY41" fmla="*/ 0 h 53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33400" h="533301">
                  <a:moveTo>
                    <a:pt x="137112" y="357835"/>
                  </a:moveTo>
                  <a:lnTo>
                    <a:pt x="47768" y="447401"/>
                  </a:lnTo>
                  <a:cubicBezTo>
                    <a:pt x="49530" y="469019"/>
                    <a:pt x="67580" y="485685"/>
                    <a:pt x="89297" y="485685"/>
                  </a:cubicBezTo>
                  <a:lnTo>
                    <a:pt x="404384" y="485685"/>
                  </a:lnTo>
                  <a:lnTo>
                    <a:pt x="319850" y="401357"/>
                  </a:lnTo>
                  <a:lnTo>
                    <a:pt x="267462" y="453925"/>
                  </a:lnTo>
                  <a:cubicBezTo>
                    <a:pt x="258032" y="463162"/>
                    <a:pt x="242935" y="463162"/>
                    <a:pt x="233505" y="453925"/>
                  </a:cubicBezTo>
                  <a:close/>
                  <a:moveTo>
                    <a:pt x="339621" y="143651"/>
                  </a:moveTo>
                  <a:cubicBezTo>
                    <a:pt x="331596" y="145252"/>
                    <a:pt x="324035" y="149180"/>
                    <a:pt x="317986" y="155227"/>
                  </a:cubicBezTo>
                  <a:cubicBezTo>
                    <a:pt x="305889" y="167321"/>
                    <a:pt x="302269" y="185463"/>
                    <a:pt x="308794" y="201271"/>
                  </a:cubicBezTo>
                  <a:cubicBezTo>
                    <a:pt x="315367" y="217079"/>
                    <a:pt x="330750" y="227364"/>
                    <a:pt x="347849" y="227364"/>
                  </a:cubicBezTo>
                  <a:cubicBezTo>
                    <a:pt x="371234" y="227364"/>
                    <a:pt x="390143" y="208461"/>
                    <a:pt x="390143" y="185082"/>
                  </a:cubicBezTo>
                  <a:cubicBezTo>
                    <a:pt x="390143" y="167988"/>
                    <a:pt x="379855" y="152608"/>
                    <a:pt x="364043" y="146037"/>
                  </a:cubicBezTo>
                  <a:cubicBezTo>
                    <a:pt x="356136" y="142776"/>
                    <a:pt x="347647" y="142050"/>
                    <a:pt x="339621" y="143651"/>
                  </a:cubicBezTo>
                  <a:close/>
                  <a:moveTo>
                    <a:pt x="347849" y="95232"/>
                  </a:moveTo>
                  <a:cubicBezTo>
                    <a:pt x="397525" y="95232"/>
                    <a:pt x="437771" y="135467"/>
                    <a:pt x="437771" y="185082"/>
                  </a:cubicBezTo>
                  <a:cubicBezTo>
                    <a:pt x="437771" y="221460"/>
                    <a:pt x="415862" y="254219"/>
                    <a:pt x="382284" y="268122"/>
                  </a:cubicBezTo>
                  <a:cubicBezTo>
                    <a:pt x="348659" y="282026"/>
                    <a:pt x="310032" y="274360"/>
                    <a:pt x="284313" y="248648"/>
                  </a:cubicBezTo>
                  <a:cubicBezTo>
                    <a:pt x="258594" y="222936"/>
                    <a:pt x="250878" y="184272"/>
                    <a:pt x="264833" y="150704"/>
                  </a:cubicBezTo>
                  <a:cubicBezTo>
                    <a:pt x="278741" y="117135"/>
                    <a:pt x="311509" y="95232"/>
                    <a:pt x="347849" y="95232"/>
                  </a:cubicBezTo>
                  <a:close/>
                  <a:moveTo>
                    <a:pt x="89297" y="47664"/>
                  </a:moveTo>
                  <a:cubicBezTo>
                    <a:pt x="66294" y="47664"/>
                    <a:pt x="47625" y="66329"/>
                    <a:pt x="47625" y="89328"/>
                  </a:cubicBezTo>
                  <a:lnTo>
                    <a:pt x="47625" y="380406"/>
                  </a:lnTo>
                  <a:lnTo>
                    <a:pt x="119205" y="308600"/>
                  </a:lnTo>
                  <a:cubicBezTo>
                    <a:pt x="119539" y="308219"/>
                    <a:pt x="119872" y="307838"/>
                    <a:pt x="120253" y="307505"/>
                  </a:cubicBezTo>
                  <a:cubicBezTo>
                    <a:pt x="129540" y="298268"/>
                    <a:pt x="144542" y="298268"/>
                    <a:pt x="153829" y="307505"/>
                  </a:cubicBezTo>
                  <a:lnTo>
                    <a:pt x="250412" y="403785"/>
                  </a:lnTo>
                  <a:lnTo>
                    <a:pt x="302943" y="351074"/>
                  </a:lnTo>
                  <a:cubicBezTo>
                    <a:pt x="312277" y="341789"/>
                    <a:pt x="327279" y="341789"/>
                    <a:pt x="336614" y="351074"/>
                  </a:cubicBezTo>
                  <a:lnTo>
                    <a:pt x="465582" y="479733"/>
                  </a:lnTo>
                  <a:cubicBezTo>
                    <a:pt x="478107" y="472209"/>
                    <a:pt x="485775" y="458639"/>
                    <a:pt x="485775" y="444021"/>
                  </a:cubicBezTo>
                  <a:lnTo>
                    <a:pt x="485775" y="89328"/>
                  </a:lnTo>
                  <a:cubicBezTo>
                    <a:pt x="485775" y="66329"/>
                    <a:pt x="467106" y="47664"/>
                    <a:pt x="444103" y="47664"/>
                  </a:cubicBezTo>
                  <a:close/>
                  <a:moveTo>
                    <a:pt x="41672" y="0"/>
                  </a:moveTo>
                  <a:lnTo>
                    <a:pt x="491728" y="0"/>
                  </a:lnTo>
                  <a:cubicBezTo>
                    <a:pt x="514731" y="0"/>
                    <a:pt x="533400" y="18666"/>
                    <a:pt x="533400" y="41664"/>
                  </a:cubicBezTo>
                  <a:lnTo>
                    <a:pt x="533400" y="491637"/>
                  </a:lnTo>
                  <a:cubicBezTo>
                    <a:pt x="533400" y="514635"/>
                    <a:pt x="514731" y="533301"/>
                    <a:pt x="491728" y="533301"/>
                  </a:cubicBezTo>
                  <a:lnTo>
                    <a:pt x="41672" y="533301"/>
                  </a:lnTo>
                  <a:cubicBezTo>
                    <a:pt x="18669" y="533301"/>
                    <a:pt x="0" y="514635"/>
                    <a:pt x="0" y="491637"/>
                  </a:cubicBezTo>
                  <a:lnTo>
                    <a:pt x="0" y="41664"/>
                  </a:lnTo>
                  <a:cubicBezTo>
                    <a:pt x="0" y="18666"/>
                    <a:pt x="18669" y="0"/>
                    <a:pt x="416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xmlns="" id="{EA4738FC-9DA1-4D32-8B11-79EE6D74D3BB}"/>
                </a:ext>
              </a:extLst>
            </p:cNvPr>
            <p:cNvSpPr/>
            <p:nvPr/>
          </p:nvSpPr>
          <p:spPr>
            <a:xfrm>
              <a:off x="5291138" y="4629321"/>
              <a:ext cx="1066800" cy="1066586"/>
            </a:xfrm>
            <a:custGeom>
              <a:avLst/>
              <a:gdLst>
                <a:gd name="T0" fmla="*/ 5906 w 10377"/>
                <a:gd name="T1" fmla="*/ 7938 h 10377"/>
                <a:gd name="T2" fmla="*/ 4285 w 10377"/>
                <a:gd name="T3" fmla="*/ 5912 h 10377"/>
                <a:gd name="T4" fmla="*/ 3243 w 10377"/>
                <a:gd name="T5" fmla="*/ 5796 h 10377"/>
                <a:gd name="T6" fmla="*/ 3127 w 10377"/>
                <a:gd name="T7" fmla="*/ 5912 h 10377"/>
                <a:gd name="T8" fmla="*/ 741 w 10377"/>
                <a:gd name="T9" fmla="*/ 8895 h 10377"/>
                <a:gd name="T10" fmla="*/ 9636 w 10377"/>
                <a:gd name="T11" fmla="*/ 8895 h 10377"/>
                <a:gd name="T12" fmla="*/ 8005 w 10377"/>
                <a:gd name="T13" fmla="*/ 6721 h 10377"/>
                <a:gd name="T14" fmla="*/ 6967 w 10377"/>
                <a:gd name="T15" fmla="*/ 6572 h 10377"/>
                <a:gd name="T16" fmla="*/ 6818 w 10377"/>
                <a:gd name="T17" fmla="*/ 6721 h 10377"/>
                <a:gd name="T18" fmla="*/ 5906 w 10377"/>
                <a:gd name="T19" fmla="*/ 7938 h 10377"/>
                <a:gd name="T20" fmla="*/ 741 w 10377"/>
                <a:gd name="T21" fmla="*/ 0 h 10377"/>
                <a:gd name="T22" fmla="*/ 9636 w 10377"/>
                <a:gd name="T23" fmla="*/ 0 h 10377"/>
                <a:gd name="T24" fmla="*/ 10377 w 10377"/>
                <a:gd name="T25" fmla="*/ 741 h 10377"/>
                <a:gd name="T26" fmla="*/ 10377 w 10377"/>
                <a:gd name="T27" fmla="*/ 9636 h 10377"/>
                <a:gd name="T28" fmla="*/ 9636 w 10377"/>
                <a:gd name="T29" fmla="*/ 10377 h 10377"/>
                <a:gd name="T30" fmla="*/ 741 w 10377"/>
                <a:gd name="T31" fmla="*/ 10377 h 10377"/>
                <a:gd name="T32" fmla="*/ 0 w 10377"/>
                <a:gd name="T33" fmla="*/ 9636 h 10377"/>
                <a:gd name="T34" fmla="*/ 0 w 10377"/>
                <a:gd name="T35" fmla="*/ 741 h 10377"/>
                <a:gd name="T36" fmla="*/ 741 w 10377"/>
                <a:gd name="T37" fmla="*/ 0 h 10377"/>
                <a:gd name="T38" fmla="*/ 7412 w 10377"/>
                <a:gd name="T39" fmla="*/ 4447 h 10377"/>
                <a:gd name="T40" fmla="*/ 8895 w 10377"/>
                <a:gd name="T41" fmla="*/ 2965 h 10377"/>
                <a:gd name="T42" fmla="*/ 7412 w 10377"/>
                <a:gd name="T43" fmla="*/ 1482 h 10377"/>
                <a:gd name="T44" fmla="*/ 5930 w 10377"/>
                <a:gd name="T45" fmla="*/ 2965 h 10377"/>
                <a:gd name="T46" fmla="*/ 7412 w 10377"/>
                <a:gd name="T47" fmla="*/ 444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77" h="10377">
                  <a:moveTo>
                    <a:pt x="5906" y="7938"/>
                  </a:moveTo>
                  <a:lnTo>
                    <a:pt x="4285" y="5912"/>
                  </a:lnTo>
                  <a:cubicBezTo>
                    <a:pt x="4028" y="5592"/>
                    <a:pt x="3562" y="5541"/>
                    <a:pt x="3243" y="5796"/>
                  </a:cubicBezTo>
                  <a:cubicBezTo>
                    <a:pt x="3201" y="5830"/>
                    <a:pt x="3162" y="5870"/>
                    <a:pt x="3127" y="5912"/>
                  </a:cubicBezTo>
                  <a:lnTo>
                    <a:pt x="741" y="8895"/>
                  </a:lnTo>
                  <a:lnTo>
                    <a:pt x="9636" y="8895"/>
                  </a:lnTo>
                  <a:lnTo>
                    <a:pt x="8005" y="6721"/>
                  </a:lnTo>
                  <a:cubicBezTo>
                    <a:pt x="7760" y="6393"/>
                    <a:pt x="7295" y="6327"/>
                    <a:pt x="6967" y="6572"/>
                  </a:cubicBezTo>
                  <a:cubicBezTo>
                    <a:pt x="6911" y="6615"/>
                    <a:pt x="6861" y="6665"/>
                    <a:pt x="6818" y="6721"/>
                  </a:cubicBezTo>
                  <a:lnTo>
                    <a:pt x="5906" y="7938"/>
                  </a:lnTo>
                  <a:close/>
                  <a:moveTo>
                    <a:pt x="741" y="0"/>
                  </a:moveTo>
                  <a:lnTo>
                    <a:pt x="9636" y="0"/>
                  </a:lnTo>
                  <a:cubicBezTo>
                    <a:pt x="10045" y="0"/>
                    <a:pt x="10377" y="331"/>
                    <a:pt x="10377" y="741"/>
                  </a:cubicBezTo>
                  <a:lnTo>
                    <a:pt x="10377" y="9636"/>
                  </a:lnTo>
                  <a:cubicBezTo>
                    <a:pt x="10377" y="10045"/>
                    <a:pt x="10046" y="10377"/>
                    <a:pt x="9636" y="10377"/>
                  </a:cubicBezTo>
                  <a:lnTo>
                    <a:pt x="741" y="10377"/>
                  </a:lnTo>
                  <a:cubicBezTo>
                    <a:pt x="332" y="10377"/>
                    <a:pt x="0" y="10046"/>
                    <a:pt x="0" y="9636"/>
                  </a:cubicBezTo>
                  <a:lnTo>
                    <a:pt x="0" y="741"/>
                  </a:lnTo>
                  <a:cubicBezTo>
                    <a:pt x="0" y="332"/>
                    <a:pt x="332" y="0"/>
                    <a:pt x="741" y="0"/>
                  </a:cubicBezTo>
                  <a:close/>
                  <a:moveTo>
                    <a:pt x="7412" y="4447"/>
                  </a:moveTo>
                  <a:cubicBezTo>
                    <a:pt x="8231" y="4447"/>
                    <a:pt x="8895" y="3783"/>
                    <a:pt x="8895" y="2965"/>
                  </a:cubicBezTo>
                  <a:cubicBezTo>
                    <a:pt x="8895" y="2146"/>
                    <a:pt x="8231" y="1482"/>
                    <a:pt x="7412" y="1482"/>
                  </a:cubicBezTo>
                  <a:cubicBezTo>
                    <a:pt x="6593" y="1482"/>
                    <a:pt x="5930" y="2146"/>
                    <a:pt x="5930" y="2965"/>
                  </a:cubicBezTo>
                  <a:cubicBezTo>
                    <a:pt x="5930" y="3783"/>
                    <a:pt x="6593" y="4447"/>
                    <a:pt x="7412" y="44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xmlns="" id="{162C35FD-FD7A-47E0-8DDA-B83502542DEA}"/>
                </a:ext>
              </a:extLst>
            </p:cNvPr>
            <p:cNvSpPr/>
            <p:nvPr/>
          </p:nvSpPr>
          <p:spPr>
            <a:xfrm>
              <a:off x="7462838" y="4629321"/>
              <a:ext cx="1066800" cy="1066602"/>
            </a:xfrm>
            <a:custGeom>
              <a:avLst/>
              <a:gdLst>
                <a:gd name="connsiteX0" fmla="*/ 137112 w 533400"/>
                <a:gd name="connsiteY0" fmla="*/ 357835 h 533301"/>
                <a:gd name="connsiteX1" fmla="*/ 47768 w 533400"/>
                <a:gd name="connsiteY1" fmla="*/ 447401 h 533301"/>
                <a:gd name="connsiteX2" fmla="*/ 89297 w 533400"/>
                <a:gd name="connsiteY2" fmla="*/ 485685 h 533301"/>
                <a:gd name="connsiteX3" fmla="*/ 404384 w 533400"/>
                <a:gd name="connsiteY3" fmla="*/ 485685 h 533301"/>
                <a:gd name="connsiteX4" fmla="*/ 319850 w 533400"/>
                <a:gd name="connsiteY4" fmla="*/ 401357 h 533301"/>
                <a:gd name="connsiteX5" fmla="*/ 267462 w 533400"/>
                <a:gd name="connsiteY5" fmla="*/ 453925 h 533301"/>
                <a:gd name="connsiteX6" fmla="*/ 233505 w 533400"/>
                <a:gd name="connsiteY6" fmla="*/ 453925 h 533301"/>
                <a:gd name="connsiteX7" fmla="*/ 339621 w 533400"/>
                <a:gd name="connsiteY7" fmla="*/ 143651 h 533301"/>
                <a:gd name="connsiteX8" fmla="*/ 317986 w 533400"/>
                <a:gd name="connsiteY8" fmla="*/ 155227 h 533301"/>
                <a:gd name="connsiteX9" fmla="*/ 308794 w 533400"/>
                <a:gd name="connsiteY9" fmla="*/ 201271 h 533301"/>
                <a:gd name="connsiteX10" fmla="*/ 347849 w 533400"/>
                <a:gd name="connsiteY10" fmla="*/ 227364 h 533301"/>
                <a:gd name="connsiteX11" fmla="*/ 390143 w 533400"/>
                <a:gd name="connsiteY11" fmla="*/ 185082 h 533301"/>
                <a:gd name="connsiteX12" fmla="*/ 364043 w 533400"/>
                <a:gd name="connsiteY12" fmla="*/ 146037 h 533301"/>
                <a:gd name="connsiteX13" fmla="*/ 339621 w 533400"/>
                <a:gd name="connsiteY13" fmla="*/ 143651 h 533301"/>
                <a:gd name="connsiteX14" fmla="*/ 347849 w 533400"/>
                <a:gd name="connsiteY14" fmla="*/ 95232 h 533301"/>
                <a:gd name="connsiteX15" fmla="*/ 437771 w 533400"/>
                <a:gd name="connsiteY15" fmla="*/ 185082 h 533301"/>
                <a:gd name="connsiteX16" fmla="*/ 382284 w 533400"/>
                <a:gd name="connsiteY16" fmla="*/ 268122 h 533301"/>
                <a:gd name="connsiteX17" fmla="*/ 284313 w 533400"/>
                <a:gd name="connsiteY17" fmla="*/ 248648 h 533301"/>
                <a:gd name="connsiteX18" fmla="*/ 264833 w 533400"/>
                <a:gd name="connsiteY18" fmla="*/ 150704 h 533301"/>
                <a:gd name="connsiteX19" fmla="*/ 347849 w 533400"/>
                <a:gd name="connsiteY19" fmla="*/ 95232 h 533301"/>
                <a:gd name="connsiteX20" fmla="*/ 89297 w 533400"/>
                <a:gd name="connsiteY20" fmla="*/ 47664 h 533301"/>
                <a:gd name="connsiteX21" fmla="*/ 47625 w 533400"/>
                <a:gd name="connsiteY21" fmla="*/ 89328 h 533301"/>
                <a:gd name="connsiteX22" fmla="*/ 47625 w 533400"/>
                <a:gd name="connsiteY22" fmla="*/ 380406 h 533301"/>
                <a:gd name="connsiteX23" fmla="*/ 119205 w 533400"/>
                <a:gd name="connsiteY23" fmla="*/ 308600 h 533301"/>
                <a:gd name="connsiteX24" fmla="*/ 120253 w 533400"/>
                <a:gd name="connsiteY24" fmla="*/ 307505 h 533301"/>
                <a:gd name="connsiteX25" fmla="*/ 153829 w 533400"/>
                <a:gd name="connsiteY25" fmla="*/ 307505 h 533301"/>
                <a:gd name="connsiteX26" fmla="*/ 250412 w 533400"/>
                <a:gd name="connsiteY26" fmla="*/ 403785 h 533301"/>
                <a:gd name="connsiteX27" fmla="*/ 302943 w 533400"/>
                <a:gd name="connsiteY27" fmla="*/ 351074 h 533301"/>
                <a:gd name="connsiteX28" fmla="*/ 336614 w 533400"/>
                <a:gd name="connsiteY28" fmla="*/ 351074 h 533301"/>
                <a:gd name="connsiteX29" fmla="*/ 465582 w 533400"/>
                <a:gd name="connsiteY29" fmla="*/ 479733 h 533301"/>
                <a:gd name="connsiteX30" fmla="*/ 485775 w 533400"/>
                <a:gd name="connsiteY30" fmla="*/ 444021 h 533301"/>
                <a:gd name="connsiteX31" fmla="*/ 485775 w 533400"/>
                <a:gd name="connsiteY31" fmla="*/ 89328 h 533301"/>
                <a:gd name="connsiteX32" fmla="*/ 444103 w 533400"/>
                <a:gd name="connsiteY32" fmla="*/ 47664 h 533301"/>
                <a:gd name="connsiteX33" fmla="*/ 41672 w 533400"/>
                <a:gd name="connsiteY33" fmla="*/ 0 h 533301"/>
                <a:gd name="connsiteX34" fmla="*/ 491728 w 533400"/>
                <a:gd name="connsiteY34" fmla="*/ 0 h 533301"/>
                <a:gd name="connsiteX35" fmla="*/ 533400 w 533400"/>
                <a:gd name="connsiteY35" fmla="*/ 41664 h 533301"/>
                <a:gd name="connsiteX36" fmla="*/ 533400 w 533400"/>
                <a:gd name="connsiteY36" fmla="*/ 491637 h 533301"/>
                <a:gd name="connsiteX37" fmla="*/ 491728 w 533400"/>
                <a:gd name="connsiteY37" fmla="*/ 533301 h 533301"/>
                <a:gd name="connsiteX38" fmla="*/ 41672 w 533400"/>
                <a:gd name="connsiteY38" fmla="*/ 533301 h 533301"/>
                <a:gd name="connsiteX39" fmla="*/ 0 w 533400"/>
                <a:gd name="connsiteY39" fmla="*/ 491637 h 533301"/>
                <a:gd name="connsiteX40" fmla="*/ 0 w 533400"/>
                <a:gd name="connsiteY40" fmla="*/ 41664 h 533301"/>
                <a:gd name="connsiteX41" fmla="*/ 41672 w 533400"/>
                <a:gd name="connsiteY41" fmla="*/ 0 h 53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33400" h="533301">
                  <a:moveTo>
                    <a:pt x="137112" y="357835"/>
                  </a:moveTo>
                  <a:lnTo>
                    <a:pt x="47768" y="447401"/>
                  </a:lnTo>
                  <a:cubicBezTo>
                    <a:pt x="49530" y="469019"/>
                    <a:pt x="67580" y="485685"/>
                    <a:pt x="89297" y="485685"/>
                  </a:cubicBezTo>
                  <a:lnTo>
                    <a:pt x="404384" y="485685"/>
                  </a:lnTo>
                  <a:lnTo>
                    <a:pt x="319850" y="401357"/>
                  </a:lnTo>
                  <a:lnTo>
                    <a:pt x="267462" y="453925"/>
                  </a:lnTo>
                  <a:cubicBezTo>
                    <a:pt x="258032" y="463162"/>
                    <a:pt x="242935" y="463162"/>
                    <a:pt x="233505" y="453925"/>
                  </a:cubicBezTo>
                  <a:close/>
                  <a:moveTo>
                    <a:pt x="339621" y="143651"/>
                  </a:moveTo>
                  <a:cubicBezTo>
                    <a:pt x="331596" y="145252"/>
                    <a:pt x="324035" y="149180"/>
                    <a:pt x="317986" y="155227"/>
                  </a:cubicBezTo>
                  <a:cubicBezTo>
                    <a:pt x="305889" y="167321"/>
                    <a:pt x="302269" y="185463"/>
                    <a:pt x="308794" y="201271"/>
                  </a:cubicBezTo>
                  <a:cubicBezTo>
                    <a:pt x="315367" y="217079"/>
                    <a:pt x="330750" y="227364"/>
                    <a:pt x="347849" y="227364"/>
                  </a:cubicBezTo>
                  <a:cubicBezTo>
                    <a:pt x="371234" y="227364"/>
                    <a:pt x="390143" y="208461"/>
                    <a:pt x="390143" y="185082"/>
                  </a:cubicBezTo>
                  <a:cubicBezTo>
                    <a:pt x="390143" y="167988"/>
                    <a:pt x="379855" y="152608"/>
                    <a:pt x="364043" y="146037"/>
                  </a:cubicBezTo>
                  <a:cubicBezTo>
                    <a:pt x="356136" y="142776"/>
                    <a:pt x="347647" y="142050"/>
                    <a:pt x="339621" y="143651"/>
                  </a:cubicBezTo>
                  <a:close/>
                  <a:moveTo>
                    <a:pt x="347849" y="95232"/>
                  </a:moveTo>
                  <a:cubicBezTo>
                    <a:pt x="397525" y="95232"/>
                    <a:pt x="437771" y="135467"/>
                    <a:pt x="437771" y="185082"/>
                  </a:cubicBezTo>
                  <a:cubicBezTo>
                    <a:pt x="437771" y="221460"/>
                    <a:pt x="415862" y="254219"/>
                    <a:pt x="382284" y="268122"/>
                  </a:cubicBezTo>
                  <a:cubicBezTo>
                    <a:pt x="348659" y="282026"/>
                    <a:pt x="310032" y="274360"/>
                    <a:pt x="284313" y="248648"/>
                  </a:cubicBezTo>
                  <a:cubicBezTo>
                    <a:pt x="258594" y="222936"/>
                    <a:pt x="250878" y="184272"/>
                    <a:pt x="264833" y="150704"/>
                  </a:cubicBezTo>
                  <a:cubicBezTo>
                    <a:pt x="278741" y="117135"/>
                    <a:pt x="311509" y="95232"/>
                    <a:pt x="347849" y="95232"/>
                  </a:cubicBezTo>
                  <a:close/>
                  <a:moveTo>
                    <a:pt x="89297" y="47664"/>
                  </a:moveTo>
                  <a:cubicBezTo>
                    <a:pt x="66294" y="47664"/>
                    <a:pt x="47625" y="66329"/>
                    <a:pt x="47625" y="89328"/>
                  </a:cubicBezTo>
                  <a:lnTo>
                    <a:pt x="47625" y="380406"/>
                  </a:lnTo>
                  <a:lnTo>
                    <a:pt x="119205" y="308600"/>
                  </a:lnTo>
                  <a:cubicBezTo>
                    <a:pt x="119539" y="308219"/>
                    <a:pt x="119872" y="307838"/>
                    <a:pt x="120253" y="307505"/>
                  </a:cubicBezTo>
                  <a:cubicBezTo>
                    <a:pt x="129540" y="298268"/>
                    <a:pt x="144542" y="298268"/>
                    <a:pt x="153829" y="307505"/>
                  </a:cubicBezTo>
                  <a:lnTo>
                    <a:pt x="250412" y="403785"/>
                  </a:lnTo>
                  <a:lnTo>
                    <a:pt x="302943" y="351074"/>
                  </a:lnTo>
                  <a:cubicBezTo>
                    <a:pt x="312277" y="341789"/>
                    <a:pt x="327279" y="341789"/>
                    <a:pt x="336614" y="351074"/>
                  </a:cubicBezTo>
                  <a:lnTo>
                    <a:pt x="465582" y="479733"/>
                  </a:lnTo>
                  <a:cubicBezTo>
                    <a:pt x="478107" y="472209"/>
                    <a:pt x="485775" y="458639"/>
                    <a:pt x="485775" y="444021"/>
                  </a:cubicBezTo>
                  <a:lnTo>
                    <a:pt x="485775" y="89328"/>
                  </a:lnTo>
                  <a:cubicBezTo>
                    <a:pt x="485775" y="66329"/>
                    <a:pt x="467106" y="47664"/>
                    <a:pt x="444103" y="47664"/>
                  </a:cubicBezTo>
                  <a:close/>
                  <a:moveTo>
                    <a:pt x="41672" y="0"/>
                  </a:moveTo>
                  <a:lnTo>
                    <a:pt x="491728" y="0"/>
                  </a:lnTo>
                  <a:cubicBezTo>
                    <a:pt x="514731" y="0"/>
                    <a:pt x="533400" y="18666"/>
                    <a:pt x="533400" y="41664"/>
                  </a:cubicBezTo>
                  <a:lnTo>
                    <a:pt x="533400" y="491637"/>
                  </a:lnTo>
                  <a:cubicBezTo>
                    <a:pt x="533400" y="514635"/>
                    <a:pt x="514731" y="533301"/>
                    <a:pt x="491728" y="533301"/>
                  </a:cubicBezTo>
                  <a:lnTo>
                    <a:pt x="41672" y="533301"/>
                  </a:lnTo>
                  <a:cubicBezTo>
                    <a:pt x="18669" y="533301"/>
                    <a:pt x="0" y="514635"/>
                    <a:pt x="0" y="491637"/>
                  </a:cubicBezTo>
                  <a:lnTo>
                    <a:pt x="0" y="41664"/>
                  </a:lnTo>
                  <a:cubicBezTo>
                    <a:pt x="0" y="18666"/>
                    <a:pt x="18669" y="0"/>
                    <a:pt x="416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Rectangle 4">
              <a:extLst>
                <a:ext uri="{FF2B5EF4-FFF2-40B4-BE49-F238E27FC236}">
                  <a16:creationId xmlns:a16="http://schemas.microsoft.com/office/drawing/2014/main" xmlns="" id="{5582DB82-D7CA-40BC-8AEF-BBB5EFAB8383}"/>
                </a:ext>
              </a:extLst>
            </p:cNvPr>
            <p:cNvSpPr/>
            <p:nvPr/>
          </p:nvSpPr>
          <p:spPr>
            <a:xfrm>
              <a:off x="9634538" y="4629321"/>
              <a:ext cx="1066800" cy="1066586"/>
            </a:xfrm>
            <a:custGeom>
              <a:avLst/>
              <a:gdLst>
                <a:gd name="T0" fmla="*/ 5906 w 10377"/>
                <a:gd name="T1" fmla="*/ 7938 h 10377"/>
                <a:gd name="T2" fmla="*/ 4285 w 10377"/>
                <a:gd name="T3" fmla="*/ 5912 h 10377"/>
                <a:gd name="T4" fmla="*/ 3243 w 10377"/>
                <a:gd name="T5" fmla="*/ 5796 h 10377"/>
                <a:gd name="T6" fmla="*/ 3127 w 10377"/>
                <a:gd name="T7" fmla="*/ 5912 h 10377"/>
                <a:gd name="T8" fmla="*/ 741 w 10377"/>
                <a:gd name="T9" fmla="*/ 8895 h 10377"/>
                <a:gd name="T10" fmla="*/ 9636 w 10377"/>
                <a:gd name="T11" fmla="*/ 8895 h 10377"/>
                <a:gd name="T12" fmla="*/ 8005 w 10377"/>
                <a:gd name="T13" fmla="*/ 6721 h 10377"/>
                <a:gd name="T14" fmla="*/ 6967 w 10377"/>
                <a:gd name="T15" fmla="*/ 6572 h 10377"/>
                <a:gd name="T16" fmla="*/ 6818 w 10377"/>
                <a:gd name="T17" fmla="*/ 6721 h 10377"/>
                <a:gd name="T18" fmla="*/ 5906 w 10377"/>
                <a:gd name="T19" fmla="*/ 7938 h 10377"/>
                <a:gd name="T20" fmla="*/ 741 w 10377"/>
                <a:gd name="T21" fmla="*/ 0 h 10377"/>
                <a:gd name="T22" fmla="*/ 9636 w 10377"/>
                <a:gd name="T23" fmla="*/ 0 h 10377"/>
                <a:gd name="T24" fmla="*/ 10377 w 10377"/>
                <a:gd name="T25" fmla="*/ 741 h 10377"/>
                <a:gd name="T26" fmla="*/ 10377 w 10377"/>
                <a:gd name="T27" fmla="*/ 9636 h 10377"/>
                <a:gd name="T28" fmla="*/ 9636 w 10377"/>
                <a:gd name="T29" fmla="*/ 10377 h 10377"/>
                <a:gd name="T30" fmla="*/ 741 w 10377"/>
                <a:gd name="T31" fmla="*/ 10377 h 10377"/>
                <a:gd name="T32" fmla="*/ 0 w 10377"/>
                <a:gd name="T33" fmla="*/ 9636 h 10377"/>
                <a:gd name="T34" fmla="*/ 0 w 10377"/>
                <a:gd name="T35" fmla="*/ 741 h 10377"/>
                <a:gd name="T36" fmla="*/ 741 w 10377"/>
                <a:gd name="T37" fmla="*/ 0 h 10377"/>
                <a:gd name="T38" fmla="*/ 7412 w 10377"/>
                <a:gd name="T39" fmla="*/ 4447 h 10377"/>
                <a:gd name="T40" fmla="*/ 8895 w 10377"/>
                <a:gd name="T41" fmla="*/ 2965 h 10377"/>
                <a:gd name="T42" fmla="*/ 7412 w 10377"/>
                <a:gd name="T43" fmla="*/ 1482 h 10377"/>
                <a:gd name="T44" fmla="*/ 5930 w 10377"/>
                <a:gd name="T45" fmla="*/ 2965 h 10377"/>
                <a:gd name="T46" fmla="*/ 7412 w 10377"/>
                <a:gd name="T47" fmla="*/ 444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77" h="10377">
                  <a:moveTo>
                    <a:pt x="5906" y="7938"/>
                  </a:moveTo>
                  <a:lnTo>
                    <a:pt x="4285" y="5912"/>
                  </a:lnTo>
                  <a:cubicBezTo>
                    <a:pt x="4028" y="5592"/>
                    <a:pt x="3562" y="5541"/>
                    <a:pt x="3243" y="5796"/>
                  </a:cubicBezTo>
                  <a:cubicBezTo>
                    <a:pt x="3201" y="5830"/>
                    <a:pt x="3162" y="5870"/>
                    <a:pt x="3127" y="5912"/>
                  </a:cubicBezTo>
                  <a:lnTo>
                    <a:pt x="741" y="8895"/>
                  </a:lnTo>
                  <a:lnTo>
                    <a:pt x="9636" y="8895"/>
                  </a:lnTo>
                  <a:lnTo>
                    <a:pt x="8005" y="6721"/>
                  </a:lnTo>
                  <a:cubicBezTo>
                    <a:pt x="7760" y="6393"/>
                    <a:pt x="7295" y="6327"/>
                    <a:pt x="6967" y="6572"/>
                  </a:cubicBezTo>
                  <a:cubicBezTo>
                    <a:pt x="6911" y="6615"/>
                    <a:pt x="6861" y="6665"/>
                    <a:pt x="6818" y="6721"/>
                  </a:cubicBezTo>
                  <a:lnTo>
                    <a:pt x="5906" y="7938"/>
                  </a:lnTo>
                  <a:close/>
                  <a:moveTo>
                    <a:pt x="741" y="0"/>
                  </a:moveTo>
                  <a:lnTo>
                    <a:pt x="9636" y="0"/>
                  </a:lnTo>
                  <a:cubicBezTo>
                    <a:pt x="10045" y="0"/>
                    <a:pt x="10377" y="331"/>
                    <a:pt x="10377" y="741"/>
                  </a:cubicBezTo>
                  <a:lnTo>
                    <a:pt x="10377" y="9636"/>
                  </a:lnTo>
                  <a:cubicBezTo>
                    <a:pt x="10377" y="10045"/>
                    <a:pt x="10046" y="10377"/>
                    <a:pt x="9636" y="10377"/>
                  </a:cubicBezTo>
                  <a:lnTo>
                    <a:pt x="741" y="10377"/>
                  </a:lnTo>
                  <a:cubicBezTo>
                    <a:pt x="332" y="10377"/>
                    <a:pt x="0" y="10046"/>
                    <a:pt x="0" y="9636"/>
                  </a:cubicBezTo>
                  <a:lnTo>
                    <a:pt x="0" y="741"/>
                  </a:lnTo>
                  <a:cubicBezTo>
                    <a:pt x="0" y="332"/>
                    <a:pt x="332" y="0"/>
                    <a:pt x="741" y="0"/>
                  </a:cubicBezTo>
                  <a:close/>
                  <a:moveTo>
                    <a:pt x="7412" y="4447"/>
                  </a:moveTo>
                  <a:cubicBezTo>
                    <a:pt x="8231" y="4447"/>
                    <a:pt x="8895" y="3783"/>
                    <a:pt x="8895" y="2965"/>
                  </a:cubicBezTo>
                  <a:cubicBezTo>
                    <a:pt x="8895" y="2146"/>
                    <a:pt x="8231" y="1482"/>
                    <a:pt x="7412" y="1482"/>
                  </a:cubicBezTo>
                  <a:cubicBezTo>
                    <a:pt x="6593" y="1482"/>
                    <a:pt x="5930" y="2146"/>
                    <a:pt x="5930" y="2965"/>
                  </a:cubicBezTo>
                  <a:cubicBezTo>
                    <a:pt x="5930" y="3783"/>
                    <a:pt x="6593" y="4447"/>
                    <a:pt x="7412" y="44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8605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ED0E4FC-CFE8-472A-86C5-833B27F6DC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980" r="19881" b="25420"/>
          <a:stretch/>
        </p:blipFill>
        <p:spPr>
          <a:xfrm>
            <a:off x="7" y="4"/>
            <a:ext cx="12191993" cy="6857996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30AF631D-4C43-49D3-8931-AE96F2257D29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86C73726-4463-44B7-AEA1-532DF7687BAE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30784C2-54E5-4BC0-AD7E-90AA37032E30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739944E2-813A-44DD-9900-A682A4474D20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EBF55CC-86B5-4F28-992C-18AD87D32E8F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5507A79-91D2-4476-BBAB-8A96FF1C1B51}"/>
              </a:ext>
            </a:extLst>
          </p:cNvPr>
          <p:cNvCxnSpPr>
            <a:cxnSpLocks/>
          </p:cNvCxnSpPr>
          <p:nvPr/>
        </p:nvCxnSpPr>
        <p:spPr>
          <a:xfrm>
            <a:off x="683260" y="3418840"/>
            <a:ext cx="0" cy="285496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21D52C0-1B00-4BD2-BE46-A8CFD67A7647}"/>
              </a:ext>
            </a:extLst>
          </p:cNvPr>
          <p:cNvGrpSpPr/>
          <p:nvPr/>
        </p:nvGrpSpPr>
        <p:grpSpPr>
          <a:xfrm>
            <a:off x="746760" y="3187336"/>
            <a:ext cx="2001520" cy="1118785"/>
            <a:chOff x="746760" y="3187336"/>
            <a:chExt cx="2001520" cy="11187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A593D92-00B9-4E1D-9173-98D73A71A6CF}"/>
                </a:ext>
              </a:extLst>
            </p:cNvPr>
            <p:cNvSpPr txBox="1"/>
            <p:nvPr/>
          </p:nvSpPr>
          <p:spPr>
            <a:xfrm>
              <a:off x="760549" y="318733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B9D6BC3-90E1-4C9F-86DA-8A94434A4E24}"/>
                </a:ext>
              </a:extLst>
            </p:cNvPr>
            <p:cNvSpPr txBox="1"/>
            <p:nvPr/>
          </p:nvSpPr>
          <p:spPr>
            <a:xfrm>
              <a:off x="746760" y="3571240"/>
              <a:ext cx="2001520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分享文章</a:t>
              </a:r>
              <a:r>
                <a:rPr lang="en-US" altLang="zh-CN" dirty="0"/>
                <a:t>18</a:t>
              </a:r>
              <a:r>
                <a:rPr lang="zh-CN" altLang="en-US" dirty="0"/>
                <a:t>篇</a:t>
              </a: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7E997DD-A19F-436C-8F91-3D8CD8EECCF0}"/>
              </a:ext>
            </a:extLst>
          </p:cNvPr>
          <p:cNvCxnSpPr>
            <a:cxnSpLocks/>
          </p:cNvCxnSpPr>
          <p:nvPr/>
        </p:nvCxnSpPr>
        <p:spPr>
          <a:xfrm>
            <a:off x="2677523" y="-1358900"/>
            <a:ext cx="0" cy="1828800"/>
          </a:xfrm>
          <a:prstGeom prst="line">
            <a:avLst/>
          </a:prstGeom>
          <a:ln w="22225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50726A9-B029-418F-A342-30C0F848ECB2}"/>
              </a:ext>
            </a:extLst>
          </p:cNvPr>
          <p:cNvGrpSpPr/>
          <p:nvPr/>
        </p:nvGrpSpPr>
        <p:grpSpPr>
          <a:xfrm>
            <a:off x="2747510" y="2767015"/>
            <a:ext cx="2313937" cy="1118785"/>
            <a:chOff x="2619102" y="2389050"/>
            <a:chExt cx="2313937" cy="11187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F53A788-D22C-42B7-BCEA-B4B231B91677}"/>
                </a:ext>
              </a:extLst>
            </p:cNvPr>
            <p:cNvSpPr txBox="1"/>
            <p:nvPr/>
          </p:nvSpPr>
          <p:spPr>
            <a:xfrm>
              <a:off x="2632892" y="2389050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B404531-CB9B-4B12-9AC3-803FA2AD60B1}"/>
                </a:ext>
              </a:extLst>
            </p:cNvPr>
            <p:cNvSpPr txBox="1"/>
            <p:nvPr/>
          </p:nvSpPr>
          <p:spPr>
            <a:xfrm>
              <a:off x="2619102" y="2772954"/>
              <a:ext cx="2313937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4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完成读书笔记</a:t>
              </a:r>
              <a:r>
                <a:rPr lang="en-US" altLang="zh-CN" dirty="0"/>
                <a:t>6</a:t>
              </a:r>
              <a:r>
                <a:rPr lang="zh-CN" altLang="en-US" dirty="0"/>
                <a:t>万字</a:t>
              </a:r>
              <a:endParaRPr lang="en-US" altLang="zh-CN" dirty="0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23481B4-4CF0-44B1-9DE4-4EB48D042DFF}"/>
              </a:ext>
            </a:extLst>
          </p:cNvPr>
          <p:cNvCxnSpPr>
            <a:cxnSpLocks/>
          </p:cNvCxnSpPr>
          <p:nvPr/>
        </p:nvCxnSpPr>
        <p:spPr>
          <a:xfrm>
            <a:off x="5054963" y="-1816100"/>
            <a:ext cx="0" cy="2768600"/>
          </a:xfrm>
          <a:prstGeom prst="line">
            <a:avLst/>
          </a:prstGeom>
          <a:ln w="22225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2B77130-FC9E-4CA5-8A10-499A6CA3CBF5}"/>
              </a:ext>
            </a:extLst>
          </p:cNvPr>
          <p:cNvGrpSpPr/>
          <p:nvPr/>
        </p:nvGrpSpPr>
        <p:grpSpPr>
          <a:xfrm>
            <a:off x="5060677" y="2346821"/>
            <a:ext cx="2313937" cy="1118657"/>
            <a:chOff x="4905102" y="1726211"/>
            <a:chExt cx="2313937" cy="111865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BC0C912A-95E2-4C4B-95A7-61C6E7A6CF5E}"/>
                </a:ext>
              </a:extLst>
            </p:cNvPr>
            <p:cNvSpPr txBox="1"/>
            <p:nvPr/>
          </p:nvSpPr>
          <p:spPr>
            <a:xfrm>
              <a:off x="4918892" y="1726211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13EBADC-0481-4AE4-8EA4-CBD9C1A7B2E9}"/>
                </a:ext>
              </a:extLst>
            </p:cNvPr>
            <p:cNvSpPr txBox="1"/>
            <p:nvPr/>
          </p:nvSpPr>
          <p:spPr>
            <a:xfrm>
              <a:off x="4905102" y="2110115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完成职业技能考试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解锁马拉松拉力赛</a:t>
              </a:r>
              <a:endParaRPr lang="en-US" altLang="zh-CN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F26B674-50F9-41FC-A66C-972B3C78FEC1}"/>
              </a:ext>
            </a:extLst>
          </p:cNvPr>
          <p:cNvGrpSpPr/>
          <p:nvPr/>
        </p:nvGrpSpPr>
        <p:grpSpPr>
          <a:xfrm>
            <a:off x="7373845" y="1594100"/>
            <a:ext cx="2074955" cy="1451184"/>
            <a:chOff x="7584803" y="1566992"/>
            <a:chExt cx="2074955" cy="14511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191DB03-EE75-4C94-8730-2C3BC5946DD5}"/>
                </a:ext>
              </a:extLst>
            </p:cNvPr>
            <p:cNvSpPr txBox="1"/>
            <p:nvPr/>
          </p:nvSpPr>
          <p:spPr>
            <a:xfrm>
              <a:off x="7598592" y="1566992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598926EC-8CC2-45E7-B038-988714FAE0B6}"/>
                </a:ext>
              </a:extLst>
            </p:cNvPr>
            <p:cNvSpPr txBox="1"/>
            <p:nvPr/>
          </p:nvSpPr>
          <p:spPr>
            <a:xfrm>
              <a:off x="7584803" y="1950896"/>
              <a:ext cx="2074955" cy="106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开展读书分享</a:t>
              </a:r>
              <a:r>
                <a:rPr lang="en-US" altLang="zh-CN" dirty="0"/>
                <a:t>5</a:t>
              </a:r>
              <a:r>
                <a:rPr lang="zh-CN" altLang="en-US" dirty="0"/>
                <a:t>场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获得“最佳阅读者” 称号</a:t>
              </a:r>
              <a:endParaRPr lang="en-US" altLang="zh-CN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087A5E7-C1EB-4EFB-871D-BA2A7E8004CE}"/>
              </a:ext>
            </a:extLst>
          </p:cNvPr>
          <p:cNvGrpSpPr/>
          <p:nvPr/>
        </p:nvGrpSpPr>
        <p:grpSpPr>
          <a:xfrm>
            <a:off x="9687012" y="1173906"/>
            <a:ext cx="2313937" cy="1118657"/>
            <a:chOff x="9687012" y="1173906"/>
            <a:chExt cx="2313937" cy="111865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6EB2AD1-A240-44A0-9B6E-03DE7CF40344}"/>
                </a:ext>
              </a:extLst>
            </p:cNvPr>
            <p:cNvSpPr txBox="1"/>
            <p:nvPr/>
          </p:nvSpPr>
          <p:spPr>
            <a:xfrm>
              <a:off x="9700802" y="11739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7C73EB90-7E56-472D-AD85-8C68D5867C67}"/>
                </a:ext>
              </a:extLst>
            </p:cNvPr>
            <p:cNvSpPr txBox="1"/>
            <p:nvPr/>
          </p:nvSpPr>
          <p:spPr>
            <a:xfrm>
              <a:off x="9687012" y="1557810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备战培训师考试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6A58FC25-D38C-4A80-A67C-0954DCEE2188}"/>
              </a:ext>
            </a:extLst>
          </p:cNvPr>
          <p:cNvCxnSpPr>
            <a:cxnSpLocks/>
          </p:cNvCxnSpPr>
          <p:nvPr/>
        </p:nvCxnSpPr>
        <p:spPr>
          <a:xfrm>
            <a:off x="7381284" y="-2559414"/>
            <a:ext cx="0" cy="3315064"/>
          </a:xfrm>
          <a:prstGeom prst="line">
            <a:avLst/>
          </a:prstGeom>
          <a:ln w="22225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463B1FD6-19A4-4448-8960-9EF938A5790E}"/>
              </a:ext>
            </a:extLst>
          </p:cNvPr>
          <p:cNvSpPr/>
          <p:nvPr/>
        </p:nvSpPr>
        <p:spPr>
          <a:xfrm>
            <a:off x="-142240" y="3302000"/>
            <a:ext cx="12527280" cy="3037840"/>
          </a:xfrm>
          <a:custGeom>
            <a:avLst/>
            <a:gdLst>
              <a:gd name="connsiteX0" fmla="*/ 0 w 12527280"/>
              <a:gd name="connsiteY0" fmla="*/ 3027680 h 3037840"/>
              <a:gd name="connsiteX1" fmla="*/ 284480 w 12527280"/>
              <a:gd name="connsiteY1" fmla="*/ 2966720 h 3037840"/>
              <a:gd name="connsiteX2" fmla="*/ 670560 w 12527280"/>
              <a:gd name="connsiteY2" fmla="*/ 3037840 h 3037840"/>
              <a:gd name="connsiteX3" fmla="*/ 1026160 w 12527280"/>
              <a:gd name="connsiteY3" fmla="*/ 2661920 h 3037840"/>
              <a:gd name="connsiteX4" fmla="*/ 1229360 w 12527280"/>
              <a:gd name="connsiteY4" fmla="*/ 2712720 h 3037840"/>
              <a:gd name="connsiteX5" fmla="*/ 2052320 w 12527280"/>
              <a:gd name="connsiteY5" fmla="*/ 1859280 h 3037840"/>
              <a:gd name="connsiteX6" fmla="*/ 2326640 w 12527280"/>
              <a:gd name="connsiteY6" fmla="*/ 1808480 h 3037840"/>
              <a:gd name="connsiteX7" fmla="*/ 2692400 w 12527280"/>
              <a:gd name="connsiteY7" fmla="*/ 1595120 h 3037840"/>
              <a:gd name="connsiteX8" fmla="*/ 3403600 w 12527280"/>
              <a:gd name="connsiteY8" fmla="*/ 1076960 h 3037840"/>
              <a:gd name="connsiteX9" fmla="*/ 3810000 w 12527280"/>
              <a:gd name="connsiteY9" fmla="*/ 934720 h 3037840"/>
              <a:gd name="connsiteX10" fmla="*/ 4632960 w 12527280"/>
              <a:gd name="connsiteY10" fmla="*/ 1402080 h 3037840"/>
              <a:gd name="connsiteX11" fmla="*/ 5140960 w 12527280"/>
              <a:gd name="connsiteY11" fmla="*/ 1778000 h 3037840"/>
              <a:gd name="connsiteX12" fmla="*/ 5415280 w 12527280"/>
              <a:gd name="connsiteY12" fmla="*/ 2062480 h 3037840"/>
              <a:gd name="connsiteX13" fmla="*/ 5842000 w 12527280"/>
              <a:gd name="connsiteY13" fmla="*/ 2296160 h 3037840"/>
              <a:gd name="connsiteX14" fmla="*/ 6461760 w 12527280"/>
              <a:gd name="connsiteY14" fmla="*/ 2428240 h 3037840"/>
              <a:gd name="connsiteX15" fmla="*/ 6766560 w 12527280"/>
              <a:gd name="connsiteY15" fmla="*/ 2326640 h 3037840"/>
              <a:gd name="connsiteX16" fmla="*/ 7589520 w 12527280"/>
              <a:gd name="connsiteY16" fmla="*/ 1767840 h 3037840"/>
              <a:gd name="connsiteX17" fmla="*/ 7843520 w 12527280"/>
              <a:gd name="connsiteY17" fmla="*/ 1666240 h 3037840"/>
              <a:gd name="connsiteX18" fmla="*/ 8757920 w 12527280"/>
              <a:gd name="connsiteY18" fmla="*/ 1158240 h 3037840"/>
              <a:gd name="connsiteX19" fmla="*/ 9916160 w 12527280"/>
              <a:gd name="connsiteY19" fmla="*/ 294640 h 3037840"/>
              <a:gd name="connsiteX20" fmla="*/ 10180320 w 12527280"/>
              <a:gd name="connsiteY20" fmla="*/ 30480 h 3037840"/>
              <a:gd name="connsiteX21" fmla="*/ 10535920 w 12527280"/>
              <a:gd name="connsiteY21" fmla="*/ 0 h 3037840"/>
              <a:gd name="connsiteX22" fmla="*/ 10810240 w 12527280"/>
              <a:gd name="connsiteY22" fmla="*/ 101600 h 3037840"/>
              <a:gd name="connsiteX23" fmla="*/ 11216640 w 12527280"/>
              <a:gd name="connsiteY23" fmla="*/ 609600 h 3037840"/>
              <a:gd name="connsiteX24" fmla="*/ 11562080 w 12527280"/>
              <a:gd name="connsiteY24" fmla="*/ 924560 h 3037840"/>
              <a:gd name="connsiteX25" fmla="*/ 11866880 w 12527280"/>
              <a:gd name="connsiteY25" fmla="*/ 1158240 h 3037840"/>
              <a:gd name="connsiteX26" fmla="*/ 12161520 w 12527280"/>
              <a:gd name="connsiteY26" fmla="*/ 1259840 h 3037840"/>
              <a:gd name="connsiteX27" fmla="*/ 12527280 w 12527280"/>
              <a:gd name="connsiteY27" fmla="*/ 1209040 h 303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527280" h="3037840">
                <a:moveTo>
                  <a:pt x="0" y="3027680"/>
                </a:moveTo>
                <a:lnTo>
                  <a:pt x="284480" y="2966720"/>
                </a:lnTo>
                <a:lnTo>
                  <a:pt x="670560" y="3037840"/>
                </a:lnTo>
                <a:lnTo>
                  <a:pt x="1026160" y="2661920"/>
                </a:lnTo>
                <a:lnTo>
                  <a:pt x="1229360" y="2712720"/>
                </a:lnTo>
                <a:lnTo>
                  <a:pt x="2052320" y="1859280"/>
                </a:lnTo>
                <a:lnTo>
                  <a:pt x="2326640" y="1808480"/>
                </a:lnTo>
                <a:lnTo>
                  <a:pt x="2692400" y="1595120"/>
                </a:lnTo>
                <a:lnTo>
                  <a:pt x="3403600" y="1076960"/>
                </a:lnTo>
                <a:lnTo>
                  <a:pt x="3810000" y="934720"/>
                </a:lnTo>
                <a:lnTo>
                  <a:pt x="4632960" y="1402080"/>
                </a:lnTo>
                <a:lnTo>
                  <a:pt x="5140960" y="1778000"/>
                </a:lnTo>
                <a:lnTo>
                  <a:pt x="5415280" y="2062480"/>
                </a:lnTo>
                <a:lnTo>
                  <a:pt x="5842000" y="2296160"/>
                </a:lnTo>
                <a:lnTo>
                  <a:pt x="6461760" y="2428240"/>
                </a:lnTo>
                <a:lnTo>
                  <a:pt x="6766560" y="2326640"/>
                </a:lnTo>
                <a:lnTo>
                  <a:pt x="7589520" y="1767840"/>
                </a:lnTo>
                <a:lnTo>
                  <a:pt x="7843520" y="1666240"/>
                </a:lnTo>
                <a:lnTo>
                  <a:pt x="8757920" y="1158240"/>
                </a:lnTo>
                <a:lnTo>
                  <a:pt x="9916160" y="294640"/>
                </a:lnTo>
                <a:lnTo>
                  <a:pt x="10180320" y="30480"/>
                </a:lnTo>
                <a:lnTo>
                  <a:pt x="10535920" y="0"/>
                </a:lnTo>
                <a:lnTo>
                  <a:pt x="10810240" y="101600"/>
                </a:lnTo>
                <a:lnTo>
                  <a:pt x="11216640" y="609600"/>
                </a:lnTo>
                <a:lnTo>
                  <a:pt x="11562080" y="924560"/>
                </a:lnTo>
                <a:lnTo>
                  <a:pt x="11866880" y="1158240"/>
                </a:lnTo>
                <a:lnTo>
                  <a:pt x="12161520" y="1259840"/>
                </a:lnTo>
                <a:lnTo>
                  <a:pt x="12527280" y="120904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FF5FB9A0-3310-4E42-967C-AE632B77CF96}"/>
              </a:ext>
            </a:extLst>
          </p:cNvPr>
          <p:cNvCxnSpPr>
            <a:cxnSpLocks/>
          </p:cNvCxnSpPr>
          <p:nvPr/>
        </p:nvCxnSpPr>
        <p:spPr>
          <a:xfrm>
            <a:off x="2677523" y="3012440"/>
            <a:ext cx="0" cy="181356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389894A1-1E9F-4BBB-AEFC-1A048AB9FE4F}"/>
              </a:ext>
            </a:extLst>
          </p:cNvPr>
          <p:cNvCxnSpPr>
            <a:cxnSpLocks/>
          </p:cNvCxnSpPr>
          <p:nvPr/>
        </p:nvCxnSpPr>
        <p:spPr>
          <a:xfrm>
            <a:off x="5054963" y="2555240"/>
            <a:ext cx="0" cy="280416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F5111BC3-CD52-4E6B-8035-92BC4BD3EFF4}"/>
              </a:ext>
            </a:extLst>
          </p:cNvPr>
          <p:cNvCxnSpPr>
            <a:cxnSpLocks/>
          </p:cNvCxnSpPr>
          <p:nvPr/>
        </p:nvCxnSpPr>
        <p:spPr>
          <a:xfrm>
            <a:off x="7381284" y="1828800"/>
            <a:ext cx="0" cy="3324225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707111E3-FB3A-4C18-8564-5CF69ADFBEE2}"/>
              </a:ext>
            </a:extLst>
          </p:cNvPr>
          <p:cNvCxnSpPr>
            <a:cxnSpLocks/>
          </p:cNvCxnSpPr>
          <p:nvPr/>
        </p:nvCxnSpPr>
        <p:spPr>
          <a:xfrm>
            <a:off x="9700802" y="1390650"/>
            <a:ext cx="0" cy="2314575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670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3E75DC3A-4EB7-4EFF-9B13-524AA86883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9990" y="2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0083F68-BDFD-4467-AE24-CB08C44F86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9994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808B83B-D46A-4D81-8176-7CFDC9D233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9997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5F3BEFB-F111-4F57-8E0F-41DDD8BD59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0001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514E740-5F6D-4FD8-AF1C-F81BA8A8090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" y="4"/>
            <a:ext cx="2432004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0C31B07D-E39D-41AD-B961-89D7A5E94E09}"/>
              </a:ext>
            </a:extLst>
          </p:cNvPr>
          <p:cNvSpPr/>
          <p:nvPr/>
        </p:nvSpPr>
        <p:spPr>
          <a:xfrm>
            <a:off x="-546100" y="1404433"/>
            <a:ext cx="13423900" cy="3208994"/>
          </a:xfrm>
          <a:custGeom>
            <a:avLst/>
            <a:gdLst>
              <a:gd name="connsiteX0" fmla="*/ 0 w 13106400"/>
              <a:gd name="connsiteY0" fmla="*/ 2995448 h 3201975"/>
              <a:gd name="connsiteX1" fmla="*/ 1079500 w 13106400"/>
              <a:gd name="connsiteY1" fmla="*/ 2995448 h 3201975"/>
              <a:gd name="connsiteX2" fmla="*/ 3975100 w 13106400"/>
              <a:gd name="connsiteY2" fmla="*/ 849148 h 3201975"/>
              <a:gd name="connsiteX3" fmla="*/ 6540500 w 13106400"/>
              <a:gd name="connsiteY3" fmla="*/ 2436648 h 3201975"/>
              <a:gd name="connsiteX4" fmla="*/ 10439400 w 13106400"/>
              <a:gd name="connsiteY4" fmla="*/ 23648 h 3201975"/>
              <a:gd name="connsiteX5" fmla="*/ 12446000 w 13106400"/>
              <a:gd name="connsiteY5" fmla="*/ 1179348 h 3201975"/>
              <a:gd name="connsiteX6" fmla="*/ 13106400 w 13106400"/>
              <a:gd name="connsiteY6" fmla="*/ 722148 h 3201975"/>
              <a:gd name="connsiteX0" fmla="*/ 0 w 13106400"/>
              <a:gd name="connsiteY0" fmla="*/ 3002467 h 3208994"/>
              <a:gd name="connsiteX1" fmla="*/ 1079500 w 13106400"/>
              <a:gd name="connsiteY1" fmla="*/ 3002467 h 3208994"/>
              <a:gd name="connsiteX2" fmla="*/ 3975100 w 13106400"/>
              <a:gd name="connsiteY2" fmla="*/ 856167 h 3208994"/>
              <a:gd name="connsiteX3" fmla="*/ 6540500 w 13106400"/>
              <a:gd name="connsiteY3" fmla="*/ 2443667 h 3208994"/>
              <a:gd name="connsiteX4" fmla="*/ 10439400 w 13106400"/>
              <a:gd name="connsiteY4" fmla="*/ 30667 h 3208994"/>
              <a:gd name="connsiteX5" fmla="*/ 12636500 w 13106400"/>
              <a:gd name="connsiteY5" fmla="*/ 1059367 h 3208994"/>
              <a:gd name="connsiteX6" fmla="*/ 13106400 w 13106400"/>
              <a:gd name="connsiteY6" fmla="*/ 729167 h 3208994"/>
              <a:gd name="connsiteX0" fmla="*/ 0 w 13423900"/>
              <a:gd name="connsiteY0" fmla="*/ 3002467 h 3208994"/>
              <a:gd name="connsiteX1" fmla="*/ 1079500 w 13423900"/>
              <a:gd name="connsiteY1" fmla="*/ 3002467 h 3208994"/>
              <a:gd name="connsiteX2" fmla="*/ 3975100 w 13423900"/>
              <a:gd name="connsiteY2" fmla="*/ 856167 h 3208994"/>
              <a:gd name="connsiteX3" fmla="*/ 6540500 w 13423900"/>
              <a:gd name="connsiteY3" fmla="*/ 2443667 h 3208994"/>
              <a:gd name="connsiteX4" fmla="*/ 10439400 w 13423900"/>
              <a:gd name="connsiteY4" fmla="*/ 30667 h 3208994"/>
              <a:gd name="connsiteX5" fmla="*/ 12636500 w 13423900"/>
              <a:gd name="connsiteY5" fmla="*/ 1059367 h 3208994"/>
              <a:gd name="connsiteX6" fmla="*/ 13423900 w 13423900"/>
              <a:gd name="connsiteY6" fmla="*/ 475167 h 3208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23900" h="3208994">
                <a:moveTo>
                  <a:pt x="0" y="3002467"/>
                </a:moveTo>
                <a:cubicBezTo>
                  <a:pt x="208491" y="3181325"/>
                  <a:pt x="416983" y="3360184"/>
                  <a:pt x="1079500" y="3002467"/>
                </a:cubicBezTo>
                <a:cubicBezTo>
                  <a:pt x="1742017" y="2644750"/>
                  <a:pt x="3064933" y="949300"/>
                  <a:pt x="3975100" y="856167"/>
                </a:cubicBezTo>
                <a:cubicBezTo>
                  <a:pt x="4885267" y="763034"/>
                  <a:pt x="5463117" y="2581250"/>
                  <a:pt x="6540500" y="2443667"/>
                </a:cubicBezTo>
                <a:cubicBezTo>
                  <a:pt x="7617883" y="2306084"/>
                  <a:pt x="9423400" y="261384"/>
                  <a:pt x="10439400" y="30667"/>
                </a:cubicBezTo>
                <a:cubicBezTo>
                  <a:pt x="11455400" y="-200050"/>
                  <a:pt x="12192000" y="942950"/>
                  <a:pt x="12636500" y="1059367"/>
                </a:cubicBezTo>
                <a:cubicBezTo>
                  <a:pt x="13081000" y="1175784"/>
                  <a:pt x="13315950" y="761975"/>
                  <a:pt x="13423900" y="475167"/>
                </a:cubicBez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DC46462-7DA6-4619-8906-C5CCD21C33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82" t="6980" r="83966" b="25420"/>
          <a:stretch/>
        </p:blipFill>
        <p:spPr>
          <a:xfrm>
            <a:off x="2432011" y="4"/>
            <a:ext cx="7990" cy="6857996"/>
          </a:xfrm>
          <a:custGeom>
            <a:avLst/>
            <a:gdLst>
              <a:gd name="connsiteX0" fmla="*/ 0 w 7990"/>
              <a:gd name="connsiteY0" fmla="*/ 0 h 6857996"/>
              <a:gd name="connsiteX1" fmla="*/ 7990 w 7990"/>
              <a:gd name="connsiteY1" fmla="*/ 0 h 6857996"/>
              <a:gd name="connsiteX2" fmla="*/ 7990 w 7990"/>
              <a:gd name="connsiteY2" fmla="*/ 6857996 h 6857996"/>
              <a:gd name="connsiteX3" fmla="*/ 0 w 7990"/>
              <a:gd name="connsiteY3" fmla="*/ 6857996 h 6857996"/>
              <a:gd name="connsiteX4" fmla="*/ 0 w 7990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0" h="6857996">
                <a:moveTo>
                  <a:pt x="0" y="0"/>
                </a:moveTo>
                <a:lnTo>
                  <a:pt x="7990" y="0"/>
                </a:lnTo>
                <a:lnTo>
                  <a:pt x="7990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2E734BE-22C3-4228-B46C-FFCEFBD1265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016" t="6980" r="67931" b="25420"/>
          <a:stretch/>
        </p:blipFill>
        <p:spPr>
          <a:xfrm>
            <a:off x="4872008" y="4"/>
            <a:ext cx="7989" cy="6857996"/>
          </a:xfrm>
          <a:custGeom>
            <a:avLst/>
            <a:gdLst>
              <a:gd name="connsiteX0" fmla="*/ 0 w 7989"/>
              <a:gd name="connsiteY0" fmla="*/ 0 h 6857996"/>
              <a:gd name="connsiteX1" fmla="*/ 7989 w 7989"/>
              <a:gd name="connsiteY1" fmla="*/ 0 h 6857996"/>
              <a:gd name="connsiteX2" fmla="*/ 7989 w 7989"/>
              <a:gd name="connsiteY2" fmla="*/ 6857996 h 6857996"/>
              <a:gd name="connsiteX3" fmla="*/ 0 w 7989"/>
              <a:gd name="connsiteY3" fmla="*/ 6857996 h 6857996"/>
              <a:gd name="connsiteX4" fmla="*/ 0 w 7989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89" h="6857996">
                <a:moveTo>
                  <a:pt x="0" y="0"/>
                </a:moveTo>
                <a:lnTo>
                  <a:pt x="7989" y="0"/>
                </a:lnTo>
                <a:lnTo>
                  <a:pt x="7989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61824AF-E8BC-40DF-8F59-7994CE868A4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8050" t="6980" r="51897" b="25420"/>
          <a:stretch/>
        </p:blipFill>
        <p:spPr>
          <a:xfrm>
            <a:off x="7312004" y="4"/>
            <a:ext cx="7990" cy="6857996"/>
          </a:xfrm>
          <a:custGeom>
            <a:avLst/>
            <a:gdLst>
              <a:gd name="connsiteX0" fmla="*/ 0 w 7990"/>
              <a:gd name="connsiteY0" fmla="*/ 0 h 6857996"/>
              <a:gd name="connsiteX1" fmla="*/ 7990 w 7990"/>
              <a:gd name="connsiteY1" fmla="*/ 0 h 6857996"/>
              <a:gd name="connsiteX2" fmla="*/ 7990 w 7990"/>
              <a:gd name="connsiteY2" fmla="*/ 6857996 h 6857996"/>
              <a:gd name="connsiteX3" fmla="*/ 0 w 7990"/>
              <a:gd name="connsiteY3" fmla="*/ 6857996 h 6857996"/>
              <a:gd name="connsiteX4" fmla="*/ 0 w 7990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0" h="6857996">
                <a:moveTo>
                  <a:pt x="0" y="0"/>
                </a:moveTo>
                <a:lnTo>
                  <a:pt x="7990" y="0"/>
                </a:lnTo>
                <a:lnTo>
                  <a:pt x="7990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A941C7A-26DE-46A5-8061-45177F50DED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085" t="6980" r="35863" b="25420"/>
          <a:stretch/>
        </p:blipFill>
        <p:spPr>
          <a:xfrm>
            <a:off x="9752001" y="4"/>
            <a:ext cx="7989" cy="6857996"/>
          </a:xfrm>
          <a:custGeom>
            <a:avLst/>
            <a:gdLst>
              <a:gd name="connsiteX0" fmla="*/ 0 w 7989"/>
              <a:gd name="connsiteY0" fmla="*/ 0 h 6857996"/>
              <a:gd name="connsiteX1" fmla="*/ 7989 w 7989"/>
              <a:gd name="connsiteY1" fmla="*/ 0 h 6857996"/>
              <a:gd name="connsiteX2" fmla="*/ 7989 w 7989"/>
              <a:gd name="connsiteY2" fmla="*/ 6857996 h 6857996"/>
              <a:gd name="connsiteX3" fmla="*/ 0 w 7989"/>
              <a:gd name="connsiteY3" fmla="*/ 6857996 h 6857996"/>
              <a:gd name="connsiteX4" fmla="*/ 0 w 7989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89" h="6857996">
                <a:moveTo>
                  <a:pt x="0" y="0"/>
                </a:moveTo>
                <a:lnTo>
                  <a:pt x="7989" y="0"/>
                </a:lnTo>
                <a:lnTo>
                  <a:pt x="7989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66E3244-7D4D-4CB1-9B32-910F86F3D991}"/>
              </a:ext>
            </a:extLst>
          </p:cNvPr>
          <p:cNvSpPr txBox="1"/>
          <p:nvPr/>
        </p:nvSpPr>
        <p:spPr>
          <a:xfrm>
            <a:off x="489131" y="4301010"/>
            <a:ext cx="2001520" cy="73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分享文章</a:t>
            </a:r>
            <a:r>
              <a:rPr lang="en-US" altLang="zh-CN" dirty="0"/>
              <a:t>18</a:t>
            </a:r>
            <a:r>
              <a:rPr lang="zh-CN" altLang="en-US" dirty="0"/>
              <a:t>篇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3177DA5-90F3-4950-9FC9-521D1AA1299A}"/>
              </a:ext>
            </a:extLst>
          </p:cNvPr>
          <p:cNvSpPr txBox="1"/>
          <p:nvPr/>
        </p:nvSpPr>
        <p:spPr>
          <a:xfrm>
            <a:off x="2544310" y="2749301"/>
            <a:ext cx="2313937" cy="73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4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完成读书笔记</a:t>
            </a:r>
            <a:r>
              <a:rPr lang="en-US" altLang="zh-CN" dirty="0"/>
              <a:t>6</a:t>
            </a:r>
            <a:r>
              <a:rPr lang="zh-CN" altLang="en-US" dirty="0"/>
              <a:t>万字</a:t>
            </a:r>
            <a:endParaRPr lang="en-US" altLang="zh-CN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B71D97F-AA2B-41DA-ACF1-0721A22C84B7}"/>
              </a:ext>
            </a:extLst>
          </p:cNvPr>
          <p:cNvSpPr txBox="1"/>
          <p:nvPr/>
        </p:nvSpPr>
        <p:spPr>
          <a:xfrm>
            <a:off x="5060677" y="3943101"/>
            <a:ext cx="2313937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完成职业技能考试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解锁马拉松拉力赛</a:t>
            </a:r>
            <a:endParaRPr lang="en-US" altLang="zh-CN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25EED8F-A29F-4F04-91AE-E9807BDE89D8}"/>
              </a:ext>
            </a:extLst>
          </p:cNvPr>
          <p:cNvSpPr txBox="1"/>
          <p:nvPr/>
        </p:nvSpPr>
        <p:spPr>
          <a:xfrm>
            <a:off x="7665945" y="2685801"/>
            <a:ext cx="2074955" cy="106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开展读书分享</a:t>
            </a:r>
            <a:r>
              <a:rPr lang="en-US" altLang="zh-CN" dirty="0"/>
              <a:t>5</a:t>
            </a:r>
            <a:r>
              <a:rPr lang="zh-CN" altLang="en-US" dirty="0"/>
              <a:t>场</a:t>
            </a:r>
            <a:endParaRPr lang="en-US" altLang="zh-CN" dirty="0"/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获得“最佳阅读者” 称号</a:t>
            </a:r>
            <a:endParaRPr lang="en-US" altLang="zh-CN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31AA2D8-B4BA-4144-B503-ECE8C9113635}"/>
              </a:ext>
            </a:extLst>
          </p:cNvPr>
          <p:cNvSpPr txBox="1"/>
          <p:nvPr/>
        </p:nvSpPr>
        <p:spPr>
          <a:xfrm>
            <a:off x="9991813" y="2000001"/>
            <a:ext cx="1946188" cy="73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备战培训师考试</a:t>
            </a:r>
            <a:endParaRPr lang="en-US" altLang="zh-CN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3BD8174-2C75-439F-89FB-31BEF3D83A0F}"/>
              </a:ext>
            </a:extLst>
          </p:cNvPr>
          <p:cNvGrpSpPr/>
          <p:nvPr/>
        </p:nvGrpSpPr>
        <p:grpSpPr>
          <a:xfrm>
            <a:off x="655321" y="2604219"/>
            <a:ext cx="1076590" cy="912963"/>
            <a:chOff x="655321" y="2489919"/>
            <a:chExt cx="1076590" cy="91296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E919FB6-DE3E-4DC1-83C2-F442ECA3CE32}"/>
                </a:ext>
              </a:extLst>
            </p:cNvPr>
            <p:cNvSpPr txBox="1"/>
            <p:nvPr/>
          </p:nvSpPr>
          <p:spPr>
            <a:xfrm>
              <a:off x="655321" y="2710606"/>
              <a:ext cx="10765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2020</a:t>
              </a:r>
              <a:r>
                <a:rPr lang="zh-CN" altLang="en-US" b="1" dirty="0"/>
                <a:t>年</a:t>
              </a:r>
              <a:endParaRPr lang="en-US" altLang="zh-CN" b="1" dirty="0"/>
            </a:p>
            <a:p>
              <a:pPr algn="ctr"/>
              <a:r>
                <a:rPr lang="en-US" altLang="zh-CN" b="1" dirty="0"/>
                <a:t>1</a:t>
              </a:r>
              <a:r>
                <a:rPr lang="zh-CN" altLang="en-US" b="1" dirty="0"/>
                <a:t>月</a:t>
              </a:r>
            </a:p>
          </p:txBody>
        </p:sp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xmlns="" id="{3FAD2D7D-4782-4DCA-83C0-3D82FB644353}"/>
                </a:ext>
              </a:extLst>
            </p:cNvPr>
            <p:cNvSpPr/>
            <p:nvPr/>
          </p:nvSpPr>
          <p:spPr>
            <a:xfrm rot="8100000">
              <a:off x="726755" y="2489919"/>
              <a:ext cx="912963" cy="91296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59E2C75-92FC-4B8B-82D5-275911E069D1}"/>
              </a:ext>
            </a:extLst>
          </p:cNvPr>
          <p:cNvSpPr/>
          <p:nvPr/>
        </p:nvSpPr>
        <p:spPr>
          <a:xfrm>
            <a:off x="1130302" y="3773939"/>
            <a:ext cx="171414" cy="171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58E9C153-C537-4F68-B2C1-783A14085F64}"/>
              </a:ext>
            </a:extLst>
          </p:cNvPr>
          <p:cNvSpPr/>
          <p:nvPr/>
        </p:nvSpPr>
        <p:spPr>
          <a:xfrm>
            <a:off x="3570297" y="2194321"/>
            <a:ext cx="171414" cy="171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A9138B17-F7FF-4BB1-AA8B-F5EAD2A2030F}"/>
              </a:ext>
            </a:extLst>
          </p:cNvPr>
          <p:cNvSpPr/>
          <p:nvPr/>
        </p:nvSpPr>
        <p:spPr>
          <a:xfrm>
            <a:off x="6010293" y="3740505"/>
            <a:ext cx="171414" cy="171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D53A4F35-DB58-471A-8E99-8E4864A238AD}"/>
              </a:ext>
            </a:extLst>
          </p:cNvPr>
          <p:cNvSpPr/>
          <p:nvPr/>
        </p:nvSpPr>
        <p:spPr>
          <a:xfrm>
            <a:off x="8450290" y="2163479"/>
            <a:ext cx="171414" cy="171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BD5860D0-A4E8-4551-BA80-6A7E4E407606}"/>
              </a:ext>
            </a:extLst>
          </p:cNvPr>
          <p:cNvSpPr/>
          <p:nvPr/>
        </p:nvSpPr>
        <p:spPr>
          <a:xfrm>
            <a:off x="10867426" y="1602978"/>
            <a:ext cx="171414" cy="171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61A5C72-7872-4283-9D3A-4531F1E5059F}"/>
              </a:ext>
            </a:extLst>
          </p:cNvPr>
          <p:cNvGrpSpPr/>
          <p:nvPr/>
        </p:nvGrpSpPr>
        <p:grpSpPr>
          <a:xfrm>
            <a:off x="3117709" y="1060948"/>
            <a:ext cx="1076590" cy="912963"/>
            <a:chOff x="655321" y="2489919"/>
            <a:chExt cx="1076590" cy="91296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0258A8EB-4CFC-4F76-801F-E44AAE2F6FD5}"/>
                </a:ext>
              </a:extLst>
            </p:cNvPr>
            <p:cNvSpPr txBox="1"/>
            <p:nvPr/>
          </p:nvSpPr>
          <p:spPr>
            <a:xfrm>
              <a:off x="655321" y="2710606"/>
              <a:ext cx="10765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2020</a:t>
              </a:r>
              <a:r>
                <a:rPr lang="zh-CN" altLang="en-US" b="1" dirty="0"/>
                <a:t>年</a:t>
              </a:r>
              <a:endParaRPr lang="en-US" altLang="zh-CN" b="1" dirty="0"/>
            </a:p>
            <a:p>
              <a:pPr algn="ctr"/>
              <a:r>
                <a:rPr lang="en-US" altLang="zh-CN" b="1" dirty="0"/>
                <a:t>2</a:t>
              </a:r>
              <a:r>
                <a:rPr lang="zh-CN" altLang="en-US" b="1" dirty="0"/>
                <a:t>月</a:t>
              </a:r>
            </a:p>
          </p:txBody>
        </p:sp>
        <p:sp>
          <p:nvSpPr>
            <p:cNvPr id="66" name="泪滴形 65">
              <a:extLst>
                <a:ext uri="{FF2B5EF4-FFF2-40B4-BE49-F238E27FC236}">
                  <a16:creationId xmlns:a16="http://schemas.microsoft.com/office/drawing/2014/main" xmlns="" id="{265B91C2-F58B-420E-8CAF-521D74007519}"/>
                </a:ext>
              </a:extLst>
            </p:cNvPr>
            <p:cNvSpPr/>
            <p:nvPr/>
          </p:nvSpPr>
          <p:spPr>
            <a:xfrm rot="8100000">
              <a:off x="726755" y="2489919"/>
              <a:ext cx="912963" cy="91296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90FC890-9B83-494A-972C-E5AAA5FAD862}"/>
              </a:ext>
            </a:extLst>
          </p:cNvPr>
          <p:cNvGrpSpPr/>
          <p:nvPr/>
        </p:nvGrpSpPr>
        <p:grpSpPr>
          <a:xfrm>
            <a:off x="5565740" y="2549207"/>
            <a:ext cx="1076590" cy="912963"/>
            <a:chOff x="655321" y="2489919"/>
            <a:chExt cx="1076590" cy="91296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30DC04B9-3087-4A27-BEF3-8C5BFFD0520A}"/>
                </a:ext>
              </a:extLst>
            </p:cNvPr>
            <p:cNvSpPr txBox="1"/>
            <p:nvPr/>
          </p:nvSpPr>
          <p:spPr>
            <a:xfrm>
              <a:off x="655321" y="2710606"/>
              <a:ext cx="10765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2020</a:t>
              </a:r>
              <a:r>
                <a:rPr lang="zh-CN" altLang="en-US" b="1" dirty="0"/>
                <a:t>年</a:t>
              </a:r>
              <a:endParaRPr lang="en-US" altLang="zh-CN" b="1" dirty="0"/>
            </a:p>
            <a:p>
              <a:pPr algn="ctr"/>
              <a:r>
                <a:rPr lang="en-US" altLang="zh-CN" b="1" dirty="0"/>
                <a:t>3</a:t>
              </a:r>
              <a:r>
                <a:rPr lang="zh-CN" altLang="en-US" b="1" dirty="0"/>
                <a:t>月</a:t>
              </a:r>
            </a:p>
          </p:txBody>
        </p:sp>
        <p:sp>
          <p:nvSpPr>
            <p:cNvPr id="69" name="泪滴形 68">
              <a:extLst>
                <a:ext uri="{FF2B5EF4-FFF2-40B4-BE49-F238E27FC236}">
                  <a16:creationId xmlns:a16="http://schemas.microsoft.com/office/drawing/2014/main" xmlns="" id="{170DE307-C41B-4206-B452-C43CCCB38712}"/>
                </a:ext>
              </a:extLst>
            </p:cNvPr>
            <p:cNvSpPr/>
            <p:nvPr/>
          </p:nvSpPr>
          <p:spPr>
            <a:xfrm rot="8100000">
              <a:off x="726755" y="2489919"/>
              <a:ext cx="912963" cy="91296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B6F1B2C-A682-487D-BA73-B3D4AE5B36DC}"/>
              </a:ext>
            </a:extLst>
          </p:cNvPr>
          <p:cNvGrpSpPr/>
          <p:nvPr/>
        </p:nvGrpSpPr>
        <p:grpSpPr>
          <a:xfrm>
            <a:off x="7981017" y="975327"/>
            <a:ext cx="1076590" cy="912963"/>
            <a:chOff x="655321" y="2489919"/>
            <a:chExt cx="1076590" cy="91296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93A3D20A-C7B2-4C84-A963-987683384C5B}"/>
                </a:ext>
              </a:extLst>
            </p:cNvPr>
            <p:cNvSpPr txBox="1"/>
            <p:nvPr/>
          </p:nvSpPr>
          <p:spPr>
            <a:xfrm>
              <a:off x="655321" y="2710606"/>
              <a:ext cx="10765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2020</a:t>
              </a:r>
              <a:r>
                <a:rPr lang="zh-CN" altLang="en-US" b="1" dirty="0"/>
                <a:t>年</a:t>
              </a:r>
              <a:endParaRPr lang="en-US" altLang="zh-CN" b="1" dirty="0"/>
            </a:p>
            <a:p>
              <a:pPr algn="ctr"/>
              <a:r>
                <a:rPr lang="en-US" altLang="zh-CN" b="1" dirty="0"/>
                <a:t>4</a:t>
              </a:r>
              <a:r>
                <a:rPr lang="zh-CN" altLang="en-US" b="1" dirty="0"/>
                <a:t>月</a:t>
              </a:r>
            </a:p>
          </p:txBody>
        </p:sp>
        <p:sp>
          <p:nvSpPr>
            <p:cNvPr id="72" name="泪滴形 71">
              <a:extLst>
                <a:ext uri="{FF2B5EF4-FFF2-40B4-BE49-F238E27FC236}">
                  <a16:creationId xmlns:a16="http://schemas.microsoft.com/office/drawing/2014/main" xmlns="" id="{BC06EC2C-BD06-4342-9FEF-DB3F98FCA3F3}"/>
                </a:ext>
              </a:extLst>
            </p:cNvPr>
            <p:cNvSpPr/>
            <p:nvPr/>
          </p:nvSpPr>
          <p:spPr>
            <a:xfrm rot="8100000">
              <a:off x="726755" y="2489919"/>
              <a:ext cx="912963" cy="91296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8D5A0FEF-F3C2-439B-93DE-956DBADACF8F}"/>
              </a:ext>
            </a:extLst>
          </p:cNvPr>
          <p:cNvGrpSpPr/>
          <p:nvPr/>
        </p:nvGrpSpPr>
        <p:grpSpPr>
          <a:xfrm>
            <a:off x="10455500" y="423121"/>
            <a:ext cx="1076590" cy="912963"/>
            <a:chOff x="655321" y="2489919"/>
            <a:chExt cx="1076590" cy="91296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B698CE09-E7A3-43D0-82B4-BDEB58956C3C}"/>
                </a:ext>
              </a:extLst>
            </p:cNvPr>
            <p:cNvSpPr txBox="1"/>
            <p:nvPr/>
          </p:nvSpPr>
          <p:spPr>
            <a:xfrm>
              <a:off x="655321" y="2710606"/>
              <a:ext cx="10765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2020</a:t>
              </a:r>
              <a:r>
                <a:rPr lang="zh-CN" altLang="en-US" b="1" dirty="0"/>
                <a:t>年</a:t>
              </a:r>
              <a:endParaRPr lang="en-US" altLang="zh-CN" b="1" dirty="0"/>
            </a:p>
            <a:p>
              <a:pPr algn="ctr"/>
              <a:r>
                <a:rPr lang="en-US" altLang="zh-CN" b="1" dirty="0"/>
                <a:t>5</a:t>
              </a:r>
              <a:r>
                <a:rPr lang="zh-CN" altLang="en-US" b="1" dirty="0"/>
                <a:t>月</a:t>
              </a:r>
            </a:p>
          </p:txBody>
        </p:sp>
        <p:sp>
          <p:nvSpPr>
            <p:cNvPr id="75" name="泪滴形 74">
              <a:extLst>
                <a:ext uri="{FF2B5EF4-FFF2-40B4-BE49-F238E27FC236}">
                  <a16:creationId xmlns:a16="http://schemas.microsoft.com/office/drawing/2014/main" xmlns="" id="{AE36F72E-B764-424F-83A1-96764C95F33B}"/>
                </a:ext>
              </a:extLst>
            </p:cNvPr>
            <p:cNvSpPr/>
            <p:nvPr/>
          </p:nvSpPr>
          <p:spPr>
            <a:xfrm rot="8100000">
              <a:off x="726755" y="2489919"/>
              <a:ext cx="912963" cy="91296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68F4F502-B7C4-42E7-9BB1-E9BBAA0669BC}"/>
              </a:ext>
            </a:extLst>
          </p:cNvPr>
          <p:cNvGrpSpPr/>
          <p:nvPr/>
        </p:nvGrpSpPr>
        <p:grpSpPr>
          <a:xfrm>
            <a:off x="4479199" y="146917"/>
            <a:ext cx="3233602" cy="1109589"/>
            <a:chOff x="361768" y="146917"/>
            <a:chExt cx="3233602" cy="110958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87BB83C-666E-4C67-AA78-387564B94FBF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872BF074-779E-46B4-BED7-872DAA250C9D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FDEC9D43-49F7-4687-A00B-B368762DF5B0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5E5B8CC7-0884-4EFD-94DE-4A1B404ADF6A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8025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3E75DC3A-4EB7-4EFF-9B13-524AA86883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9990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DC46462-7DA6-4619-8906-C5CCD21C33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82" t="6980" r="83966" b="25420"/>
          <a:stretch/>
        </p:blipFill>
        <p:spPr>
          <a:xfrm>
            <a:off x="2432011" y="4"/>
            <a:ext cx="7990" cy="6857996"/>
          </a:xfrm>
          <a:custGeom>
            <a:avLst/>
            <a:gdLst>
              <a:gd name="connsiteX0" fmla="*/ 0 w 7990"/>
              <a:gd name="connsiteY0" fmla="*/ 0 h 6857996"/>
              <a:gd name="connsiteX1" fmla="*/ 7990 w 7990"/>
              <a:gd name="connsiteY1" fmla="*/ 0 h 6857996"/>
              <a:gd name="connsiteX2" fmla="*/ 7990 w 7990"/>
              <a:gd name="connsiteY2" fmla="*/ 6857996 h 6857996"/>
              <a:gd name="connsiteX3" fmla="*/ 0 w 7990"/>
              <a:gd name="connsiteY3" fmla="*/ 6857996 h 6857996"/>
              <a:gd name="connsiteX4" fmla="*/ 0 w 7990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0" h="6857996">
                <a:moveTo>
                  <a:pt x="0" y="0"/>
                </a:moveTo>
                <a:lnTo>
                  <a:pt x="7990" y="0"/>
                </a:lnTo>
                <a:lnTo>
                  <a:pt x="7990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2E734BE-22C3-4228-B46C-FFCEFBD126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016" t="6980" r="67931" b="25420"/>
          <a:stretch/>
        </p:blipFill>
        <p:spPr>
          <a:xfrm>
            <a:off x="4872008" y="4"/>
            <a:ext cx="7989" cy="6857996"/>
          </a:xfrm>
          <a:custGeom>
            <a:avLst/>
            <a:gdLst>
              <a:gd name="connsiteX0" fmla="*/ 0 w 7989"/>
              <a:gd name="connsiteY0" fmla="*/ 0 h 6857996"/>
              <a:gd name="connsiteX1" fmla="*/ 7989 w 7989"/>
              <a:gd name="connsiteY1" fmla="*/ 0 h 6857996"/>
              <a:gd name="connsiteX2" fmla="*/ 7989 w 7989"/>
              <a:gd name="connsiteY2" fmla="*/ 6857996 h 6857996"/>
              <a:gd name="connsiteX3" fmla="*/ 0 w 7989"/>
              <a:gd name="connsiteY3" fmla="*/ 6857996 h 6857996"/>
              <a:gd name="connsiteX4" fmla="*/ 0 w 7989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89" h="6857996">
                <a:moveTo>
                  <a:pt x="0" y="0"/>
                </a:moveTo>
                <a:lnTo>
                  <a:pt x="7989" y="0"/>
                </a:lnTo>
                <a:lnTo>
                  <a:pt x="7989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61824AF-E8BC-40DF-8F59-7994CE868A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8050" t="6980" r="51897" b="25420"/>
          <a:stretch/>
        </p:blipFill>
        <p:spPr>
          <a:xfrm>
            <a:off x="7312004" y="4"/>
            <a:ext cx="7990" cy="6857996"/>
          </a:xfrm>
          <a:custGeom>
            <a:avLst/>
            <a:gdLst>
              <a:gd name="connsiteX0" fmla="*/ 0 w 7990"/>
              <a:gd name="connsiteY0" fmla="*/ 0 h 6857996"/>
              <a:gd name="connsiteX1" fmla="*/ 7990 w 7990"/>
              <a:gd name="connsiteY1" fmla="*/ 0 h 6857996"/>
              <a:gd name="connsiteX2" fmla="*/ 7990 w 7990"/>
              <a:gd name="connsiteY2" fmla="*/ 6857996 h 6857996"/>
              <a:gd name="connsiteX3" fmla="*/ 0 w 7990"/>
              <a:gd name="connsiteY3" fmla="*/ 6857996 h 6857996"/>
              <a:gd name="connsiteX4" fmla="*/ 0 w 7990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0" h="6857996">
                <a:moveTo>
                  <a:pt x="0" y="0"/>
                </a:moveTo>
                <a:lnTo>
                  <a:pt x="7990" y="0"/>
                </a:lnTo>
                <a:lnTo>
                  <a:pt x="7990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A941C7A-26DE-46A5-8061-45177F50DE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085" t="6980" r="35863" b="25420"/>
          <a:stretch/>
        </p:blipFill>
        <p:spPr>
          <a:xfrm>
            <a:off x="9752001" y="4"/>
            <a:ext cx="7989" cy="6857996"/>
          </a:xfrm>
          <a:custGeom>
            <a:avLst/>
            <a:gdLst>
              <a:gd name="connsiteX0" fmla="*/ 0 w 7989"/>
              <a:gd name="connsiteY0" fmla="*/ 0 h 6857996"/>
              <a:gd name="connsiteX1" fmla="*/ 7989 w 7989"/>
              <a:gd name="connsiteY1" fmla="*/ 0 h 6857996"/>
              <a:gd name="connsiteX2" fmla="*/ 7989 w 7989"/>
              <a:gd name="connsiteY2" fmla="*/ 6857996 h 6857996"/>
              <a:gd name="connsiteX3" fmla="*/ 0 w 7989"/>
              <a:gd name="connsiteY3" fmla="*/ 6857996 h 6857996"/>
              <a:gd name="connsiteX4" fmla="*/ 0 w 7989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89" h="6857996">
                <a:moveTo>
                  <a:pt x="0" y="0"/>
                </a:moveTo>
                <a:lnTo>
                  <a:pt x="7989" y="0"/>
                </a:lnTo>
                <a:lnTo>
                  <a:pt x="7989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0083F68-BDFD-4467-AE24-CB08C44F86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9994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808B83B-D46A-4D81-8176-7CFDC9D233C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9997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5F3BEFB-F111-4F57-8E0F-41DDD8BD598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0001" y="4"/>
            <a:ext cx="2432007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514E740-5F6D-4FD8-AF1C-F81BA8A8090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" y="4"/>
            <a:ext cx="2432004" cy="6857996"/>
          </a:xfrm>
          <a:custGeom>
            <a:avLst/>
            <a:gdLst>
              <a:gd name="connsiteX0" fmla="*/ 0 w 2432004"/>
              <a:gd name="connsiteY0" fmla="*/ 0 h 6857996"/>
              <a:gd name="connsiteX1" fmla="*/ 2432004 w 2432004"/>
              <a:gd name="connsiteY1" fmla="*/ 0 h 6857996"/>
              <a:gd name="connsiteX2" fmla="*/ 2432004 w 2432004"/>
              <a:gd name="connsiteY2" fmla="*/ 6857996 h 6857996"/>
              <a:gd name="connsiteX3" fmla="*/ 0 w 2432004"/>
              <a:gd name="connsiteY3" fmla="*/ 6857996 h 6857996"/>
              <a:gd name="connsiteX4" fmla="*/ 0 w 2432004"/>
              <a:gd name="connsiteY4" fmla="*/ 0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2004" h="6857996">
                <a:moveTo>
                  <a:pt x="0" y="0"/>
                </a:moveTo>
                <a:lnTo>
                  <a:pt x="2432004" y="0"/>
                </a:lnTo>
                <a:lnTo>
                  <a:pt x="2432004" y="6857996"/>
                </a:lnTo>
                <a:lnTo>
                  <a:pt x="0" y="685799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algn="l" rotWithShape="0">
              <a:srgbClr val="1E4C56">
                <a:alpha val="30000"/>
              </a:srgbClr>
            </a:outerShdw>
          </a:effec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E919FB6-DE3E-4DC1-83C2-F442ECA3CE32}"/>
              </a:ext>
            </a:extLst>
          </p:cNvPr>
          <p:cNvSpPr txBox="1"/>
          <p:nvPr/>
        </p:nvSpPr>
        <p:spPr>
          <a:xfrm>
            <a:off x="528320" y="16184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66E3244-7D4D-4CB1-9B32-910F86F3D991}"/>
              </a:ext>
            </a:extLst>
          </p:cNvPr>
          <p:cNvSpPr txBox="1"/>
          <p:nvPr/>
        </p:nvSpPr>
        <p:spPr>
          <a:xfrm>
            <a:off x="514531" y="2167410"/>
            <a:ext cx="2001520" cy="73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分享文章</a:t>
            </a:r>
            <a:r>
              <a:rPr lang="en-US" altLang="zh-CN" dirty="0"/>
              <a:t>18</a:t>
            </a:r>
            <a:r>
              <a:rPr lang="zh-CN" altLang="en-US" dirty="0"/>
              <a:t>篇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CB6C92A-F9C7-4C1D-A644-2AEF8737D25A}"/>
              </a:ext>
            </a:extLst>
          </p:cNvPr>
          <p:cNvSpPr txBox="1"/>
          <p:nvPr/>
        </p:nvSpPr>
        <p:spPr>
          <a:xfrm>
            <a:off x="2621600" y="16184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3177DA5-90F3-4950-9FC9-521D1AA1299A}"/>
              </a:ext>
            </a:extLst>
          </p:cNvPr>
          <p:cNvSpPr txBox="1"/>
          <p:nvPr/>
        </p:nvSpPr>
        <p:spPr>
          <a:xfrm>
            <a:off x="2607810" y="2167410"/>
            <a:ext cx="2313937" cy="73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4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完成读书笔记</a:t>
            </a:r>
            <a:r>
              <a:rPr lang="en-US" altLang="zh-CN" dirty="0"/>
              <a:t>6</a:t>
            </a:r>
            <a:r>
              <a:rPr lang="zh-CN" altLang="en-US" dirty="0"/>
              <a:t>万字</a:t>
            </a:r>
            <a:endParaRPr lang="en-US" altLang="zh-CN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7D98880-51A7-4FEC-A7FA-51EA38DAB753}"/>
              </a:ext>
            </a:extLst>
          </p:cNvPr>
          <p:cNvSpPr txBox="1"/>
          <p:nvPr/>
        </p:nvSpPr>
        <p:spPr>
          <a:xfrm>
            <a:off x="5150667" y="16184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B71D97F-AA2B-41DA-ACF1-0721A22C84B7}"/>
              </a:ext>
            </a:extLst>
          </p:cNvPr>
          <p:cNvSpPr txBox="1"/>
          <p:nvPr/>
        </p:nvSpPr>
        <p:spPr>
          <a:xfrm>
            <a:off x="5136877" y="2167410"/>
            <a:ext cx="2313937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完成职业技能考试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解锁马拉松拉力赛</a:t>
            </a:r>
            <a:endParaRPr lang="en-US" altLang="zh-CN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5DAB208-8E32-4476-A332-DF9C16B6338B}"/>
              </a:ext>
            </a:extLst>
          </p:cNvPr>
          <p:cNvSpPr txBox="1"/>
          <p:nvPr/>
        </p:nvSpPr>
        <p:spPr>
          <a:xfrm>
            <a:off x="7514634" y="16184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25EED8F-A29F-4F04-91AE-E9807BDE89D8}"/>
              </a:ext>
            </a:extLst>
          </p:cNvPr>
          <p:cNvSpPr txBox="1"/>
          <p:nvPr/>
        </p:nvSpPr>
        <p:spPr>
          <a:xfrm>
            <a:off x="7500845" y="2167410"/>
            <a:ext cx="2074955" cy="106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开展读书分享</a:t>
            </a:r>
            <a:r>
              <a:rPr lang="en-US" altLang="zh-CN" dirty="0"/>
              <a:t>5</a:t>
            </a:r>
            <a:r>
              <a:rPr lang="zh-CN" altLang="en-US" dirty="0"/>
              <a:t>场</a:t>
            </a:r>
            <a:endParaRPr lang="en-US" altLang="zh-CN" dirty="0"/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获得“最佳阅读者” 称号</a:t>
            </a:r>
            <a:endParaRPr lang="en-US" altLang="zh-CN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2EF57FA-1B9A-4363-8711-BB6DB247197B}"/>
              </a:ext>
            </a:extLst>
          </p:cNvPr>
          <p:cNvSpPr txBox="1"/>
          <p:nvPr/>
        </p:nvSpPr>
        <p:spPr>
          <a:xfrm>
            <a:off x="9980202" y="16184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31AA2D8-B4BA-4144-B503-ECE8C9113635}"/>
              </a:ext>
            </a:extLst>
          </p:cNvPr>
          <p:cNvSpPr txBox="1"/>
          <p:nvPr/>
        </p:nvSpPr>
        <p:spPr>
          <a:xfrm>
            <a:off x="9966412" y="2167410"/>
            <a:ext cx="2313937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备战培训师考试</a:t>
            </a:r>
            <a:endParaRPr lang="en-US" altLang="zh-CN" dirty="0"/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  <a:endParaRPr lang="en-US" altLang="zh-CN" dirty="0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6E760DB-C7BA-4920-927B-B6B4F8D05B63}"/>
              </a:ext>
            </a:extLst>
          </p:cNvPr>
          <p:cNvSpPr/>
          <p:nvPr/>
        </p:nvSpPr>
        <p:spPr>
          <a:xfrm>
            <a:off x="1136634" y="5765800"/>
            <a:ext cx="158750" cy="158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F4C235E1-0817-4851-A242-80AABF23ECC5}"/>
              </a:ext>
            </a:extLst>
          </p:cNvPr>
          <p:cNvSpPr/>
          <p:nvPr/>
        </p:nvSpPr>
        <p:spPr>
          <a:xfrm>
            <a:off x="1142077" y="5360646"/>
            <a:ext cx="147867" cy="147867"/>
          </a:xfrm>
          <a:prstGeom prst="ellipse">
            <a:avLst/>
          </a:prstGeom>
          <a:solidFill>
            <a:schemeClr val="accent1">
              <a:alpha val="88571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6C05A93B-AE34-408B-BE98-BFE113269989}"/>
              </a:ext>
            </a:extLst>
          </p:cNvPr>
          <p:cNvSpPr/>
          <p:nvPr/>
        </p:nvSpPr>
        <p:spPr>
          <a:xfrm>
            <a:off x="1147518" y="4966373"/>
            <a:ext cx="136983" cy="136983"/>
          </a:xfrm>
          <a:prstGeom prst="ellipse">
            <a:avLst/>
          </a:prstGeom>
          <a:solidFill>
            <a:schemeClr val="accent1">
              <a:alpha val="77143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9F7187AC-6AFD-4E40-9227-46A529282D71}"/>
              </a:ext>
            </a:extLst>
          </p:cNvPr>
          <p:cNvSpPr/>
          <p:nvPr/>
        </p:nvSpPr>
        <p:spPr>
          <a:xfrm>
            <a:off x="1152959" y="4582983"/>
            <a:ext cx="126100" cy="126100"/>
          </a:xfrm>
          <a:prstGeom prst="ellipse">
            <a:avLst/>
          </a:prstGeom>
          <a:solidFill>
            <a:schemeClr val="accent1">
              <a:alpha val="6571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E10DF73D-AD58-4527-ADD4-9C8F85FC2F32}"/>
              </a:ext>
            </a:extLst>
          </p:cNvPr>
          <p:cNvSpPr/>
          <p:nvPr/>
        </p:nvSpPr>
        <p:spPr>
          <a:xfrm>
            <a:off x="1158401" y="4210477"/>
            <a:ext cx="115216" cy="115216"/>
          </a:xfrm>
          <a:prstGeom prst="ellipse">
            <a:avLst/>
          </a:prstGeom>
          <a:solidFill>
            <a:schemeClr val="accent1">
              <a:alpha val="5428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035BD6F1-59B7-42AA-9420-BDCC5FA53552}"/>
              </a:ext>
            </a:extLst>
          </p:cNvPr>
          <p:cNvSpPr/>
          <p:nvPr/>
        </p:nvSpPr>
        <p:spPr>
          <a:xfrm>
            <a:off x="1163844" y="3848854"/>
            <a:ext cx="104333" cy="104333"/>
          </a:xfrm>
          <a:prstGeom prst="ellipse">
            <a:avLst/>
          </a:prstGeom>
          <a:solidFill>
            <a:schemeClr val="accent1">
              <a:alpha val="428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42F7AE3B-C2B8-4BD9-99BC-0DCC2F4D3962}"/>
              </a:ext>
            </a:extLst>
          </p:cNvPr>
          <p:cNvSpPr/>
          <p:nvPr/>
        </p:nvSpPr>
        <p:spPr>
          <a:xfrm>
            <a:off x="1169285" y="3498115"/>
            <a:ext cx="93449" cy="93449"/>
          </a:xfrm>
          <a:prstGeom prst="ellipse">
            <a:avLst/>
          </a:prstGeom>
          <a:solidFill>
            <a:schemeClr val="accent1">
              <a:alpha val="31429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9D13E0A8-194B-4F6D-87F2-61905664FE70}"/>
              </a:ext>
            </a:extLst>
          </p:cNvPr>
          <p:cNvSpPr/>
          <p:nvPr/>
        </p:nvSpPr>
        <p:spPr>
          <a:xfrm>
            <a:off x="1174726" y="3158259"/>
            <a:ext cx="82566" cy="8256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EF43123C-DB15-43A2-9FB0-586CB86830FD}"/>
              </a:ext>
            </a:extLst>
          </p:cNvPr>
          <p:cNvCxnSpPr/>
          <p:nvPr/>
        </p:nvCxnSpPr>
        <p:spPr>
          <a:xfrm>
            <a:off x="632547" y="2044786"/>
            <a:ext cx="25977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C3505B50-D2D1-48B7-AA42-11528AD3FE82}"/>
              </a:ext>
            </a:extLst>
          </p:cNvPr>
          <p:cNvCxnSpPr/>
          <p:nvPr/>
        </p:nvCxnSpPr>
        <p:spPr>
          <a:xfrm>
            <a:off x="2730356" y="2044786"/>
            <a:ext cx="25977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6D8D4186-2F66-4A06-B04E-34269683F490}"/>
              </a:ext>
            </a:extLst>
          </p:cNvPr>
          <p:cNvCxnSpPr/>
          <p:nvPr/>
        </p:nvCxnSpPr>
        <p:spPr>
          <a:xfrm>
            <a:off x="5251306" y="2044786"/>
            <a:ext cx="25977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695A2017-7DDE-4DDA-AC54-822FFDBCFDBF}"/>
              </a:ext>
            </a:extLst>
          </p:cNvPr>
          <p:cNvCxnSpPr/>
          <p:nvPr/>
        </p:nvCxnSpPr>
        <p:spPr>
          <a:xfrm>
            <a:off x="7630247" y="2044786"/>
            <a:ext cx="25977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7E466BBF-EBF9-408D-B796-ABBE94AEE3CE}"/>
              </a:ext>
            </a:extLst>
          </p:cNvPr>
          <p:cNvCxnSpPr/>
          <p:nvPr/>
        </p:nvCxnSpPr>
        <p:spPr>
          <a:xfrm>
            <a:off x="10087119" y="2044786"/>
            <a:ext cx="25977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DC5FC53F-2A12-4D1C-849B-D089B61C20CE}"/>
              </a:ext>
            </a:extLst>
          </p:cNvPr>
          <p:cNvSpPr/>
          <p:nvPr/>
        </p:nvSpPr>
        <p:spPr>
          <a:xfrm>
            <a:off x="3614721" y="3158259"/>
            <a:ext cx="82566" cy="8256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C64769B0-5BA1-4F1E-B54C-8FD35D8AF9AE}"/>
              </a:ext>
            </a:extLst>
          </p:cNvPr>
          <p:cNvSpPr/>
          <p:nvPr/>
        </p:nvSpPr>
        <p:spPr>
          <a:xfrm>
            <a:off x="3602024" y="3489806"/>
            <a:ext cx="107961" cy="107961"/>
          </a:xfrm>
          <a:prstGeom prst="ellipse">
            <a:avLst/>
          </a:prstGeom>
          <a:solidFill>
            <a:schemeClr val="accent1">
              <a:alpha val="4666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5C916C3C-E3AE-452F-8A2B-A16A86889D30}"/>
              </a:ext>
            </a:extLst>
          </p:cNvPr>
          <p:cNvSpPr/>
          <p:nvPr/>
        </p:nvSpPr>
        <p:spPr>
          <a:xfrm>
            <a:off x="3589326" y="3821353"/>
            <a:ext cx="133355" cy="133355"/>
          </a:xfrm>
          <a:prstGeom prst="ellipse">
            <a:avLst/>
          </a:prstGeom>
          <a:solidFill>
            <a:schemeClr val="accent1">
              <a:alpha val="73333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B26409ED-37B1-4A88-8E51-1DA08C59E8E2}"/>
              </a:ext>
            </a:extLst>
          </p:cNvPr>
          <p:cNvSpPr/>
          <p:nvPr/>
        </p:nvSpPr>
        <p:spPr>
          <a:xfrm>
            <a:off x="3602024" y="3489806"/>
            <a:ext cx="107961" cy="107961"/>
          </a:xfrm>
          <a:prstGeom prst="ellipse">
            <a:avLst/>
          </a:prstGeom>
          <a:solidFill>
            <a:schemeClr val="accent1">
              <a:alpha val="4666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77591F7A-BB5A-4D45-8FB9-19B83439D972}"/>
              </a:ext>
            </a:extLst>
          </p:cNvPr>
          <p:cNvSpPr/>
          <p:nvPr/>
        </p:nvSpPr>
        <p:spPr>
          <a:xfrm>
            <a:off x="3589326" y="3821353"/>
            <a:ext cx="133355" cy="133355"/>
          </a:xfrm>
          <a:prstGeom prst="ellipse">
            <a:avLst/>
          </a:prstGeom>
          <a:solidFill>
            <a:schemeClr val="accent1">
              <a:alpha val="73333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51C6CDEC-598E-4640-85A4-63CAF785249E}"/>
              </a:ext>
            </a:extLst>
          </p:cNvPr>
          <p:cNvSpPr/>
          <p:nvPr/>
        </p:nvSpPr>
        <p:spPr>
          <a:xfrm>
            <a:off x="3576629" y="4152900"/>
            <a:ext cx="158750" cy="158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DA52A9B7-7A50-430D-8454-C69861A55D67}"/>
              </a:ext>
            </a:extLst>
          </p:cNvPr>
          <p:cNvSpPr/>
          <p:nvPr/>
        </p:nvSpPr>
        <p:spPr>
          <a:xfrm>
            <a:off x="6054717" y="3158259"/>
            <a:ext cx="82566" cy="8256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EFD20DBA-F7C8-4C04-851F-07F0790117F3}"/>
              </a:ext>
            </a:extLst>
          </p:cNvPr>
          <p:cNvSpPr/>
          <p:nvPr/>
        </p:nvSpPr>
        <p:spPr>
          <a:xfrm>
            <a:off x="6049956" y="3464213"/>
            <a:ext cx="92089" cy="92089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D08E8FBD-2680-4404-85D6-23B1C6C98239}"/>
              </a:ext>
            </a:extLst>
          </p:cNvPr>
          <p:cNvSpPr/>
          <p:nvPr/>
        </p:nvSpPr>
        <p:spPr>
          <a:xfrm>
            <a:off x="6045194" y="3770168"/>
            <a:ext cx="101612" cy="101612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5FA6A9BD-D034-4ECA-9DDF-CDA64FDC3683}"/>
              </a:ext>
            </a:extLst>
          </p:cNvPr>
          <p:cNvSpPr/>
          <p:nvPr/>
        </p:nvSpPr>
        <p:spPr>
          <a:xfrm>
            <a:off x="6040432" y="4076122"/>
            <a:ext cx="111135" cy="111135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F09B418C-2AF2-4A16-AD5A-3F81FAC0648A}"/>
              </a:ext>
            </a:extLst>
          </p:cNvPr>
          <p:cNvSpPr/>
          <p:nvPr/>
        </p:nvSpPr>
        <p:spPr>
          <a:xfrm>
            <a:off x="6035671" y="4382076"/>
            <a:ext cx="120658" cy="12065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CA6046B5-7D69-4DD3-A2B0-1951DAB11A54}"/>
              </a:ext>
            </a:extLst>
          </p:cNvPr>
          <p:cNvSpPr/>
          <p:nvPr/>
        </p:nvSpPr>
        <p:spPr>
          <a:xfrm>
            <a:off x="6030909" y="4688031"/>
            <a:ext cx="130181" cy="130181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755C95B1-C5F7-4158-B945-6C02A3C95687}"/>
              </a:ext>
            </a:extLst>
          </p:cNvPr>
          <p:cNvSpPr/>
          <p:nvPr/>
        </p:nvSpPr>
        <p:spPr>
          <a:xfrm>
            <a:off x="6026148" y="4993985"/>
            <a:ext cx="139704" cy="13970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C0567D4B-0999-4796-B094-6CC2E2E007FD}"/>
              </a:ext>
            </a:extLst>
          </p:cNvPr>
          <p:cNvSpPr/>
          <p:nvPr/>
        </p:nvSpPr>
        <p:spPr>
          <a:xfrm>
            <a:off x="6021386" y="5299940"/>
            <a:ext cx="149227" cy="149227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2DBF2077-22FF-46E6-B3E3-936258C1E9E0}"/>
              </a:ext>
            </a:extLst>
          </p:cNvPr>
          <p:cNvSpPr/>
          <p:nvPr/>
        </p:nvSpPr>
        <p:spPr>
          <a:xfrm>
            <a:off x="8494714" y="3158259"/>
            <a:ext cx="82566" cy="8256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CB32814C-81D9-4343-8759-DDB955350C47}"/>
              </a:ext>
            </a:extLst>
          </p:cNvPr>
          <p:cNvSpPr/>
          <p:nvPr/>
        </p:nvSpPr>
        <p:spPr>
          <a:xfrm>
            <a:off x="8485191" y="3482035"/>
            <a:ext cx="101612" cy="101612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0347FCC2-FB54-4147-BC26-15F11651A976}"/>
              </a:ext>
            </a:extLst>
          </p:cNvPr>
          <p:cNvSpPr/>
          <p:nvPr/>
        </p:nvSpPr>
        <p:spPr>
          <a:xfrm>
            <a:off x="8475668" y="3805810"/>
            <a:ext cx="120658" cy="12065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F90F1C31-3D4A-4A7F-8491-21049720EA2C}"/>
              </a:ext>
            </a:extLst>
          </p:cNvPr>
          <p:cNvSpPr/>
          <p:nvPr/>
        </p:nvSpPr>
        <p:spPr>
          <a:xfrm>
            <a:off x="8466145" y="4129586"/>
            <a:ext cx="139704" cy="13970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8B66F542-C1CF-4C98-8FEF-754C4E3F6854}"/>
              </a:ext>
            </a:extLst>
          </p:cNvPr>
          <p:cNvSpPr/>
          <p:nvPr/>
        </p:nvSpPr>
        <p:spPr>
          <a:xfrm>
            <a:off x="10934710" y="3158259"/>
            <a:ext cx="82566" cy="8256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D900045E-10E8-4228-9720-AE6BA4D52AEE}"/>
              </a:ext>
            </a:extLst>
          </p:cNvPr>
          <p:cNvSpPr/>
          <p:nvPr/>
        </p:nvSpPr>
        <p:spPr>
          <a:xfrm>
            <a:off x="10915664" y="3456891"/>
            <a:ext cx="120658" cy="12065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D6372403-A960-40BC-B06B-B7581436DEA4}"/>
              </a:ext>
            </a:extLst>
          </p:cNvPr>
          <p:cNvSpPr/>
          <p:nvPr/>
        </p:nvSpPr>
        <p:spPr>
          <a:xfrm>
            <a:off x="6016625" y="5605894"/>
            <a:ext cx="158750" cy="158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9C573781-D247-4F86-A652-2F1EBE1FE277}"/>
              </a:ext>
            </a:extLst>
          </p:cNvPr>
          <p:cNvSpPr/>
          <p:nvPr/>
        </p:nvSpPr>
        <p:spPr>
          <a:xfrm>
            <a:off x="8456622" y="4453362"/>
            <a:ext cx="158750" cy="158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58155F6B-9F10-4E24-A03E-F00FFDC978F8}"/>
              </a:ext>
            </a:extLst>
          </p:cNvPr>
          <p:cNvSpPr/>
          <p:nvPr/>
        </p:nvSpPr>
        <p:spPr>
          <a:xfrm>
            <a:off x="10896618" y="3755522"/>
            <a:ext cx="158750" cy="158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40281FF-7F4E-4D7D-AA4F-59D6DD5DC46D}"/>
              </a:ext>
            </a:extLst>
          </p:cNvPr>
          <p:cNvGrpSpPr/>
          <p:nvPr/>
        </p:nvGrpSpPr>
        <p:grpSpPr>
          <a:xfrm>
            <a:off x="4479199" y="146917"/>
            <a:ext cx="3233602" cy="1109589"/>
            <a:chOff x="361768" y="146917"/>
            <a:chExt cx="3233602" cy="110958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C4FF439E-2FE8-4E04-A510-F1E6F2BAE8BF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BA233E64-7BE5-4C31-81F1-D0B316A60680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61F9B8A2-68EA-4BF4-A772-D425BB767700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A97969B5-47AD-4975-A4C4-22062E630D2B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978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1C78791-1F7A-4FA0-9C1F-26E5B84750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8D3CCF5-C251-4CCC-B83D-16B273C371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7FE322E-FD4A-49B3-9191-2D2130C681B3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FF58A63-B0F5-45A4-8111-B06B0950BD8B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B2137BE-721B-4620-A059-4CD073D1360E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8A2949F-ADAE-408F-8567-5E93680456A1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00FB7FA-196E-4AC7-81C7-CAF05CD2F334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A4263AC-9441-4E1B-9A53-827E2F37E510}"/>
              </a:ext>
            </a:extLst>
          </p:cNvPr>
          <p:cNvGrpSpPr/>
          <p:nvPr/>
        </p:nvGrpSpPr>
        <p:grpSpPr>
          <a:xfrm>
            <a:off x="2372680" y="5398079"/>
            <a:ext cx="2477951" cy="1095925"/>
            <a:chOff x="2372680" y="5398079"/>
            <a:chExt cx="2477951" cy="109592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F9852C3-83A9-4AF4-8B8A-FEDDECD790FD}"/>
                </a:ext>
              </a:extLst>
            </p:cNvPr>
            <p:cNvSpPr txBox="1"/>
            <p:nvPr/>
          </p:nvSpPr>
          <p:spPr>
            <a:xfrm>
              <a:off x="2372680" y="5398079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E933B98-7E6D-46E2-8289-1A47B0622D5A}"/>
                </a:ext>
              </a:extLst>
            </p:cNvPr>
            <p:cNvSpPr txBox="1"/>
            <p:nvPr/>
          </p:nvSpPr>
          <p:spPr>
            <a:xfrm>
              <a:off x="2849111" y="5759123"/>
              <a:ext cx="2001520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分享文章</a:t>
              </a:r>
              <a:r>
                <a:rPr lang="en-US" altLang="zh-CN" dirty="0">
                  <a:solidFill>
                    <a:schemeClr val="bg1"/>
                  </a:solidFill>
                </a:rPr>
                <a:t>18</a:t>
              </a:r>
              <a:r>
                <a:rPr lang="zh-CN" altLang="en-US" dirty="0">
                  <a:solidFill>
                    <a:schemeClr val="bg1"/>
                  </a:solidFill>
                </a:rPr>
                <a:t>篇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2522322-59B2-4A89-A13F-AF817CDC51B7}"/>
              </a:ext>
            </a:extLst>
          </p:cNvPr>
          <p:cNvGrpSpPr/>
          <p:nvPr/>
        </p:nvGrpSpPr>
        <p:grpSpPr>
          <a:xfrm>
            <a:off x="1295541" y="3560398"/>
            <a:ext cx="2757347" cy="1118785"/>
            <a:chOff x="2632892" y="2389050"/>
            <a:chExt cx="2757347" cy="11187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CEE6D9E-B3FC-4D20-9586-D94BDE392D10}"/>
                </a:ext>
              </a:extLst>
            </p:cNvPr>
            <p:cNvSpPr txBox="1"/>
            <p:nvPr/>
          </p:nvSpPr>
          <p:spPr>
            <a:xfrm>
              <a:off x="2632892" y="2389050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990CB37-29C3-45BA-939E-D9C25DF02875}"/>
                </a:ext>
              </a:extLst>
            </p:cNvPr>
            <p:cNvSpPr txBox="1"/>
            <p:nvPr/>
          </p:nvSpPr>
          <p:spPr>
            <a:xfrm>
              <a:off x="3076302" y="2772954"/>
              <a:ext cx="2313937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完成读书笔记</a:t>
              </a:r>
              <a:r>
                <a:rPr lang="en-US" altLang="zh-CN" dirty="0">
                  <a:solidFill>
                    <a:schemeClr val="bg1"/>
                  </a:solidFill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</a:rPr>
                <a:t>万字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1367D9F-AC9B-4CAC-9A60-2AE24DBEDC2A}"/>
              </a:ext>
            </a:extLst>
          </p:cNvPr>
          <p:cNvGrpSpPr/>
          <p:nvPr/>
        </p:nvGrpSpPr>
        <p:grpSpPr>
          <a:xfrm>
            <a:off x="1279343" y="1799045"/>
            <a:ext cx="2313937" cy="1118657"/>
            <a:chOff x="4905102" y="1726211"/>
            <a:chExt cx="2313937" cy="111865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3A5C2E7-7335-44B0-A37F-684B4EC112D1}"/>
                </a:ext>
              </a:extLst>
            </p:cNvPr>
            <p:cNvSpPr txBox="1"/>
            <p:nvPr/>
          </p:nvSpPr>
          <p:spPr>
            <a:xfrm>
              <a:off x="4918892" y="1726211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79E911F-8EED-4D45-9155-85A900AEDA2E}"/>
                </a:ext>
              </a:extLst>
            </p:cNvPr>
            <p:cNvSpPr txBox="1"/>
            <p:nvPr/>
          </p:nvSpPr>
          <p:spPr>
            <a:xfrm>
              <a:off x="4905102" y="2110115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完成职业技能考试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解锁马拉松拉力赛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A1B7CDD-055D-4E5C-884D-6F8EB1AC8FF8}"/>
              </a:ext>
            </a:extLst>
          </p:cNvPr>
          <p:cNvGrpSpPr/>
          <p:nvPr/>
        </p:nvGrpSpPr>
        <p:grpSpPr>
          <a:xfrm>
            <a:off x="7532103" y="4096625"/>
            <a:ext cx="2074955" cy="1451184"/>
            <a:chOff x="7584803" y="1566992"/>
            <a:chExt cx="2074955" cy="145118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7056A30-9D76-476D-BA2C-685F0CCA9678}"/>
                </a:ext>
              </a:extLst>
            </p:cNvPr>
            <p:cNvSpPr txBox="1"/>
            <p:nvPr/>
          </p:nvSpPr>
          <p:spPr>
            <a:xfrm>
              <a:off x="7598592" y="1566992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60FB3BA-5627-49B8-A914-BD03C690DCD5}"/>
                </a:ext>
              </a:extLst>
            </p:cNvPr>
            <p:cNvSpPr txBox="1"/>
            <p:nvPr/>
          </p:nvSpPr>
          <p:spPr>
            <a:xfrm>
              <a:off x="7584803" y="1950896"/>
              <a:ext cx="2074955" cy="106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开展读书分享</a:t>
              </a:r>
              <a:r>
                <a:rPr lang="en-US" altLang="zh-CN" dirty="0">
                  <a:solidFill>
                    <a:schemeClr val="bg1"/>
                  </a:solidFill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</a:rPr>
                <a:t>场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获得“最佳阅读者” 称号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386E3F4-4487-4ADE-8F27-10FFC74B1A37}"/>
              </a:ext>
            </a:extLst>
          </p:cNvPr>
          <p:cNvGrpSpPr/>
          <p:nvPr/>
        </p:nvGrpSpPr>
        <p:grpSpPr>
          <a:xfrm>
            <a:off x="6013809" y="2510245"/>
            <a:ext cx="2313937" cy="1118657"/>
            <a:chOff x="9687012" y="1173906"/>
            <a:chExt cx="2313937" cy="111865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6BF385E-10B0-48DF-8B92-144A41BCF360}"/>
                </a:ext>
              </a:extLst>
            </p:cNvPr>
            <p:cNvSpPr txBox="1"/>
            <p:nvPr/>
          </p:nvSpPr>
          <p:spPr>
            <a:xfrm>
              <a:off x="9700802" y="11739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A97642F-4940-42F4-B5DD-4F7B4DB28C07}"/>
                </a:ext>
              </a:extLst>
            </p:cNvPr>
            <p:cNvSpPr txBox="1"/>
            <p:nvPr/>
          </p:nvSpPr>
          <p:spPr>
            <a:xfrm>
              <a:off x="9687012" y="1557810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备战培训师考试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5661D29-6064-4AFC-A5C6-449D81018770}"/>
              </a:ext>
            </a:extLst>
          </p:cNvPr>
          <p:cNvSpPr/>
          <p:nvPr/>
        </p:nvSpPr>
        <p:spPr>
          <a:xfrm>
            <a:off x="2095138" y="5517367"/>
            <a:ext cx="153184" cy="1531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10251E9-AEC7-4B09-AD60-9CAD0D5DF751}"/>
              </a:ext>
            </a:extLst>
          </p:cNvPr>
          <p:cNvSpPr/>
          <p:nvPr/>
        </p:nvSpPr>
        <p:spPr>
          <a:xfrm>
            <a:off x="1100273" y="3674560"/>
            <a:ext cx="153184" cy="1531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E92A8603-252B-4DC3-83B0-21D5B03C3B85}"/>
              </a:ext>
            </a:extLst>
          </p:cNvPr>
          <p:cNvSpPr/>
          <p:nvPr/>
        </p:nvSpPr>
        <p:spPr>
          <a:xfrm>
            <a:off x="1149222" y="1867752"/>
            <a:ext cx="153184" cy="1531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8EFABB0C-1722-4AF0-87DB-AD56A8D66737}"/>
              </a:ext>
            </a:extLst>
          </p:cNvPr>
          <p:cNvSpPr/>
          <p:nvPr/>
        </p:nvSpPr>
        <p:spPr>
          <a:xfrm>
            <a:off x="9201022" y="4229952"/>
            <a:ext cx="153184" cy="1531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72F0864E-5D65-4067-9AAB-C178F86B54DA}"/>
              </a:ext>
            </a:extLst>
          </p:cNvPr>
          <p:cNvSpPr/>
          <p:nvPr/>
        </p:nvSpPr>
        <p:spPr>
          <a:xfrm>
            <a:off x="7531331" y="2585589"/>
            <a:ext cx="153184" cy="1531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288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6D7BE70-FD2C-42DB-AD66-FDFEE88B0C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06167D0-3CC8-4A0D-B9D2-A325500B6B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4179D9E-6396-4358-AF36-36FD3BBB0D8C}"/>
              </a:ext>
            </a:extLst>
          </p:cNvPr>
          <p:cNvGrpSpPr/>
          <p:nvPr/>
        </p:nvGrpSpPr>
        <p:grpSpPr>
          <a:xfrm>
            <a:off x="9493704" y="4548447"/>
            <a:ext cx="2001520" cy="1101005"/>
            <a:chOff x="8833031" y="5253297"/>
            <a:chExt cx="2001520" cy="110100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21482E8F-E18C-46C2-8A80-B7528862098E}"/>
                </a:ext>
              </a:extLst>
            </p:cNvPr>
            <p:cNvSpPr txBox="1"/>
            <p:nvPr/>
          </p:nvSpPr>
          <p:spPr>
            <a:xfrm>
              <a:off x="8837295" y="5253297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33C8A748-55AC-4C95-A4D6-C3EB3BA10789}"/>
                </a:ext>
              </a:extLst>
            </p:cNvPr>
            <p:cNvSpPr txBox="1"/>
            <p:nvPr/>
          </p:nvSpPr>
          <p:spPr>
            <a:xfrm>
              <a:off x="8833031" y="5619421"/>
              <a:ext cx="2001520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分享文章</a:t>
              </a:r>
              <a:r>
                <a:rPr lang="en-US" altLang="zh-CN" dirty="0">
                  <a:solidFill>
                    <a:schemeClr val="bg1"/>
                  </a:solidFill>
                </a:rPr>
                <a:t>18</a:t>
              </a:r>
              <a:r>
                <a:rPr lang="zh-CN" altLang="en-US" dirty="0">
                  <a:solidFill>
                    <a:schemeClr val="bg1"/>
                  </a:solidFill>
                </a:rPr>
                <a:t>篇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8C58EF81-8F4C-451E-918E-BC065611A81C}"/>
              </a:ext>
            </a:extLst>
          </p:cNvPr>
          <p:cNvGrpSpPr/>
          <p:nvPr/>
        </p:nvGrpSpPr>
        <p:grpSpPr>
          <a:xfrm>
            <a:off x="6095670" y="3570145"/>
            <a:ext cx="2313937" cy="1118785"/>
            <a:chOff x="2619102" y="2389050"/>
            <a:chExt cx="2313937" cy="111878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13D944D7-0843-4505-B0DD-4979D7A026AD}"/>
                </a:ext>
              </a:extLst>
            </p:cNvPr>
            <p:cNvSpPr txBox="1"/>
            <p:nvPr/>
          </p:nvSpPr>
          <p:spPr>
            <a:xfrm>
              <a:off x="2632892" y="2389050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942AB08F-B144-4B24-8F8F-11D14D44E06E}"/>
                </a:ext>
              </a:extLst>
            </p:cNvPr>
            <p:cNvSpPr txBox="1"/>
            <p:nvPr/>
          </p:nvSpPr>
          <p:spPr>
            <a:xfrm>
              <a:off x="2619102" y="2772954"/>
              <a:ext cx="2313937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完成读书笔记</a:t>
              </a:r>
              <a:r>
                <a:rPr lang="en-US" altLang="zh-CN" dirty="0">
                  <a:solidFill>
                    <a:schemeClr val="bg1"/>
                  </a:solidFill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</a:rPr>
                <a:t>万字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8307771-1C4D-49C7-BA67-FD64C0F53968}"/>
              </a:ext>
            </a:extLst>
          </p:cNvPr>
          <p:cNvGrpSpPr/>
          <p:nvPr/>
        </p:nvGrpSpPr>
        <p:grpSpPr>
          <a:xfrm>
            <a:off x="2247719" y="2235518"/>
            <a:ext cx="2313937" cy="1050077"/>
            <a:chOff x="6218057" y="2886393"/>
            <a:chExt cx="2313937" cy="105007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92688099-6C46-40D0-863D-4946BBBC3DC9}"/>
                </a:ext>
              </a:extLst>
            </p:cNvPr>
            <p:cNvSpPr txBox="1"/>
            <p:nvPr/>
          </p:nvSpPr>
          <p:spPr>
            <a:xfrm>
              <a:off x="6231847" y="2886393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21D39EF-DD24-498A-83BD-3CDABC0AE156}"/>
                </a:ext>
              </a:extLst>
            </p:cNvPr>
            <p:cNvSpPr txBox="1"/>
            <p:nvPr/>
          </p:nvSpPr>
          <p:spPr>
            <a:xfrm>
              <a:off x="6218057" y="3201717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完成职业技能考试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解锁马拉松拉力赛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7ECE8AB-B1F7-49FE-B1E4-375F1FC75511}"/>
              </a:ext>
            </a:extLst>
          </p:cNvPr>
          <p:cNvGrpSpPr/>
          <p:nvPr/>
        </p:nvGrpSpPr>
        <p:grpSpPr>
          <a:xfrm>
            <a:off x="6253410" y="1691759"/>
            <a:ext cx="2074955" cy="1451184"/>
            <a:chOff x="7584803" y="1566992"/>
            <a:chExt cx="2074955" cy="145118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C52A70F-CABE-4A5C-BF22-110FB3475D3E}"/>
                </a:ext>
              </a:extLst>
            </p:cNvPr>
            <p:cNvSpPr txBox="1"/>
            <p:nvPr/>
          </p:nvSpPr>
          <p:spPr>
            <a:xfrm>
              <a:off x="7598592" y="1566992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882C7971-E590-4608-B5A5-E0479047B012}"/>
                </a:ext>
              </a:extLst>
            </p:cNvPr>
            <p:cNvSpPr txBox="1"/>
            <p:nvPr/>
          </p:nvSpPr>
          <p:spPr>
            <a:xfrm>
              <a:off x="7584803" y="1950896"/>
              <a:ext cx="2074955" cy="106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开展读书分享</a:t>
              </a:r>
              <a:r>
                <a:rPr lang="en-US" altLang="zh-CN" dirty="0">
                  <a:solidFill>
                    <a:schemeClr val="bg1"/>
                  </a:solidFill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</a:rPr>
                <a:t>场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获得“最佳阅读者” 称号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7C75CB9-1ED1-47B1-A988-C785DA411115}"/>
              </a:ext>
            </a:extLst>
          </p:cNvPr>
          <p:cNvGrpSpPr/>
          <p:nvPr/>
        </p:nvGrpSpPr>
        <p:grpSpPr>
          <a:xfrm>
            <a:off x="9098008" y="1407283"/>
            <a:ext cx="2313937" cy="1118657"/>
            <a:chOff x="9687012" y="1173906"/>
            <a:chExt cx="2313937" cy="111865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F7582649-CAC2-449F-A939-2D7C3DFEC3E8}"/>
                </a:ext>
              </a:extLst>
            </p:cNvPr>
            <p:cNvSpPr txBox="1"/>
            <p:nvPr/>
          </p:nvSpPr>
          <p:spPr>
            <a:xfrm>
              <a:off x="9700802" y="11739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D3DF2E4-17BC-4248-AF75-6009D4AC3250}"/>
                </a:ext>
              </a:extLst>
            </p:cNvPr>
            <p:cNvSpPr txBox="1"/>
            <p:nvPr/>
          </p:nvSpPr>
          <p:spPr>
            <a:xfrm>
              <a:off x="9687012" y="1557810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备战培训师考试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</a:rPr>
                <a:t>阅读书籍</a:t>
              </a:r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</a:rPr>
                <a:t>本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Rectangle 44">
            <a:extLst>
              <a:ext uri="{FF2B5EF4-FFF2-40B4-BE49-F238E27FC236}">
                <a16:creationId xmlns:a16="http://schemas.microsoft.com/office/drawing/2014/main" xmlns="" id="{28C5CEC8-E94F-44EE-90ED-2784E90C6FD2}"/>
              </a:ext>
            </a:extLst>
          </p:cNvPr>
          <p:cNvSpPr/>
          <p:nvPr/>
        </p:nvSpPr>
        <p:spPr>
          <a:xfrm>
            <a:off x="9184450" y="4536956"/>
            <a:ext cx="251015" cy="366804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Rectangle 44">
            <a:extLst>
              <a:ext uri="{FF2B5EF4-FFF2-40B4-BE49-F238E27FC236}">
                <a16:creationId xmlns:a16="http://schemas.microsoft.com/office/drawing/2014/main" xmlns="" id="{9DC00B92-DBFB-44B5-A5E7-15EC66B924B9}"/>
              </a:ext>
            </a:extLst>
          </p:cNvPr>
          <p:cNvSpPr/>
          <p:nvPr/>
        </p:nvSpPr>
        <p:spPr>
          <a:xfrm>
            <a:off x="8867892" y="1475863"/>
            <a:ext cx="161536" cy="236050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Rectangle 44">
            <a:extLst>
              <a:ext uri="{FF2B5EF4-FFF2-40B4-BE49-F238E27FC236}">
                <a16:creationId xmlns:a16="http://schemas.microsoft.com/office/drawing/2014/main" xmlns="" id="{26C27CF9-8FB5-4374-B7B3-C9C464A06BA2}"/>
              </a:ext>
            </a:extLst>
          </p:cNvPr>
          <p:cNvSpPr/>
          <p:nvPr/>
        </p:nvSpPr>
        <p:spPr>
          <a:xfrm>
            <a:off x="5970484" y="1754306"/>
            <a:ext cx="183906" cy="268738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3" name="Rectangle 44">
            <a:extLst>
              <a:ext uri="{FF2B5EF4-FFF2-40B4-BE49-F238E27FC236}">
                <a16:creationId xmlns:a16="http://schemas.microsoft.com/office/drawing/2014/main" xmlns="" id="{3C1DB720-D1A4-4BD1-BC34-44E17F67A98B}"/>
              </a:ext>
            </a:extLst>
          </p:cNvPr>
          <p:cNvSpPr/>
          <p:nvPr/>
        </p:nvSpPr>
        <p:spPr>
          <a:xfrm>
            <a:off x="3734259" y="2149126"/>
            <a:ext cx="206275" cy="301427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4" name="Rectangle 44">
            <a:extLst>
              <a:ext uri="{FF2B5EF4-FFF2-40B4-BE49-F238E27FC236}">
                <a16:creationId xmlns:a16="http://schemas.microsoft.com/office/drawing/2014/main" xmlns="" id="{68DC5026-05A9-464D-BC6E-A627B909A0C3}"/>
              </a:ext>
            </a:extLst>
          </p:cNvPr>
          <p:cNvSpPr/>
          <p:nvPr/>
        </p:nvSpPr>
        <p:spPr>
          <a:xfrm>
            <a:off x="7625016" y="3567455"/>
            <a:ext cx="228645" cy="334116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EC3EE50-EB49-4563-AE4E-0D076DD380EF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ADAD62E-BD4A-45C7-922A-A5A27F9959B1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C5250DE-45AC-4F62-B332-C6BB9950C89E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524D628-C36E-4A19-9A88-8FEFD69C76A2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51878E36-5516-4E13-AA2C-8B922AD74904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F3C19427-3A81-44E0-99D3-E3079E5D4731}"/>
              </a:ext>
            </a:extLst>
          </p:cNvPr>
          <p:cNvGrpSpPr/>
          <p:nvPr/>
        </p:nvGrpSpPr>
        <p:grpSpPr>
          <a:xfrm>
            <a:off x="591751" y="5974555"/>
            <a:ext cx="144055" cy="845503"/>
            <a:chOff x="801301" y="5692457"/>
            <a:chExt cx="110740" cy="848202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F735D780-74EE-403A-B20B-6F142B50B15E}"/>
                </a:ext>
              </a:extLst>
            </p:cNvPr>
            <p:cNvCxnSpPr>
              <a:cxnSpLocks/>
            </p:cNvCxnSpPr>
            <p:nvPr/>
          </p:nvCxnSpPr>
          <p:spPr>
            <a:xfrm>
              <a:off x="912041" y="5783580"/>
              <a:ext cx="0" cy="576739"/>
            </a:xfrm>
            <a:prstGeom prst="line">
              <a:avLst/>
            </a:prstGeom>
            <a:ln w="12700">
              <a:gradFill>
                <a:gsLst>
                  <a:gs pos="26500">
                    <a:srgbClr val="FFFFFF">
                      <a:alpha val="25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8B544DA4-7126-4E8D-818F-9600F3377803}"/>
                </a:ext>
              </a:extLst>
            </p:cNvPr>
            <p:cNvCxnSpPr>
              <a:cxnSpLocks/>
            </p:cNvCxnSpPr>
            <p:nvPr/>
          </p:nvCxnSpPr>
          <p:spPr>
            <a:xfrm>
              <a:off x="862035" y="5692457"/>
              <a:ext cx="0" cy="527368"/>
            </a:xfrm>
            <a:prstGeom prst="line">
              <a:avLst/>
            </a:prstGeom>
            <a:ln w="12700">
              <a:gradFill>
                <a:gsLst>
                  <a:gs pos="26500">
                    <a:srgbClr val="FFFFFF">
                      <a:alpha val="25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2C73A804-32FF-42A3-BC92-24B7CF4A27C6}"/>
                </a:ext>
              </a:extLst>
            </p:cNvPr>
            <p:cNvCxnSpPr>
              <a:cxnSpLocks/>
            </p:cNvCxnSpPr>
            <p:nvPr/>
          </p:nvCxnSpPr>
          <p:spPr>
            <a:xfrm>
              <a:off x="801301" y="5870099"/>
              <a:ext cx="0" cy="670560"/>
            </a:xfrm>
            <a:prstGeom prst="line">
              <a:avLst/>
            </a:prstGeom>
            <a:ln w="12700">
              <a:gradFill>
                <a:gsLst>
                  <a:gs pos="26500">
                    <a:srgbClr val="FFFFFF">
                      <a:alpha val="25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56890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0FC5D1-CCF5-4F50-A61C-FF5EA79F3F52}"/>
              </a:ext>
            </a:extLst>
          </p:cNvPr>
          <p:cNvSpPr/>
          <p:nvPr/>
        </p:nvSpPr>
        <p:spPr>
          <a:xfrm>
            <a:off x="4367387" y="1727199"/>
            <a:ext cx="6779837" cy="2849519"/>
          </a:xfrm>
          <a:prstGeom prst="roundRect">
            <a:avLst>
              <a:gd name="adj" fmla="val 9027"/>
            </a:avLst>
          </a:prstGeom>
          <a:solidFill>
            <a:schemeClr val="bg1">
              <a:alpha val="82000"/>
            </a:schemeClr>
          </a:solidFill>
          <a:ln w="190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334706A-9D20-40ED-8989-C89FB33887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176" y="1399902"/>
            <a:ext cx="3447892" cy="344789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0000"/>
              </a:prstClr>
            </a:outerShdw>
            <a:reflection blurRad="6350" stA="29000" endPos="25000" dir="5400000" sy="-100000" algn="bl" rotWithShape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CAA04D8-2C5B-4B50-9C1A-8E4AA7970B62}"/>
              </a:ext>
            </a:extLst>
          </p:cNvPr>
          <p:cNvSpPr txBox="1"/>
          <p:nvPr/>
        </p:nvSpPr>
        <p:spPr>
          <a:xfrm>
            <a:off x="6211779" y="1994103"/>
            <a:ext cx="3447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公众号：石敬之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笔记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C63ABB1-AF1D-4EDF-9CA4-24A19D0FB84A}"/>
              </a:ext>
            </a:extLst>
          </p:cNvPr>
          <p:cNvSpPr txBox="1"/>
          <p:nvPr/>
        </p:nvSpPr>
        <p:spPr>
          <a:xfrm>
            <a:off x="6211779" y="2497023"/>
            <a:ext cx="3447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个人微信：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1214600869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4FD5A8-3788-410E-A029-D0A8EB383CAB}"/>
              </a:ext>
            </a:extLst>
          </p:cNvPr>
          <p:cNvSpPr txBox="1"/>
          <p:nvPr/>
        </p:nvSpPr>
        <p:spPr>
          <a:xfrm>
            <a:off x="6211779" y="3490933"/>
            <a:ext cx="3447893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如有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方面的问题，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欢迎加我，互相交流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2F4A0FB-702A-4E42-B5A5-ECB77682B4CF}"/>
              </a:ext>
            </a:extLst>
          </p:cNvPr>
          <p:cNvCxnSpPr>
            <a:cxnSpLocks/>
          </p:cNvCxnSpPr>
          <p:nvPr/>
        </p:nvCxnSpPr>
        <p:spPr>
          <a:xfrm>
            <a:off x="6215127" y="3194033"/>
            <a:ext cx="289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1577872-B325-4141-BBA5-1F7D9EB79B40}"/>
              </a:ext>
            </a:extLst>
          </p:cNvPr>
          <p:cNvSpPr/>
          <p:nvPr/>
        </p:nvSpPr>
        <p:spPr>
          <a:xfrm>
            <a:off x="0" y="0"/>
            <a:ext cx="12192000" cy="495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C4FAA2-3DC2-40B1-A0A9-419D9417A349}"/>
              </a:ext>
            </a:extLst>
          </p:cNvPr>
          <p:cNvSpPr/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74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石敬之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31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66ADF4C-2C2D-496B-8BA0-6514E0D660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" b="7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E11F0A5-E04F-47D5-AA0E-0E1A2B4AF6CC}"/>
              </a:ext>
            </a:extLst>
          </p:cNvPr>
          <p:cNvSpPr txBox="1"/>
          <p:nvPr/>
        </p:nvSpPr>
        <p:spPr>
          <a:xfrm>
            <a:off x="2784248" y="1953985"/>
            <a:ext cx="6623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000" dist="63500" dir="5400000" sy="-100000" algn="bl" rotWithShape="0"/>
                </a:effectLst>
              </a:rPr>
              <a:t>线条型时间轴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968FD12-C535-45AA-8A15-531F4019A066}"/>
              </a:ext>
            </a:extLst>
          </p:cNvPr>
          <p:cNvCxnSpPr>
            <a:cxnSpLocks/>
          </p:cNvCxnSpPr>
          <p:nvPr/>
        </p:nvCxnSpPr>
        <p:spPr>
          <a:xfrm>
            <a:off x="2394370" y="3127375"/>
            <a:ext cx="7403261" cy="0"/>
          </a:xfrm>
          <a:prstGeom prst="line">
            <a:avLst/>
          </a:prstGeom>
          <a:ln w="9525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1F92B11-8993-41B2-965B-5C4E294D4959}"/>
              </a:ext>
            </a:extLst>
          </p:cNvPr>
          <p:cNvGrpSpPr/>
          <p:nvPr/>
        </p:nvGrpSpPr>
        <p:grpSpPr>
          <a:xfrm>
            <a:off x="-1162050" y="3862532"/>
            <a:ext cx="14973300" cy="2320388"/>
            <a:chOff x="-1162050" y="4114800"/>
            <a:chExt cx="14973300" cy="23622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E388A98-FD39-475A-A10A-5B88D0E69B1B}"/>
                </a:ext>
              </a:extLst>
            </p:cNvPr>
            <p:cNvSpPr/>
            <p:nvPr/>
          </p:nvSpPr>
          <p:spPr>
            <a:xfrm>
              <a:off x="-704850" y="4191000"/>
              <a:ext cx="14211300" cy="2286000"/>
            </a:xfrm>
            <a:custGeom>
              <a:avLst/>
              <a:gdLst>
                <a:gd name="connsiteX0" fmla="*/ 0 w 14211300"/>
                <a:gd name="connsiteY0" fmla="*/ 2286000 h 2286000"/>
                <a:gd name="connsiteX1" fmla="*/ 2057400 w 14211300"/>
                <a:gd name="connsiteY1" fmla="*/ 1295400 h 2286000"/>
                <a:gd name="connsiteX2" fmla="*/ 5734050 w 14211300"/>
                <a:gd name="connsiteY2" fmla="*/ 1600200 h 2286000"/>
                <a:gd name="connsiteX3" fmla="*/ 8896350 w 14211300"/>
                <a:gd name="connsiteY3" fmla="*/ 590550 h 2286000"/>
                <a:gd name="connsiteX4" fmla="*/ 11430000 w 14211300"/>
                <a:gd name="connsiteY4" fmla="*/ 1143000 h 2286000"/>
                <a:gd name="connsiteX5" fmla="*/ 14211300 w 14211300"/>
                <a:gd name="connsiteY5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1300" h="2286000">
                  <a:moveTo>
                    <a:pt x="0" y="2286000"/>
                  </a:moveTo>
                  <a:cubicBezTo>
                    <a:pt x="550862" y="1847850"/>
                    <a:pt x="1101725" y="1409700"/>
                    <a:pt x="2057400" y="1295400"/>
                  </a:cubicBezTo>
                  <a:cubicBezTo>
                    <a:pt x="3013075" y="1181100"/>
                    <a:pt x="4594225" y="1717675"/>
                    <a:pt x="5734050" y="1600200"/>
                  </a:cubicBezTo>
                  <a:cubicBezTo>
                    <a:pt x="6873875" y="1482725"/>
                    <a:pt x="7947025" y="666750"/>
                    <a:pt x="8896350" y="590550"/>
                  </a:cubicBezTo>
                  <a:cubicBezTo>
                    <a:pt x="9845675" y="514350"/>
                    <a:pt x="10544175" y="1241425"/>
                    <a:pt x="11430000" y="1143000"/>
                  </a:cubicBezTo>
                  <a:cubicBezTo>
                    <a:pt x="12315825" y="1044575"/>
                    <a:pt x="13263562" y="522287"/>
                    <a:pt x="14211300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2774F930-FAD0-4B81-962E-C37517948F66}"/>
                </a:ext>
              </a:extLst>
            </p:cNvPr>
            <p:cNvSpPr/>
            <p:nvPr/>
          </p:nvSpPr>
          <p:spPr>
            <a:xfrm>
              <a:off x="-1162050" y="4647294"/>
              <a:ext cx="14973300" cy="1353456"/>
            </a:xfrm>
            <a:custGeom>
              <a:avLst/>
              <a:gdLst>
                <a:gd name="connsiteX0" fmla="*/ 0 w 14973300"/>
                <a:gd name="connsiteY0" fmla="*/ 1353456 h 1353456"/>
                <a:gd name="connsiteX1" fmla="*/ 2686050 w 14973300"/>
                <a:gd name="connsiteY1" fmla="*/ 1048656 h 1353456"/>
                <a:gd name="connsiteX2" fmla="*/ 4591050 w 14973300"/>
                <a:gd name="connsiteY2" fmla="*/ 1296306 h 1353456"/>
                <a:gd name="connsiteX3" fmla="*/ 8629650 w 14973300"/>
                <a:gd name="connsiteY3" fmla="*/ 172356 h 1353456"/>
                <a:gd name="connsiteX4" fmla="*/ 10706100 w 14973300"/>
                <a:gd name="connsiteY4" fmla="*/ 743856 h 1353456"/>
                <a:gd name="connsiteX5" fmla="*/ 13239750 w 14973300"/>
                <a:gd name="connsiteY5" fmla="*/ 39006 h 1353456"/>
                <a:gd name="connsiteX6" fmla="*/ 14973300 w 14973300"/>
                <a:gd name="connsiteY6" fmla="*/ 153306 h 1353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73300" h="1353456">
                  <a:moveTo>
                    <a:pt x="0" y="1353456"/>
                  </a:moveTo>
                  <a:cubicBezTo>
                    <a:pt x="960437" y="1205818"/>
                    <a:pt x="1920875" y="1058181"/>
                    <a:pt x="2686050" y="1048656"/>
                  </a:cubicBezTo>
                  <a:cubicBezTo>
                    <a:pt x="3451225" y="1039131"/>
                    <a:pt x="3600450" y="1442356"/>
                    <a:pt x="4591050" y="1296306"/>
                  </a:cubicBezTo>
                  <a:cubicBezTo>
                    <a:pt x="5581650" y="1150256"/>
                    <a:pt x="7610475" y="264431"/>
                    <a:pt x="8629650" y="172356"/>
                  </a:cubicBezTo>
                  <a:cubicBezTo>
                    <a:pt x="9648825" y="80281"/>
                    <a:pt x="9937750" y="766081"/>
                    <a:pt x="10706100" y="743856"/>
                  </a:cubicBezTo>
                  <a:cubicBezTo>
                    <a:pt x="11474450" y="721631"/>
                    <a:pt x="12528550" y="137431"/>
                    <a:pt x="13239750" y="39006"/>
                  </a:cubicBezTo>
                  <a:cubicBezTo>
                    <a:pt x="13950950" y="-59419"/>
                    <a:pt x="14462125" y="46943"/>
                    <a:pt x="14973300" y="15330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C7E1CF7-53D1-4107-B27D-03E9AA358636}"/>
                </a:ext>
              </a:extLst>
            </p:cNvPr>
            <p:cNvSpPr/>
            <p:nvPr/>
          </p:nvSpPr>
          <p:spPr>
            <a:xfrm>
              <a:off x="-1123950" y="4114800"/>
              <a:ext cx="14001750" cy="2247900"/>
            </a:xfrm>
            <a:custGeom>
              <a:avLst/>
              <a:gdLst>
                <a:gd name="connsiteX0" fmla="*/ 0 w 14001750"/>
                <a:gd name="connsiteY0" fmla="*/ 2247900 h 2247900"/>
                <a:gd name="connsiteX1" fmla="*/ 419100 w 14001750"/>
                <a:gd name="connsiteY1" fmla="*/ 2171700 h 2247900"/>
                <a:gd name="connsiteX2" fmla="*/ 4057650 w 14001750"/>
                <a:gd name="connsiteY2" fmla="*/ 1638300 h 2247900"/>
                <a:gd name="connsiteX3" fmla="*/ 6953250 w 14001750"/>
                <a:gd name="connsiteY3" fmla="*/ 1333500 h 2247900"/>
                <a:gd name="connsiteX4" fmla="*/ 9029700 w 14001750"/>
                <a:gd name="connsiteY4" fmla="*/ 914400 h 2247900"/>
                <a:gd name="connsiteX5" fmla="*/ 11620500 w 14001750"/>
                <a:gd name="connsiteY5" fmla="*/ 895350 h 2247900"/>
                <a:gd name="connsiteX6" fmla="*/ 12782550 w 14001750"/>
                <a:gd name="connsiteY6" fmla="*/ 838200 h 2247900"/>
                <a:gd name="connsiteX7" fmla="*/ 14001750 w 14001750"/>
                <a:gd name="connsiteY7" fmla="*/ 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01750" h="2247900">
                  <a:moveTo>
                    <a:pt x="0" y="2247900"/>
                  </a:moveTo>
                  <a:lnTo>
                    <a:pt x="419100" y="2171700"/>
                  </a:lnTo>
                  <a:lnTo>
                    <a:pt x="4057650" y="1638300"/>
                  </a:lnTo>
                  <a:cubicBezTo>
                    <a:pt x="5146675" y="1498600"/>
                    <a:pt x="6124575" y="1454150"/>
                    <a:pt x="6953250" y="1333500"/>
                  </a:cubicBezTo>
                  <a:cubicBezTo>
                    <a:pt x="7781925" y="1212850"/>
                    <a:pt x="8251825" y="987425"/>
                    <a:pt x="9029700" y="914400"/>
                  </a:cubicBezTo>
                  <a:cubicBezTo>
                    <a:pt x="9807575" y="841375"/>
                    <a:pt x="10995025" y="908050"/>
                    <a:pt x="11620500" y="895350"/>
                  </a:cubicBezTo>
                  <a:cubicBezTo>
                    <a:pt x="12245975" y="882650"/>
                    <a:pt x="12385675" y="987425"/>
                    <a:pt x="12782550" y="838200"/>
                  </a:cubicBezTo>
                  <a:cubicBezTo>
                    <a:pt x="13179425" y="688975"/>
                    <a:pt x="13590587" y="344487"/>
                    <a:pt x="14001750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1049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>
            <a:extLst>
              <a:ext uri="{FF2B5EF4-FFF2-40B4-BE49-F238E27FC236}">
                <a16:creationId xmlns:a16="http://schemas.microsoft.com/office/drawing/2014/main" xmlns="" id="{2E5D75B5-296C-47E0-9B67-330450AD03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4C635600-53B7-483D-AD97-1CCD05E84C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/>
              </a:gs>
              <a:gs pos="100000">
                <a:schemeClr val="bg1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E915025-EFCB-470A-9DF6-6CE4CE26EF84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10DFFF7B-8D20-4CCF-BAFA-EDC91A56329A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F7383FF-8F09-4EA4-8304-04926A9E3369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9FA60E13-0EBA-408C-BF63-723974A2DDB2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6956843-C180-48CA-B3FA-7DD901391DD0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87E27020-BE83-49DF-9C7D-8F76D99B3A16}"/>
              </a:ext>
            </a:extLst>
          </p:cNvPr>
          <p:cNvGrpSpPr/>
          <p:nvPr/>
        </p:nvGrpSpPr>
        <p:grpSpPr>
          <a:xfrm>
            <a:off x="-1052286" y="5558971"/>
            <a:ext cx="14296572" cy="290285"/>
            <a:chOff x="-1567543" y="5558971"/>
            <a:chExt cx="14296572" cy="29028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E48A938-1CAA-473E-99FF-E847CD58162D}"/>
                </a:ext>
              </a:extLst>
            </p:cNvPr>
            <p:cNvCxnSpPr/>
            <p:nvPr/>
          </p:nvCxnSpPr>
          <p:spPr>
            <a:xfrm>
              <a:off x="-1567543" y="5558971"/>
              <a:ext cx="1429657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30F69CA-10AA-438E-B25E-79DDAF3ADE20}"/>
                </a:ext>
              </a:extLst>
            </p:cNvPr>
            <p:cNvCxnSpPr/>
            <p:nvPr/>
          </p:nvCxnSpPr>
          <p:spPr>
            <a:xfrm>
              <a:off x="-1567543" y="5849256"/>
              <a:ext cx="14296572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AB5C022-F4B5-4C57-A6F1-76F3873B073B}"/>
              </a:ext>
            </a:extLst>
          </p:cNvPr>
          <p:cNvGrpSpPr/>
          <p:nvPr/>
        </p:nvGrpSpPr>
        <p:grpSpPr>
          <a:xfrm>
            <a:off x="515938" y="5558971"/>
            <a:ext cx="618149" cy="289271"/>
            <a:chOff x="515938" y="5558971"/>
            <a:chExt cx="618149" cy="28927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8E0ED5D-A8FB-4B25-BE40-58C69B40557B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2FED1D4-4BF0-4E42-B393-21B1103EB653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46FDF26-011E-4B43-A137-DD3D72DF701F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9857E7E-664B-4B88-AB23-6F1198EEFD2F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D1BC276-C48E-420D-B98B-C9BF118A2AAC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CF5D4EB-3608-46C0-AF91-0353E31E49DA}"/>
              </a:ext>
            </a:extLst>
          </p:cNvPr>
          <p:cNvGrpSpPr/>
          <p:nvPr/>
        </p:nvGrpSpPr>
        <p:grpSpPr>
          <a:xfrm>
            <a:off x="1829319" y="5558971"/>
            <a:ext cx="618149" cy="289271"/>
            <a:chOff x="515938" y="5558971"/>
            <a:chExt cx="618149" cy="28927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44A4095-3140-4895-973D-88111B2278B0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D199B607-864E-4701-B34F-E07416B7B896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DFC03AD-B7D9-4F98-8CE4-01D58E9456E7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2ACBD9B-B242-4D2D-8F0E-0EF53512FE7C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D718B165-FB9D-4B50-9378-D9E90D6782EE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92259D1-2F8E-4FE2-8DE7-492E21BBAA87}"/>
              </a:ext>
            </a:extLst>
          </p:cNvPr>
          <p:cNvGrpSpPr/>
          <p:nvPr/>
        </p:nvGrpSpPr>
        <p:grpSpPr>
          <a:xfrm>
            <a:off x="3142700" y="5558971"/>
            <a:ext cx="618149" cy="289271"/>
            <a:chOff x="515938" y="5558971"/>
            <a:chExt cx="618149" cy="28927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1C03763-EFE0-4403-A45E-5C93C1525CE7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54AAC64D-9FDD-4D05-9554-869805D73B28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AC35209-AE2C-46DD-B112-1F7EDDEBAE94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FE8BEAB-73EE-4BF8-80A9-3D0864C1BC5D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82937F4-96C7-4A00-8FD6-9F2EACB9AE35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9A5992A-CCB0-403F-B554-081215DAAA4E}"/>
              </a:ext>
            </a:extLst>
          </p:cNvPr>
          <p:cNvGrpSpPr/>
          <p:nvPr/>
        </p:nvGrpSpPr>
        <p:grpSpPr>
          <a:xfrm>
            <a:off x="4456081" y="5558971"/>
            <a:ext cx="618149" cy="289271"/>
            <a:chOff x="515938" y="5558971"/>
            <a:chExt cx="618149" cy="28927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8E9F27BE-D485-4CFD-80C5-9FD6B6616C37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3EE1188-F5BA-4EDB-9D90-F9A4B074F20B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2EB25C2-D7B1-4B5C-B4FF-9A40673BB4E3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6DE3626-421C-4E94-A14A-27C55517BBF5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1844450F-17DE-4E1D-B4A5-01AF78AFAB25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F26FFDC-42C0-460D-B58B-462D82E95F05}"/>
              </a:ext>
            </a:extLst>
          </p:cNvPr>
          <p:cNvGrpSpPr/>
          <p:nvPr/>
        </p:nvGrpSpPr>
        <p:grpSpPr>
          <a:xfrm>
            <a:off x="5769462" y="5558971"/>
            <a:ext cx="618149" cy="289271"/>
            <a:chOff x="515938" y="5558971"/>
            <a:chExt cx="618149" cy="28927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96F1A4CA-34D9-4E89-B024-C785AD434C98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C06A4645-E54B-4F7C-857D-3347EF84F8F4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A5660708-0157-4465-8F8C-4D1106D5B1E9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55AFD6BB-C875-4DB3-8388-0AA5E6513AE0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3E841ED9-C6B5-463C-9F7A-A75232DE3D9B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93DA345-C8AB-4071-B1C1-EF87E9E26430}"/>
              </a:ext>
            </a:extLst>
          </p:cNvPr>
          <p:cNvGrpSpPr/>
          <p:nvPr/>
        </p:nvGrpSpPr>
        <p:grpSpPr>
          <a:xfrm>
            <a:off x="7082843" y="5558971"/>
            <a:ext cx="618149" cy="289271"/>
            <a:chOff x="515938" y="5558971"/>
            <a:chExt cx="618149" cy="289271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AFEEEB1F-604E-4E26-BB46-93AC405D5AED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06C95317-DB8F-4FC1-8C02-6D3E07596A7C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BA0C0B76-4384-4A54-9EFF-B80A632B8DCF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014C325B-9CBD-4291-B9DC-EF9EEAE54D6E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BC7D2DB3-B1F3-439C-BFE5-6DE028F7648B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9E1A9E37-6925-40FA-9C80-5E98637483F3}"/>
              </a:ext>
            </a:extLst>
          </p:cNvPr>
          <p:cNvGrpSpPr/>
          <p:nvPr/>
        </p:nvGrpSpPr>
        <p:grpSpPr>
          <a:xfrm>
            <a:off x="8396224" y="5558971"/>
            <a:ext cx="618149" cy="289271"/>
            <a:chOff x="515938" y="5558971"/>
            <a:chExt cx="618149" cy="289271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C13C314C-F3C2-49EE-9AA1-2EBD4F6D402A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8943230C-E3FE-42E7-9409-D6ED4ABF6C87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EFA87653-7DA3-4964-88FB-AA89A66B6856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FC1A8857-A947-4B59-A6A5-412BC01D2B22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7055EE21-3B85-4A94-BF23-1814A6BE34F0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3E33EE7-991B-48DF-94C8-BC02D324E785}"/>
              </a:ext>
            </a:extLst>
          </p:cNvPr>
          <p:cNvGrpSpPr/>
          <p:nvPr/>
        </p:nvGrpSpPr>
        <p:grpSpPr>
          <a:xfrm>
            <a:off x="9709605" y="5558971"/>
            <a:ext cx="618149" cy="289271"/>
            <a:chOff x="515938" y="5558971"/>
            <a:chExt cx="618149" cy="28927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6B976B9-35BB-447F-A3E5-C669F162B3D5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EF72E8CA-9635-4AE0-91D7-525F529E7A43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169ED087-6BA8-4AD8-B3B9-5CD5AF15A659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2D11B20D-CB43-4417-852F-94498D4CBC7A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F9EF5BA9-2D6B-49AE-8EC8-3C24D0BF0711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A38501E9-8481-4955-BBEF-BD751E0BADBA}"/>
              </a:ext>
            </a:extLst>
          </p:cNvPr>
          <p:cNvGrpSpPr/>
          <p:nvPr/>
        </p:nvGrpSpPr>
        <p:grpSpPr>
          <a:xfrm>
            <a:off x="11022989" y="5558971"/>
            <a:ext cx="618149" cy="289271"/>
            <a:chOff x="515938" y="5558971"/>
            <a:chExt cx="618149" cy="289271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F1902F5B-0502-4354-80AD-231A63886A1F}"/>
                </a:ext>
              </a:extLst>
            </p:cNvPr>
            <p:cNvSpPr/>
            <p:nvPr/>
          </p:nvSpPr>
          <p:spPr>
            <a:xfrm>
              <a:off x="5159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72824B11-59E1-4F94-8C07-EC8FA0EC7B06}"/>
                </a:ext>
              </a:extLst>
            </p:cNvPr>
            <p:cNvSpPr/>
            <p:nvPr/>
          </p:nvSpPr>
          <p:spPr>
            <a:xfrm>
              <a:off x="65881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F11A9622-2059-42B3-9DE7-567B29CE9512}"/>
                </a:ext>
              </a:extLst>
            </p:cNvPr>
            <p:cNvSpPr/>
            <p:nvPr/>
          </p:nvSpPr>
          <p:spPr>
            <a:xfrm>
              <a:off x="80168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FD8B8B3A-590B-4CCF-948B-63B728216345}"/>
                </a:ext>
              </a:extLst>
            </p:cNvPr>
            <p:cNvSpPr/>
            <p:nvPr/>
          </p:nvSpPr>
          <p:spPr>
            <a:xfrm>
              <a:off x="944563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32B67C51-7EB1-487E-8CE7-26843C013297}"/>
                </a:ext>
              </a:extLst>
            </p:cNvPr>
            <p:cNvSpPr/>
            <p:nvPr/>
          </p:nvSpPr>
          <p:spPr>
            <a:xfrm>
              <a:off x="1087438" y="5558971"/>
              <a:ext cx="46649" cy="2892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3C08EC0B-2022-485E-8675-BDF9221C7908}"/>
              </a:ext>
            </a:extLst>
          </p:cNvPr>
          <p:cNvGrpSpPr/>
          <p:nvPr/>
        </p:nvGrpSpPr>
        <p:grpSpPr>
          <a:xfrm>
            <a:off x="693803" y="3303980"/>
            <a:ext cx="2001520" cy="1118785"/>
            <a:chOff x="746760" y="3187336"/>
            <a:chExt cx="2001520" cy="111878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164F7BFE-951E-445E-8B1C-10653EF458F8}"/>
                </a:ext>
              </a:extLst>
            </p:cNvPr>
            <p:cNvSpPr txBox="1"/>
            <p:nvPr/>
          </p:nvSpPr>
          <p:spPr>
            <a:xfrm>
              <a:off x="760549" y="318733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DB381B4E-6EE2-4D43-8258-14FE921756C3}"/>
                </a:ext>
              </a:extLst>
            </p:cNvPr>
            <p:cNvSpPr txBox="1"/>
            <p:nvPr/>
          </p:nvSpPr>
          <p:spPr>
            <a:xfrm>
              <a:off x="746760" y="3571240"/>
              <a:ext cx="2001520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分享文章</a:t>
              </a:r>
              <a:r>
                <a:rPr lang="en-US" altLang="zh-CN" dirty="0"/>
                <a:t>18</a:t>
              </a:r>
              <a:r>
                <a:rPr lang="zh-CN" altLang="en-US" dirty="0"/>
                <a:t>篇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DB36B79-F52F-4C1F-813D-C29F1C52FFC0}"/>
              </a:ext>
            </a:extLst>
          </p:cNvPr>
          <p:cNvGrpSpPr/>
          <p:nvPr/>
        </p:nvGrpSpPr>
        <p:grpSpPr>
          <a:xfrm>
            <a:off x="2796704" y="2893530"/>
            <a:ext cx="2313937" cy="1118785"/>
            <a:chOff x="2619102" y="2389050"/>
            <a:chExt cx="2313937" cy="111878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06EE146B-EDA9-4F39-A2EE-B587110D3A14}"/>
                </a:ext>
              </a:extLst>
            </p:cNvPr>
            <p:cNvSpPr txBox="1"/>
            <p:nvPr/>
          </p:nvSpPr>
          <p:spPr>
            <a:xfrm>
              <a:off x="2632892" y="2389050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5D04D3EF-7153-4CE4-859E-54C6D9A28F43}"/>
                </a:ext>
              </a:extLst>
            </p:cNvPr>
            <p:cNvSpPr txBox="1"/>
            <p:nvPr/>
          </p:nvSpPr>
          <p:spPr>
            <a:xfrm>
              <a:off x="2619102" y="2772954"/>
              <a:ext cx="2313937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4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完成读书笔记</a:t>
              </a:r>
              <a:r>
                <a:rPr lang="en-US" altLang="zh-CN" dirty="0"/>
                <a:t>6</a:t>
              </a:r>
              <a:r>
                <a:rPr lang="zh-CN" altLang="en-US" dirty="0"/>
                <a:t>万字</a:t>
              </a:r>
              <a:endParaRPr lang="en-US" altLang="zh-CN" dirty="0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42F3C224-4946-4287-8C18-FD6950C6CD21}"/>
              </a:ext>
            </a:extLst>
          </p:cNvPr>
          <p:cNvGrpSpPr/>
          <p:nvPr/>
        </p:nvGrpSpPr>
        <p:grpSpPr>
          <a:xfrm>
            <a:off x="5212022" y="2483208"/>
            <a:ext cx="2313937" cy="1118657"/>
            <a:chOff x="4905102" y="1726211"/>
            <a:chExt cx="2313937" cy="111865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776D7E0F-D7E6-4FBF-9E26-9F863DCACE04}"/>
                </a:ext>
              </a:extLst>
            </p:cNvPr>
            <p:cNvSpPr txBox="1"/>
            <p:nvPr/>
          </p:nvSpPr>
          <p:spPr>
            <a:xfrm>
              <a:off x="4918892" y="1726211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BA6509BF-937E-49EB-9564-33AA766C22A8}"/>
                </a:ext>
              </a:extLst>
            </p:cNvPr>
            <p:cNvSpPr txBox="1"/>
            <p:nvPr/>
          </p:nvSpPr>
          <p:spPr>
            <a:xfrm>
              <a:off x="4905102" y="2110115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完成职业技能考试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解锁马拉松拉力赛</a:t>
              </a:r>
              <a:endParaRPr lang="en-US" altLang="zh-CN" dirty="0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E7BD622A-DB8B-4D44-A9E8-2DA8DB6A666D}"/>
              </a:ext>
            </a:extLst>
          </p:cNvPr>
          <p:cNvGrpSpPr/>
          <p:nvPr/>
        </p:nvGrpSpPr>
        <p:grpSpPr>
          <a:xfrm>
            <a:off x="7627340" y="1740359"/>
            <a:ext cx="2074955" cy="1451184"/>
            <a:chOff x="7584803" y="1566992"/>
            <a:chExt cx="2074955" cy="1451184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5F44C0EE-01EF-4DF0-B09F-A5689143DC11}"/>
                </a:ext>
              </a:extLst>
            </p:cNvPr>
            <p:cNvSpPr txBox="1"/>
            <p:nvPr/>
          </p:nvSpPr>
          <p:spPr>
            <a:xfrm>
              <a:off x="7598592" y="1566992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38BB9ED9-438F-4BAF-98A1-338CBE7E9CCF}"/>
                </a:ext>
              </a:extLst>
            </p:cNvPr>
            <p:cNvSpPr txBox="1"/>
            <p:nvPr/>
          </p:nvSpPr>
          <p:spPr>
            <a:xfrm>
              <a:off x="7584803" y="1950896"/>
              <a:ext cx="2074955" cy="106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开展读书分享</a:t>
              </a:r>
              <a:r>
                <a:rPr lang="en-US" altLang="zh-CN" dirty="0"/>
                <a:t>5</a:t>
              </a:r>
              <a:r>
                <a:rPr lang="zh-CN" altLang="en-US" dirty="0"/>
                <a:t>场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获得“最佳阅读者” 称号</a:t>
              </a:r>
              <a:endParaRPr lang="en-US" altLang="zh-CN" dirty="0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47F98C35-5FAA-478B-8E00-BA7771F87136}"/>
              </a:ext>
            </a:extLst>
          </p:cNvPr>
          <p:cNvGrpSpPr/>
          <p:nvPr/>
        </p:nvGrpSpPr>
        <p:grpSpPr>
          <a:xfrm>
            <a:off x="9803677" y="1330037"/>
            <a:ext cx="2313937" cy="1118657"/>
            <a:chOff x="9687012" y="1173906"/>
            <a:chExt cx="2313937" cy="1118657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C941454C-F1F3-4A62-950F-65A84E7F31E8}"/>
                </a:ext>
              </a:extLst>
            </p:cNvPr>
            <p:cNvSpPr txBox="1"/>
            <p:nvPr/>
          </p:nvSpPr>
          <p:spPr>
            <a:xfrm>
              <a:off x="9700802" y="11739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63E67884-0DC9-4509-A4B2-0ACEBF308DF8}"/>
                </a:ext>
              </a:extLst>
            </p:cNvPr>
            <p:cNvSpPr txBox="1"/>
            <p:nvPr/>
          </p:nvSpPr>
          <p:spPr>
            <a:xfrm>
              <a:off x="9687012" y="1557810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备战培训师考试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A2EB5974-6B31-48E6-AE2C-723CD0CDE671}"/>
              </a:ext>
            </a:extLst>
          </p:cNvPr>
          <p:cNvGrpSpPr/>
          <p:nvPr/>
        </p:nvGrpSpPr>
        <p:grpSpPr>
          <a:xfrm>
            <a:off x="1049312" y="4412343"/>
            <a:ext cx="933450" cy="1310908"/>
            <a:chOff x="1138238" y="4412343"/>
            <a:chExt cx="933450" cy="1310908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AB99B2F9-AD42-4BF7-A402-FB652A49EB71}"/>
                </a:ext>
              </a:extLst>
            </p:cNvPr>
            <p:cNvCxnSpPr>
              <a:cxnSpLocks/>
            </p:cNvCxnSpPr>
            <p:nvPr/>
          </p:nvCxnSpPr>
          <p:spPr>
            <a:xfrm>
              <a:off x="1138238" y="4412343"/>
              <a:ext cx="933450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638F7039-1027-4896-ABC7-331B927360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963" y="4422765"/>
              <a:ext cx="0" cy="1300486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52A8CBB1-990A-4740-9AD4-70249098BCBC}"/>
              </a:ext>
            </a:extLst>
          </p:cNvPr>
          <p:cNvGrpSpPr/>
          <p:nvPr/>
        </p:nvGrpSpPr>
        <p:grpSpPr>
          <a:xfrm>
            <a:off x="3436996" y="4012315"/>
            <a:ext cx="933450" cy="1710936"/>
            <a:chOff x="1138238" y="4412343"/>
            <a:chExt cx="933450" cy="1310908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F6277224-D9AF-4D41-8F59-A7C8D0960F1F}"/>
                </a:ext>
              </a:extLst>
            </p:cNvPr>
            <p:cNvCxnSpPr>
              <a:cxnSpLocks/>
            </p:cNvCxnSpPr>
            <p:nvPr/>
          </p:nvCxnSpPr>
          <p:spPr>
            <a:xfrm>
              <a:off x="1138238" y="4412343"/>
              <a:ext cx="933450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B6DE1641-3450-4E60-983C-AB3C4A87DA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963" y="4422765"/>
              <a:ext cx="0" cy="1300486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2AF660D6-465F-45F2-8E3A-796548ABE538}"/>
              </a:ext>
            </a:extLst>
          </p:cNvPr>
          <p:cNvGrpSpPr/>
          <p:nvPr/>
        </p:nvGrpSpPr>
        <p:grpSpPr>
          <a:xfrm>
            <a:off x="5897561" y="3601865"/>
            <a:ext cx="933450" cy="2121386"/>
            <a:chOff x="1138238" y="4412343"/>
            <a:chExt cx="933450" cy="1310908"/>
          </a:xfrm>
        </p:grpSpPr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18E5CBFE-A618-43DF-B793-FAA7E9E1BEB1}"/>
                </a:ext>
              </a:extLst>
            </p:cNvPr>
            <p:cNvCxnSpPr>
              <a:cxnSpLocks/>
            </p:cNvCxnSpPr>
            <p:nvPr/>
          </p:nvCxnSpPr>
          <p:spPr>
            <a:xfrm>
              <a:off x="1138238" y="4412343"/>
              <a:ext cx="933450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CE7D4F0B-0DCE-40BF-B940-690C536F04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963" y="4422765"/>
              <a:ext cx="0" cy="1300486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BF9F4E25-BF77-4414-8172-90ABC73DC538}"/>
              </a:ext>
            </a:extLst>
          </p:cNvPr>
          <p:cNvGrpSpPr/>
          <p:nvPr/>
        </p:nvGrpSpPr>
        <p:grpSpPr>
          <a:xfrm>
            <a:off x="8239807" y="3191543"/>
            <a:ext cx="933450" cy="2531708"/>
            <a:chOff x="1138238" y="4412343"/>
            <a:chExt cx="933450" cy="1310908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F9A2E17C-1007-4585-8AAE-E8F690FEB045}"/>
                </a:ext>
              </a:extLst>
            </p:cNvPr>
            <p:cNvCxnSpPr>
              <a:cxnSpLocks/>
            </p:cNvCxnSpPr>
            <p:nvPr/>
          </p:nvCxnSpPr>
          <p:spPr>
            <a:xfrm>
              <a:off x="1138238" y="4412343"/>
              <a:ext cx="933450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38BA9C76-9A85-4CD5-809B-EC7DEB2BB6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963" y="4422765"/>
              <a:ext cx="0" cy="1300486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24CFCDF5-4082-4E61-8FAA-2EC6E3AF06E0}"/>
              </a:ext>
            </a:extLst>
          </p:cNvPr>
          <p:cNvGrpSpPr/>
          <p:nvPr/>
        </p:nvGrpSpPr>
        <p:grpSpPr>
          <a:xfrm>
            <a:off x="10376853" y="2448694"/>
            <a:ext cx="933450" cy="3274557"/>
            <a:chOff x="1138238" y="4412343"/>
            <a:chExt cx="933450" cy="1310908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5A33789F-AB80-4E4D-A1CB-53E5170B2EA1}"/>
                </a:ext>
              </a:extLst>
            </p:cNvPr>
            <p:cNvCxnSpPr>
              <a:cxnSpLocks/>
            </p:cNvCxnSpPr>
            <p:nvPr/>
          </p:nvCxnSpPr>
          <p:spPr>
            <a:xfrm>
              <a:off x="1138238" y="4412343"/>
              <a:ext cx="933450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7E2D4780-DA8C-4F7B-9A94-D3A47C9218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963" y="4422765"/>
              <a:ext cx="0" cy="1300486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094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24199D1-6008-4452-A810-E0DFC82433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48455BD-53DD-417D-A461-93E8032CDE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/>
              </a:gs>
              <a:gs pos="100000">
                <a:schemeClr val="bg1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89109D-AB1F-4460-A4B4-E5B8F3CE5BB9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E66CB625-E48B-4385-A44D-71E3082DE0AC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1DC515D-DC5D-48D0-84CE-E56C8DF04C78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EB59FA2-DE7A-40F7-AC89-2E375053C514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2877D56-FD0D-4B90-8E26-ED334328E301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BE4CDB9-F43A-42F6-B284-26E8A874F563}"/>
              </a:ext>
            </a:extLst>
          </p:cNvPr>
          <p:cNvSpPr/>
          <p:nvPr/>
        </p:nvSpPr>
        <p:spPr>
          <a:xfrm>
            <a:off x="-798286" y="2104572"/>
            <a:ext cx="13919200" cy="2438400"/>
          </a:xfrm>
          <a:custGeom>
            <a:avLst/>
            <a:gdLst>
              <a:gd name="connsiteX0" fmla="*/ 0 w 13919200"/>
              <a:gd name="connsiteY0" fmla="*/ 2438400 h 2438400"/>
              <a:gd name="connsiteX1" fmla="*/ 3338286 w 13919200"/>
              <a:gd name="connsiteY1" fmla="*/ 711200 h 2438400"/>
              <a:gd name="connsiteX2" fmla="*/ 5994400 w 13919200"/>
              <a:gd name="connsiteY2" fmla="*/ 1959429 h 2438400"/>
              <a:gd name="connsiteX3" fmla="*/ 9129486 w 13919200"/>
              <a:gd name="connsiteY3" fmla="*/ 624115 h 2438400"/>
              <a:gd name="connsiteX4" fmla="*/ 11248572 w 13919200"/>
              <a:gd name="connsiteY4" fmla="*/ 1538515 h 2438400"/>
              <a:gd name="connsiteX5" fmla="*/ 13919200 w 13919200"/>
              <a:gd name="connsiteY5" fmla="*/ 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9200" h="2438400">
                <a:moveTo>
                  <a:pt x="0" y="2438400"/>
                </a:moveTo>
                <a:cubicBezTo>
                  <a:pt x="1169609" y="1614714"/>
                  <a:pt x="2339219" y="791028"/>
                  <a:pt x="3338286" y="711200"/>
                </a:cubicBezTo>
                <a:cubicBezTo>
                  <a:pt x="4337353" y="631372"/>
                  <a:pt x="5029200" y="1973943"/>
                  <a:pt x="5994400" y="1959429"/>
                </a:cubicBezTo>
                <a:cubicBezTo>
                  <a:pt x="6959600" y="1944915"/>
                  <a:pt x="8253791" y="694267"/>
                  <a:pt x="9129486" y="624115"/>
                </a:cubicBezTo>
                <a:cubicBezTo>
                  <a:pt x="10005181" y="553963"/>
                  <a:pt x="10450286" y="1642534"/>
                  <a:pt x="11248572" y="1538515"/>
                </a:cubicBezTo>
                <a:cubicBezTo>
                  <a:pt x="12046858" y="1434496"/>
                  <a:pt x="12983029" y="717248"/>
                  <a:pt x="13919200" y="0"/>
                </a:cubicBezTo>
              </a:path>
            </a:pathLst>
          </a:cu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AF4FD4F-DD6E-4F6E-A3CA-1D00C1544820}"/>
              </a:ext>
            </a:extLst>
          </p:cNvPr>
          <p:cNvGrpSpPr/>
          <p:nvPr/>
        </p:nvGrpSpPr>
        <p:grpSpPr>
          <a:xfrm>
            <a:off x="884935" y="3577179"/>
            <a:ext cx="2001520" cy="1118785"/>
            <a:chOff x="746760" y="3187336"/>
            <a:chExt cx="2001520" cy="11187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0F13E51-7E82-4147-8C2B-2C143C033172}"/>
                </a:ext>
              </a:extLst>
            </p:cNvPr>
            <p:cNvSpPr txBox="1"/>
            <p:nvPr/>
          </p:nvSpPr>
          <p:spPr>
            <a:xfrm>
              <a:off x="760549" y="318733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0CCB484-48EE-4C64-B88B-86FBF4C312B0}"/>
                </a:ext>
              </a:extLst>
            </p:cNvPr>
            <p:cNvSpPr txBox="1"/>
            <p:nvPr/>
          </p:nvSpPr>
          <p:spPr>
            <a:xfrm>
              <a:off x="746760" y="3571240"/>
              <a:ext cx="2001520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分享文章</a:t>
              </a:r>
              <a:r>
                <a:rPr lang="en-US" altLang="zh-CN" dirty="0"/>
                <a:t>18</a:t>
              </a:r>
              <a:r>
                <a:rPr lang="zh-CN" altLang="en-US" dirty="0"/>
                <a:t>篇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D12AA06-B99E-4AF3-AF24-246473D18F31}"/>
              </a:ext>
            </a:extLst>
          </p:cNvPr>
          <p:cNvGrpSpPr/>
          <p:nvPr/>
        </p:nvGrpSpPr>
        <p:grpSpPr>
          <a:xfrm>
            <a:off x="2889253" y="1488561"/>
            <a:ext cx="2313937" cy="1118785"/>
            <a:chOff x="2619102" y="2389050"/>
            <a:chExt cx="2313937" cy="111878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D7746B6-9759-47F0-84AF-2E68A8BFFFB5}"/>
                </a:ext>
              </a:extLst>
            </p:cNvPr>
            <p:cNvSpPr txBox="1"/>
            <p:nvPr/>
          </p:nvSpPr>
          <p:spPr>
            <a:xfrm>
              <a:off x="2632892" y="2389050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42E5F39-8CCC-44F7-8B24-18ED67553ADE}"/>
                </a:ext>
              </a:extLst>
            </p:cNvPr>
            <p:cNvSpPr txBox="1"/>
            <p:nvPr/>
          </p:nvSpPr>
          <p:spPr>
            <a:xfrm>
              <a:off x="2619102" y="2772954"/>
              <a:ext cx="2313937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4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完成读书笔记</a:t>
              </a:r>
              <a:r>
                <a:rPr lang="en-US" altLang="zh-CN" dirty="0"/>
                <a:t>6</a:t>
              </a:r>
              <a:r>
                <a:rPr lang="zh-CN" altLang="en-US" dirty="0"/>
                <a:t>万字</a:t>
              </a:r>
              <a:endParaRPr lang="en-US" altLang="zh-CN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3C6D3D1-2D52-4A1A-81C9-A82B14FD856E}"/>
              </a:ext>
            </a:extLst>
          </p:cNvPr>
          <p:cNvGrpSpPr/>
          <p:nvPr/>
        </p:nvGrpSpPr>
        <p:grpSpPr>
          <a:xfrm>
            <a:off x="5289808" y="4329019"/>
            <a:ext cx="2313937" cy="1118657"/>
            <a:chOff x="4905102" y="1726211"/>
            <a:chExt cx="2313937" cy="111865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EF29257-9746-4F42-A7FC-D7D8240EC8E6}"/>
                </a:ext>
              </a:extLst>
            </p:cNvPr>
            <p:cNvSpPr txBox="1"/>
            <p:nvPr/>
          </p:nvSpPr>
          <p:spPr>
            <a:xfrm>
              <a:off x="4918892" y="1726211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9228F61-3B41-49D8-A928-A8D0F5496F63}"/>
                </a:ext>
              </a:extLst>
            </p:cNvPr>
            <p:cNvSpPr txBox="1"/>
            <p:nvPr/>
          </p:nvSpPr>
          <p:spPr>
            <a:xfrm>
              <a:off x="4905102" y="2110115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完成职业技能考试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解锁马拉松拉力赛</a:t>
              </a:r>
              <a:endParaRPr lang="en-US" altLang="zh-CN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EE163ED-D0D9-4680-81F7-82AADB983179}"/>
              </a:ext>
            </a:extLst>
          </p:cNvPr>
          <p:cNvGrpSpPr/>
          <p:nvPr/>
        </p:nvGrpSpPr>
        <p:grpSpPr>
          <a:xfrm>
            <a:off x="7470768" y="1112323"/>
            <a:ext cx="2074955" cy="1451184"/>
            <a:chOff x="7584803" y="1566992"/>
            <a:chExt cx="2074955" cy="14511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E5F22A7-6415-459A-9FAE-B79218538D62}"/>
                </a:ext>
              </a:extLst>
            </p:cNvPr>
            <p:cNvSpPr txBox="1"/>
            <p:nvPr/>
          </p:nvSpPr>
          <p:spPr>
            <a:xfrm>
              <a:off x="7598592" y="1566992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4C5881EE-E744-46C5-8985-8C6695AFF0A8}"/>
                </a:ext>
              </a:extLst>
            </p:cNvPr>
            <p:cNvSpPr txBox="1"/>
            <p:nvPr/>
          </p:nvSpPr>
          <p:spPr>
            <a:xfrm>
              <a:off x="7584803" y="1950896"/>
              <a:ext cx="2074955" cy="106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开展读书分享</a:t>
              </a:r>
              <a:r>
                <a:rPr lang="en-US" altLang="zh-CN" dirty="0"/>
                <a:t>5</a:t>
              </a:r>
              <a:r>
                <a:rPr lang="zh-CN" altLang="en-US" dirty="0"/>
                <a:t>场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获得“最佳阅读者” 称号</a:t>
              </a:r>
              <a:endParaRPr lang="en-US" altLang="zh-CN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2575153-6B8A-4806-BE2E-7C6938CD154D}"/>
              </a:ext>
            </a:extLst>
          </p:cNvPr>
          <p:cNvGrpSpPr/>
          <p:nvPr/>
        </p:nvGrpSpPr>
        <p:grpSpPr>
          <a:xfrm>
            <a:off x="9600477" y="3869279"/>
            <a:ext cx="2313937" cy="1118657"/>
            <a:chOff x="9687012" y="1173906"/>
            <a:chExt cx="2313937" cy="111865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E9CCEB4-FECE-419E-BEB6-EDE0777860D4}"/>
                </a:ext>
              </a:extLst>
            </p:cNvPr>
            <p:cNvSpPr txBox="1"/>
            <p:nvPr/>
          </p:nvSpPr>
          <p:spPr>
            <a:xfrm>
              <a:off x="9700802" y="11739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9D4D8BE-BB10-43AB-9F2C-C96A6D94E952}"/>
                </a:ext>
              </a:extLst>
            </p:cNvPr>
            <p:cNvSpPr txBox="1"/>
            <p:nvPr/>
          </p:nvSpPr>
          <p:spPr>
            <a:xfrm>
              <a:off x="9687012" y="1557810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备战培训师考试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22E2DE4-62A0-4D12-A1CC-0C21B6686752}"/>
              </a:ext>
            </a:extLst>
          </p:cNvPr>
          <p:cNvGrpSpPr/>
          <p:nvPr/>
        </p:nvGrpSpPr>
        <p:grpSpPr>
          <a:xfrm>
            <a:off x="871538" y="3111515"/>
            <a:ext cx="436562" cy="436562"/>
            <a:chOff x="1057730" y="3095056"/>
            <a:chExt cx="275771" cy="275771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062A3A10-17D4-472C-B271-655F1239AAD7}"/>
                </a:ext>
              </a:extLst>
            </p:cNvPr>
            <p:cNvSpPr/>
            <p:nvPr/>
          </p:nvSpPr>
          <p:spPr>
            <a:xfrm>
              <a:off x="1057730" y="3095056"/>
              <a:ext cx="275771" cy="27577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4BD3A72-FBE4-4E5F-ABFC-C4173D62F7D8}"/>
                </a:ext>
              </a:extLst>
            </p:cNvPr>
            <p:cNvSpPr/>
            <p:nvPr/>
          </p:nvSpPr>
          <p:spPr>
            <a:xfrm>
              <a:off x="1088559" y="3125885"/>
              <a:ext cx="214113" cy="214113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11AD0FA-9174-4E70-97EA-8BC0C3CFB59F}"/>
                </a:ext>
              </a:extLst>
            </p:cNvPr>
            <p:cNvSpPr/>
            <p:nvPr/>
          </p:nvSpPr>
          <p:spPr>
            <a:xfrm>
              <a:off x="1128143" y="3165469"/>
              <a:ext cx="134944" cy="134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57AE0AF-3DA2-4334-B468-0612A7484863}"/>
              </a:ext>
            </a:extLst>
          </p:cNvPr>
          <p:cNvGrpSpPr/>
          <p:nvPr/>
        </p:nvGrpSpPr>
        <p:grpSpPr>
          <a:xfrm>
            <a:off x="3043238" y="2761842"/>
            <a:ext cx="436562" cy="436562"/>
            <a:chOff x="1057730" y="3095056"/>
            <a:chExt cx="275771" cy="275771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6601F8A2-57FD-420C-A9E1-DAD916E11396}"/>
                </a:ext>
              </a:extLst>
            </p:cNvPr>
            <p:cNvSpPr/>
            <p:nvPr/>
          </p:nvSpPr>
          <p:spPr>
            <a:xfrm>
              <a:off x="1057730" y="3095056"/>
              <a:ext cx="275771" cy="27577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AA0B82F8-FC9B-42B1-89A7-721A456A2B54}"/>
                </a:ext>
              </a:extLst>
            </p:cNvPr>
            <p:cNvSpPr/>
            <p:nvPr/>
          </p:nvSpPr>
          <p:spPr>
            <a:xfrm>
              <a:off x="1088559" y="3125885"/>
              <a:ext cx="214113" cy="214113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7FA7690-4366-497E-A7BC-FD497D6C23D9}"/>
                </a:ext>
              </a:extLst>
            </p:cNvPr>
            <p:cNvSpPr/>
            <p:nvPr/>
          </p:nvSpPr>
          <p:spPr>
            <a:xfrm>
              <a:off x="1128143" y="3165469"/>
              <a:ext cx="134944" cy="134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A93C481-58D9-46E0-BB20-D8AAA3345BD4}"/>
              </a:ext>
            </a:extLst>
          </p:cNvPr>
          <p:cNvGrpSpPr/>
          <p:nvPr/>
        </p:nvGrpSpPr>
        <p:grpSpPr>
          <a:xfrm>
            <a:off x="5275613" y="3792489"/>
            <a:ext cx="436562" cy="436562"/>
            <a:chOff x="1057730" y="3095056"/>
            <a:chExt cx="275771" cy="27577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1F0F7B4C-E06E-44CB-B3F3-289114F8037E}"/>
                </a:ext>
              </a:extLst>
            </p:cNvPr>
            <p:cNvSpPr/>
            <p:nvPr/>
          </p:nvSpPr>
          <p:spPr>
            <a:xfrm>
              <a:off x="1057730" y="3095056"/>
              <a:ext cx="275771" cy="27577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2481A50-3E0D-4170-A722-7DF503191AB0}"/>
                </a:ext>
              </a:extLst>
            </p:cNvPr>
            <p:cNvSpPr/>
            <p:nvPr/>
          </p:nvSpPr>
          <p:spPr>
            <a:xfrm>
              <a:off x="1088559" y="3125885"/>
              <a:ext cx="214113" cy="214113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4A8018D-223C-48C7-A1B5-2182DE60FCE0}"/>
                </a:ext>
              </a:extLst>
            </p:cNvPr>
            <p:cNvSpPr/>
            <p:nvPr/>
          </p:nvSpPr>
          <p:spPr>
            <a:xfrm>
              <a:off x="1128143" y="3165469"/>
              <a:ext cx="134944" cy="134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18270E5-D5BB-40A6-A4A5-DAAF946834C1}"/>
              </a:ext>
            </a:extLst>
          </p:cNvPr>
          <p:cNvGrpSpPr/>
          <p:nvPr/>
        </p:nvGrpSpPr>
        <p:grpSpPr>
          <a:xfrm>
            <a:off x="7460331" y="2709837"/>
            <a:ext cx="436562" cy="436562"/>
            <a:chOff x="1057730" y="3095056"/>
            <a:chExt cx="275771" cy="275771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3507F20-2372-4974-8326-D26F48C2BBF3}"/>
                </a:ext>
              </a:extLst>
            </p:cNvPr>
            <p:cNvSpPr/>
            <p:nvPr/>
          </p:nvSpPr>
          <p:spPr>
            <a:xfrm>
              <a:off x="1057730" y="3095056"/>
              <a:ext cx="275771" cy="27577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AC62883-FF82-4D54-AAD6-51F0EF641235}"/>
                </a:ext>
              </a:extLst>
            </p:cNvPr>
            <p:cNvSpPr/>
            <p:nvPr/>
          </p:nvSpPr>
          <p:spPr>
            <a:xfrm>
              <a:off x="1088559" y="3125885"/>
              <a:ext cx="214113" cy="214113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4D33476-F225-4B37-9F94-EA3DC8447BBD}"/>
                </a:ext>
              </a:extLst>
            </p:cNvPr>
            <p:cNvSpPr/>
            <p:nvPr/>
          </p:nvSpPr>
          <p:spPr>
            <a:xfrm>
              <a:off x="1128143" y="3165469"/>
              <a:ext cx="134944" cy="134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2091156-08D6-47C6-876A-D9037073DCF8}"/>
              </a:ext>
            </a:extLst>
          </p:cNvPr>
          <p:cNvGrpSpPr/>
          <p:nvPr/>
        </p:nvGrpSpPr>
        <p:grpSpPr>
          <a:xfrm>
            <a:off x="9646515" y="3280992"/>
            <a:ext cx="436562" cy="436562"/>
            <a:chOff x="1057730" y="3095056"/>
            <a:chExt cx="275771" cy="275771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6063F30-FF4E-48FA-BFB1-932281FF0426}"/>
                </a:ext>
              </a:extLst>
            </p:cNvPr>
            <p:cNvSpPr/>
            <p:nvPr/>
          </p:nvSpPr>
          <p:spPr>
            <a:xfrm>
              <a:off x="1057730" y="3095056"/>
              <a:ext cx="275771" cy="27577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8451E607-132C-455E-A80F-8782F12CDE09}"/>
                </a:ext>
              </a:extLst>
            </p:cNvPr>
            <p:cNvSpPr/>
            <p:nvPr/>
          </p:nvSpPr>
          <p:spPr>
            <a:xfrm>
              <a:off x="1088559" y="3125885"/>
              <a:ext cx="214113" cy="214113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01C88938-5101-4512-991A-CF714D9C3162}"/>
                </a:ext>
              </a:extLst>
            </p:cNvPr>
            <p:cNvSpPr/>
            <p:nvPr/>
          </p:nvSpPr>
          <p:spPr>
            <a:xfrm>
              <a:off x="1128143" y="3165469"/>
              <a:ext cx="134944" cy="134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9128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1028CD14-4E38-4E1B-9593-75C1FC6539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7162" cy="6858000"/>
          </a:xfrm>
          <a:custGeom>
            <a:avLst/>
            <a:gdLst>
              <a:gd name="connsiteX0" fmla="*/ 0 w 12187162"/>
              <a:gd name="connsiteY0" fmla="*/ 0 h 6858000"/>
              <a:gd name="connsiteX1" fmla="*/ 12187162 w 12187162"/>
              <a:gd name="connsiteY1" fmla="*/ 0 h 6858000"/>
              <a:gd name="connsiteX2" fmla="*/ 12187162 w 12187162"/>
              <a:gd name="connsiteY2" fmla="*/ 6858000 h 6858000"/>
              <a:gd name="connsiteX3" fmla="*/ 0 w 121871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7162" h="6858000">
                <a:moveTo>
                  <a:pt x="0" y="0"/>
                </a:moveTo>
                <a:lnTo>
                  <a:pt x="12187162" y="0"/>
                </a:lnTo>
                <a:lnTo>
                  <a:pt x="1218716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48455BD-53DD-417D-A461-93E8032CDE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>
                  <a:alpha val="88000"/>
                </a:schemeClr>
              </a:gs>
              <a:gs pos="100000">
                <a:schemeClr val="bg1">
                  <a:alpha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89109D-AB1F-4460-A4B4-E5B8F3CE5BB9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E66CB625-E48B-4385-A44D-71E3082DE0AC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1DC515D-DC5D-48D0-84CE-E56C8DF04C78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EB59FA2-DE7A-40F7-AC89-2E375053C514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2877D56-FD0D-4B90-8E26-ED334328E301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AF4FD4F-DD6E-4F6E-A3CA-1D00C1544820}"/>
              </a:ext>
            </a:extLst>
          </p:cNvPr>
          <p:cNvGrpSpPr/>
          <p:nvPr/>
        </p:nvGrpSpPr>
        <p:grpSpPr>
          <a:xfrm>
            <a:off x="884935" y="3253329"/>
            <a:ext cx="2001520" cy="1118785"/>
            <a:chOff x="746760" y="3187336"/>
            <a:chExt cx="2001520" cy="11187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0F13E51-7E82-4147-8C2B-2C143C033172}"/>
                </a:ext>
              </a:extLst>
            </p:cNvPr>
            <p:cNvSpPr txBox="1"/>
            <p:nvPr/>
          </p:nvSpPr>
          <p:spPr>
            <a:xfrm>
              <a:off x="760549" y="318733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0CCB484-48EE-4C64-B88B-86FBF4C312B0}"/>
                </a:ext>
              </a:extLst>
            </p:cNvPr>
            <p:cNvSpPr txBox="1"/>
            <p:nvPr/>
          </p:nvSpPr>
          <p:spPr>
            <a:xfrm>
              <a:off x="746760" y="3571240"/>
              <a:ext cx="2001520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分享文章</a:t>
              </a:r>
              <a:r>
                <a:rPr lang="en-US" altLang="zh-CN" dirty="0"/>
                <a:t>18</a:t>
              </a:r>
              <a:r>
                <a:rPr lang="zh-CN" altLang="en-US" dirty="0"/>
                <a:t>篇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D12AA06-B99E-4AF3-AF24-246473D18F31}"/>
              </a:ext>
            </a:extLst>
          </p:cNvPr>
          <p:cNvGrpSpPr/>
          <p:nvPr/>
        </p:nvGrpSpPr>
        <p:grpSpPr>
          <a:xfrm>
            <a:off x="2889253" y="1663866"/>
            <a:ext cx="2313937" cy="1118785"/>
            <a:chOff x="2619102" y="2389050"/>
            <a:chExt cx="2313937" cy="111878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D7746B6-9759-47F0-84AF-2E68A8BFFFB5}"/>
                </a:ext>
              </a:extLst>
            </p:cNvPr>
            <p:cNvSpPr txBox="1"/>
            <p:nvPr/>
          </p:nvSpPr>
          <p:spPr>
            <a:xfrm>
              <a:off x="2632892" y="2389050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42E5F39-8CCC-44F7-8B24-18ED67553ADE}"/>
                </a:ext>
              </a:extLst>
            </p:cNvPr>
            <p:cNvSpPr txBox="1"/>
            <p:nvPr/>
          </p:nvSpPr>
          <p:spPr>
            <a:xfrm>
              <a:off x="2619102" y="2772954"/>
              <a:ext cx="2313937" cy="734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4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完成读书笔记</a:t>
              </a:r>
              <a:r>
                <a:rPr lang="en-US" altLang="zh-CN" dirty="0"/>
                <a:t>6</a:t>
              </a:r>
              <a:r>
                <a:rPr lang="zh-CN" altLang="en-US" dirty="0"/>
                <a:t>万字</a:t>
              </a:r>
              <a:endParaRPr lang="en-US" altLang="zh-CN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3C6D3D1-2D52-4A1A-81C9-A82B14FD856E}"/>
              </a:ext>
            </a:extLst>
          </p:cNvPr>
          <p:cNvGrpSpPr/>
          <p:nvPr/>
        </p:nvGrpSpPr>
        <p:grpSpPr>
          <a:xfrm>
            <a:off x="5205988" y="3253329"/>
            <a:ext cx="2313937" cy="1118657"/>
            <a:chOff x="4905102" y="1726211"/>
            <a:chExt cx="2313937" cy="111865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EF29257-9746-4F42-A7FC-D7D8240EC8E6}"/>
                </a:ext>
              </a:extLst>
            </p:cNvPr>
            <p:cNvSpPr txBox="1"/>
            <p:nvPr/>
          </p:nvSpPr>
          <p:spPr>
            <a:xfrm>
              <a:off x="4918892" y="1726211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9228F61-3B41-49D8-A928-A8D0F5496F63}"/>
                </a:ext>
              </a:extLst>
            </p:cNvPr>
            <p:cNvSpPr txBox="1"/>
            <p:nvPr/>
          </p:nvSpPr>
          <p:spPr>
            <a:xfrm>
              <a:off x="4905102" y="2110115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完成职业技能考试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解锁马拉松拉力赛</a:t>
              </a:r>
              <a:endParaRPr lang="en-US" altLang="zh-CN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EE163ED-D0D9-4680-81F7-82AADB983179}"/>
              </a:ext>
            </a:extLst>
          </p:cNvPr>
          <p:cNvGrpSpPr/>
          <p:nvPr/>
        </p:nvGrpSpPr>
        <p:grpSpPr>
          <a:xfrm>
            <a:off x="7522723" y="1663866"/>
            <a:ext cx="2074955" cy="1451184"/>
            <a:chOff x="7584803" y="1566992"/>
            <a:chExt cx="2074955" cy="14511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E5F22A7-6415-459A-9FAE-B79218538D62}"/>
                </a:ext>
              </a:extLst>
            </p:cNvPr>
            <p:cNvSpPr txBox="1"/>
            <p:nvPr/>
          </p:nvSpPr>
          <p:spPr>
            <a:xfrm>
              <a:off x="7598592" y="1566992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4C5881EE-E744-46C5-8985-8C6695AFF0A8}"/>
                </a:ext>
              </a:extLst>
            </p:cNvPr>
            <p:cNvSpPr txBox="1"/>
            <p:nvPr/>
          </p:nvSpPr>
          <p:spPr>
            <a:xfrm>
              <a:off x="7584803" y="1950896"/>
              <a:ext cx="2074955" cy="106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开展读书分享</a:t>
              </a:r>
              <a:r>
                <a:rPr lang="en-US" altLang="zh-CN" dirty="0"/>
                <a:t>5</a:t>
              </a:r>
              <a:r>
                <a:rPr lang="zh-CN" altLang="en-US" dirty="0"/>
                <a:t>场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获得“最佳阅读者” 称号</a:t>
              </a:r>
              <a:endParaRPr lang="en-US" altLang="zh-CN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2575153-6B8A-4806-BE2E-7C6938CD154D}"/>
              </a:ext>
            </a:extLst>
          </p:cNvPr>
          <p:cNvGrpSpPr/>
          <p:nvPr/>
        </p:nvGrpSpPr>
        <p:grpSpPr>
          <a:xfrm>
            <a:off x="9600477" y="3253329"/>
            <a:ext cx="2313937" cy="1118657"/>
            <a:chOff x="9687012" y="1173906"/>
            <a:chExt cx="2313937" cy="111865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E9CCEB4-FECE-419E-BEB6-EDE0777860D4}"/>
                </a:ext>
              </a:extLst>
            </p:cNvPr>
            <p:cNvSpPr txBox="1"/>
            <p:nvPr/>
          </p:nvSpPr>
          <p:spPr>
            <a:xfrm>
              <a:off x="9700802" y="11739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9D4D8BE-BB10-43AB-9F2C-C96A6D94E952}"/>
                </a:ext>
              </a:extLst>
            </p:cNvPr>
            <p:cNvSpPr txBox="1"/>
            <p:nvPr/>
          </p:nvSpPr>
          <p:spPr>
            <a:xfrm>
              <a:off x="9687012" y="1557810"/>
              <a:ext cx="2313937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备战培训师考试</a:t>
              </a:r>
              <a:endParaRPr lang="en-US" altLang="zh-CN" dirty="0"/>
            </a:p>
            <a:p>
              <a:pPr marL="144000" indent="-1440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EAA0EE0-9F3F-4D75-969A-C0270DB10C20}"/>
              </a:ext>
            </a:extLst>
          </p:cNvPr>
          <p:cNvGrpSpPr/>
          <p:nvPr/>
        </p:nvGrpSpPr>
        <p:grpSpPr>
          <a:xfrm>
            <a:off x="-1103086" y="4589358"/>
            <a:ext cx="14296572" cy="1535669"/>
            <a:chOff x="-1103086" y="2104572"/>
            <a:chExt cx="14296572" cy="24384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3BE4CDB9-F43A-42F6-B284-26E8A874F563}"/>
                </a:ext>
              </a:extLst>
            </p:cNvPr>
            <p:cNvSpPr/>
            <p:nvPr/>
          </p:nvSpPr>
          <p:spPr>
            <a:xfrm>
              <a:off x="-798286" y="2104572"/>
              <a:ext cx="13919200" cy="2438400"/>
            </a:xfrm>
            <a:custGeom>
              <a:avLst/>
              <a:gdLst>
                <a:gd name="connsiteX0" fmla="*/ 0 w 13919200"/>
                <a:gd name="connsiteY0" fmla="*/ 2438400 h 2438400"/>
                <a:gd name="connsiteX1" fmla="*/ 3338286 w 13919200"/>
                <a:gd name="connsiteY1" fmla="*/ 711200 h 2438400"/>
                <a:gd name="connsiteX2" fmla="*/ 5994400 w 13919200"/>
                <a:gd name="connsiteY2" fmla="*/ 1959429 h 2438400"/>
                <a:gd name="connsiteX3" fmla="*/ 9129486 w 13919200"/>
                <a:gd name="connsiteY3" fmla="*/ 624115 h 2438400"/>
                <a:gd name="connsiteX4" fmla="*/ 11248572 w 13919200"/>
                <a:gd name="connsiteY4" fmla="*/ 1538515 h 2438400"/>
                <a:gd name="connsiteX5" fmla="*/ 13919200 w 13919200"/>
                <a:gd name="connsiteY5" fmla="*/ 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9200" h="2438400">
                  <a:moveTo>
                    <a:pt x="0" y="2438400"/>
                  </a:moveTo>
                  <a:cubicBezTo>
                    <a:pt x="1169609" y="1614714"/>
                    <a:pt x="2339219" y="791028"/>
                    <a:pt x="3338286" y="711200"/>
                  </a:cubicBezTo>
                  <a:cubicBezTo>
                    <a:pt x="4337353" y="631372"/>
                    <a:pt x="5029200" y="1973943"/>
                    <a:pt x="5994400" y="1959429"/>
                  </a:cubicBezTo>
                  <a:cubicBezTo>
                    <a:pt x="6959600" y="1944915"/>
                    <a:pt x="8253791" y="694267"/>
                    <a:pt x="9129486" y="624115"/>
                  </a:cubicBezTo>
                  <a:cubicBezTo>
                    <a:pt x="10005181" y="553963"/>
                    <a:pt x="10450286" y="1642534"/>
                    <a:pt x="11248572" y="1538515"/>
                  </a:cubicBezTo>
                  <a:cubicBezTo>
                    <a:pt x="12046858" y="1434496"/>
                    <a:pt x="12983029" y="717248"/>
                    <a:pt x="13919200" y="0"/>
                  </a:cubicBezTo>
                </a:path>
              </a:pathLst>
            </a:cu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65CE4EC8-BFDA-466D-9A02-5C07AFD208C0}"/>
                </a:ext>
              </a:extLst>
            </p:cNvPr>
            <p:cNvSpPr/>
            <p:nvPr/>
          </p:nvSpPr>
          <p:spPr>
            <a:xfrm>
              <a:off x="-1103086" y="2554514"/>
              <a:ext cx="14296572" cy="1744010"/>
            </a:xfrm>
            <a:custGeom>
              <a:avLst/>
              <a:gdLst>
                <a:gd name="connsiteX0" fmla="*/ 0 w 14296572"/>
                <a:gd name="connsiteY0" fmla="*/ 1727200 h 1744010"/>
                <a:gd name="connsiteX1" fmla="*/ 3541486 w 14296572"/>
                <a:gd name="connsiteY1" fmla="*/ 551543 h 1744010"/>
                <a:gd name="connsiteX2" fmla="*/ 5791200 w 14296572"/>
                <a:gd name="connsiteY2" fmla="*/ 1741715 h 1744010"/>
                <a:gd name="connsiteX3" fmla="*/ 8592457 w 14296572"/>
                <a:gd name="connsiteY3" fmla="*/ 174172 h 1744010"/>
                <a:gd name="connsiteX4" fmla="*/ 10900229 w 14296572"/>
                <a:gd name="connsiteY4" fmla="*/ 1103086 h 1744010"/>
                <a:gd name="connsiteX5" fmla="*/ 13033829 w 14296572"/>
                <a:gd name="connsiteY5" fmla="*/ 275772 h 1744010"/>
                <a:gd name="connsiteX6" fmla="*/ 14296572 w 14296572"/>
                <a:gd name="connsiteY6" fmla="*/ 0 h 174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6572" h="1744010">
                  <a:moveTo>
                    <a:pt x="0" y="1727200"/>
                  </a:moveTo>
                  <a:cubicBezTo>
                    <a:pt x="1288143" y="1138162"/>
                    <a:pt x="2576286" y="549124"/>
                    <a:pt x="3541486" y="551543"/>
                  </a:cubicBezTo>
                  <a:cubicBezTo>
                    <a:pt x="4506686" y="553962"/>
                    <a:pt x="4949372" y="1804610"/>
                    <a:pt x="5791200" y="1741715"/>
                  </a:cubicBezTo>
                  <a:cubicBezTo>
                    <a:pt x="6633028" y="1678820"/>
                    <a:pt x="7740952" y="280610"/>
                    <a:pt x="8592457" y="174172"/>
                  </a:cubicBezTo>
                  <a:cubicBezTo>
                    <a:pt x="9443962" y="67734"/>
                    <a:pt x="10160000" y="1086153"/>
                    <a:pt x="10900229" y="1103086"/>
                  </a:cubicBezTo>
                  <a:cubicBezTo>
                    <a:pt x="11640458" y="1120019"/>
                    <a:pt x="12467772" y="459620"/>
                    <a:pt x="13033829" y="275772"/>
                  </a:cubicBezTo>
                  <a:cubicBezTo>
                    <a:pt x="13599886" y="91924"/>
                    <a:pt x="14296572" y="0"/>
                    <a:pt x="14296572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3F1F4947-FC57-485E-83E6-A8534F7C8003}"/>
                </a:ext>
              </a:extLst>
            </p:cNvPr>
            <p:cNvSpPr/>
            <p:nvPr/>
          </p:nvSpPr>
          <p:spPr>
            <a:xfrm>
              <a:off x="-972457" y="2830286"/>
              <a:ext cx="13774057" cy="1567543"/>
            </a:xfrm>
            <a:custGeom>
              <a:avLst/>
              <a:gdLst>
                <a:gd name="connsiteX0" fmla="*/ 0 w 13774057"/>
                <a:gd name="connsiteY0" fmla="*/ 1567543 h 1567543"/>
                <a:gd name="connsiteX1" fmla="*/ 3454400 w 13774057"/>
                <a:gd name="connsiteY1" fmla="*/ 159657 h 1567543"/>
                <a:gd name="connsiteX2" fmla="*/ 5384800 w 13774057"/>
                <a:gd name="connsiteY2" fmla="*/ 1248228 h 1567543"/>
                <a:gd name="connsiteX3" fmla="*/ 8287657 w 13774057"/>
                <a:gd name="connsiteY3" fmla="*/ 116114 h 1567543"/>
                <a:gd name="connsiteX4" fmla="*/ 9811657 w 13774057"/>
                <a:gd name="connsiteY4" fmla="*/ 203200 h 1567543"/>
                <a:gd name="connsiteX5" fmla="*/ 11219543 w 13774057"/>
                <a:gd name="connsiteY5" fmla="*/ 609600 h 1567543"/>
                <a:gd name="connsiteX6" fmla="*/ 13774057 w 13774057"/>
                <a:gd name="connsiteY6" fmla="*/ 0 h 15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4057" h="1567543">
                  <a:moveTo>
                    <a:pt x="0" y="1567543"/>
                  </a:moveTo>
                  <a:cubicBezTo>
                    <a:pt x="1278466" y="890209"/>
                    <a:pt x="2556933" y="212876"/>
                    <a:pt x="3454400" y="159657"/>
                  </a:cubicBezTo>
                  <a:cubicBezTo>
                    <a:pt x="4351867" y="106438"/>
                    <a:pt x="4579257" y="1255485"/>
                    <a:pt x="5384800" y="1248228"/>
                  </a:cubicBezTo>
                  <a:cubicBezTo>
                    <a:pt x="6190343" y="1240971"/>
                    <a:pt x="7549848" y="290285"/>
                    <a:pt x="8287657" y="116114"/>
                  </a:cubicBezTo>
                  <a:cubicBezTo>
                    <a:pt x="9025467" y="-58057"/>
                    <a:pt x="9323009" y="120952"/>
                    <a:pt x="9811657" y="203200"/>
                  </a:cubicBezTo>
                  <a:cubicBezTo>
                    <a:pt x="10300305" y="285448"/>
                    <a:pt x="10559143" y="643467"/>
                    <a:pt x="11219543" y="609600"/>
                  </a:cubicBezTo>
                  <a:cubicBezTo>
                    <a:pt x="11879943" y="575733"/>
                    <a:pt x="12827000" y="287866"/>
                    <a:pt x="13774057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69F3A4B-3E43-48AF-AED9-402DD35625B5}"/>
              </a:ext>
            </a:extLst>
          </p:cNvPr>
          <p:cNvCxnSpPr>
            <a:cxnSpLocks/>
          </p:cNvCxnSpPr>
          <p:nvPr/>
        </p:nvCxnSpPr>
        <p:spPr>
          <a:xfrm flipV="1">
            <a:off x="870149" y="3495687"/>
            <a:ext cx="0" cy="1823496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A6D20791-4DD2-48E7-A1CF-33EDDB601A8B}"/>
              </a:ext>
            </a:extLst>
          </p:cNvPr>
          <p:cNvCxnSpPr>
            <a:cxnSpLocks/>
          </p:cNvCxnSpPr>
          <p:nvPr/>
        </p:nvCxnSpPr>
        <p:spPr>
          <a:xfrm flipV="1">
            <a:off x="2856610" y="1910304"/>
            <a:ext cx="0" cy="3147471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296FAA31-DBE1-4ADC-BEE2-EBB3D37C9185}"/>
              </a:ext>
            </a:extLst>
          </p:cNvPr>
          <p:cNvCxnSpPr>
            <a:cxnSpLocks/>
          </p:cNvCxnSpPr>
          <p:nvPr/>
        </p:nvCxnSpPr>
        <p:spPr>
          <a:xfrm flipV="1">
            <a:off x="5194499" y="3495687"/>
            <a:ext cx="0" cy="2400299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1CD7C48C-E7EF-41B7-9E05-73EEDF2113EF}"/>
              </a:ext>
            </a:extLst>
          </p:cNvPr>
          <p:cNvCxnSpPr>
            <a:cxnSpLocks/>
          </p:cNvCxnSpPr>
          <p:nvPr/>
        </p:nvCxnSpPr>
        <p:spPr>
          <a:xfrm flipV="1">
            <a:off x="7447660" y="1910305"/>
            <a:ext cx="0" cy="2947445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D447FDE7-7DBC-4AB2-A55F-B93759CC68A0}"/>
              </a:ext>
            </a:extLst>
          </p:cNvPr>
          <p:cNvCxnSpPr>
            <a:cxnSpLocks/>
          </p:cNvCxnSpPr>
          <p:nvPr/>
        </p:nvCxnSpPr>
        <p:spPr>
          <a:xfrm flipV="1">
            <a:off x="9528374" y="3495687"/>
            <a:ext cx="0" cy="1823496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790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66ADF4C-2C2D-496B-8BA0-6514E0D660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" b="7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E11F0A5-E04F-47D5-AA0E-0E1A2B4AF6CC}"/>
              </a:ext>
            </a:extLst>
          </p:cNvPr>
          <p:cNvSpPr txBox="1"/>
          <p:nvPr/>
        </p:nvSpPr>
        <p:spPr>
          <a:xfrm>
            <a:off x="2784248" y="1953985"/>
            <a:ext cx="6623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000" dist="63500" dir="5400000" sy="-100000" algn="bl" rotWithShape="0"/>
                </a:effectLst>
              </a:rPr>
              <a:t>色块型时间轴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968FD12-C535-45AA-8A15-531F4019A066}"/>
              </a:ext>
            </a:extLst>
          </p:cNvPr>
          <p:cNvCxnSpPr>
            <a:cxnSpLocks/>
          </p:cNvCxnSpPr>
          <p:nvPr/>
        </p:nvCxnSpPr>
        <p:spPr>
          <a:xfrm>
            <a:off x="2394370" y="3127375"/>
            <a:ext cx="7403261" cy="0"/>
          </a:xfrm>
          <a:prstGeom prst="line">
            <a:avLst/>
          </a:prstGeom>
          <a:ln w="9525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1840447-D697-4120-8715-32B36462BFBE}"/>
              </a:ext>
            </a:extLst>
          </p:cNvPr>
          <p:cNvGrpSpPr/>
          <p:nvPr/>
        </p:nvGrpSpPr>
        <p:grpSpPr>
          <a:xfrm>
            <a:off x="785857" y="4795145"/>
            <a:ext cx="10620286" cy="805555"/>
            <a:chOff x="947739" y="4795145"/>
            <a:chExt cx="10620286" cy="805555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6C95BB29-A4DB-45DC-8F80-28AAD92A48C2}"/>
                </a:ext>
              </a:extLst>
            </p:cNvPr>
            <p:cNvSpPr/>
            <p:nvPr/>
          </p:nvSpPr>
          <p:spPr>
            <a:xfrm>
              <a:off x="947739" y="4795145"/>
              <a:ext cx="1057186" cy="805555"/>
            </a:xfrm>
            <a:prstGeom prst="roundRect">
              <a:avLst>
                <a:gd name="adj" fmla="val 73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02549DEF-D588-43D2-9158-6AD0E25F9472}"/>
                </a:ext>
              </a:extLst>
            </p:cNvPr>
            <p:cNvSpPr/>
            <p:nvPr/>
          </p:nvSpPr>
          <p:spPr>
            <a:xfrm>
              <a:off x="2860359" y="4795145"/>
              <a:ext cx="1057186" cy="805555"/>
            </a:xfrm>
            <a:prstGeom prst="roundRect">
              <a:avLst>
                <a:gd name="adj" fmla="val 73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9479E52D-97B0-480B-B139-B38E3ED31456}"/>
                </a:ext>
              </a:extLst>
            </p:cNvPr>
            <p:cNvSpPr/>
            <p:nvPr/>
          </p:nvSpPr>
          <p:spPr>
            <a:xfrm>
              <a:off x="4772979" y="4795145"/>
              <a:ext cx="1057186" cy="805555"/>
            </a:xfrm>
            <a:prstGeom prst="roundRect">
              <a:avLst>
                <a:gd name="adj" fmla="val 73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C0134F18-499E-44AC-9E66-7F36E0048606}"/>
                </a:ext>
              </a:extLst>
            </p:cNvPr>
            <p:cNvSpPr/>
            <p:nvPr/>
          </p:nvSpPr>
          <p:spPr>
            <a:xfrm>
              <a:off x="6685599" y="4795145"/>
              <a:ext cx="1057186" cy="805555"/>
            </a:xfrm>
            <a:prstGeom prst="roundRect">
              <a:avLst>
                <a:gd name="adj" fmla="val 73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69766B2-07E6-4E1F-A512-BAFA4E8BBADE}"/>
                </a:ext>
              </a:extLst>
            </p:cNvPr>
            <p:cNvSpPr/>
            <p:nvPr/>
          </p:nvSpPr>
          <p:spPr>
            <a:xfrm>
              <a:off x="8598219" y="4795145"/>
              <a:ext cx="1057186" cy="805555"/>
            </a:xfrm>
            <a:prstGeom prst="roundRect">
              <a:avLst>
                <a:gd name="adj" fmla="val 73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17023F23-5BA8-4FD2-BD46-C93DEEFEBF32}"/>
                </a:ext>
              </a:extLst>
            </p:cNvPr>
            <p:cNvSpPr/>
            <p:nvPr/>
          </p:nvSpPr>
          <p:spPr>
            <a:xfrm>
              <a:off x="10510839" y="4795145"/>
              <a:ext cx="1057186" cy="805555"/>
            </a:xfrm>
            <a:prstGeom prst="roundRect">
              <a:avLst>
                <a:gd name="adj" fmla="val 73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0486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D64687C-C6C2-4D5C-AA8E-2CB9D7F293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0760CF4-524C-43FE-AF72-2FDB14F262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/>
              </a:gs>
              <a:gs pos="100000">
                <a:schemeClr val="bg1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9750655-EAED-49BD-86BC-832CC60E8CCB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B6D4072-B57A-4580-A72D-1251DC0657EB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E30F09F-27EA-431E-AB8B-D6BE41749BA0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F5AE66A-7FEE-4652-8E5E-74C72F3017FE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AC28C98-C43A-4CC7-A80B-804AC147EFC3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2B005D3C-CA9C-450E-981A-3FE3EA7C85CF}"/>
              </a:ext>
            </a:extLst>
          </p:cNvPr>
          <p:cNvSpPr/>
          <p:nvPr/>
        </p:nvSpPr>
        <p:spPr>
          <a:xfrm>
            <a:off x="515937" y="1964164"/>
            <a:ext cx="1984313" cy="2458612"/>
          </a:xfrm>
          <a:prstGeom prst="roundRect">
            <a:avLst>
              <a:gd name="adj" fmla="val 739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2885D42-D689-4BDE-B9C5-C1C46B8A3301}"/>
              </a:ext>
            </a:extLst>
          </p:cNvPr>
          <p:cNvSpPr txBox="1"/>
          <p:nvPr/>
        </p:nvSpPr>
        <p:spPr>
          <a:xfrm>
            <a:off x="602817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1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BE94053-61A5-42F1-965D-A4A317987173}"/>
              </a:ext>
            </a:extLst>
          </p:cNvPr>
          <p:cNvSpPr txBox="1"/>
          <p:nvPr/>
        </p:nvSpPr>
        <p:spPr>
          <a:xfrm>
            <a:off x="589027" y="2749110"/>
            <a:ext cx="1748149" cy="72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分享文章</a:t>
            </a:r>
            <a:r>
              <a:rPr lang="en-US" altLang="zh-CN" dirty="0"/>
              <a:t>18</a:t>
            </a:r>
            <a:r>
              <a:rPr lang="zh-CN" altLang="en-US" dirty="0"/>
              <a:t>篇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A04BE37F-A42C-44A9-92F9-9ECEAA971518}"/>
              </a:ext>
            </a:extLst>
          </p:cNvPr>
          <p:cNvSpPr/>
          <p:nvPr/>
        </p:nvSpPr>
        <p:spPr>
          <a:xfrm>
            <a:off x="2801159" y="1964164"/>
            <a:ext cx="1984313" cy="2458612"/>
          </a:xfrm>
          <a:prstGeom prst="roundRect">
            <a:avLst>
              <a:gd name="adj" fmla="val 739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0109748-66A8-47D7-8DFD-D9CBFAB5D7B7}"/>
              </a:ext>
            </a:extLst>
          </p:cNvPr>
          <p:cNvSpPr txBox="1"/>
          <p:nvPr/>
        </p:nvSpPr>
        <p:spPr>
          <a:xfrm>
            <a:off x="2888039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2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A9A114B-4CBF-4D7E-A6C7-84A52F80A32B}"/>
              </a:ext>
            </a:extLst>
          </p:cNvPr>
          <p:cNvSpPr txBox="1"/>
          <p:nvPr/>
        </p:nvSpPr>
        <p:spPr>
          <a:xfrm>
            <a:off x="2874250" y="2749110"/>
            <a:ext cx="1661269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4</a:t>
            </a:r>
            <a:r>
              <a:rPr lang="zh-CN" altLang="en-US" dirty="0"/>
              <a:t>本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完成读书笔记</a:t>
            </a:r>
            <a:r>
              <a:rPr lang="en-US" altLang="zh-CN" dirty="0"/>
              <a:t>6</a:t>
            </a:r>
            <a:r>
              <a:rPr lang="zh-CN" altLang="en-US" dirty="0"/>
              <a:t>万字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D36A6AFD-58F3-41DF-9DCE-C8ECEB600048}"/>
              </a:ext>
            </a:extLst>
          </p:cNvPr>
          <p:cNvSpPr/>
          <p:nvPr/>
        </p:nvSpPr>
        <p:spPr>
          <a:xfrm>
            <a:off x="5086381" y="1964164"/>
            <a:ext cx="1984313" cy="2458612"/>
          </a:xfrm>
          <a:prstGeom prst="roundRect">
            <a:avLst>
              <a:gd name="adj" fmla="val 739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BFCC096-BCB6-4DA1-B82E-45E9A6B260B8}"/>
              </a:ext>
            </a:extLst>
          </p:cNvPr>
          <p:cNvSpPr txBox="1"/>
          <p:nvPr/>
        </p:nvSpPr>
        <p:spPr>
          <a:xfrm>
            <a:off x="5173261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3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98EF785-57C7-479D-B542-939218650ECA}"/>
              </a:ext>
            </a:extLst>
          </p:cNvPr>
          <p:cNvSpPr txBox="1"/>
          <p:nvPr/>
        </p:nvSpPr>
        <p:spPr>
          <a:xfrm>
            <a:off x="5159472" y="2749110"/>
            <a:ext cx="1703771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完成职业技能考试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解锁马拉松拉力赛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573C0C05-16A7-439D-A815-1A1A8B09BEBE}"/>
              </a:ext>
            </a:extLst>
          </p:cNvPr>
          <p:cNvSpPr/>
          <p:nvPr/>
        </p:nvSpPr>
        <p:spPr>
          <a:xfrm>
            <a:off x="7371603" y="1964164"/>
            <a:ext cx="1984313" cy="2458612"/>
          </a:xfrm>
          <a:prstGeom prst="roundRect">
            <a:avLst>
              <a:gd name="adj" fmla="val 739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0C46455-77A9-4C88-B49A-D8E4672ACB91}"/>
              </a:ext>
            </a:extLst>
          </p:cNvPr>
          <p:cNvSpPr txBox="1"/>
          <p:nvPr/>
        </p:nvSpPr>
        <p:spPr>
          <a:xfrm>
            <a:off x="7458483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4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3121245-EC06-412A-9254-EC332142EC7E}"/>
              </a:ext>
            </a:extLst>
          </p:cNvPr>
          <p:cNvSpPr txBox="1"/>
          <p:nvPr/>
        </p:nvSpPr>
        <p:spPr>
          <a:xfrm>
            <a:off x="7444694" y="2749110"/>
            <a:ext cx="1813326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开展读书分享</a:t>
            </a:r>
            <a:r>
              <a:rPr lang="en-US" altLang="zh-CN" dirty="0"/>
              <a:t>5</a:t>
            </a:r>
            <a:r>
              <a:rPr lang="zh-CN" altLang="en-US" dirty="0"/>
              <a:t>场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获得“最佳阅读者” 称号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4F9AF176-DCDD-4CB4-A736-4C71848AEBD5}"/>
              </a:ext>
            </a:extLst>
          </p:cNvPr>
          <p:cNvSpPr/>
          <p:nvPr/>
        </p:nvSpPr>
        <p:spPr>
          <a:xfrm>
            <a:off x="9656825" y="1964164"/>
            <a:ext cx="1984313" cy="2458612"/>
          </a:xfrm>
          <a:prstGeom prst="roundRect">
            <a:avLst>
              <a:gd name="adj" fmla="val 739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882435D-ADB5-4663-B42C-57A998FD81BB}"/>
              </a:ext>
            </a:extLst>
          </p:cNvPr>
          <p:cNvSpPr txBox="1"/>
          <p:nvPr/>
        </p:nvSpPr>
        <p:spPr>
          <a:xfrm>
            <a:off x="9743705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5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910A031-5D02-49EB-B2FD-51F338D268E9}"/>
              </a:ext>
            </a:extLst>
          </p:cNvPr>
          <p:cNvSpPr txBox="1"/>
          <p:nvPr/>
        </p:nvSpPr>
        <p:spPr>
          <a:xfrm>
            <a:off x="9729916" y="2749110"/>
            <a:ext cx="1630680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备战培训师考试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019C170B-F040-4535-8D2B-C2B16E23AC2D}"/>
              </a:ext>
            </a:extLst>
          </p:cNvPr>
          <p:cNvGrpSpPr/>
          <p:nvPr/>
        </p:nvGrpSpPr>
        <p:grpSpPr>
          <a:xfrm>
            <a:off x="2339504" y="2970883"/>
            <a:ext cx="556096" cy="556096"/>
            <a:chOff x="2339504" y="2970883"/>
            <a:chExt cx="556096" cy="556096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B83CE28-B963-43B8-8634-A23FF7266CC4}"/>
                </a:ext>
              </a:extLst>
            </p:cNvPr>
            <p:cNvSpPr/>
            <p:nvPr/>
          </p:nvSpPr>
          <p:spPr>
            <a:xfrm>
              <a:off x="2339504" y="2970883"/>
              <a:ext cx="556096" cy="556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xmlns="" id="{3AEE8E22-8116-45E2-96E7-E96FC500920B}"/>
                </a:ext>
              </a:extLst>
            </p:cNvPr>
            <p:cNvSpPr/>
            <p:nvPr/>
          </p:nvSpPr>
          <p:spPr>
            <a:xfrm>
              <a:off x="2458717" y="3090096"/>
              <a:ext cx="317670" cy="317670"/>
            </a:xfrm>
            <a:prstGeom prst="chevron">
              <a:avLst>
                <a:gd name="adj" fmla="val 667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269A093-3B79-4716-A825-927B5C2F1059}"/>
              </a:ext>
            </a:extLst>
          </p:cNvPr>
          <p:cNvGrpSpPr/>
          <p:nvPr/>
        </p:nvGrpSpPr>
        <p:grpSpPr>
          <a:xfrm>
            <a:off x="4632401" y="2970883"/>
            <a:ext cx="556096" cy="556096"/>
            <a:chOff x="2339504" y="2970883"/>
            <a:chExt cx="556096" cy="556096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84F76D4F-0D25-4048-A6F1-9D84354D60D0}"/>
                </a:ext>
              </a:extLst>
            </p:cNvPr>
            <p:cNvSpPr/>
            <p:nvPr/>
          </p:nvSpPr>
          <p:spPr>
            <a:xfrm>
              <a:off x="2339504" y="2970883"/>
              <a:ext cx="556096" cy="556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xmlns="" id="{C1AD3D08-A473-4DD3-9B8B-9B1631B3EB30}"/>
                </a:ext>
              </a:extLst>
            </p:cNvPr>
            <p:cNvSpPr/>
            <p:nvPr/>
          </p:nvSpPr>
          <p:spPr>
            <a:xfrm>
              <a:off x="2458717" y="3090096"/>
              <a:ext cx="317670" cy="317670"/>
            </a:xfrm>
            <a:prstGeom prst="chevron">
              <a:avLst>
                <a:gd name="adj" fmla="val 667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49262302-EFD1-4FC6-B3BE-45A4C5B430F2}"/>
              </a:ext>
            </a:extLst>
          </p:cNvPr>
          <p:cNvGrpSpPr/>
          <p:nvPr/>
        </p:nvGrpSpPr>
        <p:grpSpPr>
          <a:xfrm>
            <a:off x="6892125" y="2970883"/>
            <a:ext cx="556096" cy="556096"/>
            <a:chOff x="2339504" y="2970883"/>
            <a:chExt cx="556096" cy="556096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01D9DB01-52AA-497E-8642-CA238057E725}"/>
                </a:ext>
              </a:extLst>
            </p:cNvPr>
            <p:cNvSpPr/>
            <p:nvPr/>
          </p:nvSpPr>
          <p:spPr>
            <a:xfrm>
              <a:off x="2339504" y="2970883"/>
              <a:ext cx="556096" cy="556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箭头: V 形 65">
              <a:extLst>
                <a:ext uri="{FF2B5EF4-FFF2-40B4-BE49-F238E27FC236}">
                  <a16:creationId xmlns:a16="http://schemas.microsoft.com/office/drawing/2014/main" xmlns="" id="{66A254EA-5726-45AF-AB92-86269B86DBA1}"/>
                </a:ext>
              </a:extLst>
            </p:cNvPr>
            <p:cNvSpPr/>
            <p:nvPr/>
          </p:nvSpPr>
          <p:spPr>
            <a:xfrm>
              <a:off x="2458717" y="3090096"/>
              <a:ext cx="317670" cy="317670"/>
            </a:xfrm>
            <a:prstGeom prst="chevron">
              <a:avLst>
                <a:gd name="adj" fmla="val 667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3885FBC-4B9F-4EE7-A1BD-5C8D449AA939}"/>
              </a:ext>
            </a:extLst>
          </p:cNvPr>
          <p:cNvGrpSpPr/>
          <p:nvPr/>
        </p:nvGrpSpPr>
        <p:grpSpPr>
          <a:xfrm>
            <a:off x="9204400" y="2970883"/>
            <a:ext cx="556096" cy="556096"/>
            <a:chOff x="2339504" y="2970883"/>
            <a:chExt cx="556096" cy="556096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4B377349-9308-4208-8277-8E5072E98792}"/>
                </a:ext>
              </a:extLst>
            </p:cNvPr>
            <p:cNvSpPr/>
            <p:nvPr/>
          </p:nvSpPr>
          <p:spPr>
            <a:xfrm>
              <a:off x="2339504" y="2970883"/>
              <a:ext cx="556096" cy="556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箭头: V 形 68">
              <a:extLst>
                <a:ext uri="{FF2B5EF4-FFF2-40B4-BE49-F238E27FC236}">
                  <a16:creationId xmlns:a16="http://schemas.microsoft.com/office/drawing/2014/main" xmlns="" id="{5FBF4554-D1FE-4D44-8851-DAB2C4F3D92D}"/>
                </a:ext>
              </a:extLst>
            </p:cNvPr>
            <p:cNvSpPr/>
            <p:nvPr/>
          </p:nvSpPr>
          <p:spPr>
            <a:xfrm>
              <a:off x="2458717" y="3090096"/>
              <a:ext cx="317670" cy="317670"/>
            </a:xfrm>
            <a:prstGeom prst="chevron">
              <a:avLst>
                <a:gd name="adj" fmla="val 667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464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D64687C-C6C2-4D5C-AA8E-2CB9D7F293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0760CF4-524C-43FE-AF72-2FDB14F262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/>
              </a:gs>
              <a:gs pos="100000">
                <a:schemeClr val="bg1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9750655-EAED-49BD-86BC-832CC60E8CCB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B6D4072-B57A-4580-A72D-1251DC0657EB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E30F09F-27EA-431E-AB8B-D6BE41749BA0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F5AE66A-7FEE-4652-8E5E-74C72F3017FE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AC28C98-C43A-4CC7-A80B-804AC147EFC3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B2DF45CD-A1CA-40B0-BF61-FE2511F37E82}"/>
              </a:ext>
            </a:extLst>
          </p:cNvPr>
          <p:cNvSpPr/>
          <p:nvPr/>
        </p:nvSpPr>
        <p:spPr>
          <a:xfrm>
            <a:off x="9656825" y="4201170"/>
            <a:ext cx="1984313" cy="1023972"/>
          </a:xfrm>
          <a:custGeom>
            <a:avLst/>
            <a:gdLst>
              <a:gd name="connsiteX0" fmla="*/ 1984313 w 1984313"/>
              <a:gd name="connsiteY0" fmla="*/ 0 h 1023972"/>
              <a:gd name="connsiteX1" fmla="*/ 1984313 w 1984313"/>
              <a:gd name="connsiteY1" fmla="*/ 877232 h 1023972"/>
              <a:gd name="connsiteX2" fmla="*/ 1837573 w 1984313"/>
              <a:gd name="connsiteY2" fmla="*/ 1023972 h 1023972"/>
              <a:gd name="connsiteX3" fmla="*/ 146740 w 1984313"/>
              <a:gd name="connsiteY3" fmla="*/ 1023972 h 1023972"/>
              <a:gd name="connsiteX4" fmla="*/ 0 w 1984313"/>
              <a:gd name="connsiteY4" fmla="*/ 877232 h 1023972"/>
              <a:gd name="connsiteX5" fmla="*/ 0 w 1984313"/>
              <a:gd name="connsiteY5" fmla="*/ 337565 h 1023972"/>
              <a:gd name="connsiteX6" fmla="*/ 113784 w 1984313"/>
              <a:gd name="connsiteY6" fmla="*/ 322638 h 1023972"/>
              <a:gd name="connsiteX7" fmla="*/ 1838489 w 1984313"/>
              <a:gd name="connsiteY7" fmla="*/ 7973 h 1023972"/>
              <a:gd name="connsiteX8" fmla="*/ 1984313 w 1984313"/>
              <a:gd name="connsiteY8" fmla="*/ 0 h 1023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4313" h="1023972">
                <a:moveTo>
                  <a:pt x="1984313" y="0"/>
                </a:moveTo>
                <a:lnTo>
                  <a:pt x="1984313" y="877232"/>
                </a:lnTo>
                <a:cubicBezTo>
                  <a:pt x="1984313" y="958274"/>
                  <a:pt x="1918615" y="1023972"/>
                  <a:pt x="1837573" y="1023972"/>
                </a:cubicBezTo>
                <a:lnTo>
                  <a:pt x="146740" y="1023972"/>
                </a:lnTo>
                <a:cubicBezTo>
                  <a:pt x="65698" y="1023972"/>
                  <a:pt x="0" y="958274"/>
                  <a:pt x="0" y="877232"/>
                </a:cubicBezTo>
                <a:lnTo>
                  <a:pt x="0" y="337565"/>
                </a:lnTo>
                <a:lnTo>
                  <a:pt x="113784" y="322638"/>
                </a:lnTo>
                <a:cubicBezTo>
                  <a:pt x="747196" y="223873"/>
                  <a:pt x="1381289" y="42445"/>
                  <a:pt x="1838489" y="7973"/>
                </a:cubicBezTo>
                <a:lnTo>
                  <a:pt x="19843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52586471-AC21-4485-BB51-5D376E70880E}"/>
              </a:ext>
            </a:extLst>
          </p:cNvPr>
          <p:cNvSpPr/>
          <p:nvPr/>
        </p:nvSpPr>
        <p:spPr>
          <a:xfrm>
            <a:off x="5086381" y="4353889"/>
            <a:ext cx="1984313" cy="871253"/>
          </a:xfrm>
          <a:custGeom>
            <a:avLst/>
            <a:gdLst>
              <a:gd name="connsiteX0" fmla="*/ 1503105 w 1984313"/>
              <a:gd name="connsiteY0" fmla="*/ 397 h 871253"/>
              <a:gd name="connsiteX1" fmla="*/ 1814085 w 1984313"/>
              <a:gd name="connsiteY1" fmla="*/ 7895 h 871253"/>
              <a:gd name="connsiteX2" fmla="*/ 1984313 w 1984313"/>
              <a:gd name="connsiteY2" fmla="*/ 22389 h 871253"/>
              <a:gd name="connsiteX3" fmla="*/ 1984313 w 1984313"/>
              <a:gd name="connsiteY3" fmla="*/ 724513 h 871253"/>
              <a:gd name="connsiteX4" fmla="*/ 1837573 w 1984313"/>
              <a:gd name="connsiteY4" fmla="*/ 871253 h 871253"/>
              <a:gd name="connsiteX5" fmla="*/ 146740 w 1984313"/>
              <a:gd name="connsiteY5" fmla="*/ 871253 h 871253"/>
              <a:gd name="connsiteX6" fmla="*/ 0 w 1984313"/>
              <a:gd name="connsiteY6" fmla="*/ 724513 h 871253"/>
              <a:gd name="connsiteX7" fmla="*/ 0 w 1984313"/>
              <a:gd name="connsiteY7" fmla="*/ 220764 h 871253"/>
              <a:gd name="connsiteX8" fmla="*/ 60747 w 1984313"/>
              <a:gd name="connsiteY8" fmla="*/ 210882 h 871253"/>
              <a:gd name="connsiteX9" fmla="*/ 1503105 w 1984313"/>
              <a:gd name="connsiteY9" fmla="*/ 397 h 87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4313" h="871253">
                <a:moveTo>
                  <a:pt x="1503105" y="397"/>
                </a:moveTo>
                <a:cubicBezTo>
                  <a:pt x="1605310" y="-1115"/>
                  <a:pt x="1709102" y="1758"/>
                  <a:pt x="1814085" y="7895"/>
                </a:cubicBezTo>
                <a:lnTo>
                  <a:pt x="1984313" y="22389"/>
                </a:lnTo>
                <a:lnTo>
                  <a:pt x="1984313" y="724513"/>
                </a:lnTo>
                <a:cubicBezTo>
                  <a:pt x="1984313" y="805555"/>
                  <a:pt x="1918615" y="871253"/>
                  <a:pt x="1837573" y="871253"/>
                </a:cubicBezTo>
                <a:lnTo>
                  <a:pt x="146740" y="871253"/>
                </a:lnTo>
                <a:cubicBezTo>
                  <a:pt x="65698" y="871253"/>
                  <a:pt x="0" y="805555"/>
                  <a:pt x="0" y="724513"/>
                </a:cubicBezTo>
                <a:lnTo>
                  <a:pt x="0" y="220764"/>
                </a:lnTo>
                <a:lnTo>
                  <a:pt x="60747" y="210882"/>
                </a:lnTo>
                <a:cubicBezTo>
                  <a:pt x="539644" y="124184"/>
                  <a:pt x="992081" y="7957"/>
                  <a:pt x="1503105" y="3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10DEE351-FC7E-4A01-9F9C-61E8C576FCD8}"/>
              </a:ext>
            </a:extLst>
          </p:cNvPr>
          <p:cNvSpPr/>
          <p:nvPr/>
        </p:nvSpPr>
        <p:spPr>
          <a:xfrm>
            <a:off x="515937" y="4355821"/>
            <a:ext cx="1984313" cy="869321"/>
          </a:xfrm>
          <a:custGeom>
            <a:avLst/>
            <a:gdLst>
              <a:gd name="connsiteX0" fmla="*/ 1198903 w 1984313"/>
              <a:gd name="connsiteY0" fmla="*/ 548 h 869321"/>
              <a:gd name="connsiteX1" fmla="*/ 1908515 w 1984313"/>
              <a:gd name="connsiteY1" fmla="*/ 67195 h 869321"/>
              <a:gd name="connsiteX2" fmla="*/ 1984313 w 1984313"/>
              <a:gd name="connsiteY2" fmla="*/ 79215 h 869321"/>
              <a:gd name="connsiteX3" fmla="*/ 1984313 w 1984313"/>
              <a:gd name="connsiteY3" fmla="*/ 722581 h 869321"/>
              <a:gd name="connsiteX4" fmla="*/ 1837573 w 1984313"/>
              <a:gd name="connsiteY4" fmla="*/ 869321 h 869321"/>
              <a:gd name="connsiteX5" fmla="*/ 146740 w 1984313"/>
              <a:gd name="connsiteY5" fmla="*/ 869321 h 869321"/>
              <a:gd name="connsiteX6" fmla="*/ 0 w 1984313"/>
              <a:gd name="connsiteY6" fmla="*/ 722581 h 869321"/>
              <a:gd name="connsiteX7" fmla="*/ 0 w 1984313"/>
              <a:gd name="connsiteY7" fmla="*/ 224791 h 869321"/>
              <a:gd name="connsiteX8" fmla="*/ 29922 w 1984313"/>
              <a:gd name="connsiteY8" fmla="*/ 212749 h 869321"/>
              <a:gd name="connsiteX9" fmla="*/ 877434 w 1984313"/>
              <a:gd name="connsiteY9" fmla="*/ 12979 h 869321"/>
              <a:gd name="connsiteX10" fmla="*/ 1198903 w 1984313"/>
              <a:gd name="connsiteY10" fmla="*/ 548 h 86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4313" h="869321">
                <a:moveTo>
                  <a:pt x="1198903" y="548"/>
                </a:moveTo>
                <a:cubicBezTo>
                  <a:pt x="1422287" y="4640"/>
                  <a:pt x="1662150" y="31278"/>
                  <a:pt x="1908515" y="67195"/>
                </a:cubicBezTo>
                <a:lnTo>
                  <a:pt x="1984313" y="79215"/>
                </a:lnTo>
                <a:lnTo>
                  <a:pt x="1984313" y="722581"/>
                </a:lnTo>
                <a:cubicBezTo>
                  <a:pt x="1984313" y="803623"/>
                  <a:pt x="1918615" y="869321"/>
                  <a:pt x="1837573" y="869321"/>
                </a:cubicBezTo>
                <a:lnTo>
                  <a:pt x="146740" y="869321"/>
                </a:lnTo>
                <a:cubicBezTo>
                  <a:pt x="65698" y="869321"/>
                  <a:pt x="0" y="803623"/>
                  <a:pt x="0" y="722581"/>
                </a:cubicBezTo>
                <a:lnTo>
                  <a:pt x="0" y="224791"/>
                </a:lnTo>
                <a:lnTo>
                  <a:pt x="29922" y="212749"/>
                </a:lnTo>
                <a:cubicBezTo>
                  <a:pt x="291760" y="117074"/>
                  <a:pt x="570820" y="45636"/>
                  <a:pt x="877434" y="12979"/>
                </a:cubicBezTo>
                <a:cubicBezTo>
                  <a:pt x="979639" y="2093"/>
                  <a:pt x="1087211" y="-1497"/>
                  <a:pt x="1198903" y="5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A260FA0D-32AE-4072-9193-4FAFECA200A3}"/>
              </a:ext>
            </a:extLst>
          </p:cNvPr>
          <p:cNvSpPr/>
          <p:nvPr/>
        </p:nvSpPr>
        <p:spPr>
          <a:xfrm>
            <a:off x="7371603" y="4407806"/>
            <a:ext cx="1984313" cy="817336"/>
          </a:xfrm>
          <a:custGeom>
            <a:avLst/>
            <a:gdLst>
              <a:gd name="connsiteX0" fmla="*/ 0 w 1984313"/>
              <a:gd name="connsiteY0" fmla="*/ 0 h 817336"/>
              <a:gd name="connsiteX1" fmla="*/ 169873 w 1984313"/>
              <a:gd name="connsiteY1" fmla="*/ 21021 h 817336"/>
              <a:gd name="connsiteX2" fmla="*/ 1772397 w 1984313"/>
              <a:gd name="connsiteY2" fmla="*/ 178708 h 817336"/>
              <a:gd name="connsiteX3" fmla="*/ 1984313 w 1984313"/>
              <a:gd name="connsiteY3" fmla="*/ 164201 h 817336"/>
              <a:gd name="connsiteX4" fmla="*/ 1984313 w 1984313"/>
              <a:gd name="connsiteY4" fmla="*/ 670596 h 817336"/>
              <a:gd name="connsiteX5" fmla="*/ 1837573 w 1984313"/>
              <a:gd name="connsiteY5" fmla="*/ 817336 h 817336"/>
              <a:gd name="connsiteX6" fmla="*/ 146740 w 1984313"/>
              <a:gd name="connsiteY6" fmla="*/ 817336 h 817336"/>
              <a:gd name="connsiteX7" fmla="*/ 0 w 1984313"/>
              <a:gd name="connsiteY7" fmla="*/ 670596 h 817336"/>
              <a:gd name="connsiteX8" fmla="*/ 0 w 1984313"/>
              <a:gd name="connsiteY8" fmla="*/ 0 h 81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4313" h="817336">
                <a:moveTo>
                  <a:pt x="0" y="0"/>
                </a:moveTo>
                <a:lnTo>
                  <a:pt x="169873" y="21021"/>
                </a:lnTo>
                <a:cubicBezTo>
                  <a:pt x="710662" y="94609"/>
                  <a:pt x="1261373" y="193827"/>
                  <a:pt x="1772397" y="178708"/>
                </a:cubicBezTo>
                <a:lnTo>
                  <a:pt x="1984313" y="164201"/>
                </a:lnTo>
                <a:lnTo>
                  <a:pt x="1984313" y="670596"/>
                </a:lnTo>
                <a:cubicBezTo>
                  <a:pt x="1984313" y="751638"/>
                  <a:pt x="1918615" y="817336"/>
                  <a:pt x="1837573" y="817336"/>
                </a:cubicBezTo>
                <a:lnTo>
                  <a:pt x="146740" y="817336"/>
                </a:lnTo>
                <a:cubicBezTo>
                  <a:pt x="65698" y="817336"/>
                  <a:pt x="0" y="751638"/>
                  <a:pt x="0" y="67059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9CA3D62B-1AC2-4917-B101-69EE8B6E7C1B}"/>
              </a:ext>
            </a:extLst>
          </p:cNvPr>
          <p:cNvSpPr/>
          <p:nvPr/>
        </p:nvSpPr>
        <p:spPr>
          <a:xfrm>
            <a:off x="2801159" y="4482787"/>
            <a:ext cx="1984313" cy="742355"/>
          </a:xfrm>
          <a:custGeom>
            <a:avLst/>
            <a:gdLst>
              <a:gd name="connsiteX0" fmla="*/ 0 w 1984313"/>
              <a:gd name="connsiteY0" fmla="*/ 0 h 742355"/>
              <a:gd name="connsiteX1" fmla="*/ 371913 w 1984313"/>
              <a:gd name="connsiteY1" fmla="*/ 62552 h 742355"/>
              <a:gd name="connsiteX2" fmla="*/ 1437012 w 1984313"/>
              <a:gd name="connsiteY2" fmla="*/ 176299 h 742355"/>
              <a:gd name="connsiteX3" fmla="*/ 1753151 w 1984313"/>
              <a:gd name="connsiteY3" fmla="*/ 163004 h 742355"/>
              <a:gd name="connsiteX4" fmla="*/ 1984313 w 1984313"/>
              <a:gd name="connsiteY4" fmla="*/ 137215 h 742355"/>
              <a:gd name="connsiteX5" fmla="*/ 1984313 w 1984313"/>
              <a:gd name="connsiteY5" fmla="*/ 595615 h 742355"/>
              <a:gd name="connsiteX6" fmla="*/ 1837573 w 1984313"/>
              <a:gd name="connsiteY6" fmla="*/ 742355 h 742355"/>
              <a:gd name="connsiteX7" fmla="*/ 146740 w 1984313"/>
              <a:gd name="connsiteY7" fmla="*/ 742355 h 742355"/>
              <a:gd name="connsiteX8" fmla="*/ 0 w 1984313"/>
              <a:gd name="connsiteY8" fmla="*/ 595615 h 742355"/>
              <a:gd name="connsiteX9" fmla="*/ 0 w 1984313"/>
              <a:gd name="connsiteY9" fmla="*/ 0 h 74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4313" h="742355">
                <a:moveTo>
                  <a:pt x="0" y="0"/>
                </a:moveTo>
                <a:lnTo>
                  <a:pt x="371913" y="62552"/>
                </a:lnTo>
                <a:cubicBezTo>
                  <a:pt x="745996" y="124365"/>
                  <a:pt x="1112255" y="177206"/>
                  <a:pt x="1437012" y="176299"/>
                </a:cubicBezTo>
                <a:cubicBezTo>
                  <a:pt x="1545265" y="175997"/>
                  <a:pt x="1650418" y="171197"/>
                  <a:pt x="1753151" y="163004"/>
                </a:cubicBezTo>
                <a:lnTo>
                  <a:pt x="1984313" y="137215"/>
                </a:lnTo>
                <a:lnTo>
                  <a:pt x="1984313" y="595615"/>
                </a:lnTo>
                <a:cubicBezTo>
                  <a:pt x="1984313" y="676657"/>
                  <a:pt x="1918615" y="742355"/>
                  <a:pt x="1837573" y="742355"/>
                </a:cubicBezTo>
                <a:lnTo>
                  <a:pt x="146740" y="742355"/>
                </a:lnTo>
                <a:cubicBezTo>
                  <a:pt x="65698" y="742355"/>
                  <a:pt x="0" y="676657"/>
                  <a:pt x="0" y="59561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FEF04319-8521-4EAB-BD83-A95A7B72B7C1}"/>
              </a:ext>
            </a:extLst>
          </p:cNvPr>
          <p:cNvSpPr/>
          <p:nvPr/>
        </p:nvSpPr>
        <p:spPr>
          <a:xfrm>
            <a:off x="515937" y="1964163"/>
            <a:ext cx="1984313" cy="2616449"/>
          </a:xfrm>
          <a:custGeom>
            <a:avLst/>
            <a:gdLst>
              <a:gd name="connsiteX0" fmla="*/ 146740 w 1984313"/>
              <a:gd name="connsiteY0" fmla="*/ 0 h 2616449"/>
              <a:gd name="connsiteX1" fmla="*/ 1837573 w 1984313"/>
              <a:gd name="connsiteY1" fmla="*/ 0 h 2616449"/>
              <a:gd name="connsiteX2" fmla="*/ 1984313 w 1984313"/>
              <a:gd name="connsiteY2" fmla="*/ 146740 h 2616449"/>
              <a:gd name="connsiteX3" fmla="*/ 1984313 w 1984313"/>
              <a:gd name="connsiteY3" fmla="*/ 2470873 h 2616449"/>
              <a:gd name="connsiteX4" fmla="*/ 1908515 w 1984313"/>
              <a:gd name="connsiteY4" fmla="*/ 2458853 h 2616449"/>
              <a:gd name="connsiteX5" fmla="*/ 877434 w 1984313"/>
              <a:gd name="connsiteY5" fmla="*/ 2404637 h 2616449"/>
              <a:gd name="connsiteX6" fmla="*/ 29922 w 1984313"/>
              <a:gd name="connsiteY6" fmla="*/ 2604407 h 2616449"/>
              <a:gd name="connsiteX7" fmla="*/ 0 w 1984313"/>
              <a:gd name="connsiteY7" fmla="*/ 2616449 h 2616449"/>
              <a:gd name="connsiteX8" fmla="*/ 0 w 1984313"/>
              <a:gd name="connsiteY8" fmla="*/ 146740 h 2616449"/>
              <a:gd name="connsiteX9" fmla="*/ 146740 w 1984313"/>
              <a:gd name="connsiteY9" fmla="*/ 0 h 2616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4313" h="2616449">
                <a:moveTo>
                  <a:pt x="146740" y="0"/>
                </a:moveTo>
                <a:lnTo>
                  <a:pt x="1837573" y="0"/>
                </a:lnTo>
                <a:cubicBezTo>
                  <a:pt x="1918615" y="0"/>
                  <a:pt x="1984313" y="65698"/>
                  <a:pt x="1984313" y="146740"/>
                </a:cubicBezTo>
                <a:lnTo>
                  <a:pt x="1984313" y="2470873"/>
                </a:lnTo>
                <a:lnTo>
                  <a:pt x="1908515" y="2458853"/>
                </a:lnTo>
                <a:cubicBezTo>
                  <a:pt x="1538968" y="2404977"/>
                  <a:pt x="1184048" y="2371980"/>
                  <a:pt x="877434" y="2404637"/>
                </a:cubicBezTo>
                <a:cubicBezTo>
                  <a:pt x="570820" y="2437294"/>
                  <a:pt x="291760" y="2508732"/>
                  <a:pt x="29922" y="2604407"/>
                </a:cubicBezTo>
                <a:lnTo>
                  <a:pt x="0" y="2616449"/>
                </a:lnTo>
                <a:lnTo>
                  <a:pt x="0" y="146740"/>
                </a:lnTo>
                <a:cubicBezTo>
                  <a:pt x="0" y="65698"/>
                  <a:pt x="65698" y="0"/>
                  <a:pt x="1467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C2B334CA-1392-4374-9D43-F6E67A9BEBFB}"/>
              </a:ext>
            </a:extLst>
          </p:cNvPr>
          <p:cNvSpPr/>
          <p:nvPr/>
        </p:nvSpPr>
        <p:spPr>
          <a:xfrm>
            <a:off x="2801159" y="1964163"/>
            <a:ext cx="1984313" cy="2694934"/>
          </a:xfrm>
          <a:custGeom>
            <a:avLst/>
            <a:gdLst>
              <a:gd name="connsiteX0" fmla="*/ 146740 w 1984313"/>
              <a:gd name="connsiteY0" fmla="*/ 0 h 2694934"/>
              <a:gd name="connsiteX1" fmla="*/ 1837573 w 1984313"/>
              <a:gd name="connsiteY1" fmla="*/ 0 h 2694934"/>
              <a:gd name="connsiteX2" fmla="*/ 1984313 w 1984313"/>
              <a:gd name="connsiteY2" fmla="*/ 146740 h 2694934"/>
              <a:gd name="connsiteX3" fmla="*/ 1984313 w 1984313"/>
              <a:gd name="connsiteY3" fmla="*/ 2655839 h 2694934"/>
              <a:gd name="connsiteX4" fmla="*/ 1753151 w 1984313"/>
              <a:gd name="connsiteY4" fmla="*/ 2681628 h 2694934"/>
              <a:gd name="connsiteX5" fmla="*/ 1437012 w 1984313"/>
              <a:gd name="connsiteY5" fmla="*/ 2694923 h 2694934"/>
              <a:gd name="connsiteX6" fmla="*/ 371913 w 1984313"/>
              <a:gd name="connsiteY6" fmla="*/ 2581176 h 2694934"/>
              <a:gd name="connsiteX7" fmla="*/ 0 w 1984313"/>
              <a:gd name="connsiteY7" fmla="*/ 2518624 h 2694934"/>
              <a:gd name="connsiteX8" fmla="*/ 0 w 1984313"/>
              <a:gd name="connsiteY8" fmla="*/ 146740 h 2694934"/>
              <a:gd name="connsiteX9" fmla="*/ 146740 w 1984313"/>
              <a:gd name="connsiteY9" fmla="*/ 0 h 26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4313" h="2694934">
                <a:moveTo>
                  <a:pt x="146740" y="0"/>
                </a:moveTo>
                <a:lnTo>
                  <a:pt x="1837573" y="0"/>
                </a:lnTo>
                <a:cubicBezTo>
                  <a:pt x="1918615" y="0"/>
                  <a:pt x="1984313" y="65698"/>
                  <a:pt x="1984313" y="146740"/>
                </a:cubicBezTo>
                <a:lnTo>
                  <a:pt x="1984313" y="2655839"/>
                </a:lnTo>
                <a:lnTo>
                  <a:pt x="1753151" y="2681628"/>
                </a:lnTo>
                <a:cubicBezTo>
                  <a:pt x="1650418" y="2689821"/>
                  <a:pt x="1545265" y="2694621"/>
                  <a:pt x="1437012" y="2694923"/>
                </a:cubicBezTo>
                <a:cubicBezTo>
                  <a:pt x="1112255" y="2695830"/>
                  <a:pt x="745996" y="2642989"/>
                  <a:pt x="371913" y="2581176"/>
                </a:cubicBezTo>
                <a:lnTo>
                  <a:pt x="0" y="2518624"/>
                </a:lnTo>
                <a:lnTo>
                  <a:pt x="0" y="146740"/>
                </a:lnTo>
                <a:cubicBezTo>
                  <a:pt x="0" y="65698"/>
                  <a:pt x="65698" y="0"/>
                  <a:pt x="1467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C8EBD06D-FE2B-4D61-83A9-C839E2C75D4B}"/>
              </a:ext>
            </a:extLst>
          </p:cNvPr>
          <p:cNvSpPr/>
          <p:nvPr/>
        </p:nvSpPr>
        <p:spPr>
          <a:xfrm>
            <a:off x="5086381" y="1964163"/>
            <a:ext cx="1984313" cy="2610490"/>
          </a:xfrm>
          <a:custGeom>
            <a:avLst/>
            <a:gdLst>
              <a:gd name="connsiteX0" fmla="*/ 146740 w 1984313"/>
              <a:gd name="connsiteY0" fmla="*/ 0 h 2610490"/>
              <a:gd name="connsiteX1" fmla="*/ 1837573 w 1984313"/>
              <a:gd name="connsiteY1" fmla="*/ 0 h 2610490"/>
              <a:gd name="connsiteX2" fmla="*/ 1984313 w 1984313"/>
              <a:gd name="connsiteY2" fmla="*/ 146740 h 2610490"/>
              <a:gd name="connsiteX3" fmla="*/ 1984313 w 1984313"/>
              <a:gd name="connsiteY3" fmla="*/ 2412115 h 2610490"/>
              <a:gd name="connsiteX4" fmla="*/ 1814085 w 1984313"/>
              <a:gd name="connsiteY4" fmla="*/ 2397621 h 2610490"/>
              <a:gd name="connsiteX5" fmla="*/ 1503105 w 1984313"/>
              <a:gd name="connsiteY5" fmla="*/ 2390123 h 2610490"/>
              <a:gd name="connsiteX6" fmla="*/ 60747 w 1984313"/>
              <a:gd name="connsiteY6" fmla="*/ 2600608 h 2610490"/>
              <a:gd name="connsiteX7" fmla="*/ 0 w 1984313"/>
              <a:gd name="connsiteY7" fmla="*/ 2610490 h 2610490"/>
              <a:gd name="connsiteX8" fmla="*/ 0 w 1984313"/>
              <a:gd name="connsiteY8" fmla="*/ 146740 h 2610490"/>
              <a:gd name="connsiteX9" fmla="*/ 146740 w 1984313"/>
              <a:gd name="connsiteY9" fmla="*/ 0 h 26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4313" h="2610490">
                <a:moveTo>
                  <a:pt x="146740" y="0"/>
                </a:moveTo>
                <a:lnTo>
                  <a:pt x="1837573" y="0"/>
                </a:lnTo>
                <a:cubicBezTo>
                  <a:pt x="1918615" y="0"/>
                  <a:pt x="1984313" y="65698"/>
                  <a:pt x="1984313" y="146740"/>
                </a:cubicBezTo>
                <a:lnTo>
                  <a:pt x="1984313" y="2412115"/>
                </a:lnTo>
                <a:lnTo>
                  <a:pt x="1814085" y="2397621"/>
                </a:lnTo>
                <a:cubicBezTo>
                  <a:pt x="1709102" y="2391484"/>
                  <a:pt x="1605310" y="2388611"/>
                  <a:pt x="1503105" y="2390123"/>
                </a:cubicBezTo>
                <a:cubicBezTo>
                  <a:pt x="992081" y="2397683"/>
                  <a:pt x="539644" y="2513910"/>
                  <a:pt x="60747" y="2600608"/>
                </a:cubicBezTo>
                <a:lnTo>
                  <a:pt x="0" y="2610490"/>
                </a:lnTo>
                <a:lnTo>
                  <a:pt x="0" y="146740"/>
                </a:lnTo>
                <a:cubicBezTo>
                  <a:pt x="0" y="65698"/>
                  <a:pt x="65698" y="0"/>
                  <a:pt x="1467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E9433D4B-F85E-4AC3-A733-02B865B09C0B}"/>
              </a:ext>
            </a:extLst>
          </p:cNvPr>
          <p:cNvSpPr/>
          <p:nvPr/>
        </p:nvSpPr>
        <p:spPr>
          <a:xfrm>
            <a:off x="7371603" y="1964163"/>
            <a:ext cx="1984313" cy="2623893"/>
          </a:xfrm>
          <a:custGeom>
            <a:avLst/>
            <a:gdLst>
              <a:gd name="connsiteX0" fmla="*/ 146740 w 1984313"/>
              <a:gd name="connsiteY0" fmla="*/ 0 h 2623893"/>
              <a:gd name="connsiteX1" fmla="*/ 1837573 w 1984313"/>
              <a:gd name="connsiteY1" fmla="*/ 0 h 2623893"/>
              <a:gd name="connsiteX2" fmla="*/ 1984313 w 1984313"/>
              <a:gd name="connsiteY2" fmla="*/ 146740 h 2623893"/>
              <a:gd name="connsiteX3" fmla="*/ 1984313 w 1984313"/>
              <a:gd name="connsiteY3" fmla="*/ 2607844 h 2623893"/>
              <a:gd name="connsiteX4" fmla="*/ 1772397 w 1984313"/>
              <a:gd name="connsiteY4" fmla="*/ 2622351 h 2623893"/>
              <a:gd name="connsiteX5" fmla="*/ 169873 w 1984313"/>
              <a:gd name="connsiteY5" fmla="*/ 2464664 h 2623893"/>
              <a:gd name="connsiteX6" fmla="*/ 0 w 1984313"/>
              <a:gd name="connsiteY6" fmla="*/ 2443643 h 2623893"/>
              <a:gd name="connsiteX7" fmla="*/ 0 w 1984313"/>
              <a:gd name="connsiteY7" fmla="*/ 146740 h 2623893"/>
              <a:gd name="connsiteX8" fmla="*/ 146740 w 1984313"/>
              <a:gd name="connsiteY8" fmla="*/ 0 h 262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4313" h="2623893">
                <a:moveTo>
                  <a:pt x="146740" y="0"/>
                </a:moveTo>
                <a:lnTo>
                  <a:pt x="1837573" y="0"/>
                </a:lnTo>
                <a:cubicBezTo>
                  <a:pt x="1918615" y="0"/>
                  <a:pt x="1984313" y="65698"/>
                  <a:pt x="1984313" y="146740"/>
                </a:cubicBezTo>
                <a:lnTo>
                  <a:pt x="1984313" y="2607844"/>
                </a:lnTo>
                <a:lnTo>
                  <a:pt x="1772397" y="2622351"/>
                </a:lnTo>
                <a:cubicBezTo>
                  <a:pt x="1261373" y="2637470"/>
                  <a:pt x="710662" y="2538252"/>
                  <a:pt x="169873" y="2464664"/>
                </a:cubicBezTo>
                <a:lnTo>
                  <a:pt x="0" y="2443643"/>
                </a:lnTo>
                <a:lnTo>
                  <a:pt x="0" y="146740"/>
                </a:lnTo>
                <a:cubicBezTo>
                  <a:pt x="0" y="65698"/>
                  <a:pt x="65698" y="0"/>
                  <a:pt x="1467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48FD9A41-32D6-49E5-AE52-E1AA58BA22DD}"/>
              </a:ext>
            </a:extLst>
          </p:cNvPr>
          <p:cNvSpPr/>
          <p:nvPr/>
        </p:nvSpPr>
        <p:spPr>
          <a:xfrm>
            <a:off x="9656825" y="1964163"/>
            <a:ext cx="1984313" cy="2574572"/>
          </a:xfrm>
          <a:custGeom>
            <a:avLst/>
            <a:gdLst>
              <a:gd name="connsiteX0" fmla="*/ 146740 w 1984313"/>
              <a:gd name="connsiteY0" fmla="*/ 0 h 2574572"/>
              <a:gd name="connsiteX1" fmla="*/ 1837573 w 1984313"/>
              <a:gd name="connsiteY1" fmla="*/ 0 h 2574572"/>
              <a:gd name="connsiteX2" fmla="*/ 1984313 w 1984313"/>
              <a:gd name="connsiteY2" fmla="*/ 146740 h 2574572"/>
              <a:gd name="connsiteX3" fmla="*/ 1984313 w 1984313"/>
              <a:gd name="connsiteY3" fmla="*/ 2237007 h 2574572"/>
              <a:gd name="connsiteX4" fmla="*/ 1838489 w 1984313"/>
              <a:gd name="connsiteY4" fmla="*/ 2244980 h 2574572"/>
              <a:gd name="connsiteX5" fmla="*/ 113784 w 1984313"/>
              <a:gd name="connsiteY5" fmla="*/ 2559645 h 2574572"/>
              <a:gd name="connsiteX6" fmla="*/ 0 w 1984313"/>
              <a:gd name="connsiteY6" fmla="*/ 2574572 h 2574572"/>
              <a:gd name="connsiteX7" fmla="*/ 0 w 1984313"/>
              <a:gd name="connsiteY7" fmla="*/ 146740 h 2574572"/>
              <a:gd name="connsiteX8" fmla="*/ 146740 w 1984313"/>
              <a:gd name="connsiteY8" fmla="*/ 0 h 257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4313" h="2574572">
                <a:moveTo>
                  <a:pt x="146740" y="0"/>
                </a:moveTo>
                <a:lnTo>
                  <a:pt x="1837573" y="0"/>
                </a:lnTo>
                <a:cubicBezTo>
                  <a:pt x="1918615" y="0"/>
                  <a:pt x="1984313" y="65698"/>
                  <a:pt x="1984313" y="146740"/>
                </a:cubicBezTo>
                <a:lnTo>
                  <a:pt x="1984313" y="2237007"/>
                </a:lnTo>
                <a:lnTo>
                  <a:pt x="1838489" y="2244980"/>
                </a:lnTo>
                <a:cubicBezTo>
                  <a:pt x="1381289" y="2279452"/>
                  <a:pt x="747196" y="2460880"/>
                  <a:pt x="113784" y="2559645"/>
                </a:cubicBezTo>
                <a:lnTo>
                  <a:pt x="0" y="2574572"/>
                </a:lnTo>
                <a:lnTo>
                  <a:pt x="0" y="146740"/>
                </a:lnTo>
                <a:cubicBezTo>
                  <a:pt x="0" y="65698"/>
                  <a:pt x="65698" y="0"/>
                  <a:pt x="1467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2885D42-D689-4BDE-B9C5-C1C46B8A3301}"/>
              </a:ext>
            </a:extLst>
          </p:cNvPr>
          <p:cNvSpPr txBox="1"/>
          <p:nvPr/>
        </p:nvSpPr>
        <p:spPr>
          <a:xfrm>
            <a:off x="602817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1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BE94053-61A5-42F1-965D-A4A317987173}"/>
              </a:ext>
            </a:extLst>
          </p:cNvPr>
          <p:cNvSpPr txBox="1"/>
          <p:nvPr/>
        </p:nvSpPr>
        <p:spPr>
          <a:xfrm>
            <a:off x="589027" y="2749110"/>
            <a:ext cx="1748149" cy="72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  <a:endParaRPr lang="en-US" altLang="zh-CN" dirty="0"/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分享文章</a:t>
            </a:r>
            <a:r>
              <a:rPr lang="en-US" altLang="zh-CN" dirty="0"/>
              <a:t>18</a:t>
            </a:r>
            <a:r>
              <a:rPr lang="zh-CN" altLang="en-US" dirty="0"/>
              <a:t>篇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0109748-66A8-47D7-8DFD-D9CBFAB5D7B7}"/>
              </a:ext>
            </a:extLst>
          </p:cNvPr>
          <p:cNvSpPr txBox="1"/>
          <p:nvPr/>
        </p:nvSpPr>
        <p:spPr>
          <a:xfrm>
            <a:off x="2888039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2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A9A114B-4CBF-4D7E-A6C7-84A52F80A32B}"/>
              </a:ext>
            </a:extLst>
          </p:cNvPr>
          <p:cNvSpPr txBox="1"/>
          <p:nvPr/>
        </p:nvSpPr>
        <p:spPr>
          <a:xfrm>
            <a:off x="2874250" y="2749110"/>
            <a:ext cx="1661269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4</a:t>
            </a:r>
            <a:r>
              <a:rPr lang="zh-CN" altLang="en-US" dirty="0"/>
              <a:t>本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完成读书笔记</a:t>
            </a:r>
            <a:r>
              <a:rPr lang="en-US" altLang="zh-CN" dirty="0"/>
              <a:t>6</a:t>
            </a:r>
            <a:r>
              <a:rPr lang="zh-CN" altLang="en-US" dirty="0"/>
              <a:t>万字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BFCC096-BCB6-4DA1-B82E-45E9A6B260B8}"/>
              </a:ext>
            </a:extLst>
          </p:cNvPr>
          <p:cNvSpPr txBox="1"/>
          <p:nvPr/>
        </p:nvSpPr>
        <p:spPr>
          <a:xfrm>
            <a:off x="5173261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3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98EF785-57C7-479D-B542-939218650ECA}"/>
              </a:ext>
            </a:extLst>
          </p:cNvPr>
          <p:cNvSpPr txBox="1"/>
          <p:nvPr/>
        </p:nvSpPr>
        <p:spPr>
          <a:xfrm>
            <a:off x="5159472" y="2749110"/>
            <a:ext cx="1703771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完成职业技能考试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解锁马拉松拉力赛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0C46455-77A9-4C88-B49A-D8E4672ACB91}"/>
              </a:ext>
            </a:extLst>
          </p:cNvPr>
          <p:cNvSpPr txBox="1"/>
          <p:nvPr/>
        </p:nvSpPr>
        <p:spPr>
          <a:xfrm>
            <a:off x="7458483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4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3121245-EC06-412A-9254-EC332142EC7E}"/>
              </a:ext>
            </a:extLst>
          </p:cNvPr>
          <p:cNvSpPr txBox="1"/>
          <p:nvPr/>
        </p:nvSpPr>
        <p:spPr>
          <a:xfrm>
            <a:off x="7444694" y="2749110"/>
            <a:ext cx="1813326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开展读书分享</a:t>
            </a:r>
            <a:r>
              <a:rPr lang="en-US" altLang="zh-CN" dirty="0"/>
              <a:t>5</a:t>
            </a:r>
            <a:r>
              <a:rPr lang="zh-CN" altLang="en-US" dirty="0"/>
              <a:t>场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获得“最佳阅读者” 称号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882435D-ADB5-4663-B42C-57A998FD81BB}"/>
              </a:ext>
            </a:extLst>
          </p:cNvPr>
          <p:cNvSpPr txBox="1"/>
          <p:nvPr/>
        </p:nvSpPr>
        <p:spPr>
          <a:xfrm>
            <a:off x="9743705" y="2365206"/>
            <a:ext cx="161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</a:rPr>
              <a:t>年</a:t>
            </a:r>
            <a:r>
              <a:rPr lang="en-US" altLang="zh-CN" sz="2000" b="1" dirty="0">
                <a:solidFill>
                  <a:schemeClr val="accent1"/>
                </a:solidFill>
              </a:rPr>
              <a:t>5</a:t>
            </a:r>
            <a:r>
              <a:rPr lang="zh-CN" altLang="en-US" sz="2000" b="1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910A031-5D02-49EB-B2FD-51F338D268E9}"/>
              </a:ext>
            </a:extLst>
          </p:cNvPr>
          <p:cNvSpPr txBox="1"/>
          <p:nvPr/>
        </p:nvSpPr>
        <p:spPr>
          <a:xfrm>
            <a:off x="9729916" y="2749110"/>
            <a:ext cx="1630680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备战培训师考试</a:t>
            </a:r>
          </a:p>
          <a:p>
            <a:pPr marL="144000" indent="-144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阅读书籍</a:t>
            </a:r>
            <a:r>
              <a:rPr lang="en-US" altLang="zh-CN" dirty="0"/>
              <a:t>3</a:t>
            </a:r>
            <a:r>
              <a:rPr lang="zh-CN" altLang="en-US" dirty="0"/>
              <a:t>本</a:t>
            </a:r>
          </a:p>
        </p:txBody>
      </p:sp>
    </p:spTree>
    <p:extLst>
      <p:ext uri="{BB962C8B-B14F-4D97-AF65-F5344CB8AC3E}">
        <p14:creationId xmlns:p14="http://schemas.microsoft.com/office/powerpoint/2010/main" val="2589222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D64687C-C6C2-4D5C-AA8E-2CB9D7F293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0760CF4-524C-43FE-AF72-2FDB14F262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1"/>
              </a:gs>
              <a:gs pos="100000">
                <a:schemeClr val="bg1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9750655-EAED-49BD-86BC-832CC60E8CCB}"/>
              </a:ext>
            </a:extLst>
          </p:cNvPr>
          <p:cNvGrpSpPr/>
          <p:nvPr/>
        </p:nvGrpSpPr>
        <p:grpSpPr>
          <a:xfrm>
            <a:off x="361768" y="146917"/>
            <a:ext cx="3233602" cy="1109589"/>
            <a:chOff x="361768" y="146917"/>
            <a:chExt cx="3233602" cy="110958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B6D4072-B57A-4580-A72D-1251DC0657EB}"/>
                </a:ext>
              </a:extLst>
            </p:cNvPr>
            <p:cNvSpPr txBox="1"/>
            <p:nvPr/>
          </p:nvSpPr>
          <p:spPr>
            <a:xfrm>
              <a:off x="912041" y="231140"/>
              <a:ext cx="2683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2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在于不断前行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E30F09F-27EA-431E-AB8B-D6BE41749BA0}"/>
                </a:ext>
              </a:extLst>
            </p:cNvPr>
            <p:cNvSpPr txBox="1"/>
            <p:nvPr/>
          </p:nvSpPr>
          <p:spPr>
            <a:xfrm>
              <a:off x="527231" y="548620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命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F5AE66A-7FEE-4652-8E5E-74C72F3017FE}"/>
                </a:ext>
              </a:extLst>
            </p:cNvPr>
            <p:cNvSpPr txBox="1"/>
            <p:nvPr/>
          </p:nvSpPr>
          <p:spPr>
            <a:xfrm>
              <a:off x="361768" y="146917"/>
              <a:ext cx="600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6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鸿雷板书简体-正式版" panose="00000505000000000000" pitchFamily="2" charset="-122"/>
                  <a:ea typeface="鸿雷板书简体-正式版" panose="00000505000000000000" pitchFamily="2" charset="-122"/>
                </a:rPr>
                <a:t>生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AC28C98-C43A-4CC7-A80B-804AC147EFC3}"/>
                </a:ext>
              </a:extLst>
            </p:cNvPr>
            <p:cNvSpPr txBox="1"/>
            <p:nvPr/>
          </p:nvSpPr>
          <p:spPr>
            <a:xfrm>
              <a:off x="947057" y="628680"/>
              <a:ext cx="2413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 moving forward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3E677B9-6507-4A4D-8B92-AF8FC2FBFEB5}"/>
              </a:ext>
            </a:extLst>
          </p:cNvPr>
          <p:cNvGrpSpPr/>
          <p:nvPr/>
        </p:nvGrpSpPr>
        <p:grpSpPr>
          <a:xfrm>
            <a:off x="515937" y="1717421"/>
            <a:ext cx="1984313" cy="2458612"/>
            <a:chOff x="515937" y="1964164"/>
            <a:chExt cx="1984313" cy="245861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2B005D3C-CA9C-450E-981A-3FE3EA7C85CF}"/>
                </a:ext>
              </a:extLst>
            </p:cNvPr>
            <p:cNvSpPr/>
            <p:nvPr/>
          </p:nvSpPr>
          <p:spPr>
            <a:xfrm>
              <a:off x="515937" y="1964164"/>
              <a:ext cx="1984313" cy="2458612"/>
            </a:xfrm>
            <a:prstGeom prst="roundRect">
              <a:avLst>
                <a:gd name="adj" fmla="val 739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2885D42-D689-4BDE-B9C5-C1C46B8A3301}"/>
                </a:ext>
              </a:extLst>
            </p:cNvPr>
            <p:cNvSpPr txBox="1"/>
            <p:nvPr/>
          </p:nvSpPr>
          <p:spPr>
            <a:xfrm>
              <a:off x="602817" y="23652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BE94053-61A5-42F1-965D-A4A317987173}"/>
                </a:ext>
              </a:extLst>
            </p:cNvPr>
            <p:cNvSpPr txBox="1"/>
            <p:nvPr/>
          </p:nvSpPr>
          <p:spPr>
            <a:xfrm>
              <a:off x="589027" y="2749110"/>
              <a:ext cx="1748149" cy="728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  <a:endParaRPr lang="en-US" altLang="zh-CN" dirty="0"/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分享文章</a:t>
              </a:r>
              <a:r>
                <a:rPr lang="en-US" altLang="zh-CN" dirty="0"/>
                <a:t>18</a:t>
              </a:r>
              <a:r>
                <a:rPr lang="zh-CN" altLang="en-US" dirty="0"/>
                <a:t>篇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5F400F2-AEC3-48FF-B1F4-21D340F2BFED}"/>
              </a:ext>
            </a:extLst>
          </p:cNvPr>
          <p:cNvGrpSpPr/>
          <p:nvPr/>
        </p:nvGrpSpPr>
        <p:grpSpPr>
          <a:xfrm>
            <a:off x="2801159" y="2922107"/>
            <a:ext cx="1984313" cy="2458612"/>
            <a:chOff x="2801159" y="1964164"/>
            <a:chExt cx="1984313" cy="245861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A04BE37F-A42C-44A9-92F9-9ECEAA971518}"/>
                </a:ext>
              </a:extLst>
            </p:cNvPr>
            <p:cNvSpPr/>
            <p:nvPr/>
          </p:nvSpPr>
          <p:spPr>
            <a:xfrm>
              <a:off x="2801159" y="1964164"/>
              <a:ext cx="1984313" cy="2458612"/>
            </a:xfrm>
            <a:prstGeom prst="roundRect">
              <a:avLst>
                <a:gd name="adj" fmla="val 739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B0109748-66A8-47D7-8DFD-D9CBFAB5D7B7}"/>
                </a:ext>
              </a:extLst>
            </p:cNvPr>
            <p:cNvSpPr txBox="1"/>
            <p:nvPr/>
          </p:nvSpPr>
          <p:spPr>
            <a:xfrm>
              <a:off x="2888039" y="23652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A9A114B-4CBF-4D7E-A6C7-84A52F80A32B}"/>
                </a:ext>
              </a:extLst>
            </p:cNvPr>
            <p:cNvSpPr txBox="1"/>
            <p:nvPr/>
          </p:nvSpPr>
          <p:spPr>
            <a:xfrm>
              <a:off x="2874250" y="2749110"/>
              <a:ext cx="1661269" cy="106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4</a:t>
              </a:r>
              <a:r>
                <a:rPr lang="zh-CN" altLang="en-US" dirty="0"/>
                <a:t>本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完成读书笔记</a:t>
              </a:r>
              <a:r>
                <a:rPr lang="en-US" altLang="zh-CN" dirty="0"/>
                <a:t>6</a:t>
              </a:r>
              <a:r>
                <a:rPr lang="zh-CN" altLang="en-US" dirty="0"/>
                <a:t>万字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A69F240-0839-43D4-870E-C1FF2D75C50A}"/>
              </a:ext>
            </a:extLst>
          </p:cNvPr>
          <p:cNvGrpSpPr/>
          <p:nvPr/>
        </p:nvGrpSpPr>
        <p:grpSpPr>
          <a:xfrm>
            <a:off x="5086381" y="1717421"/>
            <a:ext cx="1984313" cy="2458612"/>
            <a:chOff x="5086381" y="1964164"/>
            <a:chExt cx="1984313" cy="2458612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D36A6AFD-58F3-41DF-9DCE-C8ECEB600048}"/>
                </a:ext>
              </a:extLst>
            </p:cNvPr>
            <p:cNvSpPr/>
            <p:nvPr/>
          </p:nvSpPr>
          <p:spPr>
            <a:xfrm>
              <a:off x="5086381" y="1964164"/>
              <a:ext cx="1984313" cy="2458612"/>
            </a:xfrm>
            <a:prstGeom prst="roundRect">
              <a:avLst>
                <a:gd name="adj" fmla="val 739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BFCC096-BCB6-4DA1-B82E-45E9A6B260B8}"/>
                </a:ext>
              </a:extLst>
            </p:cNvPr>
            <p:cNvSpPr txBox="1"/>
            <p:nvPr/>
          </p:nvSpPr>
          <p:spPr>
            <a:xfrm>
              <a:off x="5173261" y="23652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F98EF785-57C7-479D-B542-939218650ECA}"/>
                </a:ext>
              </a:extLst>
            </p:cNvPr>
            <p:cNvSpPr txBox="1"/>
            <p:nvPr/>
          </p:nvSpPr>
          <p:spPr>
            <a:xfrm>
              <a:off x="5159472" y="2749110"/>
              <a:ext cx="1703771" cy="139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完成职业技能考试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解锁马拉松拉力赛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4681A84-7AF5-4315-8261-C1015E16F9AA}"/>
              </a:ext>
            </a:extLst>
          </p:cNvPr>
          <p:cNvGrpSpPr/>
          <p:nvPr/>
        </p:nvGrpSpPr>
        <p:grpSpPr>
          <a:xfrm>
            <a:off x="7371603" y="2922107"/>
            <a:ext cx="1984313" cy="2458612"/>
            <a:chOff x="7371603" y="1964164"/>
            <a:chExt cx="1984313" cy="2458612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573C0C05-16A7-439D-A815-1A1A8B09BEBE}"/>
                </a:ext>
              </a:extLst>
            </p:cNvPr>
            <p:cNvSpPr/>
            <p:nvPr/>
          </p:nvSpPr>
          <p:spPr>
            <a:xfrm>
              <a:off x="7371603" y="1964164"/>
              <a:ext cx="1984313" cy="2458612"/>
            </a:xfrm>
            <a:prstGeom prst="roundRect">
              <a:avLst>
                <a:gd name="adj" fmla="val 739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60C46455-77A9-4C88-B49A-D8E4672ACB91}"/>
                </a:ext>
              </a:extLst>
            </p:cNvPr>
            <p:cNvSpPr txBox="1"/>
            <p:nvPr/>
          </p:nvSpPr>
          <p:spPr>
            <a:xfrm>
              <a:off x="7458483" y="23652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93121245-EC06-412A-9254-EC332142EC7E}"/>
                </a:ext>
              </a:extLst>
            </p:cNvPr>
            <p:cNvSpPr txBox="1"/>
            <p:nvPr/>
          </p:nvSpPr>
          <p:spPr>
            <a:xfrm>
              <a:off x="7444694" y="2749110"/>
              <a:ext cx="1813326" cy="139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开展读书分享</a:t>
              </a:r>
              <a:r>
                <a:rPr lang="en-US" altLang="zh-CN" dirty="0"/>
                <a:t>5</a:t>
              </a:r>
              <a:r>
                <a:rPr lang="zh-CN" altLang="en-US" dirty="0"/>
                <a:t>场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获得“最佳阅读者” 称号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1ADA8B9-4BD7-4B9C-A7A5-54A8360DE2C6}"/>
              </a:ext>
            </a:extLst>
          </p:cNvPr>
          <p:cNvGrpSpPr/>
          <p:nvPr/>
        </p:nvGrpSpPr>
        <p:grpSpPr>
          <a:xfrm>
            <a:off x="9656825" y="1717421"/>
            <a:ext cx="1984313" cy="2458612"/>
            <a:chOff x="9656825" y="1964164"/>
            <a:chExt cx="1984313" cy="2458612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4F9AF176-DCDD-4CB4-A736-4C71848AEBD5}"/>
                </a:ext>
              </a:extLst>
            </p:cNvPr>
            <p:cNvSpPr/>
            <p:nvPr/>
          </p:nvSpPr>
          <p:spPr>
            <a:xfrm>
              <a:off x="9656825" y="1964164"/>
              <a:ext cx="1984313" cy="2458612"/>
            </a:xfrm>
            <a:prstGeom prst="roundRect">
              <a:avLst>
                <a:gd name="adj" fmla="val 739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B882435D-ADB5-4663-B42C-57A998FD81BB}"/>
                </a:ext>
              </a:extLst>
            </p:cNvPr>
            <p:cNvSpPr txBox="1"/>
            <p:nvPr/>
          </p:nvSpPr>
          <p:spPr>
            <a:xfrm>
              <a:off x="9743705" y="2365206"/>
              <a:ext cx="161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2020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年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月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2910A031-5D02-49EB-B2FD-51F338D268E9}"/>
                </a:ext>
              </a:extLst>
            </p:cNvPr>
            <p:cNvSpPr txBox="1"/>
            <p:nvPr/>
          </p:nvSpPr>
          <p:spPr>
            <a:xfrm>
              <a:off x="9729916" y="2749110"/>
              <a:ext cx="1630680" cy="106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备战培训师考试</a:t>
              </a:r>
            </a:p>
            <a:p>
              <a:pPr marL="144000" indent="-1440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/>
                <a:t>阅读书籍</a:t>
              </a:r>
              <a:r>
                <a:rPr lang="en-US" altLang="zh-CN" dirty="0"/>
                <a:t>3</a:t>
              </a:r>
              <a:r>
                <a:rPr lang="zh-CN" altLang="en-US" dirty="0"/>
                <a:t>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26314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0;#407074;#39889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021;"/>
</p:tagLst>
</file>

<file path=ppt/theme/theme1.xml><?xml version="1.0" encoding="utf-8"?>
<a:theme xmlns:a="http://schemas.openxmlformats.org/drawingml/2006/main" name="Office 主题​​">
  <a:themeElements>
    <a:clrScheme name="常用主题色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90FC"/>
      </a:accent1>
      <a:accent2>
        <a:srgbClr val="037BF0"/>
      </a:accent2>
      <a:accent3>
        <a:srgbClr val="7BDF9B"/>
      </a:accent3>
      <a:accent4>
        <a:srgbClr val="25AD9D"/>
      </a:accent4>
      <a:accent5>
        <a:srgbClr val="FC9783"/>
      </a:accent5>
      <a:accent6>
        <a:srgbClr val="FB7598"/>
      </a:accent6>
      <a:hlink>
        <a:srgbClr val="0563C1"/>
      </a:hlink>
      <a:folHlink>
        <a:srgbClr val="954F72"/>
      </a:folHlink>
    </a:clrScheme>
    <a:fontScheme name="微软雅黑字体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0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1368</Words>
  <Application>Microsoft Office PowerPoint</Application>
  <PresentationFormat>宽屏</PresentationFormat>
  <Paragraphs>250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汉仪雅酷黑 45W</vt:lpstr>
      <vt:lpstr>鸿雷板书简体-正式版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时间轴</dc:subject>
  <dc:creator>石 敬之</dc:creator>
  <cp:keywords>P界达人;51PPT模板网</cp:keywords>
  <dc:description>www.51pptmoban.com</dc:description>
  <cp:lastModifiedBy>YANGs</cp:lastModifiedBy>
  <cp:revision>277</cp:revision>
  <dcterms:created xsi:type="dcterms:W3CDTF">2021-06-10T07:07:28Z</dcterms:created>
  <dcterms:modified xsi:type="dcterms:W3CDTF">2021-08-09T13:39:48Z</dcterms:modified>
</cp:coreProperties>
</file>