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97" r:id="rId2"/>
    <p:sldId id="298" r:id="rId3"/>
    <p:sldId id="299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9" r:id="rId12"/>
    <p:sldId id="310" r:id="rId13"/>
    <p:sldId id="311" r:id="rId14"/>
    <p:sldId id="312" r:id="rId15"/>
    <p:sldId id="313" r:id="rId16"/>
    <p:sldId id="308" r:id="rId17"/>
    <p:sldId id="314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4" r:id="rId27"/>
    <p:sldId id="325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5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344" userDrawn="1">
          <p15:clr>
            <a:srgbClr val="A4A3A4"/>
          </p15:clr>
        </p15:guide>
        <p15:guide id="4" pos="47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D86"/>
    <a:srgbClr val="00B097"/>
    <a:srgbClr val="0061D5"/>
    <a:srgbClr val="00F2CE"/>
    <a:srgbClr val="0060A8"/>
    <a:srgbClr val="3AA759"/>
    <a:srgbClr val="0070C0"/>
    <a:srgbClr val="C00000"/>
    <a:srgbClr val="AC0000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172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32" y="264"/>
      </p:cViewPr>
      <p:guideLst>
        <p:guide orient="horz" pos="3158"/>
        <p:guide pos="3840"/>
        <p:guide orient="horz" pos="1344"/>
        <p:guide pos="47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59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528A20-7C45-4899-9F1E-2D0D5D10766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DDEF8-F04E-468C-97C5-8C5E9AC055B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710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DB790E9-FDBF-41EB-A38E-9A5FF5ACC8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72FA9D05-0F8B-4113-AB48-87E3762BAB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1612C33-F48F-452F-AE25-201D75727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1BA0E7E-4BF0-4726-AF1F-60215F7F2A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76828B37-C247-4F6C-8E0E-E868A293E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6125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2B5525B-CF09-44FE-870E-1A15C86EDF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968F7312-2860-4971-9F3D-A1705781EC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CB6BBD0-9B10-409C-B06E-0F66306BB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862FDA4-E33F-4848-9368-FA5B08095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1016B1-271E-4B1E-A62C-15A1EA4553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946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2667EDC3-75D9-4EA2-8B2E-404F60BF365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128E7231-E010-4DEC-B4F3-51A44B4986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911823E-79FE-415C-A58E-3877C638A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E97A9B1-69A6-41E5-A9C1-079A4AD8C4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9158B69-929F-45D6-85DC-53542DFA5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1622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499" y="6356756"/>
            <a:ext cx="2742787" cy="364275"/>
          </a:xfrm>
          <a:prstGeom prst="rect">
            <a:avLst/>
          </a:prstGeom>
        </p:spPr>
        <p:txBody>
          <a:bodyPr/>
          <a:lstStyle/>
          <a:p>
            <a:fld id="{3BED4874-415F-4462-8CBD-90FA9588F106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911" y="6356756"/>
            <a:ext cx="4114179" cy="36427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728" y="6356756"/>
            <a:ext cx="2742787" cy="364275"/>
          </a:xfrm>
          <a:prstGeom prst="rect">
            <a:avLst/>
          </a:prstGeom>
        </p:spPr>
        <p:txBody>
          <a:bodyPr/>
          <a:lstStyle/>
          <a:p>
            <a:fld id="{8C92ADDF-ABC6-4EEC-846D-A1AE2D410679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100" y="0"/>
            <a:ext cx="5930900" cy="6858000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7B813A8-3F83-4446-A5DC-41B3711048ED}"/>
              </a:ext>
            </a:extLst>
          </p:cNvPr>
          <p:cNvGrpSpPr/>
          <p:nvPr userDrawn="1"/>
        </p:nvGrpSpPr>
        <p:grpSpPr>
          <a:xfrm rot="20623564">
            <a:off x="10857493" y="192266"/>
            <a:ext cx="1070120" cy="1057442"/>
            <a:chOff x="1472067" y="1409169"/>
            <a:chExt cx="1318845" cy="13032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7" name="任意多边形: 形状 2">
              <a:extLst>
                <a:ext uri="{FF2B5EF4-FFF2-40B4-BE49-F238E27FC236}">
                  <a16:creationId xmlns:a16="http://schemas.microsoft.com/office/drawing/2014/main" xmlns="" id="{107572C7-90E1-4CB0-8646-54B38E24521A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3">
              <a:extLst>
                <a:ext uri="{FF2B5EF4-FFF2-40B4-BE49-F238E27FC236}">
                  <a16:creationId xmlns:a16="http://schemas.microsoft.com/office/drawing/2014/main" xmlns="" id="{C73CBB9F-9F18-4B89-B9C8-D084DC51A23A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9" name="图形 1">
              <a:extLst>
                <a:ext uri="{FF2B5EF4-FFF2-40B4-BE49-F238E27FC236}">
                  <a16:creationId xmlns:a16="http://schemas.microsoft.com/office/drawing/2014/main" xmlns="" id="{15C103B6-1F25-409E-8036-12BB34BC9C24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7" name="任意多边形: 形状 12">
                <a:extLst>
                  <a:ext uri="{FF2B5EF4-FFF2-40B4-BE49-F238E27FC236}">
                    <a16:creationId xmlns:a16="http://schemas.microsoft.com/office/drawing/2014/main" xmlns="" id="{FCEC4CEC-1842-4D38-AE1A-63AD026ED419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" name="任意多边形: 形状 13">
                <a:extLst>
                  <a:ext uri="{FF2B5EF4-FFF2-40B4-BE49-F238E27FC236}">
                    <a16:creationId xmlns:a16="http://schemas.microsoft.com/office/drawing/2014/main" xmlns="" id="{EDA4D3FB-2E21-46A5-A21E-A5AECDDF6C89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0" name="任意多边形: 形状 5">
              <a:extLst>
                <a:ext uri="{FF2B5EF4-FFF2-40B4-BE49-F238E27FC236}">
                  <a16:creationId xmlns:a16="http://schemas.microsoft.com/office/drawing/2014/main" xmlns="" id="{116ECB7F-B309-4729-AB83-072EFFF6B6AE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6">
              <a:extLst>
                <a:ext uri="{FF2B5EF4-FFF2-40B4-BE49-F238E27FC236}">
                  <a16:creationId xmlns:a16="http://schemas.microsoft.com/office/drawing/2014/main" xmlns="" id="{D80A9391-A514-4793-8D7E-6F1B8D506FFD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7">
              <a:extLst>
                <a:ext uri="{FF2B5EF4-FFF2-40B4-BE49-F238E27FC236}">
                  <a16:creationId xmlns:a16="http://schemas.microsoft.com/office/drawing/2014/main" xmlns="" id="{80380BB7-D34F-4816-9D53-2C7A988A5AA3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8">
              <a:extLst>
                <a:ext uri="{FF2B5EF4-FFF2-40B4-BE49-F238E27FC236}">
                  <a16:creationId xmlns:a16="http://schemas.microsoft.com/office/drawing/2014/main" xmlns="" id="{50EF910C-A8CB-4E30-8C73-DE8167C2BE31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9">
              <a:extLst>
                <a:ext uri="{FF2B5EF4-FFF2-40B4-BE49-F238E27FC236}">
                  <a16:creationId xmlns:a16="http://schemas.microsoft.com/office/drawing/2014/main" xmlns="" id="{D7FEC374-5368-4989-85E0-02D50CB744C8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0">
              <a:extLst>
                <a:ext uri="{FF2B5EF4-FFF2-40B4-BE49-F238E27FC236}">
                  <a16:creationId xmlns:a16="http://schemas.microsoft.com/office/drawing/2014/main" xmlns="" id="{5A484573-FA27-4253-BD61-830E927529BF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1">
              <a:extLst>
                <a:ext uri="{FF2B5EF4-FFF2-40B4-BE49-F238E27FC236}">
                  <a16:creationId xmlns:a16="http://schemas.microsoft.com/office/drawing/2014/main" xmlns="" id="{3D2644F7-C9B9-42F5-BF0D-6B2402057A65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19" name="图片 18"/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0"/>
            <a:ext cx="6261100" cy="6858000"/>
          </a:xfrm>
          <a:prstGeom prst="rect">
            <a:avLst/>
          </a:prstGeom>
        </p:spPr>
      </p:pic>
      <p:sp>
        <p:nvSpPr>
          <p:cNvPr id="20" name="任意多边形 19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 userDrawn="1"/>
        </p:nvSpPr>
        <p:spPr bwMode="auto">
          <a:xfrm>
            <a:off x="315511" y="0"/>
            <a:ext cx="11549003" cy="6858000"/>
          </a:xfrm>
          <a:custGeom>
            <a:avLst/>
            <a:gdLst>
              <a:gd name="connsiteX0" fmla="*/ 2236327 w 11549003"/>
              <a:gd name="connsiteY0" fmla="*/ 0 h 6858000"/>
              <a:gd name="connsiteX1" fmla="*/ 5156203 w 11549003"/>
              <a:gd name="connsiteY1" fmla="*/ 0 h 6858000"/>
              <a:gd name="connsiteX2" fmla="*/ 5156204 w 11549003"/>
              <a:gd name="connsiteY2" fmla="*/ 0 h 6858000"/>
              <a:gd name="connsiteX3" fmla="*/ 6392800 w 11549003"/>
              <a:gd name="connsiteY3" fmla="*/ 0 h 6858000"/>
              <a:gd name="connsiteX4" fmla="*/ 7479670 w 11549003"/>
              <a:gd name="connsiteY4" fmla="*/ 0 h 6858000"/>
              <a:gd name="connsiteX5" fmla="*/ 9312676 w 11549003"/>
              <a:gd name="connsiteY5" fmla="*/ 0 h 6858000"/>
              <a:gd name="connsiteX6" fmla="*/ 9427075 w 11549003"/>
              <a:gd name="connsiteY6" fmla="*/ 66094 h 6858000"/>
              <a:gd name="connsiteX7" fmla="*/ 11060637 w 11549003"/>
              <a:gd name="connsiteY7" fmla="*/ 1009893 h 6858000"/>
              <a:gd name="connsiteX8" fmla="*/ 11549003 w 11549003"/>
              <a:gd name="connsiteY8" fmla="*/ 1852987 h 6858000"/>
              <a:gd name="connsiteX9" fmla="*/ 11549003 w 11549003"/>
              <a:gd name="connsiteY9" fmla="*/ 4995433 h 6858000"/>
              <a:gd name="connsiteX10" fmla="*/ 11060637 w 11549003"/>
              <a:gd name="connsiteY10" fmla="*/ 5848108 h 6858000"/>
              <a:gd name="connsiteX11" fmla="*/ 9350887 w 11549003"/>
              <a:gd name="connsiteY11" fmla="*/ 6835924 h 6858000"/>
              <a:gd name="connsiteX12" fmla="*/ 9312677 w 11549003"/>
              <a:gd name="connsiteY12" fmla="*/ 6858000 h 6858000"/>
              <a:gd name="connsiteX13" fmla="*/ 7479671 w 11549003"/>
              <a:gd name="connsiteY13" fmla="*/ 6858000 h 6858000"/>
              <a:gd name="connsiteX14" fmla="*/ 6392799 w 11549003"/>
              <a:gd name="connsiteY14" fmla="*/ 6858000 h 6858000"/>
              <a:gd name="connsiteX15" fmla="*/ 5156204 w 11549003"/>
              <a:gd name="connsiteY15" fmla="*/ 6858000 h 6858000"/>
              <a:gd name="connsiteX16" fmla="*/ 4559793 w 11549003"/>
              <a:gd name="connsiteY16" fmla="*/ 6858000 h 6858000"/>
              <a:gd name="connsiteX17" fmla="*/ 2236326 w 11549003"/>
              <a:gd name="connsiteY17" fmla="*/ 6858000 h 6858000"/>
              <a:gd name="connsiteX18" fmla="*/ 2121928 w 11549003"/>
              <a:gd name="connsiteY18" fmla="*/ 6791906 h 6858000"/>
              <a:gd name="connsiteX19" fmla="*/ 488367 w 11549003"/>
              <a:gd name="connsiteY19" fmla="*/ 5848108 h 6858000"/>
              <a:gd name="connsiteX20" fmla="*/ 0 w 11549003"/>
              <a:gd name="connsiteY20" fmla="*/ 4995433 h 6858000"/>
              <a:gd name="connsiteX21" fmla="*/ 0 w 11549003"/>
              <a:gd name="connsiteY21" fmla="*/ 1852987 h 6858000"/>
              <a:gd name="connsiteX22" fmla="*/ 488367 w 11549003"/>
              <a:gd name="connsiteY22" fmla="*/ 1009892 h 6858000"/>
              <a:gd name="connsiteX23" fmla="*/ 2198116 w 11549003"/>
              <a:gd name="connsiteY23" fmla="*/ 2207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11549003" h="6858000">
                <a:moveTo>
                  <a:pt x="2236327" y="0"/>
                </a:moveTo>
                <a:lnTo>
                  <a:pt x="5156203" y="0"/>
                </a:lnTo>
                <a:lnTo>
                  <a:pt x="5156204" y="0"/>
                </a:lnTo>
                <a:lnTo>
                  <a:pt x="6392800" y="0"/>
                </a:lnTo>
                <a:lnTo>
                  <a:pt x="7479670" y="0"/>
                </a:lnTo>
                <a:lnTo>
                  <a:pt x="9312676" y="0"/>
                </a:lnTo>
                <a:lnTo>
                  <a:pt x="9427075" y="66094"/>
                </a:lnTo>
                <a:cubicBezTo>
                  <a:pt x="11060637" y="1009893"/>
                  <a:pt x="11060637" y="1009893"/>
                  <a:pt x="11060637" y="1009893"/>
                </a:cubicBezTo>
                <a:cubicBezTo>
                  <a:pt x="11328759" y="1163183"/>
                  <a:pt x="11549003" y="1546408"/>
                  <a:pt x="11549003" y="1852987"/>
                </a:cubicBezTo>
                <a:lnTo>
                  <a:pt x="11549003" y="4995433"/>
                </a:lnTo>
                <a:cubicBezTo>
                  <a:pt x="11549003" y="5311593"/>
                  <a:pt x="11328759" y="5685238"/>
                  <a:pt x="11060637" y="5848108"/>
                </a:cubicBezTo>
                <a:cubicBezTo>
                  <a:pt x="10295769" y="6290014"/>
                  <a:pt x="9746019" y="6607635"/>
                  <a:pt x="9350887" y="6835924"/>
                </a:cubicBezTo>
                <a:lnTo>
                  <a:pt x="9312677" y="6858000"/>
                </a:lnTo>
                <a:lnTo>
                  <a:pt x="7479671" y="6858000"/>
                </a:lnTo>
                <a:lnTo>
                  <a:pt x="6392799" y="6858000"/>
                </a:lnTo>
                <a:lnTo>
                  <a:pt x="5156204" y="6858000"/>
                </a:lnTo>
                <a:lnTo>
                  <a:pt x="4559793" y="6858000"/>
                </a:lnTo>
                <a:lnTo>
                  <a:pt x="2236326" y="6858000"/>
                </a:lnTo>
                <a:lnTo>
                  <a:pt x="2121928" y="6791906"/>
                </a:lnTo>
                <a:cubicBezTo>
                  <a:pt x="488367" y="5848108"/>
                  <a:pt x="488367" y="5848108"/>
                  <a:pt x="488367" y="5848108"/>
                </a:cubicBezTo>
                <a:cubicBezTo>
                  <a:pt x="220244" y="5685238"/>
                  <a:pt x="0" y="5311593"/>
                  <a:pt x="0" y="4995433"/>
                </a:cubicBezTo>
                <a:cubicBezTo>
                  <a:pt x="0" y="1852987"/>
                  <a:pt x="0" y="1852987"/>
                  <a:pt x="0" y="1852987"/>
                </a:cubicBezTo>
                <a:cubicBezTo>
                  <a:pt x="0" y="1546408"/>
                  <a:pt x="220244" y="1163183"/>
                  <a:pt x="488367" y="1009892"/>
                </a:cubicBezTo>
                <a:cubicBezTo>
                  <a:pt x="1253236" y="567986"/>
                  <a:pt x="1802984" y="250366"/>
                  <a:pt x="2198116" y="220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35A60C4-AB77-4B80-A3CB-97311610EE02}"/>
              </a:ext>
            </a:extLst>
          </p:cNvPr>
          <p:cNvGrpSpPr/>
          <p:nvPr userDrawn="1"/>
        </p:nvGrpSpPr>
        <p:grpSpPr>
          <a:xfrm rot="1381862">
            <a:off x="262139" y="6223117"/>
            <a:ext cx="1079205" cy="1077076"/>
            <a:chOff x="6454773" y="3490912"/>
            <a:chExt cx="2414587" cy="2409826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xmlns="" id="{43CBD52B-BF50-45BB-8425-0394589AA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6">
              <a:extLst>
                <a:ext uri="{FF2B5EF4-FFF2-40B4-BE49-F238E27FC236}">
                  <a16:creationId xmlns:a16="http://schemas.microsoft.com/office/drawing/2014/main" xmlns="" id="{3EAE00C1-E5B1-4B0C-AD16-BC34A85F5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">
              <a:extLst>
                <a:ext uri="{FF2B5EF4-FFF2-40B4-BE49-F238E27FC236}">
                  <a16:creationId xmlns:a16="http://schemas.microsoft.com/office/drawing/2014/main" xmlns="" id="{1C5B7C5A-2CC4-414F-903C-CC6EF6AC8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8">
              <a:extLst>
                <a:ext uri="{FF2B5EF4-FFF2-40B4-BE49-F238E27FC236}">
                  <a16:creationId xmlns:a16="http://schemas.microsoft.com/office/drawing/2014/main" xmlns="" id="{5C060561-3B4F-4986-A983-334F62376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9">
              <a:extLst>
                <a:ext uri="{FF2B5EF4-FFF2-40B4-BE49-F238E27FC236}">
                  <a16:creationId xmlns:a16="http://schemas.microsoft.com/office/drawing/2014/main" xmlns="" id="{353D0FBA-DF3D-43F3-9CD0-BE8FA822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0">
              <a:extLst>
                <a:ext uri="{FF2B5EF4-FFF2-40B4-BE49-F238E27FC236}">
                  <a16:creationId xmlns:a16="http://schemas.microsoft.com/office/drawing/2014/main" xmlns="" id="{F50982BB-F57A-41A7-A92D-86CC92CFB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xmlns="" id="{37295DE5-ED04-422B-B1A4-0CBB46CF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xmlns="" id="{D4945CDC-9A95-4F22-A778-466E95741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xmlns="" id="{E4B493AA-28AC-4774-B49B-D4C28B1D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4">
              <a:extLst>
                <a:ext uri="{FF2B5EF4-FFF2-40B4-BE49-F238E27FC236}">
                  <a16:creationId xmlns:a16="http://schemas.microsoft.com/office/drawing/2014/main" xmlns="" id="{FCB073B8-7FEF-4506-8090-95724A8C6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5">
              <a:extLst>
                <a:ext uri="{FF2B5EF4-FFF2-40B4-BE49-F238E27FC236}">
                  <a16:creationId xmlns:a16="http://schemas.microsoft.com/office/drawing/2014/main" xmlns="" id="{F9C77B9D-C2C1-4448-96C9-828DFAF5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34" name="直接连接符 33"/>
          <p:cNvCxnSpPr/>
          <p:nvPr userDrawn="1"/>
        </p:nvCxnSpPr>
        <p:spPr>
          <a:xfrm>
            <a:off x="3071607" y="720988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5250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0686B24-FB5D-4FF3-A791-33E9E4D8C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EBE0AA4-2E71-4E7C-8F9A-E25D7FBE35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DA64363-B1E6-4785-8CA6-C38DBFCE6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CA49D37-5119-4B3D-B85D-4F8A12C98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D8A0630-DCC8-4D1A-8D74-682F962E5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1022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41B65A6-5A01-4692-9D80-FC2D8B9BA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A165D0D-ECD5-46D3-9B48-A80A434AC8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37D97FC5-C34A-49D4-989C-334E8E606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42A7DF98-C168-4879-8568-1AD9F14BB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4C502F4-B7B8-4F25-A995-1F4D752F4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428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ECA3113-8B1B-42FE-B04B-4F24C78D8A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0602BBD-550C-4186-AB3F-9CAAE7194A4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4BD3047-146C-4F36-85FD-8FB9F01D36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B85BA078-580E-48C0-B736-72F6B31776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99A9C8F8-F25A-4DBD-B695-F04F6ED32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EA5ECD30-6122-43C1-B1D9-8DAF2868C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9280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344A2F56-2352-45B2-9B61-6BF9864A45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E2FD66C-7898-4614-BE52-3F8D68ECAD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62FD57B-F682-443E-A822-E9D0A9D6BD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2A7771FA-F9B4-4C4E-917C-6A34A925D9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1B0BE90E-6BBF-460D-975D-5765834673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50ECD032-52C4-4FE5-84AE-D9179333E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066B6C4D-622E-415C-8A34-A9E808BB4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DA9C7B23-D85D-4237-9317-C3D6C6BF87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54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B9654EF-9235-4245-B3A0-946D48EFC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73500B01-BA2A-4153-8C20-F5605497A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67EFD6C2-FDB1-4BAC-9868-7CA28F85D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AB0DC5A0-D26A-4885-8921-46592ADCF0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1818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1">
          <a:blip r:embed="rId2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8D75A797-80A5-4C34-BFC5-3E37CE3224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F433F7D1-857A-4E94-A2BD-48F3FDB9C9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A8B3BD62-4087-44B7-8182-94BDE98683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F0762FEA-C5FD-4674-BD52-5719FDD18042}"/>
              </a:ext>
            </a:extLst>
          </p:cNvPr>
          <p:cNvSpPr/>
          <p:nvPr userDrawn="1"/>
        </p:nvSpPr>
        <p:spPr>
          <a:xfrm>
            <a:off x="11459842" y="451224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5">
            <a:extLst>
              <a:ext uri="{FF2B5EF4-FFF2-40B4-BE49-F238E27FC236}">
                <a16:creationId xmlns="" xmlns:a16="http://schemas.microsoft.com/office/drawing/2014/main" id="{251FE918-B74E-47BF-A9AA-C0C3B26D0302}"/>
              </a:ext>
            </a:extLst>
          </p:cNvPr>
          <p:cNvSpPr txBox="1"/>
          <p:nvPr userDrawn="1"/>
        </p:nvSpPr>
        <p:spPr>
          <a:xfrm>
            <a:off x="11314703" y="461947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96563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AF88236-AEB7-44FE-9152-8FD371A657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637D4264-AB3D-493F-975D-DC3ABAE4A1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358DC304-1096-44D2-A9E7-F3C24DCE77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B9DB267-DDE4-44E3-AA05-DF1C1C1607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DCD8303-F6C5-42BF-82EB-5F769E173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04F6978A-2B25-4C74-9900-FD96D2D97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641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6DA65C8E-9470-4A21-BA8B-BF81F2827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572277DC-4C45-4767-9BB9-3F51B196E5C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3D36100-F33F-4190-8184-FDD577F7E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7C728548-9D05-47FD-A392-04A72410F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48A7D621-9BF7-4BDA-AD31-2D2C62CF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677C257-D0F8-4515-A1DC-A392CAFDF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7821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B781E460-BBEB-4389-A54E-1090FD412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7EED9A3-6B5A-447E-8926-2362849EB8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02F8ABF-342B-44CD-83F3-53B36724C5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1139C8-6CE0-4130-8B5E-2FF15D211ACE}" type="datetimeFigureOut">
              <a:rPr lang="zh-CN" altLang="en-US" smtClean="0"/>
              <a:t>2021/8/10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3D75965-D138-43E8-BB9D-DAD4FB227F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7CEE7F2-5689-4119-BFCF-D21333F893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23F3D6-D020-44F4-AC52-FCFE348D5C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652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0"/>
            <a:ext cx="5930900" cy="6858000"/>
          </a:xfrm>
          <a:prstGeom prst="rect">
            <a:avLst/>
          </a:prstGeom>
        </p:spPr>
      </p:pic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735A60C4-AB77-4B80-A3CB-97311610EE02}"/>
              </a:ext>
            </a:extLst>
          </p:cNvPr>
          <p:cNvGrpSpPr/>
          <p:nvPr/>
        </p:nvGrpSpPr>
        <p:grpSpPr>
          <a:xfrm rot="1381862">
            <a:off x="1093009" y="4507762"/>
            <a:ext cx="2012880" cy="2008909"/>
            <a:chOff x="6454773" y="3490912"/>
            <a:chExt cx="2414587" cy="2409826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xmlns="" id="{43CBD52B-BF50-45BB-8425-0394589AA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xmlns="" id="{3EAE00C1-E5B1-4B0C-AD16-BC34A85F5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xmlns="" id="{1C5B7C5A-2CC4-414F-903C-CC6EF6AC8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>
              <a:extLst>
                <a:ext uri="{FF2B5EF4-FFF2-40B4-BE49-F238E27FC236}">
                  <a16:creationId xmlns:a16="http://schemas.microsoft.com/office/drawing/2014/main" xmlns="" id="{5C060561-3B4F-4986-A983-334F62376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xmlns="" id="{353D0FBA-DF3D-43F3-9CD0-BE8FA822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xmlns="" id="{F50982BB-F57A-41A7-A92D-86CC92CFB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">
              <a:extLst>
                <a:ext uri="{FF2B5EF4-FFF2-40B4-BE49-F238E27FC236}">
                  <a16:creationId xmlns:a16="http://schemas.microsoft.com/office/drawing/2014/main" xmlns="" id="{37295DE5-ED04-422B-B1A4-0CBB46CF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">
              <a:extLst>
                <a:ext uri="{FF2B5EF4-FFF2-40B4-BE49-F238E27FC236}">
                  <a16:creationId xmlns:a16="http://schemas.microsoft.com/office/drawing/2014/main" xmlns="" id="{D4945CDC-9A95-4F22-A778-466E95741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">
              <a:extLst>
                <a:ext uri="{FF2B5EF4-FFF2-40B4-BE49-F238E27FC236}">
                  <a16:creationId xmlns:a16="http://schemas.microsoft.com/office/drawing/2014/main" xmlns="" id="{E4B493AA-28AC-4774-B49B-D4C28B1D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">
              <a:extLst>
                <a:ext uri="{FF2B5EF4-FFF2-40B4-BE49-F238E27FC236}">
                  <a16:creationId xmlns:a16="http://schemas.microsoft.com/office/drawing/2014/main" xmlns="" id="{FCB073B8-7FEF-4506-8090-95724A8C6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">
              <a:extLst>
                <a:ext uri="{FF2B5EF4-FFF2-40B4-BE49-F238E27FC236}">
                  <a16:creationId xmlns:a16="http://schemas.microsoft.com/office/drawing/2014/main" xmlns="" id="{F9C77B9D-C2C1-4448-96C9-828DFAF5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100" y="0"/>
            <a:ext cx="5930900" cy="6858000"/>
          </a:xfrm>
          <a:prstGeom prst="rect">
            <a:avLst/>
          </a:prstGeom>
        </p:spPr>
      </p:pic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7B813A8-3F83-4446-A5DC-41B3711048ED}"/>
              </a:ext>
            </a:extLst>
          </p:cNvPr>
          <p:cNvGrpSpPr/>
          <p:nvPr/>
        </p:nvGrpSpPr>
        <p:grpSpPr>
          <a:xfrm rot="20623564">
            <a:off x="9512303" y="632167"/>
            <a:ext cx="2022891" cy="1998923"/>
            <a:chOff x="1472067" y="1409169"/>
            <a:chExt cx="1318845" cy="13032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9" name="任意多边形: 形状 2">
              <a:extLst>
                <a:ext uri="{FF2B5EF4-FFF2-40B4-BE49-F238E27FC236}">
                  <a16:creationId xmlns:a16="http://schemas.microsoft.com/office/drawing/2014/main" xmlns="" id="{107572C7-90E1-4CB0-8646-54B38E24521A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3">
              <a:extLst>
                <a:ext uri="{FF2B5EF4-FFF2-40B4-BE49-F238E27FC236}">
                  <a16:creationId xmlns:a16="http://schemas.microsoft.com/office/drawing/2014/main" xmlns="" id="{C73CBB9F-9F18-4B89-B9C8-D084DC51A23A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1" name="图形 1">
              <a:extLst>
                <a:ext uri="{FF2B5EF4-FFF2-40B4-BE49-F238E27FC236}">
                  <a16:creationId xmlns:a16="http://schemas.microsoft.com/office/drawing/2014/main" xmlns="" id="{15C103B6-1F25-409E-8036-12BB34BC9C24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59" name="任意多边形: 形状 12">
                <a:extLst>
                  <a:ext uri="{FF2B5EF4-FFF2-40B4-BE49-F238E27FC236}">
                    <a16:creationId xmlns:a16="http://schemas.microsoft.com/office/drawing/2014/main" xmlns="" id="{FCEC4CEC-1842-4D38-AE1A-63AD026ED419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3">
                <a:extLst>
                  <a:ext uri="{FF2B5EF4-FFF2-40B4-BE49-F238E27FC236}">
                    <a16:creationId xmlns:a16="http://schemas.microsoft.com/office/drawing/2014/main" xmlns="" id="{EDA4D3FB-2E21-46A5-A21E-A5AECDDF6C89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2" name="任意多边形: 形状 5">
              <a:extLst>
                <a:ext uri="{FF2B5EF4-FFF2-40B4-BE49-F238E27FC236}">
                  <a16:creationId xmlns:a16="http://schemas.microsoft.com/office/drawing/2014/main" xmlns="" id="{116ECB7F-B309-4729-AB83-072EFFF6B6AE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6">
              <a:extLst>
                <a:ext uri="{FF2B5EF4-FFF2-40B4-BE49-F238E27FC236}">
                  <a16:creationId xmlns:a16="http://schemas.microsoft.com/office/drawing/2014/main" xmlns="" id="{D80A9391-A514-4793-8D7E-6F1B8D506FFD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7">
              <a:extLst>
                <a:ext uri="{FF2B5EF4-FFF2-40B4-BE49-F238E27FC236}">
                  <a16:creationId xmlns:a16="http://schemas.microsoft.com/office/drawing/2014/main" xmlns="" id="{80380BB7-D34F-4816-9D53-2C7A988A5AA3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8">
              <a:extLst>
                <a:ext uri="{FF2B5EF4-FFF2-40B4-BE49-F238E27FC236}">
                  <a16:creationId xmlns:a16="http://schemas.microsoft.com/office/drawing/2014/main" xmlns="" id="{50EF910C-A8CB-4E30-8C73-DE8167C2BE31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9">
              <a:extLst>
                <a:ext uri="{FF2B5EF4-FFF2-40B4-BE49-F238E27FC236}">
                  <a16:creationId xmlns:a16="http://schemas.microsoft.com/office/drawing/2014/main" xmlns="" id="{D7FEC374-5368-4989-85E0-02D50CB744C8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0">
              <a:extLst>
                <a:ext uri="{FF2B5EF4-FFF2-40B4-BE49-F238E27FC236}">
                  <a16:creationId xmlns:a16="http://schemas.microsoft.com/office/drawing/2014/main" xmlns="" id="{5A484573-FA27-4253-BD61-830E927529BF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1">
              <a:extLst>
                <a:ext uri="{FF2B5EF4-FFF2-40B4-BE49-F238E27FC236}">
                  <a16:creationId xmlns:a16="http://schemas.microsoft.com/office/drawing/2014/main" xmlns="" id="{3D2644F7-C9B9-42F5-BF0D-6B2402057A65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任意多边形 141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1633668" y="-710152"/>
            <a:ext cx="8924664" cy="82793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F2CE">
              <a:alpha val="30000"/>
            </a:srgb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1" name="任意多边形 140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016984" y="-354552"/>
            <a:ext cx="8158032" cy="75681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60A8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任意多边形 52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400300" y="1048"/>
            <a:ext cx="7391400" cy="68569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ln>
            <a:noFill/>
          </a:ln>
          <a:effectLst>
            <a:outerShdw blurRad="4064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6401" y="729457"/>
            <a:ext cx="63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gradFill>
                  <a:gsLst>
                    <a:gs pos="0">
                      <a:schemeClr val="bg1"/>
                    </a:gs>
                    <a:gs pos="81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16600" dirty="0">
              <a:gradFill>
                <a:gsLst>
                  <a:gs pos="0">
                    <a:schemeClr val="bg1"/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904877" y="2678919"/>
            <a:ext cx="6391493" cy="1040402"/>
            <a:chOff x="2727077" y="2172880"/>
            <a:chExt cx="6391493" cy="1040402"/>
          </a:xfrm>
        </p:grpSpPr>
        <p:sp>
          <p:nvSpPr>
            <p:cNvPr id="6" name="文本框 5"/>
            <p:cNvSpPr txBox="1"/>
            <p:nvPr/>
          </p:nvSpPr>
          <p:spPr>
            <a:xfrm>
              <a:off x="2727077" y="2172880"/>
              <a:ext cx="639149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400" dirty="0" smtClean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几何风总结汇报商务通用</a:t>
              </a:r>
              <a:endParaRPr lang="zh-CN" altLang="en-US" sz="44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793224" y="2936283"/>
              <a:ext cx="621107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200" dirty="0" smtClean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THE USER CAN DEMONSTRATE ON A PROJECTOR OR COMPUTER</a:t>
              </a:r>
              <a:endPara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3046007" y="3934349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4724400" y="5112025"/>
            <a:ext cx="2743200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</a:t>
            </a:r>
            <a:r>
              <a:rPr lang="zh-CN" altLang="en-US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人：</a:t>
            </a:r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3357144" y="4057874"/>
            <a:ext cx="5588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工作总结 </a:t>
            </a:r>
            <a:r>
              <a:rPr lang="en-US" altLang="zh-CN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工作汇报 </a:t>
            </a:r>
            <a:r>
              <a:rPr lang="en-US" altLang="zh-CN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几何风 </a:t>
            </a:r>
            <a:r>
              <a:rPr lang="en-US" altLang="zh-CN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商务通用</a:t>
            </a:r>
            <a:endParaRPr lang="zh-CN" altLang="en-US" sz="14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>
            <a:off x="3046007" y="4493149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6270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六边形 2"/>
          <p:cNvSpPr/>
          <p:nvPr/>
        </p:nvSpPr>
        <p:spPr>
          <a:xfrm>
            <a:off x="1399944" y="3939640"/>
            <a:ext cx="1801614" cy="505889"/>
          </a:xfrm>
          <a:prstGeom prst="hexagon">
            <a:avLst/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六边形 3"/>
          <p:cNvSpPr/>
          <p:nvPr/>
        </p:nvSpPr>
        <p:spPr>
          <a:xfrm>
            <a:off x="3744575" y="3939640"/>
            <a:ext cx="1801614" cy="505889"/>
          </a:xfrm>
          <a:prstGeom prst="hexagon">
            <a:avLst/>
          </a:prstGeom>
          <a:solidFill>
            <a:srgbClr val="0061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六边形 4"/>
          <p:cNvSpPr/>
          <p:nvPr/>
        </p:nvSpPr>
        <p:spPr>
          <a:xfrm>
            <a:off x="6157340" y="3939640"/>
            <a:ext cx="1801614" cy="505889"/>
          </a:xfrm>
          <a:prstGeom prst="hexagon">
            <a:avLst/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六边形 5"/>
          <p:cNvSpPr/>
          <p:nvPr/>
        </p:nvSpPr>
        <p:spPr>
          <a:xfrm>
            <a:off x="8649515" y="3939640"/>
            <a:ext cx="1801614" cy="505889"/>
          </a:xfrm>
          <a:prstGeom prst="hexagon">
            <a:avLst/>
          </a:prstGeom>
          <a:solidFill>
            <a:srgbClr val="0061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72062" y="1515800"/>
            <a:ext cx="1972361" cy="1972361"/>
            <a:chOff x="304800" y="673100"/>
            <a:chExt cx="4000500" cy="4000500"/>
          </a:xfrm>
          <a:effectLst/>
        </p:grpSpPr>
        <p:sp>
          <p:nvSpPr>
            <p:cNvPr id="8" name="同心圆 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691470" y="1515800"/>
            <a:ext cx="1972361" cy="1972361"/>
            <a:chOff x="304800" y="673100"/>
            <a:chExt cx="4000500" cy="4000500"/>
          </a:xfrm>
          <a:effectLst/>
        </p:grpSpPr>
        <p:sp>
          <p:nvSpPr>
            <p:cNvPr id="11" name="同心圆 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130062" y="1515800"/>
            <a:ext cx="1972361" cy="1972361"/>
            <a:chOff x="304800" y="673100"/>
            <a:chExt cx="4000500" cy="4000500"/>
          </a:xfrm>
          <a:effectLst/>
        </p:grpSpPr>
        <p:sp>
          <p:nvSpPr>
            <p:cNvPr id="14" name="同心圆 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583335" y="1515800"/>
            <a:ext cx="1972361" cy="1972361"/>
            <a:chOff x="304800" y="673100"/>
            <a:chExt cx="4000500" cy="4000500"/>
          </a:xfrm>
          <a:effectLst/>
        </p:grpSpPr>
        <p:sp>
          <p:nvSpPr>
            <p:cNvPr id="17" name="同心圆 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19" name="等腰三角形 15"/>
          <p:cNvSpPr>
            <a:spLocks noChangeArrowheads="1"/>
          </p:cNvSpPr>
          <p:nvPr/>
        </p:nvSpPr>
        <p:spPr bwMode="auto">
          <a:xfrm flipV="1">
            <a:off x="2137239" y="3675773"/>
            <a:ext cx="287302" cy="192064"/>
          </a:xfrm>
          <a:prstGeom prst="triangle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0" name="等腰三角形 26"/>
          <p:cNvSpPr>
            <a:spLocks noChangeArrowheads="1"/>
          </p:cNvSpPr>
          <p:nvPr/>
        </p:nvSpPr>
        <p:spPr bwMode="auto">
          <a:xfrm flipV="1">
            <a:off x="4510029" y="3675773"/>
            <a:ext cx="287301" cy="192064"/>
          </a:xfrm>
          <a:prstGeom prst="triangle">
            <a:avLst>
              <a:gd name="adj" fmla="val 50000"/>
            </a:avLst>
          </a:prstGeom>
          <a:solidFill>
            <a:srgbClr val="0061D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等腰三角形 32"/>
          <p:cNvSpPr>
            <a:spLocks noChangeArrowheads="1"/>
          </p:cNvSpPr>
          <p:nvPr/>
        </p:nvSpPr>
        <p:spPr bwMode="auto">
          <a:xfrm flipV="1">
            <a:off x="6896547" y="3675773"/>
            <a:ext cx="287301" cy="192064"/>
          </a:xfrm>
          <a:prstGeom prst="triangle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等腰三角形 38"/>
          <p:cNvSpPr>
            <a:spLocks noChangeArrowheads="1"/>
          </p:cNvSpPr>
          <p:nvPr/>
        </p:nvSpPr>
        <p:spPr bwMode="auto">
          <a:xfrm flipV="1">
            <a:off x="9408421" y="3675773"/>
            <a:ext cx="287302" cy="192064"/>
          </a:xfrm>
          <a:prstGeom prst="triangle">
            <a:avLst>
              <a:gd name="adj" fmla="val 50000"/>
            </a:avLst>
          </a:prstGeom>
          <a:solidFill>
            <a:srgbClr val="0061D5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Rectangle 60"/>
          <p:cNvSpPr>
            <a:spLocks noChangeArrowheads="1"/>
          </p:cNvSpPr>
          <p:nvPr/>
        </p:nvSpPr>
        <p:spPr bwMode="auto">
          <a:xfrm>
            <a:off x="1388807" y="3989542"/>
            <a:ext cx="17841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4" name="矩形 47"/>
          <p:cNvSpPr>
            <a:spLocks noChangeArrowheads="1"/>
          </p:cNvSpPr>
          <p:nvPr/>
        </p:nvSpPr>
        <p:spPr bwMode="auto">
          <a:xfrm>
            <a:off x="1355177" y="4646148"/>
            <a:ext cx="1855559" cy="10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9" tIns="45710" rIns="91419" bIns="4571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en-GB" altLang="zh-CN" sz="12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5" name="Rectangle 60"/>
          <p:cNvSpPr>
            <a:spLocks noChangeArrowheads="1"/>
          </p:cNvSpPr>
          <p:nvPr/>
        </p:nvSpPr>
        <p:spPr bwMode="auto">
          <a:xfrm>
            <a:off x="3819860" y="3988699"/>
            <a:ext cx="16676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6" name="矩形 47"/>
          <p:cNvSpPr>
            <a:spLocks noChangeArrowheads="1"/>
          </p:cNvSpPr>
          <p:nvPr/>
        </p:nvSpPr>
        <p:spPr bwMode="auto">
          <a:xfrm>
            <a:off x="3717603" y="4646148"/>
            <a:ext cx="1855558" cy="10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9" tIns="45710" rIns="91419" bIns="4571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en-GB" altLang="zh-CN" sz="12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7" name="Rectangle 60"/>
          <p:cNvSpPr>
            <a:spLocks noChangeArrowheads="1"/>
          </p:cNvSpPr>
          <p:nvPr/>
        </p:nvSpPr>
        <p:spPr bwMode="auto">
          <a:xfrm>
            <a:off x="6220265" y="3988699"/>
            <a:ext cx="16676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6126304" y="4646148"/>
            <a:ext cx="1855558" cy="10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9" tIns="45710" rIns="91419" bIns="4571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en-GB" altLang="zh-CN" sz="12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9" name="Rectangle 60"/>
          <p:cNvSpPr>
            <a:spLocks noChangeArrowheads="1"/>
          </p:cNvSpPr>
          <p:nvPr/>
        </p:nvSpPr>
        <p:spPr bwMode="auto">
          <a:xfrm>
            <a:off x="8717944" y="3988699"/>
            <a:ext cx="166763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0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8641735" y="4646148"/>
            <a:ext cx="1855559" cy="1031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1419" tIns="45710" rIns="91419" bIns="4571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en-GB" altLang="zh-CN" sz="12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72062" y="1466868"/>
            <a:ext cx="2070223" cy="2070221"/>
            <a:chOff x="1752735" y="879940"/>
            <a:chExt cx="2070478" cy="2070476"/>
          </a:xfrm>
          <a:effectLst/>
        </p:grpSpPr>
        <p:sp>
          <p:nvSpPr>
            <p:cNvPr id="32" name="同心圆 31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solidFill>
              <a:srgbClr val="00F2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同心圆 32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48030" y="1466868"/>
            <a:ext cx="2070223" cy="2070221"/>
            <a:chOff x="1752735" y="879940"/>
            <a:chExt cx="2070478" cy="2070476"/>
          </a:xfrm>
          <a:effectLst/>
        </p:grpSpPr>
        <p:sp>
          <p:nvSpPr>
            <p:cNvPr id="35" name="同心圆 34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solidFill>
              <a:srgbClr val="0061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同心圆 35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104979" y="1466868"/>
            <a:ext cx="2070223" cy="2070221"/>
            <a:chOff x="1752735" y="879940"/>
            <a:chExt cx="2070478" cy="2070476"/>
          </a:xfrm>
          <a:effectLst/>
        </p:grpSpPr>
        <p:sp>
          <p:nvSpPr>
            <p:cNvPr id="38" name="同心圆 37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solidFill>
              <a:srgbClr val="00F2CE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同心圆 38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 dirty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561853" y="1466868"/>
            <a:ext cx="2070223" cy="2070221"/>
            <a:chOff x="1752735" y="879940"/>
            <a:chExt cx="2070478" cy="2070476"/>
          </a:xfrm>
          <a:effectLst/>
        </p:grpSpPr>
        <p:sp>
          <p:nvSpPr>
            <p:cNvPr id="41" name="同心圆 40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solidFill>
              <a:srgbClr val="0061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同心圆 41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43" name="椭圆 42"/>
          <p:cNvSpPr/>
          <p:nvPr/>
        </p:nvSpPr>
        <p:spPr>
          <a:xfrm>
            <a:off x="1467081" y="1661889"/>
            <a:ext cx="1680179" cy="1680179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277">
              <a:defRPr/>
            </a:pPr>
            <a:endParaRPr lang="zh-CN" altLang="en-US" sz="1799" kern="0">
              <a:solidFill>
                <a:sysClr val="window" lastClr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3843052" y="1661889"/>
            <a:ext cx="1680179" cy="1680179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277">
              <a:defRPr/>
            </a:pPr>
            <a:endParaRPr lang="zh-CN" altLang="en-US" sz="1799" kern="0">
              <a:solidFill>
                <a:sysClr val="window" lastClr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6314251" y="1661889"/>
            <a:ext cx="1680179" cy="1680179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277">
              <a:defRPr/>
            </a:pPr>
            <a:endParaRPr lang="zh-CN" altLang="en-US" sz="1799" kern="0" dirty="0">
              <a:solidFill>
                <a:sysClr val="window" lastClr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8756875" y="1661889"/>
            <a:ext cx="1680179" cy="1680179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277">
              <a:defRPr/>
            </a:pPr>
            <a:endParaRPr lang="zh-CN" altLang="en-US" sz="1799" kern="0">
              <a:solidFill>
                <a:sysClr val="window" lastClr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4257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2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450"/>
                            </p:stCondLst>
                            <p:childTnLst>
                              <p:par>
                                <p:cTn id="6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950"/>
                            </p:stCondLst>
                            <p:childTnLst>
                              <p:par>
                                <p:cTn id="6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450"/>
                            </p:stCondLst>
                            <p:childTnLst>
                              <p:par>
                                <p:cTn id="7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200"/>
                            </p:stCondLst>
                            <p:childTnLst>
                              <p:par>
                                <p:cTn id="8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7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950"/>
                            </p:stCondLst>
                            <p:childTnLst>
                              <p:par>
                                <p:cTn id="9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45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950"/>
                            </p:stCondLst>
                            <p:childTnLst>
                              <p:par>
                                <p:cTn id="10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6200"/>
                            </p:stCondLst>
                            <p:childTnLst>
                              <p:par>
                                <p:cTn id="1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7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9" grpId="0" bldLvl="0" animBg="1" autoUpdateAnimBg="0"/>
      <p:bldP spid="20" grpId="0" bldLvl="0" animBg="1" autoUpdateAnimBg="0"/>
      <p:bldP spid="21" grpId="0" bldLvl="0" animBg="1" autoUpdateAnimBg="0"/>
      <p:bldP spid="22" grpId="0" bldLvl="0" animBg="1" autoUpdateAnimBg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43" grpId="0" animBg="1"/>
      <p:bldP spid="44" grpId="0" animBg="1"/>
      <p:bldP spid="45" grpId="0" animBg="1"/>
      <p:bldP spid="4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392553" y="1581839"/>
            <a:ext cx="2706045" cy="2710298"/>
            <a:chOff x="1392553" y="1581839"/>
            <a:chExt cx="2706045" cy="2710298"/>
          </a:xfrm>
        </p:grpSpPr>
        <p:grpSp>
          <p:nvGrpSpPr>
            <p:cNvPr id="4" name="组合 3"/>
            <p:cNvGrpSpPr/>
            <p:nvPr/>
          </p:nvGrpSpPr>
          <p:grpSpPr>
            <a:xfrm>
              <a:off x="1392553" y="1581839"/>
              <a:ext cx="2706045" cy="2710298"/>
              <a:chOff x="1393278" y="1580877"/>
              <a:chExt cx="2707454" cy="2711710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>
                <a:off x="1393278" y="1580877"/>
                <a:ext cx="2707454" cy="2711710"/>
              </a:xfrm>
              <a:prstGeom prst="ellipse">
                <a:avLst/>
              </a:prstGeom>
              <a:solidFill>
                <a:srgbClr val="00F2CE"/>
              </a:solidFill>
              <a:ln w="381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7" name="Oval 6"/>
              <p:cNvSpPr>
                <a:spLocks noChangeArrowheads="1"/>
              </p:cNvSpPr>
              <p:nvPr/>
            </p:nvSpPr>
            <p:spPr bwMode="auto">
              <a:xfrm>
                <a:off x="1474163" y="1661762"/>
                <a:ext cx="2545689" cy="2549944"/>
              </a:xfrm>
              <a:prstGeom prst="ellipse">
                <a:avLst/>
              </a:prstGeom>
              <a:noFill/>
              <a:ln w="3175" cap="flat">
                <a:solidFill>
                  <a:schemeClr val="bg1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1613715" y="2569775"/>
              <a:ext cx="22353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r>
                <a:rPr lang="zh-CN" altLang="en-US" sz="3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02622" y="1581838"/>
            <a:ext cx="2701791" cy="2710300"/>
            <a:chOff x="4602622" y="1581838"/>
            <a:chExt cx="2701791" cy="2710300"/>
          </a:xfrm>
        </p:grpSpPr>
        <p:grpSp>
          <p:nvGrpSpPr>
            <p:cNvPr id="9" name="组合 8"/>
            <p:cNvGrpSpPr/>
            <p:nvPr/>
          </p:nvGrpSpPr>
          <p:grpSpPr>
            <a:xfrm>
              <a:off x="4602622" y="1581838"/>
              <a:ext cx="2701791" cy="2710300"/>
              <a:chOff x="4605019" y="1580876"/>
              <a:chExt cx="2703198" cy="2711712"/>
            </a:xfrm>
          </p:grpSpPr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4605019" y="1580876"/>
                <a:ext cx="2703198" cy="2711712"/>
              </a:xfrm>
              <a:prstGeom prst="ellipse">
                <a:avLst/>
              </a:prstGeom>
              <a:solidFill>
                <a:srgbClr val="0061D5"/>
              </a:solidFill>
              <a:ln w="381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302A28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4681644" y="1661761"/>
                <a:ext cx="2545688" cy="2549946"/>
              </a:xfrm>
              <a:prstGeom prst="ellipse">
                <a:avLst/>
              </a:prstGeom>
              <a:noFill/>
              <a:ln w="3175" cap="flat">
                <a:solidFill>
                  <a:srgbClr val="FEFEFE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rgbClr val="302A28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0" name="矩形 9"/>
            <p:cNvSpPr/>
            <p:nvPr/>
          </p:nvSpPr>
          <p:spPr>
            <a:xfrm>
              <a:off x="4845384" y="2583229"/>
              <a:ext cx="223534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r>
                <a:rPr lang="zh-CN" altLang="en-US" sz="32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  <a:endParaRPr lang="zh-CN" altLang="en-US" sz="3200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849173" y="1581838"/>
            <a:ext cx="2701791" cy="2710300"/>
            <a:chOff x="7849173" y="1581838"/>
            <a:chExt cx="2701791" cy="2710300"/>
          </a:xfrm>
        </p:grpSpPr>
        <p:grpSp>
          <p:nvGrpSpPr>
            <p:cNvPr id="14" name="组合 13"/>
            <p:cNvGrpSpPr/>
            <p:nvPr/>
          </p:nvGrpSpPr>
          <p:grpSpPr>
            <a:xfrm>
              <a:off x="7849173" y="1581838"/>
              <a:ext cx="2701791" cy="2710300"/>
              <a:chOff x="7853261" y="1580876"/>
              <a:chExt cx="2703198" cy="2711712"/>
            </a:xfrm>
          </p:grpSpPr>
          <p:sp>
            <p:nvSpPr>
              <p:cNvPr id="16" name="Oval 9"/>
              <p:cNvSpPr>
                <a:spLocks noChangeArrowheads="1"/>
              </p:cNvSpPr>
              <p:nvPr/>
            </p:nvSpPr>
            <p:spPr bwMode="auto">
              <a:xfrm>
                <a:off x="7853261" y="1580876"/>
                <a:ext cx="2703198" cy="2711712"/>
              </a:xfrm>
              <a:prstGeom prst="ellipse">
                <a:avLst/>
              </a:prstGeom>
              <a:solidFill>
                <a:srgbClr val="00F2CE"/>
              </a:solidFill>
              <a:ln w="38100" cap="flat">
                <a:noFill/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7" name="Oval 10"/>
              <p:cNvSpPr>
                <a:spLocks noChangeArrowheads="1"/>
              </p:cNvSpPr>
              <p:nvPr/>
            </p:nvSpPr>
            <p:spPr bwMode="auto">
              <a:xfrm>
                <a:off x="7934146" y="1661761"/>
                <a:ext cx="2541432" cy="2549946"/>
              </a:xfrm>
              <a:prstGeom prst="ellipse">
                <a:avLst/>
              </a:prstGeom>
              <a:noFill/>
              <a:ln w="3175" cap="flat">
                <a:solidFill>
                  <a:schemeClr val="bg1"/>
                </a:solidFill>
                <a:prstDash val="dash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392" tIns="45696" rIns="91392" bIns="45696" numCol="1" anchor="t" anchorCtr="0" compatLnSpc="1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</a:pPr>
                <a:endParaRPr lang="zh-CN" altLang="en-US" sz="320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5" name="矩形 14"/>
            <p:cNvSpPr/>
            <p:nvPr/>
          </p:nvSpPr>
          <p:spPr>
            <a:xfrm>
              <a:off x="8095508" y="2599559"/>
              <a:ext cx="22467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r>
                <a:rPr lang="zh-CN" altLang="en-US" sz="32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826865" y="2880986"/>
            <a:ext cx="1029664" cy="144663"/>
            <a:chOff x="2929691" y="2127825"/>
            <a:chExt cx="900366" cy="126498"/>
          </a:xfrm>
        </p:grpSpPr>
        <p:sp>
          <p:nvSpPr>
            <p:cNvPr id="19" name="Oval 13"/>
            <p:cNvSpPr>
              <a:spLocks noChangeArrowheads="1"/>
            </p:cNvSpPr>
            <p:nvPr/>
          </p:nvSpPr>
          <p:spPr bwMode="auto">
            <a:xfrm>
              <a:off x="2929691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Oval 14"/>
            <p:cNvSpPr>
              <a:spLocks noChangeArrowheads="1"/>
            </p:cNvSpPr>
            <p:nvPr/>
          </p:nvSpPr>
          <p:spPr bwMode="auto">
            <a:xfrm>
              <a:off x="3703559" y="2127825"/>
              <a:ext cx="126498" cy="12649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2974337" y="2165030"/>
              <a:ext cx="807354" cy="55809"/>
            </a:xfrm>
            <a:custGeom>
              <a:avLst/>
              <a:gdLst>
                <a:gd name="T0" fmla="*/ 47 w 958"/>
                <a:gd name="T1" fmla="*/ 0 h 66"/>
                <a:gd name="T2" fmla="*/ 913 w 958"/>
                <a:gd name="T3" fmla="*/ 0 h 66"/>
                <a:gd name="T4" fmla="*/ 913 w 958"/>
                <a:gd name="T5" fmla="*/ 66 h 66"/>
                <a:gd name="T6" fmla="*/ 47 w 958"/>
                <a:gd name="T7" fmla="*/ 66 h 66"/>
                <a:gd name="T8" fmla="*/ 47 w 95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8" h="66">
                  <a:moveTo>
                    <a:pt x="47" y="0"/>
                  </a:moveTo>
                  <a:cubicBezTo>
                    <a:pt x="335" y="0"/>
                    <a:pt x="624" y="0"/>
                    <a:pt x="913" y="0"/>
                  </a:cubicBezTo>
                  <a:cubicBezTo>
                    <a:pt x="957" y="2"/>
                    <a:pt x="958" y="63"/>
                    <a:pt x="913" y="66"/>
                  </a:cubicBezTo>
                  <a:cubicBezTo>
                    <a:pt x="624" y="66"/>
                    <a:pt x="335" y="66"/>
                    <a:pt x="47" y="66"/>
                  </a:cubicBezTo>
                  <a:cubicBezTo>
                    <a:pt x="0" y="63"/>
                    <a:pt x="2" y="2"/>
                    <a:pt x="47" y="0"/>
                  </a:cubicBezTo>
                  <a:close/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066007" y="2880986"/>
            <a:ext cx="1029664" cy="144663"/>
            <a:chOff x="5627069" y="2127825"/>
            <a:chExt cx="900366" cy="126498"/>
          </a:xfrm>
        </p:grpSpPr>
        <p:sp>
          <p:nvSpPr>
            <p:cNvPr id="23" name="Oval 16"/>
            <p:cNvSpPr>
              <a:spLocks noChangeArrowheads="1"/>
            </p:cNvSpPr>
            <p:nvPr/>
          </p:nvSpPr>
          <p:spPr bwMode="auto">
            <a:xfrm>
              <a:off x="5627069" y="2127825"/>
              <a:ext cx="126498" cy="126498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 w="7938" cap="flat">
              <a:noFill/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Oval 17"/>
            <p:cNvSpPr>
              <a:spLocks noChangeArrowheads="1"/>
            </p:cNvSpPr>
            <p:nvPr/>
          </p:nvSpPr>
          <p:spPr bwMode="auto">
            <a:xfrm>
              <a:off x="6400937" y="2127825"/>
              <a:ext cx="126498" cy="126498"/>
            </a:xfrm>
            <a:prstGeom prst="ellipse">
              <a:avLst/>
            </a:prstGeom>
            <a:solidFill>
              <a:srgbClr val="231915"/>
            </a:solidFill>
            <a:ln w="7938" cap="flat">
              <a:solidFill>
                <a:srgbClr val="231915"/>
              </a:solidFill>
              <a:prstDash val="solid"/>
              <a:miter lim="800000"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5671715" y="2165030"/>
              <a:ext cx="807354" cy="55809"/>
            </a:xfrm>
            <a:custGeom>
              <a:avLst/>
              <a:gdLst>
                <a:gd name="T0" fmla="*/ 46 w 957"/>
                <a:gd name="T1" fmla="*/ 0 h 66"/>
                <a:gd name="T2" fmla="*/ 912 w 957"/>
                <a:gd name="T3" fmla="*/ 0 h 66"/>
                <a:gd name="T4" fmla="*/ 912 w 957"/>
                <a:gd name="T5" fmla="*/ 66 h 66"/>
                <a:gd name="T6" fmla="*/ 46 w 957"/>
                <a:gd name="T7" fmla="*/ 66 h 66"/>
                <a:gd name="T8" fmla="*/ 46 w 957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7" h="66">
                  <a:moveTo>
                    <a:pt x="46" y="0"/>
                  </a:moveTo>
                  <a:cubicBezTo>
                    <a:pt x="335" y="0"/>
                    <a:pt x="624" y="0"/>
                    <a:pt x="912" y="0"/>
                  </a:cubicBezTo>
                  <a:cubicBezTo>
                    <a:pt x="957" y="2"/>
                    <a:pt x="957" y="63"/>
                    <a:pt x="912" y="66"/>
                  </a:cubicBezTo>
                  <a:cubicBezTo>
                    <a:pt x="624" y="66"/>
                    <a:pt x="335" y="66"/>
                    <a:pt x="46" y="66"/>
                  </a:cubicBezTo>
                  <a:cubicBezTo>
                    <a:pt x="0" y="63"/>
                    <a:pt x="1" y="2"/>
                    <a:pt x="46" y="0"/>
                  </a:cubicBezTo>
                  <a:close/>
                </a:path>
              </a:pathLst>
            </a:custGeom>
            <a:solidFill>
              <a:srgbClr val="C8C9C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1336802" y="4512847"/>
            <a:ext cx="2817546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79207" y="4493175"/>
            <a:ext cx="2778643" cy="907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930016" y="4493175"/>
            <a:ext cx="2742544" cy="907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773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椭圆 2"/>
          <p:cNvSpPr>
            <a:spLocks noChangeAspect="1"/>
          </p:cNvSpPr>
          <p:nvPr/>
        </p:nvSpPr>
        <p:spPr>
          <a:xfrm>
            <a:off x="6010295" y="3422523"/>
            <a:ext cx="2010634" cy="2010633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4001770" y="1459529"/>
            <a:ext cx="2010634" cy="2010633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571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椭圆 4"/>
          <p:cNvSpPr>
            <a:spLocks noChangeAspect="1"/>
          </p:cNvSpPr>
          <p:nvPr/>
        </p:nvSpPr>
        <p:spPr>
          <a:xfrm>
            <a:off x="8023039" y="1459529"/>
            <a:ext cx="2010634" cy="2010633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椭圆 5"/>
          <p:cNvSpPr>
            <a:spLocks noChangeAspect="1"/>
          </p:cNvSpPr>
          <p:nvPr/>
        </p:nvSpPr>
        <p:spPr>
          <a:xfrm>
            <a:off x="2031169" y="3470162"/>
            <a:ext cx="2010634" cy="2010633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71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054912" y="1459529"/>
            <a:ext cx="2371909" cy="2010634"/>
            <a:chOff x="2054912" y="1992929"/>
            <a:chExt cx="2371909" cy="2010634"/>
          </a:xfrm>
        </p:grpSpPr>
        <p:sp>
          <p:nvSpPr>
            <p:cNvPr id="8" name="任意多边形 7"/>
            <p:cNvSpPr>
              <a:spLocks noChangeAspect="1"/>
            </p:cNvSpPr>
            <p:nvPr/>
          </p:nvSpPr>
          <p:spPr>
            <a:xfrm>
              <a:off x="2054912" y="1992929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00F2CE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" name="Freeform 26"/>
            <p:cNvSpPr>
              <a:spLocks noEditPoints="1"/>
            </p:cNvSpPr>
            <p:nvPr/>
          </p:nvSpPr>
          <p:spPr bwMode="auto">
            <a:xfrm>
              <a:off x="2795544" y="2358136"/>
              <a:ext cx="445322" cy="467870"/>
            </a:xfrm>
            <a:custGeom>
              <a:avLst/>
              <a:gdLst>
                <a:gd name="T0" fmla="*/ 139 w 577"/>
                <a:gd name="T1" fmla="*/ 87 h 609"/>
                <a:gd name="T2" fmla="*/ 27 w 577"/>
                <a:gd name="T3" fmla="*/ 87 h 609"/>
                <a:gd name="T4" fmla="*/ 27 w 577"/>
                <a:gd name="T5" fmla="*/ 48 h 609"/>
                <a:gd name="T6" fmla="*/ 139 w 577"/>
                <a:gd name="T7" fmla="*/ 48 h 609"/>
                <a:gd name="T8" fmla="*/ 139 w 577"/>
                <a:gd name="T9" fmla="*/ 87 h 609"/>
                <a:gd name="T10" fmla="*/ 139 w 577"/>
                <a:gd name="T11" fmla="*/ 179 h 609"/>
                <a:gd name="T12" fmla="*/ 27 w 577"/>
                <a:gd name="T13" fmla="*/ 179 h 609"/>
                <a:gd name="T14" fmla="*/ 27 w 577"/>
                <a:gd name="T15" fmla="*/ 140 h 609"/>
                <a:gd name="T16" fmla="*/ 139 w 577"/>
                <a:gd name="T17" fmla="*/ 140 h 609"/>
                <a:gd name="T18" fmla="*/ 139 w 577"/>
                <a:gd name="T19" fmla="*/ 179 h 609"/>
                <a:gd name="T20" fmla="*/ 139 w 577"/>
                <a:gd name="T21" fmla="*/ 271 h 609"/>
                <a:gd name="T22" fmla="*/ 27 w 577"/>
                <a:gd name="T23" fmla="*/ 271 h 609"/>
                <a:gd name="T24" fmla="*/ 27 w 577"/>
                <a:gd name="T25" fmla="*/ 232 h 609"/>
                <a:gd name="T26" fmla="*/ 139 w 577"/>
                <a:gd name="T27" fmla="*/ 232 h 609"/>
                <a:gd name="T28" fmla="*/ 139 w 577"/>
                <a:gd name="T29" fmla="*/ 271 h 609"/>
                <a:gd name="T30" fmla="*/ 0 w 577"/>
                <a:gd name="T31" fmla="*/ 609 h 609"/>
                <a:gd name="T32" fmla="*/ 166 w 577"/>
                <a:gd name="T33" fmla="*/ 609 h 609"/>
                <a:gd name="T34" fmla="*/ 166 w 577"/>
                <a:gd name="T35" fmla="*/ 0 h 609"/>
                <a:gd name="T36" fmla="*/ 0 w 577"/>
                <a:gd name="T37" fmla="*/ 0 h 609"/>
                <a:gd name="T38" fmla="*/ 0 w 577"/>
                <a:gd name="T39" fmla="*/ 609 h 609"/>
                <a:gd name="T40" fmla="*/ 344 w 577"/>
                <a:gd name="T41" fmla="*/ 87 h 609"/>
                <a:gd name="T42" fmla="*/ 232 w 577"/>
                <a:gd name="T43" fmla="*/ 87 h 609"/>
                <a:gd name="T44" fmla="*/ 232 w 577"/>
                <a:gd name="T45" fmla="*/ 48 h 609"/>
                <a:gd name="T46" fmla="*/ 344 w 577"/>
                <a:gd name="T47" fmla="*/ 48 h 609"/>
                <a:gd name="T48" fmla="*/ 344 w 577"/>
                <a:gd name="T49" fmla="*/ 87 h 609"/>
                <a:gd name="T50" fmla="*/ 344 w 577"/>
                <a:gd name="T51" fmla="*/ 179 h 609"/>
                <a:gd name="T52" fmla="*/ 232 w 577"/>
                <a:gd name="T53" fmla="*/ 179 h 609"/>
                <a:gd name="T54" fmla="*/ 232 w 577"/>
                <a:gd name="T55" fmla="*/ 140 h 609"/>
                <a:gd name="T56" fmla="*/ 344 w 577"/>
                <a:gd name="T57" fmla="*/ 140 h 609"/>
                <a:gd name="T58" fmla="*/ 344 w 577"/>
                <a:gd name="T59" fmla="*/ 179 h 609"/>
                <a:gd name="T60" fmla="*/ 344 w 577"/>
                <a:gd name="T61" fmla="*/ 271 h 609"/>
                <a:gd name="T62" fmla="*/ 232 w 577"/>
                <a:gd name="T63" fmla="*/ 271 h 609"/>
                <a:gd name="T64" fmla="*/ 232 w 577"/>
                <a:gd name="T65" fmla="*/ 232 h 609"/>
                <a:gd name="T66" fmla="*/ 344 w 577"/>
                <a:gd name="T67" fmla="*/ 232 h 609"/>
                <a:gd name="T68" fmla="*/ 344 w 577"/>
                <a:gd name="T69" fmla="*/ 271 h 609"/>
                <a:gd name="T70" fmla="*/ 205 w 577"/>
                <a:gd name="T71" fmla="*/ 609 h 609"/>
                <a:gd name="T72" fmla="*/ 371 w 577"/>
                <a:gd name="T73" fmla="*/ 609 h 609"/>
                <a:gd name="T74" fmla="*/ 371 w 577"/>
                <a:gd name="T75" fmla="*/ 0 h 609"/>
                <a:gd name="T76" fmla="*/ 205 w 577"/>
                <a:gd name="T77" fmla="*/ 0 h 609"/>
                <a:gd name="T78" fmla="*/ 205 w 577"/>
                <a:gd name="T79" fmla="*/ 609 h 609"/>
                <a:gd name="T80" fmla="*/ 549 w 577"/>
                <a:gd name="T81" fmla="*/ 87 h 609"/>
                <a:gd name="T82" fmla="*/ 437 w 577"/>
                <a:gd name="T83" fmla="*/ 87 h 609"/>
                <a:gd name="T84" fmla="*/ 437 w 577"/>
                <a:gd name="T85" fmla="*/ 48 h 609"/>
                <a:gd name="T86" fmla="*/ 549 w 577"/>
                <a:gd name="T87" fmla="*/ 48 h 609"/>
                <a:gd name="T88" fmla="*/ 549 w 577"/>
                <a:gd name="T89" fmla="*/ 87 h 609"/>
                <a:gd name="T90" fmla="*/ 549 w 577"/>
                <a:gd name="T91" fmla="*/ 179 h 609"/>
                <a:gd name="T92" fmla="*/ 437 w 577"/>
                <a:gd name="T93" fmla="*/ 179 h 609"/>
                <a:gd name="T94" fmla="*/ 437 w 577"/>
                <a:gd name="T95" fmla="*/ 140 h 609"/>
                <a:gd name="T96" fmla="*/ 549 w 577"/>
                <a:gd name="T97" fmla="*/ 140 h 609"/>
                <a:gd name="T98" fmla="*/ 549 w 577"/>
                <a:gd name="T99" fmla="*/ 179 h 609"/>
                <a:gd name="T100" fmla="*/ 549 w 577"/>
                <a:gd name="T101" fmla="*/ 271 h 609"/>
                <a:gd name="T102" fmla="*/ 437 w 577"/>
                <a:gd name="T103" fmla="*/ 271 h 609"/>
                <a:gd name="T104" fmla="*/ 437 w 577"/>
                <a:gd name="T105" fmla="*/ 232 h 609"/>
                <a:gd name="T106" fmla="*/ 549 w 577"/>
                <a:gd name="T107" fmla="*/ 232 h 609"/>
                <a:gd name="T108" fmla="*/ 549 w 577"/>
                <a:gd name="T109" fmla="*/ 271 h 609"/>
                <a:gd name="T110" fmla="*/ 410 w 577"/>
                <a:gd name="T111" fmla="*/ 609 h 609"/>
                <a:gd name="T112" fmla="*/ 577 w 577"/>
                <a:gd name="T113" fmla="*/ 609 h 609"/>
                <a:gd name="T114" fmla="*/ 577 w 577"/>
                <a:gd name="T115" fmla="*/ 0 h 609"/>
                <a:gd name="T116" fmla="*/ 410 w 577"/>
                <a:gd name="T117" fmla="*/ 0 h 609"/>
                <a:gd name="T118" fmla="*/ 410 w 577"/>
                <a:gd name="T119" fmla="*/ 609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77" h="609">
                  <a:moveTo>
                    <a:pt x="139" y="87"/>
                  </a:moveTo>
                  <a:lnTo>
                    <a:pt x="27" y="87"/>
                  </a:lnTo>
                  <a:lnTo>
                    <a:pt x="27" y="48"/>
                  </a:lnTo>
                  <a:lnTo>
                    <a:pt x="139" y="48"/>
                  </a:lnTo>
                  <a:lnTo>
                    <a:pt x="139" y="87"/>
                  </a:lnTo>
                  <a:close/>
                  <a:moveTo>
                    <a:pt x="139" y="179"/>
                  </a:moveTo>
                  <a:lnTo>
                    <a:pt x="27" y="179"/>
                  </a:lnTo>
                  <a:lnTo>
                    <a:pt x="27" y="140"/>
                  </a:lnTo>
                  <a:lnTo>
                    <a:pt x="139" y="140"/>
                  </a:lnTo>
                  <a:lnTo>
                    <a:pt x="139" y="179"/>
                  </a:lnTo>
                  <a:close/>
                  <a:moveTo>
                    <a:pt x="139" y="271"/>
                  </a:moveTo>
                  <a:lnTo>
                    <a:pt x="27" y="271"/>
                  </a:lnTo>
                  <a:lnTo>
                    <a:pt x="27" y="232"/>
                  </a:lnTo>
                  <a:lnTo>
                    <a:pt x="139" y="232"/>
                  </a:lnTo>
                  <a:lnTo>
                    <a:pt x="139" y="271"/>
                  </a:lnTo>
                  <a:close/>
                  <a:moveTo>
                    <a:pt x="0" y="609"/>
                  </a:moveTo>
                  <a:lnTo>
                    <a:pt x="166" y="609"/>
                  </a:lnTo>
                  <a:lnTo>
                    <a:pt x="166" y="0"/>
                  </a:lnTo>
                  <a:lnTo>
                    <a:pt x="0" y="0"/>
                  </a:lnTo>
                  <a:lnTo>
                    <a:pt x="0" y="609"/>
                  </a:lnTo>
                  <a:close/>
                  <a:moveTo>
                    <a:pt x="344" y="87"/>
                  </a:moveTo>
                  <a:lnTo>
                    <a:pt x="232" y="87"/>
                  </a:lnTo>
                  <a:lnTo>
                    <a:pt x="232" y="48"/>
                  </a:lnTo>
                  <a:lnTo>
                    <a:pt x="344" y="48"/>
                  </a:lnTo>
                  <a:lnTo>
                    <a:pt x="344" y="87"/>
                  </a:lnTo>
                  <a:close/>
                  <a:moveTo>
                    <a:pt x="344" y="179"/>
                  </a:moveTo>
                  <a:lnTo>
                    <a:pt x="232" y="179"/>
                  </a:lnTo>
                  <a:lnTo>
                    <a:pt x="232" y="140"/>
                  </a:lnTo>
                  <a:lnTo>
                    <a:pt x="344" y="140"/>
                  </a:lnTo>
                  <a:lnTo>
                    <a:pt x="344" y="179"/>
                  </a:lnTo>
                  <a:close/>
                  <a:moveTo>
                    <a:pt x="344" y="271"/>
                  </a:moveTo>
                  <a:lnTo>
                    <a:pt x="232" y="271"/>
                  </a:lnTo>
                  <a:lnTo>
                    <a:pt x="232" y="232"/>
                  </a:lnTo>
                  <a:lnTo>
                    <a:pt x="344" y="232"/>
                  </a:lnTo>
                  <a:lnTo>
                    <a:pt x="344" y="271"/>
                  </a:lnTo>
                  <a:close/>
                  <a:moveTo>
                    <a:pt x="205" y="609"/>
                  </a:moveTo>
                  <a:lnTo>
                    <a:pt x="371" y="609"/>
                  </a:lnTo>
                  <a:lnTo>
                    <a:pt x="371" y="0"/>
                  </a:lnTo>
                  <a:lnTo>
                    <a:pt x="205" y="0"/>
                  </a:lnTo>
                  <a:lnTo>
                    <a:pt x="205" y="609"/>
                  </a:lnTo>
                  <a:close/>
                  <a:moveTo>
                    <a:pt x="549" y="87"/>
                  </a:moveTo>
                  <a:lnTo>
                    <a:pt x="437" y="87"/>
                  </a:lnTo>
                  <a:lnTo>
                    <a:pt x="437" y="48"/>
                  </a:lnTo>
                  <a:lnTo>
                    <a:pt x="549" y="48"/>
                  </a:lnTo>
                  <a:lnTo>
                    <a:pt x="549" y="87"/>
                  </a:lnTo>
                  <a:close/>
                  <a:moveTo>
                    <a:pt x="549" y="179"/>
                  </a:moveTo>
                  <a:lnTo>
                    <a:pt x="437" y="179"/>
                  </a:lnTo>
                  <a:lnTo>
                    <a:pt x="437" y="140"/>
                  </a:lnTo>
                  <a:lnTo>
                    <a:pt x="549" y="140"/>
                  </a:lnTo>
                  <a:lnTo>
                    <a:pt x="549" y="179"/>
                  </a:lnTo>
                  <a:close/>
                  <a:moveTo>
                    <a:pt x="549" y="271"/>
                  </a:moveTo>
                  <a:lnTo>
                    <a:pt x="437" y="271"/>
                  </a:lnTo>
                  <a:lnTo>
                    <a:pt x="437" y="232"/>
                  </a:lnTo>
                  <a:lnTo>
                    <a:pt x="549" y="232"/>
                  </a:lnTo>
                  <a:lnTo>
                    <a:pt x="549" y="271"/>
                  </a:lnTo>
                  <a:close/>
                  <a:moveTo>
                    <a:pt x="410" y="609"/>
                  </a:moveTo>
                  <a:lnTo>
                    <a:pt x="577" y="609"/>
                  </a:lnTo>
                  <a:lnTo>
                    <a:pt x="577" y="0"/>
                  </a:lnTo>
                  <a:lnTo>
                    <a:pt x="410" y="0"/>
                  </a:lnTo>
                  <a:lnTo>
                    <a:pt x="410" y="609"/>
                  </a:ln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矩形 47"/>
            <p:cNvSpPr>
              <a:spLocks noChangeArrowheads="1"/>
            </p:cNvSpPr>
            <p:nvPr/>
          </p:nvSpPr>
          <p:spPr bwMode="auto">
            <a:xfrm>
              <a:off x="2251502" y="3115751"/>
              <a:ext cx="1606805" cy="461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400" dirty="0">
                  <a:solidFill>
                    <a:srgbClr val="FEFEF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dirty="0">
                <a:solidFill>
                  <a:srgbClr val="FEFEF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012405" y="1459529"/>
            <a:ext cx="2010634" cy="2371909"/>
            <a:chOff x="6012405" y="1992929"/>
            <a:chExt cx="2010634" cy="2371909"/>
          </a:xfrm>
        </p:grpSpPr>
        <p:sp>
          <p:nvSpPr>
            <p:cNvPr id="12" name="任意多边形 11"/>
            <p:cNvSpPr>
              <a:spLocks noChangeAspect="1"/>
            </p:cNvSpPr>
            <p:nvPr/>
          </p:nvSpPr>
          <p:spPr>
            <a:xfrm rot="5400000">
              <a:off x="5831767" y="2173567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0061D5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Freeform 32"/>
            <p:cNvSpPr>
              <a:spLocks noEditPoints="1"/>
            </p:cNvSpPr>
            <p:nvPr/>
          </p:nvSpPr>
          <p:spPr bwMode="auto">
            <a:xfrm>
              <a:off x="6797764" y="2358136"/>
              <a:ext cx="437805" cy="467870"/>
            </a:xfrm>
            <a:custGeom>
              <a:avLst/>
              <a:gdLst>
                <a:gd name="T0" fmla="*/ 171 w 568"/>
                <a:gd name="T1" fmla="*/ 92 h 606"/>
                <a:gd name="T2" fmla="*/ 372 w 568"/>
                <a:gd name="T3" fmla="*/ 67 h 606"/>
                <a:gd name="T4" fmla="*/ 300 w 568"/>
                <a:gd name="T5" fmla="*/ 41 h 606"/>
                <a:gd name="T6" fmla="*/ 217 w 568"/>
                <a:gd name="T7" fmla="*/ 41 h 606"/>
                <a:gd name="T8" fmla="*/ 145 w 568"/>
                <a:gd name="T9" fmla="*/ 67 h 606"/>
                <a:gd name="T10" fmla="*/ 468 w 568"/>
                <a:gd name="T11" fmla="*/ 525 h 606"/>
                <a:gd name="T12" fmla="*/ 475 w 568"/>
                <a:gd name="T13" fmla="*/ 507 h 606"/>
                <a:gd name="T14" fmla="*/ 443 w 568"/>
                <a:gd name="T15" fmla="*/ 393 h 606"/>
                <a:gd name="T16" fmla="*/ 422 w 568"/>
                <a:gd name="T17" fmla="*/ 393 h 606"/>
                <a:gd name="T18" fmla="*/ 422 w 568"/>
                <a:gd name="T19" fmla="*/ 481 h 606"/>
                <a:gd name="T20" fmla="*/ 422 w 568"/>
                <a:gd name="T21" fmla="*/ 483 h 606"/>
                <a:gd name="T22" fmla="*/ 423 w 568"/>
                <a:gd name="T23" fmla="*/ 484 h 606"/>
                <a:gd name="T24" fmla="*/ 425 w 568"/>
                <a:gd name="T25" fmla="*/ 486 h 606"/>
                <a:gd name="T26" fmla="*/ 541 w 568"/>
                <a:gd name="T27" fmla="*/ 400 h 606"/>
                <a:gd name="T28" fmla="*/ 432 w 568"/>
                <a:gd name="T29" fmla="*/ 342 h 606"/>
                <a:gd name="T30" fmla="*/ 407 w 568"/>
                <a:gd name="T31" fmla="*/ 604 h 606"/>
                <a:gd name="T32" fmla="*/ 562 w 568"/>
                <a:gd name="T33" fmla="*/ 499 h 606"/>
                <a:gd name="T34" fmla="*/ 542 w 568"/>
                <a:gd name="T35" fmla="*/ 495 h 606"/>
                <a:gd name="T36" fmla="*/ 432 w 568"/>
                <a:gd name="T37" fmla="*/ 586 h 606"/>
                <a:gd name="T38" fmla="*/ 323 w 568"/>
                <a:gd name="T39" fmla="*/ 453 h 606"/>
                <a:gd name="T40" fmla="*/ 453 w 568"/>
                <a:gd name="T41" fmla="*/ 364 h 606"/>
                <a:gd name="T42" fmla="*/ 542 w 568"/>
                <a:gd name="T43" fmla="*/ 495 h 606"/>
                <a:gd name="T44" fmla="*/ 190 w 568"/>
                <a:gd name="T45" fmla="*/ 494 h 606"/>
                <a:gd name="T46" fmla="*/ 325 w 568"/>
                <a:gd name="T47" fmla="*/ 360 h 606"/>
                <a:gd name="T48" fmla="*/ 353 w 568"/>
                <a:gd name="T49" fmla="*/ 339 h 606"/>
                <a:gd name="T50" fmla="*/ 491 w 568"/>
                <a:gd name="T51" fmla="*/ 205 h 606"/>
                <a:gd name="T52" fmla="*/ 496 w 568"/>
                <a:gd name="T53" fmla="*/ 331 h 606"/>
                <a:gd name="T54" fmla="*/ 518 w 568"/>
                <a:gd name="T55" fmla="*/ 339 h 606"/>
                <a:gd name="T56" fmla="*/ 518 w 568"/>
                <a:gd name="T57" fmla="*/ 139 h 606"/>
                <a:gd name="T58" fmla="*/ 27 w 568"/>
                <a:gd name="T59" fmla="*/ 112 h 606"/>
                <a:gd name="T60" fmla="*/ 0 w 568"/>
                <a:gd name="T61" fmla="*/ 211 h 606"/>
                <a:gd name="T62" fmla="*/ 0 w 568"/>
                <a:gd name="T63" fmla="*/ 360 h 606"/>
                <a:gd name="T64" fmla="*/ 0 w 568"/>
                <a:gd name="T65" fmla="*/ 504 h 606"/>
                <a:gd name="T66" fmla="*/ 286 w 568"/>
                <a:gd name="T67" fmla="*/ 531 h 606"/>
                <a:gd name="T68" fmla="*/ 21 w 568"/>
                <a:gd name="T69" fmla="*/ 211 h 606"/>
                <a:gd name="T70" fmla="*/ 27 w 568"/>
                <a:gd name="T71" fmla="*/ 205 h 606"/>
                <a:gd name="T72" fmla="*/ 169 w 568"/>
                <a:gd name="T73" fmla="*/ 339 h 606"/>
                <a:gd name="T74" fmla="*/ 21 w 568"/>
                <a:gd name="T75" fmla="*/ 211 h 606"/>
                <a:gd name="T76" fmla="*/ 169 w 568"/>
                <a:gd name="T77" fmla="*/ 360 h 606"/>
                <a:gd name="T78" fmla="*/ 27 w 568"/>
                <a:gd name="T79" fmla="*/ 494 h 606"/>
                <a:gd name="T80" fmla="*/ 21 w 568"/>
                <a:gd name="T81" fmla="*/ 360 h 606"/>
                <a:gd name="T82" fmla="*/ 190 w 568"/>
                <a:gd name="T83" fmla="*/ 339 h 606"/>
                <a:gd name="T84" fmla="*/ 190 w 568"/>
                <a:gd name="T85" fmla="*/ 205 h 606"/>
                <a:gd name="T86" fmla="*/ 332 w 568"/>
                <a:gd name="T87" fmla="*/ 339 h 606"/>
                <a:gd name="T88" fmla="*/ 342 w 568"/>
                <a:gd name="T89" fmla="*/ 139 h 606"/>
                <a:gd name="T90" fmla="*/ 361 w 568"/>
                <a:gd name="T91" fmla="*/ 157 h 606"/>
                <a:gd name="T92" fmla="*/ 324 w 568"/>
                <a:gd name="T93" fmla="*/ 157 h 606"/>
                <a:gd name="T94" fmla="*/ 180 w 568"/>
                <a:gd name="T95" fmla="*/ 139 h 606"/>
                <a:gd name="T96" fmla="*/ 198 w 568"/>
                <a:gd name="T97" fmla="*/ 157 h 606"/>
                <a:gd name="T98" fmla="*/ 161 w 568"/>
                <a:gd name="T99" fmla="*/ 157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8" h="606">
                  <a:moveTo>
                    <a:pt x="145" y="67"/>
                  </a:moveTo>
                  <a:cubicBezTo>
                    <a:pt x="145" y="81"/>
                    <a:pt x="157" y="92"/>
                    <a:pt x="171" y="92"/>
                  </a:cubicBezTo>
                  <a:lnTo>
                    <a:pt x="347" y="92"/>
                  </a:lnTo>
                  <a:cubicBezTo>
                    <a:pt x="361" y="92"/>
                    <a:pt x="372" y="81"/>
                    <a:pt x="372" y="67"/>
                  </a:cubicBezTo>
                  <a:cubicBezTo>
                    <a:pt x="372" y="53"/>
                    <a:pt x="361" y="41"/>
                    <a:pt x="347" y="41"/>
                  </a:cubicBezTo>
                  <a:lnTo>
                    <a:pt x="300" y="41"/>
                  </a:lnTo>
                  <a:cubicBezTo>
                    <a:pt x="300" y="18"/>
                    <a:pt x="282" y="0"/>
                    <a:pt x="259" y="0"/>
                  </a:cubicBezTo>
                  <a:cubicBezTo>
                    <a:pt x="236" y="0"/>
                    <a:pt x="217" y="18"/>
                    <a:pt x="217" y="41"/>
                  </a:cubicBezTo>
                  <a:lnTo>
                    <a:pt x="171" y="41"/>
                  </a:lnTo>
                  <a:cubicBezTo>
                    <a:pt x="157" y="41"/>
                    <a:pt x="145" y="53"/>
                    <a:pt x="145" y="67"/>
                  </a:cubicBezTo>
                  <a:close/>
                  <a:moveTo>
                    <a:pt x="460" y="522"/>
                  </a:moveTo>
                  <a:cubicBezTo>
                    <a:pt x="462" y="524"/>
                    <a:pt x="465" y="525"/>
                    <a:pt x="468" y="525"/>
                  </a:cubicBezTo>
                  <a:cubicBezTo>
                    <a:pt x="471" y="525"/>
                    <a:pt x="473" y="524"/>
                    <a:pt x="475" y="522"/>
                  </a:cubicBezTo>
                  <a:cubicBezTo>
                    <a:pt x="480" y="517"/>
                    <a:pt x="480" y="511"/>
                    <a:pt x="475" y="507"/>
                  </a:cubicBezTo>
                  <a:lnTo>
                    <a:pt x="443" y="474"/>
                  </a:lnTo>
                  <a:lnTo>
                    <a:pt x="443" y="393"/>
                  </a:lnTo>
                  <a:cubicBezTo>
                    <a:pt x="443" y="387"/>
                    <a:pt x="438" y="382"/>
                    <a:pt x="432" y="382"/>
                  </a:cubicBezTo>
                  <a:cubicBezTo>
                    <a:pt x="426" y="382"/>
                    <a:pt x="422" y="387"/>
                    <a:pt x="422" y="393"/>
                  </a:cubicBezTo>
                  <a:lnTo>
                    <a:pt x="422" y="478"/>
                  </a:lnTo>
                  <a:cubicBezTo>
                    <a:pt x="422" y="479"/>
                    <a:pt x="422" y="480"/>
                    <a:pt x="422" y="481"/>
                  </a:cubicBezTo>
                  <a:cubicBezTo>
                    <a:pt x="422" y="481"/>
                    <a:pt x="422" y="481"/>
                    <a:pt x="422" y="481"/>
                  </a:cubicBezTo>
                  <a:cubicBezTo>
                    <a:pt x="422" y="482"/>
                    <a:pt x="422" y="482"/>
                    <a:pt x="422" y="483"/>
                  </a:cubicBezTo>
                  <a:cubicBezTo>
                    <a:pt x="423" y="483"/>
                    <a:pt x="423" y="483"/>
                    <a:pt x="423" y="483"/>
                  </a:cubicBezTo>
                  <a:cubicBezTo>
                    <a:pt x="423" y="484"/>
                    <a:pt x="423" y="484"/>
                    <a:pt x="423" y="484"/>
                  </a:cubicBezTo>
                  <a:cubicBezTo>
                    <a:pt x="424" y="485"/>
                    <a:pt x="424" y="485"/>
                    <a:pt x="425" y="486"/>
                  </a:cubicBezTo>
                  <a:cubicBezTo>
                    <a:pt x="425" y="486"/>
                    <a:pt x="425" y="486"/>
                    <a:pt x="425" y="486"/>
                  </a:cubicBezTo>
                  <a:lnTo>
                    <a:pt x="460" y="522"/>
                  </a:lnTo>
                  <a:close/>
                  <a:moveTo>
                    <a:pt x="541" y="400"/>
                  </a:moveTo>
                  <a:cubicBezTo>
                    <a:pt x="522" y="371"/>
                    <a:pt x="492" y="351"/>
                    <a:pt x="457" y="344"/>
                  </a:cubicBezTo>
                  <a:cubicBezTo>
                    <a:pt x="449" y="343"/>
                    <a:pt x="440" y="342"/>
                    <a:pt x="432" y="342"/>
                  </a:cubicBezTo>
                  <a:cubicBezTo>
                    <a:pt x="369" y="342"/>
                    <a:pt x="314" y="387"/>
                    <a:pt x="303" y="449"/>
                  </a:cubicBezTo>
                  <a:cubicBezTo>
                    <a:pt x="289" y="521"/>
                    <a:pt x="336" y="590"/>
                    <a:pt x="407" y="604"/>
                  </a:cubicBezTo>
                  <a:cubicBezTo>
                    <a:pt x="416" y="605"/>
                    <a:pt x="424" y="606"/>
                    <a:pt x="432" y="606"/>
                  </a:cubicBezTo>
                  <a:cubicBezTo>
                    <a:pt x="496" y="606"/>
                    <a:pt x="550" y="561"/>
                    <a:pt x="562" y="499"/>
                  </a:cubicBezTo>
                  <a:cubicBezTo>
                    <a:pt x="568" y="464"/>
                    <a:pt x="561" y="429"/>
                    <a:pt x="541" y="400"/>
                  </a:cubicBezTo>
                  <a:close/>
                  <a:moveTo>
                    <a:pt x="542" y="495"/>
                  </a:moveTo>
                  <a:lnTo>
                    <a:pt x="542" y="495"/>
                  </a:lnTo>
                  <a:cubicBezTo>
                    <a:pt x="532" y="547"/>
                    <a:pt x="486" y="586"/>
                    <a:pt x="432" y="586"/>
                  </a:cubicBezTo>
                  <a:cubicBezTo>
                    <a:pt x="425" y="586"/>
                    <a:pt x="418" y="585"/>
                    <a:pt x="411" y="584"/>
                  </a:cubicBezTo>
                  <a:cubicBezTo>
                    <a:pt x="351" y="572"/>
                    <a:pt x="311" y="513"/>
                    <a:pt x="323" y="453"/>
                  </a:cubicBezTo>
                  <a:cubicBezTo>
                    <a:pt x="333" y="401"/>
                    <a:pt x="379" y="362"/>
                    <a:pt x="432" y="362"/>
                  </a:cubicBezTo>
                  <a:cubicBezTo>
                    <a:pt x="439" y="362"/>
                    <a:pt x="446" y="363"/>
                    <a:pt x="453" y="364"/>
                  </a:cubicBezTo>
                  <a:cubicBezTo>
                    <a:pt x="482" y="370"/>
                    <a:pt x="508" y="387"/>
                    <a:pt x="524" y="411"/>
                  </a:cubicBezTo>
                  <a:cubicBezTo>
                    <a:pt x="541" y="436"/>
                    <a:pt x="547" y="466"/>
                    <a:pt x="542" y="495"/>
                  </a:cubicBezTo>
                  <a:close/>
                  <a:moveTo>
                    <a:pt x="277" y="494"/>
                  </a:moveTo>
                  <a:lnTo>
                    <a:pt x="190" y="494"/>
                  </a:lnTo>
                  <a:lnTo>
                    <a:pt x="190" y="360"/>
                  </a:lnTo>
                  <a:lnTo>
                    <a:pt x="325" y="360"/>
                  </a:lnTo>
                  <a:cubicBezTo>
                    <a:pt x="334" y="352"/>
                    <a:pt x="343" y="345"/>
                    <a:pt x="353" y="339"/>
                  </a:cubicBezTo>
                  <a:lnTo>
                    <a:pt x="353" y="339"/>
                  </a:lnTo>
                  <a:lnTo>
                    <a:pt x="353" y="205"/>
                  </a:lnTo>
                  <a:lnTo>
                    <a:pt x="491" y="205"/>
                  </a:lnTo>
                  <a:cubicBezTo>
                    <a:pt x="494" y="205"/>
                    <a:pt x="496" y="208"/>
                    <a:pt x="496" y="211"/>
                  </a:cubicBezTo>
                  <a:lnTo>
                    <a:pt x="496" y="331"/>
                  </a:lnTo>
                  <a:cubicBezTo>
                    <a:pt x="504" y="335"/>
                    <a:pt x="511" y="339"/>
                    <a:pt x="518" y="343"/>
                  </a:cubicBezTo>
                  <a:lnTo>
                    <a:pt x="518" y="339"/>
                  </a:lnTo>
                  <a:lnTo>
                    <a:pt x="518" y="211"/>
                  </a:lnTo>
                  <a:lnTo>
                    <a:pt x="518" y="139"/>
                  </a:lnTo>
                  <a:cubicBezTo>
                    <a:pt x="518" y="124"/>
                    <a:pt x="506" y="112"/>
                    <a:pt x="491" y="112"/>
                  </a:cubicBezTo>
                  <a:lnTo>
                    <a:pt x="27" y="112"/>
                  </a:lnTo>
                  <a:cubicBezTo>
                    <a:pt x="12" y="112"/>
                    <a:pt x="0" y="124"/>
                    <a:pt x="0" y="139"/>
                  </a:cubicBezTo>
                  <a:lnTo>
                    <a:pt x="0" y="211"/>
                  </a:lnTo>
                  <a:lnTo>
                    <a:pt x="0" y="339"/>
                  </a:lnTo>
                  <a:lnTo>
                    <a:pt x="0" y="360"/>
                  </a:lnTo>
                  <a:lnTo>
                    <a:pt x="0" y="488"/>
                  </a:lnTo>
                  <a:lnTo>
                    <a:pt x="0" y="504"/>
                  </a:lnTo>
                  <a:cubicBezTo>
                    <a:pt x="0" y="519"/>
                    <a:pt x="12" y="531"/>
                    <a:pt x="27" y="531"/>
                  </a:cubicBezTo>
                  <a:lnTo>
                    <a:pt x="286" y="531"/>
                  </a:lnTo>
                  <a:cubicBezTo>
                    <a:pt x="282" y="519"/>
                    <a:pt x="278" y="506"/>
                    <a:pt x="277" y="494"/>
                  </a:cubicBezTo>
                  <a:close/>
                  <a:moveTo>
                    <a:pt x="21" y="211"/>
                  </a:moveTo>
                  <a:lnTo>
                    <a:pt x="21" y="211"/>
                  </a:lnTo>
                  <a:cubicBezTo>
                    <a:pt x="21" y="208"/>
                    <a:pt x="24" y="205"/>
                    <a:pt x="27" y="205"/>
                  </a:cubicBezTo>
                  <a:lnTo>
                    <a:pt x="169" y="205"/>
                  </a:lnTo>
                  <a:lnTo>
                    <a:pt x="169" y="339"/>
                  </a:lnTo>
                  <a:lnTo>
                    <a:pt x="21" y="339"/>
                  </a:lnTo>
                  <a:lnTo>
                    <a:pt x="21" y="211"/>
                  </a:lnTo>
                  <a:close/>
                  <a:moveTo>
                    <a:pt x="169" y="360"/>
                  </a:moveTo>
                  <a:lnTo>
                    <a:pt x="169" y="360"/>
                  </a:lnTo>
                  <a:lnTo>
                    <a:pt x="169" y="494"/>
                  </a:lnTo>
                  <a:lnTo>
                    <a:pt x="27" y="494"/>
                  </a:lnTo>
                  <a:cubicBezTo>
                    <a:pt x="24" y="494"/>
                    <a:pt x="21" y="491"/>
                    <a:pt x="21" y="488"/>
                  </a:cubicBezTo>
                  <a:lnTo>
                    <a:pt x="21" y="360"/>
                  </a:lnTo>
                  <a:lnTo>
                    <a:pt x="169" y="360"/>
                  </a:lnTo>
                  <a:close/>
                  <a:moveTo>
                    <a:pt x="190" y="339"/>
                  </a:moveTo>
                  <a:lnTo>
                    <a:pt x="190" y="339"/>
                  </a:lnTo>
                  <a:lnTo>
                    <a:pt x="190" y="205"/>
                  </a:lnTo>
                  <a:lnTo>
                    <a:pt x="332" y="205"/>
                  </a:lnTo>
                  <a:lnTo>
                    <a:pt x="332" y="339"/>
                  </a:lnTo>
                  <a:lnTo>
                    <a:pt x="190" y="339"/>
                  </a:lnTo>
                  <a:close/>
                  <a:moveTo>
                    <a:pt x="342" y="139"/>
                  </a:moveTo>
                  <a:lnTo>
                    <a:pt x="342" y="139"/>
                  </a:lnTo>
                  <a:cubicBezTo>
                    <a:pt x="353" y="139"/>
                    <a:pt x="361" y="147"/>
                    <a:pt x="361" y="157"/>
                  </a:cubicBezTo>
                  <a:cubicBezTo>
                    <a:pt x="361" y="167"/>
                    <a:pt x="353" y="176"/>
                    <a:pt x="342" y="176"/>
                  </a:cubicBezTo>
                  <a:cubicBezTo>
                    <a:pt x="332" y="176"/>
                    <a:pt x="324" y="167"/>
                    <a:pt x="324" y="157"/>
                  </a:cubicBezTo>
                  <a:cubicBezTo>
                    <a:pt x="324" y="147"/>
                    <a:pt x="332" y="139"/>
                    <a:pt x="342" y="139"/>
                  </a:cubicBezTo>
                  <a:close/>
                  <a:moveTo>
                    <a:pt x="180" y="139"/>
                  </a:moveTo>
                  <a:lnTo>
                    <a:pt x="180" y="139"/>
                  </a:lnTo>
                  <a:cubicBezTo>
                    <a:pt x="190" y="139"/>
                    <a:pt x="198" y="147"/>
                    <a:pt x="198" y="157"/>
                  </a:cubicBezTo>
                  <a:cubicBezTo>
                    <a:pt x="198" y="167"/>
                    <a:pt x="190" y="176"/>
                    <a:pt x="180" y="176"/>
                  </a:cubicBezTo>
                  <a:cubicBezTo>
                    <a:pt x="170" y="176"/>
                    <a:pt x="161" y="167"/>
                    <a:pt x="161" y="157"/>
                  </a:cubicBezTo>
                  <a:cubicBezTo>
                    <a:pt x="161" y="147"/>
                    <a:pt x="170" y="139"/>
                    <a:pt x="180" y="1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矩形 47"/>
            <p:cNvSpPr>
              <a:spLocks noChangeArrowheads="1"/>
            </p:cNvSpPr>
            <p:nvPr/>
          </p:nvSpPr>
          <p:spPr bwMode="auto">
            <a:xfrm>
              <a:off x="6213264" y="3115751"/>
              <a:ext cx="1606805" cy="461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614642" y="3450183"/>
            <a:ext cx="2371909" cy="2010634"/>
            <a:chOff x="3614642" y="3983583"/>
            <a:chExt cx="2371909" cy="2010634"/>
          </a:xfrm>
        </p:grpSpPr>
        <p:sp>
          <p:nvSpPr>
            <p:cNvPr id="16" name="任意多边形 15"/>
            <p:cNvSpPr>
              <a:spLocks noChangeAspect="1"/>
            </p:cNvSpPr>
            <p:nvPr/>
          </p:nvSpPr>
          <p:spPr>
            <a:xfrm flipH="1">
              <a:off x="3614642" y="3983583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0061D5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Freeform 14"/>
            <p:cNvSpPr>
              <a:spLocks noEditPoints="1"/>
            </p:cNvSpPr>
            <p:nvPr/>
          </p:nvSpPr>
          <p:spPr bwMode="auto">
            <a:xfrm>
              <a:off x="4751514" y="4346055"/>
              <a:ext cx="465990" cy="464113"/>
            </a:xfrm>
            <a:custGeom>
              <a:avLst/>
              <a:gdLst>
                <a:gd name="T0" fmla="*/ 359 w 605"/>
                <a:gd name="T1" fmla="*/ 39 h 602"/>
                <a:gd name="T2" fmla="*/ 462 w 605"/>
                <a:gd name="T3" fmla="*/ 85 h 602"/>
                <a:gd name="T4" fmla="*/ 537 w 605"/>
                <a:gd name="T5" fmla="*/ 168 h 602"/>
                <a:gd name="T6" fmla="*/ 572 w 605"/>
                <a:gd name="T7" fmla="*/ 275 h 602"/>
                <a:gd name="T8" fmla="*/ 560 w 605"/>
                <a:gd name="T9" fmla="*/ 387 h 602"/>
                <a:gd name="T10" fmla="*/ 504 w 605"/>
                <a:gd name="T11" fmla="*/ 484 h 602"/>
                <a:gd name="T12" fmla="*/ 413 w 605"/>
                <a:gd name="T13" fmla="*/ 551 h 602"/>
                <a:gd name="T14" fmla="*/ 303 w 605"/>
                <a:gd name="T15" fmla="*/ 574 h 602"/>
                <a:gd name="T16" fmla="*/ 193 w 605"/>
                <a:gd name="T17" fmla="*/ 551 h 602"/>
                <a:gd name="T18" fmla="*/ 102 w 605"/>
                <a:gd name="T19" fmla="*/ 484 h 602"/>
                <a:gd name="T20" fmla="*/ 46 w 605"/>
                <a:gd name="T21" fmla="*/ 387 h 602"/>
                <a:gd name="T22" fmla="*/ 34 w 605"/>
                <a:gd name="T23" fmla="*/ 275 h 602"/>
                <a:gd name="T24" fmla="*/ 69 w 605"/>
                <a:gd name="T25" fmla="*/ 168 h 602"/>
                <a:gd name="T26" fmla="*/ 144 w 605"/>
                <a:gd name="T27" fmla="*/ 85 h 602"/>
                <a:gd name="T28" fmla="*/ 247 w 605"/>
                <a:gd name="T29" fmla="*/ 39 h 602"/>
                <a:gd name="T30" fmla="*/ 359 w 605"/>
                <a:gd name="T31" fmla="*/ 39 h 602"/>
                <a:gd name="T32" fmla="*/ 376 w 605"/>
                <a:gd name="T33" fmla="*/ 379 h 602"/>
                <a:gd name="T34" fmla="*/ 376 w 605"/>
                <a:gd name="T35" fmla="*/ 379 h 602"/>
                <a:gd name="T36" fmla="*/ 412 w 605"/>
                <a:gd name="T37" fmla="*/ 419 h 602"/>
                <a:gd name="T38" fmla="*/ 397 w 605"/>
                <a:gd name="T39" fmla="*/ 332 h 602"/>
                <a:gd name="T40" fmla="*/ 376 w 605"/>
                <a:gd name="T41" fmla="*/ 379 h 602"/>
                <a:gd name="T42" fmla="*/ 186 w 605"/>
                <a:gd name="T43" fmla="*/ 222 h 602"/>
                <a:gd name="T44" fmla="*/ 186 w 605"/>
                <a:gd name="T45" fmla="*/ 222 h 602"/>
                <a:gd name="T46" fmla="*/ 221 w 605"/>
                <a:gd name="T47" fmla="*/ 261 h 602"/>
                <a:gd name="T48" fmla="*/ 207 w 605"/>
                <a:gd name="T49" fmla="*/ 175 h 602"/>
                <a:gd name="T50" fmla="*/ 186 w 605"/>
                <a:gd name="T51" fmla="*/ 222 h 602"/>
                <a:gd name="T52" fmla="*/ 141 w 605"/>
                <a:gd name="T53" fmla="*/ 222 h 602"/>
                <a:gd name="T54" fmla="*/ 141 w 605"/>
                <a:gd name="T55" fmla="*/ 222 h 602"/>
                <a:gd name="T56" fmla="*/ 256 w 605"/>
                <a:gd name="T57" fmla="*/ 162 h 602"/>
                <a:gd name="T58" fmla="*/ 208 w 605"/>
                <a:gd name="T59" fmla="*/ 301 h 602"/>
                <a:gd name="T60" fmla="*/ 141 w 605"/>
                <a:gd name="T61" fmla="*/ 222 h 602"/>
                <a:gd name="T62" fmla="*/ 244 w 605"/>
                <a:gd name="T63" fmla="*/ 460 h 602"/>
                <a:gd name="T64" fmla="*/ 244 w 605"/>
                <a:gd name="T65" fmla="*/ 460 h 602"/>
                <a:gd name="T66" fmla="*/ 201 w 605"/>
                <a:gd name="T67" fmla="*/ 460 h 602"/>
                <a:gd name="T68" fmla="*/ 362 w 605"/>
                <a:gd name="T69" fmla="*/ 141 h 602"/>
                <a:gd name="T70" fmla="*/ 404 w 605"/>
                <a:gd name="T71" fmla="*/ 141 h 602"/>
                <a:gd name="T72" fmla="*/ 244 w 605"/>
                <a:gd name="T73" fmla="*/ 460 h 602"/>
                <a:gd name="T74" fmla="*/ 331 w 605"/>
                <a:gd name="T75" fmla="*/ 379 h 602"/>
                <a:gd name="T76" fmla="*/ 331 w 605"/>
                <a:gd name="T77" fmla="*/ 379 h 602"/>
                <a:gd name="T78" fmla="*/ 446 w 605"/>
                <a:gd name="T79" fmla="*/ 319 h 602"/>
                <a:gd name="T80" fmla="*/ 398 w 605"/>
                <a:gd name="T81" fmla="*/ 459 h 602"/>
                <a:gd name="T82" fmla="*/ 331 w 605"/>
                <a:gd name="T83" fmla="*/ 379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05" h="602">
                  <a:moveTo>
                    <a:pt x="359" y="39"/>
                  </a:moveTo>
                  <a:cubicBezTo>
                    <a:pt x="435" y="31"/>
                    <a:pt x="417" y="22"/>
                    <a:pt x="462" y="85"/>
                  </a:cubicBezTo>
                  <a:cubicBezTo>
                    <a:pt x="535" y="108"/>
                    <a:pt x="521" y="93"/>
                    <a:pt x="537" y="168"/>
                  </a:cubicBezTo>
                  <a:cubicBezTo>
                    <a:pt x="594" y="219"/>
                    <a:pt x="588" y="200"/>
                    <a:pt x="572" y="275"/>
                  </a:cubicBezTo>
                  <a:cubicBezTo>
                    <a:pt x="603" y="345"/>
                    <a:pt x="605" y="325"/>
                    <a:pt x="560" y="387"/>
                  </a:cubicBezTo>
                  <a:cubicBezTo>
                    <a:pt x="560" y="464"/>
                    <a:pt x="570" y="446"/>
                    <a:pt x="504" y="484"/>
                  </a:cubicBezTo>
                  <a:cubicBezTo>
                    <a:pt x="473" y="555"/>
                    <a:pt x="489" y="543"/>
                    <a:pt x="413" y="551"/>
                  </a:cubicBezTo>
                  <a:cubicBezTo>
                    <a:pt x="356" y="602"/>
                    <a:pt x="376" y="598"/>
                    <a:pt x="303" y="574"/>
                  </a:cubicBezTo>
                  <a:cubicBezTo>
                    <a:pt x="230" y="598"/>
                    <a:pt x="250" y="602"/>
                    <a:pt x="193" y="551"/>
                  </a:cubicBezTo>
                  <a:cubicBezTo>
                    <a:pt x="116" y="543"/>
                    <a:pt x="133" y="555"/>
                    <a:pt x="102" y="484"/>
                  </a:cubicBezTo>
                  <a:cubicBezTo>
                    <a:pt x="35" y="446"/>
                    <a:pt x="45" y="464"/>
                    <a:pt x="46" y="387"/>
                  </a:cubicBezTo>
                  <a:cubicBezTo>
                    <a:pt x="0" y="325"/>
                    <a:pt x="2" y="345"/>
                    <a:pt x="34" y="275"/>
                  </a:cubicBezTo>
                  <a:cubicBezTo>
                    <a:pt x="18" y="200"/>
                    <a:pt x="11" y="219"/>
                    <a:pt x="69" y="168"/>
                  </a:cubicBezTo>
                  <a:cubicBezTo>
                    <a:pt x="84" y="93"/>
                    <a:pt x="71" y="108"/>
                    <a:pt x="144" y="85"/>
                  </a:cubicBezTo>
                  <a:cubicBezTo>
                    <a:pt x="189" y="22"/>
                    <a:pt x="170" y="31"/>
                    <a:pt x="247" y="39"/>
                  </a:cubicBezTo>
                  <a:cubicBezTo>
                    <a:pt x="313" y="0"/>
                    <a:pt x="293" y="0"/>
                    <a:pt x="359" y="39"/>
                  </a:cubicBezTo>
                  <a:close/>
                  <a:moveTo>
                    <a:pt x="376" y="379"/>
                  </a:moveTo>
                  <a:lnTo>
                    <a:pt x="376" y="379"/>
                  </a:lnTo>
                  <a:cubicBezTo>
                    <a:pt x="376" y="443"/>
                    <a:pt x="406" y="427"/>
                    <a:pt x="412" y="419"/>
                  </a:cubicBezTo>
                  <a:cubicBezTo>
                    <a:pt x="418" y="409"/>
                    <a:pt x="429" y="332"/>
                    <a:pt x="397" y="332"/>
                  </a:cubicBezTo>
                  <a:cubicBezTo>
                    <a:pt x="378" y="332"/>
                    <a:pt x="376" y="356"/>
                    <a:pt x="376" y="379"/>
                  </a:cubicBezTo>
                  <a:close/>
                  <a:moveTo>
                    <a:pt x="186" y="222"/>
                  </a:moveTo>
                  <a:lnTo>
                    <a:pt x="186" y="222"/>
                  </a:lnTo>
                  <a:cubicBezTo>
                    <a:pt x="186" y="286"/>
                    <a:pt x="217" y="268"/>
                    <a:pt x="221" y="261"/>
                  </a:cubicBezTo>
                  <a:cubicBezTo>
                    <a:pt x="228" y="251"/>
                    <a:pt x="238" y="175"/>
                    <a:pt x="207" y="175"/>
                  </a:cubicBezTo>
                  <a:cubicBezTo>
                    <a:pt x="188" y="175"/>
                    <a:pt x="186" y="199"/>
                    <a:pt x="186" y="222"/>
                  </a:cubicBezTo>
                  <a:close/>
                  <a:moveTo>
                    <a:pt x="141" y="222"/>
                  </a:moveTo>
                  <a:lnTo>
                    <a:pt x="141" y="222"/>
                  </a:lnTo>
                  <a:cubicBezTo>
                    <a:pt x="141" y="124"/>
                    <a:pt x="229" y="132"/>
                    <a:pt x="256" y="162"/>
                  </a:cubicBezTo>
                  <a:cubicBezTo>
                    <a:pt x="282" y="190"/>
                    <a:pt x="291" y="301"/>
                    <a:pt x="208" y="301"/>
                  </a:cubicBezTo>
                  <a:cubicBezTo>
                    <a:pt x="160" y="301"/>
                    <a:pt x="141" y="269"/>
                    <a:pt x="141" y="222"/>
                  </a:cubicBezTo>
                  <a:close/>
                  <a:moveTo>
                    <a:pt x="244" y="460"/>
                  </a:moveTo>
                  <a:lnTo>
                    <a:pt x="244" y="460"/>
                  </a:lnTo>
                  <a:cubicBezTo>
                    <a:pt x="230" y="460"/>
                    <a:pt x="216" y="460"/>
                    <a:pt x="201" y="460"/>
                  </a:cubicBezTo>
                  <a:cubicBezTo>
                    <a:pt x="255" y="354"/>
                    <a:pt x="309" y="247"/>
                    <a:pt x="362" y="141"/>
                  </a:cubicBezTo>
                  <a:cubicBezTo>
                    <a:pt x="376" y="141"/>
                    <a:pt x="390" y="141"/>
                    <a:pt x="404" y="141"/>
                  </a:cubicBezTo>
                  <a:cubicBezTo>
                    <a:pt x="351" y="247"/>
                    <a:pt x="298" y="354"/>
                    <a:pt x="244" y="460"/>
                  </a:cubicBezTo>
                  <a:close/>
                  <a:moveTo>
                    <a:pt x="331" y="379"/>
                  </a:moveTo>
                  <a:lnTo>
                    <a:pt x="331" y="379"/>
                  </a:lnTo>
                  <a:cubicBezTo>
                    <a:pt x="331" y="282"/>
                    <a:pt x="419" y="289"/>
                    <a:pt x="446" y="319"/>
                  </a:cubicBezTo>
                  <a:cubicBezTo>
                    <a:pt x="473" y="348"/>
                    <a:pt x="481" y="459"/>
                    <a:pt x="398" y="459"/>
                  </a:cubicBezTo>
                  <a:cubicBezTo>
                    <a:pt x="351" y="459"/>
                    <a:pt x="331" y="427"/>
                    <a:pt x="331" y="3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矩形 47"/>
            <p:cNvSpPr>
              <a:spLocks noChangeArrowheads="1"/>
            </p:cNvSpPr>
            <p:nvPr/>
          </p:nvSpPr>
          <p:spPr bwMode="auto">
            <a:xfrm>
              <a:off x="4181106" y="5081986"/>
              <a:ext cx="1606805" cy="461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025149" y="3061247"/>
            <a:ext cx="2010634" cy="2371909"/>
            <a:chOff x="8025149" y="3594647"/>
            <a:chExt cx="2010634" cy="2371909"/>
          </a:xfrm>
        </p:grpSpPr>
        <p:sp>
          <p:nvSpPr>
            <p:cNvPr id="20" name="任意多边形 19"/>
            <p:cNvSpPr>
              <a:spLocks noChangeAspect="1"/>
            </p:cNvSpPr>
            <p:nvPr/>
          </p:nvSpPr>
          <p:spPr>
            <a:xfrm rot="16200000" flipV="1">
              <a:off x="7844511" y="3775285"/>
              <a:ext cx="2371909" cy="2010634"/>
            </a:xfrm>
            <a:custGeom>
              <a:avLst/>
              <a:gdLst>
                <a:gd name="connsiteX0" fmla="*/ 900000 w 2123428"/>
                <a:gd name="connsiteY0" fmla="*/ 0 h 1800000"/>
                <a:gd name="connsiteX1" fmla="*/ 1729274 w 2123428"/>
                <a:gd name="connsiteY1" fmla="*/ 549680 h 1800000"/>
                <a:gd name="connsiteX2" fmla="*/ 1775351 w 2123428"/>
                <a:gd name="connsiteY2" fmla="*/ 698116 h 1800000"/>
                <a:gd name="connsiteX3" fmla="*/ 2123428 w 2123428"/>
                <a:gd name="connsiteY3" fmla="*/ 900000 h 1800000"/>
                <a:gd name="connsiteX4" fmla="*/ 1775351 w 2123428"/>
                <a:gd name="connsiteY4" fmla="*/ 1101883 h 1800000"/>
                <a:gd name="connsiteX5" fmla="*/ 1729274 w 2123428"/>
                <a:gd name="connsiteY5" fmla="*/ 1250321 h 1800000"/>
                <a:gd name="connsiteX6" fmla="*/ 900000 w 2123428"/>
                <a:gd name="connsiteY6" fmla="*/ 1800000 h 1800000"/>
                <a:gd name="connsiteX7" fmla="*/ 0 w 2123428"/>
                <a:gd name="connsiteY7" fmla="*/ 900000 h 1800000"/>
                <a:gd name="connsiteX8" fmla="*/ 900000 w 2123428"/>
                <a:gd name="connsiteY8" fmla="*/ 0 h 180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23428" h="1800000">
                  <a:moveTo>
                    <a:pt x="900000" y="0"/>
                  </a:moveTo>
                  <a:cubicBezTo>
                    <a:pt x="1272792" y="0"/>
                    <a:pt x="1592646" y="226656"/>
                    <a:pt x="1729274" y="549680"/>
                  </a:cubicBezTo>
                  <a:lnTo>
                    <a:pt x="1775351" y="698116"/>
                  </a:lnTo>
                  <a:lnTo>
                    <a:pt x="2123428" y="900000"/>
                  </a:lnTo>
                  <a:lnTo>
                    <a:pt x="1775351" y="1101883"/>
                  </a:lnTo>
                  <a:lnTo>
                    <a:pt x="1729274" y="1250321"/>
                  </a:lnTo>
                  <a:cubicBezTo>
                    <a:pt x="1592646" y="1573344"/>
                    <a:pt x="1272792" y="1800000"/>
                    <a:pt x="900000" y="1800000"/>
                  </a:cubicBezTo>
                  <a:cubicBezTo>
                    <a:pt x="402944" y="1800000"/>
                    <a:pt x="0" y="1397056"/>
                    <a:pt x="0" y="900000"/>
                  </a:cubicBezTo>
                  <a:cubicBezTo>
                    <a:pt x="0" y="402944"/>
                    <a:pt x="402944" y="0"/>
                    <a:pt x="900000" y="0"/>
                  </a:cubicBezTo>
                  <a:close/>
                </a:path>
              </a:pathLst>
            </a:custGeom>
            <a:solidFill>
              <a:srgbClr val="00F2CE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Freeform 33"/>
            <p:cNvSpPr>
              <a:spLocks noEditPoints="1"/>
            </p:cNvSpPr>
            <p:nvPr/>
          </p:nvSpPr>
          <p:spPr bwMode="auto">
            <a:xfrm>
              <a:off x="8821025" y="4346056"/>
              <a:ext cx="494174" cy="464113"/>
            </a:xfrm>
            <a:custGeom>
              <a:avLst/>
              <a:gdLst>
                <a:gd name="T0" fmla="*/ 21 w 643"/>
                <a:gd name="T1" fmla="*/ 477 h 603"/>
                <a:gd name="T2" fmla="*/ 459 w 643"/>
                <a:gd name="T3" fmla="*/ 359 h 603"/>
                <a:gd name="T4" fmla="*/ 420 w 643"/>
                <a:gd name="T5" fmla="*/ 494 h 603"/>
                <a:gd name="T6" fmla="*/ 407 w 643"/>
                <a:gd name="T7" fmla="*/ 377 h 603"/>
                <a:gd name="T8" fmla="*/ 408 w 643"/>
                <a:gd name="T9" fmla="*/ 272 h 603"/>
                <a:gd name="T10" fmla="*/ 397 w 643"/>
                <a:gd name="T11" fmla="*/ 276 h 603"/>
                <a:gd name="T12" fmla="*/ 405 w 643"/>
                <a:gd name="T13" fmla="*/ 292 h 603"/>
                <a:gd name="T14" fmla="*/ 415 w 643"/>
                <a:gd name="T15" fmla="*/ 288 h 603"/>
                <a:gd name="T16" fmla="*/ 356 w 643"/>
                <a:gd name="T17" fmla="*/ 302 h 603"/>
                <a:gd name="T18" fmla="*/ 360 w 643"/>
                <a:gd name="T19" fmla="*/ 322 h 603"/>
                <a:gd name="T20" fmla="*/ 368 w 643"/>
                <a:gd name="T21" fmla="*/ 315 h 603"/>
                <a:gd name="T22" fmla="*/ 324 w 643"/>
                <a:gd name="T23" fmla="*/ 341 h 603"/>
                <a:gd name="T24" fmla="*/ 319 w 643"/>
                <a:gd name="T25" fmla="*/ 351 h 603"/>
                <a:gd name="T26" fmla="*/ 335 w 643"/>
                <a:gd name="T27" fmla="*/ 359 h 603"/>
                <a:gd name="T28" fmla="*/ 340 w 643"/>
                <a:gd name="T29" fmla="*/ 349 h 603"/>
                <a:gd name="T30" fmla="*/ 305 w 643"/>
                <a:gd name="T31" fmla="*/ 399 h 603"/>
                <a:gd name="T32" fmla="*/ 322 w 643"/>
                <a:gd name="T33" fmla="*/ 411 h 603"/>
                <a:gd name="T34" fmla="*/ 323 w 643"/>
                <a:gd name="T35" fmla="*/ 400 h 603"/>
                <a:gd name="T36" fmla="*/ 308 w 643"/>
                <a:gd name="T37" fmla="*/ 450 h 603"/>
                <a:gd name="T38" fmla="*/ 311 w 643"/>
                <a:gd name="T39" fmla="*/ 461 h 603"/>
                <a:gd name="T40" fmla="*/ 327 w 643"/>
                <a:gd name="T41" fmla="*/ 455 h 603"/>
                <a:gd name="T42" fmla="*/ 324 w 643"/>
                <a:gd name="T43" fmla="*/ 444 h 603"/>
                <a:gd name="T44" fmla="*/ 332 w 643"/>
                <a:gd name="T45" fmla="*/ 505 h 603"/>
                <a:gd name="T46" fmla="*/ 353 w 643"/>
                <a:gd name="T47" fmla="*/ 503 h 603"/>
                <a:gd name="T48" fmla="*/ 346 w 643"/>
                <a:gd name="T49" fmla="*/ 495 h 603"/>
                <a:gd name="T50" fmla="*/ 367 w 643"/>
                <a:gd name="T51" fmla="*/ 541 h 603"/>
                <a:gd name="T52" fmla="*/ 377 w 643"/>
                <a:gd name="T53" fmla="*/ 547 h 603"/>
                <a:gd name="T54" fmla="*/ 386 w 643"/>
                <a:gd name="T55" fmla="*/ 532 h 603"/>
                <a:gd name="T56" fmla="*/ 377 w 643"/>
                <a:gd name="T57" fmla="*/ 526 h 603"/>
                <a:gd name="T58" fmla="*/ 423 w 643"/>
                <a:gd name="T59" fmla="*/ 566 h 603"/>
                <a:gd name="T60" fmla="*/ 434 w 643"/>
                <a:gd name="T61" fmla="*/ 568 h 603"/>
                <a:gd name="T62" fmla="*/ 427 w 643"/>
                <a:gd name="T63" fmla="*/ 549 h 603"/>
                <a:gd name="T64" fmla="*/ 472 w 643"/>
                <a:gd name="T65" fmla="*/ 569 h 603"/>
                <a:gd name="T66" fmla="*/ 484 w 643"/>
                <a:gd name="T67" fmla="*/ 568 h 603"/>
                <a:gd name="T68" fmla="*/ 483 w 643"/>
                <a:gd name="T69" fmla="*/ 550 h 603"/>
                <a:gd name="T70" fmla="*/ 472 w 643"/>
                <a:gd name="T71" fmla="*/ 552 h 603"/>
                <a:gd name="T72" fmla="*/ 530 w 643"/>
                <a:gd name="T73" fmla="*/ 551 h 603"/>
                <a:gd name="T74" fmla="*/ 540 w 643"/>
                <a:gd name="T75" fmla="*/ 545 h 603"/>
                <a:gd name="T76" fmla="*/ 524 w 643"/>
                <a:gd name="T77" fmla="*/ 535 h 603"/>
                <a:gd name="T78" fmla="*/ 570 w 643"/>
                <a:gd name="T79" fmla="*/ 521 h 603"/>
                <a:gd name="T80" fmla="*/ 577 w 643"/>
                <a:gd name="T81" fmla="*/ 512 h 603"/>
                <a:gd name="T82" fmla="*/ 565 w 643"/>
                <a:gd name="T83" fmla="*/ 499 h 603"/>
                <a:gd name="T84" fmla="*/ 559 w 643"/>
                <a:gd name="T85" fmla="*/ 507 h 603"/>
                <a:gd name="T86" fmla="*/ 601 w 643"/>
                <a:gd name="T87" fmla="*/ 469 h 603"/>
                <a:gd name="T88" fmla="*/ 605 w 643"/>
                <a:gd name="T89" fmla="*/ 457 h 603"/>
                <a:gd name="T90" fmla="*/ 586 w 643"/>
                <a:gd name="T91" fmla="*/ 459 h 603"/>
                <a:gd name="T92" fmla="*/ 610 w 643"/>
                <a:gd name="T93" fmla="*/ 419 h 603"/>
                <a:gd name="T94" fmla="*/ 610 w 643"/>
                <a:gd name="T95" fmla="*/ 408 h 603"/>
                <a:gd name="T96" fmla="*/ 592 w 643"/>
                <a:gd name="T97" fmla="*/ 406 h 603"/>
                <a:gd name="T98" fmla="*/ 593 w 643"/>
                <a:gd name="T99" fmla="*/ 417 h 603"/>
                <a:gd name="T100" fmla="*/ 599 w 643"/>
                <a:gd name="T101" fmla="*/ 358 h 603"/>
                <a:gd name="T102" fmla="*/ 594 w 643"/>
                <a:gd name="T103" fmla="*/ 347 h 603"/>
                <a:gd name="T104" fmla="*/ 581 w 643"/>
                <a:gd name="T105" fmla="*/ 363 h 603"/>
                <a:gd name="T106" fmla="*/ 573 w 643"/>
                <a:gd name="T107" fmla="*/ 316 h 603"/>
                <a:gd name="T108" fmla="*/ 565 w 643"/>
                <a:gd name="T109" fmla="*/ 308 h 603"/>
                <a:gd name="T110" fmla="*/ 550 w 643"/>
                <a:gd name="T111" fmla="*/ 318 h 603"/>
                <a:gd name="T112" fmla="*/ 557 w 643"/>
                <a:gd name="T113" fmla="*/ 326 h 603"/>
                <a:gd name="T114" fmla="*/ 524 w 643"/>
                <a:gd name="T115" fmla="*/ 279 h 603"/>
                <a:gd name="T116" fmla="*/ 513 w 643"/>
                <a:gd name="T117" fmla="*/ 274 h 603"/>
                <a:gd name="T118" fmla="*/ 513 w 643"/>
                <a:gd name="T119" fmla="*/ 293 h 603"/>
                <a:gd name="T120" fmla="*/ 457 w 643"/>
                <a:gd name="T121" fmla="*/ 231 h 603"/>
                <a:gd name="T122" fmla="*/ 358 w 643"/>
                <a:gd name="T123" fmla="*/ 9 h 603"/>
                <a:gd name="T124" fmla="*/ 30 w 643"/>
                <a:gd name="T125" fmla="*/ 153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3" h="603">
                  <a:moveTo>
                    <a:pt x="51" y="448"/>
                  </a:moveTo>
                  <a:cubicBezTo>
                    <a:pt x="83" y="445"/>
                    <a:pt x="115" y="443"/>
                    <a:pt x="147" y="442"/>
                  </a:cubicBezTo>
                  <a:cubicBezTo>
                    <a:pt x="127" y="440"/>
                    <a:pt x="108" y="439"/>
                    <a:pt x="88" y="436"/>
                  </a:cubicBezTo>
                  <a:cubicBezTo>
                    <a:pt x="72" y="435"/>
                    <a:pt x="59" y="423"/>
                    <a:pt x="59" y="407"/>
                  </a:cubicBezTo>
                  <a:cubicBezTo>
                    <a:pt x="59" y="383"/>
                    <a:pt x="59" y="359"/>
                    <a:pt x="59" y="335"/>
                  </a:cubicBezTo>
                  <a:cubicBezTo>
                    <a:pt x="59" y="318"/>
                    <a:pt x="72" y="306"/>
                    <a:pt x="88" y="305"/>
                  </a:cubicBezTo>
                  <a:cubicBezTo>
                    <a:pt x="148" y="299"/>
                    <a:pt x="207" y="297"/>
                    <a:pt x="267" y="298"/>
                  </a:cubicBezTo>
                  <a:cubicBezTo>
                    <a:pt x="245" y="333"/>
                    <a:pt x="233" y="373"/>
                    <a:pt x="233" y="417"/>
                  </a:cubicBezTo>
                  <a:cubicBezTo>
                    <a:pt x="233" y="479"/>
                    <a:pt x="258" y="535"/>
                    <a:pt x="299" y="575"/>
                  </a:cubicBezTo>
                  <a:cubicBezTo>
                    <a:pt x="301" y="578"/>
                    <a:pt x="304" y="581"/>
                    <a:pt x="306" y="583"/>
                  </a:cubicBezTo>
                  <a:cubicBezTo>
                    <a:pt x="221" y="590"/>
                    <a:pt x="136" y="588"/>
                    <a:pt x="51" y="579"/>
                  </a:cubicBezTo>
                  <a:cubicBezTo>
                    <a:pt x="35" y="578"/>
                    <a:pt x="21" y="566"/>
                    <a:pt x="21" y="549"/>
                  </a:cubicBezTo>
                  <a:cubicBezTo>
                    <a:pt x="21" y="526"/>
                    <a:pt x="21" y="501"/>
                    <a:pt x="21" y="477"/>
                  </a:cubicBezTo>
                  <a:cubicBezTo>
                    <a:pt x="21" y="461"/>
                    <a:pt x="35" y="449"/>
                    <a:pt x="51" y="448"/>
                  </a:cubicBezTo>
                  <a:close/>
                  <a:moveTo>
                    <a:pt x="442" y="265"/>
                  </a:moveTo>
                  <a:lnTo>
                    <a:pt x="442" y="265"/>
                  </a:lnTo>
                  <a:cubicBezTo>
                    <a:pt x="454" y="263"/>
                    <a:pt x="467" y="262"/>
                    <a:pt x="479" y="265"/>
                  </a:cubicBezTo>
                  <a:cubicBezTo>
                    <a:pt x="478" y="271"/>
                    <a:pt x="478" y="278"/>
                    <a:pt x="477" y="284"/>
                  </a:cubicBezTo>
                  <a:cubicBezTo>
                    <a:pt x="466" y="283"/>
                    <a:pt x="455" y="283"/>
                    <a:pt x="444" y="284"/>
                  </a:cubicBezTo>
                  <a:cubicBezTo>
                    <a:pt x="443" y="278"/>
                    <a:pt x="443" y="271"/>
                    <a:pt x="442" y="265"/>
                  </a:cubicBezTo>
                  <a:close/>
                  <a:moveTo>
                    <a:pt x="510" y="384"/>
                  </a:moveTo>
                  <a:lnTo>
                    <a:pt x="510" y="384"/>
                  </a:lnTo>
                  <a:lnTo>
                    <a:pt x="467" y="384"/>
                  </a:lnTo>
                  <a:lnTo>
                    <a:pt x="467" y="377"/>
                  </a:lnTo>
                  <a:cubicBezTo>
                    <a:pt x="467" y="369"/>
                    <a:pt x="466" y="364"/>
                    <a:pt x="465" y="362"/>
                  </a:cubicBezTo>
                  <a:cubicBezTo>
                    <a:pt x="464" y="360"/>
                    <a:pt x="462" y="359"/>
                    <a:pt x="459" y="359"/>
                  </a:cubicBezTo>
                  <a:cubicBezTo>
                    <a:pt x="456" y="359"/>
                    <a:pt x="454" y="359"/>
                    <a:pt x="453" y="362"/>
                  </a:cubicBezTo>
                  <a:cubicBezTo>
                    <a:pt x="452" y="364"/>
                    <a:pt x="451" y="367"/>
                    <a:pt x="451" y="371"/>
                  </a:cubicBezTo>
                  <a:cubicBezTo>
                    <a:pt x="451" y="377"/>
                    <a:pt x="452" y="382"/>
                    <a:pt x="455" y="385"/>
                  </a:cubicBezTo>
                  <a:cubicBezTo>
                    <a:pt x="458" y="388"/>
                    <a:pt x="466" y="393"/>
                    <a:pt x="478" y="401"/>
                  </a:cubicBezTo>
                  <a:cubicBezTo>
                    <a:pt x="489" y="407"/>
                    <a:pt x="497" y="413"/>
                    <a:pt x="501" y="416"/>
                  </a:cubicBezTo>
                  <a:cubicBezTo>
                    <a:pt x="505" y="420"/>
                    <a:pt x="508" y="425"/>
                    <a:pt x="511" y="431"/>
                  </a:cubicBezTo>
                  <a:cubicBezTo>
                    <a:pt x="514" y="437"/>
                    <a:pt x="515" y="445"/>
                    <a:pt x="515" y="455"/>
                  </a:cubicBezTo>
                  <a:cubicBezTo>
                    <a:pt x="515" y="471"/>
                    <a:pt x="512" y="483"/>
                    <a:pt x="504" y="491"/>
                  </a:cubicBezTo>
                  <a:cubicBezTo>
                    <a:pt x="497" y="500"/>
                    <a:pt x="485" y="506"/>
                    <a:pt x="471" y="508"/>
                  </a:cubicBezTo>
                  <a:lnTo>
                    <a:pt x="471" y="524"/>
                  </a:lnTo>
                  <a:lnTo>
                    <a:pt x="451" y="524"/>
                  </a:lnTo>
                  <a:lnTo>
                    <a:pt x="451" y="507"/>
                  </a:lnTo>
                  <a:cubicBezTo>
                    <a:pt x="439" y="506"/>
                    <a:pt x="429" y="502"/>
                    <a:pt x="420" y="494"/>
                  </a:cubicBezTo>
                  <a:cubicBezTo>
                    <a:pt x="412" y="486"/>
                    <a:pt x="407" y="473"/>
                    <a:pt x="407" y="453"/>
                  </a:cubicBezTo>
                  <a:lnTo>
                    <a:pt x="407" y="445"/>
                  </a:lnTo>
                  <a:lnTo>
                    <a:pt x="451" y="445"/>
                  </a:lnTo>
                  <a:lnTo>
                    <a:pt x="451" y="456"/>
                  </a:lnTo>
                  <a:cubicBezTo>
                    <a:pt x="451" y="467"/>
                    <a:pt x="451" y="474"/>
                    <a:pt x="452" y="477"/>
                  </a:cubicBezTo>
                  <a:cubicBezTo>
                    <a:pt x="453" y="480"/>
                    <a:pt x="455" y="481"/>
                    <a:pt x="458" y="481"/>
                  </a:cubicBezTo>
                  <a:cubicBezTo>
                    <a:pt x="461" y="481"/>
                    <a:pt x="464" y="480"/>
                    <a:pt x="465" y="478"/>
                  </a:cubicBezTo>
                  <a:cubicBezTo>
                    <a:pt x="466" y="476"/>
                    <a:pt x="467" y="473"/>
                    <a:pt x="467" y="470"/>
                  </a:cubicBezTo>
                  <a:cubicBezTo>
                    <a:pt x="467" y="460"/>
                    <a:pt x="466" y="453"/>
                    <a:pt x="465" y="449"/>
                  </a:cubicBezTo>
                  <a:cubicBezTo>
                    <a:pt x="464" y="445"/>
                    <a:pt x="459" y="440"/>
                    <a:pt x="451" y="435"/>
                  </a:cubicBezTo>
                  <a:cubicBezTo>
                    <a:pt x="438" y="427"/>
                    <a:pt x="429" y="421"/>
                    <a:pt x="424" y="417"/>
                  </a:cubicBezTo>
                  <a:cubicBezTo>
                    <a:pt x="420" y="413"/>
                    <a:pt x="415" y="408"/>
                    <a:pt x="412" y="401"/>
                  </a:cubicBezTo>
                  <a:cubicBezTo>
                    <a:pt x="408" y="393"/>
                    <a:pt x="407" y="385"/>
                    <a:pt x="407" y="377"/>
                  </a:cubicBezTo>
                  <a:cubicBezTo>
                    <a:pt x="407" y="364"/>
                    <a:pt x="410" y="354"/>
                    <a:pt x="418" y="346"/>
                  </a:cubicBezTo>
                  <a:cubicBezTo>
                    <a:pt x="425" y="339"/>
                    <a:pt x="436" y="334"/>
                    <a:pt x="451" y="333"/>
                  </a:cubicBezTo>
                  <a:lnTo>
                    <a:pt x="451" y="319"/>
                  </a:lnTo>
                  <a:lnTo>
                    <a:pt x="471" y="319"/>
                  </a:lnTo>
                  <a:lnTo>
                    <a:pt x="471" y="333"/>
                  </a:lnTo>
                  <a:cubicBezTo>
                    <a:pt x="484" y="334"/>
                    <a:pt x="494" y="339"/>
                    <a:pt x="501" y="346"/>
                  </a:cubicBezTo>
                  <a:cubicBezTo>
                    <a:pt x="507" y="353"/>
                    <a:pt x="511" y="363"/>
                    <a:pt x="511" y="376"/>
                  </a:cubicBezTo>
                  <a:cubicBezTo>
                    <a:pt x="511" y="378"/>
                    <a:pt x="510" y="381"/>
                    <a:pt x="510" y="384"/>
                  </a:cubicBezTo>
                  <a:close/>
                  <a:moveTo>
                    <a:pt x="411" y="271"/>
                  </a:moveTo>
                  <a:lnTo>
                    <a:pt x="411" y="271"/>
                  </a:lnTo>
                  <a:lnTo>
                    <a:pt x="410" y="271"/>
                  </a:lnTo>
                  <a:lnTo>
                    <a:pt x="409" y="271"/>
                  </a:lnTo>
                  <a:lnTo>
                    <a:pt x="408" y="272"/>
                  </a:lnTo>
                  <a:lnTo>
                    <a:pt x="407" y="272"/>
                  </a:lnTo>
                  <a:lnTo>
                    <a:pt x="406" y="272"/>
                  </a:lnTo>
                  <a:lnTo>
                    <a:pt x="405" y="273"/>
                  </a:lnTo>
                  <a:lnTo>
                    <a:pt x="405" y="273"/>
                  </a:lnTo>
                  <a:lnTo>
                    <a:pt x="404" y="273"/>
                  </a:lnTo>
                  <a:lnTo>
                    <a:pt x="403" y="274"/>
                  </a:lnTo>
                  <a:lnTo>
                    <a:pt x="402" y="274"/>
                  </a:lnTo>
                  <a:lnTo>
                    <a:pt x="401" y="274"/>
                  </a:lnTo>
                  <a:lnTo>
                    <a:pt x="400" y="275"/>
                  </a:lnTo>
                  <a:lnTo>
                    <a:pt x="399" y="275"/>
                  </a:lnTo>
                  <a:lnTo>
                    <a:pt x="398" y="275"/>
                  </a:lnTo>
                  <a:lnTo>
                    <a:pt x="398" y="276"/>
                  </a:lnTo>
                  <a:lnTo>
                    <a:pt x="397" y="276"/>
                  </a:lnTo>
                  <a:lnTo>
                    <a:pt x="396" y="277"/>
                  </a:lnTo>
                  <a:lnTo>
                    <a:pt x="395" y="277"/>
                  </a:lnTo>
                  <a:lnTo>
                    <a:pt x="394" y="277"/>
                  </a:lnTo>
                  <a:lnTo>
                    <a:pt x="393" y="278"/>
                  </a:lnTo>
                  <a:lnTo>
                    <a:pt x="393" y="278"/>
                  </a:lnTo>
                  <a:lnTo>
                    <a:pt x="401" y="294"/>
                  </a:lnTo>
                  <a:lnTo>
                    <a:pt x="401" y="294"/>
                  </a:lnTo>
                  <a:lnTo>
                    <a:pt x="401" y="293"/>
                  </a:lnTo>
                  <a:lnTo>
                    <a:pt x="402" y="293"/>
                  </a:lnTo>
                  <a:lnTo>
                    <a:pt x="403" y="293"/>
                  </a:lnTo>
                  <a:lnTo>
                    <a:pt x="404" y="292"/>
                  </a:lnTo>
                  <a:lnTo>
                    <a:pt x="404" y="292"/>
                  </a:lnTo>
                  <a:lnTo>
                    <a:pt x="405" y="292"/>
                  </a:lnTo>
                  <a:lnTo>
                    <a:pt x="406" y="291"/>
                  </a:lnTo>
                  <a:lnTo>
                    <a:pt x="407" y="291"/>
                  </a:lnTo>
                  <a:lnTo>
                    <a:pt x="407" y="291"/>
                  </a:lnTo>
                  <a:lnTo>
                    <a:pt x="408" y="290"/>
                  </a:lnTo>
                  <a:lnTo>
                    <a:pt x="409" y="290"/>
                  </a:lnTo>
                  <a:lnTo>
                    <a:pt x="410" y="290"/>
                  </a:lnTo>
                  <a:lnTo>
                    <a:pt x="411" y="290"/>
                  </a:lnTo>
                  <a:lnTo>
                    <a:pt x="411" y="289"/>
                  </a:lnTo>
                  <a:lnTo>
                    <a:pt x="412" y="289"/>
                  </a:lnTo>
                  <a:lnTo>
                    <a:pt x="413" y="289"/>
                  </a:lnTo>
                  <a:lnTo>
                    <a:pt x="414" y="288"/>
                  </a:lnTo>
                  <a:lnTo>
                    <a:pt x="414" y="288"/>
                  </a:lnTo>
                  <a:lnTo>
                    <a:pt x="415" y="288"/>
                  </a:lnTo>
                  <a:lnTo>
                    <a:pt x="416" y="288"/>
                  </a:lnTo>
                  <a:lnTo>
                    <a:pt x="411" y="271"/>
                  </a:lnTo>
                  <a:close/>
                  <a:moveTo>
                    <a:pt x="361" y="297"/>
                  </a:moveTo>
                  <a:lnTo>
                    <a:pt x="361" y="297"/>
                  </a:lnTo>
                  <a:lnTo>
                    <a:pt x="361" y="297"/>
                  </a:lnTo>
                  <a:lnTo>
                    <a:pt x="360" y="298"/>
                  </a:lnTo>
                  <a:lnTo>
                    <a:pt x="360" y="299"/>
                  </a:lnTo>
                  <a:lnTo>
                    <a:pt x="359" y="299"/>
                  </a:lnTo>
                  <a:lnTo>
                    <a:pt x="358" y="300"/>
                  </a:lnTo>
                  <a:lnTo>
                    <a:pt x="358" y="300"/>
                  </a:lnTo>
                  <a:lnTo>
                    <a:pt x="357" y="301"/>
                  </a:lnTo>
                  <a:lnTo>
                    <a:pt x="356" y="302"/>
                  </a:lnTo>
                  <a:lnTo>
                    <a:pt x="356" y="302"/>
                  </a:lnTo>
                  <a:lnTo>
                    <a:pt x="355" y="303"/>
                  </a:lnTo>
                  <a:lnTo>
                    <a:pt x="354" y="304"/>
                  </a:lnTo>
                  <a:lnTo>
                    <a:pt x="354" y="304"/>
                  </a:lnTo>
                  <a:lnTo>
                    <a:pt x="353" y="305"/>
                  </a:lnTo>
                  <a:lnTo>
                    <a:pt x="352" y="305"/>
                  </a:lnTo>
                  <a:lnTo>
                    <a:pt x="352" y="306"/>
                  </a:lnTo>
                  <a:lnTo>
                    <a:pt x="351" y="307"/>
                  </a:lnTo>
                  <a:lnTo>
                    <a:pt x="350" y="307"/>
                  </a:lnTo>
                  <a:lnTo>
                    <a:pt x="350" y="308"/>
                  </a:lnTo>
                  <a:lnTo>
                    <a:pt x="349" y="309"/>
                  </a:lnTo>
                  <a:lnTo>
                    <a:pt x="348" y="309"/>
                  </a:lnTo>
                  <a:lnTo>
                    <a:pt x="348" y="310"/>
                  </a:lnTo>
                  <a:lnTo>
                    <a:pt x="360" y="322"/>
                  </a:lnTo>
                  <a:lnTo>
                    <a:pt x="361" y="322"/>
                  </a:lnTo>
                  <a:lnTo>
                    <a:pt x="361" y="321"/>
                  </a:lnTo>
                  <a:lnTo>
                    <a:pt x="362" y="320"/>
                  </a:lnTo>
                  <a:lnTo>
                    <a:pt x="363" y="320"/>
                  </a:lnTo>
                  <a:lnTo>
                    <a:pt x="363" y="319"/>
                  </a:lnTo>
                  <a:lnTo>
                    <a:pt x="364" y="319"/>
                  </a:lnTo>
                  <a:lnTo>
                    <a:pt x="364" y="318"/>
                  </a:lnTo>
                  <a:lnTo>
                    <a:pt x="365" y="318"/>
                  </a:lnTo>
                  <a:lnTo>
                    <a:pt x="365" y="317"/>
                  </a:lnTo>
                  <a:lnTo>
                    <a:pt x="366" y="317"/>
                  </a:lnTo>
                  <a:lnTo>
                    <a:pt x="367" y="316"/>
                  </a:lnTo>
                  <a:lnTo>
                    <a:pt x="367" y="315"/>
                  </a:lnTo>
                  <a:lnTo>
                    <a:pt x="368" y="315"/>
                  </a:lnTo>
                  <a:lnTo>
                    <a:pt x="368" y="314"/>
                  </a:lnTo>
                  <a:lnTo>
                    <a:pt x="369" y="314"/>
                  </a:lnTo>
                  <a:lnTo>
                    <a:pt x="370" y="313"/>
                  </a:lnTo>
                  <a:lnTo>
                    <a:pt x="370" y="313"/>
                  </a:lnTo>
                  <a:lnTo>
                    <a:pt x="371" y="312"/>
                  </a:lnTo>
                  <a:lnTo>
                    <a:pt x="372" y="312"/>
                  </a:lnTo>
                  <a:lnTo>
                    <a:pt x="372" y="311"/>
                  </a:lnTo>
                  <a:lnTo>
                    <a:pt x="373" y="311"/>
                  </a:lnTo>
                  <a:lnTo>
                    <a:pt x="361" y="297"/>
                  </a:lnTo>
                  <a:close/>
                  <a:moveTo>
                    <a:pt x="325" y="339"/>
                  </a:moveTo>
                  <a:lnTo>
                    <a:pt x="325" y="339"/>
                  </a:lnTo>
                  <a:lnTo>
                    <a:pt x="325" y="340"/>
                  </a:lnTo>
                  <a:lnTo>
                    <a:pt x="324" y="341"/>
                  </a:lnTo>
                  <a:lnTo>
                    <a:pt x="324" y="341"/>
                  </a:lnTo>
                  <a:lnTo>
                    <a:pt x="323" y="342"/>
                  </a:lnTo>
                  <a:lnTo>
                    <a:pt x="323" y="343"/>
                  </a:lnTo>
                  <a:lnTo>
                    <a:pt x="323" y="344"/>
                  </a:lnTo>
                  <a:lnTo>
                    <a:pt x="322" y="345"/>
                  </a:lnTo>
                  <a:lnTo>
                    <a:pt x="322" y="345"/>
                  </a:lnTo>
                  <a:lnTo>
                    <a:pt x="321" y="346"/>
                  </a:lnTo>
                  <a:lnTo>
                    <a:pt x="321" y="347"/>
                  </a:lnTo>
                  <a:lnTo>
                    <a:pt x="320" y="348"/>
                  </a:lnTo>
                  <a:lnTo>
                    <a:pt x="320" y="349"/>
                  </a:lnTo>
                  <a:lnTo>
                    <a:pt x="320" y="350"/>
                  </a:lnTo>
                  <a:lnTo>
                    <a:pt x="319" y="350"/>
                  </a:lnTo>
                  <a:lnTo>
                    <a:pt x="319" y="351"/>
                  </a:lnTo>
                  <a:lnTo>
                    <a:pt x="318" y="352"/>
                  </a:lnTo>
                  <a:lnTo>
                    <a:pt x="318" y="353"/>
                  </a:lnTo>
                  <a:lnTo>
                    <a:pt x="318" y="354"/>
                  </a:lnTo>
                  <a:lnTo>
                    <a:pt x="317" y="355"/>
                  </a:lnTo>
                  <a:lnTo>
                    <a:pt x="317" y="356"/>
                  </a:lnTo>
                  <a:lnTo>
                    <a:pt x="317" y="356"/>
                  </a:lnTo>
                  <a:lnTo>
                    <a:pt x="333" y="363"/>
                  </a:lnTo>
                  <a:lnTo>
                    <a:pt x="333" y="363"/>
                  </a:lnTo>
                  <a:lnTo>
                    <a:pt x="333" y="362"/>
                  </a:lnTo>
                  <a:lnTo>
                    <a:pt x="334" y="361"/>
                  </a:lnTo>
                  <a:lnTo>
                    <a:pt x="334" y="360"/>
                  </a:lnTo>
                  <a:lnTo>
                    <a:pt x="334" y="360"/>
                  </a:lnTo>
                  <a:lnTo>
                    <a:pt x="335" y="359"/>
                  </a:lnTo>
                  <a:lnTo>
                    <a:pt x="335" y="358"/>
                  </a:lnTo>
                  <a:lnTo>
                    <a:pt x="335" y="357"/>
                  </a:lnTo>
                  <a:lnTo>
                    <a:pt x="336" y="357"/>
                  </a:lnTo>
                  <a:lnTo>
                    <a:pt x="336" y="356"/>
                  </a:lnTo>
                  <a:lnTo>
                    <a:pt x="336" y="355"/>
                  </a:lnTo>
                  <a:lnTo>
                    <a:pt x="337" y="354"/>
                  </a:lnTo>
                  <a:lnTo>
                    <a:pt x="337" y="354"/>
                  </a:lnTo>
                  <a:lnTo>
                    <a:pt x="338" y="353"/>
                  </a:lnTo>
                  <a:lnTo>
                    <a:pt x="338" y="352"/>
                  </a:lnTo>
                  <a:lnTo>
                    <a:pt x="338" y="351"/>
                  </a:lnTo>
                  <a:lnTo>
                    <a:pt x="339" y="351"/>
                  </a:lnTo>
                  <a:lnTo>
                    <a:pt x="339" y="350"/>
                  </a:lnTo>
                  <a:lnTo>
                    <a:pt x="340" y="349"/>
                  </a:lnTo>
                  <a:lnTo>
                    <a:pt x="340" y="349"/>
                  </a:lnTo>
                  <a:lnTo>
                    <a:pt x="340" y="348"/>
                  </a:lnTo>
                  <a:lnTo>
                    <a:pt x="325" y="339"/>
                  </a:lnTo>
                  <a:close/>
                  <a:moveTo>
                    <a:pt x="306" y="392"/>
                  </a:moveTo>
                  <a:lnTo>
                    <a:pt x="306" y="392"/>
                  </a:lnTo>
                  <a:lnTo>
                    <a:pt x="306" y="393"/>
                  </a:lnTo>
                  <a:lnTo>
                    <a:pt x="306" y="394"/>
                  </a:lnTo>
                  <a:lnTo>
                    <a:pt x="306" y="394"/>
                  </a:lnTo>
                  <a:lnTo>
                    <a:pt x="306" y="395"/>
                  </a:lnTo>
                  <a:lnTo>
                    <a:pt x="305" y="396"/>
                  </a:lnTo>
                  <a:lnTo>
                    <a:pt x="305" y="397"/>
                  </a:lnTo>
                  <a:lnTo>
                    <a:pt x="305" y="398"/>
                  </a:lnTo>
                  <a:lnTo>
                    <a:pt x="305" y="399"/>
                  </a:lnTo>
                  <a:lnTo>
                    <a:pt x="305" y="400"/>
                  </a:lnTo>
                  <a:lnTo>
                    <a:pt x="305" y="401"/>
                  </a:lnTo>
                  <a:lnTo>
                    <a:pt x="305" y="402"/>
                  </a:lnTo>
                  <a:lnTo>
                    <a:pt x="305" y="403"/>
                  </a:lnTo>
                  <a:lnTo>
                    <a:pt x="305" y="404"/>
                  </a:lnTo>
                  <a:lnTo>
                    <a:pt x="304" y="405"/>
                  </a:lnTo>
                  <a:lnTo>
                    <a:pt x="304" y="406"/>
                  </a:lnTo>
                  <a:lnTo>
                    <a:pt x="304" y="407"/>
                  </a:lnTo>
                  <a:lnTo>
                    <a:pt x="304" y="408"/>
                  </a:lnTo>
                  <a:lnTo>
                    <a:pt x="304" y="409"/>
                  </a:lnTo>
                  <a:lnTo>
                    <a:pt x="304" y="410"/>
                  </a:lnTo>
                  <a:lnTo>
                    <a:pt x="304" y="410"/>
                  </a:lnTo>
                  <a:lnTo>
                    <a:pt x="322" y="411"/>
                  </a:lnTo>
                  <a:lnTo>
                    <a:pt x="322" y="411"/>
                  </a:lnTo>
                  <a:lnTo>
                    <a:pt x="322" y="410"/>
                  </a:lnTo>
                  <a:lnTo>
                    <a:pt x="322" y="409"/>
                  </a:lnTo>
                  <a:lnTo>
                    <a:pt x="322" y="408"/>
                  </a:lnTo>
                  <a:lnTo>
                    <a:pt x="322" y="407"/>
                  </a:lnTo>
                  <a:lnTo>
                    <a:pt x="322" y="406"/>
                  </a:lnTo>
                  <a:lnTo>
                    <a:pt x="322" y="406"/>
                  </a:lnTo>
                  <a:lnTo>
                    <a:pt x="322" y="405"/>
                  </a:lnTo>
                  <a:lnTo>
                    <a:pt x="322" y="404"/>
                  </a:lnTo>
                  <a:lnTo>
                    <a:pt x="322" y="403"/>
                  </a:lnTo>
                  <a:lnTo>
                    <a:pt x="322" y="402"/>
                  </a:lnTo>
                  <a:lnTo>
                    <a:pt x="323" y="401"/>
                  </a:lnTo>
                  <a:lnTo>
                    <a:pt x="323" y="400"/>
                  </a:lnTo>
                  <a:lnTo>
                    <a:pt x="323" y="400"/>
                  </a:lnTo>
                  <a:lnTo>
                    <a:pt x="323" y="399"/>
                  </a:lnTo>
                  <a:lnTo>
                    <a:pt x="323" y="398"/>
                  </a:lnTo>
                  <a:lnTo>
                    <a:pt x="323" y="397"/>
                  </a:lnTo>
                  <a:lnTo>
                    <a:pt x="323" y="396"/>
                  </a:lnTo>
                  <a:lnTo>
                    <a:pt x="323" y="395"/>
                  </a:lnTo>
                  <a:lnTo>
                    <a:pt x="323" y="395"/>
                  </a:lnTo>
                  <a:lnTo>
                    <a:pt x="306" y="392"/>
                  </a:lnTo>
                  <a:close/>
                  <a:moveTo>
                    <a:pt x="307" y="447"/>
                  </a:moveTo>
                  <a:lnTo>
                    <a:pt x="307" y="447"/>
                  </a:lnTo>
                  <a:lnTo>
                    <a:pt x="307" y="448"/>
                  </a:lnTo>
                  <a:lnTo>
                    <a:pt x="307" y="449"/>
                  </a:lnTo>
                  <a:lnTo>
                    <a:pt x="308" y="450"/>
                  </a:lnTo>
                  <a:lnTo>
                    <a:pt x="308" y="450"/>
                  </a:lnTo>
                  <a:lnTo>
                    <a:pt x="308" y="451"/>
                  </a:lnTo>
                  <a:lnTo>
                    <a:pt x="308" y="452"/>
                  </a:lnTo>
                  <a:lnTo>
                    <a:pt x="308" y="453"/>
                  </a:lnTo>
                  <a:lnTo>
                    <a:pt x="309" y="454"/>
                  </a:lnTo>
                  <a:lnTo>
                    <a:pt x="309" y="455"/>
                  </a:lnTo>
                  <a:lnTo>
                    <a:pt x="309" y="456"/>
                  </a:lnTo>
                  <a:lnTo>
                    <a:pt x="309" y="457"/>
                  </a:lnTo>
                  <a:lnTo>
                    <a:pt x="310" y="458"/>
                  </a:lnTo>
                  <a:lnTo>
                    <a:pt x="310" y="459"/>
                  </a:lnTo>
                  <a:lnTo>
                    <a:pt x="310" y="460"/>
                  </a:lnTo>
                  <a:lnTo>
                    <a:pt x="310" y="461"/>
                  </a:lnTo>
                  <a:lnTo>
                    <a:pt x="311" y="461"/>
                  </a:lnTo>
                  <a:lnTo>
                    <a:pt x="311" y="462"/>
                  </a:lnTo>
                  <a:lnTo>
                    <a:pt x="311" y="463"/>
                  </a:lnTo>
                  <a:lnTo>
                    <a:pt x="312" y="464"/>
                  </a:lnTo>
                  <a:lnTo>
                    <a:pt x="312" y="465"/>
                  </a:lnTo>
                  <a:lnTo>
                    <a:pt x="312" y="465"/>
                  </a:lnTo>
                  <a:lnTo>
                    <a:pt x="329" y="460"/>
                  </a:lnTo>
                  <a:lnTo>
                    <a:pt x="328" y="459"/>
                  </a:lnTo>
                  <a:lnTo>
                    <a:pt x="328" y="459"/>
                  </a:lnTo>
                  <a:lnTo>
                    <a:pt x="328" y="458"/>
                  </a:lnTo>
                  <a:lnTo>
                    <a:pt x="328" y="457"/>
                  </a:lnTo>
                  <a:lnTo>
                    <a:pt x="328" y="456"/>
                  </a:lnTo>
                  <a:lnTo>
                    <a:pt x="327" y="456"/>
                  </a:lnTo>
                  <a:lnTo>
                    <a:pt x="327" y="455"/>
                  </a:lnTo>
                  <a:lnTo>
                    <a:pt x="327" y="454"/>
                  </a:lnTo>
                  <a:lnTo>
                    <a:pt x="327" y="453"/>
                  </a:lnTo>
                  <a:lnTo>
                    <a:pt x="326" y="452"/>
                  </a:lnTo>
                  <a:lnTo>
                    <a:pt x="326" y="452"/>
                  </a:lnTo>
                  <a:lnTo>
                    <a:pt x="326" y="451"/>
                  </a:lnTo>
                  <a:lnTo>
                    <a:pt x="326" y="450"/>
                  </a:lnTo>
                  <a:lnTo>
                    <a:pt x="325" y="449"/>
                  </a:lnTo>
                  <a:lnTo>
                    <a:pt x="325" y="448"/>
                  </a:lnTo>
                  <a:lnTo>
                    <a:pt x="325" y="447"/>
                  </a:lnTo>
                  <a:lnTo>
                    <a:pt x="325" y="447"/>
                  </a:lnTo>
                  <a:lnTo>
                    <a:pt x="325" y="446"/>
                  </a:lnTo>
                  <a:lnTo>
                    <a:pt x="325" y="445"/>
                  </a:lnTo>
                  <a:lnTo>
                    <a:pt x="324" y="444"/>
                  </a:lnTo>
                  <a:lnTo>
                    <a:pt x="324" y="444"/>
                  </a:lnTo>
                  <a:lnTo>
                    <a:pt x="307" y="447"/>
                  </a:lnTo>
                  <a:close/>
                  <a:moveTo>
                    <a:pt x="328" y="499"/>
                  </a:moveTo>
                  <a:lnTo>
                    <a:pt x="328" y="499"/>
                  </a:lnTo>
                  <a:lnTo>
                    <a:pt x="328" y="499"/>
                  </a:lnTo>
                  <a:lnTo>
                    <a:pt x="329" y="500"/>
                  </a:lnTo>
                  <a:lnTo>
                    <a:pt x="329" y="501"/>
                  </a:lnTo>
                  <a:lnTo>
                    <a:pt x="330" y="502"/>
                  </a:lnTo>
                  <a:lnTo>
                    <a:pt x="330" y="502"/>
                  </a:lnTo>
                  <a:lnTo>
                    <a:pt x="331" y="503"/>
                  </a:lnTo>
                  <a:lnTo>
                    <a:pt x="331" y="504"/>
                  </a:lnTo>
                  <a:lnTo>
                    <a:pt x="332" y="505"/>
                  </a:lnTo>
                  <a:lnTo>
                    <a:pt x="332" y="505"/>
                  </a:lnTo>
                  <a:lnTo>
                    <a:pt x="333" y="506"/>
                  </a:lnTo>
                  <a:lnTo>
                    <a:pt x="333" y="507"/>
                  </a:lnTo>
                  <a:lnTo>
                    <a:pt x="334" y="508"/>
                  </a:lnTo>
                  <a:lnTo>
                    <a:pt x="334" y="508"/>
                  </a:lnTo>
                  <a:lnTo>
                    <a:pt x="335" y="509"/>
                  </a:lnTo>
                  <a:lnTo>
                    <a:pt x="336" y="510"/>
                  </a:lnTo>
                  <a:lnTo>
                    <a:pt x="336" y="511"/>
                  </a:lnTo>
                  <a:lnTo>
                    <a:pt x="337" y="511"/>
                  </a:lnTo>
                  <a:lnTo>
                    <a:pt x="337" y="512"/>
                  </a:lnTo>
                  <a:lnTo>
                    <a:pt x="338" y="513"/>
                  </a:lnTo>
                  <a:lnTo>
                    <a:pt x="338" y="514"/>
                  </a:lnTo>
                  <a:lnTo>
                    <a:pt x="339" y="514"/>
                  </a:lnTo>
                  <a:lnTo>
                    <a:pt x="353" y="503"/>
                  </a:lnTo>
                  <a:lnTo>
                    <a:pt x="352" y="502"/>
                  </a:lnTo>
                  <a:lnTo>
                    <a:pt x="352" y="502"/>
                  </a:lnTo>
                  <a:lnTo>
                    <a:pt x="351" y="501"/>
                  </a:lnTo>
                  <a:lnTo>
                    <a:pt x="351" y="500"/>
                  </a:lnTo>
                  <a:lnTo>
                    <a:pt x="350" y="500"/>
                  </a:lnTo>
                  <a:lnTo>
                    <a:pt x="350" y="499"/>
                  </a:lnTo>
                  <a:lnTo>
                    <a:pt x="349" y="499"/>
                  </a:lnTo>
                  <a:lnTo>
                    <a:pt x="349" y="498"/>
                  </a:lnTo>
                  <a:lnTo>
                    <a:pt x="348" y="497"/>
                  </a:lnTo>
                  <a:lnTo>
                    <a:pt x="348" y="497"/>
                  </a:lnTo>
                  <a:lnTo>
                    <a:pt x="347" y="496"/>
                  </a:lnTo>
                  <a:lnTo>
                    <a:pt x="347" y="495"/>
                  </a:lnTo>
                  <a:lnTo>
                    <a:pt x="346" y="495"/>
                  </a:lnTo>
                  <a:lnTo>
                    <a:pt x="346" y="494"/>
                  </a:lnTo>
                  <a:lnTo>
                    <a:pt x="345" y="493"/>
                  </a:lnTo>
                  <a:lnTo>
                    <a:pt x="345" y="493"/>
                  </a:lnTo>
                  <a:lnTo>
                    <a:pt x="344" y="492"/>
                  </a:lnTo>
                  <a:lnTo>
                    <a:pt x="344" y="491"/>
                  </a:lnTo>
                  <a:lnTo>
                    <a:pt x="343" y="491"/>
                  </a:lnTo>
                  <a:lnTo>
                    <a:pt x="343" y="490"/>
                  </a:lnTo>
                  <a:lnTo>
                    <a:pt x="343" y="490"/>
                  </a:lnTo>
                  <a:lnTo>
                    <a:pt x="328" y="499"/>
                  </a:lnTo>
                  <a:close/>
                  <a:moveTo>
                    <a:pt x="366" y="540"/>
                  </a:moveTo>
                  <a:lnTo>
                    <a:pt x="366" y="540"/>
                  </a:lnTo>
                  <a:lnTo>
                    <a:pt x="366" y="540"/>
                  </a:lnTo>
                  <a:lnTo>
                    <a:pt x="367" y="541"/>
                  </a:lnTo>
                  <a:lnTo>
                    <a:pt x="368" y="541"/>
                  </a:lnTo>
                  <a:lnTo>
                    <a:pt x="369" y="542"/>
                  </a:lnTo>
                  <a:lnTo>
                    <a:pt x="369" y="542"/>
                  </a:lnTo>
                  <a:lnTo>
                    <a:pt x="370" y="543"/>
                  </a:lnTo>
                  <a:lnTo>
                    <a:pt x="371" y="543"/>
                  </a:lnTo>
                  <a:lnTo>
                    <a:pt x="372" y="544"/>
                  </a:lnTo>
                  <a:lnTo>
                    <a:pt x="372" y="544"/>
                  </a:lnTo>
                  <a:lnTo>
                    <a:pt x="373" y="545"/>
                  </a:lnTo>
                  <a:lnTo>
                    <a:pt x="374" y="545"/>
                  </a:lnTo>
                  <a:lnTo>
                    <a:pt x="375" y="546"/>
                  </a:lnTo>
                  <a:lnTo>
                    <a:pt x="375" y="546"/>
                  </a:lnTo>
                  <a:lnTo>
                    <a:pt x="376" y="547"/>
                  </a:lnTo>
                  <a:lnTo>
                    <a:pt x="377" y="547"/>
                  </a:lnTo>
                  <a:lnTo>
                    <a:pt x="378" y="548"/>
                  </a:lnTo>
                  <a:lnTo>
                    <a:pt x="379" y="548"/>
                  </a:lnTo>
                  <a:lnTo>
                    <a:pt x="379" y="549"/>
                  </a:lnTo>
                  <a:lnTo>
                    <a:pt x="380" y="549"/>
                  </a:lnTo>
                  <a:lnTo>
                    <a:pt x="381" y="550"/>
                  </a:lnTo>
                  <a:lnTo>
                    <a:pt x="382" y="550"/>
                  </a:lnTo>
                  <a:lnTo>
                    <a:pt x="390" y="535"/>
                  </a:lnTo>
                  <a:lnTo>
                    <a:pt x="390" y="534"/>
                  </a:lnTo>
                  <a:lnTo>
                    <a:pt x="389" y="534"/>
                  </a:lnTo>
                  <a:lnTo>
                    <a:pt x="388" y="534"/>
                  </a:lnTo>
                  <a:lnTo>
                    <a:pt x="388" y="533"/>
                  </a:lnTo>
                  <a:lnTo>
                    <a:pt x="387" y="533"/>
                  </a:lnTo>
                  <a:lnTo>
                    <a:pt x="386" y="532"/>
                  </a:lnTo>
                  <a:lnTo>
                    <a:pt x="385" y="532"/>
                  </a:lnTo>
                  <a:lnTo>
                    <a:pt x="385" y="531"/>
                  </a:lnTo>
                  <a:lnTo>
                    <a:pt x="384" y="531"/>
                  </a:lnTo>
                  <a:lnTo>
                    <a:pt x="383" y="531"/>
                  </a:lnTo>
                  <a:lnTo>
                    <a:pt x="383" y="530"/>
                  </a:lnTo>
                  <a:lnTo>
                    <a:pt x="382" y="530"/>
                  </a:lnTo>
                  <a:lnTo>
                    <a:pt x="381" y="529"/>
                  </a:lnTo>
                  <a:lnTo>
                    <a:pt x="381" y="529"/>
                  </a:lnTo>
                  <a:lnTo>
                    <a:pt x="380" y="528"/>
                  </a:lnTo>
                  <a:lnTo>
                    <a:pt x="379" y="528"/>
                  </a:lnTo>
                  <a:lnTo>
                    <a:pt x="379" y="527"/>
                  </a:lnTo>
                  <a:lnTo>
                    <a:pt x="378" y="527"/>
                  </a:lnTo>
                  <a:lnTo>
                    <a:pt x="377" y="526"/>
                  </a:lnTo>
                  <a:lnTo>
                    <a:pt x="377" y="526"/>
                  </a:lnTo>
                  <a:lnTo>
                    <a:pt x="376" y="526"/>
                  </a:lnTo>
                  <a:lnTo>
                    <a:pt x="366" y="540"/>
                  </a:lnTo>
                  <a:close/>
                  <a:moveTo>
                    <a:pt x="416" y="564"/>
                  </a:moveTo>
                  <a:lnTo>
                    <a:pt x="416" y="564"/>
                  </a:lnTo>
                  <a:lnTo>
                    <a:pt x="416" y="564"/>
                  </a:lnTo>
                  <a:lnTo>
                    <a:pt x="417" y="565"/>
                  </a:lnTo>
                  <a:lnTo>
                    <a:pt x="418" y="565"/>
                  </a:lnTo>
                  <a:lnTo>
                    <a:pt x="419" y="565"/>
                  </a:lnTo>
                  <a:lnTo>
                    <a:pt x="420" y="565"/>
                  </a:lnTo>
                  <a:lnTo>
                    <a:pt x="421" y="566"/>
                  </a:lnTo>
                  <a:lnTo>
                    <a:pt x="422" y="566"/>
                  </a:lnTo>
                  <a:lnTo>
                    <a:pt x="423" y="566"/>
                  </a:lnTo>
                  <a:lnTo>
                    <a:pt x="424" y="566"/>
                  </a:lnTo>
                  <a:lnTo>
                    <a:pt x="424" y="566"/>
                  </a:lnTo>
                  <a:lnTo>
                    <a:pt x="425" y="567"/>
                  </a:lnTo>
                  <a:lnTo>
                    <a:pt x="426" y="567"/>
                  </a:lnTo>
                  <a:lnTo>
                    <a:pt x="427" y="567"/>
                  </a:lnTo>
                  <a:lnTo>
                    <a:pt x="428" y="567"/>
                  </a:lnTo>
                  <a:lnTo>
                    <a:pt x="429" y="567"/>
                  </a:lnTo>
                  <a:lnTo>
                    <a:pt x="430" y="568"/>
                  </a:lnTo>
                  <a:lnTo>
                    <a:pt x="431" y="568"/>
                  </a:lnTo>
                  <a:lnTo>
                    <a:pt x="432" y="568"/>
                  </a:lnTo>
                  <a:lnTo>
                    <a:pt x="433" y="568"/>
                  </a:lnTo>
                  <a:lnTo>
                    <a:pt x="434" y="568"/>
                  </a:lnTo>
                  <a:lnTo>
                    <a:pt x="434" y="568"/>
                  </a:lnTo>
                  <a:lnTo>
                    <a:pt x="437" y="551"/>
                  </a:lnTo>
                  <a:lnTo>
                    <a:pt x="437" y="551"/>
                  </a:lnTo>
                  <a:lnTo>
                    <a:pt x="436" y="551"/>
                  </a:lnTo>
                  <a:lnTo>
                    <a:pt x="435" y="551"/>
                  </a:lnTo>
                  <a:lnTo>
                    <a:pt x="434" y="550"/>
                  </a:lnTo>
                  <a:lnTo>
                    <a:pt x="433" y="550"/>
                  </a:lnTo>
                  <a:lnTo>
                    <a:pt x="432" y="550"/>
                  </a:lnTo>
                  <a:lnTo>
                    <a:pt x="431" y="550"/>
                  </a:lnTo>
                  <a:lnTo>
                    <a:pt x="431" y="550"/>
                  </a:lnTo>
                  <a:lnTo>
                    <a:pt x="430" y="550"/>
                  </a:lnTo>
                  <a:lnTo>
                    <a:pt x="429" y="549"/>
                  </a:lnTo>
                  <a:lnTo>
                    <a:pt x="428" y="549"/>
                  </a:lnTo>
                  <a:lnTo>
                    <a:pt x="427" y="549"/>
                  </a:lnTo>
                  <a:lnTo>
                    <a:pt x="427" y="549"/>
                  </a:lnTo>
                  <a:lnTo>
                    <a:pt x="426" y="549"/>
                  </a:lnTo>
                  <a:lnTo>
                    <a:pt x="425" y="548"/>
                  </a:lnTo>
                  <a:lnTo>
                    <a:pt x="424" y="548"/>
                  </a:lnTo>
                  <a:lnTo>
                    <a:pt x="423" y="548"/>
                  </a:lnTo>
                  <a:lnTo>
                    <a:pt x="422" y="548"/>
                  </a:lnTo>
                  <a:lnTo>
                    <a:pt x="422" y="548"/>
                  </a:lnTo>
                  <a:lnTo>
                    <a:pt x="421" y="547"/>
                  </a:lnTo>
                  <a:lnTo>
                    <a:pt x="421" y="547"/>
                  </a:lnTo>
                  <a:lnTo>
                    <a:pt x="416" y="564"/>
                  </a:lnTo>
                  <a:close/>
                  <a:moveTo>
                    <a:pt x="471" y="569"/>
                  </a:moveTo>
                  <a:lnTo>
                    <a:pt x="471" y="569"/>
                  </a:lnTo>
                  <a:lnTo>
                    <a:pt x="472" y="569"/>
                  </a:lnTo>
                  <a:lnTo>
                    <a:pt x="473" y="569"/>
                  </a:lnTo>
                  <a:lnTo>
                    <a:pt x="474" y="569"/>
                  </a:lnTo>
                  <a:lnTo>
                    <a:pt x="475" y="569"/>
                  </a:lnTo>
                  <a:lnTo>
                    <a:pt x="476" y="569"/>
                  </a:lnTo>
                  <a:lnTo>
                    <a:pt x="477" y="569"/>
                  </a:lnTo>
                  <a:lnTo>
                    <a:pt x="478" y="569"/>
                  </a:lnTo>
                  <a:lnTo>
                    <a:pt x="479" y="568"/>
                  </a:lnTo>
                  <a:lnTo>
                    <a:pt x="480" y="568"/>
                  </a:lnTo>
                  <a:lnTo>
                    <a:pt x="480" y="568"/>
                  </a:lnTo>
                  <a:lnTo>
                    <a:pt x="481" y="568"/>
                  </a:lnTo>
                  <a:lnTo>
                    <a:pt x="482" y="568"/>
                  </a:lnTo>
                  <a:lnTo>
                    <a:pt x="483" y="568"/>
                  </a:lnTo>
                  <a:lnTo>
                    <a:pt x="484" y="568"/>
                  </a:lnTo>
                  <a:lnTo>
                    <a:pt x="485" y="567"/>
                  </a:lnTo>
                  <a:lnTo>
                    <a:pt x="486" y="567"/>
                  </a:lnTo>
                  <a:lnTo>
                    <a:pt x="487" y="567"/>
                  </a:lnTo>
                  <a:lnTo>
                    <a:pt x="488" y="567"/>
                  </a:lnTo>
                  <a:lnTo>
                    <a:pt x="489" y="567"/>
                  </a:lnTo>
                  <a:lnTo>
                    <a:pt x="490" y="566"/>
                  </a:lnTo>
                  <a:lnTo>
                    <a:pt x="490" y="566"/>
                  </a:lnTo>
                  <a:lnTo>
                    <a:pt x="486" y="549"/>
                  </a:lnTo>
                  <a:lnTo>
                    <a:pt x="486" y="549"/>
                  </a:lnTo>
                  <a:lnTo>
                    <a:pt x="485" y="549"/>
                  </a:lnTo>
                  <a:lnTo>
                    <a:pt x="485" y="550"/>
                  </a:lnTo>
                  <a:lnTo>
                    <a:pt x="484" y="550"/>
                  </a:lnTo>
                  <a:lnTo>
                    <a:pt x="483" y="550"/>
                  </a:lnTo>
                  <a:lnTo>
                    <a:pt x="482" y="550"/>
                  </a:lnTo>
                  <a:lnTo>
                    <a:pt x="481" y="550"/>
                  </a:lnTo>
                  <a:lnTo>
                    <a:pt x="480" y="550"/>
                  </a:lnTo>
                  <a:lnTo>
                    <a:pt x="479" y="551"/>
                  </a:lnTo>
                  <a:lnTo>
                    <a:pt x="479" y="551"/>
                  </a:lnTo>
                  <a:lnTo>
                    <a:pt x="478" y="551"/>
                  </a:lnTo>
                  <a:lnTo>
                    <a:pt x="477" y="551"/>
                  </a:lnTo>
                  <a:lnTo>
                    <a:pt x="476" y="551"/>
                  </a:lnTo>
                  <a:lnTo>
                    <a:pt x="475" y="551"/>
                  </a:lnTo>
                  <a:lnTo>
                    <a:pt x="474" y="551"/>
                  </a:lnTo>
                  <a:lnTo>
                    <a:pt x="474" y="551"/>
                  </a:lnTo>
                  <a:lnTo>
                    <a:pt x="473" y="551"/>
                  </a:lnTo>
                  <a:lnTo>
                    <a:pt x="472" y="552"/>
                  </a:lnTo>
                  <a:lnTo>
                    <a:pt x="471" y="552"/>
                  </a:lnTo>
                  <a:lnTo>
                    <a:pt x="470" y="552"/>
                  </a:lnTo>
                  <a:lnTo>
                    <a:pt x="470" y="552"/>
                  </a:lnTo>
                  <a:lnTo>
                    <a:pt x="471" y="569"/>
                  </a:lnTo>
                  <a:close/>
                  <a:moveTo>
                    <a:pt x="525" y="554"/>
                  </a:moveTo>
                  <a:lnTo>
                    <a:pt x="525" y="554"/>
                  </a:lnTo>
                  <a:lnTo>
                    <a:pt x="525" y="554"/>
                  </a:lnTo>
                  <a:lnTo>
                    <a:pt x="526" y="554"/>
                  </a:lnTo>
                  <a:lnTo>
                    <a:pt x="527" y="553"/>
                  </a:lnTo>
                  <a:lnTo>
                    <a:pt x="528" y="553"/>
                  </a:lnTo>
                  <a:lnTo>
                    <a:pt x="529" y="552"/>
                  </a:lnTo>
                  <a:lnTo>
                    <a:pt x="529" y="552"/>
                  </a:lnTo>
                  <a:lnTo>
                    <a:pt x="530" y="551"/>
                  </a:lnTo>
                  <a:lnTo>
                    <a:pt x="531" y="551"/>
                  </a:lnTo>
                  <a:lnTo>
                    <a:pt x="532" y="551"/>
                  </a:lnTo>
                  <a:lnTo>
                    <a:pt x="533" y="550"/>
                  </a:lnTo>
                  <a:lnTo>
                    <a:pt x="533" y="550"/>
                  </a:lnTo>
                  <a:lnTo>
                    <a:pt x="534" y="549"/>
                  </a:lnTo>
                  <a:lnTo>
                    <a:pt x="535" y="549"/>
                  </a:lnTo>
                  <a:lnTo>
                    <a:pt x="536" y="548"/>
                  </a:lnTo>
                  <a:lnTo>
                    <a:pt x="537" y="548"/>
                  </a:lnTo>
                  <a:lnTo>
                    <a:pt x="537" y="547"/>
                  </a:lnTo>
                  <a:lnTo>
                    <a:pt x="538" y="547"/>
                  </a:lnTo>
                  <a:lnTo>
                    <a:pt x="539" y="546"/>
                  </a:lnTo>
                  <a:lnTo>
                    <a:pt x="540" y="546"/>
                  </a:lnTo>
                  <a:lnTo>
                    <a:pt x="540" y="545"/>
                  </a:lnTo>
                  <a:lnTo>
                    <a:pt x="541" y="545"/>
                  </a:lnTo>
                  <a:lnTo>
                    <a:pt x="532" y="530"/>
                  </a:lnTo>
                  <a:lnTo>
                    <a:pt x="531" y="531"/>
                  </a:lnTo>
                  <a:lnTo>
                    <a:pt x="530" y="531"/>
                  </a:lnTo>
                  <a:lnTo>
                    <a:pt x="530" y="531"/>
                  </a:lnTo>
                  <a:lnTo>
                    <a:pt x="529" y="532"/>
                  </a:lnTo>
                  <a:lnTo>
                    <a:pt x="528" y="532"/>
                  </a:lnTo>
                  <a:lnTo>
                    <a:pt x="527" y="533"/>
                  </a:lnTo>
                  <a:lnTo>
                    <a:pt x="527" y="533"/>
                  </a:lnTo>
                  <a:lnTo>
                    <a:pt x="526" y="534"/>
                  </a:lnTo>
                  <a:lnTo>
                    <a:pt x="525" y="534"/>
                  </a:lnTo>
                  <a:lnTo>
                    <a:pt x="525" y="534"/>
                  </a:lnTo>
                  <a:lnTo>
                    <a:pt x="524" y="535"/>
                  </a:lnTo>
                  <a:lnTo>
                    <a:pt x="523" y="535"/>
                  </a:lnTo>
                  <a:lnTo>
                    <a:pt x="522" y="536"/>
                  </a:lnTo>
                  <a:lnTo>
                    <a:pt x="522" y="536"/>
                  </a:lnTo>
                  <a:lnTo>
                    <a:pt x="521" y="536"/>
                  </a:lnTo>
                  <a:lnTo>
                    <a:pt x="520" y="537"/>
                  </a:lnTo>
                  <a:lnTo>
                    <a:pt x="520" y="537"/>
                  </a:lnTo>
                  <a:lnTo>
                    <a:pt x="519" y="538"/>
                  </a:lnTo>
                  <a:lnTo>
                    <a:pt x="518" y="538"/>
                  </a:lnTo>
                  <a:lnTo>
                    <a:pt x="517" y="538"/>
                  </a:lnTo>
                  <a:lnTo>
                    <a:pt x="517" y="538"/>
                  </a:lnTo>
                  <a:lnTo>
                    <a:pt x="525" y="554"/>
                  </a:lnTo>
                  <a:close/>
                  <a:moveTo>
                    <a:pt x="570" y="521"/>
                  </a:moveTo>
                  <a:lnTo>
                    <a:pt x="570" y="521"/>
                  </a:lnTo>
                  <a:lnTo>
                    <a:pt x="570" y="520"/>
                  </a:lnTo>
                  <a:lnTo>
                    <a:pt x="570" y="520"/>
                  </a:lnTo>
                  <a:lnTo>
                    <a:pt x="571" y="519"/>
                  </a:lnTo>
                  <a:lnTo>
                    <a:pt x="572" y="518"/>
                  </a:lnTo>
                  <a:lnTo>
                    <a:pt x="572" y="518"/>
                  </a:lnTo>
                  <a:lnTo>
                    <a:pt x="573" y="517"/>
                  </a:lnTo>
                  <a:lnTo>
                    <a:pt x="574" y="516"/>
                  </a:lnTo>
                  <a:lnTo>
                    <a:pt x="574" y="516"/>
                  </a:lnTo>
                  <a:lnTo>
                    <a:pt x="575" y="515"/>
                  </a:lnTo>
                  <a:lnTo>
                    <a:pt x="575" y="514"/>
                  </a:lnTo>
                  <a:lnTo>
                    <a:pt x="576" y="514"/>
                  </a:lnTo>
                  <a:lnTo>
                    <a:pt x="576" y="513"/>
                  </a:lnTo>
                  <a:lnTo>
                    <a:pt x="577" y="512"/>
                  </a:lnTo>
                  <a:lnTo>
                    <a:pt x="578" y="511"/>
                  </a:lnTo>
                  <a:lnTo>
                    <a:pt x="578" y="511"/>
                  </a:lnTo>
                  <a:lnTo>
                    <a:pt x="579" y="510"/>
                  </a:lnTo>
                  <a:lnTo>
                    <a:pt x="579" y="509"/>
                  </a:lnTo>
                  <a:lnTo>
                    <a:pt x="580" y="508"/>
                  </a:lnTo>
                  <a:lnTo>
                    <a:pt x="580" y="508"/>
                  </a:lnTo>
                  <a:lnTo>
                    <a:pt x="581" y="507"/>
                  </a:lnTo>
                  <a:lnTo>
                    <a:pt x="581" y="506"/>
                  </a:lnTo>
                  <a:lnTo>
                    <a:pt x="567" y="496"/>
                  </a:lnTo>
                  <a:lnTo>
                    <a:pt x="567" y="497"/>
                  </a:lnTo>
                  <a:lnTo>
                    <a:pt x="566" y="497"/>
                  </a:lnTo>
                  <a:lnTo>
                    <a:pt x="566" y="498"/>
                  </a:lnTo>
                  <a:lnTo>
                    <a:pt x="565" y="499"/>
                  </a:lnTo>
                  <a:lnTo>
                    <a:pt x="565" y="499"/>
                  </a:lnTo>
                  <a:lnTo>
                    <a:pt x="564" y="500"/>
                  </a:lnTo>
                  <a:lnTo>
                    <a:pt x="564" y="500"/>
                  </a:lnTo>
                  <a:lnTo>
                    <a:pt x="563" y="501"/>
                  </a:lnTo>
                  <a:lnTo>
                    <a:pt x="563" y="502"/>
                  </a:lnTo>
                  <a:lnTo>
                    <a:pt x="562" y="502"/>
                  </a:lnTo>
                  <a:lnTo>
                    <a:pt x="562" y="503"/>
                  </a:lnTo>
                  <a:lnTo>
                    <a:pt x="561" y="504"/>
                  </a:lnTo>
                  <a:lnTo>
                    <a:pt x="561" y="504"/>
                  </a:lnTo>
                  <a:lnTo>
                    <a:pt x="560" y="505"/>
                  </a:lnTo>
                  <a:lnTo>
                    <a:pt x="560" y="505"/>
                  </a:lnTo>
                  <a:lnTo>
                    <a:pt x="559" y="506"/>
                  </a:lnTo>
                  <a:lnTo>
                    <a:pt x="559" y="507"/>
                  </a:lnTo>
                  <a:lnTo>
                    <a:pt x="558" y="507"/>
                  </a:lnTo>
                  <a:lnTo>
                    <a:pt x="557" y="508"/>
                  </a:lnTo>
                  <a:lnTo>
                    <a:pt x="557" y="509"/>
                  </a:lnTo>
                  <a:lnTo>
                    <a:pt x="557" y="509"/>
                  </a:lnTo>
                  <a:lnTo>
                    <a:pt x="570" y="521"/>
                  </a:lnTo>
                  <a:close/>
                  <a:moveTo>
                    <a:pt x="599" y="474"/>
                  </a:moveTo>
                  <a:lnTo>
                    <a:pt x="599" y="474"/>
                  </a:lnTo>
                  <a:lnTo>
                    <a:pt x="600" y="473"/>
                  </a:lnTo>
                  <a:lnTo>
                    <a:pt x="600" y="472"/>
                  </a:lnTo>
                  <a:lnTo>
                    <a:pt x="600" y="471"/>
                  </a:lnTo>
                  <a:lnTo>
                    <a:pt x="601" y="470"/>
                  </a:lnTo>
                  <a:lnTo>
                    <a:pt x="601" y="469"/>
                  </a:lnTo>
                  <a:lnTo>
                    <a:pt x="601" y="469"/>
                  </a:lnTo>
                  <a:lnTo>
                    <a:pt x="602" y="468"/>
                  </a:lnTo>
                  <a:lnTo>
                    <a:pt x="602" y="467"/>
                  </a:lnTo>
                  <a:lnTo>
                    <a:pt x="602" y="466"/>
                  </a:lnTo>
                  <a:lnTo>
                    <a:pt x="603" y="465"/>
                  </a:lnTo>
                  <a:lnTo>
                    <a:pt x="603" y="464"/>
                  </a:lnTo>
                  <a:lnTo>
                    <a:pt x="603" y="463"/>
                  </a:lnTo>
                  <a:lnTo>
                    <a:pt x="603" y="462"/>
                  </a:lnTo>
                  <a:lnTo>
                    <a:pt x="604" y="461"/>
                  </a:lnTo>
                  <a:lnTo>
                    <a:pt x="604" y="461"/>
                  </a:lnTo>
                  <a:lnTo>
                    <a:pt x="604" y="460"/>
                  </a:lnTo>
                  <a:lnTo>
                    <a:pt x="604" y="459"/>
                  </a:lnTo>
                  <a:lnTo>
                    <a:pt x="605" y="458"/>
                  </a:lnTo>
                  <a:lnTo>
                    <a:pt x="605" y="457"/>
                  </a:lnTo>
                  <a:lnTo>
                    <a:pt x="605" y="456"/>
                  </a:lnTo>
                  <a:lnTo>
                    <a:pt x="605" y="456"/>
                  </a:lnTo>
                  <a:lnTo>
                    <a:pt x="588" y="451"/>
                  </a:lnTo>
                  <a:lnTo>
                    <a:pt x="588" y="452"/>
                  </a:lnTo>
                  <a:lnTo>
                    <a:pt x="588" y="452"/>
                  </a:lnTo>
                  <a:lnTo>
                    <a:pt x="588" y="453"/>
                  </a:lnTo>
                  <a:lnTo>
                    <a:pt x="588" y="454"/>
                  </a:lnTo>
                  <a:lnTo>
                    <a:pt x="587" y="455"/>
                  </a:lnTo>
                  <a:lnTo>
                    <a:pt x="587" y="456"/>
                  </a:lnTo>
                  <a:lnTo>
                    <a:pt x="587" y="456"/>
                  </a:lnTo>
                  <a:lnTo>
                    <a:pt x="587" y="457"/>
                  </a:lnTo>
                  <a:lnTo>
                    <a:pt x="586" y="458"/>
                  </a:lnTo>
                  <a:lnTo>
                    <a:pt x="586" y="459"/>
                  </a:lnTo>
                  <a:lnTo>
                    <a:pt x="586" y="459"/>
                  </a:lnTo>
                  <a:lnTo>
                    <a:pt x="586" y="460"/>
                  </a:lnTo>
                  <a:lnTo>
                    <a:pt x="585" y="461"/>
                  </a:lnTo>
                  <a:lnTo>
                    <a:pt x="585" y="462"/>
                  </a:lnTo>
                  <a:lnTo>
                    <a:pt x="585" y="463"/>
                  </a:lnTo>
                  <a:lnTo>
                    <a:pt x="584" y="463"/>
                  </a:lnTo>
                  <a:lnTo>
                    <a:pt x="584" y="464"/>
                  </a:lnTo>
                  <a:lnTo>
                    <a:pt x="584" y="465"/>
                  </a:lnTo>
                  <a:lnTo>
                    <a:pt x="584" y="466"/>
                  </a:lnTo>
                  <a:lnTo>
                    <a:pt x="583" y="467"/>
                  </a:lnTo>
                  <a:lnTo>
                    <a:pt x="583" y="467"/>
                  </a:lnTo>
                  <a:lnTo>
                    <a:pt x="599" y="474"/>
                  </a:lnTo>
                  <a:close/>
                  <a:moveTo>
                    <a:pt x="610" y="419"/>
                  </a:moveTo>
                  <a:lnTo>
                    <a:pt x="610" y="419"/>
                  </a:lnTo>
                  <a:lnTo>
                    <a:pt x="610" y="419"/>
                  </a:lnTo>
                  <a:lnTo>
                    <a:pt x="610" y="418"/>
                  </a:lnTo>
                  <a:lnTo>
                    <a:pt x="610" y="417"/>
                  </a:lnTo>
                  <a:lnTo>
                    <a:pt x="610" y="416"/>
                  </a:lnTo>
                  <a:lnTo>
                    <a:pt x="610" y="415"/>
                  </a:lnTo>
                  <a:lnTo>
                    <a:pt x="610" y="414"/>
                  </a:lnTo>
                  <a:lnTo>
                    <a:pt x="610" y="413"/>
                  </a:lnTo>
                  <a:lnTo>
                    <a:pt x="610" y="412"/>
                  </a:lnTo>
                  <a:lnTo>
                    <a:pt x="610" y="411"/>
                  </a:lnTo>
                  <a:lnTo>
                    <a:pt x="610" y="410"/>
                  </a:lnTo>
                  <a:lnTo>
                    <a:pt x="610" y="409"/>
                  </a:lnTo>
                  <a:lnTo>
                    <a:pt x="610" y="408"/>
                  </a:lnTo>
                  <a:lnTo>
                    <a:pt x="610" y="407"/>
                  </a:lnTo>
                  <a:lnTo>
                    <a:pt x="610" y="406"/>
                  </a:lnTo>
                  <a:lnTo>
                    <a:pt x="610" y="405"/>
                  </a:lnTo>
                  <a:lnTo>
                    <a:pt x="610" y="404"/>
                  </a:lnTo>
                  <a:lnTo>
                    <a:pt x="610" y="403"/>
                  </a:lnTo>
                  <a:lnTo>
                    <a:pt x="610" y="402"/>
                  </a:lnTo>
                  <a:lnTo>
                    <a:pt x="609" y="401"/>
                  </a:lnTo>
                  <a:lnTo>
                    <a:pt x="609" y="400"/>
                  </a:lnTo>
                  <a:lnTo>
                    <a:pt x="592" y="402"/>
                  </a:lnTo>
                  <a:lnTo>
                    <a:pt x="592" y="403"/>
                  </a:lnTo>
                  <a:lnTo>
                    <a:pt x="592" y="404"/>
                  </a:lnTo>
                  <a:lnTo>
                    <a:pt x="592" y="405"/>
                  </a:lnTo>
                  <a:lnTo>
                    <a:pt x="592" y="406"/>
                  </a:lnTo>
                  <a:lnTo>
                    <a:pt x="592" y="406"/>
                  </a:lnTo>
                  <a:lnTo>
                    <a:pt x="592" y="407"/>
                  </a:lnTo>
                  <a:lnTo>
                    <a:pt x="592" y="408"/>
                  </a:lnTo>
                  <a:lnTo>
                    <a:pt x="592" y="409"/>
                  </a:lnTo>
                  <a:lnTo>
                    <a:pt x="592" y="410"/>
                  </a:lnTo>
                  <a:lnTo>
                    <a:pt x="593" y="411"/>
                  </a:lnTo>
                  <a:lnTo>
                    <a:pt x="593" y="412"/>
                  </a:lnTo>
                  <a:lnTo>
                    <a:pt x="593" y="412"/>
                  </a:lnTo>
                  <a:lnTo>
                    <a:pt x="593" y="413"/>
                  </a:lnTo>
                  <a:lnTo>
                    <a:pt x="593" y="414"/>
                  </a:lnTo>
                  <a:lnTo>
                    <a:pt x="593" y="415"/>
                  </a:lnTo>
                  <a:lnTo>
                    <a:pt x="593" y="416"/>
                  </a:lnTo>
                  <a:lnTo>
                    <a:pt x="593" y="417"/>
                  </a:lnTo>
                  <a:lnTo>
                    <a:pt x="593" y="418"/>
                  </a:lnTo>
                  <a:lnTo>
                    <a:pt x="593" y="419"/>
                  </a:lnTo>
                  <a:lnTo>
                    <a:pt x="593" y="419"/>
                  </a:lnTo>
                  <a:lnTo>
                    <a:pt x="610" y="419"/>
                  </a:lnTo>
                  <a:close/>
                  <a:moveTo>
                    <a:pt x="601" y="364"/>
                  </a:moveTo>
                  <a:lnTo>
                    <a:pt x="601" y="364"/>
                  </a:lnTo>
                  <a:lnTo>
                    <a:pt x="601" y="363"/>
                  </a:lnTo>
                  <a:lnTo>
                    <a:pt x="600" y="362"/>
                  </a:lnTo>
                  <a:lnTo>
                    <a:pt x="600" y="362"/>
                  </a:lnTo>
                  <a:lnTo>
                    <a:pt x="600" y="361"/>
                  </a:lnTo>
                  <a:lnTo>
                    <a:pt x="599" y="360"/>
                  </a:lnTo>
                  <a:lnTo>
                    <a:pt x="599" y="359"/>
                  </a:lnTo>
                  <a:lnTo>
                    <a:pt x="599" y="358"/>
                  </a:lnTo>
                  <a:lnTo>
                    <a:pt x="598" y="357"/>
                  </a:lnTo>
                  <a:lnTo>
                    <a:pt x="598" y="356"/>
                  </a:lnTo>
                  <a:lnTo>
                    <a:pt x="598" y="356"/>
                  </a:lnTo>
                  <a:lnTo>
                    <a:pt x="597" y="355"/>
                  </a:lnTo>
                  <a:lnTo>
                    <a:pt x="597" y="354"/>
                  </a:lnTo>
                  <a:lnTo>
                    <a:pt x="596" y="353"/>
                  </a:lnTo>
                  <a:lnTo>
                    <a:pt x="596" y="352"/>
                  </a:lnTo>
                  <a:lnTo>
                    <a:pt x="596" y="351"/>
                  </a:lnTo>
                  <a:lnTo>
                    <a:pt x="595" y="350"/>
                  </a:lnTo>
                  <a:lnTo>
                    <a:pt x="595" y="350"/>
                  </a:lnTo>
                  <a:lnTo>
                    <a:pt x="594" y="349"/>
                  </a:lnTo>
                  <a:lnTo>
                    <a:pt x="594" y="348"/>
                  </a:lnTo>
                  <a:lnTo>
                    <a:pt x="594" y="347"/>
                  </a:lnTo>
                  <a:lnTo>
                    <a:pt x="593" y="347"/>
                  </a:lnTo>
                  <a:lnTo>
                    <a:pt x="578" y="355"/>
                  </a:lnTo>
                  <a:lnTo>
                    <a:pt x="578" y="355"/>
                  </a:lnTo>
                  <a:lnTo>
                    <a:pt x="578" y="356"/>
                  </a:lnTo>
                  <a:lnTo>
                    <a:pt x="579" y="357"/>
                  </a:lnTo>
                  <a:lnTo>
                    <a:pt x="579" y="357"/>
                  </a:lnTo>
                  <a:lnTo>
                    <a:pt x="579" y="358"/>
                  </a:lnTo>
                  <a:lnTo>
                    <a:pt x="580" y="359"/>
                  </a:lnTo>
                  <a:lnTo>
                    <a:pt x="580" y="360"/>
                  </a:lnTo>
                  <a:lnTo>
                    <a:pt x="580" y="360"/>
                  </a:lnTo>
                  <a:lnTo>
                    <a:pt x="581" y="361"/>
                  </a:lnTo>
                  <a:lnTo>
                    <a:pt x="581" y="362"/>
                  </a:lnTo>
                  <a:lnTo>
                    <a:pt x="581" y="363"/>
                  </a:lnTo>
                  <a:lnTo>
                    <a:pt x="582" y="363"/>
                  </a:lnTo>
                  <a:lnTo>
                    <a:pt x="582" y="364"/>
                  </a:lnTo>
                  <a:lnTo>
                    <a:pt x="582" y="365"/>
                  </a:lnTo>
                  <a:lnTo>
                    <a:pt x="583" y="366"/>
                  </a:lnTo>
                  <a:lnTo>
                    <a:pt x="583" y="366"/>
                  </a:lnTo>
                  <a:lnTo>
                    <a:pt x="583" y="367"/>
                  </a:lnTo>
                  <a:lnTo>
                    <a:pt x="584" y="368"/>
                  </a:lnTo>
                  <a:lnTo>
                    <a:pt x="584" y="369"/>
                  </a:lnTo>
                  <a:lnTo>
                    <a:pt x="584" y="369"/>
                  </a:lnTo>
                  <a:lnTo>
                    <a:pt x="584" y="370"/>
                  </a:lnTo>
                  <a:lnTo>
                    <a:pt x="601" y="364"/>
                  </a:lnTo>
                  <a:close/>
                  <a:moveTo>
                    <a:pt x="573" y="316"/>
                  </a:moveTo>
                  <a:lnTo>
                    <a:pt x="573" y="316"/>
                  </a:lnTo>
                  <a:lnTo>
                    <a:pt x="572" y="316"/>
                  </a:lnTo>
                  <a:lnTo>
                    <a:pt x="572" y="315"/>
                  </a:lnTo>
                  <a:lnTo>
                    <a:pt x="571" y="315"/>
                  </a:lnTo>
                  <a:lnTo>
                    <a:pt x="570" y="314"/>
                  </a:lnTo>
                  <a:lnTo>
                    <a:pt x="570" y="313"/>
                  </a:lnTo>
                  <a:lnTo>
                    <a:pt x="569" y="313"/>
                  </a:lnTo>
                  <a:lnTo>
                    <a:pt x="569" y="312"/>
                  </a:lnTo>
                  <a:lnTo>
                    <a:pt x="568" y="311"/>
                  </a:lnTo>
                  <a:lnTo>
                    <a:pt x="567" y="311"/>
                  </a:lnTo>
                  <a:lnTo>
                    <a:pt x="567" y="310"/>
                  </a:lnTo>
                  <a:lnTo>
                    <a:pt x="566" y="309"/>
                  </a:lnTo>
                  <a:lnTo>
                    <a:pt x="565" y="309"/>
                  </a:lnTo>
                  <a:lnTo>
                    <a:pt x="565" y="308"/>
                  </a:lnTo>
                  <a:lnTo>
                    <a:pt x="564" y="307"/>
                  </a:lnTo>
                  <a:lnTo>
                    <a:pt x="563" y="307"/>
                  </a:lnTo>
                  <a:lnTo>
                    <a:pt x="563" y="306"/>
                  </a:lnTo>
                  <a:lnTo>
                    <a:pt x="562" y="305"/>
                  </a:lnTo>
                  <a:lnTo>
                    <a:pt x="561" y="305"/>
                  </a:lnTo>
                  <a:lnTo>
                    <a:pt x="561" y="304"/>
                  </a:lnTo>
                  <a:lnTo>
                    <a:pt x="560" y="304"/>
                  </a:lnTo>
                  <a:lnTo>
                    <a:pt x="559" y="303"/>
                  </a:lnTo>
                  <a:lnTo>
                    <a:pt x="548" y="316"/>
                  </a:lnTo>
                  <a:lnTo>
                    <a:pt x="548" y="317"/>
                  </a:lnTo>
                  <a:lnTo>
                    <a:pt x="549" y="317"/>
                  </a:lnTo>
                  <a:lnTo>
                    <a:pt x="549" y="318"/>
                  </a:lnTo>
                  <a:lnTo>
                    <a:pt x="550" y="318"/>
                  </a:lnTo>
                  <a:lnTo>
                    <a:pt x="551" y="319"/>
                  </a:lnTo>
                  <a:lnTo>
                    <a:pt x="551" y="319"/>
                  </a:lnTo>
                  <a:lnTo>
                    <a:pt x="552" y="320"/>
                  </a:lnTo>
                  <a:lnTo>
                    <a:pt x="552" y="320"/>
                  </a:lnTo>
                  <a:lnTo>
                    <a:pt x="553" y="321"/>
                  </a:lnTo>
                  <a:lnTo>
                    <a:pt x="554" y="322"/>
                  </a:lnTo>
                  <a:lnTo>
                    <a:pt x="554" y="322"/>
                  </a:lnTo>
                  <a:lnTo>
                    <a:pt x="555" y="323"/>
                  </a:lnTo>
                  <a:lnTo>
                    <a:pt x="555" y="323"/>
                  </a:lnTo>
                  <a:lnTo>
                    <a:pt x="556" y="324"/>
                  </a:lnTo>
                  <a:lnTo>
                    <a:pt x="556" y="325"/>
                  </a:lnTo>
                  <a:lnTo>
                    <a:pt x="557" y="325"/>
                  </a:lnTo>
                  <a:lnTo>
                    <a:pt x="557" y="326"/>
                  </a:lnTo>
                  <a:lnTo>
                    <a:pt x="558" y="326"/>
                  </a:lnTo>
                  <a:lnTo>
                    <a:pt x="559" y="327"/>
                  </a:lnTo>
                  <a:lnTo>
                    <a:pt x="559" y="328"/>
                  </a:lnTo>
                  <a:lnTo>
                    <a:pt x="559" y="328"/>
                  </a:lnTo>
                  <a:lnTo>
                    <a:pt x="573" y="316"/>
                  </a:lnTo>
                  <a:close/>
                  <a:moveTo>
                    <a:pt x="529" y="282"/>
                  </a:moveTo>
                  <a:lnTo>
                    <a:pt x="529" y="282"/>
                  </a:lnTo>
                  <a:lnTo>
                    <a:pt x="529" y="281"/>
                  </a:lnTo>
                  <a:lnTo>
                    <a:pt x="528" y="281"/>
                  </a:lnTo>
                  <a:lnTo>
                    <a:pt x="527" y="280"/>
                  </a:lnTo>
                  <a:lnTo>
                    <a:pt x="526" y="280"/>
                  </a:lnTo>
                  <a:lnTo>
                    <a:pt x="525" y="280"/>
                  </a:lnTo>
                  <a:lnTo>
                    <a:pt x="524" y="279"/>
                  </a:lnTo>
                  <a:lnTo>
                    <a:pt x="524" y="279"/>
                  </a:lnTo>
                  <a:lnTo>
                    <a:pt x="523" y="278"/>
                  </a:lnTo>
                  <a:lnTo>
                    <a:pt x="522" y="278"/>
                  </a:lnTo>
                  <a:lnTo>
                    <a:pt x="521" y="278"/>
                  </a:lnTo>
                  <a:lnTo>
                    <a:pt x="520" y="277"/>
                  </a:lnTo>
                  <a:lnTo>
                    <a:pt x="519" y="277"/>
                  </a:lnTo>
                  <a:lnTo>
                    <a:pt x="518" y="277"/>
                  </a:lnTo>
                  <a:lnTo>
                    <a:pt x="518" y="276"/>
                  </a:lnTo>
                  <a:lnTo>
                    <a:pt x="517" y="276"/>
                  </a:lnTo>
                  <a:lnTo>
                    <a:pt x="516" y="275"/>
                  </a:lnTo>
                  <a:lnTo>
                    <a:pt x="515" y="275"/>
                  </a:lnTo>
                  <a:lnTo>
                    <a:pt x="514" y="275"/>
                  </a:lnTo>
                  <a:lnTo>
                    <a:pt x="513" y="274"/>
                  </a:lnTo>
                  <a:lnTo>
                    <a:pt x="512" y="274"/>
                  </a:lnTo>
                  <a:lnTo>
                    <a:pt x="512" y="274"/>
                  </a:lnTo>
                  <a:lnTo>
                    <a:pt x="506" y="290"/>
                  </a:lnTo>
                  <a:lnTo>
                    <a:pt x="506" y="290"/>
                  </a:lnTo>
                  <a:lnTo>
                    <a:pt x="507" y="291"/>
                  </a:lnTo>
                  <a:lnTo>
                    <a:pt x="508" y="291"/>
                  </a:lnTo>
                  <a:lnTo>
                    <a:pt x="508" y="291"/>
                  </a:lnTo>
                  <a:lnTo>
                    <a:pt x="509" y="292"/>
                  </a:lnTo>
                  <a:lnTo>
                    <a:pt x="510" y="292"/>
                  </a:lnTo>
                  <a:lnTo>
                    <a:pt x="511" y="292"/>
                  </a:lnTo>
                  <a:lnTo>
                    <a:pt x="511" y="293"/>
                  </a:lnTo>
                  <a:lnTo>
                    <a:pt x="512" y="293"/>
                  </a:lnTo>
                  <a:lnTo>
                    <a:pt x="513" y="293"/>
                  </a:lnTo>
                  <a:lnTo>
                    <a:pt x="514" y="294"/>
                  </a:lnTo>
                  <a:lnTo>
                    <a:pt x="514" y="294"/>
                  </a:lnTo>
                  <a:lnTo>
                    <a:pt x="515" y="294"/>
                  </a:lnTo>
                  <a:lnTo>
                    <a:pt x="516" y="295"/>
                  </a:lnTo>
                  <a:lnTo>
                    <a:pt x="517" y="295"/>
                  </a:lnTo>
                  <a:lnTo>
                    <a:pt x="517" y="295"/>
                  </a:lnTo>
                  <a:lnTo>
                    <a:pt x="518" y="296"/>
                  </a:lnTo>
                  <a:lnTo>
                    <a:pt x="519" y="296"/>
                  </a:lnTo>
                  <a:lnTo>
                    <a:pt x="520" y="297"/>
                  </a:lnTo>
                  <a:lnTo>
                    <a:pt x="520" y="297"/>
                  </a:lnTo>
                  <a:lnTo>
                    <a:pt x="521" y="297"/>
                  </a:lnTo>
                  <a:lnTo>
                    <a:pt x="529" y="282"/>
                  </a:lnTo>
                  <a:close/>
                  <a:moveTo>
                    <a:pt x="457" y="231"/>
                  </a:moveTo>
                  <a:lnTo>
                    <a:pt x="457" y="231"/>
                  </a:lnTo>
                  <a:cubicBezTo>
                    <a:pt x="354" y="231"/>
                    <a:pt x="271" y="314"/>
                    <a:pt x="271" y="417"/>
                  </a:cubicBezTo>
                  <a:cubicBezTo>
                    <a:pt x="271" y="520"/>
                    <a:pt x="354" y="603"/>
                    <a:pt x="457" y="603"/>
                  </a:cubicBezTo>
                  <a:cubicBezTo>
                    <a:pt x="560" y="603"/>
                    <a:pt x="643" y="520"/>
                    <a:pt x="643" y="417"/>
                  </a:cubicBezTo>
                  <a:cubicBezTo>
                    <a:pt x="643" y="314"/>
                    <a:pt x="560" y="231"/>
                    <a:pt x="457" y="231"/>
                  </a:cubicBezTo>
                  <a:close/>
                  <a:moveTo>
                    <a:pt x="30" y="153"/>
                  </a:moveTo>
                  <a:lnTo>
                    <a:pt x="30" y="153"/>
                  </a:lnTo>
                  <a:cubicBezTo>
                    <a:pt x="66" y="150"/>
                    <a:pt x="102" y="148"/>
                    <a:pt x="138" y="147"/>
                  </a:cubicBezTo>
                  <a:cubicBezTo>
                    <a:pt x="114" y="146"/>
                    <a:pt x="89" y="144"/>
                    <a:pt x="65" y="141"/>
                  </a:cubicBezTo>
                  <a:cubicBezTo>
                    <a:pt x="49" y="139"/>
                    <a:pt x="35" y="128"/>
                    <a:pt x="35" y="111"/>
                  </a:cubicBezTo>
                  <a:cubicBezTo>
                    <a:pt x="35" y="87"/>
                    <a:pt x="35" y="63"/>
                    <a:pt x="35" y="39"/>
                  </a:cubicBezTo>
                  <a:cubicBezTo>
                    <a:pt x="35" y="23"/>
                    <a:pt x="49" y="11"/>
                    <a:pt x="65" y="9"/>
                  </a:cubicBezTo>
                  <a:cubicBezTo>
                    <a:pt x="163" y="0"/>
                    <a:pt x="260" y="0"/>
                    <a:pt x="358" y="9"/>
                  </a:cubicBezTo>
                  <a:cubicBezTo>
                    <a:pt x="374" y="11"/>
                    <a:pt x="388" y="23"/>
                    <a:pt x="388" y="39"/>
                  </a:cubicBezTo>
                  <a:cubicBezTo>
                    <a:pt x="388" y="63"/>
                    <a:pt x="388" y="87"/>
                    <a:pt x="388" y="111"/>
                  </a:cubicBezTo>
                  <a:cubicBezTo>
                    <a:pt x="388" y="128"/>
                    <a:pt x="374" y="139"/>
                    <a:pt x="358" y="141"/>
                  </a:cubicBezTo>
                  <a:cubicBezTo>
                    <a:pt x="323" y="145"/>
                    <a:pt x="287" y="147"/>
                    <a:pt x="252" y="148"/>
                  </a:cubicBezTo>
                  <a:cubicBezTo>
                    <a:pt x="276" y="150"/>
                    <a:pt x="299" y="151"/>
                    <a:pt x="323" y="153"/>
                  </a:cubicBezTo>
                  <a:cubicBezTo>
                    <a:pt x="339" y="155"/>
                    <a:pt x="353" y="167"/>
                    <a:pt x="353" y="183"/>
                  </a:cubicBezTo>
                  <a:lnTo>
                    <a:pt x="353" y="218"/>
                  </a:lnTo>
                  <a:cubicBezTo>
                    <a:pt x="333" y="229"/>
                    <a:pt x="314" y="242"/>
                    <a:pt x="299" y="258"/>
                  </a:cubicBezTo>
                  <a:cubicBezTo>
                    <a:pt x="289" y="268"/>
                    <a:pt x="280" y="278"/>
                    <a:pt x="272" y="290"/>
                  </a:cubicBezTo>
                  <a:cubicBezTo>
                    <a:pt x="191" y="296"/>
                    <a:pt x="111" y="294"/>
                    <a:pt x="30" y="285"/>
                  </a:cubicBezTo>
                  <a:cubicBezTo>
                    <a:pt x="13" y="283"/>
                    <a:pt x="0" y="272"/>
                    <a:pt x="0" y="255"/>
                  </a:cubicBezTo>
                  <a:cubicBezTo>
                    <a:pt x="0" y="231"/>
                    <a:pt x="0" y="207"/>
                    <a:pt x="0" y="183"/>
                  </a:cubicBezTo>
                  <a:cubicBezTo>
                    <a:pt x="0" y="167"/>
                    <a:pt x="13" y="155"/>
                    <a:pt x="30" y="153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矩形 47"/>
            <p:cNvSpPr>
              <a:spLocks noChangeArrowheads="1"/>
            </p:cNvSpPr>
            <p:nvPr/>
          </p:nvSpPr>
          <p:spPr bwMode="auto">
            <a:xfrm>
              <a:off x="8224953" y="5081986"/>
              <a:ext cx="1606805" cy="4616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  <a:sym typeface="Calibri" pitchFamily="34" charset="0"/>
                </a:defRPr>
              </a:lvl9pPr>
            </a:lstStyle>
            <a:p>
              <a:pPr algn="ctr">
                <a:buNone/>
              </a:pPr>
              <a:r>
                <a:rPr lang="zh-CN" altLang="en-US" sz="2400" dirty="0">
                  <a:solidFill>
                    <a:srgbClr val="FEFEF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dirty="0">
                <a:solidFill>
                  <a:srgbClr val="FEFEF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6663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" presetClass="entr" presetSubtype="8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42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decel="42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42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643085" y="3755700"/>
            <a:ext cx="1201323" cy="1221606"/>
            <a:chOff x="1101935" y="1054869"/>
            <a:chExt cx="1369556" cy="1392682"/>
          </a:xfrm>
        </p:grpSpPr>
        <p:sp>
          <p:nvSpPr>
            <p:cNvPr id="4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0061D5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0061D5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6" name="Freeform 6"/>
          <p:cNvSpPr>
            <a:spLocks/>
          </p:cNvSpPr>
          <p:nvPr/>
        </p:nvSpPr>
        <p:spPr bwMode="auto">
          <a:xfrm>
            <a:off x="8540342" y="1427874"/>
            <a:ext cx="1116240" cy="1116246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4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1"/>
                  <a:pt x="137" y="137"/>
                </a:cubicBezTo>
                <a:cubicBezTo>
                  <a:pt x="110" y="164"/>
                  <a:pt x="94" y="201"/>
                  <a:pt x="94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5" y="28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7843434" y="2544120"/>
            <a:ext cx="1118194" cy="11181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8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2"/>
                  <a:pt x="105" y="105"/>
                </a:cubicBezTo>
                <a:cubicBezTo>
                  <a:pt x="132" y="78"/>
                  <a:pt x="148" y="41"/>
                  <a:pt x="148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6731102" y="2544120"/>
            <a:ext cx="1112330" cy="1118199"/>
          </a:xfrm>
          <a:custGeom>
            <a:avLst/>
            <a:gdLst>
              <a:gd name="T0" fmla="*/ 241 w 241"/>
              <a:gd name="T1" fmla="*/ 242 h 242"/>
              <a:gd name="T2" fmla="*/ 70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6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4" y="242"/>
                  <a:pt x="114" y="215"/>
                  <a:pt x="70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6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6042983" y="1427874"/>
            <a:ext cx="1116240" cy="1116246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8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1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4930653" y="1427874"/>
            <a:ext cx="1112330" cy="1116246"/>
          </a:xfrm>
          <a:custGeom>
            <a:avLst/>
            <a:gdLst>
              <a:gd name="T0" fmla="*/ 241 w 241"/>
              <a:gd name="T1" fmla="*/ 94 h 242"/>
              <a:gd name="T2" fmla="*/ 137 w 241"/>
              <a:gd name="T3" fmla="*/ 137 h 242"/>
              <a:gd name="T4" fmla="*/ 93 w 241"/>
              <a:gd name="T5" fmla="*/ 242 h 242"/>
              <a:gd name="T6" fmla="*/ 0 w 241"/>
              <a:gd name="T7" fmla="*/ 242 h 242"/>
              <a:gd name="T8" fmla="*/ 71 w 241"/>
              <a:gd name="T9" fmla="*/ 71 h 242"/>
              <a:gd name="T10" fmla="*/ 241 w 241"/>
              <a:gd name="T11" fmla="*/ 0 h 242"/>
              <a:gd name="T12" fmla="*/ 241 w 241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94"/>
                </a:moveTo>
                <a:cubicBezTo>
                  <a:pt x="200" y="94"/>
                  <a:pt x="163" y="111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8"/>
                  <a:pt x="175" y="0"/>
                  <a:pt x="241" y="0"/>
                </a:cubicBezTo>
                <a:lnTo>
                  <a:pt x="241" y="94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4930653" y="2544120"/>
            <a:ext cx="1112330" cy="11181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2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6042983" y="3228332"/>
            <a:ext cx="1116240" cy="1116246"/>
          </a:xfrm>
          <a:custGeom>
            <a:avLst/>
            <a:gdLst>
              <a:gd name="T0" fmla="*/ 0 w 242"/>
              <a:gd name="T1" fmla="*/ 0 h 242"/>
              <a:gd name="T2" fmla="*/ 171 w 242"/>
              <a:gd name="T3" fmla="*/ 71 h 242"/>
              <a:gd name="T4" fmla="*/ 242 w 242"/>
              <a:gd name="T5" fmla="*/ 242 h 242"/>
              <a:gd name="T6" fmla="*/ 149 w 242"/>
              <a:gd name="T7" fmla="*/ 242 h 242"/>
              <a:gd name="T8" fmla="*/ 105 w 242"/>
              <a:gd name="T9" fmla="*/ 137 h 242"/>
              <a:gd name="T10" fmla="*/ 0 w 242"/>
              <a:gd name="T11" fmla="*/ 94 h 242"/>
              <a:gd name="T12" fmla="*/ 0 w 242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0"/>
                </a:moveTo>
                <a:cubicBezTo>
                  <a:pt x="67" y="0"/>
                  <a:pt x="127" y="27"/>
                  <a:pt x="171" y="71"/>
                </a:cubicBezTo>
                <a:cubicBezTo>
                  <a:pt x="215" y="115"/>
                  <a:pt x="242" y="175"/>
                  <a:pt x="242" y="242"/>
                </a:cubicBezTo>
                <a:cubicBezTo>
                  <a:pt x="149" y="242"/>
                  <a:pt x="149" y="242"/>
                  <a:pt x="149" y="242"/>
                </a:cubicBezTo>
                <a:cubicBezTo>
                  <a:pt x="149" y="201"/>
                  <a:pt x="132" y="164"/>
                  <a:pt x="105" y="137"/>
                </a:cubicBezTo>
                <a:cubicBezTo>
                  <a:pt x="78" y="110"/>
                  <a:pt x="41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6042983" y="4344578"/>
            <a:ext cx="1116240" cy="1118199"/>
          </a:xfrm>
          <a:custGeom>
            <a:avLst/>
            <a:gdLst>
              <a:gd name="T0" fmla="*/ 0 w 242"/>
              <a:gd name="T1" fmla="*/ 148 h 242"/>
              <a:gd name="T2" fmla="*/ 105 w 242"/>
              <a:gd name="T3" fmla="*/ 105 h 242"/>
              <a:gd name="T4" fmla="*/ 149 w 242"/>
              <a:gd name="T5" fmla="*/ 0 h 242"/>
              <a:gd name="T6" fmla="*/ 242 w 242"/>
              <a:gd name="T7" fmla="*/ 0 h 242"/>
              <a:gd name="T8" fmla="*/ 171 w 242"/>
              <a:gd name="T9" fmla="*/ 171 h 242"/>
              <a:gd name="T10" fmla="*/ 0 w 242"/>
              <a:gd name="T11" fmla="*/ 242 h 242"/>
              <a:gd name="T12" fmla="*/ 0 w 242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2" y="78"/>
                  <a:pt x="149" y="41"/>
                  <a:pt x="149" y="0"/>
                </a:cubicBezTo>
                <a:cubicBezTo>
                  <a:pt x="242" y="0"/>
                  <a:pt x="242" y="0"/>
                  <a:pt x="242" y="0"/>
                </a:cubicBezTo>
                <a:cubicBezTo>
                  <a:pt x="242" y="67"/>
                  <a:pt x="215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930653" y="4344578"/>
            <a:ext cx="1112330" cy="1118199"/>
          </a:xfrm>
          <a:custGeom>
            <a:avLst/>
            <a:gdLst>
              <a:gd name="T0" fmla="*/ 241 w 241"/>
              <a:gd name="T1" fmla="*/ 242 h 242"/>
              <a:gd name="T2" fmla="*/ 71 w 241"/>
              <a:gd name="T3" fmla="*/ 171 h 242"/>
              <a:gd name="T4" fmla="*/ 0 w 241"/>
              <a:gd name="T5" fmla="*/ 0 h 242"/>
              <a:gd name="T6" fmla="*/ 93 w 241"/>
              <a:gd name="T7" fmla="*/ 0 h 242"/>
              <a:gd name="T8" fmla="*/ 137 w 241"/>
              <a:gd name="T9" fmla="*/ 105 h 242"/>
              <a:gd name="T10" fmla="*/ 241 w 241"/>
              <a:gd name="T11" fmla="*/ 148 h 242"/>
              <a:gd name="T12" fmla="*/ 241 w 241"/>
              <a:gd name="T13" fmla="*/ 242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241" y="242"/>
                </a:moveTo>
                <a:cubicBezTo>
                  <a:pt x="175" y="242"/>
                  <a:pt x="114" y="215"/>
                  <a:pt x="71" y="171"/>
                </a:cubicBezTo>
                <a:cubicBezTo>
                  <a:pt x="27" y="127"/>
                  <a:pt x="0" y="67"/>
                  <a:pt x="0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93" y="41"/>
                  <a:pt x="110" y="78"/>
                  <a:pt x="137" y="105"/>
                </a:cubicBezTo>
                <a:cubicBezTo>
                  <a:pt x="163" y="131"/>
                  <a:pt x="200" y="148"/>
                  <a:pt x="241" y="148"/>
                </a:cubicBezTo>
                <a:lnTo>
                  <a:pt x="241" y="242"/>
                </a:ln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4246442" y="3228332"/>
            <a:ext cx="1112330" cy="1116246"/>
          </a:xfrm>
          <a:custGeom>
            <a:avLst/>
            <a:gdLst>
              <a:gd name="T0" fmla="*/ 0 w 241"/>
              <a:gd name="T1" fmla="*/ 0 h 242"/>
              <a:gd name="T2" fmla="*/ 170 w 241"/>
              <a:gd name="T3" fmla="*/ 71 h 242"/>
              <a:gd name="T4" fmla="*/ 241 w 241"/>
              <a:gd name="T5" fmla="*/ 242 h 242"/>
              <a:gd name="T6" fmla="*/ 148 w 241"/>
              <a:gd name="T7" fmla="*/ 242 h 242"/>
              <a:gd name="T8" fmla="*/ 104 w 241"/>
              <a:gd name="T9" fmla="*/ 137 h 242"/>
              <a:gd name="T10" fmla="*/ 0 w 241"/>
              <a:gd name="T11" fmla="*/ 94 h 242"/>
              <a:gd name="T12" fmla="*/ 0 w 241"/>
              <a:gd name="T13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0"/>
                </a:moveTo>
                <a:cubicBezTo>
                  <a:pt x="66" y="0"/>
                  <a:pt x="127" y="27"/>
                  <a:pt x="170" y="71"/>
                </a:cubicBezTo>
                <a:cubicBezTo>
                  <a:pt x="214" y="115"/>
                  <a:pt x="241" y="175"/>
                  <a:pt x="241" y="242"/>
                </a:cubicBezTo>
                <a:cubicBezTo>
                  <a:pt x="148" y="242"/>
                  <a:pt x="148" y="242"/>
                  <a:pt x="148" y="242"/>
                </a:cubicBezTo>
                <a:cubicBezTo>
                  <a:pt x="148" y="201"/>
                  <a:pt x="131" y="164"/>
                  <a:pt x="104" y="137"/>
                </a:cubicBezTo>
                <a:cubicBezTo>
                  <a:pt x="78" y="110"/>
                  <a:pt x="40" y="94"/>
                  <a:pt x="0" y="94"/>
                </a:cubicBezTo>
                <a:lnTo>
                  <a:pt x="0" y="0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3128251" y="3228332"/>
            <a:ext cx="1118194" cy="1116246"/>
          </a:xfrm>
          <a:custGeom>
            <a:avLst/>
            <a:gdLst>
              <a:gd name="T0" fmla="*/ 242 w 242"/>
              <a:gd name="T1" fmla="*/ 94 h 242"/>
              <a:gd name="T2" fmla="*/ 137 w 242"/>
              <a:gd name="T3" fmla="*/ 137 h 242"/>
              <a:gd name="T4" fmla="*/ 93 w 242"/>
              <a:gd name="T5" fmla="*/ 242 h 242"/>
              <a:gd name="T6" fmla="*/ 0 w 242"/>
              <a:gd name="T7" fmla="*/ 242 h 242"/>
              <a:gd name="T8" fmla="*/ 71 w 242"/>
              <a:gd name="T9" fmla="*/ 71 h 242"/>
              <a:gd name="T10" fmla="*/ 242 w 242"/>
              <a:gd name="T11" fmla="*/ 0 h 242"/>
              <a:gd name="T12" fmla="*/ 242 w 242"/>
              <a:gd name="T13" fmla="*/ 94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2" h="242">
                <a:moveTo>
                  <a:pt x="242" y="94"/>
                </a:moveTo>
                <a:cubicBezTo>
                  <a:pt x="201" y="94"/>
                  <a:pt x="164" y="110"/>
                  <a:pt x="137" y="137"/>
                </a:cubicBezTo>
                <a:cubicBezTo>
                  <a:pt x="110" y="164"/>
                  <a:pt x="93" y="201"/>
                  <a:pt x="93" y="242"/>
                </a:cubicBezTo>
                <a:cubicBezTo>
                  <a:pt x="0" y="242"/>
                  <a:pt x="0" y="242"/>
                  <a:pt x="0" y="242"/>
                </a:cubicBezTo>
                <a:cubicBezTo>
                  <a:pt x="0" y="175"/>
                  <a:pt x="27" y="115"/>
                  <a:pt x="71" y="71"/>
                </a:cubicBezTo>
                <a:cubicBezTo>
                  <a:pt x="114" y="27"/>
                  <a:pt x="175" y="0"/>
                  <a:pt x="242" y="0"/>
                </a:cubicBezTo>
                <a:lnTo>
                  <a:pt x="242" y="94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2445993" y="4344578"/>
            <a:ext cx="1112330" cy="1118199"/>
          </a:xfrm>
          <a:custGeom>
            <a:avLst/>
            <a:gdLst>
              <a:gd name="T0" fmla="*/ 0 w 241"/>
              <a:gd name="T1" fmla="*/ 148 h 242"/>
              <a:gd name="T2" fmla="*/ 105 w 241"/>
              <a:gd name="T3" fmla="*/ 105 h 242"/>
              <a:gd name="T4" fmla="*/ 148 w 241"/>
              <a:gd name="T5" fmla="*/ 0 h 242"/>
              <a:gd name="T6" fmla="*/ 241 w 241"/>
              <a:gd name="T7" fmla="*/ 0 h 242"/>
              <a:gd name="T8" fmla="*/ 171 w 241"/>
              <a:gd name="T9" fmla="*/ 171 h 242"/>
              <a:gd name="T10" fmla="*/ 0 w 241"/>
              <a:gd name="T11" fmla="*/ 242 h 242"/>
              <a:gd name="T12" fmla="*/ 0 w 241"/>
              <a:gd name="T13" fmla="*/ 148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1" h="242">
                <a:moveTo>
                  <a:pt x="0" y="148"/>
                </a:moveTo>
                <a:cubicBezTo>
                  <a:pt x="41" y="148"/>
                  <a:pt x="78" y="131"/>
                  <a:pt x="105" y="105"/>
                </a:cubicBezTo>
                <a:cubicBezTo>
                  <a:pt x="131" y="78"/>
                  <a:pt x="148" y="41"/>
                  <a:pt x="148" y="0"/>
                </a:cubicBezTo>
                <a:cubicBezTo>
                  <a:pt x="241" y="0"/>
                  <a:pt x="241" y="0"/>
                  <a:pt x="241" y="0"/>
                </a:cubicBezTo>
                <a:cubicBezTo>
                  <a:pt x="241" y="67"/>
                  <a:pt x="214" y="127"/>
                  <a:pt x="171" y="171"/>
                </a:cubicBezTo>
                <a:cubicBezTo>
                  <a:pt x="127" y="215"/>
                  <a:pt x="67" y="242"/>
                  <a:pt x="0" y="242"/>
                </a:cubicBezTo>
                <a:lnTo>
                  <a:pt x="0" y="148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419" tIns="45709" rIns="91419" bIns="45709" numCol="1" anchor="t" anchorCtr="0" compatLnSpc="1">
            <a:prstTxWarp prst="textNoShape">
              <a:avLst/>
            </a:prstTxWarp>
          </a:bodyPr>
          <a:lstStyle/>
          <a:p>
            <a:pPr defTabSz="1218539">
              <a:defRPr/>
            </a:pPr>
            <a:endParaRPr lang="zh-CN" altLang="en-US" sz="2399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0" name="TextBox 168"/>
          <p:cNvSpPr txBox="1"/>
          <p:nvPr/>
        </p:nvSpPr>
        <p:spPr>
          <a:xfrm>
            <a:off x="9098879" y="2239631"/>
            <a:ext cx="2363117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1" name="TextBox 169"/>
          <p:cNvSpPr txBox="1"/>
          <p:nvPr/>
        </p:nvSpPr>
        <p:spPr>
          <a:xfrm>
            <a:off x="9085762" y="2591185"/>
            <a:ext cx="2389352" cy="121261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TextBox 170"/>
          <p:cNvSpPr txBox="1"/>
          <p:nvPr/>
        </p:nvSpPr>
        <p:spPr>
          <a:xfrm>
            <a:off x="2458915" y="1703337"/>
            <a:ext cx="230393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3" name="TextBox 171"/>
          <p:cNvSpPr txBox="1"/>
          <p:nvPr/>
        </p:nvSpPr>
        <p:spPr>
          <a:xfrm>
            <a:off x="2068225" y="2119292"/>
            <a:ext cx="2814102" cy="932541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4" name="TextBox 172"/>
          <p:cNvSpPr txBox="1"/>
          <p:nvPr/>
        </p:nvSpPr>
        <p:spPr>
          <a:xfrm>
            <a:off x="7281600" y="3982347"/>
            <a:ext cx="2323103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5" name="TextBox 173"/>
          <p:cNvSpPr txBox="1"/>
          <p:nvPr/>
        </p:nvSpPr>
        <p:spPr>
          <a:xfrm>
            <a:off x="7287267" y="4390487"/>
            <a:ext cx="2820877" cy="932541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6" name="TextBox 174"/>
          <p:cNvSpPr txBox="1"/>
          <p:nvPr/>
        </p:nvSpPr>
        <p:spPr>
          <a:xfrm>
            <a:off x="272215" y="3462275"/>
            <a:ext cx="2303930" cy="400087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 algn="r"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7" name="TextBox 175"/>
          <p:cNvSpPr txBox="1"/>
          <p:nvPr/>
        </p:nvSpPr>
        <p:spPr>
          <a:xfrm>
            <a:off x="819305" y="3835091"/>
            <a:ext cx="1946697" cy="1492694"/>
          </a:xfrm>
          <a:prstGeom prst="rect">
            <a:avLst/>
          </a:prstGeom>
          <a:noFill/>
        </p:spPr>
        <p:txBody>
          <a:bodyPr wrap="square" lIns="91419" tIns="45709" rIns="91419" bIns="4570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488577" y="1985981"/>
            <a:ext cx="1108812" cy="1127533"/>
            <a:chOff x="1101935" y="1054869"/>
            <a:chExt cx="1369556" cy="1392682"/>
          </a:xfrm>
        </p:grpSpPr>
        <p:sp>
          <p:nvSpPr>
            <p:cNvPr id="32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0061D5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0061D5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226187" y="1891908"/>
            <a:ext cx="1201323" cy="1221606"/>
            <a:chOff x="1101935" y="1054869"/>
            <a:chExt cx="1369556" cy="1392682"/>
          </a:xfrm>
        </p:grpSpPr>
        <p:sp>
          <p:nvSpPr>
            <p:cNvPr id="35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00F2C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00F2C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488577" y="3777336"/>
            <a:ext cx="1108812" cy="1127533"/>
            <a:chOff x="1101935" y="1054869"/>
            <a:chExt cx="1369556" cy="1392682"/>
          </a:xfrm>
        </p:grpSpPr>
        <p:sp>
          <p:nvSpPr>
            <p:cNvPr id="38" name="椭圆 28"/>
            <p:cNvSpPr/>
            <p:nvPr/>
          </p:nvSpPr>
          <p:spPr>
            <a:xfrm>
              <a:off x="1101935" y="1054869"/>
              <a:ext cx="1369556" cy="139268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 w="76200" cap="flat" cmpd="sng" algn="ctr">
              <a:solidFill>
                <a:srgbClr val="00F2CE"/>
              </a:solidFill>
              <a:prstDash val="solid"/>
            </a:ln>
            <a:effectLst>
              <a:outerShdw blurRad="381000" dist="1270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椭圆 29"/>
            <p:cNvSpPr/>
            <p:nvPr/>
          </p:nvSpPr>
          <p:spPr>
            <a:xfrm>
              <a:off x="1250079" y="1205514"/>
              <a:ext cx="1073269" cy="109139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shade val="67500"/>
                    <a:satMod val="115000"/>
                  </a:schemeClr>
                </a:gs>
                <a:gs pos="0">
                  <a:schemeClr val="bg1">
                    <a:shade val="100000"/>
                    <a:satMod val="115000"/>
                  </a:schemeClr>
                </a:gs>
              </a:gsLst>
              <a:lin ang="13500000" scaled="1"/>
              <a:tileRect/>
            </a:gradFill>
            <a:ln w="25400" cap="flat" cmpd="sng" algn="ctr">
              <a:solidFill>
                <a:srgbClr val="00F2CE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23" tIns="45712" rIns="91423" bIns="45712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186">
                <a:lnSpc>
                  <a:spcPct val="130000"/>
                </a:lnSpc>
                <a:defRPr/>
              </a:pPr>
              <a:endParaRPr 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7245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2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2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2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"/>
                            </p:stCondLst>
                            <p:childTnLst>
                              <p:par>
                                <p:cTn id="4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4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9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400"/>
                            </p:stCondLst>
                            <p:childTnLst>
                              <p:par>
                                <p:cTn id="6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900"/>
                            </p:stCondLst>
                            <p:childTnLst>
                              <p:par>
                                <p:cTn id="7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4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900"/>
                            </p:stCondLst>
                            <p:childTnLst>
                              <p:par>
                                <p:cTn id="9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400"/>
                            </p:stCondLst>
                            <p:childTnLst>
                              <p:par>
                                <p:cTn id="101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900"/>
                            </p:stCondLst>
                            <p:childTnLst>
                              <p:par>
                                <p:cTn id="11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3868981" y="1946191"/>
            <a:ext cx="4383607" cy="3071769"/>
            <a:chOff x="-877094" y="-4168775"/>
            <a:chExt cx="4612482" cy="3232150"/>
          </a:xfrm>
        </p:grpSpPr>
        <p:sp>
          <p:nvSpPr>
            <p:cNvPr id="6" name="圆角矩形 5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-877094" y="-4168775"/>
              <a:ext cx="4600575" cy="3232150"/>
              <a:chOff x="2362994" y="438944"/>
              <a:chExt cx="4600575" cy="3232150"/>
            </a:xfrm>
            <a:solidFill>
              <a:srgbClr val="0067B4"/>
            </a:solidFill>
          </p:grpSpPr>
          <p:sp>
            <p:nvSpPr>
              <p:cNvPr id="20" name="圆角矩形 17"/>
              <p:cNvSpPr/>
              <p:nvPr/>
            </p:nvSpPr>
            <p:spPr>
              <a:xfrm rot="18884533">
                <a:off x="3394757" y="2310909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1" name="圆角矩形 17"/>
              <p:cNvSpPr/>
              <p:nvPr/>
            </p:nvSpPr>
            <p:spPr>
              <a:xfrm rot="18884533">
                <a:off x="4986624" y="1188251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7" name="圆角矩形 16"/>
              <p:cNvSpPr/>
              <p:nvPr/>
            </p:nvSpPr>
            <p:spPr>
              <a:xfrm>
                <a:off x="2362994" y="2680494"/>
                <a:ext cx="1447800" cy="990600"/>
              </a:xfrm>
              <a:prstGeom prst="roundRect">
                <a:avLst/>
              </a:prstGeom>
              <a:solidFill>
                <a:srgbClr val="00F2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8" name="圆角矩形 17"/>
              <p:cNvSpPr/>
              <p:nvPr/>
            </p:nvSpPr>
            <p:spPr>
              <a:xfrm>
                <a:off x="5515769" y="438944"/>
                <a:ext cx="1447800" cy="990600"/>
              </a:xfrm>
              <a:prstGeom prst="roundRect">
                <a:avLst/>
              </a:prstGeom>
              <a:solidFill>
                <a:srgbClr val="00F2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3940176" y="1559719"/>
                <a:ext cx="1447800" cy="990600"/>
              </a:xfrm>
              <a:prstGeom prst="roundRect">
                <a:avLst/>
              </a:prstGeom>
              <a:solidFill>
                <a:srgbClr val="0061D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00088" y="-3048000"/>
              <a:ext cx="3024187" cy="2108200"/>
              <a:chOff x="3940176" y="1559719"/>
              <a:chExt cx="3024187" cy="2108200"/>
            </a:xfrm>
            <a:solidFill>
              <a:srgbClr val="202A36"/>
            </a:solidFill>
          </p:grpSpPr>
          <p:sp>
            <p:nvSpPr>
              <p:cNvPr id="15" name="圆角矩形 17"/>
              <p:cNvSpPr/>
              <p:nvPr/>
            </p:nvSpPr>
            <p:spPr>
              <a:xfrm rot="18884533">
                <a:off x="4996646" y="2359472"/>
                <a:ext cx="901862" cy="445469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2" name="圆角矩形 11"/>
              <p:cNvSpPr/>
              <p:nvPr/>
            </p:nvSpPr>
            <p:spPr>
              <a:xfrm>
                <a:off x="5516563" y="1559719"/>
                <a:ext cx="1447800" cy="990600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14" name="圆角矩形 13"/>
              <p:cNvSpPr/>
              <p:nvPr/>
            </p:nvSpPr>
            <p:spPr>
              <a:xfrm>
                <a:off x="3940176" y="2677319"/>
                <a:ext cx="1447800" cy="990600"/>
              </a:xfrm>
              <a:prstGeom prst="roundRect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707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1" name="圆角矩形 10"/>
            <p:cNvSpPr/>
            <p:nvPr/>
          </p:nvSpPr>
          <p:spPr>
            <a:xfrm>
              <a:off x="700088" y="-4168775"/>
              <a:ext cx="1447800" cy="990600"/>
            </a:xfrm>
            <a:prstGeom prst="roundRect">
              <a:avLst/>
            </a:pr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34662" y="1637207"/>
            <a:ext cx="2222457" cy="1583511"/>
            <a:chOff x="1320799" y="1435648"/>
            <a:chExt cx="4775583" cy="1641268"/>
          </a:xfrm>
        </p:grpSpPr>
        <p:sp>
          <p:nvSpPr>
            <p:cNvPr id="22" name="Rectangle 8"/>
            <p:cNvSpPr>
              <a:spLocks noChangeArrowheads="1"/>
            </p:cNvSpPr>
            <p:nvPr/>
          </p:nvSpPr>
          <p:spPr bwMode="auto">
            <a:xfrm>
              <a:off x="1320799" y="1435648"/>
              <a:ext cx="4775583" cy="1641268"/>
            </a:xfrm>
            <a:prstGeom prst="rect">
              <a:avLst/>
            </a:prstGeom>
            <a:solidFill>
              <a:schemeClr val="bg1">
                <a:lumMod val="75000"/>
                <a:alpha val="18000"/>
              </a:schemeClr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pPr defTabSz="1218661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3" name="TextBox 41"/>
            <p:cNvSpPr txBox="1"/>
            <p:nvPr/>
          </p:nvSpPr>
          <p:spPr>
            <a:xfrm>
              <a:off x="1579337" y="1946187"/>
              <a:ext cx="4173762" cy="540606"/>
            </a:xfrm>
            <a:prstGeom prst="rect">
              <a:avLst/>
            </a:prstGeom>
            <a:noFill/>
          </p:spPr>
          <p:txBody>
            <a:bodyPr wrap="square" lIns="81225" tIns="40613" rIns="81225" bIns="4061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TextBox 170"/>
            <p:cNvSpPr txBox="1"/>
            <p:nvPr/>
          </p:nvSpPr>
          <p:spPr>
            <a:xfrm>
              <a:off x="1579337" y="1569497"/>
              <a:ext cx="4173762" cy="3827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</a:t>
              </a:r>
              <a:r>
                <a:rPr lang="zh-CN" altLang="en-US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加标题文本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434662" y="3643815"/>
            <a:ext cx="2222457" cy="1583511"/>
            <a:chOff x="1320799" y="1435648"/>
            <a:chExt cx="4775583" cy="1641268"/>
          </a:xfrm>
        </p:grpSpPr>
        <p:sp>
          <p:nvSpPr>
            <p:cNvPr id="40" name="Rectangle 8"/>
            <p:cNvSpPr>
              <a:spLocks noChangeArrowheads="1"/>
            </p:cNvSpPr>
            <p:nvPr/>
          </p:nvSpPr>
          <p:spPr bwMode="auto">
            <a:xfrm>
              <a:off x="1320799" y="1435648"/>
              <a:ext cx="4775583" cy="1641268"/>
            </a:xfrm>
            <a:prstGeom prst="rect">
              <a:avLst/>
            </a:prstGeom>
            <a:solidFill>
              <a:schemeClr val="bg1">
                <a:lumMod val="75000"/>
                <a:alpha val="18000"/>
              </a:schemeClr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pPr defTabSz="1218661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TextBox 41"/>
            <p:cNvSpPr txBox="1"/>
            <p:nvPr/>
          </p:nvSpPr>
          <p:spPr>
            <a:xfrm>
              <a:off x="1579337" y="1946187"/>
              <a:ext cx="4173762" cy="540606"/>
            </a:xfrm>
            <a:prstGeom prst="rect">
              <a:avLst/>
            </a:prstGeom>
            <a:noFill/>
          </p:spPr>
          <p:txBody>
            <a:bodyPr wrap="square" lIns="81225" tIns="40613" rIns="81225" bIns="4061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TextBox 170"/>
            <p:cNvSpPr txBox="1"/>
            <p:nvPr/>
          </p:nvSpPr>
          <p:spPr>
            <a:xfrm>
              <a:off x="1579337" y="1569497"/>
              <a:ext cx="4173762" cy="3827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</a:t>
              </a:r>
              <a:r>
                <a:rPr lang="zh-CN" altLang="en-US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加标题文本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423456" y="1637207"/>
            <a:ext cx="2222457" cy="1583511"/>
            <a:chOff x="1320799" y="1435648"/>
            <a:chExt cx="4775583" cy="1641268"/>
          </a:xfrm>
        </p:grpSpPr>
        <p:sp>
          <p:nvSpPr>
            <p:cNvPr id="44" name="Rectangle 8"/>
            <p:cNvSpPr>
              <a:spLocks noChangeArrowheads="1"/>
            </p:cNvSpPr>
            <p:nvPr/>
          </p:nvSpPr>
          <p:spPr bwMode="auto">
            <a:xfrm>
              <a:off x="1320799" y="1435648"/>
              <a:ext cx="4775583" cy="1641268"/>
            </a:xfrm>
            <a:prstGeom prst="rect">
              <a:avLst/>
            </a:prstGeom>
            <a:solidFill>
              <a:schemeClr val="bg1">
                <a:lumMod val="75000"/>
                <a:alpha val="18000"/>
              </a:schemeClr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pPr defTabSz="1218661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5" name="TextBox 41"/>
            <p:cNvSpPr txBox="1"/>
            <p:nvPr/>
          </p:nvSpPr>
          <p:spPr>
            <a:xfrm>
              <a:off x="1579337" y="1946187"/>
              <a:ext cx="4173762" cy="540606"/>
            </a:xfrm>
            <a:prstGeom prst="rect">
              <a:avLst/>
            </a:prstGeom>
            <a:noFill/>
          </p:spPr>
          <p:txBody>
            <a:bodyPr wrap="square" lIns="81225" tIns="40613" rIns="81225" bIns="4061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6" name="TextBox 170"/>
            <p:cNvSpPr txBox="1"/>
            <p:nvPr/>
          </p:nvSpPr>
          <p:spPr>
            <a:xfrm>
              <a:off x="1579337" y="1569497"/>
              <a:ext cx="4173762" cy="3827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</a:t>
              </a:r>
              <a:r>
                <a:rPr lang="zh-CN" altLang="en-US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加标题文本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423456" y="3643815"/>
            <a:ext cx="2222457" cy="1583511"/>
            <a:chOff x="1320799" y="1435648"/>
            <a:chExt cx="4775583" cy="1641268"/>
          </a:xfrm>
        </p:grpSpPr>
        <p:sp>
          <p:nvSpPr>
            <p:cNvPr id="48" name="Rectangle 8"/>
            <p:cNvSpPr>
              <a:spLocks noChangeArrowheads="1"/>
            </p:cNvSpPr>
            <p:nvPr/>
          </p:nvSpPr>
          <p:spPr bwMode="auto">
            <a:xfrm>
              <a:off x="1320799" y="1435648"/>
              <a:ext cx="4775583" cy="1641268"/>
            </a:xfrm>
            <a:prstGeom prst="rect">
              <a:avLst/>
            </a:prstGeom>
            <a:solidFill>
              <a:schemeClr val="bg1">
                <a:lumMod val="75000"/>
                <a:alpha val="18000"/>
              </a:schemeClr>
            </a:solidFill>
            <a:ln>
              <a:noFill/>
            </a:ln>
          </p:spPr>
          <p:txBody>
            <a:bodyPr vert="horz" wrap="square" lIns="91395" tIns="45697" rIns="91395" bIns="45697" numCol="1" anchor="t" anchorCtr="0" compatLnSpc="1">
              <a:prstTxWarp prst="textNoShape">
                <a:avLst/>
              </a:prstTxWarp>
            </a:bodyPr>
            <a:lstStyle/>
            <a:p>
              <a:pPr defTabSz="1218661">
                <a:defRPr/>
              </a:pPr>
              <a:endParaRPr lang="zh-CN" altLang="en-US" sz="23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9" name="TextBox 41"/>
            <p:cNvSpPr txBox="1"/>
            <p:nvPr/>
          </p:nvSpPr>
          <p:spPr>
            <a:xfrm>
              <a:off x="1579337" y="1946187"/>
              <a:ext cx="4173762" cy="540606"/>
            </a:xfrm>
            <a:prstGeom prst="rect">
              <a:avLst/>
            </a:prstGeom>
            <a:noFill/>
          </p:spPr>
          <p:txBody>
            <a:bodyPr wrap="square" lIns="81225" tIns="40613" rIns="81225" bIns="40613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... ...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0" name="TextBox 170"/>
            <p:cNvSpPr txBox="1"/>
            <p:nvPr/>
          </p:nvSpPr>
          <p:spPr>
            <a:xfrm>
              <a:off x="1579337" y="1569497"/>
              <a:ext cx="4173762" cy="382793"/>
            </a:xfrm>
            <a:prstGeom prst="rect">
              <a:avLst/>
            </a:prstGeom>
            <a:noFill/>
          </p:spPr>
          <p:txBody>
            <a:bodyPr wrap="square" lIns="91431" tIns="45715" rIns="91431" bIns="45715" rtlCol="0">
              <a:spAutoFit/>
            </a:bodyPr>
            <a:lstStyle/>
            <a:p>
              <a:pPr>
                <a:defRPr/>
              </a:pPr>
              <a:r>
                <a:rPr lang="zh-CN" altLang="en-US" dirty="0" smtClean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添</a:t>
              </a:r>
              <a:r>
                <a:rPr lang="zh-CN" altLang="en-US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13864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159787" y="2183020"/>
            <a:ext cx="2713622" cy="2713622"/>
            <a:chOff x="304800" y="673100"/>
            <a:chExt cx="4000500" cy="4000500"/>
          </a:xfrm>
          <a:effectLst/>
        </p:grpSpPr>
        <p:sp>
          <p:nvSpPr>
            <p:cNvPr id="4" name="同心圆 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" lastClr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cxnSp>
        <p:nvCxnSpPr>
          <p:cNvPr id="6" name="直接连接符 5"/>
          <p:cNvCxnSpPr>
            <a:endCxn id="10" idx="3"/>
          </p:cNvCxnSpPr>
          <p:nvPr/>
        </p:nvCxnSpPr>
        <p:spPr>
          <a:xfrm flipV="1">
            <a:off x="3741799" y="2274024"/>
            <a:ext cx="1278318" cy="507298"/>
          </a:xfrm>
          <a:prstGeom prst="line">
            <a:avLst/>
          </a:prstGeom>
          <a:ln w="6350">
            <a:solidFill>
              <a:srgbClr val="2E2E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>
            <a:endCxn id="22" idx="3"/>
          </p:cNvCxnSpPr>
          <p:nvPr/>
        </p:nvCxnSpPr>
        <p:spPr>
          <a:xfrm>
            <a:off x="3814181" y="4283894"/>
            <a:ext cx="1205936" cy="586976"/>
          </a:xfrm>
          <a:prstGeom prst="line">
            <a:avLst/>
          </a:prstGeom>
          <a:ln w="6350">
            <a:solidFill>
              <a:srgbClr val="2E2E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>
            <a:stCxn id="36" idx="6"/>
            <a:endCxn id="16" idx="3"/>
          </p:cNvCxnSpPr>
          <p:nvPr/>
        </p:nvCxnSpPr>
        <p:spPr>
          <a:xfrm>
            <a:off x="4008045" y="3558218"/>
            <a:ext cx="1012072" cy="12014"/>
          </a:xfrm>
          <a:prstGeom prst="line">
            <a:avLst/>
          </a:prstGeom>
          <a:ln w="6350">
            <a:solidFill>
              <a:srgbClr val="2E2E2E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六边形 9"/>
          <p:cNvSpPr/>
          <p:nvPr/>
        </p:nvSpPr>
        <p:spPr>
          <a:xfrm>
            <a:off x="5020117" y="1770030"/>
            <a:ext cx="5889183" cy="100798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 rot="16200000">
            <a:off x="5331946" y="1614262"/>
            <a:ext cx="1134641" cy="1280212"/>
            <a:chOff x="8439634" y="3544648"/>
            <a:chExt cx="1611146" cy="1817848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F2CE"/>
            </a:solidFill>
            <a:ln w="19050">
              <a:noFill/>
            </a:ln>
            <a:effectLst/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Freeform 5"/>
            <p:cNvSpPr>
              <a:spLocks/>
            </p:cNvSpPr>
            <p:nvPr/>
          </p:nvSpPr>
          <p:spPr bwMode="auto">
            <a:xfrm rot="5400000">
              <a:off x="8582833" y="3866515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14" name="文本框 37"/>
          <p:cNvSpPr>
            <a:spLocks noChangeArrowheads="1"/>
          </p:cNvSpPr>
          <p:nvPr/>
        </p:nvSpPr>
        <p:spPr bwMode="auto">
          <a:xfrm>
            <a:off x="5564417" y="1899456"/>
            <a:ext cx="707795" cy="67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75" tIns="60937" rIns="121875" bIns="6093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输入</a:t>
            </a:r>
            <a:endParaRPr lang="en-US" altLang="zh-CN" sz="18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标题</a:t>
            </a:r>
          </a:p>
        </p:txBody>
      </p:sp>
      <p:sp>
        <p:nvSpPr>
          <p:cNvPr id="15" name="文本1"/>
          <p:cNvSpPr>
            <a:spLocks noChangeArrowheads="1"/>
          </p:cNvSpPr>
          <p:nvPr/>
        </p:nvSpPr>
        <p:spPr bwMode="gray">
          <a:xfrm>
            <a:off x="6539373" y="1930219"/>
            <a:ext cx="3861927" cy="721147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1418" tIns="45709" rIns="91418" bIns="457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六边形 15"/>
          <p:cNvSpPr/>
          <p:nvPr/>
        </p:nvSpPr>
        <p:spPr>
          <a:xfrm>
            <a:off x="5020117" y="3066238"/>
            <a:ext cx="5889183" cy="100798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 rot="16200000">
            <a:off x="5331946" y="2910471"/>
            <a:ext cx="1134641" cy="1280212"/>
            <a:chOff x="8439634" y="3544648"/>
            <a:chExt cx="1611146" cy="1817848"/>
          </a:xfrm>
        </p:grpSpPr>
        <p:sp>
          <p:nvSpPr>
            <p:cNvPr id="18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61D5"/>
            </a:solidFill>
            <a:ln w="19050">
              <a:noFill/>
            </a:ln>
            <a:effectLst/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innerShdw blurRad="50800" dist="25400" dir="13500000">
                <a:schemeClr val="bg1">
                  <a:alpha val="50000"/>
                </a:schemeClr>
              </a:innerShdw>
            </a:effec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0" name="文本框 37"/>
          <p:cNvSpPr>
            <a:spLocks noChangeArrowheads="1"/>
          </p:cNvSpPr>
          <p:nvPr/>
        </p:nvSpPr>
        <p:spPr bwMode="auto">
          <a:xfrm>
            <a:off x="5564418" y="3204762"/>
            <a:ext cx="707795" cy="67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75" tIns="60937" rIns="121875" bIns="6093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输入</a:t>
            </a:r>
            <a:endParaRPr lang="en-US" altLang="zh-CN" sz="18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标题</a:t>
            </a:r>
          </a:p>
        </p:txBody>
      </p:sp>
      <p:sp>
        <p:nvSpPr>
          <p:cNvPr id="21" name="文本1"/>
          <p:cNvSpPr>
            <a:spLocks noChangeArrowheads="1"/>
          </p:cNvSpPr>
          <p:nvPr/>
        </p:nvSpPr>
        <p:spPr bwMode="gray">
          <a:xfrm>
            <a:off x="6539373" y="3226427"/>
            <a:ext cx="3861927" cy="721147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1418" tIns="45709" rIns="91418" bIns="457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2" name="六边形 21"/>
          <p:cNvSpPr/>
          <p:nvPr/>
        </p:nvSpPr>
        <p:spPr>
          <a:xfrm>
            <a:off x="5020117" y="4366876"/>
            <a:ext cx="5889183" cy="1007988"/>
          </a:xfrm>
          <a:prstGeom prst="hexagon">
            <a:avLst/>
          </a:prstGeom>
          <a:gradFill flip="none" rotWithShape="1">
            <a:gsLst>
              <a:gs pos="0">
                <a:schemeClr val="bg1">
                  <a:lumMod val="85000"/>
                  <a:lumOff val="15000"/>
                </a:schemeClr>
              </a:gs>
              <a:gs pos="100000">
                <a:schemeClr val="bg1">
                  <a:lumMod val="85000"/>
                </a:schemeClr>
              </a:gs>
            </a:gsLst>
            <a:lin ang="13500000" scaled="1"/>
            <a:tileRect/>
          </a:gradFill>
          <a:ln>
            <a:gradFill>
              <a:gsLst>
                <a:gs pos="0">
                  <a:schemeClr val="bg1">
                    <a:lumMod val="71000"/>
                    <a:lumOff val="29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5400000" scaled="0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5331946" y="4211109"/>
            <a:ext cx="1134641" cy="1280212"/>
            <a:chOff x="8439634" y="3544648"/>
            <a:chExt cx="1611146" cy="1817848"/>
          </a:xfrm>
        </p:grpSpPr>
        <p:sp>
          <p:nvSpPr>
            <p:cNvPr id="24" name="Freeform 5"/>
            <p:cNvSpPr>
              <a:spLocks/>
            </p:cNvSpPr>
            <p:nvPr/>
          </p:nvSpPr>
          <p:spPr bwMode="auto">
            <a:xfrm rot="5400000">
              <a:off x="8336283" y="3647999"/>
              <a:ext cx="1817848" cy="161114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00F2CE"/>
            </a:solidFill>
            <a:ln w="19050">
              <a:noFill/>
            </a:ln>
            <a:effectLst/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Freeform 5"/>
            <p:cNvSpPr>
              <a:spLocks/>
            </p:cNvSpPr>
            <p:nvPr/>
          </p:nvSpPr>
          <p:spPr bwMode="auto">
            <a:xfrm rot="5400000">
              <a:off x="8582835" y="3866516"/>
              <a:ext cx="1324744" cy="117411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/>
            </a:solidFill>
            <a:ln w="15875">
              <a:noFill/>
            </a:ln>
            <a:effectLst>
              <a:innerShdw blurRad="50800" dist="25400" dir="13500000">
                <a:prstClr val="black">
                  <a:alpha val="50000"/>
                </a:prstClr>
              </a:innerShdw>
            </a:effec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6" name="文本框 37"/>
          <p:cNvSpPr>
            <a:spLocks noChangeArrowheads="1"/>
          </p:cNvSpPr>
          <p:nvPr/>
        </p:nvSpPr>
        <p:spPr bwMode="auto">
          <a:xfrm>
            <a:off x="5564418" y="4505400"/>
            <a:ext cx="707795" cy="67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75" tIns="60937" rIns="121875" bIns="60937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输入</a:t>
            </a:r>
            <a:endParaRPr lang="en-US" altLang="zh-CN" sz="18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标题</a:t>
            </a:r>
          </a:p>
        </p:txBody>
      </p:sp>
      <p:sp>
        <p:nvSpPr>
          <p:cNvPr id="27" name="文本1"/>
          <p:cNvSpPr>
            <a:spLocks noChangeArrowheads="1"/>
          </p:cNvSpPr>
          <p:nvPr/>
        </p:nvSpPr>
        <p:spPr bwMode="gray">
          <a:xfrm>
            <a:off x="6539373" y="4527066"/>
            <a:ext cx="3861927" cy="721147"/>
          </a:xfrm>
          <a:prstGeom prst="roundRect">
            <a:avLst>
              <a:gd name="adj" fmla="val 0"/>
            </a:avLst>
          </a:prstGeom>
          <a:noFill/>
          <a:ln w="28575" cap="flat" cmpd="sng" algn="ctr">
            <a:noFill/>
            <a:prstDash val="solid"/>
          </a:ln>
          <a:effectLst/>
          <a:extLst/>
        </p:spPr>
        <p:txBody>
          <a:bodyPr lIns="91418" tIns="45709" rIns="91418" bIns="45709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159783" y="2134089"/>
            <a:ext cx="2848262" cy="2848258"/>
            <a:chOff x="1752735" y="879940"/>
            <a:chExt cx="2070478" cy="2070476"/>
          </a:xfrm>
        </p:grpSpPr>
        <p:sp>
          <p:nvSpPr>
            <p:cNvPr id="35" name="同心圆 34"/>
            <p:cNvSpPr/>
            <p:nvPr/>
          </p:nvSpPr>
          <p:spPr>
            <a:xfrm rot="9000000">
              <a:off x="1850845" y="971517"/>
              <a:ext cx="1884863" cy="1906298"/>
            </a:xfrm>
            <a:prstGeom prst="donut">
              <a:avLst>
                <a:gd name="adj" fmla="val 4879"/>
              </a:avLst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同心圆 35"/>
            <p:cNvSpPr/>
            <p:nvPr/>
          </p:nvSpPr>
          <p:spPr>
            <a:xfrm>
              <a:off x="1752735" y="879940"/>
              <a:ext cx="2070478" cy="2070476"/>
            </a:xfrm>
            <a:prstGeom prst="donut">
              <a:avLst>
                <a:gd name="adj" fmla="val 4879"/>
              </a:avLst>
            </a:prstGeom>
            <a:solidFill>
              <a:srgbClr val="0061D5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277">
                <a:defRPr/>
              </a:pPr>
              <a:endParaRPr lang="zh-CN" altLang="en-US" sz="1799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37" name="椭圆 36"/>
          <p:cNvSpPr/>
          <p:nvPr/>
        </p:nvSpPr>
        <p:spPr>
          <a:xfrm>
            <a:off x="1409153" y="2398032"/>
            <a:ext cx="2344805" cy="2344805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277">
              <a:defRPr/>
            </a:pPr>
            <a:endParaRPr lang="zh-CN" altLang="en-US" sz="1799" kern="0">
              <a:solidFill>
                <a:sysClr val="window" lastClr="FFFFFF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33510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000"/>
                            </p:stCondLst>
                            <p:childTnLst>
                              <p:par>
                                <p:cTn id="8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/>
      <p:bldP spid="15" grpId="0"/>
      <p:bldP spid="16" grpId="0" animBg="1"/>
      <p:bldP spid="20" grpId="0"/>
      <p:bldP spid="21" grpId="0"/>
      <p:bldP spid="22" grpId="0" animBg="1"/>
      <p:bldP spid="26" grpId="0"/>
      <p:bldP spid="27" grpId="0"/>
      <p:bldP spid="3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TextBox 4"/>
          <p:cNvSpPr txBox="1"/>
          <p:nvPr/>
        </p:nvSpPr>
        <p:spPr>
          <a:xfrm>
            <a:off x="2394500" y="1658859"/>
            <a:ext cx="4876852" cy="400110"/>
          </a:xfrm>
          <a:prstGeom prst="roundRect">
            <a:avLst>
              <a:gd name="adj" fmla="val 0"/>
            </a:avLst>
          </a:prstGeom>
          <a:solidFill>
            <a:srgbClr val="0061D5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2394500" y="3751528"/>
            <a:ext cx="4876852" cy="400110"/>
          </a:xfrm>
          <a:prstGeom prst="roundRect">
            <a:avLst>
              <a:gd name="adj" fmla="val 0"/>
            </a:avLst>
          </a:prstGeom>
          <a:solidFill>
            <a:srgbClr val="00F2CE"/>
          </a:solidFill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</a:p>
        </p:txBody>
      </p:sp>
      <p:sp>
        <p:nvSpPr>
          <p:cNvPr id="5" name="矩形 4"/>
          <p:cNvSpPr/>
          <p:nvPr/>
        </p:nvSpPr>
        <p:spPr>
          <a:xfrm>
            <a:off x="2366466" y="2339814"/>
            <a:ext cx="490488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8058" y="1589625"/>
            <a:ext cx="678141" cy="661689"/>
            <a:chOff x="1027646" y="1207688"/>
            <a:chExt cx="1049788" cy="1024320"/>
          </a:xfrm>
          <a:solidFill>
            <a:srgbClr val="C00000"/>
          </a:solidFill>
        </p:grpSpPr>
        <p:sp>
          <p:nvSpPr>
            <p:cNvPr id="7" name="Freeform 17"/>
            <p:cNvSpPr/>
            <p:nvPr/>
          </p:nvSpPr>
          <p:spPr bwMode="auto">
            <a:xfrm>
              <a:off x="1027646" y="1207688"/>
              <a:ext cx="1049788" cy="1024320"/>
            </a:xfrm>
            <a:prstGeom prst="roundRect">
              <a:avLst>
                <a:gd name="adj" fmla="val 50000"/>
              </a:avLst>
            </a:prstGeom>
            <a:solidFill>
              <a:srgbClr val="0061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05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230038" y="1314865"/>
              <a:ext cx="605986" cy="809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1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9" name="矩形 8"/>
          <p:cNvSpPr/>
          <p:nvPr/>
        </p:nvSpPr>
        <p:spPr>
          <a:xfrm>
            <a:off x="2366466" y="4419983"/>
            <a:ext cx="4904885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548058" y="3669793"/>
            <a:ext cx="678141" cy="661689"/>
            <a:chOff x="1027646" y="1207688"/>
            <a:chExt cx="1049788" cy="1024320"/>
          </a:xfrm>
          <a:solidFill>
            <a:srgbClr val="C00000"/>
          </a:solidFill>
        </p:grpSpPr>
        <p:sp>
          <p:nvSpPr>
            <p:cNvPr id="11" name="Freeform 17"/>
            <p:cNvSpPr/>
            <p:nvPr/>
          </p:nvSpPr>
          <p:spPr bwMode="auto">
            <a:xfrm>
              <a:off x="1027646" y="1207688"/>
              <a:ext cx="1049788" cy="1024320"/>
            </a:xfrm>
            <a:prstGeom prst="roundRect">
              <a:avLst>
                <a:gd name="adj" fmla="val 50000"/>
              </a:avLst>
            </a:prstGeom>
            <a:solidFill>
              <a:srgbClr val="00F2C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05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244785" y="1314865"/>
              <a:ext cx="605986" cy="8099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8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80300" y="1658859"/>
            <a:ext cx="3051025" cy="3493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347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" name="Freeform 5"/>
          <p:cNvSpPr>
            <a:spLocks noEditPoints="1"/>
          </p:cNvSpPr>
          <p:nvPr/>
        </p:nvSpPr>
        <p:spPr bwMode="auto">
          <a:xfrm>
            <a:off x="2845580" y="1455739"/>
            <a:ext cx="3094990" cy="3078778"/>
          </a:xfrm>
          <a:custGeom>
            <a:avLst/>
            <a:gdLst>
              <a:gd name="T0" fmla="*/ 2474 w 4948"/>
              <a:gd name="T1" fmla="*/ 4348 h 4921"/>
              <a:gd name="T2" fmla="*/ 2474 w 4948"/>
              <a:gd name="T3" fmla="*/ 573 h 4921"/>
              <a:gd name="T4" fmla="*/ 2675 w 4948"/>
              <a:gd name="T5" fmla="*/ 0 h 4921"/>
              <a:gd name="T6" fmla="*/ 2178 w 4948"/>
              <a:gd name="T7" fmla="*/ 391 h 4921"/>
              <a:gd name="T8" fmla="*/ 1696 w 4948"/>
              <a:gd name="T9" fmla="*/ 116 h 4921"/>
              <a:gd name="T10" fmla="*/ 1393 w 4948"/>
              <a:gd name="T11" fmla="*/ 677 h 4921"/>
              <a:gd name="T12" fmla="*/ 867 w 4948"/>
              <a:gd name="T13" fmla="*/ 579 h 4921"/>
              <a:gd name="T14" fmla="*/ 801 w 4948"/>
              <a:gd name="T15" fmla="*/ 1218 h 4921"/>
              <a:gd name="T16" fmla="*/ 245 w 4948"/>
              <a:gd name="T17" fmla="*/ 1374 h 4921"/>
              <a:gd name="T18" fmla="*/ 444 w 4948"/>
              <a:gd name="T19" fmla="*/ 1988 h 4921"/>
              <a:gd name="T20" fmla="*/ 0 w 4948"/>
              <a:gd name="T21" fmla="*/ 2260 h 4921"/>
              <a:gd name="T22" fmla="*/ 412 w 4948"/>
              <a:gd name="T23" fmla="*/ 2760 h 4921"/>
              <a:gd name="T24" fmla="*/ 109 w 4948"/>
              <a:gd name="T25" fmla="*/ 3210 h 4921"/>
              <a:gd name="T26" fmla="*/ 678 w 4948"/>
              <a:gd name="T27" fmla="*/ 3517 h 4921"/>
              <a:gd name="T28" fmla="*/ 582 w 4948"/>
              <a:gd name="T29" fmla="*/ 4059 h 4921"/>
              <a:gd name="T30" fmla="*/ 1221 w 4948"/>
              <a:gd name="T31" fmla="*/ 4127 h 4921"/>
              <a:gd name="T32" fmla="*/ 1322 w 4948"/>
              <a:gd name="T33" fmla="*/ 4647 h 4921"/>
              <a:gd name="T34" fmla="*/ 1934 w 4948"/>
              <a:gd name="T35" fmla="*/ 4479 h 4921"/>
              <a:gd name="T36" fmla="*/ 2273 w 4948"/>
              <a:gd name="T37" fmla="*/ 4921 h 4921"/>
              <a:gd name="T38" fmla="*/ 2768 w 4948"/>
              <a:gd name="T39" fmla="*/ 4536 h 4921"/>
              <a:gd name="T40" fmla="*/ 3252 w 4948"/>
              <a:gd name="T41" fmla="*/ 4805 h 4921"/>
              <a:gd name="T42" fmla="*/ 3558 w 4948"/>
              <a:gd name="T43" fmla="*/ 4267 h 4921"/>
              <a:gd name="T44" fmla="*/ 4081 w 4948"/>
              <a:gd name="T45" fmla="*/ 4342 h 4921"/>
              <a:gd name="T46" fmla="*/ 4165 w 4948"/>
              <a:gd name="T47" fmla="*/ 3735 h 4921"/>
              <a:gd name="T48" fmla="*/ 4703 w 4948"/>
              <a:gd name="T49" fmla="*/ 3547 h 4921"/>
              <a:gd name="T50" fmla="*/ 4540 w 4948"/>
              <a:gd name="T51" fmla="*/ 2959 h 4921"/>
              <a:gd name="T52" fmla="*/ 4948 w 4948"/>
              <a:gd name="T53" fmla="*/ 2661 h 4921"/>
              <a:gd name="T54" fmla="*/ 4580 w 4948"/>
              <a:gd name="T55" fmla="*/ 2173 h 4921"/>
              <a:gd name="T56" fmla="*/ 4839 w 4948"/>
              <a:gd name="T57" fmla="*/ 1711 h 4921"/>
              <a:gd name="T58" fmla="*/ 4310 w 4948"/>
              <a:gd name="T59" fmla="*/ 1399 h 4921"/>
              <a:gd name="T60" fmla="*/ 4366 w 4948"/>
              <a:gd name="T61" fmla="*/ 862 h 4921"/>
              <a:gd name="T62" fmla="*/ 3752 w 4948"/>
              <a:gd name="T63" fmla="*/ 781 h 4921"/>
              <a:gd name="T64" fmla="*/ 3626 w 4948"/>
              <a:gd name="T65" fmla="*/ 274 h 4921"/>
              <a:gd name="T66" fmla="*/ 3022 w 4948"/>
              <a:gd name="T67" fmla="*/ 433 h 4921"/>
              <a:gd name="T68" fmla="*/ 2675 w 4948"/>
              <a:gd name="T69" fmla="*/ 0 h 49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48" h="4921">
                <a:moveTo>
                  <a:pt x="4362" y="2461"/>
                </a:moveTo>
                <a:cubicBezTo>
                  <a:pt x="4362" y="3503"/>
                  <a:pt x="3517" y="4348"/>
                  <a:pt x="2474" y="4348"/>
                </a:cubicBezTo>
                <a:cubicBezTo>
                  <a:pt x="1431" y="4348"/>
                  <a:pt x="586" y="3503"/>
                  <a:pt x="586" y="2461"/>
                </a:cubicBezTo>
                <a:cubicBezTo>
                  <a:pt x="586" y="1418"/>
                  <a:pt x="1431" y="573"/>
                  <a:pt x="2474" y="573"/>
                </a:cubicBezTo>
                <a:cubicBezTo>
                  <a:pt x="3517" y="573"/>
                  <a:pt x="4362" y="1418"/>
                  <a:pt x="4362" y="2461"/>
                </a:cubicBezTo>
                <a:close/>
                <a:moveTo>
                  <a:pt x="2675" y="0"/>
                </a:moveTo>
                <a:lnTo>
                  <a:pt x="2282" y="0"/>
                </a:lnTo>
                <a:lnTo>
                  <a:pt x="2178" y="391"/>
                </a:lnTo>
                <a:cubicBezTo>
                  <a:pt x="2097" y="403"/>
                  <a:pt x="2017" y="420"/>
                  <a:pt x="1939" y="441"/>
                </a:cubicBezTo>
                <a:lnTo>
                  <a:pt x="1696" y="116"/>
                </a:lnTo>
                <a:lnTo>
                  <a:pt x="1334" y="269"/>
                </a:lnTo>
                <a:lnTo>
                  <a:pt x="1393" y="677"/>
                </a:lnTo>
                <a:cubicBezTo>
                  <a:pt x="1334" y="713"/>
                  <a:pt x="1276" y="752"/>
                  <a:pt x="1221" y="794"/>
                </a:cubicBezTo>
                <a:lnTo>
                  <a:pt x="867" y="579"/>
                </a:lnTo>
                <a:lnTo>
                  <a:pt x="588" y="856"/>
                </a:lnTo>
                <a:lnTo>
                  <a:pt x="801" y="1218"/>
                </a:lnTo>
                <a:cubicBezTo>
                  <a:pt x="751" y="1286"/>
                  <a:pt x="704" y="1357"/>
                  <a:pt x="662" y="1431"/>
                </a:cubicBezTo>
                <a:lnTo>
                  <a:pt x="245" y="1374"/>
                </a:lnTo>
                <a:lnTo>
                  <a:pt x="101" y="1738"/>
                </a:lnTo>
                <a:lnTo>
                  <a:pt x="444" y="1988"/>
                </a:lnTo>
                <a:cubicBezTo>
                  <a:pt x="431" y="2045"/>
                  <a:pt x="420" y="2103"/>
                  <a:pt x="412" y="2161"/>
                </a:cubicBezTo>
                <a:lnTo>
                  <a:pt x="0" y="2260"/>
                </a:lnTo>
                <a:lnTo>
                  <a:pt x="0" y="2652"/>
                </a:lnTo>
                <a:lnTo>
                  <a:pt x="412" y="2760"/>
                </a:lnTo>
                <a:cubicBezTo>
                  <a:pt x="421" y="2829"/>
                  <a:pt x="435" y="2897"/>
                  <a:pt x="451" y="2963"/>
                </a:cubicBezTo>
                <a:lnTo>
                  <a:pt x="109" y="3210"/>
                </a:lnTo>
                <a:lnTo>
                  <a:pt x="259" y="3572"/>
                </a:lnTo>
                <a:lnTo>
                  <a:pt x="678" y="3517"/>
                </a:lnTo>
                <a:cubicBezTo>
                  <a:pt x="715" y="3581"/>
                  <a:pt x="756" y="3643"/>
                  <a:pt x="801" y="3703"/>
                </a:cubicBezTo>
                <a:lnTo>
                  <a:pt x="582" y="4059"/>
                </a:lnTo>
                <a:lnTo>
                  <a:pt x="861" y="4336"/>
                </a:lnTo>
                <a:lnTo>
                  <a:pt x="1221" y="4127"/>
                </a:lnTo>
                <a:cubicBezTo>
                  <a:pt x="1275" y="4168"/>
                  <a:pt x="1331" y="4206"/>
                  <a:pt x="1389" y="4242"/>
                </a:cubicBezTo>
                <a:lnTo>
                  <a:pt x="1322" y="4647"/>
                </a:lnTo>
                <a:lnTo>
                  <a:pt x="1684" y="4800"/>
                </a:lnTo>
                <a:lnTo>
                  <a:pt x="1934" y="4479"/>
                </a:lnTo>
                <a:cubicBezTo>
                  <a:pt x="2014" y="4500"/>
                  <a:pt x="2095" y="4518"/>
                  <a:pt x="2178" y="4531"/>
                </a:cubicBezTo>
                <a:lnTo>
                  <a:pt x="2273" y="4921"/>
                </a:lnTo>
                <a:lnTo>
                  <a:pt x="2667" y="4921"/>
                </a:lnTo>
                <a:lnTo>
                  <a:pt x="2768" y="4536"/>
                </a:lnTo>
                <a:cubicBezTo>
                  <a:pt x="2853" y="4525"/>
                  <a:pt x="2936" y="4510"/>
                  <a:pt x="3017" y="4489"/>
                </a:cubicBezTo>
                <a:lnTo>
                  <a:pt x="3252" y="4805"/>
                </a:lnTo>
                <a:lnTo>
                  <a:pt x="3614" y="4653"/>
                </a:lnTo>
                <a:lnTo>
                  <a:pt x="3558" y="4267"/>
                </a:lnTo>
                <a:cubicBezTo>
                  <a:pt x="3625" y="4229"/>
                  <a:pt x="3689" y="4187"/>
                  <a:pt x="3750" y="4141"/>
                </a:cubicBezTo>
                <a:lnTo>
                  <a:pt x="4081" y="4342"/>
                </a:lnTo>
                <a:lnTo>
                  <a:pt x="4360" y="4065"/>
                </a:lnTo>
                <a:lnTo>
                  <a:pt x="4165" y="3735"/>
                </a:lnTo>
                <a:cubicBezTo>
                  <a:pt x="4224" y="3659"/>
                  <a:pt x="4277" y="3579"/>
                  <a:pt x="4325" y="3495"/>
                </a:cubicBezTo>
                <a:lnTo>
                  <a:pt x="4703" y="3547"/>
                </a:lnTo>
                <a:lnTo>
                  <a:pt x="4847" y="3183"/>
                </a:lnTo>
                <a:lnTo>
                  <a:pt x="4540" y="2959"/>
                </a:lnTo>
                <a:cubicBezTo>
                  <a:pt x="4557" y="2891"/>
                  <a:pt x="4570" y="2821"/>
                  <a:pt x="4580" y="2749"/>
                </a:cubicBezTo>
                <a:lnTo>
                  <a:pt x="4948" y="2661"/>
                </a:lnTo>
                <a:lnTo>
                  <a:pt x="4948" y="2269"/>
                </a:lnTo>
                <a:lnTo>
                  <a:pt x="4580" y="2173"/>
                </a:lnTo>
                <a:cubicBezTo>
                  <a:pt x="4569" y="2091"/>
                  <a:pt x="4553" y="2011"/>
                  <a:pt x="4533" y="1932"/>
                </a:cubicBezTo>
                <a:lnTo>
                  <a:pt x="4839" y="1711"/>
                </a:lnTo>
                <a:lnTo>
                  <a:pt x="4690" y="1349"/>
                </a:lnTo>
                <a:lnTo>
                  <a:pt x="4310" y="1399"/>
                </a:lnTo>
                <a:cubicBezTo>
                  <a:pt x="4266" y="1326"/>
                  <a:pt x="4218" y="1255"/>
                  <a:pt x="4166" y="1188"/>
                </a:cubicBezTo>
                <a:lnTo>
                  <a:pt x="4366" y="862"/>
                </a:lnTo>
                <a:lnTo>
                  <a:pt x="4087" y="585"/>
                </a:lnTo>
                <a:lnTo>
                  <a:pt x="3752" y="781"/>
                </a:lnTo>
                <a:cubicBezTo>
                  <a:pt x="3691" y="736"/>
                  <a:pt x="3628" y="695"/>
                  <a:pt x="3563" y="656"/>
                </a:cubicBezTo>
                <a:lnTo>
                  <a:pt x="3626" y="274"/>
                </a:lnTo>
                <a:lnTo>
                  <a:pt x="3264" y="121"/>
                </a:lnTo>
                <a:lnTo>
                  <a:pt x="3022" y="433"/>
                </a:lnTo>
                <a:cubicBezTo>
                  <a:pt x="2939" y="412"/>
                  <a:pt x="2855" y="396"/>
                  <a:pt x="2769" y="385"/>
                </a:cubicBezTo>
                <a:lnTo>
                  <a:pt x="2675" y="0"/>
                </a:lnTo>
                <a:close/>
              </a:path>
            </a:pathLst>
          </a:custGeom>
          <a:solidFill>
            <a:srgbClr val="0061D5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Freeform 6"/>
          <p:cNvSpPr>
            <a:spLocks noEditPoints="1"/>
          </p:cNvSpPr>
          <p:nvPr/>
        </p:nvSpPr>
        <p:spPr bwMode="auto">
          <a:xfrm>
            <a:off x="6325558" y="1640715"/>
            <a:ext cx="2710120" cy="2708829"/>
          </a:xfrm>
          <a:custGeom>
            <a:avLst/>
            <a:gdLst>
              <a:gd name="T0" fmla="*/ 1417 w 4950"/>
              <a:gd name="T1" fmla="*/ 4048 h 4943"/>
              <a:gd name="T2" fmla="*/ 3532 w 4950"/>
              <a:gd name="T3" fmla="*/ 895 h 4943"/>
              <a:gd name="T4" fmla="*/ 4021 w 4950"/>
              <a:gd name="T5" fmla="*/ 530 h 4943"/>
              <a:gd name="T6" fmla="*/ 3388 w 4950"/>
              <a:gd name="T7" fmla="*/ 577 h 4943"/>
              <a:gd name="T8" fmla="*/ 3139 w 4950"/>
              <a:gd name="T9" fmla="*/ 78 h 4943"/>
              <a:gd name="T10" fmla="*/ 2571 w 4950"/>
              <a:gd name="T11" fmla="*/ 376 h 4943"/>
              <a:gd name="T12" fmla="*/ 2187 w 4950"/>
              <a:gd name="T13" fmla="*/ 0 h 4943"/>
              <a:gd name="T14" fmla="*/ 1774 w 4950"/>
              <a:gd name="T15" fmla="*/ 496 h 4943"/>
              <a:gd name="T16" fmla="*/ 1222 w 4950"/>
              <a:gd name="T17" fmla="*/ 315 h 4943"/>
              <a:gd name="T18" fmla="*/ 1045 w 4950"/>
              <a:gd name="T19" fmla="*/ 940 h 4943"/>
              <a:gd name="T20" fmla="*/ 521 w 4950"/>
              <a:gd name="T21" fmla="*/ 918 h 4943"/>
              <a:gd name="T22" fmla="*/ 585 w 4950"/>
              <a:gd name="T23" fmla="*/ 1566 h 4943"/>
              <a:gd name="T24" fmla="*/ 80 w 4950"/>
              <a:gd name="T25" fmla="*/ 1772 h 4943"/>
              <a:gd name="T26" fmla="*/ 383 w 4950"/>
              <a:gd name="T27" fmla="*/ 2347 h 4943"/>
              <a:gd name="T28" fmla="*/ 0 w 4950"/>
              <a:gd name="T29" fmla="*/ 2746 h 4943"/>
              <a:gd name="T30" fmla="*/ 494 w 4950"/>
              <a:gd name="T31" fmla="*/ 3161 h 4943"/>
              <a:gd name="T32" fmla="*/ 287 w 4950"/>
              <a:gd name="T33" fmla="*/ 3652 h 4943"/>
              <a:gd name="T34" fmla="*/ 893 w 4950"/>
              <a:gd name="T35" fmla="*/ 3854 h 4943"/>
              <a:gd name="T36" fmla="*/ 928 w 4950"/>
              <a:gd name="T37" fmla="*/ 4413 h 4943"/>
              <a:gd name="T38" fmla="*/ 1557 w 4950"/>
              <a:gd name="T39" fmla="*/ 4369 h 4943"/>
              <a:gd name="T40" fmla="*/ 1810 w 4950"/>
              <a:gd name="T41" fmla="*/ 4865 h 4943"/>
              <a:gd name="T42" fmla="*/ 2368 w 4950"/>
              <a:gd name="T43" fmla="*/ 4588 h 4943"/>
              <a:gd name="T44" fmla="*/ 2762 w 4950"/>
              <a:gd name="T45" fmla="*/ 4943 h 4943"/>
              <a:gd name="T46" fmla="*/ 3173 w 4950"/>
              <a:gd name="T47" fmla="*/ 4483 h 4943"/>
              <a:gd name="T48" fmla="*/ 3727 w 4950"/>
              <a:gd name="T49" fmla="*/ 4628 h 4943"/>
              <a:gd name="T50" fmla="*/ 3920 w 4950"/>
              <a:gd name="T51" fmla="*/ 4046 h 4943"/>
              <a:gd name="T52" fmla="*/ 4428 w 4950"/>
              <a:gd name="T53" fmla="*/ 4025 h 4943"/>
              <a:gd name="T54" fmla="*/ 4394 w 4950"/>
              <a:gd name="T55" fmla="*/ 3412 h 4943"/>
              <a:gd name="T56" fmla="*/ 4869 w 4950"/>
              <a:gd name="T57" fmla="*/ 3171 h 4943"/>
              <a:gd name="T58" fmla="*/ 4602 w 4950"/>
              <a:gd name="T59" fmla="*/ 2614 h 4943"/>
              <a:gd name="T60" fmla="*/ 4950 w 4950"/>
              <a:gd name="T61" fmla="*/ 2197 h 4943"/>
              <a:gd name="T62" fmla="*/ 4483 w 4950"/>
              <a:gd name="T63" fmla="*/ 1784 h 4943"/>
              <a:gd name="T64" fmla="*/ 4662 w 4950"/>
              <a:gd name="T65" fmla="*/ 1291 h 4943"/>
              <a:gd name="T66" fmla="*/ 4068 w 4950"/>
              <a:gd name="T67" fmla="*/ 1085 h 4943"/>
              <a:gd name="T68" fmla="*/ 4021 w 4950"/>
              <a:gd name="T69" fmla="*/ 530 h 4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950" h="4943">
                <a:moveTo>
                  <a:pt x="4051" y="3529"/>
                </a:moveTo>
                <a:cubicBezTo>
                  <a:pt x="3467" y="4400"/>
                  <a:pt x="2287" y="4632"/>
                  <a:pt x="1417" y="4048"/>
                </a:cubicBezTo>
                <a:cubicBezTo>
                  <a:pt x="546" y="3464"/>
                  <a:pt x="314" y="2284"/>
                  <a:pt x="898" y="1414"/>
                </a:cubicBezTo>
                <a:cubicBezTo>
                  <a:pt x="1482" y="543"/>
                  <a:pt x="2662" y="311"/>
                  <a:pt x="3532" y="895"/>
                </a:cubicBezTo>
                <a:cubicBezTo>
                  <a:pt x="4403" y="1479"/>
                  <a:pt x="4635" y="2659"/>
                  <a:pt x="4051" y="3529"/>
                </a:cubicBezTo>
                <a:close/>
                <a:moveTo>
                  <a:pt x="4021" y="530"/>
                </a:moveTo>
                <a:lnTo>
                  <a:pt x="3693" y="309"/>
                </a:lnTo>
                <a:lnTo>
                  <a:pt x="3388" y="577"/>
                </a:lnTo>
                <a:cubicBezTo>
                  <a:pt x="3313" y="542"/>
                  <a:pt x="3236" y="511"/>
                  <a:pt x="3159" y="486"/>
                </a:cubicBezTo>
                <a:lnTo>
                  <a:pt x="3139" y="78"/>
                </a:lnTo>
                <a:lnTo>
                  <a:pt x="2751" y="2"/>
                </a:lnTo>
                <a:lnTo>
                  <a:pt x="2571" y="376"/>
                </a:lnTo>
                <a:cubicBezTo>
                  <a:pt x="2502" y="373"/>
                  <a:pt x="2432" y="374"/>
                  <a:pt x="2362" y="378"/>
                </a:cubicBezTo>
                <a:lnTo>
                  <a:pt x="2187" y="0"/>
                </a:lnTo>
                <a:lnTo>
                  <a:pt x="1799" y="75"/>
                </a:lnTo>
                <a:lnTo>
                  <a:pt x="1774" y="496"/>
                </a:lnTo>
                <a:cubicBezTo>
                  <a:pt x="1694" y="525"/>
                  <a:pt x="1615" y="558"/>
                  <a:pt x="1539" y="597"/>
                </a:cubicBezTo>
                <a:lnTo>
                  <a:pt x="1222" y="315"/>
                </a:lnTo>
                <a:lnTo>
                  <a:pt x="898" y="539"/>
                </a:lnTo>
                <a:lnTo>
                  <a:pt x="1045" y="940"/>
                </a:lnTo>
                <a:cubicBezTo>
                  <a:pt x="1002" y="980"/>
                  <a:pt x="960" y="1022"/>
                  <a:pt x="920" y="1066"/>
                </a:cubicBezTo>
                <a:lnTo>
                  <a:pt x="521" y="918"/>
                </a:lnTo>
                <a:lnTo>
                  <a:pt x="302" y="1245"/>
                </a:lnTo>
                <a:lnTo>
                  <a:pt x="585" y="1566"/>
                </a:lnTo>
                <a:cubicBezTo>
                  <a:pt x="555" y="1629"/>
                  <a:pt x="528" y="1693"/>
                  <a:pt x="504" y="1758"/>
                </a:cubicBezTo>
                <a:lnTo>
                  <a:pt x="80" y="1772"/>
                </a:lnTo>
                <a:lnTo>
                  <a:pt x="2" y="2158"/>
                </a:lnTo>
                <a:lnTo>
                  <a:pt x="383" y="2347"/>
                </a:lnTo>
                <a:cubicBezTo>
                  <a:pt x="378" y="2422"/>
                  <a:pt x="378" y="2496"/>
                  <a:pt x="381" y="2571"/>
                </a:cubicBezTo>
                <a:lnTo>
                  <a:pt x="0" y="2746"/>
                </a:lnTo>
                <a:lnTo>
                  <a:pt x="77" y="3133"/>
                </a:lnTo>
                <a:lnTo>
                  <a:pt x="494" y="3161"/>
                </a:lnTo>
                <a:cubicBezTo>
                  <a:pt x="517" y="3225"/>
                  <a:pt x="542" y="3289"/>
                  <a:pt x="570" y="3351"/>
                </a:cubicBezTo>
                <a:lnTo>
                  <a:pt x="287" y="3652"/>
                </a:lnTo>
                <a:lnTo>
                  <a:pt x="504" y="3982"/>
                </a:lnTo>
                <a:lnTo>
                  <a:pt x="893" y="3854"/>
                </a:lnTo>
                <a:cubicBezTo>
                  <a:pt x="947" y="3917"/>
                  <a:pt x="1005" y="3977"/>
                  <a:pt x="1067" y="4034"/>
                </a:cubicBezTo>
                <a:lnTo>
                  <a:pt x="928" y="4413"/>
                </a:lnTo>
                <a:lnTo>
                  <a:pt x="1257" y="4634"/>
                </a:lnTo>
                <a:lnTo>
                  <a:pt x="1557" y="4369"/>
                </a:lnTo>
                <a:cubicBezTo>
                  <a:pt x="1634" y="4408"/>
                  <a:pt x="1712" y="4441"/>
                  <a:pt x="1791" y="4470"/>
                </a:cubicBezTo>
                <a:lnTo>
                  <a:pt x="1810" y="4865"/>
                </a:lnTo>
                <a:lnTo>
                  <a:pt x="2199" y="4941"/>
                </a:lnTo>
                <a:lnTo>
                  <a:pt x="2368" y="4588"/>
                </a:lnTo>
                <a:cubicBezTo>
                  <a:pt x="2445" y="4593"/>
                  <a:pt x="2522" y="4594"/>
                  <a:pt x="2599" y="4590"/>
                </a:cubicBezTo>
                <a:lnTo>
                  <a:pt x="2762" y="4943"/>
                </a:lnTo>
                <a:lnTo>
                  <a:pt x="3150" y="4868"/>
                </a:lnTo>
                <a:lnTo>
                  <a:pt x="3173" y="4483"/>
                </a:lnTo>
                <a:cubicBezTo>
                  <a:pt x="3264" y="4452"/>
                  <a:pt x="3354" y="4416"/>
                  <a:pt x="3440" y="4373"/>
                </a:cubicBezTo>
                <a:lnTo>
                  <a:pt x="3727" y="4628"/>
                </a:lnTo>
                <a:lnTo>
                  <a:pt x="4051" y="4404"/>
                </a:lnTo>
                <a:lnTo>
                  <a:pt x="3920" y="4046"/>
                </a:lnTo>
                <a:cubicBezTo>
                  <a:pt x="3973" y="3998"/>
                  <a:pt x="4023" y="3947"/>
                  <a:pt x="4071" y="3893"/>
                </a:cubicBezTo>
                <a:lnTo>
                  <a:pt x="4428" y="4025"/>
                </a:lnTo>
                <a:lnTo>
                  <a:pt x="4648" y="3698"/>
                </a:lnTo>
                <a:lnTo>
                  <a:pt x="4394" y="3412"/>
                </a:lnTo>
                <a:cubicBezTo>
                  <a:pt x="4431" y="3337"/>
                  <a:pt x="4463" y="3261"/>
                  <a:pt x="4489" y="3183"/>
                </a:cubicBezTo>
                <a:lnTo>
                  <a:pt x="4869" y="3171"/>
                </a:lnTo>
                <a:lnTo>
                  <a:pt x="4947" y="2785"/>
                </a:lnTo>
                <a:lnTo>
                  <a:pt x="4602" y="2614"/>
                </a:lnTo>
                <a:cubicBezTo>
                  <a:pt x="4607" y="2528"/>
                  <a:pt x="4606" y="2442"/>
                  <a:pt x="4601" y="2357"/>
                </a:cubicBezTo>
                <a:lnTo>
                  <a:pt x="4950" y="2197"/>
                </a:lnTo>
                <a:lnTo>
                  <a:pt x="4872" y="1810"/>
                </a:lnTo>
                <a:lnTo>
                  <a:pt x="4483" y="1784"/>
                </a:lnTo>
                <a:cubicBezTo>
                  <a:pt x="4457" y="1713"/>
                  <a:pt x="4427" y="1643"/>
                  <a:pt x="4395" y="1575"/>
                </a:cubicBezTo>
                <a:lnTo>
                  <a:pt x="4662" y="1291"/>
                </a:lnTo>
                <a:lnTo>
                  <a:pt x="4445" y="960"/>
                </a:lnTo>
                <a:lnTo>
                  <a:pt x="4068" y="1085"/>
                </a:lnTo>
                <a:cubicBezTo>
                  <a:pt x="4011" y="1022"/>
                  <a:pt x="3949" y="961"/>
                  <a:pt x="3884" y="904"/>
                </a:cubicBezTo>
                <a:lnTo>
                  <a:pt x="4021" y="530"/>
                </a:lnTo>
                <a:close/>
              </a:path>
            </a:pathLst>
          </a:custGeom>
          <a:solidFill>
            <a:srgbClr val="0061D5"/>
          </a:solidFill>
          <a:ln w="28575" cap="flat">
            <a:noFill/>
            <a:prstDash val="solid"/>
            <a:miter lim="800000"/>
          </a:ln>
          <a:effectLst/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Freeform 7"/>
          <p:cNvSpPr>
            <a:spLocks noEditPoints="1"/>
          </p:cNvSpPr>
          <p:nvPr/>
        </p:nvSpPr>
        <p:spPr bwMode="auto">
          <a:xfrm>
            <a:off x="5619552" y="1193745"/>
            <a:ext cx="1058312" cy="1058312"/>
          </a:xfrm>
          <a:custGeom>
            <a:avLst/>
            <a:gdLst>
              <a:gd name="T0" fmla="*/ 922 w 1572"/>
              <a:gd name="T1" fmla="*/ 186 h 1571"/>
              <a:gd name="T2" fmla="*/ 637 w 1572"/>
              <a:gd name="T3" fmla="*/ 1382 h 1571"/>
              <a:gd name="T4" fmla="*/ 541 w 1572"/>
              <a:gd name="T5" fmla="*/ 1535 h 1571"/>
              <a:gd name="T6" fmla="*/ 724 w 1572"/>
              <a:gd name="T7" fmla="*/ 1451 h 1571"/>
              <a:gd name="T8" fmla="*/ 852 w 1572"/>
              <a:gd name="T9" fmla="*/ 1571 h 1571"/>
              <a:gd name="T10" fmla="*/ 988 w 1572"/>
              <a:gd name="T11" fmla="*/ 1420 h 1571"/>
              <a:gd name="T12" fmla="*/ 1143 w 1572"/>
              <a:gd name="T13" fmla="*/ 1489 h 1571"/>
              <a:gd name="T14" fmla="*/ 1211 w 1572"/>
              <a:gd name="T15" fmla="*/ 1295 h 1571"/>
              <a:gd name="T16" fmla="*/ 1394 w 1572"/>
              <a:gd name="T17" fmla="*/ 1288 h 1571"/>
              <a:gd name="T18" fmla="*/ 1378 w 1572"/>
              <a:gd name="T19" fmla="*/ 1082 h 1571"/>
              <a:gd name="T20" fmla="*/ 1536 w 1572"/>
              <a:gd name="T21" fmla="*/ 1031 h 1571"/>
              <a:gd name="T22" fmla="*/ 1445 w 1572"/>
              <a:gd name="T23" fmla="*/ 845 h 1571"/>
              <a:gd name="T24" fmla="*/ 1572 w 1572"/>
              <a:gd name="T25" fmla="*/ 727 h 1571"/>
              <a:gd name="T26" fmla="*/ 1419 w 1572"/>
              <a:gd name="T27" fmla="*/ 590 h 1571"/>
              <a:gd name="T28" fmla="*/ 1489 w 1572"/>
              <a:gd name="T29" fmla="*/ 429 h 1571"/>
              <a:gd name="T30" fmla="*/ 1297 w 1572"/>
              <a:gd name="T31" fmla="*/ 361 h 1571"/>
              <a:gd name="T32" fmla="*/ 1304 w 1572"/>
              <a:gd name="T33" fmla="*/ 191 h 1571"/>
              <a:gd name="T34" fmla="*/ 1103 w 1572"/>
              <a:gd name="T35" fmla="*/ 199 h 1571"/>
              <a:gd name="T36" fmla="*/ 1031 w 1572"/>
              <a:gd name="T37" fmla="*/ 36 h 1571"/>
              <a:gd name="T38" fmla="*/ 849 w 1572"/>
              <a:gd name="T39" fmla="*/ 119 h 1571"/>
              <a:gd name="T40" fmla="*/ 720 w 1572"/>
              <a:gd name="T41" fmla="*/ 0 h 1571"/>
              <a:gd name="T42" fmla="*/ 585 w 1572"/>
              <a:gd name="T43" fmla="*/ 144 h 1571"/>
              <a:gd name="T44" fmla="*/ 429 w 1572"/>
              <a:gd name="T45" fmla="*/ 83 h 1571"/>
              <a:gd name="T46" fmla="*/ 358 w 1572"/>
              <a:gd name="T47" fmla="*/ 265 h 1571"/>
              <a:gd name="T48" fmla="*/ 178 w 1572"/>
              <a:gd name="T49" fmla="*/ 284 h 1571"/>
              <a:gd name="T50" fmla="*/ 185 w 1572"/>
              <a:gd name="T51" fmla="*/ 478 h 1571"/>
              <a:gd name="T52" fmla="*/ 37 w 1572"/>
              <a:gd name="T53" fmla="*/ 541 h 1571"/>
              <a:gd name="T54" fmla="*/ 114 w 1572"/>
              <a:gd name="T55" fmla="*/ 720 h 1571"/>
              <a:gd name="T56" fmla="*/ 0 w 1572"/>
              <a:gd name="T57" fmla="*/ 844 h 1571"/>
              <a:gd name="T58" fmla="*/ 140 w 1572"/>
              <a:gd name="T59" fmla="*/ 980 h 1571"/>
              <a:gd name="T60" fmla="*/ 83 w 1572"/>
              <a:gd name="T61" fmla="*/ 1143 h 1571"/>
              <a:gd name="T62" fmla="*/ 267 w 1572"/>
              <a:gd name="T63" fmla="*/ 1213 h 1571"/>
              <a:gd name="T64" fmla="*/ 268 w 1572"/>
              <a:gd name="T65" fmla="*/ 1380 h 1571"/>
              <a:gd name="T66" fmla="*/ 466 w 1572"/>
              <a:gd name="T67" fmla="*/ 1375 h 1571"/>
              <a:gd name="T68" fmla="*/ 541 w 1572"/>
              <a:gd name="T69" fmla="*/ 1535 h 1571"/>
              <a:gd name="T70" fmla="*/ 786 w 1572"/>
              <a:gd name="T71" fmla="*/ 952 h 1571"/>
              <a:gd name="T72" fmla="*/ 1215 w 1572"/>
              <a:gd name="T73" fmla="*/ 932 h 1571"/>
              <a:gd name="T74" fmla="*/ 768 w 1572"/>
              <a:gd name="T75" fmla="*/ 1296 h 1571"/>
              <a:gd name="T76" fmla="*/ 560 w 1572"/>
              <a:gd name="T77" fmla="*/ 1247 h 1571"/>
              <a:gd name="T78" fmla="*/ 339 w 1572"/>
              <a:gd name="T79" fmla="*/ 723 h 1571"/>
              <a:gd name="T80" fmla="*/ 698 w 1572"/>
              <a:gd name="T81" fmla="*/ 931 h 1571"/>
              <a:gd name="T82" fmla="*/ 560 w 1572"/>
              <a:gd name="T83" fmla="*/ 1247 h 1571"/>
              <a:gd name="T84" fmla="*/ 881 w 1572"/>
              <a:gd name="T85" fmla="*/ 808 h 1571"/>
              <a:gd name="T86" fmla="*/ 678 w 1572"/>
              <a:gd name="T87" fmla="*/ 760 h 1571"/>
              <a:gd name="T88" fmla="*/ 354 w 1572"/>
              <a:gd name="T89" fmla="*/ 633 h 1571"/>
              <a:gd name="T90" fmla="*/ 798 w 1572"/>
              <a:gd name="T91" fmla="*/ 272 h 1571"/>
              <a:gd name="T92" fmla="*/ 773 w 1572"/>
              <a:gd name="T93" fmla="*/ 616 h 1571"/>
              <a:gd name="T94" fmla="*/ 354 w 1572"/>
              <a:gd name="T95" fmla="*/ 633 h 1571"/>
              <a:gd name="T96" fmla="*/ 1292 w 1572"/>
              <a:gd name="T97" fmla="*/ 804 h 1571"/>
              <a:gd name="T98" fmla="*/ 947 w 1572"/>
              <a:gd name="T99" fmla="*/ 775 h 1571"/>
              <a:gd name="T100" fmla="*/ 929 w 1572"/>
              <a:gd name="T101" fmla="*/ 353 h 1571"/>
              <a:gd name="T102" fmla="*/ 1344 w 1572"/>
              <a:gd name="T103" fmla="*/ 919 h 1571"/>
              <a:gd name="T104" fmla="*/ 215 w 1572"/>
              <a:gd name="T105" fmla="*/ 649 h 1571"/>
              <a:gd name="T106" fmla="*/ 1344 w 1572"/>
              <a:gd name="T107" fmla="*/ 919 h 1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572" h="1571">
                <a:moveTo>
                  <a:pt x="181" y="641"/>
                </a:moveTo>
                <a:cubicBezTo>
                  <a:pt x="260" y="311"/>
                  <a:pt x="592" y="107"/>
                  <a:pt x="922" y="186"/>
                </a:cubicBezTo>
                <a:cubicBezTo>
                  <a:pt x="1253" y="265"/>
                  <a:pt x="1457" y="597"/>
                  <a:pt x="1378" y="927"/>
                </a:cubicBezTo>
                <a:cubicBezTo>
                  <a:pt x="1299" y="1257"/>
                  <a:pt x="967" y="1461"/>
                  <a:pt x="637" y="1382"/>
                </a:cubicBezTo>
                <a:cubicBezTo>
                  <a:pt x="306" y="1303"/>
                  <a:pt x="102" y="971"/>
                  <a:pt x="181" y="641"/>
                </a:cubicBezTo>
                <a:close/>
                <a:moveTo>
                  <a:pt x="541" y="1535"/>
                </a:moveTo>
                <a:lnTo>
                  <a:pt x="663" y="1564"/>
                </a:lnTo>
                <a:lnTo>
                  <a:pt x="724" y="1451"/>
                </a:lnTo>
                <a:cubicBezTo>
                  <a:pt x="750" y="1453"/>
                  <a:pt x="776" y="1453"/>
                  <a:pt x="802" y="1452"/>
                </a:cubicBezTo>
                <a:lnTo>
                  <a:pt x="852" y="1571"/>
                </a:lnTo>
                <a:lnTo>
                  <a:pt x="976" y="1551"/>
                </a:lnTo>
                <a:lnTo>
                  <a:pt x="988" y="1420"/>
                </a:lnTo>
                <a:cubicBezTo>
                  <a:pt x="1009" y="1413"/>
                  <a:pt x="1029" y="1405"/>
                  <a:pt x="1049" y="1396"/>
                </a:cubicBezTo>
                <a:lnTo>
                  <a:pt x="1143" y="1489"/>
                </a:lnTo>
                <a:lnTo>
                  <a:pt x="1249" y="1423"/>
                </a:lnTo>
                <a:lnTo>
                  <a:pt x="1211" y="1295"/>
                </a:lnTo>
                <a:cubicBezTo>
                  <a:pt x="1231" y="1278"/>
                  <a:pt x="1251" y="1259"/>
                  <a:pt x="1269" y="1239"/>
                </a:cubicBezTo>
                <a:lnTo>
                  <a:pt x="1394" y="1288"/>
                </a:lnTo>
                <a:lnTo>
                  <a:pt x="1465" y="1185"/>
                </a:lnTo>
                <a:lnTo>
                  <a:pt x="1378" y="1082"/>
                </a:lnTo>
                <a:cubicBezTo>
                  <a:pt x="1386" y="1066"/>
                  <a:pt x="1394" y="1048"/>
                  <a:pt x="1401" y="1031"/>
                </a:cubicBezTo>
                <a:lnTo>
                  <a:pt x="1536" y="1031"/>
                </a:lnTo>
                <a:lnTo>
                  <a:pt x="1565" y="909"/>
                </a:lnTo>
                <a:lnTo>
                  <a:pt x="1445" y="845"/>
                </a:lnTo>
                <a:cubicBezTo>
                  <a:pt x="1447" y="823"/>
                  <a:pt x="1448" y="801"/>
                  <a:pt x="1448" y="779"/>
                </a:cubicBezTo>
                <a:lnTo>
                  <a:pt x="1572" y="727"/>
                </a:lnTo>
                <a:lnTo>
                  <a:pt x="1553" y="604"/>
                </a:lnTo>
                <a:lnTo>
                  <a:pt x="1419" y="590"/>
                </a:lnTo>
                <a:cubicBezTo>
                  <a:pt x="1412" y="567"/>
                  <a:pt x="1405" y="545"/>
                  <a:pt x="1395" y="523"/>
                </a:cubicBezTo>
                <a:lnTo>
                  <a:pt x="1489" y="429"/>
                </a:lnTo>
                <a:lnTo>
                  <a:pt x="1424" y="322"/>
                </a:lnTo>
                <a:lnTo>
                  <a:pt x="1297" y="361"/>
                </a:lnTo>
                <a:cubicBezTo>
                  <a:pt x="1283" y="344"/>
                  <a:pt x="1269" y="328"/>
                  <a:pt x="1253" y="312"/>
                </a:cubicBezTo>
                <a:lnTo>
                  <a:pt x="1304" y="191"/>
                </a:lnTo>
                <a:lnTo>
                  <a:pt x="1204" y="117"/>
                </a:lnTo>
                <a:lnTo>
                  <a:pt x="1103" y="199"/>
                </a:lnTo>
                <a:cubicBezTo>
                  <a:pt x="1080" y="186"/>
                  <a:pt x="1056" y="174"/>
                  <a:pt x="1031" y="165"/>
                </a:cubicBezTo>
                <a:lnTo>
                  <a:pt x="1031" y="36"/>
                </a:lnTo>
                <a:lnTo>
                  <a:pt x="909" y="7"/>
                </a:lnTo>
                <a:lnTo>
                  <a:pt x="849" y="119"/>
                </a:lnTo>
                <a:cubicBezTo>
                  <a:pt x="822" y="116"/>
                  <a:pt x="795" y="115"/>
                  <a:pt x="769" y="115"/>
                </a:cubicBezTo>
                <a:lnTo>
                  <a:pt x="720" y="0"/>
                </a:lnTo>
                <a:lnTo>
                  <a:pt x="596" y="21"/>
                </a:lnTo>
                <a:lnTo>
                  <a:pt x="585" y="144"/>
                </a:lnTo>
                <a:cubicBezTo>
                  <a:pt x="562" y="152"/>
                  <a:pt x="539" y="160"/>
                  <a:pt x="516" y="169"/>
                </a:cubicBezTo>
                <a:lnTo>
                  <a:pt x="429" y="83"/>
                </a:lnTo>
                <a:lnTo>
                  <a:pt x="323" y="148"/>
                </a:lnTo>
                <a:lnTo>
                  <a:pt x="358" y="265"/>
                </a:lnTo>
                <a:cubicBezTo>
                  <a:pt x="334" y="284"/>
                  <a:pt x="312" y="305"/>
                  <a:pt x="291" y="328"/>
                </a:cubicBezTo>
                <a:lnTo>
                  <a:pt x="178" y="284"/>
                </a:lnTo>
                <a:lnTo>
                  <a:pt x="107" y="386"/>
                </a:lnTo>
                <a:lnTo>
                  <a:pt x="185" y="478"/>
                </a:lnTo>
                <a:cubicBezTo>
                  <a:pt x="175" y="498"/>
                  <a:pt x="165" y="519"/>
                  <a:pt x="157" y="540"/>
                </a:cubicBezTo>
                <a:lnTo>
                  <a:pt x="37" y="541"/>
                </a:lnTo>
                <a:lnTo>
                  <a:pt x="8" y="662"/>
                </a:lnTo>
                <a:lnTo>
                  <a:pt x="114" y="720"/>
                </a:lnTo>
                <a:cubicBezTo>
                  <a:pt x="111" y="746"/>
                  <a:pt x="110" y="772"/>
                  <a:pt x="111" y="798"/>
                </a:cubicBezTo>
                <a:lnTo>
                  <a:pt x="0" y="844"/>
                </a:lnTo>
                <a:lnTo>
                  <a:pt x="19" y="967"/>
                </a:lnTo>
                <a:lnTo>
                  <a:pt x="140" y="980"/>
                </a:lnTo>
                <a:cubicBezTo>
                  <a:pt x="148" y="1006"/>
                  <a:pt x="158" y="1031"/>
                  <a:pt x="169" y="1056"/>
                </a:cubicBezTo>
                <a:lnTo>
                  <a:pt x="83" y="1143"/>
                </a:lnTo>
                <a:lnTo>
                  <a:pt x="148" y="1249"/>
                </a:lnTo>
                <a:lnTo>
                  <a:pt x="267" y="1213"/>
                </a:lnTo>
                <a:cubicBezTo>
                  <a:pt x="282" y="1232"/>
                  <a:pt x="298" y="1249"/>
                  <a:pt x="316" y="1266"/>
                </a:cubicBezTo>
                <a:lnTo>
                  <a:pt x="268" y="1380"/>
                </a:lnTo>
                <a:lnTo>
                  <a:pt x="368" y="1454"/>
                </a:lnTo>
                <a:lnTo>
                  <a:pt x="466" y="1375"/>
                </a:lnTo>
                <a:cubicBezTo>
                  <a:pt x="490" y="1388"/>
                  <a:pt x="515" y="1399"/>
                  <a:pt x="541" y="1409"/>
                </a:cubicBezTo>
                <a:lnTo>
                  <a:pt x="541" y="1535"/>
                </a:lnTo>
                <a:close/>
                <a:moveTo>
                  <a:pt x="720" y="1228"/>
                </a:moveTo>
                <a:cubicBezTo>
                  <a:pt x="729" y="1190"/>
                  <a:pt x="786" y="952"/>
                  <a:pt x="786" y="952"/>
                </a:cubicBezTo>
                <a:cubicBezTo>
                  <a:pt x="845" y="950"/>
                  <a:pt x="899" y="916"/>
                  <a:pt x="927" y="863"/>
                </a:cubicBezTo>
                <a:cubicBezTo>
                  <a:pt x="927" y="863"/>
                  <a:pt x="1174" y="922"/>
                  <a:pt x="1215" y="932"/>
                </a:cubicBezTo>
                <a:cubicBezTo>
                  <a:pt x="1256" y="942"/>
                  <a:pt x="1258" y="966"/>
                  <a:pt x="1247" y="995"/>
                </a:cubicBezTo>
                <a:cubicBezTo>
                  <a:pt x="1162" y="1182"/>
                  <a:pt x="973" y="1301"/>
                  <a:pt x="768" y="1296"/>
                </a:cubicBezTo>
                <a:cubicBezTo>
                  <a:pt x="727" y="1296"/>
                  <a:pt x="711" y="1266"/>
                  <a:pt x="720" y="1228"/>
                </a:cubicBezTo>
                <a:close/>
                <a:moveTo>
                  <a:pt x="560" y="1247"/>
                </a:moveTo>
                <a:cubicBezTo>
                  <a:pt x="379" y="1162"/>
                  <a:pt x="265" y="978"/>
                  <a:pt x="267" y="779"/>
                </a:cubicBezTo>
                <a:cubicBezTo>
                  <a:pt x="267" y="734"/>
                  <a:pt x="295" y="712"/>
                  <a:pt x="339" y="723"/>
                </a:cubicBezTo>
                <a:cubicBezTo>
                  <a:pt x="382" y="733"/>
                  <a:pt x="612" y="788"/>
                  <a:pt x="612" y="788"/>
                </a:cubicBezTo>
                <a:cubicBezTo>
                  <a:pt x="613" y="847"/>
                  <a:pt x="646" y="902"/>
                  <a:pt x="698" y="931"/>
                </a:cubicBezTo>
                <a:cubicBezTo>
                  <a:pt x="698" y="931"/>
                  <a:pt x="650" y="1133"/>
                  <a:pt x="635" y="1196"/>
                </a:cubicBezTo>
                <a:cubicBezTo>
                  <a:pt x="620" y="1259"/>
                  <a:pt x="593" y="1259"/>
                  <a:pt x="560" y="1247"/>
                </a:cubicBezTo>
                <a:close/>
                <a:moveTo>
                  <a:pt x="804" y="682"/>
                </a:moveTo>
                <a:cubicBezTo>
                  <a:pt x="860" y="696"/>
                  <a:pt x="895" y="752"/>
                  <a:pt x="881" y="808"/>
                </a:cubicBezTo>
                <a:cubicBezTo>
                  <a:pt x="868" y="865"/>
                  <a:pt x="811" y="899"/>
                  <a:pt x="755" y="886"/>
                </a:cubicBezTo>
                <a:cubicBezTo>
                  <a:pt x="699" y="872"/>
                  <a:pt x="664" y="816"/>
                  <a:pt x="678" y="760"/>
                </a:cubicBezTo>
                <a:cubicBezTo>
                  <a:pt x="691" y="704"/>
                  <a:pt x="748" y="669"/>
                  <a:pt x="804" y="682"/>
                </a:cubicBezTo>
                <a:close/>
                <a:moveTo>
                  <a:pt x="354" y="633"/>
                </a:moveTo>
                <a:cubicBezTo>
                  <a:pt x="312" y="623"/>
                  <a:pt x="306" y="584"/>
                  <a:pt x="320" y="557"/>
                </a:cubicBezTo>
                <a:cubicBezTo>
                  <a:pt x="409" y="377"/>
                  <a:pt x="597" y="264"/>
                  <a:pt x="798" y="272"/>
                </a:cubicBezTo>
                <a:cubicBezTo>
                  <a:pt x="832" y="272"/>
                  <a:pt x="849" y="298"/>
                  <a:pt x="840" y="336"/>
                </a:cubicBezTo>
                <a:cubicBezTo>
                  <a:pt x="831" y="373"/>
                  <a:pt x="773" y="616"/>
                  <a:pt x="773" y="616"/>
                </a:cubicBezTo>
                <a:cubicBezTo>
                  <a:pt x="716" y="619"/>
                  <a:pt x="663" y="650"/>
                  <a:pt x="634" y="700"/>
                </a:cubicBezTo>
                <a:cubicBezTo>
                  <a:pt x="634" y="700"/>
                  <a:pt x="396" y="643"/>
                  <a:pt x="354" y="633"/>
                </a:cubicBezTo>
                <a:close/>
                <a:moveTo>
                  <a:pt x="1004" y="323"/>
                </a:moveTo>
                <a:cubicBezTo>
                  <a:pt x="1186" y="412"/>
                  <a:pt x="1300" y="601"/>
                  <a:pt x="1292" y="804"/>
                </a:cubicBezTo>
                <a:cubicBezTo>
                  <a:pt x="1289" y="830"/>
                  <a:pt x="1271" y="852"/>
                  <a:pt x="1236" y="844"/>
                </a:cubicBezTo>
                <a:cubicBezTo>
                  <a:pt x="1202" y="836"/>
                  <a:pt x="947" y="775"/>
                  <a:pt x="947" y="775"/>
                </a:cubicBezTo>
                <a:cubicBezTo>
                  <a:pt x="944" y="718"/>
                  <a:pt x="911" y="665"/>
                  <a:pt x="861" y="637"/>
                </a:cubicBezTo>
                <a:cubicBezTo>
                  <a:pt x="861" y="637"/>
                  <a:pt x="918" y="399"/>
                  <a:pt x="929" y="353"/>
                </a:cubicBezTo>
                <a:cubicBezTo>
                  <a:pt x="940" y="308"/>
                  <a:pt x="967" y="308"/>
                  <a:pt x="1004" y="323"/>
                </a:cubicBezTo>
                <a:close/>
                <a:moveTo>
                  <a:pt x="1344" y="919"/>
                </a:moveTo>
                <a:cubicBezTo>
                  <a:pt x="1419" y="607"/>
                  <a:pt x="1226" y="294"/>
                  <a:pt x="914" y="219"/>
                </a:cubicBezTo>
                <a:cubicBezTo>
                  <a:pt x="602" y="145"/>
                  <a:pt x="289" y="337"/>
                  <a:pt x="215" y="649"/>
                </a:cubicBezTo>
                <a:cubicBezTo>
                  <a:pt x="140" y="961"/>
                  <a:pt x="332" y="1274"/>
                  <a:pt x="645" y="1349"/>
                </a:cubicBezTo>
                <a:cubicBezTo>
                  <a:pt x="956" y="1424"/>
                  <a:pt x="1270" y="1231"/>
                  <a:pt x="1344" y="919"/>
                </a:cubicBez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Freeform 8"/>
          <p:cNvSpPr>
            <a:spLocks noEditPoints="1"/>
          </p:cNvSpPr>
          <p:nvPr/>
        </p:nvSpPr>
        <p:spPr bwMode="auto">
          <a:xfrm>
            <a:off x="6850590" y="4309483"/>
            <a:ext cx="661643" cy="661643"/>
          </a:xfrm>
          <a:custGeom>
            <a:avLst/>
            <a:gdLst>
              <a:gd name="T0" fmla="*/ 577 w 983"/>
              <a:gd name="T1" fmla="*/ 116 h 982"/>
              <a:gd name="T2" fmla="*/ 398 w 983"/>
              <a:gd name="T3" fmla="*/ 864 h 982"/>
              <a:gd name="T4" fmla="*/ 338 w 983"/>
              <a:gd name="T5" fmla="*/ 959 h 982"/>
              <a:gd name="T6" fmla="*/ 453 w 983"/>
              <a:gd name="T7" fmla="*/ 907 h 982"/>
              <a:gd name="T8" fmla="*/ 533 w 983"/>
              <a:gd name="T9" fmla="*/ 982 h 982"/>
              <a:gd name="T10" fmla="*/ 618 w 983"/>
              <a:gd name="T11" fmla="*/ 887 h 982"/>
              <a:gd name="T12" fmla="*/ 715 w 983"/>
              <a:gd name="T13" fmla="*/ 930 h 982"/>
              <a:gd name="T14" fmla="*/ 757 w 983"/>
              <a:gd name="T15" fmla="*/ 809 h 982"/>
              <a:gd name="T16" fmla="*/ 871 w 983"/>
              <a:gd name="T17" fmla="*/ 805 h 982"/>
              <a:gd name="T18" fmla="*/ 862 w 983"/>
              <a:gd name="T19" fmla="*/ 676 h 982"/>
              <a:gd name="T20" fmla="*/ 960 w 983"/>
              <a:gd name="T21" fmla="*/ 644 h 982"/>
              <a:gd name="T22" fmla="*/ 904 w 983"/>
              <a:gd name="T23" fmla="*/ 528 h 982"/>
              <a:gd name="T24" fmla="*/ 983 w 983"/>
              <a:gd name="T25" fmla="*/ 454 h 982"/>
              <a:gd name="T26" fmla="*/ 887 w 983"/>
              <a:gd name="T27" fmla="*/ 369 h 982"/>
              <a:gd name="T28" fmla="*/ 931 w 983"/>
              <a:gd name="T29" fmla="*/ 268 h 982"/>
              <a:gd name="T30" fmla="*/ 811 w 983"/>
              <a:gd name="T31" fmla="*/ 225 h 982"/>
              <a:gd name="T32" fmla="*/ 815 w 983"/>
              <a:gd name="T33" fmla="*/ 119 h 982"/>
              <a:gd name="T34" fmla="*/ 689 w 983"/>
              <a:gd name="T35" fmla="*/ 124 h 982"/>
              <a:gd name="T36" fmla="*/ 644 w 983"/>
              <a:gd name="T37" fmla="*/ 22 h 982"/>
              <a:gd name="T38" fmla="*/ 531 w 983"/>
              <a:gd name="T39" fmla="*/ 74 h 982"/>
              <a:gd name="T40" fmla="*/ 450 w 983"/>
              <a:gd name="T41" fmla="*/ 0 h 982"/>
              <a:gd name="T42" fmla="*/ 366 w 983"/>
              <a:gd name="T43" fmla="*/ 90 h 982"/>
              <a:gd name="T44" fmla="*/ 268 w 983"/>
              <a:gd name="T45" fmla="*/ 51 h 982"/>
              <a:gd name="T46" fmla="*/ 224 w 983"/>
              <a:gd name="T47" fmla="*/ 165 h 982"/>
              <a:gd name="T48" fmla="*/ 111 w 983"/>
              <a:gd name="T49" fmla="*/ 177 h 982"/>
              <a:gd name="T50" fmla="*/ 116 w 983"/>
              <a:gd name="T51" fmla="*/ 299 h 982"/>
              <a:gd name="T52" fmla="*/ 23 w 983"/>
              <a:gd name="T53" fmla="*/ 338 h 982"/>
              <a:gd name="T54" fmla="*/ 71 w 983"/>
              <a:gd name="T55" fmla="*/ 450 h 982"/>
              <a:gd name="T56" fmla="*/ 0 w 983"/>
              <a:gd name="T57" fmla="*/ 527 h 982"/>
              <a:gd name="T58" fmla="*/ 88 w 983"/>
              <a:gd name="T59" fmla="*/ 612 h 982"/>
              <a:gd name="T60" fmla="*/ 52 w 983"/>
              <a:gd name="T61" fmla="*/ 714 h 982"/>
              <a:gd name="T62" fmla="*/ 167 w 983"/>
              <a:gd name="T63" fmla="*/ 758 h 982"/>
              <a:gd name="T64" fmla="*/ 168 w 983"/>
              <a:gd name="T65" fmla="*/ 862 h 982"/>
              <a:gd name="T66" fmla="*/ 292 w 983"/>
              <a:gd name="T67" fmla="*/ 859 h 982"/>
              <a:gd name="T68" fmla="*/ 338 w 983"/>
              <a:gd name="T69" fmla="*/ 959 h 982"/>
              <a:gd name="T70" fmla="*/ 491 w 983"/>
              <a:gd name="T71" fmla="*/ 595 h 982"/>
              <a:gd name="T72" fmla="*/ 759 w 983"/>
              <a:gd name="T73" fmla="*/ 582 h 982"/>
              <a:gd name="T74" fmla="*/ 480 w 983"/>
              <a:gd name="T75" fmla="*/ 810 h 982"/>
              <a:gd name="T76" fmla="*/ 350 w 983"/>
              <a:gd name="T77" fmla="*/ 779 h 982"/>
              <a:gd name="T78" fmla="*/ 212 w 983"/>
              <a:gd name="T79" fmla="*/ 451 h 982"/>
              <a:gd name="T80" fmla="*/ 436 w 983"/>
              <a:gd name="T81" fmla="*/ 582 h 982"/>
              <a:gd name="T82" fmla="*/ 350 w 983"/>
              <a:gd name="T83" fmla="*/ 779 h 982"/>
              <a:gd name="T84" fmla="*/ 551 w 983"/>
              <a:gd name="T85" fmla="*/ 505 h 982"/>
              <a:gd name="T86" fmla="*/ 424 w 983"/>
              <a:gd name="T87" fmla="*/ 475 h 982"/>
              <a:gd name="T88" fmla="*/ 222 w 983"/>
              <a:gd name="T89" fmla="*/ 396 h 982"/>
              <a:gd name="T90" fmla="*/ 499 w 983"/>
              <a:gd name="T91" fmla="*/ 170 h 982"/>
              <a:gd name="T92" fmla="*/ 483 w 983"/>
              <a:gd name="T93" fmla="*/ 385 h 982"/>
              <a:gd name="T94" fmla="*/ 222 w 983"/>
              <a:gd name="T95" fmla="*/ 396 h 982"/>
              <a:gd name="T96" fmla="*/ 808 w 983"/>
              <a:gd name="T97" fmla="*/ 503 h 982"/>
              <a:gd name="T98" fmla="*/ 592 w 983"/>
              <a:gd name="T99" fmla="*/ 484 h 982"/>
              <a:gd name="T100" fmla="*/ 581 w 983"/>
              <a:gd name="T101" fmla="*/ 221 h 982"/>
              <a:gd name="T102" fmla="*/ 841 w 983"/>
              <a:gd name="T103" fmla="*/ 574 h 982"/>
              <a:gd name="T104" fmla="*/ 134 w 983"/>
              <a:gd name="T105" fmla="*/ 406 h 982"/>
              <a:gd name="T106" fmla="*/ 841 w 983"/>
              <a:gd name="T107" fmla="*/ 574 h 9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983" h="982">
                <a:moveTo>
                  <a:pt x="113" y="401"/>
                </a:moveTo>
                <a:cubicBezTo>
                  <a:pt x="163" y="194"/>
                  <a:pt x="370" y="67"/>
                  <a:pt x="577" y="116"/>
                </a:cubicBezTo>
                <a:cubicBezTo>
                  <a:pt x="783" y="165"/>
                  <a:pt x="911" y="373"/>
                  <a:pt x="861" y="579"/>
                </a:cubicBezTo>
                <a:cubicBezTo>
                  <a:pt x="812" y="786"/>
                  <a:pt x="605" y="913"/>
                  <a:pt x="398" y="864"/>
                </a:cubicBezTo>
                <a:cubicBezTo>
                  <a:pt x="191" y="815"/>
                  <a:pt x="64" y="607"/>
                  <a:pt x="113" y="401"/>
                </a:cubicBezTo>
                <a:close/>
                <a:moveTo>
                  <a:pt x="338" y="959"/>
                </a:moveTo>
                <a:lnTo>
                  <a:pt x="414" y="978"/>
                </a:lnTo>
                <a:lnTo>
                  <a:pt x="453" y="907"/>
                </a:lnTo>
                <a:cubicBezTo>
                  <a:pt x="469" y="908"/>
                  <a:pt x="485" y="908"/>
                  <a:pt x="501" y="908"/>
                </a:cubicBezTo>
                <a:lnTo>
                  <a:pt x="533" y="982"/>
                </a:lnTo>
                <a:lnTo>
                  <a:pt x="610" y="969"/>
                </a:lnTo>
                <a:lnTo>
                  <a:pt x="618" y="887"/>
                </a:lnTo>
                <a:cubicBezTo>
                  <a:pt x="631" y="883"/>
                  <a:pt x="643" y="878"/>
                  <a:pt x="656" y="872"/>
                </a:cubicBezTo>
                <a:lnTo>
                  <a:pt x="715" y="930"/>
                </a:lnTo>
                <a:lnTo>
                  <a:pt x="781" y="890"/>
                </a:lnTo>
                <a:lnTo>
                  <a:pt x="757" y="809"/>
                </a:lnTo>
                <a:cubicBezTo>
                  <a:pt x="770" y="799"/>
                  <a:pt x="782" y="787"/>
                  <a:pt x="794" y="775"/>
                </a:cubicBezTo>
                <a:lnTo>
                  <a:pt x="871" y="805"/>
                </a:lnTo>
                <a:lnTo>
                  <a:pt x="916" y="741"/>
                </a:lnTo>
                <a:lnTo>
                  <a:pt x="862" y="676"/>
                </a:lnTo>
                <a:cubicBezTo>
                  <a:pt x="867" y="666"/>
                  <a:pt x="872" y="655"/>
                  <a:pt x="876" y="644"/>
                </a:cubicBezTo>
                <a:lnTo>
                  <a:pt x="960" y="644"/>
                </a:lnTo>
                <a:lnTo>
                  <a:pt x="978" y="568"/>
                </a:lnTo>
                <a:lnTo>
                  <a:pt x="904" y="528"/>
                </a:lnTo>
                <a:cubicBezTo>
                  <a:pt x="905" y="514"/>
                  <a:pt x="906" y="500"/>
                  <a:pt x="905" y="487"/>
                </a:cubicBezTo>
                <a:lnTo>
                  <a:pt x="983" y="454"/>
                </a:lnTo>
                <a:lnTo>
                  <a:pt x="971" y="377"/>
                </a:lnTo>
                <a:lnTo>
                  <a:pt x="887" y="369"/>
                </a:lnTo>
                <a:cubicBezTo>
                  <a:pt x="883" y="354"/>
                  <a:pt x="878" y="341"/>
                  <a:pt x="872" y="327"/>
                </a:cubicBezTo>
                <a:lnTo>
                  <a:pt x="931" y="268"/>
                </a:lnTo>
                <a:lnTo>
                  <a:pt x="890" y="201"/>
                </a:lnTo>
                <a:lnTo>
                  <a:pt x="811" y="225"/>
                </a:lnTo>
                <a:cubicBezTo>
                  <a:pt x="802" y="215"/>
                  <a:pt x="793" y="205"/>
                  <a:pt x="784" y="195"/>
                </a:cubicBezTo>
                <a:lnTo>
                  <a:pt x="815" y="119"/>
                </a:lnTo>
                <a:lnTo>
                  <a:pt x="753" y="73"/>
                </a:lnTo>
                <a:lnTo>
                  <a:pt x="689" y="124"/>
                </a:lnTo>
                <a:cubicBezTo>
                  <a:pt x="675" y="116"/>
                  <a:pt x="660" y="109"/>
                  <a:pt x="645" y="103"/>
                </a:cubicBezTo>
                <a:lnTo>
                  <a:pt x="644" y="22"/>
                </a:lnTo>
                <a:lnTo>
                  <a:pt x="568" y="4"/>
                </a:lnTo>
                <a:lnTo>
                  <a:pt x="531" y="74"/>
                </a:lnTo>
                <a:cubicBezTo>
                  <a:pt x="514" y="72"/>
                  <a:pt x="497" y="72"/>
                  <a:pt x="481" y="72"/>
                </a:cubicBezTo>
                <a:lnTo>
                  <a:pt x="450" y="0"/>
                </a:lnTo>
                <a:lnTo>
                  <a:pt x="373" y="13"/>
                </a:lnTo>
                <a:lnTo>
                  <a:pt x="366" y="90"/>
                </a:lnTo>
                <a:cubicBezTo>
                  <a:pt x="351" y="94"/>
                  <a:pt x="337" y="100"/>
                  <a:pt x="323" y="106"/>
                </a:cubicBezTo>
                <a:lnTo>
                  <a:pt x="268" y="51"/>
                </a:lnTo>
                <a:lnTo>
                  <a:pt x="202" y="92"/>
                </a:lnTo>
                <a:lnTo>
                  <a:pt x="224" y="165"/>
                </a:lnTo>
                <a:cubicBezTo>
                  <a:pt x="209" y="177"/>
                  <a:pt x="195" y="190"/>
                  <a:pt x="182" y="205"/>
                </a:cubicBezTo>
                <a:lnTo>
                  <a:pt x="111" y="177"/>
                </a:lnTo>
                <a:lnTo>
                  <a:pt x="67" y="241"/>
                </a:lnTo>
                <a:lnTo>
                  <a:pt x="116" y="299"/>
                </a:lnTo>
                <a:cubicBezTo>
                  <a:pt x="109" y="311"/>
                  <a:pt x="103" y="324"/>
                  <a:pt x="98" y="338"/>
                </a:cubicBezTo>
                <a:lnTo>
                  <a:pt x="23" y="338"/>
                </a:lnTo>
                <a:lnTo>
                  <a:pt x="5" y="414"/>
                </a:lnTo>
                <a:lnTo>
                  <a:pt x="71" y="450"/>
                </a:lnTo>
                <a:cubicBezTo>
                  <a:pt x="70" y="466"/>
                  <a:pt x="69" y="482"/>
                  <a:pt x="69" y="499"/>
                </a:cubicBezTo>
                <a:lnTo>
                  <a:pt x="0" y="527"/>
                </a:lnTo>
                <a:lnTo>
                  <a:pt x="12" y="605"/>
                </a:lnTo>
                <a:lnTo>
                  <a:pt x="88" y="612"/>
                </a:lnTo>
                <a:cubicBezTo>
                  <a:pt x="93" y="629"/>
                  <a:pt x="99" y="644"/>
                  <a:pt x="106" y="660"/>
                </a:cubicBezTo>
                <a:lnTo>
                  <a:pt x="52" y="714"/>
                </a:lnTo>
                <a:lnTo>
                  <a:pt x="93" y="781"/>
                </a:lnTo>
                <a:lnTo>
                  <a:pt x="167" y="758"/>
                </a:lnTo>
                <a:cubicBezTo>
                  <a:pt x="176" y="770"/>
                  <a:pt x="187" y="781"/>
                  <a:pt x="197" y="791"/>
                </a:cubicBezTo>
                <a:lnTo>
                  <a:pt x="168" y="862"/>
                </a:lnTo>
                <a:lnTo>
                  <a:pt x="230" y="909"/>
                </a:lnTo>
                <a:lnTo>
                  <a:pt x="292" y="859"/>
                </a:lnTo>
                <a:cubicBezTo>
                  <a:pt x="307" y="867"/>
                  <a:pt x="322" y="874"/>
                  <a:pt x="338" y="880"/>
                </a:cubicBezTo>
                <a:lnTo>
                  <a:pt x="338" y="959"/>
                </a:lnTo>
                <a:close/>
                <a:moveTo>
                  <a:pt x="450" y="768"/>
                </a:moveTo>
                <a:cubicBezTo>
                  <a:pt x="456" y="744"/>
                  <a:pt x="491" y="595"/>
                  <a:pt x="491" y="595"/>
                </a:cubicBezTo>
                <a:cubicBezTo>
                  <a:pt x="529" y="593"/>
                  <a:pt x="562" y="572"/>
                  <a:pt x="580" y="539"/>
                </a:cubicBezTo>
                <a:cubicBezTo>
                  <a:pt x="580" y="539"/>
                  <a:pt x="734" y="576"/>
                  <a:pt x="759" y="582"/>
                </a:cubicBezTo>
                <a:cubicBezTo>
                  <a:pt x="785" y="588"/>
                  <a:pt x="787" y="604"/>
                  <a:pt x="779" y="622"/>
                </a:cubicBezTo>
                <a:cubicBezTo>
                  <a:pt x="727" y="739"/>
                  <a:pt x="608" y="813"/>
                  <a:pt x="480" y="810"/>
                </a:cubicBezTo>
                <a:cubicBezTo>
                  <a:pt x="454" y="810"/>
                  <a:pt x="444" y="791"/>
                  <a:pt x="450" y="768"/>
                </a:cubicBezTo>
                <a:close/>
                <a:moveTo>
                  <a:pt x="350" y="779"/>
                </a:moveTo>
                <a:cubicBezTo>
                  <a:pt x="237" y="726"/>
                  <a:pt x="166" y="611"/>
                  <a:pt x="167" y="487"/>
                </a:cubicBezTo>
                <a:cubicBezTo>
                  <a:pt x="167" y="459"/>
                  <a:pt x="185" y="445"/>
                  <a:pt x="212" y="451"/>
                </a:cubicBezTo>
                <a:cubicBezTo>
                  <a:pt x="239" y="458"/>
                  <a:pt x="383" y="492"/>
                  <a:pt x="383" y="492"/>
                </a:cubicBezTo>
                <a:cubicBezTo>
                  <a:pt x="383" y="529"/>
                  <a:pt x="404" y="564"/>
                  <a:pt x="436" y="582"/>
                </a:cubicBezTo>
                <a:cubicBezTo>
                  <a:pt x="436" y="582"/>
                  <a:pt x="406" y="708"/>
                  <a:pt x="397" y="747"/>
                </a:cubicBezTo>
                <a:cubicBezTo>
                  <a:pt x="387" y="787"/>
                  <a:pt x="371" y="787"/>
                  <a:pt x="350" y="779"/>
                </a:cubicBezTo>
                <a:close/>
                <a:moveTo>
                  <a:pt x="503" y="426"/>
                </a:moveTo>
                <a:cubicBezTo>
                  <a:pt x="538" y="435"/>
                  <a:pt x="559" y="470"/>
                  <a:pt x="551" y="505"/>
                </a:cubicBezTo>
                <a:cubicBezTo>
                  <a:pt x="543" y="540"/>
                  <a:pt x="507" y="562"/>
                  <a:pt x="472" y="554"/>
                </a:cubicBezTo>
                <a:cubicBezTo>
                  <a:pt x="437" y="545"/>
                  <a:pt x="415" y="510"/>
                  <a:pt x="424" y="475"/>
                </a:cubicBezTo>
                <a:cubicBezTo>
                  <a:pt x="432" y="440"/>
                  <a:pt x="467" y="418"/>
                  <a:pt x="503" y="426"/>
                </a:cubicBezTo>
                <a:close/>
                <a:moveTo>
                  <a:pt x="222" y="396"/>
                </a:moveTo>
                <a:cubicBezTo>
                  <a:pt x="195" y="389"/>
                  <a:pt x="191" y="365"/>
                  <a:pt x="200" y="348"/>
                </a:cubicBezTo>
                <a:cubicBezTo>
                  <a:pt x="256" y="235"/>
                  <a:pt x="373" y="165"/>
                  <a:pt x="499" y="170"/>
                </a:cubicBezTo>
                <a:cubicBezTo>
                  <a:pt x="520" y="170"/>
                  <a:pt x="531" y="186"/>
                  <a:pt x="525" y="210"/>
                </a:cubicBezTo>
                <a:cubicBezTo>
                  <a:pt x="520" y="233"/>
                  <a:pt x="483" y="385"/>
                  <a:pt x="483" y="385"/>
                </a:cubicBezTo>
                <a:cubicBezTo>
                  <a:pt x="447" y="386"/>
                  <a:pt x="414" y="406"/>
                  <a:pt x="397" y="437"/>
                </a:cubicBezTo>
                <a:cubicBezTo>
                  <a:pt x="397" y="437"/>
                  <a:pt x="248" y="402"/>
                  <a:pt x="222" y="396"/>
                </a:cubicBezTo>
                <a:close/>
                <a:moveTo>
                  <a:pt x="628" y="202"/>
                </a:moveTo>
                <a:cubicBezTo>
                  <a:pt x="741" y="257"/>
                  <a:pt x="813" y="376"/>
                  <a:pt x="808" y="503"/>
                </a:cubicBezTo>
                <a:cubicBezTo>
                  <a:pt x="806" y="518"/>
                  <a:pt x="795" y="533"/>
                  <a:pt x="773" y="527"/>
                </a:cubicBezTo>
                <a:cubicBezTo>
                  <a:pt x="751" y="522"/>
                  <a:pt x="592" y="484"/>
                  <a:pt x="592" y="484"/>
                </a:cubicBezTo>
                <a:cubicBezTo>
                  <a:pt x="590" y="448"/>
                  <a:pt x="570" y="416"/>
                  <a:pt x="538" y="398"/>
                </a:cubicBezTo>
                <a:cubicBezTo>
                  <a:pt x="538" y="398"/>
                  <a:pt x="574" y="249"/>
                  <a:pt x="581" y="221"/>
                </a:cubicBezTo>
                <a:cubicBezTo>
                  <a:pt x="588" y="192"/>
                  <a:pt x="605" y="192"/>
                  <a:pt x="628" y="202"/>
                </a:cubicBezTo>
                <a:close/>
                <a:moveTo>
                  <a:pt x="841" y="574"/>
                </a:moveTo>
                <a:cubicBezTo>
                  <a:pt x="887" y="379"/>
                  <a:pt x="767" y="183"/>
                  <a:pt x="572" y="137"/>
                </a:cubicBezTo>
                <a:cubicBezTo>
                  <a:pt x="377" y="90"/>
                  <a:pt x="181" y="210"/>
                  <a:pt x="134" y="406"/>
                </a:cubicBezTo>
                <a:cubicBezTo>
                  <a:pt x="88" y="601"/>
                  <a:pt x="208" y="796"/>
                  <a:pt x="403" y="843"/>
                </a:cubicBezTo>
                <a:cubicBezTo>
                  <a:pt x="598" y="890"/>
                  <a:pt x="794" y="769"/>
                  <a:pt x="841" y="57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Freeform 9"/>
          <p:cNvSpPr>
            <a:spLocks noEditPoints="1"/>
          </p:cNvSpPr>
          <p:nvPr/>
        </p:nvSpPr>
        <p:spPr bwMode="auto">
          <a:xfrm>
            <a:off x="5007524" y="4447239"/>
            <a:ext cx="560096" cy="561682"/>
          </a:xfrm>
          <a:custGeom>
            <a:avLst/>
            <a:gdLst>
              <a:gd name="T0" fmla="*/ 419 w 832"/>
              <a:gd name="T1" fmla="*/ 497 h 832"/>
              <a:gd name="T2" fmla="*/ 419 w 832"/>
              <a:gd name="T3" fmla="*/ 335 h 832"/>
              <a:gd name="T4" fmla="*/ 450 w 832"/>
              <a:gd name="T5" fmla="*/ 0 h 832"/>
              <a:gd name="T6" fmla="*/ 366 w 832"/>
              <a:gd name="T7" fmla="*/ 66 h 832"/>
              <a:gd name="T8" fmla="*/ 285 w 832"/>
              <a:gd name="T9" fmla="*/ 20 h 832"/>
              <a:gd name="T10" fmla="*/ 234 w 832"/>
              <a:gd name="T11" fmla="*/ 114 h 832"/>
              <a:gd name="T12" fmla="*/ 146 w 832"/>
              <a:gd name="T13" fmla="*/ 98 h 832"/>
              <a:gd name="T14" fmla="*/ 135 w 832"/>
              <a:gd name="T15" fmla="*/ 206 h 832"/>
              <a:gd name="T16" fmla="*/ 41 w 832"/>
              <a:gd name="T17" fmla="*/ 232 h 832"/>
              <a:gd name="T18" fmla="*/ 75 w 832"/>
              <a:gd name="T19" fmla="*/ 336 h 832"/>
              <a:gd name="T20" fmla="*/ 0 w 832"/>
              <a:gd name="T21" fmla="*/ 382 h 832"/>
              <a:gd name="T22" fmla="*/ 69 w 832"/>
              <a:gd name="T23" fmla="*/ 466 h 832"/>
              <a:gd name="T24" fmla="*/ 18 w 832"/>
              <a:gd name="T25" fmla="*/ 543 h 832"/>
              <a:gd name="T26" fmla="*/ 114 w 832"/>
              <a:gd name="T27" fmla="*/ 594 h 832"/>
              <a:gd name="T28" fmla="*/ 98 w 832"/>
              <a:gd name="T29" fmla="*/ 686 h 832"/>
              <a:gd name="T30" fmla="*/ 205 w 832"/>
              <a:gd name="T31" fmla="*/ 697 h 832"/>
              <a:gd name="T32" fmla="*/ 222 w 832"/>
              <a:gd name="T33" fmla="*/ 785 h 832"/>
              <a:gd name="T34" fmla="*/ 325 w 832"/>
              <a:gd name="T35" fmla="*/ 757 h 832"/>
              <a:gd name="T36" fmla="*/ 382 w 832"/>
              <a:gd name="T37" fmla="*/ 832 h 832"/>
              <a:gd name="T38" fmla="*/ 465 w 832"/>
              <a:gd name="T39" fmla="*/ 767 h 832"/>
              <a:gd name="T40" fmla="*/ 547 w 832"/>
              <a:gd name="T41" fmla="*/ 812 h 832"/>
              <a:gd name="T42" fmla="*/ 598 w 832"/>
              <a:gd name="T43" fmla="*/ 721 h 832"/>
              <a:gd name="T44" fmla="*/ 686 w 832"/>
              <a:gd name="T45" fmla="*/ 734 h 832"/>
              <a:gd name="T46" fmla="*/ 700 w 832"/>
              <a:gd name="T47" fmla="*/ 631 h 832"/>
              <a:gd name="T48" fmla="*/ 790 w 832"/>
              <a:gd name="T49" fmla="*/ 600 h 832"/>
              <a:gd name="T50" fmla="*/ 763 w 832"/>
              <a:gd name="T51" fmla="*/ 500 h 832"/>
              <a:gd name="T52" fmla="*/ 832 w 832"/>
              <a:gd name="T53" fmla="*/ 450 h 832"/>
              <a:gd name="T54" fmla="*/ 770 w 832"/>
              <a:gd name="T55" fmla="*/ 367 h 832"/>
              <a:gd name="T56" fmla="*/ 813 w 832"/>
              <a:gd name="T57" fmla="*/ 289 h 832"/>
              <a:gd name="T58" fmla="*/ 724 w 832"/>
              <a:gd name="T59" fmla="*/ 237 h 832"/>
              <a:gd name="T60" fmla="*/ 734 w 832"/>
              <a:gd name="T61" fmla="*/ 146 h 832"/>
              <a:gd name="T62" fmla="*/ 630 w 832"/>
              <a:gd name="T63" fmla="*/ 132 h 832"/>
              <a:gd name="T64" fmla="*/ 609 w 832"/>
              <a:gd name="T65" fmla="*/ 46 h 832"/>
              <a:gd name="T66" fmla="*/ 508 w 832"/>
              <a:gd name="T67" fmla="*/ 73 h 832"/>
              <a:gd name="T68" fmla="*/ 450 w 832"/>
              <a:gd name="T69" fmla="*/ 0 h 8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32" h="832">
                <a:moveTo>
                  <a:pt x="501" y="416"/>
                </a:moveTo>
                <a:cubicBezTo>
                  <a:pt x="501" y="461"/>
                  <a:pt x="464" y="497"/>
                  <a:pt x="419" y="497"/>
                </a:cubicBezTo>
                <a:cubicBezTo>
                  <a:pt x="374" y="497"/>
                  <a:pt x="338" y="461"/>
                  <a:pt x="338" y="416"/>
                </a:cubicBezTo>
                <a:cubicBezTo>
                  <a:pt x="338" y="371"/>
                  <a:pt x="374" y="335"/>
                  <a:pt x="419" y="335"/>
                </a:cubicBezTo>
                <a:cubicBezTo>
                  <a:pt x="464" y="335"/>
                  <a:pt x="501" y="371"/>
                  <a:pt x="501" y="416"/>
                </a:cubicBezTo>
                <a:close/>
                <a:moveTo>
                  <a:pt x="450" y="0"/>
                </a:moveTo>
                <a:lnTo>
                  <a:pt x="383" y="0"/>
                </a:lnTo>
                <a:lnTo>
                  <a:pt x="366" y="66"/>
                </a:lnTo>
                <a:cubicBezTo>
                  <a:pt x="352" y="68"/>
                  <a:pt x="339" y="71"/>
                  <a:pt x="326" y="75"/>
                </a:cubicBezTo>
                <a:lnTo>
                  <a:pt x="285" y="20"/>
                </a:lnTo>
                <a:lnTo>
                  <a:pt x="224" y="46"/>
                </a:lnTo>
                <a:lnTo>
                  <a:pt x="234" y="114"/>
                </a:lnTo>
                <a:cubicBezTo>
                  <a:pt x="224" y="121"/>
                  <a:pt x="214" y="127"/>
                  <a:pt x="205" y="134"/>
                </a:cubicBezTo>
                <a:lnTo>
                  <a:pt x="146" y="98"/>
                </a:lnTo>
                <a:lnTo>
                  <a:pt x="99" y="145"/>
                </a:lnTo>
                <a:lnTo>
                  <a:pt x="135" y="206"/>
                </a:lnTo>
                <a:cubicBezTo>
                  <a:pt x="126" y="217"/>
                  <a:pt x="118" y="229"/>
                  <a:pt x="111" y="242"/>
                </a:cubicBezTo>
                <a:lnTo>
                  <a:pt x="41" y="232"/>
                </a:lnTo>
                <a:lnTo>
                  <a:pt x="17" y="294"/>
                </a:lnTo>
                <a:lnTo>
                  <a:pt x="75" y="336"/>
                </a:lnTo>
                <a:cubicBezTo>
                  <a:pt x="72" y="346"/>
                  <a:pt x="71" y="355"/>
                  <a:pt x="69" y="365"/>
                </a:cubicBezTo>
                <a:lnTo>
                  <a:pt x="0" y="382"/>
                </a:lnTo>
                <a:lnTo>
                  <a:pt x="0" y="448"/>
                </a:lnTo>
                <a:lnTo>
                  <a:pt x="69" y="466"/>
                </a:lnTo>
                <a:cubicBezTo>
                  <a:pt x="71" y="478"/>
                  <a:pt x="73" y="490"/>
                  <a:pt x="76" y="501"/>
                </a:cubicBezTo>
                <a:lnTo>
                  <a:pt x="18" y="543"/>
                </a:lnTo>
                <a:lnTo>
                  <a:pt x="43" y="604"/>
                </a:lnTo>
                <a:lnTo>
                  <a:pt x="114" y="594"/>
                </a:lnTo>
                <a:cubicBezTo>
                  <a:pt x="120" y="605"/>
                  <a:pt x="127" y="616"/>
                  <a:pt x="135" y="626"/>
                </a:cubicBezTo>
                <a:lnTo>
                  <a:pt x="98" y="686"/>
                </a:lnTo>
                <a:lnTo>
                  <a:pt x="145" y="733"/>
                </a:lnTo>
                <a:lnTo>
                  <a:pt x="205" y="697"/>
                </a:lnTo>
                <a:cubicBezTo>
                  <a:pt x="214" y="704"/>
                  <a:pt x="224" y="711"/>
                  <a:pt x="233" y="717"/>
                </a:cubicBezTo>
                <a:lnTo>
                  <a:pt x="222" y="785"/>
                </a:lnTo>
                <a:lnTo>
                  <a:pt x="283" y="811"/>
                </a:lnTo>
                <a:lnTo>
                  <a:pt x="325" y="757"/>
                </a:lnTo>
                <a:cubicBezTo>
                  <a:pt x="338" y="761"/>
                  <a:pt x="352" y="764"/>
                  <a:pt x="366" y="766"/>
                </a:cubicBezTo>
                <a:lnTo>
                  <a:pt x="382" y="832"/>
                </a:lnTo>
                <a:lnTo>
                  <a:pt x="448" y="832"/>
                </a:lnTo>
                <a:lnTo>
                  <a:pt x="465" y="767"/>
                </a:lnTo>
                <a:cubicBezTo>
                  <a:pt x="479" y="765"/>
                  <a:pt x="493" y="762"/>
                  <a:pt x="507" y="759"/>
                </a:cubicBezTo>
                <a:lnTo>
                  <a:pt x="547" y="812"/>
                </a:lnTo>
                <a:lnTo>
                  <a:pt x="607" y="786"/>
                </a:lnTo>
                <a:lnTo>
                  <a:pt x="598" y="721"/>
                </a:lnTo>
                <a:cubicBezTo>
                  <a:pt x="609" y="715"/>
                  <a:pt x="620" y="708"/>
                  <a:pt x="630" y="700"/>
                </a:cubicBezTo>
                <a:lnTo>
                  <a:pt x="686" y="734"/>
                </a:lnTo>
                <a:lnTo>
                  <a:pt x="733" y="687"/>
                </a:lnTo>
                <a:lnTo>
                  <a:pt x="700" y="631"/>
                </a:lnTo>
                <a:cubicBezTo>
                  <a:pt x="710" y="618"/>
                  <a:pt x="719" y="605"/>
                  <a:pt x="727" y="591"/>
                </a:cubicBezTo>
                <a:lnTo>
                  <a:pt x="790" y="600"/>
                </a:lnTo>
                <a:lnTo>
                  <a:pt x="815" y="538"/>
                </a:lnTo>
                <a:lnTo>
                  <a:pt x="763" y="500"/>
                </a:lnTo>
                <a:cubicBezTo>
                  <a:pt x="766" y="489"/>
                  <a:pt x="768" y="477"/>
                  <a:pt x="770" y="465"/>
                </a:cubicBezTo>
                <a:lnTo>
                  <a:pt x="832" y="450"/>
                </a:lnTo>
                <a:lnTo>
                  <a:pt x="832" y="384"/>
                </a:lnTo>
                <a:lnTo>
                  <a:pt x="770" y="367"/>
                </a:lnTo>
                <a:cubicBezTo>
                  <a:pt x="768" y="353"/>
                  <a:pt x="765" y="340"/>
                  <a:pt x="762" y="327"/>
                </a:cubicBezTo>
                <a:lnTo>
                  <a:pt x="813" y="289"/>
                </a:lnTo>
                <a:lnTo>
                  <a:pt x="788" y="228"/>
                </a:lnTo>
                <a:lnTo>
                  <a:pt x="724" y="237"/>
                </a:lnTo>
                <a:cubicBezTo>
                  <a:pt x="717" y="224"/>
                  <a:pt x="709" y="212"/>
                  <a:pt x="700" y="201"/>
                </a:cubicBezTo>
                <a:lnTo>
                  <a:pt x="734" y="146"/>
                </a:lnTo>
                <a:lnTo>
                  <a:pt x="687" y="99"/>
                </a:lnTo>
                <a:lnTo>
                  <a:pt x="630" y="132"/>
                </a:lnTo>
                <a:cubicBezTo>
                  <a:pt x="620" y="124"/>
                  <a:pt x="610" y="117"/>
                  <a:pt x="599" y="111"/>
                </a:cubicBezTo>
                <a:lnTo>
                  <a:pt x="609" y="46"/>
                </a:lnTo>
                <a:lnTo>
                  <a:pt x="549" y="21"/>
                </a:lnTo>
                <a:lnTo>
                  <a:pt x="508" y="73"/>
                </a:lnTo>
                <a:cubicBezTo>
                  <a:pt x="494" y="70"/>
                  <a:pt x="480" y="67"/>
                  <a:pt x="465" y="65"/>
                </a:cubicBezTo>
                <a:lnTo>
                  <a:pt x="45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Freeform 10"/>
          <p:cNvSpPr>
            <a:spLocks noEditPoints="1"/>
          </p:cNvSpPr>
          <p:nvPr/>
        </p:nvSpPr>
        <p:spPr bwMode="auto">
          <a:xfrm>
            <a:off x="5568558" y="3790107"/>
            <a:ext cx="1282032" cy="1283619"/>
          </a:xfrm>
          <a:custGeom>
            <a:avLst/>
            <a:gdLst>
              <a:gd name="T0" fmla="*/ 586 w 1904"/>
              <a:gd name="T1" fmla="*/ 324 h 1906"/>
              <a:gd name="T2" fmla="*/ 1811 w 1904"/>
              <a:gd name="T3" fmla="*/ 543 h 1906"/>
              <a:gd name="T4" fmla="*/ 1521 w 1904"/>
              <a:gd name="T5" fmla="*/ 383 h 1906"/>
              <a:gd name="T6" fmla="*/ 1337 w 1904"/>
              <a:gd name="T7" fmla="*/ 247 h 1906"/>
              <a:gd name="T8" fmla="*/ 1121 w 1904"/>
              <a:gd name="T9" fmla="*/ 14 h 1906"/>
              <a:gd name="T10" fmla="*/ 882 w 1904"/>
              <a:gd name="T11" fmla="*/ 0 h 1906"/>
              <a:gd name="T12" fmla="*/ 652 w 1904"/>
              <a:gd name="T13" fmla="*/ 208 h 1906"/>
              <a:gd name="T14" fmla="*/ 453 w 1904"/>
              <a:gd name="T15" fmla="*/ 324 h 1906"/>
              <a:gd name="T16" fmla="*/ 152 w 1904"/>
              <a:gd name="T17" fmla="*/ 431 h 1906"/>
              <a:gd name="T18" fmla="*/ 53 w 1904"/>
              <a:gd name="T19" fmla="*/ 633 h 1906"/>
              <a:gd name="T20" fmla="*/ 148 w 1904"/>
              <a:gd name="T21" fmla="*/ 937 h 1906"/>
              <a:gd name="T22" fmla="*/ 175 w 1904"/>
              <a:gd name="T23" fmla="*/ 1165 h 1906"/>
              <a:gd name="T24" fmla="*/ 170 w 1904"/>
              <a:gd name="T25" fmla="*/ 1494 h 1906"/>
              <a:gd name="T26" fmla="*/ 322 w 1904"/>
              <a:gd name="T27" fmla="*/ 1667 h 1906"/>
              <a:gd name="T28" fmla="*/ 640 w 1904"/>
              <a:gd name="T29" fmla="*/ 1704 h 1906"/>
              <a:gd name="T30" fmla="*/ 856 w 1904"/>
              <a:gd name="T31" fmla="*/ 1764 h 1906"/>
              <a:gd name="T32" fmla="*/ 1172 w 1904"/>
              <a:gd name="T33" fmla="*/ 1884 h 1906"/>
              <a:gd name="T34" fmla="*/ 1366 w 1904"/>
              <a:gd name="T35" fmla="*/ 1816 h 1906"/>
              <a:gd name="T36" fmla="*/ 1528 w 1904"/>
              <a:gd name="T37" fmla="*/ 1536 h 1906"/>
              <a:gd name="T38" fmla="*/ 1662 w 1904"/>
              <a:gd name="T39" fmla="*/ 1359 h 1906"/>
              <a:gd name="T40" fmla="*/ 1890 w 1904"/>
              <a:gd name="T41" fmla="*/ 1127 h 1906"/>
              <a:gd name="T42" fmla="*/ 1904 w 1904"/>
              <a:gd name="T43" fmla="*/ 913 h 1906"/>
              <a:gd name="T44" fmla="*/ 1701 w 1904"/>
              <a:gd name="T45" fmla="*/ 649 h 1906"/>
              <a:gd name="T46" fmla="*/ 1295 w 1904"/>
              <a:gd name="T47" fmla="*/ 845 h 1906"/>
              <a:gd name="T48" fmla="*/ 1217 w 1904"/>
              <a:gd name="T49" fmla="*/ 646 h 1906"/>
              <a:gd name="T50" fmla="*/ 1416 w 1904"/>
              <a:gd name="T51" fmla="*/ 785 h 1906"/>
              <a:gd name="T52" fmla="*/ 1442 w 1904"/>
              <a:gd name="T53" fmla="*/ 1085 h 1906"/>
              <a:gd name="T54" fmla="*/ 1278 w 1904"/>
              <a:gd name="T55" fmla="*/ 1124 h 1906"/>
              <a:gd name="T56" fmla="*/ 1365 w 1904"/>
              <a:gd name="T57" fmla="*/ 928 h 1906"/>
              <a:gd name="T58" fmla="*/ 1203 w 1904"/>
              <a:gd name="T59" fmla="*/ 1383 h 1906"/>
              <a:gd name="T60" fmla="*/ 1060 w 1904"/>
              <a:gd name="T61" fmla="*/ 1296 h 1906"/>
              <a:gd name="T62" fmla="*/ 1259 w 1904"/>
              <a:gd name="T63" fmla="*/ 1218 h 1906"/>
              <a:gd name="T64" fmla="*/ 906 w 1904"/>
              <a:gd name="T65" fmla="*/ 1436 h 1906"/>
              <a:gd name="T66" fmla="*/ 715 w 1904"/>
              <a:gd name="T67" fmla="*/ 1286 h 1906"/>
              <a:gd name="T68" fmla="*/ 922 w 1904"/>
              <a:gd name="T69" fmla="*/ 1305 h 1906"/>
              <a:gd name="T70" fmla="*/ 522 w 1904"/>
              <a:gd name="T71" fmla="*/ 1204 h 1906"/>
              <a:gd name="T72" fmla="*/ 610 w 1904"/>
              <a:gd name="T73" fmla="*/ 1060 h 1906"/>
              <a:gd name="T74" fmla="*/ 687 w 1904"/>
              <a:gd name="T75" fmla="*/ 1260 h 1906"/>
              <a:gd name="T76" fmla="*/ 456 w 1904"/>
              <a:gd name="T77" fmla="*/ 825 h 1906"/>
              <a:gd name="T78" fmla="*/ 619 w 1904"/>
              <a:gd name="T79" fmla="*/ 786 h 1906"/>
              <a:gd name="T80" fmla="*/ 533 w 1904"/>
              <a:gd name="T81" fmla="*/ 982 h 1906"/>
              <a:gd name="T82" fmla="*/ 702 w 1904"/>
              <a:gd name="T83" fmla="*/ 522 h 1906"/>
              <a:gd name="T84" fmla="*/ 845 w 1904"/>
              <a:gd name="T85" fmla="*/ 610 h 1906"/>
              <a:gd name="T86" fmla="*/ 645 w 1904"/>
              <a:gd name="T87" fmla="*/ 688 h 1906"/>
              <a:gd name="T88" fmla="*/ 1094 w 1904"/>
              <a:gd name="T89" fmla="*/ 1195 h 1906"/>
              <a:gd name="T90" fmla="*/ 1190 w 1904"/>
              <a:gd name="T91" fmla="*/ 824 h 1906"/>
              <a:gd name="T92" fmla="*/ 1074 w 1904"/>
              <a:gd name="T93" fmla="*/ 461 h 1906"/>
              <a:gd name="T94" fmla="*/ 1113 w 1904"/>
              <a:gd name="T95" fmla="*/ 625 h 1906"/>
              <a:gd name="T96" fmla="*/ 917 w 1904"/>
              <a:gd name="T97" fmla="*/ 539 h 1906"/>
              <a:gd name="T98" fmla="*/ 1286 w 1904"/>
              <a:gd name="T99" fmla="*/ 1526 h 1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1904" h="1906">
                <a:moveTo>
                  <a:pt x="1319" y="1582"/>
                </a:moveTo>
                <a:cubicBezTo>
                  <a:pt x="971" y="1784"/>
                  <a:pt x="526" y="1667"/>
                  <a:pt x="323" y="1319"/>
                </a:cubicBezTo>
                <a:cubicBezTo>
                  <a:pt x="121" y="972"/>
                  <a:pt x="239" y="526"/>
                  <a:pt x="586" y="324"/>
                </a:cubicBezTo>
                <a:cubicBezTo>
                  <a:pt x="934" y="122"/>
                  <a:pt x="1379" y="239"/>
                  <a:pt x="1581" y="587"/>
                </a:cubicBezTo>
                <a:cubicBezTo>
                  <a:pt x="1784" y="934"/>
                  <a:pt x="1666" y="1380"/>
                  <a:pt x="1319" y="1582"/>
                </a:cubicBezTo>
                <a:close/>
                <a:moveTo>
                  <a:pt x="1811" y="543"/>
                </a:moveTo>
                <a:lnTo>
                  <a:pt x="1735" y="412"/>
                </a:lnTo>
                <a:lnTo>
                  <a:pt x="1585" y="453"/>
                </a:lnTo>
                <a:cubicBezTo>
                  <a:pt x="1565" y="428"/>
                  <a:pt x="1544" y="405"/>
                  <a:pt x="1521" y="383"/>
                </a:cubicBezTo>
                <a:lnTo>
                  <a:pt x="1583" y="239"/>
                </a:lnTo>
                <a:lnTo>
                  <a:pt x="1461" y="148"/>
                </a:lnTo>
                <a:lnTo>
                  <a:pt x="1337" y="247"/>
                </a:lnTo>
                <a:cubicBezTo>
                  <a:pt x="1313" y="234"/>
                  <a:pt x="1289" y="223"/>
                  <a:pt x="1265" y="212"/>
                </a:cubicBezTo>
                <a:lnTo>
                  <a:pt x="1268" y="53"/>
                </a:lnTo>
                <a:lnTo>
                  <a:pt x="1121" y="14"/>
                </a:lnTo>
                <a:lnTo>
                  <a:pt x="1042" y="154"/>
                </a:lnTo>
                <a:cubicBezTo>
                  <a:pt x="1010" y="151"/>
                  <a:pt x="977" y="149"/>
                  <a:pt x="944" y="150"/>
                </a:cubicBezTo>
                <a:lnTo>
                  <a:pt x="882" y="0"/>
                </a:lnTo>
                <a:lnTo>
                  <a:pt x="733" y="22"/>
                </a:lnTo>
                <a:lnTo>
                  <a:pt x="716" y="185"/>
                </a:lnTo>
                <a:cubicBezTo>
                  <a:pt x="695" y="192"/>
                  <a:pt x="673" y="199"/>
                  <a:pt x="652" y="208"/>
                </a:cubicBezTo>
                <a:lnTo>
                  <a:pt x="539" y="90"/>
                </a:lnTo>
                <a:lnTo>
                  <a:pt x="409" y="166"/>
                </a:lnTo>
                <a:lnTo>
                  <a:pt x="453" y="324"/>
                </a:lnTo>
                <a:cubicBezTo>
                  <a:pt x="432" y="341"/>
                  <a:pt x="412" y="358"/>
                  <a:pt x="393" y="377"/>
                </a:cubicBezTo>
                <a:lnTo>
                  <a:pt x="244" y="310"/>
                </a:lnTo>
                <a:lnTo>
                  <a:pt x="152" y="431"/>
                </a:lnTo>
                <a:lnTo>
                  <a:pt x="252" y="559"/>
                </a:lnTo>
                <a:cubicBezTo>
                  <a:pt x="238" y="584"/>
                  <a:pt x="225" y="610"/>
                  <a:pt x="214" y="636"/>
                </a:cubicBezTo>
                <a:lnTo>
                  <a:pt x="53" y="633"/>
                </a:lnTo>
                <a:lnTo>
                  <a:pt x="15" y="779"/>
                </a:lnTo>
                <a:lnTo>
                  <a:pt x="154" y="859"/>
                </a:lnTo>
                <a:cubicBezTo>
                  <a:pt x="151" y="884"/>
                  <a:pt x="149" y="911"/>
                  <a:pt x="148" y="937"/>
                </a:cubicBezTo>
                <a:lnTo>
                  <a:pt x="0" y="993"/>
                </a:lnTo>
                <a:lnTo>
                  <a:pt x="20" y="1144"/>
                </a:lnTo>
                <a:lnTo>
                  <a:pt x="175" y="1165"/>
                </a:lnTo>
                <a:cubicBezTo>
                  <a:pt x="184" y="1195"/>
                  <a:pt x="193" y="1226"/>
                  <a:pt x="205" y="1256"/>
                </a:cubicBezTo>
                <a:lnTo>
                  <a:pt x="94" y="1363"/>
                </a:lnTo>
                <a:lnTo>
                  <a:pt x="170" y="1494"/>
                </a:lnTo>
                <a:lnTo>
                  <a:pt x="318" y="1454"/>
                </a:lnTo>
                <a:cubicBezTo>
                  <a:pt x="338" y="1480"/>
                  <a:pt x="359" y="1504"/>
                  <a:pt x="382" y="1527"/>
                </a:cubicBezTo>
                <a:lnTo>
                  <a:pt x="322" y="1667"/>
                </a:lnTo>
                <a:lnTo>
                  <a:pt x="443" y="1758"/>
                </a:lnTo>
                <a:lnTo>
                  <a:pt x="561" y="1665"/>
                </a:lnTo>
                <a:cubicBezTo>
                  <a:pt x="587" y="1679"/>
                  <a:pt x="613" y="1693"/>
                  <a:pt x="640" y="1704"/>
                </a:cubicBezTo>
                <a:lnTo>
                  <a:pt x="637" y="1853"/>
                </a:lnTo>
                <a:lnTo>
                  <a:pt x="784" y="1892"/>
                </a:lnTo>
                <a:lnTo>
                  <a:pt x="856" y="1764"/>
                </a:lnTo>
                <a:cubicBezTo>
                  <a:pt x="893" y="1768"/>
                  <a:pt x="930" y="1771"/>
                  <a:pt x="967" y="1770"/>
                </a:cubicBezTo>
                <a:lnTo>
                  <a:pt x="1023" y="1906"/>
                </a:lnTo>
                <a:lnTo>
                  <a:pt x="1172" y="1884"/>
                </a:lnTo>
                <a:lnTo>
                  <a:pt x="1187" y="1738"/>
                </a:lnTo>
                <a:cubicBezTo>
                  <a:pt x="1213" y="1730"/>
                  <a:pt x="1239" y="1721"/>
                  <a:pt x="1265" y="1711"/>
                </a:cubicBezTo>
                <a:lnTo>
                  <a:pt x="1366" y="1816"/>
                </a:lnTo>
                <a:lnTo>
                  <a:pt x="1496" y="1740"/>
                </a:lnTo>
                <a:lnTo>
                  <a:pt x="1457" y="1599"/>
                </a:lnTo>
                <a:cubicBezTo>
                  <a:pt x="1482" y="1579"/>
                  <a:pt x="1506" y="1558"/>
                  <a:pt x="1528" y="1536"/>
                </a:cubicBezTo>
                <a:lnTo>
                  <a:pt x="1661" y="1595"/>
                </a:lnTo>
                <a:lnTo>
                  <a:pt x="1753" y="1475"/>
                </a:lnTo>
                <a:lnTo>
                  <a:pt x="1662" y="1359"/>
                </a:lnTo>
                <a:cubicBezTo>
                  <a:pt x="1678" y="1330"/>
                  <a:pt x="1692" y="1300"/>
                  <a:pt x="1705" y="1270"/>
                </a:cubicBezTo>
                <a:lnTo>
                  <a:pt x="1852" y="1273"/>
                </a:lnTo>
                <a:lnTo>
                  <a:pt x="1890" y="1127"/>
                </a:lnTo>
                <a:lnTo>
                  <a:pt x="1760" y="1053"/>
                </a:lnTo>
                <a:cubicBezTo>
                  <a:pt x="1763" y="1024"/>
                  <a:pt x="1765" y="995"/>
                  <a:pt x="1765" y="966"/>
                </a:cubicBezTo>
                <a:lnTo>
                  <a:pt x="1904" y="913"/>
                </a:lnTo>
                <a:lnTo>
                  <a:pt x="1885" y="762"/>
                </a:lnTo>
                <a:lnTo>
                  <a:pt x="1734" y="742"/>
                </a:lnTo>
                <a:cubicBezTo>
                  <a:pt x="1725" y="710"/>
                  <a:pt x="1714" y="679"/>
                  <a:pt x="1701" y="649"/>
                </a:cubicBezTo>
                <a:lnTo>
                  <a:pt x="1811" y="543"/>
                </a:lnTo>
                <a:close/>
                <a:moveTo>
                  <a:pt x="1350" y="876"/>
                </a:moveTo>
                <a:cubicBezTo>
                  <a:pt x="1291" y="906"/>
                  <a:pt x="1295" y="845"/>
                  <a:pt x="1295" y="845"/>
                </a:cubicBezTo>
                <a:cubicBezTo>
                  <a:pt x="1295" y="845"/>
                  <a:pt x="1299" y="825"/>
                  <a:pt x="1269" y="775"/>
                </a:cubicBezTo>
                <a:cubicBezTo>
                  <a:pt x="1242" y="727"/>
                  <a:pt x="1217" y="715"/>
                  <a:pt x="1217" y="715"/>
                </a:cubicBezTo>
                <a:cubicBezTo>
                  <a:pt x="1217" y="715"/>
                  <a:pt x="1169" y="685"/>
                  <a:pt x="1217" y="646"/>
                </a:cubicBezTo>
                <a:cubicBezTo>
                  <a:pt x="1279" y="597"/>
                  <a:pt x="1321" y="634"/>
                  <a:pt x="1321" y="634"/>
                </a:cubicBezTo>
                <a:cubicBezTo>
                  <a:pt x="1321" y="634"/>
                  <a:pt x="1360" y="662"/>
                  <a:pt x="1383" y="702"/>
                </a:cubicBezTo>
                <a:cubicBezTo>
                  <a:pt x="1412" y="752"/>
                  <a:pt x="1416" y="785"/>
                  <a:pt x="1416" y="785"/>
                </a:cubicBezTo>
                <a:cubicBezTo>
                  <a:pt x="1416" y="785"/>
                  <a:pt x="1430" y="836"/>
                  <a:pt x="1350" y="876"/>
                </a:cubicBezTo>
                <a:close/>
                <a:moveTo>
                  <a:pt x="1446" y="993"/>
                </a:moveTo>
                <a:cubicBezTo>
                  <a:pt x="1446" y="993"/>
                  <a:pt x="1454" y="1040"/>
                  <a:pt x="1442" y="1085"/>
                </a:cubicBezTo>
                <a:cubicBezTo>
                  <a:pt x="1427" y="1141"/>
                  <a:pt x="1407" y="1167"/>
                  <a:pt x="1407" y="1167"/>
                </a:cubicBezTo>
                <a:cubicBezTo>
                  <a:pt x="1407" y="1167"/>
                  <a:pt x="1380" y="1213"/>
                  <a:pt x="1296" y="1184"/>
                </a:cubicBezTo>
                <a:cubicBezTo>
                  <a:pt x="1233" y="1164"/>
                  <a:pt x="1278" y="1124"/>
                  <a:pt x="1278" y="1124"/>
                </a:cubicBezTo>
                <a:cubicBezTo>
                  <a:pt x="1278" y="1124"/>
                  <a:pt x="1295" y="1112"/>
                  <a:pt x="1310" y="1056"/>
                </a:cubicBezTo>
                <a:cubicBezTo>
                  <a:pt x="1324" y="1002"/>
                  <a:pt x="1316" y="977"/>
                  <a:pt x="1316" y="977"/>
                </a:cubicBezTo>
                <a:cubicBezTo>
                  <a:pt x="1316" y="977"/>
                  <a:pt x="1303" y="921"/>
                  <a:pt x="1365" y="928"/>
                </a:cubicBezTo>
                <a:cubicBezTo>
                  <a:pt x="1443" y="937"/>
                  <a:pt x="1446" y="993"/>
                  <a:pt x="1446" y="993"/>
                </a:cubicBezTo>
                <a:close/>
                <a:moveTo>
                  <a:pt x="1272" y="1321"/>
                </a:moveTo>
                <a:cubicBezTo>
                  <a:pt x="1272" y="1321"/>
                  <a:pt x="1244" y="1360"/>
                  <a:pt x="1203" y="1383"/>
                </a:cubicBezTo>
                <a:cubicBezTo>
                  <a:pt x="1153" y="1413"/>
                  <a:pt x="1120" y="1417"/>
                  <a:pt x="1120" y="1417"/>
                </a:cubicBezTo>
                <a:cubicBezTo>
                  <a:pt x="1120" y="1417"/>
                  <a:pt x="1069" y="1430"/>
                  <a:pt x="1030" y="1350"/>
                </a:cubicBezTo>
                <a:cubicBezTo>
                  <a:pt x="999" y="1292"/>
                  <a:pt x="1060" y="1296"/>
                  <a:pt x="1060" y="1296"/>
                </a:cubicBezTo>
                <a:cubicBezTo>
                  <a:pt x="1060" y="1296"/>
                  <a:pt x="1080" y="1299"/>
                  <a:pt x="1130" y="1270"/>
                </a:cubicBezTo>
                <a:cubicBezTo>
                  <a:pt x="1179" y="1242"/>
                  <a:pt x="1190" y="1218"/>
                  <a:pt x="1190" y="1218"/>
                </a:cubicBezTo>
                <a:cubicBezTo>
                  <a:pt x="1190" y="1218"/>
                  <a:pt x="1221" y="1169"/>
                  <a:pt x="1259" y="1218"/>
                </a:cubicBezTo>
                <a:cubicBezTo>
                  <a:pt x="1309" y="1279"/>
                  <a:pt x="1272" y="1321"/>
                  <a:pt x="1272" y="1321"/>
                </a:cubicBezTo>
                <a:close/>
                <a:moveTo>
                  <a:pt x="971" y="1355"/>
                </a:moveTo>
                <a:cubicBezTo>
                  <a:pt x="962" y="1433"/>
                  <a:pt x="906" y="1436"/>
                  <a:pt x="906" y="1436"/>
                </a:cubicBezTo>
                <a:cubicBezTo>
                  <a:pt x="906" y="1436"/>
                  <a:pt x="859" y="1444"/>
                  <a:pt x="814" y="1432"/>
                </a:cubicBezTo>
                <a:cubicBezTo>
                  <a:pt x="758" y="1417"/>
                  <a:pt x="732" y="1397"/>
                  <a:pt x="732" y="1397"/>
                </a:cubicBezTo>
                <a:cubicBezTo>
                  <a:pt x="732" y="1397"/>
                  <a:pt x="686" y="1370"/>
                  <a:pt x="715" y="1286"/>
                </a:cubicBezTo>
                <a:cubicBezTo>
                  <a:pt x="735" y="1223"/>
                  <a:pt x="775" y="1268"/>
                  <a:pt x="775" y="1268"/>
                </a:cubicBezTo>
                <a:cubicBezTo>
                  <a:pt x="775" y="1268"/>
                  <a:pt x="787" y="1285"/>
                  <a:pt x="843" y="1300"/>
                </a:cubicBezTo>
                <a:cubicBezTo>
                  <a:pt x="897" y="1314"/>
                  <a:pt x="922" y="1305"/>
                  <a:pt x="922" y="1305"/>
                </a:cubicBezTo>
                <a:cubicBezTo>
                  <a:pt x="922" y="1305"/>
                  <a:pt x="978" y="1293"/>
                  <a:pt x="971" y="1355"/>
                </a:cubicBezTo>
                <a:close/>
                <a:moveTo>
                  <a:pt x="584" y="1272"/>
                </a:moveTo>
                <a:cubicBezTo>
                  <a:pt x="584" y="1272"/>
                  <a:pt x="545" y="1244"/>
                  <a:pt x="522" y="1204"/>
                </a:cubicBezTo>
                <a:cubicBezTo>
                  <a:pt x="493" y="1154"/>
                  <a:pt x="489" y="1121"/>
                  <a:pt x="489" y="1121"/>
                </a:cubicBezTo>
                <a:cubicBezTo>
                  <a:pt x="489" y="1121"/>
                  <a:pt x="475" y="1070"/>
                  <a:pt x="555" y="1030"/>
                </a:cubicBezTo>
                <a:cubicBezTo>
                  <a:pt x="614" y="1000"/>
                  <a:pt x="610" y="1060"/>
                  <a:pt x="610" y="1060"/>
                </a:cubicBezTo>
                <a:cubicBezTo>
                  <a:pt x="610" y="1060"/>
                  <a:pt x="606" y="1080"/>
                  <a:pt x="636" y="1131"/>
                </a:cubicBezTo>
                <a:cubicBezTo>
                  <a:pt x="663" y="1179"/>
                  <a:pt x="687" y="1191"/>
                  <a:pt x="687" y="1191"/>
                </a:cubicBezTo>
                <a:cubicBezTo>
                  <a:pt x="687" y="1191"/>
                  <a:pt x="736" y="1221"/>
                  <a:pt x="687" y="1260"/>
                </a:cubicBezTo>
                <a:cubicBezTo>
                  <a:pt x="626" y="1309"/>
                  <a:pt x="584" y="1272"/>
                  <a:pt x="584" y="1272"/>
                </a:cubicBezTo>
                <a:close/>
                <a:moveTo>
                  <a:pt x="451" y="917"/>
                </a:moveTo>
                <a:cubicBezTo>
                  <a:pt x="451" y="917"/>
                  <a:pt x="444" y="870"/>
                  <a:pt x="456" y="825"/>
                </a:cubicBezTo>
                <a:cubicBezTo>
                  <a:pt x="470" y="769"/>
                  <a:pt x="491" y="743"/>
                  <a:pt x="491" y="743"/>
                </a:cubicBezTo>
                <a:cubicBezTo>
                  <a:pt x="491" y="743"/>
                  <a:pt x="518" y="697"/>
                  <a:pt x="602" y="726"/>
                </a:cubicBezTo>
                <a:cubicBezTo>
                  <a:pt x="665" y="746"/>
                  <a:pt x="619" y="786"/>
                  <a:pt x="619" y="786"/>
                </a:cubicBezTo>
                <a:cubicBezTo>
                  <a:pt x="619" y="786"/>
                  <a:pt x="603" y="798"/>
                  <a:pt x="588" y="854"/>
                </a:cubicBezTo>
                <a:cubicBezTo>
                  <a:pt x="573" y="908"/>
                  <a:pt x="582" y="933"/>
                  <a:pt x="582" y="933"/>
                </a:cubicBezTo>
                <a:cubicBezTo>
                  <a:pt x="582" y="933"/>
                  <a:pt x="595" y="989"/>
                  <a:pt x="533" y="982"/>
                </a:cubicBezTo>
                <a:cubicBezTo>
                  <a:pt x="455" y="973"/>
                  <a:pt x="451" y="917"/>
                  <a:pt x="451" y="917"/>
                </a:cubicBezTo>
                <a:close/>
                <a:moveTo>
                  <a:pt x="633" y="585"/>
                </a:moveTo>
                <a:cubicBezTo>
                  <a:pt x="633" y="585"/>
                  <a:pt x="661" y="546"/>
                  <a:pt x="702" y="522"/>
                </a:cubicBezTo>
                <a:cubicBezTo>
                  <a:pt x="751" y="493"/>
                  <a:pt x="784" y="489"/>
                  <a:pt x="784" y="489"/>
                </a:cubicBezTo>
                <a:cubicBezTo>
                  <a:pt x="784" y="489"/>
                  <a:pt x="836" y="476"/>
                  <a:pt x="875" y="556"/>
                </a:cubicBezTo>
                <a:cubicBezTo>
                  <a:pt x="906" y="614"/>
                  <a:pt x="845" y="610"/>
                  <a:pt x="845" y="610"/>
                </a:cubicBezTo>
                <a:cubicBezTo>
                  <a:pt x="845" y="610"/>
                  <a:pt x="825" y="607"/>
                  <a:pt x="774" y="636"/>
                </a:cubicBezTo>
                <a:cubicBezTo>
                  <a:pt x="726" y="664"/>
                  <a:pt x="715" y="688"/>
                  <a:pt x="715" y="688"/>
                </a:cubicBezTo>
                <a:cubicBezTo>
                  <a:pt x="715" y="688"/>
                  <a:pt x="684" y="737"/>
                  <a:pt x="645" y="688"/>
                </a:cubicBezTo>
                <a:cubicBezTo>
                  <a:pt x="596" y="626"/>
                  <a:pt x="633" y="585"/>
                  <a:pt x="633" y="585"/>
                </a:cubicBezTo>
                <a:close/>
                <a:moveTo>
                  <a:pt x="1190" y="824"/>
                </a:moveTo>
                <a:cubicBezTo>
                  <a:pt x="1266" y="954"/>
                  <a:pt x="1223" y="1120"/>
                  <a:pt x="1094" y="1195"/>
                </a:cubicBezTo>
                <a:cubicBezTo>
                  <a:pt x="964" y="1271"/>
                  <a:pt x="798" y="1226"/>
                  <a:pt x="723" y="1096"/>
                </a:cubicBezTo>
                <a:cubicBezTo>
                  <a:pt x="647" y="966"/>
                  <a:pt x="690" y="800"/>
                  <a:pt x="820" y="725"/>
                </a:cubicBezTo>
                <a:cubicBezTo>
                  <a:pt x="949" y="649"/>
                  <a:pt x="1115" y="694"/>
                  <a:pt x="1190" y="824"/>
                </a:cubicBezTo>
                <a:close/>
                <a:moveTo>
                  <a:pt x="917" y="539"/>
                </a:moveTo>
                <a:cubicBezTo>
                  <a:pt x="926" y="460"/>
                  <a:pt x="982" y="457"/>
                  <a:pt x="982" y="457"/>
                </a:cubicBezTo>
                <a:cubicBezTo>
                  <a:pt x="982" y="457"/>
                  <a:pt x="1029" y="449"/>
                  <a:pt x="1074" y="461"/>
                </a:cubicBezTo>
                <a:cubicBezTo>
                  <a:pt x="1130" y="476"/>
                  <a:pt x="1156" y="497"/>
                  <a:pt x="1156" y="497"/>
                </a:cubicBezTo>
                <a:cubicBezTo>
                  <a:pt x="1156" y="497"/>
                  <a:pt x="1202" y="523"/>
                  <a:pt x="1173" y="608"/>
                </a:cubicBezTo>
                <a:cubicBezTo>
                  <a:pt x="1153" y="671"/>
                  <a:pt x="1113" y="625"/>
                  <a:pt x="1113" y="625"/>
                </a:cubicBezTo>
                <a:cubicBezTo>
                  <a:pt x="1113" y="625"/>
                  <a:pt x="1102" y="609"/>
                  <a:pt x="1045" y="593"/>
                </a:cubicBezTo>
                <a:cubicBezTo>
                  <a:pt x="991" y="579"/>
                  <a:pt x="966" y="588"/>
                  <a:pt x="966" y="588"/>
                </a:cubicBezTo>
                <a:cubicBezTo>
                  <a:pt x="966" y="588"/>
                  <a:pt x="910" y="601"/>
                  <a:pt x="917" y="539"/>
                </a:cubicBezTo>
                <a:close/>
                <a:moveTo>
                  <a:pt x="619" y="380"/>
                </a:moveTo>
                <a:cubicBezTo>
                  <a:pt x="303" y="564"/>
                  <a:pt x="196" y="970"/>
                  <a:pt x="380" y="1286"/>
                </a:cubicBezTo>
                <a:cubicBezTo>
                  <a:pt x="564" y="1603"/>
                  <a:pt x="970" y="1710"/>
                  <a:pt x="1286" y="1526"/>
                </a:cubicBezTo>
                <a:cubicBezTo>
                  <a:pt x="1602" y="1342"/>
                  <a:pt x="1709" y="936"/>
                  <a:pt x="1525" y="620"/>
                </a:cubicBezTo>
                <a:cubicBezTo>
                  <a:pt x="1341" y="303"/>
                  <a:pt x="935" y="196"/>
                  <a:pt x="619" y="380"/>
                </a:cubicBezTo>
                <a:close/>
              </a:path>
            </a:pathLst>
          </a:custGeom>
          <a:solidFill>
            <a:srgbClr val="00F2CE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64323" y="3273846"/>
            <a:ext cx="195016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单击输入文字单击输入文字单击输入文字</a:t>
            </a:r>
            <a:endParaRPr lang="zh-CN" altLang="en-US" sz="1400" dirty="0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4060909" y="2182663"/>
            <a:ext cx="649236" cy="632389"/>
          </a:xfrm>
          <a:custGeom>
            <a:avLst/>
            <a:gdLst>
              <a:gd name="T0" fmla="*/ 391 w 782"/>
              <a:gd name="T1" fmla="*/ 281 h 782"/>
              <a:gd name="T2" fmla="*/ 281 w 782"/>
              <a:gd name="T3" fmla="*/ 391 h 782"/>
              <a:gd name="T4" fmla="*/ 391 w 782"/>
              <a:gd name="T5" fmla="*/ 501 h 782"/>
              <a:gd name="T6" fmla="*/ 501 w 782"/>
              <a:gd name="T7" fmla="*/ 391 h 782"/>
              <a:gd name="T8" fmla="*/ 484 w 782"/>
              <a:gd name="T9" fmla="*/ 332 h 782"/>
              <a:gd name="T10" fmla="*/ 609 w 782"/>
              <a:gd name="T11" fmla="*/ 207 h 782"/>
              <a:gd name="T12" fmla="*/ 678 w 782"/>
              <a:gd name="T13" fmla="*/ 207 h 782"/>
              <a:gd name="T14" fmla="*/ 782 w 782"/>
              <a:gd name="T15" fmla="*/ 104 h 782"/>
              <a:gd name="T16" fmla="*/ 682 w 782"/>
              <a:gd name="T17" fmla="*/ 100 h 782"/>
              <a:gd name="T18" fmla="*/ 678 w 782"/>
              <a:gd name="T19" fmla="*/ 0 h 782"/>
              <a:gd name="T20" fmla="*/ 575 w 782"/>
              <a:gd name="T21" fmla="*/ 104 h 782"/>
              <a:gd name="T22" fmla="*/ 575 w 782"/>
              <a:gd name="T23" fmla="*/ 173 h 782"/>
              <a:gd name="T24" fmla="*/ 449 w 782"/>
              <a:gd name="T25" fmla="*/ 298 h 782"/>
              <a:gd name="T26" fmla="*/ 391 w 782"/>
              <a:gd name="T27" fmla="*/ 281 h 782"/>
              <a:gd name="T28" fmla="*/ 568 w 782"/>
              <a:gd name="T29" fmla="*/ 391 h 782"/>
              <a:gd name="T30" fmla="*/ 391 w 782"/>
              <a:gd name="T31" fmla="*/ 568 h 782"/>
              <a:gd name="T32" fmla="*/ 214 w 782"/>
              <a:gd name="T33" fmla="*/ 391 h 782"/>
              <a:gd name="T34" fmla="*/ 391 w 782"/>
              <a:gd name="T35" fmla="*/ 214 h 782"/>
              <a:gd name="T36" fmla="*/ 453 w 782"/>
              <a:gd name="T37" fmla="*/ 225 h 782"/>
              <a:gd name="T38" fmla="*/ 504 w 782"/>
              <a:gd name="T39" fmla="*/ 174 h 782"/>
              <a:gd name="T40" fmla="*/ 391 w 782"/>
              <a:gd name="T41" fmla="*/ 147 h 782"/>
              <a:gd name="T42" fmla="*/ 147 w 782"/>
              <a:gd name="T43" fmla="*/ 391 h 782"/>
              <a:gd name="T44" fmla="*/ 391 w 782"/>
              <a:gd name="T45" fmla="*/ 635 h 782"/>
              <a:gd name="T46" fmla="*/ 635 w 782"/>
              <a:gd name="T47" fmla="*/ 391 h 782"/>
              <a:gd name="T48" fmla="*/ 607 w 782"/>
              <a:gd name="T49" fmla="*/ 278 h 782"/>
              <a:gd name="T50" fmla="*/ 557 w 782"/>
              <a:gd name="T51" fmla="*/ 329 h 782"/>
              <a:gd name="T52" fmla="*/ 568 w 782"/>
              <a:gd name="T53" fmla="*/ 391 h 782"/>
              <a:gd name="T54" fmla="*/ 679 w 782"/>
              <a:gd name="T55" fmla="*/ 256 h 782"/>
              <a:gd name="T56" fmla="*/ 709 w 782"/>
              <a:gd name="T57" fmla="*/ 391 h 782"/>
              <a:gd name="T58" fmla="*/ 391 w 782"/>
              <a:gd name="T59" fmla="*/ 709 h 782"/>
              <a:gd name="T60" fmla="*/ 73 w 782"/>
              <a:gd name="T61" fmla="*/ 391 h 782"/>
              <a:gd name="T62" fmla="*/ 391 w 782"/>
              <a:gd name="T63" fmla="*/ 73 h 782"/>
              <a:gd name="T64" fmla="*/ 526 w 782"/>
              <a:gd name="T65" fmla="*/ 103 h 782"/>
              <a:gd name="T66" fmla="*/ 540 w 782"/>
              <a:gd name="T67" fmla="*/ 69 h 782"/>
              <a:gd name="T68" fmla="*/ 567 w 782"/>
              <a:gd name="T69" fmla="*/ 42 h 782"/>
              <a:gd name="T70" fmla="*/ 391 w 782"/>
              <a:gd name="T71" fmla="*/ 0 h 782"/>
              <a:gd name="T72" fmla="*/ 0 w 782"/>
              <a:gd name="T73" fmla="*/ 391 h 782"/>
              <a:gd name="T74" fmla="*/ 391 w 782"/>
              <a:gd name="T75" fmla="*/ 782 h 782"/>
              <a:gd name="T76" fmla="*/ 782 w 782"/>
              <a:gd name="T77" fmla="*/ 391 h 782"/>
              <a:gd name="T78" fmla="*/ 740 w 782"/>
              <a:gd name="T79" fmla="*/ 215 h 782"/>
              <a:gd name="T80" fmla="*/ 713 w 782"/>
              <a:gd name="T81" fmla="*/ 242 h 782"/>
              <a:gd name="T82" fmla="*/ 679 w 782"/>
              <a:gd name="T83" fmla="*/ 256 h 7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2" h="782">
                <a:moveTo>
                  <a:pt x="391" y="281"/>
                </a:moveTo>
                <a:cubicBezTo>
                  <a:pt x="330" y="281"/>
                  <a:pt x="281" y="330"/>
                  <a:pt x="281" y="391"/>
                </a:cubicBezTo>
                <a:cubicBezTo>
                  <a:pt x="281" y="452"/>
                  <a:pt x="330" y="501"/>
                  <a:pt x="391" y="501"/>
                </a:cubicBezTo>
                <a:cubicBezTo>
                  <a:pt x="452" y="501"/>
                  <a:pt x="501" y="452"/>
                  <a:pt x="501" y="391"/>
                </a:cubicBezTo>
                <a:cubicBezTo>
                  <a:pt x="501" y="369"/>
                  <a:pt x="495" y="349"/>
                  <a:pt x="484" y="332"/>
                </a:cubicBezTo>
                <a:lnTo>
                  <a:pt x="609" y="207"/>
                </a:lnTo>
                <a:lnTo>
                  <a:pt x="678" y="207"/>
                </a:lnTo>
                <a:lnTo>
                  <a:pt x="782" y="104"/>
                </a:lnTo>
                <a:lnTo>
                  <a:pt x="682" y="100"/>
                </a:lnTo>
                <a:lnTo>
                  <a:pt x="678" y="0"/>
                </a:lnTo>
                <a:lnTo>
                  <a:pt x="575" y="104"/>
                </a:lnTo>
                <a:lnTo>
                  <a:pt x="575" y="173"/>
                </a:lnTo>
                <a:lnTo>
                  <a:pt x="449" y="298"/>
                </a:lnTo>
                <a:cubicBezTo>
                  <a:pt x="433" y="287"/>
                  <a:pt x="412" y="281"/>
                  <a:pt x="391" y="281"/>
                </a:cubicBezTo>
                <a:close/>
                <a:moveTo>
                  <a:pt x="568" y="391"/>
                </a:moveTo>
                <a:cubicBezTo>
                  <a:pt x="568" y="489"/>
                  <a:pt x="489" y="568"/>
                  <a:pt x="391" y="568"/>
                </a:cubicBezTo>
                <a:cubicBezTo>
                  <a:pt x="293" y="568"/>
                  <a:pt x="214" y="489"/>
                  <a:pt x="214" y="391"/>
                </a:cubicBezTo>
                <a:cubicBezTo>
                  <a:pt x="214" y="293"/>
                  <a:pt x="293" y="214"/>
                  <a:pt x="391" y="214"/>
                </a:cubicBezTo>
                <a:cubicBezTo>
                  <a:pt x="413" y="214"/>
                  <a:pt x="434" y="218"/>
                  <a:pt x="453" y="225"/>
                </a:cubicBezTo>
                <a:lnTo>
                  <a:pt x="504" y="174"/>
                </a:lnTo>
                <a:cubicBezTo>
                  <a:pt x="470" y="157"/>
                  <a:pt x="432" y="147"/>
                  <a:pt x="391" y="147"/>
                </a:cubicBezTo>
                <a:cubicBezTo>
                  <a:pt x="256" y="147"/>
                  <a:pt x="147" y="256"/>
                  <a:pt x="147" y="391"/>
                </a:cubicBezTo>
                <a:cubicBezTo>
                  <a:pt x="147" y="526"/>
                  <a:pt x="256" y="635"/>
                  <a:pt x="391" y="635"/>
                </a:cubicBezTo>
                <a:cubicBezTo>
                  <a:pt x="526" y="635"/>
                  <a:pt x="635" y="526"/>
                  <a:pt x="635" y="391"/>
                </a:cubicBezTo>
                <a:cubicBezTo>
                  <a:pt x="635" y="350"/>
                  <a:pt x="625" y="312"/>
                  <a:pt x="607" y="278"/>
                </a:cubicBezTo>
                <a:lnTo>
                  <a:pt x="557" y="329"/>
                </a:lnTo>
                <a:cubicBezTo>
                  <a:pt x="564" y="348"/>
                  <a:pt x="568" y="369"/>
                  <a:pt x="568" y="391"/>
                </a:cubicBezTo>
                <a:close/>
                <a:moveTo>
                  <a:pt x="679" y="256"/>
                </a:moveTo>
                <a:cubicBezTo>
                  <a:pt x="698" y="297"/>
                  <a:pt x="709" y="343"/>
                  <a:pt x="709" y="391"/>
                </a:cubicBezTo>
                <a:cubicBezTo>
                  <a:pt x="709" y="566"/>
                  <a:pt x="566" y="709"/>
                  <a:pt x="391" y="709"/>
                </a:cubicBezTo>
                <a:cubicBezTo>
                  <a:pt x="216" y="709"/>
                  <a:pt x="73" y="566"/>
                  <a:pt x="73" y="391"/>
                </a:cubicBezTo>
                <a:cubicBezTo>
                  <a:pt x="73" y="216"/>
                  <a:pt x="216" y="73"/>
                  <a:pt x="391" y="73"/>
                </a:cubicBezTo>
                <a:cubicBezTo>
                  <a:pt x="439" y="73"/>
                  <a:pt x="485" y="84"/>
                  <a:pt x="526" y="103"/>
                </a:cubicBezTo>
                <a:cubicBezTo>
                  <a:pt x="526" y="90"/>
                  <a:pt x="531" y="78"/>
                  <a:pt x="540" y="69"/>
                </a:cubicBezTo>
                <a:lnTo>
                  <a:pt x="567" y="42"/>
                </a:lnTo>
                <a:cubicBezTo>
                  <a:pt x="514" y="15"/>
                  <a:pt x="454" y="0"/>
                  <a:pt x="391" y="0"/>
                </a:cubicBezTo>
                <a:cubicBezTo>
                  <a:pt x="175" y="0"/>
                  <a:pt x="0" y="175"/>
                  <a:pt x="0" y="391"/>
                </a:cubicBezTo>
                <a:cubicBezTo>
                  <a:pt x="0" y="607"/>
                  <a:pt x="175" y="782"/>
                  <a:pt x="391" y="782"/>
                </a:cubicBezTo>
                <a:cubicBezTo>
                  <a:pt x="607" y="782"/>
                  <a:pt x="782" y="607"/>
                  <a:pt x="782" y="391"/>
                </a:cubicBezTo>
                <a:cubicBezTo>
                  <a:pt x="782" y="328"/>
                  <a:pt x="767" y="268"/>
                  <a:pt x="740" y="215"/>
                </a:cubicBezTo>
                <a:lnTo>
                  <a:pt x="713" y="242"/>
                </a:lnTo>
                <a:cubicBezTo>
                  <a:pt x="704" y="251"/>
                  <a:pt x="692" y="256"/>
                  <a:pt x="679" y="256"/>
                </a:cubicBez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376486" y="2825592"/>
            <a:ext cx="1938005" cy="522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输入标题</a:t>
            </a:r>
          </a:p>
        </p:txBody>
      </p:sp>
      <p:sp>
        <p:nvSpPr>
          <p:cNvPr id="15" name="Freeform 6"/>
          <p:cNvSpPr>
            <a:spLocks noEditPoints="1"/>
          </p:cNvSpPr>
          <p:nvPr/>
        </p:nvSpPr>
        <p:spPr bwMode="auto">
          <a:xfrm>
            <a:off x="7462000" y="2131492"/>
            <a:ext cx="518352" cy="689405"/>
          </a:xfrm>
          <a:custGeom>
            <a:avLst/>
            <a:gdLst>
              <a:gd name="T0" fmla="*/ 82 w 625"/>
              <a:gd name="T1" fmla="*/ 138 h 852"/>
              <a:gd name="T2" fmla="*/ 69 w 625"/>
              <a:gd name="T3" fmla="*/ 852 h 852"/>
              <a:gd name="T4" fmla="*/ 625 w 625"/>
              <a:gd name="T5" fmla="*/ 209 h 852"/>
              <a:gd name="T6" fmla="*/ 577 w 625"/>
              <a:gd name="T7" fmla="*/ 224 h 852"/>
              <a:gd name="T8" fmla="*/ 71 w 625"/>
              <a:gd name="T9" fmla="*/ 803 h 852"/>
              <a:gd name="T10" fmla="*/ 270 w 625"/>
              <a:gd name="T11" fmla="*/ 91 h 852"/>
              <a:gd name="T12" fmla="*/ 354 w 625"/>
              <a:gd name="T13" fmla="*/ 91 h 852"/>
              <a:gd name="T14" fmla="*/ 311 w 625"/>
              <a:gd name="T15" fmla="*/ 136 h 852"/>
              <a:gd name="T16" fmla="*/ 218 w 625"/>
              <a:gd name="T17" fmla="*/ 93 h 852"/>
              <a:gd name="T18" fmla="*/ 114 w 625"/>
              <a:gd name="T19" fmla="*/ 216 h 852"/>
              <a:gd name="T20" fmla="*/ 510 w 625"/>
              <a:gd name="T21" fmla="*/ 216 h 852"/>
              <a:gd name="T22" fmla="*/ 406 w 625"/>
              <a:gd name="T23" fmla="*/ 93 h 852"/>
              <a:gd name="T24" fmla="*/ 218 w 625"/>
              <a:gd name="T25" fmla="*/ 93 h 852"/>
              <a:gd name="T26" fmla="*/ 220 w 625"/>
              <a:gd name="T27" fmla="*/ 647 h 852"/>
              <a:gd name="T28" fmla="*/ 151 w 625"/>
              <a:gd name="T29" fmla="*/ 667 h 852"/>
              <a:gd name="T30" fmla="*/ 136 w 625"/>
              <a:gd name="T31" fmla="*/ 682 h 852"/>
              <a:gd name="T32" fmla="*/ 220 w 625"/>
              <a:gd name="T33" fmla="*/ 688 h 852"/>
              <a:gd name="T34" fmla="*/ 132 w 625"/>
              <a:gd name="T35" fmla="*/ 731 h 852"/>
              <a:gd name="T36" fmla="*/ 242 w 625"/>
              <a:gd name="T37" fmla="*/ 677 h 852"/>
              <a:gd name="T38" fmla="*/ 242 w 625"/>
              <a:gd name="T39" fmla="*/ 643 h 852"/>
              <a:gd name="T40" fmla="*/ 110 w 625"/>
              <a:gd name="T41" fmla="*/ 649 h 852"/>
              <a:gd name="T42" fmla="*/ 214 w 625"/>
              <a:gd name="T43" fmla="*/ 760 h 852"/>
              <a:gd name="T44" fmla="*/ 214 w 625"/>
              <a:gd name="T45" fmla="*/ 334 h 852"/>
              <a:gd name="T46" fmla="*/ 151 w 625"/>
              <a:gd name="T47" fmla="*/ 354 h 852"/>
              <a:gd name="T48" fmla="*/ 173 w 625"/>
              <a:gd name="T49" fmla="*/ 410 h 852"/>
              <a:gd name="T50" fmla="*/ 132 w 625"/>
              <a:gd name="T51" fmla="*/ 425 h 852"/>
              <a:gd name="T52" fmla="*/ 214 w 625"/>
              <a:gd name="T53" fmla="*/ 313 h 852"/>
              <a:gd name="T54" fmla="*/ 110 w 625"/>
              <a:gd name="T55" fmla="*/ 423 h 852"/>
              <a:gd name="T56" fmla="*/ 241 w 625"/>
              <a:gd name="T57" fmla="*/ 359 h 852"/>
              <a:gd name="T58" fmla="*/ 240 w 625"/>
              <a:gd name="T59" fmla="*/ 330 h 852"/>
              <a:gd name="T60" fmla="*/ 220 w 625"/>
              <a:gd name="T61" fmla="*/ 503 h 852"/>
              <a:gd name="T62" fmla="*/ 136 w 625"/>
              <a:gd name="T63" fmla="*/ 524 h 852"/>
              <a:gd name="T64" fmla="*/ 220 w 625"/>
              <a:gd name="T65" fmla="*/ 580 h 852"/>
              <a:gd name="T66" fmla="*/ 241 w 625"/>
              <a:gd name="T67" fmla="*/ 487 h 852"/>
              <a:gd name="T68" fmla="*/ 110 w 625"/>
              <a:gd name="T69" fmla="*/ 492 h 852"/>
              <a:gd name="T70" fmla="*/ 220 w 625"/>
              <a:gd name="T71" fmla="*/ 602 h 852"/>
              <a:gd name="T72" fmla="*/ 289 w 625"/>
              <a:gd name="T73" fmla="*/ 465 h 852"/>
              <a:gd name="T74" fmla="*/ 326 w 625"/>
              <a:gd name="T75" fmla="*/ 723 h 852"/>
              <a:gd name="T76" fmla="*/ 501 w 625"/>
              <a:gd name="T77" fmla="*/ 669 h 852"/>
              <a:gd name="T78" fmla="*/ 320 w 625"/>
              <a:gd name="T79" fmla="*/ 716 h 852"/>
              <a:gd name="T80" fmla="*/ 501 w 625"/>
              <a:gd name="T81" fmla="*/ 507 h 852"/>
              <a:gd name="T82" fmla="*/ 320 w 625"/>
              <a:gd name="T83" fmla="*/ 410 h 852"/>
              <a:gd name="T84" fmla="*/ 320 w 625"/>
              <a:gd name="T85" fmla="*/ 352 h 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625" h="852">
                <a:moveTo>
                  <a:pt x="47" y="224"/>
                </a:moveTo>
                <a:cubicBezTo>
                  <a:pt x="47" y="200"/>
                  <a:pt x="59" y="188"/>
                  <a:pt x="82" y="188"/>
                </a:cubicBezTo>
                <a:lnTo>
                  <a:pt x="82" y="138"/>
                </a:lnTo>
                <a:cubicBezTo>
                  <a:pt x="39" y="139"/>
                  <a:pt x="0" y="167"/>
                  <a:pt x="0" y="209"/>
                </a:cubicBezTo>
                <a:lnTo>
                  <a:pt x="0" y="783"/>
                </a:lnTo>
                <a:cubicBezTo>
                  <a:pt x="0" y="818"/>
                  <a:pt x="34" y="852"/>
                  <a:pt x="69" y="852"/>
                </a:cubicBezTo>
                <a:lnTo>
                  <a:pt x="555" y="852"/>
                </a:lnTo>
                <a:cubicBezTo>
                  <a:pt x="590" y="852"/>
                  <a:pt x="625" y="818"/>
                  <a:pt x="625" y="783"/>
                </a:cubicBezTo>
                <a:lnTo>
                  <a:pt x="625" y="209"/>
                </a:lnTo>
                <a:cubicBezTo>
                  <a:pt x="625" y="167"/>
                  <a:pt x="586" y="139"/>
                  <a:pt x="542" y="138"/>
                </a:cubicBezTo>
                <a:lnTo>
                  <a:pt x="542" y="188"/>
                </a:lnTo>
                <a:cubicBezTo>
                  <a:pt x="566" y="188"/>
                  <a:pt x="577" y="200"/>
                  <a:pt x="577" y="224"/>
                </a:cubicBezTo>
                <a:lnTo>
                  <a:pt x="577" y="768"/>
                </a:lnTo>
                <a:cubicBezTo>
                  <a:pt x="577" y="785"/>
                  <a:pt x="570" y="803"/>
                  <a:pt x="553" y="803"/>
                </a:cubicBezTo>
                <a:lnTo>
                  <a:pt x="71" y="803"/>
                </a:lnTo>
                <a:cubicBezTo>
                  <a:pt x="53" y="803"/>
                  <a:pt x="47" y="783"/>
                  <a:pt x="47" y="764"/>
                </a:cubicBezTo>
                <a:lnTo>
                  <a:pt x="47" y="224"/>
                </a:lnTo>
                <a:close/>
                <a:moveTo>
                  <a:pt x="270" y="91"/>
                </a:moveTo>
                <a:cubicBezTo>
                  <a:pt x="270" y="71"/>
                  <a:pt x="289" y="52"/>
                  <a:pt x="309" y="52"/>
                </a:cubicBezTo>
                <a:lnTo>
                  <a:pt x="315" y="52"/>
                </a:lnTo>
                <a:cubicBezTo>
                  <a:pt x="335" y="52"/>
                  <a:pt x="354" y="71"/>
                  <a:pt x="354" y="91"/>
                </a:cubicBezTo>
                <a:lnTo>
                  <a:pt x="354" y="95"/>
                </a:lnTo>
                <a:cubicBezTo>
                  <a:pt x="354" y="117"/>
                  <a:pt x="335" y="136"/>
                  <a:pt x="313" y="136"/>
                </a:cubicBezTo>
                <a:lnTo>
                  <a:pt x="311" y="136"/>
                </a:lnTo>
                <a:cubicBezTo>
                  <a:pt x="289" y="136"/>
                  <a:pt x="270" y="117"/>
                  <a:pt x="270" y="95"/>
                </a:cubicBezTo>
                <a:lnTo>
                  <a:pt x="270" y="91"/>
                </a:lnTo>
                <a:close/>
                <a:moveTo>
                  <a:pt x="218" y="93"/>
                </a:moveTo>
                <a:lnTo>
                  <a:pt x="149" y="93"/>
                </a:lnTo>
                <a:cubicBezTo>
                  <a:pt x="125" y="93"/>
                  <a:pt x="114" y="104"/>
                  <a:pt x="114" y="127"/>
                </a:cubicBezTo>
                <a:lnTo>
                  <a:pt x="114" y="216"/>
                </a:lnTo>
                <a:cubicBezTo>
                  <a:pt x="114" y="231"/>
                  <a:pt x="124" y="246"/>
                  <a:pt x="138" y="246"/>
                </a:cubicBezTo>
                <a:lnTo>
                  <a:pt x="486" y="246"/>
                </a:lnTo>
                <a:cubicBezTo>
                  <a:pt x="500" y="246"/>
                  <a:pt x="510" y="231"/>
                  <a:pt x="510" y="216"/>
                </a:cubicBezTo>
                <a:lnTo>
                  <a:pt x="510" y="127"/>
                </a:lnTo>
                <a:cubicBezTo>
                  <a:pt x="510" y="104"/>
                  <a:pt x="499" y="93"/>
                  <a:pt x="475" y="93"/>
                </a:cubicBezTo>
                <a:lnTo>
                  <a:pt x="406" y="93"/>
                </a:lnTo>
                <a:cubicBezTo>
                  <a:pt x="406" y="45"/>
                  <a:pt x="366" y="0"/>
                  <a:pt x="320" y="0"/>
                </a:cubicBezTo>
                <a:lnTo>
                  <a:pt x="305" y="0"/>
                </a:lnTo>
                <a:cubicBezTo>
                  <a:pt x="259" y="0"/>
                  <a:pt x="218" y="45"/>
                  <a:pt x="218" y="93"/>
                </a:cubicBezTo>
                <a:close/>
                <a:moveTo>
                  <a:pt x="132" y="654"/>
                </a:moveTo>
                <a:cubicBezTo>
                  <a:pt x="132" y="649"/>
                  <a:pt x="133" y="647"/>
                  <a:pt x="138" y="647"/>
                </a:cubicBezTo>
                <a:lnTo>
                  <a:pt x="220" y="647"/>
                </a:lnTo>
                <a:lnTo>
                  <a:pt x="220" y="654"/>
                </a:lnTo>
                <a:cubicBezTo>
                  <a:pt x="220" y="661"/>
                  <a:pt x="186" y="680"/>
                  <a:pt x="179" y="684"/>
                </a:cubicBezTo>
                <a:cubicBezTo>
                  <a:pt x="174" y="679"/>
                  <a:pt x="160" y="667"/>
                  <a:pt x="151" y="667"/>
                </a:cubicBezTo>
                <a:lnTo>
                  <a:pt x="149" y="667"/>
                </a:lnTo>
                <a:cubicBezTo>
                  <a:pt x="144" y="667"/>
                  <a:pt x="136" y="674"/>
                  <a:pt x="136" y="680"/>
                </a:cubicBezTo>
                <a:lnTo>
                  <a:pt x="136" y="682"/>
                </a:lnTo>
                <a:cubicBezTo>
                  <a:pt x="136" y="688"/>
                  <a:pt x="167" y="721"/>
                  <a:pt x="173" y="721"/>
                </a:cubicBezTo>
                <a:lnTo>
                  <a:pt x="175" y="721"/>
                </a:lnTo>
                <a:cubicBezTo>
                  <a:pt x="180" y="721"/>
                  <a:pt x="213" y="693"/>
                  <a:pt x="220" y="688"/>
                </a:cubicBezTo>
                <a:cubicBezTo>
                  <a:pt x="220" y="700"/>
                  <a:pt x="225" y="738"/>
                  <a:pt x="214" y="738"/>
                </a:cubicBezTo>
                <a:lnTo>
                  <a:pt x="138" y="738"/>
                </a:lnTo>
                <a:cubicBezTo>
                  <a:pt x="133" y="738"/>
                  <a:pt x="132" y="736"/>
                  <a:pt x="132" y="731"/>
                </a:cubicBezTo>
                <a:lnTo>
                  <a:pt x="132" y="654"/>
                </a:lnTo>
                <a:close/>
                <a:moveTo>
                  <a:pt x="214" y="760"/>
                </a:moveTo>
                <a:cubicBezTo>
                  <a:pt x="255" y="760"/>
                  <a:pt x="239" y="715"/>
                  <a:pt x="242" y="677"/>
                </a:cubicBezTo>
                <a:cubicBezTo>
                  <a:pt x="243" y="658"/>
                  <a:pt x="291" y="641"/>
                  <a:pt x="296" y="624"/>
                </a:cubicBezTo>
                <a:lnTo>
                  <a:pt x="290" y="624"/>
                </a:lnTo>
                <a:cubicBezTo>
                  <a:pt x="275" y="624"/>
                  <a:pt x="253" y="637"/>
                  <a:pt x="242" y="643"/>
                </a:cubicBezTo>
                <a:cubicBezTo>
                  <a:pt x="237" y="635"/>
                  <a:pt x="232" y="626"/>
                  <a:pt x="218" y="626"/>
                </a:cubicBezTo>
                <a:lnTo>
                  <a:pt x="134" y="626"/>
                </a:lnTo>
                <a:cubicBezTo>
                  <a:pt x="121" y="626"/>
                  <a:pt x="110" y="637"/>
                  <a:pt x="110" y="649"/>
                </a:cubicBezTo>
                <a:lnTo>
                  <a:pt x="110" y="736"/>
                </a:lnTo>
                <a:cubicBezTo>
                  <a:pt x="110" y="750"/>
                  <a:pt x="123" y="760"/>
                  <a:pt x="138" y="760"/>
                </a:cubicBezTo>
                <a:lnTo>
                  <a:pt x="214" y="760"/>
                </a:lnTo>
                <a:close/>
                <a:moveTo>
                  <a:pt x="132" y="341"/>
                </a:moveTo>
                <a:cubicBezTo>
                  <a:pt x="132" y="336"/>
                  <a:pt x="133" y="334"/>
                  <a:pt x="138" y="334"/>
                </a:cubicBezTo>
                <a:lnTo>
                  <a:pt x="214" y="334"/>
                </a:lnTo>
                <a:cubicBezTo>
                  <a:pt x="219" y="334"/>
                  <a:pt x="220" y="336"/>
                  <a:pt x="220" y="341"/>
                </a:cubicBezTo>
                <a:cubicBezTo>
                  <a:pt x="220" y="346"/>
                  <a:pt x="184" y="371"/>
                  <a:pt x="179" y="371"/>
                </a:cubicBezTo>
                <a:cubicBezTo>
                  <a:pt x="175" y="371"/>
                  <a:pt x="164" y="354"/>
                  <a:pt x="151" y="354"/>
                </a:cubicBezTo>
                <a:cubicBezTo>
                  <a:pt x="145" y="354"/>
                  <a:pt x="136" y="361"/>
                  <a:pt x="136" y="367"/>
                </a:cubicBezTo>
                <a:lnTo>
                  <a:pt x="136" y="369"/>
                </a:lnTo>
                <a:cubicBezTo>
                  <a:pt x="136" y="378"/>
                  <a:pt x="166" y="406"/>
                  <a:pt x="173" y="410"/>
                </a:cubicBezTo>
                <a:lnTo>
                  <a:pt x="220" y="375"/>
                </a:lnTo>
                <a:lnTo>
                  <a:pt x="220" y="425"/>
                </a:lnTo>
                <a:lnTo>
                  <a:pt x="132" y="425"/>
                </a:lnTo>
                <a:lnTo>
                  <a:pt x="132" y="341"/>
                </a:lnTo>
                <a:close/>
                <a:moveTo>
                  <a:pt x="240" y="330"/>
                </a:moveTo>
                <a:cubicBezTo>
                  <a:pt x="237" y="319"/>
                  <a:pt x="228" y="313"/>
                  <a:pt x="214" y="313"/>
                </a:cubicBezTo>
                <a:lnTo>
                  <a:pt x="138" y="313"/>
                </a:lnTo>
                <a:cubicBezTo>
                  <a:pt x="123" y="313"/>
                  <a:pt x="110" y="322"/>
                  <a:pt x="110" y="337"/>
                </a:cubicBezTo>
                <a:lnTo>
                  <a:pt x="110" y="423"/>
                </a:lnTo>
                <a:cubicBezTo>
                  <a:pt x="110" y="436"/>
                  <a:pt x="121" y="447"/>
                  <a:pt x="134" y="447"/>
                </a:cubicBezTo>
                <a:lnTo>
                  <a:pt x="218" y="447"/>
                </a:lnTo>
                <a:cubicBezTo>
                  <a:pt x="252" y="447"/>
                  <a:pt x="242" y="393"/>
                  <a:pt x="241" y="359"/>
                </a:cubicBezTo>
                <a:lnTo>
                  <a:pt x="296" y="313"/>
                </a:lnTo>
                <a:cubicBezTo>
                  <a:pt x="296" y="313"/>
                  <a:pt x="292" y="311"/>
                  <a:pt x="292" y="311"/>
                </a:cubicBezTo>
                <a:cubicBezTo>
                  <a:pt x="270" y="311"/>
                  <a:pt x="253" y="329"/>
                  <a:pt x="240" y="330"/>
                </a:cubicBezTo>
                <a:close/>
                <a:moveTo>
                  <a:pt x="132" y="492"/>
                </a:moveTo>
                <a:lnTo>
                  <a:pt x="220" y="492"/>
                </a:lnTo>
                <a:lnTo>
                  <a:pt x="220" y="503"/>
                </a:lnTo>
                <a:lnTo>
                  <a:pt x="179" y="529"/>
                </a:lnTo>
                <a:lnTo>
                  <a:pt x="152" y="508"/>
                </a:lnTo>
                <a:cubicBezTo>
                  <a:pt x="145" y="513"/>
                  <a:pt x="136" y="514"/>
                  <a:pt x="136" y="524"/>
                </a:cubicBezTo>
                <a:cubicBezTo>
                  <a:pt x="136" y="531"/>
                  <a:pt x="167" y="565"/>
                  <a:pt x="173" y="565"/>
                </a:cubicBezTo>
                <a:cubicBezTo>
                  <a:pt x="183" y="565"/>
                  <a:pt x="209" y="536"/>
                  <a:pt x="220" y="533"/>
                </a:cubicBezTo>
                <a:lnTo>
                  <a:pt x="220" y="580"/>
                </a:lnTo>
                <a:lnTo>
                  <a:pt x="132" y="580"/>
                </a:lnTo>
                <a:lnTo>
                  <a:pt x="132" y="492"/>
                </a:lnTo>
                <a:close/>
                <a:moveTo>
                  <a:pt x="241" y="487"/>
                </a:moveTo>
                <a:cubicBezTo>
                  <a:pt x="238" y="480"/>
                  <a:pt x="233" y="470"/>
                  <a:pt x="220" y="470"/>
                </a:cubicBezTo>
                <a:lnTo>
                  <a:pt x="132" y="470"/>
                </a:lnTo>
                <a:cubicBezTo>
                  <a:pt x="121" y="470"/>
                  <a:pt x="110" y="481"/>
                  <a:pt x="110" y="492"/>
                </a:cubicBezTo>
                <a:lnTo>
                  <a:pt x="110" y="580"/>
                </a:lnTo>
                <a:cubicBezTo>
                  <a:pt x="110" y="591"/>
                  <a:pt x="121" y="602"/>
                  <a:pt x="132" y="602"/>
                </a:cubicBezTo>
                <a:lnTo>
                  <a:pt x="220" y="602"/>
                </a:lnTo>
                <a:cubicBezTo>
                  <a:pt x="252" y="602"/>
                  <a:pt x="242" y="546"/>
                  <a:pt x="241" y="515"/>
                </a:cubicBezTo>
                <a:lnTo>
                  <a:pt x="296" y="469"/>
                </a:lnTo>
                <a:lnTo>
                  <a:pt x="289" y="465"/>
                </a:lnTo>
                <a:lnTo>
                  <a:pt x="241" y="487"/>
                </a:lnTo>
                <a:close/>
                <a:moveTo>
                  <a:pt x="320" y="716"/>
                </a:moveTo>
                <a:cubicBezTo>
                  <a:pt x="320" y="721"/>
                  <a:pt x="321" y="723"/>
                  <a:pt x="326" y="723"/>
                </a:cubicBezTo>
                <a:lnTo>
                  <a:pt x="495" y="723"/>
                </a:lnTo>
                <a:cubicBezTo>
                  <a:pt x="500" y="723"/>
                  <a:pt x="501" y="721"/>
                  <a:pt x="501" y="716"/>
                </a:cubicBezTo>
                <a:lnTo>
                  <a:pt x="501" y="669"/>
                </a:lnTo>
                <a:cubicBezTo>
                  <a:pt x="501" y="664"/>
                  <a:pt x="500" y="662"/>
                  <a:pt x="495" y="662"/>
                </a:cubicBezTo>
                <a:lnTo>
                  <a:pt x="320" y="662"/>
                </a:lnTo>
                <a:lnTo>
                  <a:pt x="320" y="716"/>
                </a:lnTo>
                <a:close/>
                <a:moveTo>
                  <a:pt x="320" y="565"/>
                </a:moveTo>
                <a:lnTo>
                  <a:pt x="501" y="565"/>
                </a:lnTo>
                <a:lnTo>
                  <a:pt x="501" y="507"/>
                </a:lnTo>
                <a:lnTo>
                  <a:pt x="320" y="507"/>
                </a:lnTo>
                <a:lnTo>
                  <a:pt x="320" y="565"/>
                </a:lnTo>
                <a:close/>
                <a:moveTo>
                  <a:pt x="320" y="410"/>
                </a:moveTo>
                <a:lnTo>
                  <a:pt x="452" y="410"/>
                </a:lnTo>
                <a:lnTo>
                  <a:pt x="452" y="352"/>
                </a:lnTo>
                <a:lnTo>
                  <a:pt x="320" y="352"/>
                </a:lnTo>
                <a:lnTo>
                  <a:pt x="320" y="410"/>
                </a:lnTo>
                <a:close/>
              </a:path>
            </a:pathLst>
          </a:custGeom>
          <a:solidFill>
            <a:srgbClr val="0061D5"/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909661" y="3296310"/>
            <a:ext cx="1555231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单击输入文字单击输入文字单击输入文字</a:t>
            </a:r>
            <a:endParaRPr lang="zh-CN" altLang="en-US" sz="1400" dirty="0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95982" y="2811313"/>
            <a:ext cx="1620958" cy="5230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799" b="1" dirty="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输入标题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2522850" y="5136763"/>
            <a:ext cx="7373448" cy="702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200</a:t>
            </a:r>
            <a:r>
              <a:rPr lang="zh-CN" altLang="en-US" sz="14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字以内，据统计每页幻灯片的最好控制在</a:t>
            </a:r>
            <a:r>
              <a:rPr lang="en-US" altLang="zh-CN" sz="14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5</a:t>
            </a:r>
            <a:r>
              <a:rPr lang="zh-CN" altLang="en-US" sz="1400" dirty="0">
                <a:latin typeface="HarmonyOS Sans SC" panose="00000500000000000000" pitchFamily="2" charset="-122"/>
                <a:ea typeface="HarmonyOS Sans SC" panose="00000500000000000000" pitchFamily="2" charset="-122"/>
              </a:rPr>
              <a:t>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47835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6" dur="2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等腰三角形 2"/>
          <p:cNvSpPr/>
          <p:nvPr/>
        </p:nvSpPr>
        <p:spPr>
          <a:xfrm>
            <a:off x="4388523" y="1690443"/>
            <a:ext cx="3672247" cy="3165730"/>
          </a:xfrm>
          <a:prstGeom prst="triangle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等腰三角形 3"/>
          <p:cNvSpPr/>
          <p:nvPr/>
        </p:nvSpPr>
        <p:spPr>
          <a:xfrm flipV="1">
            <a:off x="4622140" y="2835273"/>
            <a:ext cx="3219406" cy="2749473"/>
          </a:xfrm>
          <a:prstGeom prst="triangle">
            <a:avLst/>
          </a:prstGeom>
          <a:noFill/>
          <a:ln>
            <a:solidFill>
              <a:schemeClr val="bg1">
                <a:lumMod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174257" y="2644870"/>
            <a:ext cx="1046104" cy="400110"/>
            <a:chOff x="4059957" y="3309136"/>
            <a:chExt cx="1046104" cy="400110"/>
          </a:xfrm>
        </p:grpSpPr>
        <p:sp>
          <p:nvSpPr>
            <p:cNvPr id="6" name="圆角矩形 5"/>
            <p:cNvSpPr>
              <a:spLocks noChangeAspect="1"/>
            </p:cNvSpPr>
            <p:nvPr/>
          </p:nvSpPr>
          <p:spPr>
            <a:xfrm>
              <a:off x="4059957" y="3325869"/>
              <a:ext cx="1046104" cy="370353"/>
            </a:xfrm>
            <a:prstGeom prst="roundRect">
              <a:avLst>
                <a:gd name="adj" fmla="val 50000"/>
              </a:avLst>
            </a:prstGeom>
            <a:solidFill>
              <a:srgbClr val="0061D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333065" y="3309136"/>
              <a:ext cx="492443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01</a:t>
              </a:r>
              <a:endParaRPr lang="en-US" altLang="zh-CN" sz="16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224643" y="2641905"/>
            <a:ext cx="1046104" cy="400110"/>
            <a:chOff x="7110343" y="3306171"/>
            <a:chExt cx="1046104" cy="400110"/>
          </a:xfrm>
        </p:grpSpPr>
        <p:sp>
          <p:nvSpPr>
            <p:cNvPr id="9" name="圆角矩形 8"/>
            <p:cNvSpPr>
              <a:spLocks noChangeAspect="1"/>
            </p:cNvSpPr>
            <p:nvPr/>
          </p:nvSpPr>
          <p:spPr>
            <a:xfrm>
              <a:off x="7110343" y="3317862"/>
              <a:ext cx="1046104" cy="370353"/>
            </a:xfrm>
            <a:prstGeom prst="roundRect">
              <a:avLst>
                <a:gd name="adj" fmla="val 50000"/>
              </a:avLst>
            </a:prstGeom>
            <a:solidFill>
              <a:srgbClr val="00F2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7383676" y="3306171"/>
              <a:ext cx="492443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02</a:t>
              </a:r>
              <a:endParaRPr lang="en-US" altLang="zh-CN" sz="16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688505" y="5275954"/>
            <a:ext cx="1046104" cy="400110"/>
            <a:chOff x="5574205" y="5940220"/>
            <a:chExt cx="1046104" cy="400110"/>
          </a:xfrm>
        </p:grpSpPr>
        <p:sp>
          <p:nvSpPr>
            <p:cNvPr id="12" name="圆角矩形 11"/>
            <p:cNvSpPr>
              <a:spLocks noChangeAspect="1"/>
            </p:cNvSpPr>
            <p:nvPr/>
          </p:nvSpPr>
          <p:spPr>
            <a:xfrm>
              <a:off x="5574205" y="5948916"/>
              <a:ext cx="1046104" cy="37035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851240" y="5940220"/>
              <a:ext cx="492443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03</a:t>
              </a:r>
              <a:endParaRPr lang="en-US" altLang="zh-CN" sz="16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534732" y="1352153"/>
            <a:ext cx="1350882" cy="1350882"/>
            <a:chOff x="5420432" y="2016419"/>
            <a:chExt cx="1350882" cy="1350882"/>
          </a:xfrm>
        </p:grpSpPr>
        <p:sp>
          <p:nvSpPr>
            <p:cNvPr id="15" name="椭圆 14"/>
            <p:cNvSpPr/>
            <p:nvPr/>
          </p:nvSpPr>
          <p:spPr>
            <a:xfrm>
              <a:off x="5420432" y="2016419"/>
              <a:ext cx="1350882" cy="1350882"/>
            </a:xfrm>
            <a:prstGeom prst="ellipse">
              <a:avLst/>
            </a:prstGeom>
            <a:solidFill>
              <a:srgbClr val="0061D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710236" y="2240065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  <a:endParaRPr lang="en-US" altLang="zh-CN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93119" y="4113947"/>
            <a:ext cx="1350882" cy="1350882"/>
            <a:chOff x="3778819" y="4778213"/>
            <a:chExt cx="1350882" cy="1350882"/>
          </a:xfrm>
        </p:grpSpPr>
        <p:sp>
          <p:nvSpPr>
            <p:cNvPr id="18" name="椭圆 17"/>
            <p:cNvSpPr/>
            <p:nvPr/>
          </p:nvSpPr>
          <p:spPr>
            <a:xfrm>
              <a:off x="3778819" y="4778213"/>
              <a:ext cx="1350882" cy="135088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063371" y="5027732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  <a:endParaRPr lang="en-US" altLang="zh-CN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9999" y="4113947"/>
            <a:ext cx="1350882" cy="1350882"/>
            <a:chOff x="7055699" y="4778213"/>
            <a:chExt cx="1350882" cy="1350882"/>
          </a:xfrm>
        </p:grpSpPr>
        <p:sp>
          <p:nvSpPr>
            <p:cNvPr id="21" name="椭圆 20"/>
            <p:cNvSpPr/>
            <p:nvPr/>
          </p:nvSpPr>
          <p:spPr>
            <a:xfrm>
              <a:off x="7055699" y="4778213"/>
              <a:ext cx="1350882" cy="1350882"/>
            </a:xfrm>
            <a:prstGeom prst="ellipse">
              <a:avLst/>
            </a:prstGeom>
            <a:solidFill>
              <a:srgbClr val="00F2CE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b="1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371496" y="5024071"/>
              <a:ext cx="80021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pPr algn="ctr"/>
              <a:r>
                <a:rPr lang="zh-CN" altLang="en-US" sz="24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  <a:endParaRPr lang="en-US" altLang="zh-CN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3" name="TextBox 12"/>
          <p:cNvSpPr txBox="1"/>
          <p:nvPr/>
        </p:nvSpPr>
        <p:spPr>
          <a:xfrm>
            <a:off x="8606345" y="4373889"/>
            <a:ext cx="224143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4" name="TextBox 12"/>
          <p:cNvSpPr txBox="1"/>
          <p:nvPr/>
        </p:nvSpPr>
        <p:spPr>
          <a:xfrm>
            <a:off x="1309615" y="4378978"/>
            <a:ext cx="239957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5" name="TextBox 12"/>
          <p:cNvSpPr txBox="1"/>
          <p:nvPr/>
        </p:nvSpPr>
        <p:spPr>
          <a:xfrm>
            <a:off x="2249585" y="1540414"/>
            <a:ext cx="328706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57680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42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1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12" decel="4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decel="4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0" y="3341667"/>
            <a:ext cx="12192000" cy="1051560"/>
            <a:chOff x="0" y="3621067"/>
            <a:chExt cx="12192000" cy="1051560"/>
          </a:xfrm>
        </p:grpSpPr>
        <p:sp>
          <p:nvSpPr>
            <p:cNvPr id="4" name="矩形 3"/>
            <p:cNvSpPr/>
            <p:nvPr/>
          </p:nvSpPr>
          <p:spPr>
            <a:xfrm>
              <a:off x="0" y="3621067"/>
              <a:ext cx="12192000" cy="1051560"/>
            </a:xfrm>
            <a:prstGeom prst="rect">
              <a:avLst/>
            </a:prstGeom>
            <a:solidFill>
              <a:srgbClr val="0061D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cxnSp>
          <p:nvCxnSpPr>
            <p:cNvPr id="5" name="直接连接符 4"/>
            <p:cNvCxnSpPr>
              <a:stCxn id="4" idx="1"/>
              <a:endCxn id="4" idx="3"/>
            </p:cNvCxnSpPr>
            <p:nvPr/>
          </p:nvCxnSpPr>
          <p:spPr>
            <a:xfrm>
              <a:off x="0" y="4146847"/>
              <a:ext cx="12192000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椭圆 5"/>
          <p:cNvSpPr>
            <a:spLocks noChangeAspect="1"/>
          </p:cNvSpPr>
          <p:nvPr/>
        </p:nvSpPr>
        <p:spPr>
          <a:xfrm>
            <a:off x="1686472" y="3757776"/>
            <a:ext cx="180000" cy="180000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3850518" y="3777447"/>
            <a:ext cx="180000" cy="180000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6014564" y="3800171"/>
            <a:ext cx="180000" cy="180000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8178610" y="3805389"/>
            <a:ext cx="180000" cy="180000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椭圆 9"/>
          <p:cNvSpPr>
            <a:spLocks noChangeAspect="1"/>
          </p:cNvSpPr>
          <p:nvPr/>
        </p:nvSpPr>
        <p:spPr>
          <a:xfrm>
            <a:off x="10342656" y="3789061"/>
            <a:ext cx="180000" cy="180000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261935" y="2552305"/>
            <a:ext cx="1031366" cy="1008000"/>
            <a:chOff x="1261935" y="2831705"/>
            <a:chExt cx="1031366" cy="1008000"/>
          </a:xfrm>
          <a:solidFill>
            <a:srgbClr val="C00000"/>
          </a:solidFill>
        </p:grpSpPr>
        <p:sp>
          <p:nvSpPr>
            <p:cNvPr id="12" name="椭圆 11"/>
            <p:cNvSpPr>
              <a:spLocks noChangeAspect="1"/>
            </p:cNvSpPr>
            <p:nvPr/>
          </p:nvSpPr>
          <p:spPr>
            <a:xfrm>
              <a:off x="1261935" y="2831705"/>
              <a:ext cx="1008000" cy="1008000"/>
            </a:xfrm>
            <a:prstGeom prst="ellipse">
              <a:avLst/>
            </a:prstGeom>
            <a:solidFill>
              <a:srgbClr val="0061D5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87898" y="3074095"/>
              <a:ext cx="10054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2017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5803" y="4152117"/>
            <a:ext cx="1018666" cy="1008000"/>
            <a:chOff x="3455803" y="4431517"/>
            <a:chExt cx="1018666" cy="1008000"/>
          </a:xfrm>
          <a:solidFill>
            <a:srgbClr val="C00000"/>
          </a:solidFill>
        </p:grpSpPr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3455803" y="4431517"/>
              <a:ext cx="1008000" cy="1008000"/>
            </a:xfrm>
            <a:prstGeom prst="ellipse">
              <a:avLst/>
            </a:prstGeom>
            <a:solidFill>
              <a:srgbClr val="00F2CE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3469066" y="4683679"/>
              <a:ext cx="10054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2018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601525" y="2589530"/>
            <a:ext cx="1021464" cy="1008000"/>
            <a:chOff x="5601525" y="2868930"/>
            <a:chExt cx="1021464" cy="1008000"/>
          </a:xfrm>
          <a:solidFill>
            <a:srgbClr val="C00000"/>
          </a:solidFill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5601525" y="2868930"/>
              <a:ext cx="1008000" cy="1008000"/>
            </a:xfrm>
            <a:prstGeom prst="ellipse">
              <a:avLst/>
            </a:prstGeom>
            <a:solidFill>
              <a:srgbClr val="00F2CE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17586" y="3124400"/>
              <a:ext cx="10054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2019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792663" y="4150510"/>
            <a:ext cx="1042215" cy="1008000"/>
            <a:chOff x="7792663" y="4429910"/>
            <a:chExt cx="1042215" cy="1008000"/>
          </a:xfrm>
          <a:solidFill>
            <a:srgbClr val="C00000"/>
          </a:solidFill>
        </p:grpSpPr>
        <p:sp>
          <p:nvSpPr>
            <p:cNvPr id="21" name="椭圆 20"/>
            <p:cNvSpPr>
              <a:spLocks noChangeAspect="1"/>
            </p:cNvSpPr>
            <p:nvPr/>
          </p:nvSpPr>
          <p:spPr>
            <a:xfrm>
              <a:off x="7792663" y="4429910"/>
              <a:ext cx="1008000" cy="1008000"/>
            </a:xfrm>
            <a:prstGeom prst="ellipse">
              <a:avLst/>
            </a:prstGeom>
            <a:solidFill>
              <a:srgbClr val="00F2CE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7829475" y="4675187"/>
              <a:ext cx="10054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2020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922320" y="2589530"/>
            <a:ext cx="1042215" cy="1008000"/>
            <a:chOff x="9922320" y="2868930"/>
            <a:chExt cx="1042215" cy="1008000"/>
          </a:xfrm>
          <a:solidFill>
            <a:srgbClr val="C00000"/>
          </a:solidFill>
        </p:grpSpPr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9922320" y="2868930"/>
              <a:ext cx="1008000" cy="1008000"/>
            </a:xfrm>
            <a:prstGeom prst="ellipse">
              <a:avLst/>
            </a:prstGeom>
            <a:solidFill>
              <a:srgbClr val="0061D5"/>
            </a:solidFill>
            <a:ln w="2222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959132" y="3098620"/>
              <a:ext cx="10054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2021</a:t>
              </a:r>
              <a:endParaRPr lang="zh-CN" altLang="en-US" sz="28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5016499" y="1473303"/>
            <a:ext cx="2159002" cy="105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zh-CN" altLang="en-US" sz="18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9" name="矩形 47"/>
          <p:cNvSpPr>
            <a:spLocks noChangeArrowheads="1"/>
          </p:cNvSpPr>
          <p:nvPr/>
        </p:nvSpPr>
        <p:spPr bwMode="auto">
          <a:xfrm>
            <a:off x="2946386" y="5202848"/>
            <a:ext cx="2070114" cy="105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zh-CN" altLang="en-US" sz="18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7246504" y="5199870"/>
            <a:ext cx="2100316" cy="105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zh-CN" altLang="en-US" sz="18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777804" y="1473303"/>
            <a:ext cx="2159002" cy="105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zh-CN" altLang="en-US" sz="18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9346819" y="1473303"/>
            <a:ext cx="2159002" cy="10587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buNone/>
              <a:defRPr/>
            </a:pPr>
            <a:r>
              <a:rPr lang="zh-CN" altLang="en-US" sz="18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6684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750"/>
                            </p:stCondLst>
                            <p:childTnLst>
                              <p:par>
                                <p:cTn id="3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50"/>
                            </p:stCondLst>
                            <p:childTnLst>
                              <p:par>
                                <p:cTn id="4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2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750"/>
                            </p:stCondLst>
                            <p:childTnLst>
                              <p:par>
                                <p:cTn id="5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25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750"/>
                            </p:stCondLst>
                            <p:childTnLst>
                              <p:par>
                                <p:cTn id="6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50"/>
                            </p:stCondLst>
                            <p:childTnLst>
                              <p:par>
                                <p:cTn id="7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250"/>
                            </p:stCondLst>
                            <p:childTnLst>
                              <p:par>
                                <p:cTn id="7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28" grpId="0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0"/>
            <a:ext cx="5930900" cy="6858000"/>
          </a:xfrm>
          <a:prstGeom prst="rect">
            <a:avLst/>
          </a:prstGeom>
        </p:spPr>
      </p:pic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735A60C4-AB77-4B80-A3CB-97311610EE02}"/>
              </a:ext>
            </a:extLst>
          </p:cNvPr>
          <p:cNvGrpSpPr/>
          <p:nvPr/>
        </p:nvGrpSpPr>
        <p:grpSpPr>
          <a:xfrm rot="1381862">
            <a:off x="1093009" y="4507762"/>
            <a:ext cx="2012880" cy="2008909"/>
            <a:chOff x="6454773" y="3490912"/>
            <a:chExt cx="2414587" cy="2409826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xmlns="" id="{43CBD52B-BF50-45BB-8425-0394589AA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xmlns="" id="{3EAE00C1-E5B1-4B0C-AD16-BC34A85F5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xmlns="" id="{1C5B7C5A-2CC4-414F-903C-CC6EF6AC8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>
              <a:extLst>
                <a:ext uri="{FF2B5EF4-FFF2-40B4-BE49-F238E27FC236}">
                  <a16:creationId xmlns:a16="http://schemas.microsoft.com/office/drawing/2014/main" xmlns="" id="{5C060561-3B4F-4986-A983-334F62376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xmlns="" id="{353D0FBA-DF3D-43F3-9CD0-BE8FA822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xmlns="" id="{F50982BB-F57A-41A7-A92D-86CC92CFB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">
              <a:extLst>
                <a:ext uri="{FF2B5EF4-FFF2-40B4-BE49-F238E27FC236}">
                  <a16:creationId xmlns:a16="http://schemas.microsoft.com/office/drawing/2014/main" xmlns="" id="{37295DE5-ED04-422B-B1A4-0CBB46CF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">
              <a:extLst>
                <a:ext uri="{FF2B5EF4-FFF2-40B4-BE49-F238E27FC236}">
                  <a16:creationId xmlns:a16="http://schemas.microsoft.com/office/drawing/2014/main" xmlns="" id="{D4945CDC-9A95-4F22-A778-466E95741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">
              <a:extLst>
                <a:ext uri="{FF2B5EF4-FFF2-40B4-BE49-F238E27FC236}">
                  <a16:creationId xmlns:a16="http://schemas.microsoft.com/office/drawing/2014/main" xmlns="" id="{E4B493AA-28AC-4774-B49B-D4C28B1D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">
              <a:extLst>
                <a:ext uri="{FF2B5EF4-FFF2-40B4-BE49-F238E27FC236}">
                  <a16:creationId xmlns:a16="http://schemas.microsoft.com/office/drawing/2014/main" xmlns="" id="{FCB073B8-7FEF-4506-8090-95724A8C6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">
              <a:extLst>
                <a:ext uri="{FF2B5EF4-FFF2-40B4-BE49-F238E27FC236}">
                  <a16:creationId xmlns:a16="http://schemas.microsoft.com/office/drawing/2014/main" xmlns="" id="{F9C77B9D-C2C1-4448-96C9-828DFAF5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100" y="0"/>
            <a:ext cx="5930900" cy="6858000"/>
          </a:xfrm>
          <a:prstGeom prst="rect">
            <a:avLst/>
          </a:prstGeom>
        </p:spPr>
      </p:pic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7B813A8-3F83-4446-A5DC-41B3711048ED}"/>
              </a:ext>
            </a:extLst>
          </p:cNvPr>
          <p:cNvGrpSpPr/>
          <p:nvPr/>
        </p:nvGrpSpPr>
        <p:grpSpPr>
          <a:xfrm rot="20623564">
            <a:off x="9512303" y="632167"/>
            <a:ext cx="2022891" cy="1998923"/>
            <a:chOff x="1472067" y="1409169"/>
            <a:chExt cx="1318845" cy="13032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9" name="任意多边形: 形状 2">
              <a:extLst>
                <a:ext uri="{FF2B5EF4-FFF2-40B4-BE49-F238E27FC236}">
                  <a16:creationId xmlns:a16="http://schemas.microsoft.com/office/drawing/2014/main" xmlns="" id="{107572C7-90E1-4CB0-8646-54B38E24521A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3">
              <a:extLst>
                <a:ext uri="{FF2B5EF4-FFF2-40B4-BE49-F238E27FC236}">
                  <a16:creationId xmlns:a16="http://schemas.microsoft.com/office/drawing/2014/main" xmlns="" id="{C73CBB9F-9F18-4B89-B9C8-D084DC51A23A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1" name="图形 1">
              <a:extLst>
                <a:ext uri="{FF2B5EF4-FFF2-40B4-BE49-F238E27FC236}">
                  <a16:creationId xmlns:a16="http://schemas.microsoft.com/office/drawing/2014/main" xmlns="" id="{15C103B6-1F25-409E-8036-12BB34BC9C24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59" name="任意多边形: 形状 12">
                <a:extLst>
                  <a:ext uri="{FF2B5EF4-FFF2-40B4-BE49-F238E27FC236}">
                    <a16:creationId xmlns:a16="http://schemas.microsoft.com/office/drawing/2014/main" xmlns="" id="{FCEC4CEC-1842-4D38-AE1A-63AD026ED419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3">
                <a:extLst>
                  <a:ext uri="{FF2B5EF4-FFF2-40B4-BE49-F238E27FC236}">
                    <a16:creationId xmlns:a16="http://schemas.microsoft.com/office/drawing/2014/main" xmlns="" id="{EDA4D3FB-2E21-46A5-A21E-A5AECDDF6C89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2" name="任意多边形: 形状 5">
              <a:extLst>
                <a:ext uri="{FF2B5EF4-FFF2-40B4-BE49-F238E27FC236}">
                  <a16:creationId xmlns:a16="http://schemas.microsoft.com/office/drawing/2014/main" xmlns="" id="{116ECB7F-B309-4729-AB83-072EFFF6B6AE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6">
              <a:extLst>
                <a:ext uri="{FF2B5EF4-FFF2-40B4-BE49-F238E27FC236}">
                  <a16:creationId xmlns:a16="http://schemas.microsoft.com/office/drawing/2014/main" xmlns="" id="{D80A9391-A514-4793-8D7E-6F1B8D506FFD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7">
              <a:extLst>
                <a:ext uri="{FF2B5EF4-FFF2-40B4-BE49-F238E27FC236}">
                  <a16:creationId xmlns:a16="http://schemas.microsoft.com/office/drawing/2014/main" xmlns="" id="{80380BB7-D34F-4816-9D53-2C7A988A5AA3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8">
              <a:extLst>
                <a:ext uri="{FF2B5EF4-FFF2-40B4-BE49-F238E27FC236}">
                  <a16:creationId xmlns:a16="http://schemas.microsoft.com/office/drawing/2014/main" xmlns="" id="{50EF910C-A8CB-4E30-8C73-DE8167C2BE31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9">
              <a:extLst>
                <a:ext uri="{FF2B5EF4-FFF2-40B4-BE49-F238E27FC236}">
                  <a16:creationId xmlns:a16="http://schemas.microsoft.com/office/drawing/2014/main" xmlns="" id="{D7FEC374-5368-4989-85E0-02D50CB744C8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0">
              <a:extLst>
                <a:ext uri="{FF2B5EF4-FFF2-40B4-BE49-F238E27FC236}">
                  <a16:creationId xmlns:a16="http://schemas.microsoft.com/office/drawing/2014/main" xmlns="" id="{5A484573-FA27-4253-BD61-830E927529BF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1">
              <a:extLst>
                <a:ext uri="{FF2B5EF4-FFF2-40B4-BE49-F238E27FC236}">
                  <a16:creationId xmlns:a16="http://schemas.microsoft.com/office/drawing/2014/main" xmlns="" id="{3D2644F7-C9B9-42F5-BF0D-6B2402057A65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任意多边形 141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1633668" y="-710152"/>
            <a:ext cx="8924664" cy="82793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F2CE">
              <a:alpha val="30000"/>
            </a:srgb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1" name="任意多边形 140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016984" y="-354552"/>
            <a:ext cx="8158032" cy="75681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60A8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任意多边形 52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400300" y="1048"/>
            <a:ext cx="7391400" cy="68569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ln>
            <a:noFill/>
          </a:ln>
          <a:effectLst>
            <a:outerShdw blurRad="4064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7100" y="253930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dirty="0">
                <a:gradFill>
                  <a:gsLst>
                    <a:gs pos="0">
                      <a:schemeClr val="bg1"/>
                    </a:gs>
                    <a:gs pos="81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目录</a:t>
            </a:r>
          </a:p>
        </p:txBody>
      </p:sp>
      <p:sp>
        <p:nvSpPr>
          <p:cNvPr id="7" name="矩形 6"/>
          <p:cNvSpPr/>
          <p:nvPr/>
        </p:nvSpPr>
        <p:spPr>
          <a:xfrm>
            <a:off x="4617435" y="1180584"/>
            <a:ext cx="295713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CONTENTS</a:t>
            </a:r>
            <a:endParaRPr lang="zh-CN" altLang="en-US" sz="16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046007" y="1733554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3547727" y="1911414"/>
            <a:ext cx="683289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01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>
            <a:off x="3046007" y="5756887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4289892" y="1969506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1" name="圆角矩形 40"/>
          <p:cNvSpPr/>
          <p:nvPr/>
        </p:nvSpPr>
        <p:spPr>
          <a:xfrm>
            <a:off x="3547727" y="2647632"/>
            <a:ext cx="683289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02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289892" y="2705724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3547727" y="3383850"/>
            <a:ext cx="683289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03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4289892" y="3441942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5" name="圆角矩形 44"/>
          <p:cNvSpPr/>
          <p:nvPr/>
        </p:nvSpPr>
        <p:spPr>
          <a:xfrm>
            <a:off x="3547727" y="4120068"/>
            <a:ext cx="683289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04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4289892" y="4178160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47" name="圆角矩形 46"/>
          <p:cNvSpPr/>
          <p:nvPr/>
        </p:nvSpPr>
        <p:spPr>
          <a:xfrm>
            <a:off x="3547727" y="4856286"/>
            <a:ext cx="683289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05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289892" y="4914378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447212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双括号 2"/>
          <p:cNvSpPr/>
          <p:nvPr/>
        </p:nvSpPr>
        <p:spPr>
          <a:xfrm>
            <a:off x="805658" y="1385239"/>
            <a:ext cx="2258986" cy="2286000"/>
          </a:xfrm>
          <a:prstGeom prst="bracketPair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1640388" y="4228116"/>
            <a:ext cx="594997" cy="594997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734632" y="4976689"/>
            <a:ext cx="406508" cy="406508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808370" y="5527467"/>
            <a:ext cx="259032" cy="259032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双括号 6"/>
          <p:cNvSpPr/>
          <p:nvPr/>
        </p:nvSpPr>
        <p:spPr>
          <a:xfrm>
            <a:off x="9151050" y="1385239"/>
            <a:ext cx="2258986" cy="2286000"/>
          </a:xfrm>
          <a:prstGeom prst="bracketPair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0011180" y="4228116"/>
            <a:ext cx="594997" cy="594997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10105424" y="4976689"/>
            <a:ext cx="406508" cy="406508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10179162" y="5527467"/>
            <a:ext cx="259032" cy="259032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双括号 10"/>
          <p:cNvSpPr/>
          <p:nvPr/>
        </p:nvSpPr>
        <p:spPr>
          <a:xfrm>
            <a:off x="3572342" y="1401568"/>
            <a:ext cx="2258986" cy="2286000"/>
          </a:xfrm>
          <a:prstGeom prst="bracketPair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432472" y="4244445"/>
            <a:ext cx="594997" cy="594997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4526716" y="4993018"/>
            <a:ext cx="406508" cy="406508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600454" y="5543796"/>
            <a:ext cx="259032" cy="259032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双括号 14"/>
          <p:cNvSpPr/>
          <p:nvPr/>
        </p:nvSpPr>
        <p:spPr>
          <a:xfrm>
            <a:off x="6369228" y="1385239"/>
            <a:ext cx="2258986" cy="2286000"/>
          </a:xfrm>
          <a:prstGeom prst="bracketPair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229358" y="4228116"/>
            <a:ext cx="594997" cy="594997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323602" y="4976689"/>
            <a:ext cx="406508" cy="406508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397340" y="5527467"/>
            <a:ext cx="259032" cy="259032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63303" y="3157071"/>
            <a:ext cx="928692" cy="928692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Freeform 223"/>
          <p:cNvSpPr>
            <a:spLocks noChangeAspect="1"/>
          </p:cNvSpPr>
          <p:nvPr/>
        </p:nvSpPr>
        <p:spPr bwMode="auto">
          <a:xfrm>
            <a:off x="7286872" y="3414056"/>
            <a:ext cx="506471" cy="410759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1474333" y="3157071"/>
            <a:ext cx="928692" cy="928692"/>
          </a:xfrm>
          <a:prstGeom prst="ellipse">
            <a:avLst/>
          </a:prstGeom>
          <a:solidFill>
            <a:srgbClr val="0061D5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4" name="Freeform 16"/>
          <p:cNvSpPr>
            <a:spLocks noEditPoints="1"/>
          </p:cNvSpPr>
          <p:nvPr/>
        </p:nvSpPr>
        <p:spPr bwMode="auto">
          <a:xfrm>
            <a:off x="1773718" y="3371512"/>
            <a:ext cx="388536" cy="442080"/>
          </a:xfrm>
          <a:custGeom>
            <a:avLst/>
            <a:gdLst>
              <a:gd name="T0" fmla="*/ 381 w 598"/>
              <a:gd name="T1" fmla="*/ 84 h 674"/>
              <a:gd name="T2" fmla="*/ 296 w 598"/>
              <a:gd name="T3" fmla="*/ 169 h 674"/>
              <a:gd name="T4" fmla="*/ 212 w 598"/>
              <a:gd name="T5" fmla="*/ 169 h 674"/>
              <a:gd name="T6" fmla="*/ 127 w 598"/>
              <a:gd name="T7" fmla="*/ 84 h 674"/>
              <a:gd name="T8" fmla="*/ 212 w 598"/>
              <a:gd name="T9" fmla="*/ 0 h 674"/>
              <a:gd name="T10" fmla="*/ 296 w 598"/>
              <a:gd name="T11" fmla="*/ 0 h 674"/>
              <a:gd name="T12" fmla="*/ 381 w 598"/>
              <a:gd name="T13" fmla="*/ 84 h 674"/>
              <a:gd name="T14" fmla="*/ 421 w 598"/>
              <a:gd name="T15" fmla="*/ 84 h 674"/>
              <a:gd name="T16" fmla="*/ 423 w 598"/>
              <a:gd name="T17" fmla="*/ 103 h 674"/>
              <a:gd name="T18" fmla="*/ 317 w 598"/>
              <a:gd name="T19" fmla="*/ 209 h 674"/>
              <a:gd name="T20" fmla="*/ 191 w 598"/>
              <a:gd name="T21" fmla="*/ 209 h 674"/>
              <a:gd name="T22" fmla="*/ 85 w 598"/>
              <a:gd name="T23" fmla="*/ 103 h 674"/>
              <a:gd name="T24" fmla="*/ 87 w 598"/>
              <a:gd name="T25" fmla="*/ 84 h 674"/>
              <a:gd name="T26" fmla="*/ 0 w 598"/>
              <a:gd name="T27" fmla="*/ 188 h 674"/>
              <a:gd name="T28" fmla="*/ 0 w 598"/>
              <a:gd name="T29" fmla="*/ 569 h 674"/>
              <a:gd name="T30" fmla="*/ 106 w 598"/>
              <a:gd name="T31" fmla="*/ 674 h 674"/>
              <a:gd name="T32" fmla="*/ 387 w 598"/>
              <a:gd name="T33" fmla="*/ 674 h 674"/>
              <a:gd name="T34" fmla="*/ 272 w 598"/>
              <a:gd name="T35" fmla="*/ 500 h 674"/>
              <a:gd name="T36" fmla="*/ 461 w 598"/>
              <a:gd name="T37" fmla="*/ 311 h 674"/>
              <a:gd name="T38" fmla="*/ 508 w 598"/>
              <a:gd name="T39" fmla="*/ 317 h 674"/>
              <a:gd name="T40" fmla="*/ 508 w 598"/>
              <a:gd name="T41" fmla="*/ 188 h 674"/>
              <a:gd name="T42" fmla="*/ 421 w 598"/>
              <a:gd name="T43" fmla="*/ 84 h 674"/>
              <a:gd name="T44" fmla="*/ 238 w 598"/>
              <a:gd name="T45" fmla="*/ 422 h 674"/>
              <a:gd name="T46" fmla="*/ 238 w 598"/>
              <a:gd name="T47" fmla="*/ 422 h 674"/>
              <a:gd name="T48" fmla="*/ 106 w 598"/>
              <a:gd name="T49" fmla="*/ 422 h 674"/>
              <a:gd name="T50" fmla="*/ 85 w 598"/>
              <a:gd name="T51" fmla="*/ 401 h 674"/>
              <a:gd name="T52" fmla="*/ 106 w 598"/>
              <a:gd name="T53" fmla="*/ 380 h 674"/>
              <a:gd name="T54" fmla="*/ 238 w 598"/>
              <a:gd name="T55" fmla="*/ 380 h 674"/>
              <a:gd name="T56" fmla="*/ 259 w 598"/>
              <a:gd name="T57" fmla="*/ 401 h 674"/>
              <a:gd name="T58" fmla="*/ 238 w 598"/>
              <a:gd name="T59" fmla="*/ 422 h 674"/>
              <a:gd name="T60" fmla="*/ 280 w 598"/>
              <a:gd name="T61" fmla="*/ 338 h 674"/>
              <a:gd name="T62" fmla="*/ 280 w 598"/>
              <a:gd name="T63" fmla="*/ 338 h 674"/>
              <a:gd name="T64" fmla="*/ 106 w 598"/>
              <a:gd name="T65" fmla="*/ 338 h 674"/>
              <a:gd name="T66" fmla="*/ 85 w 598"/>
              <a:gd name="T67" fmla="*/ 317 h 674"/>
              <a:gd name="T68" fmla="*/ 106 w 598"/>
              <a:gd name="T69" fmla="*/ 296 h 674"/>
              <a:gd name="T70" fmla="*/ 280 w 598"/>
              <a:gd name="T71" fmla="*/ 296 h 674"/>
              <a:gd name="T72" fmla="*/ 302 w 598"/>
              <a:gd name="T73" fmla="*/ 317 h 674"/>
              <a:gd name="T74" fmla="*/ 280 w 598"/>
              <a:gd name="T75" fmla="*/ 338 h 674"/>
              <a:gd name="T76" fmla="*/ 496 w 598"/>
              <a:gd name="T77" fmla="*/ 369 h 674"/>
              <a:gd name="T78" fmla="*/ 463 w 598"/>
              <a:gd name="T79" fmla="*/ 365 h 674"/>
              <a:gd name="T80" fmla="*/ 328 w 598"/>
              <a:gd name="T81" fmla="*/ 500 h 674"/>
              <a:gd name="T82" fmla="*/ 434 w 598"/>
              <a:gd name="T83" fmla="*/ 632 h 674"/>
              <a:gd name="T84" fmla="*/ 463 w 598"/>
              <a:gd name="T85" fmla="*/ 635 h 674"/>
              <a:gd name="T86" fmla="*/ 598 w 598"/>
              <a:gd name="T87" fmla="*/ 500 h 674"/>
              <a:gd name="T88" fmla="*/ 496 w 598"/>
              <a:gd name="T89" fmla="*/ 369 h 674"/>
              <a:gd name="T90" fmla="*/ 539 w 598"/>
              <a:gd name="T91" fmla="*/ 481 h 674"/>
              <a:gd name="T92" fmla="*/ 539 w 598"/>
              <a:gd name="T93" fmla="*/ 481 h 674"/>
              <a:gd name="T94" fmla="*/ 496 w 598"/>
              <a:gd name="T95" fmla="*/ 523 h 674"/>
              <a:gd name="T96" fmla="*/ 463 w 598"/>
              <a:gd name="T97" fmla="*/ 557 h 674"/>
              <a:gd name="T98" fmla="*/ 425 w 598"/>
              <a:gd name="T99" fmla="*/ 557 h 674"/>
              <a:gd name="T100" fmla="*/ 386 w 598"/>
              <a:gd name="T101" fmla="*/ 519 h 674"/>
              <a:gd name="T102" fmla="*/ 386 w 598"/>
              <a:gd name="T103" fmla="*/ 481 h 674"/>
              <a:gd name="T104" fmla="*/ 425 w 598"/>
              <a:gd name="T105" fmla="*/ 481 h 674"/>
              <a:gd name="T106" fmla="*/ 444 w 598"/>
              <a:gd name="T107" fmla="*/ 500 h 674"/>
              <a:gd name="T108" fmla="*/ 496 w 598"/>
              <a:gd name="T109" fmla="*/ 447 h 674"/>
              <a:gd name="T110" fmla="*/ 501 w 598"/>
              <a:gd name="T111" fmla="*/ 443 h 674"/>
              <a:gd name="T112" fmla="*/ 539 w 598"/>
              <a:gd name="T113" fmla="*/ 443 h 674"/>
              <a:gd name="T114" fmla="*/ 539 w 598"/>
              <a:gd name="T115" fmla="*/ 481 h 6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98" h="674">
                <a:moveTo>
                  <a:pt x="381" y="84"/>
                </a:moveTo>
                <a:cubicBezTo>
                  <a:pt x="381" y="131"/>
                  <a:pt x="343" y="169"/>
                  <a:pt x="296" y="169"/>
                </a:cubicBezTo>
                <a:lnTo>
                  <a:pt x="212" y="169"/>
                </a:lnTo>
                <a:cubicBezTo>
                  <a:pt x="165" y="169"/>
                  <a:pt x="127" y="131"/>
                  <a:pt x="127" y="84"/>
                </a:cubicBezTo>
                <a:cubicBezTo>
                  <a:pt x="127" y="37"/>
                  <a:pt x="165" y="0"/>
                  <a:pt x="212" y="0"/>
                </a:cubicBezTo>
                <a:lnTo>
                  <a:pt x="296" y="0"/>
                </a:lnTo>
                <a:cubicBezTo>
                  <a:pt x="343" y="0"/>
                  <a:pt x="381" y="37"/>
                  <a:pt x="381" y="84"/>
                </a:cubicBezTo>
                <a:close/>
                <a:moveTo>
                  <a:pt x="421" y="84"/>
                </a:moveTo>
                <a:cubicBezTo>
                  <a:pt x="422" y="90"/>
                  <a:pt x="423" y="97"/>
                  <a:pt x="423" y="103"/>
                </a:cubicBezTo>
                <a:cubicBezTo>
                  <a:pt x="423" y="162"/>
                  <a:pt x="376" y="209"/>
                  <a:pt x="317" y="209"/>
                </a:cubicBezTo>
                <a:lnTo>
                  <a:pt x="191" y="209"/>
                </a:lnTo>
                <a:cubicBezTo>
                  <a:pt x="132" y="209"/>
                  <a:pt x="85" y="162"/>
                  <a:pt x="85" y="103"/>
                </a:cubicBezTo>
                <a:cubicBezTo>
                  <a:pt x="85" y="97"/>
                  <a:pt x="85" y="90"/>
                  <a:pt x="87" y="84"/>
                </a:cubicBezTo>
                <a:cubicBezTo>
                  <a:pt x="37" y="93"/>
                  <a:pt x="0" y="136"/>
                  <a:pt x="0" y="188"/>
                </a:cubicBezTo>
                <a:lnTo>
                  <a:pt x="0" y="569"/>
                </a:lnTo>
                <a:cubicBezTo>
                  <a:pt x="0" y="627"/>
                  <a:pt x="47" y="674"/>
                  <a:pt x="106" y="674"/>
                </a:cubicBezTo>
                <a:lnTo>
                  <a:pt x="387" y="674"/>
                </a:lnTo>
                <a:cubicBezTo>
                  <a:pt x="320" y="646"/>
                  <a:pt x="272" y="579"/>
                  <a:pt x="272" y="500"/>
                </a:cubicBezTo>
                <a:cubicBezTo>
                  <a:pt x="272" y="396"/>
                  <a:pt x="357" y="311"/>
                  <a:pt x="461" y="311"/>
                </a:cubicBezTo>
                <a:cubicBezTo>
                  <a:pt x="477" y="311"/>
                  <a:pt x="493" y="313"/>
                  <a:pt x="508" y="317"/>
                </a:cubicBezTo>
                <a:lnTo>
                  <a:pt x="508" y="188"/>
                </a:lnTo>
                <a:cubicBezTo>
                  <a:pt x="508" y="136"/>
                  <a:pt x="470" y="93"/>
                  <a:pt x="421" y="84"/>
                </a:cubicBezTo>
                <a:close/>
                <a:moveTo>
                  <a:pt x="238" y="422"/>
                </a:moveTo>
                <a:lnTo>
                  <a:pt x="238" y="422"/>
                </a:lnTo>
                <a:lnTo>
                  <a:pt x="106" y="422"/>
                </a:lnTo>
                <a:cubicBezTo>
                  <a:pt x="94" y="422"/>
                  <a:pt x="85" y="413"/>
                  <a:pt x="85" y="401"/>
                </a:cubicBezTo>
                <a:cubicBezTo>
                  <a:pt x="85" y="390"/>
                  <a:pt x="94" y="380"/>
                  <a:pt x="106" y="380"/>
                </a:cubicBezTo>
                <a:lnTo>
                  <a:pt x="238" y="380"/>
                </a:lnTo>
                <a:cubicBezTo>
                  <a:pt x="250" y="380"/>
                  <a:pt x="259" y="390"/>
                  <a:pt x="259" y="401"/>
                </a:cubicBezTo>
                <a:cubicBezTo>
                  <a:pt x="259" y="413"/>
                  <a:pt x="250" y="422"/>
                  <a:pt x="238" y="422"/>
                </a:cubicBezTo>
                <a:close/>
                <a:moveTo>
                  <a:pt x="280" y="338"/>
                </a:moveTo>
                <a:lnTo>
                  <a:pt x="280" y="338"/>
                </a:lnTo>
                <a:lnTo>
                  <a:pt x="106" y="338"/>
                </a:lnTo>
                <a:cubicBezTo>
                  <a:pt x="94" y="338"/>
                  <a:pt x="85" y="328"/>
                  <a:pt x="85" y="317"/>
                </a:cubicBezTo>
                <a:cubicBezTo>
                  <a:pt x="85" y="305"/>
                  <a:pt x="94" y="296"/>
                  <a:pt x="106" y="296"/>
                </a:cubicBezTo>
                <a:lnTo>
                  <a:pt x="280" y="296"/>
                </a:lnTo>
                <a:cubicBezTo>
                  <a:pt x="292" y="296"/>
                  <a:pt x="302" y="305"/>
                  <a:pt x="302" y="317"/>
                </a:cubicBezTo>
                <a:cubicBezTo>
                  <a:pt x="302" y="328"/>
                  <a:pt x="292" y="338"/>
                  <a:pt x="280" y="338"/>
                </a:cubicBezTo>
                <a:close/>
                <a:moveTo>
                  <a:pt x="496" y="369"/>
                </a:moveTo>
                <a:cubicBezTo>
                  <a:pt x="486" y="367"/>
                  <a:pt x="474" y="365"/>
                  <a:pt x="463" y="365"/>
                </a:cubicBezTo>
                <a:cubicBezTo>
                  <a:pt x="388" y="365"/>
                  <a:pt x="328" y="425"/>
                  <a:pt x="328" y="500"/>
                </a:cubicBezTo>
                <a:cubicBezTo>
                  <a:pt x="328" y="565"/>
                  <a:pt x="374" y="619"/>
                  <a:pt x="434" y="632"/>
                </a:cubicBezTo>
                <a:cubicBezTo>
                  <a:pt x="443" y="634"/>
                  <a:pt x="453" y="635"/>
                  <a:pt x="463" y="635"/>
                </a:cubicBezTo>
                <a:cubicBezTo>
                  <a:pt x="537" y="635"/>
                  <a:pt x="598" y="574"/>
                  <a:pt x="598" y="500"/>
                </a:cubicBezTo>
                <a:cubicBezTo>
                  <a:pt x="598" y="437"/>
                  <a:pt x="555" y="384"/>
                  <a:pt x="496" y="369"/>
                </a:cubicBezTo>
                <a:close/>
                <a:moveTo>
                  <a:pt x="539" y="481"/>
                </a:moveTo>
                <a:lnTo>
                  <a:pt x="539" y="481"/>
                </a:lnTo>
                <a:lnTo>
                  <a:pt x="496" y="523"/>
                </a:lnTo>
                <a:lnTo>
                  <a:pt x="463" y="557"/>
                </a:lnTo>
                <a:cubicBezTo>
                  <a:pt x="452" y="568"/>
                  <a:pt x="435" y="568"/>
                  <a:pt x="425" y="557"/>
                </a:cubicBezTo>
                <a:lnTo>
                  <a:pt x="386" y="519"/>
                </a:lnTo>
                <a:cubicBezTo>
                  <a:pt x="376" y="508"/>
                  <a:pt x="376" y="491"/>
                  <a:pt x="386" y="481"/>
                </a:cubicBezTo>
                <a:cubicBezTo>
                  <a:pt x="397" y="470"/>
                  <a:pt x="414" y="470"/>
                  <a:pt x="425" y="481"/>
                </a:cubicBezTo>
                <a:lnTo>
                  <a:pt x="444" y="500"/>
                </a:lnTo>
                <a:lnTo>
                  <a:pt x="496" y="447"/>
                </a:lnTo>
                <a:lnTo>
                  <a:pt x="501" y="443"/>
                </a:lnTo>
                <a:cubicBezTo>
                  <a:pt x="511" y="432"/>
                  <a:pt x="528" y="432"/>
                  <a:pt x="539" y="443"/>
                </a:cubicBezTo>
                <a:cubicBezTo>
                  <a:pt x="549" y="453"/>
                  <a:pt x="549" y="470"/>
                  <a:pt x="539" y="481"/>
                </a:cubicBezTo>
                <a:close/>
              </a:path>
            </a:pathLst>
          </a:custGeom>
          <a:solidFill>
            <a:srgbClr val="F6F6F6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66417" y="3173400"/>
            <a:ext cx="928692" cy="928692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7" name="Freeform 12"/>
          <p:cNvSpPr>
            <a:spLocks noEditPoints="1"/>
          </p:cNvSpPr>
          <p:nvPr/>
        </p:nvSpPr>
        <p:spPr bwMode="auto">
          <a:xfrm>
            <a:off x="4515476" y="3458518"/>
            <a:ext cx="463802" cy="345699"/>
          </a:xfrm>
          <a:custGeom>
            <a:avLst/>
            <a:gdLst>
              <a:gd name="T0" fmla="*/ 201 w 983"/>
              <a:gd name="T1" fmla="*/ 386 h 731"/>
              <a:gd name="T2" fmla="*/ 359 w 983"/>
              <a:gd name="T3" fmla="*/ 110 h 731"/>
              <a:gd name="T4" fmla="*/ 398 w 983"/>
              <a:gd name="T5" fmla="*/ 64 h 731"/>
              <a:gd name="T6" fmla="*/ 759 w 983"/>
              <a:gd name="T7" fmla="*/ 93 h 731"/>
              <a:gd name="T8" fmla="*/ 738 w 983"/>
              <a:gd name="T9" fmla="*/ 49 h 731"/>
              <a:gd name="T10" fmla="*/ 821 w 983"/>
              <a:gd name="T11" fmla="*/ 24 h 731"/>
              <a:gd name="T12" fmla="*/ 877 w 983"/>
              <a:gd name="T13" fmla="*/ 27 h 731"/>
              <a:gd name="T14" fmla="*/ 859 w 983"/>
              <a:gd name="T15" fmla="*/ 109 h 731"/>
              <a:gd name="T16" fmla="*/ 830 w 983"/>
              <a:gd name="T17" fmla="*/ 154 h 731"/>
              <a:gd name="T18" fmla="*/ 623 w 983"/>
              <a:gd name="T19" fmla="*/ 344 h 731"/>
              <a:gd name="T20" fmla="*/ 622 w 983"/>
              <a:gd name="T21" fmla="*/ 345 h 731"/>
              <a:gd name="T22" fmla="*/ 952 w 983"/>
              <a:gd name="T23" fmla="*/ 670 h 731"/>
              <a:gd name="T24" fmla="*/ 952 w 983"/>
              <a:gd name="T25" fmla="*/ 731 h 731"/>
              <a:gd name="T26" fmla="*/ 763 w 983"/>
              <a:gd name="T27" fmla="*/ 731 h 731"/>
              <a:gd name="T28" fmla="*/ 558 w 983"/>
              <a:gd name="T29" fmla="*/ 731 h 731"/>
              <a:gd name="T30" fmla="*/ 353 w 983"/>
              <a:gd name="T31" fmla="*/ 731 h 731"/>
              <a:gd name="T32" fmla="*/ 148 w 983"/>
              <a:gd name="T33" fmla="*/ 731 h 731"/>
              <a:gd name="T34" fmla="*/ 0 w 983"/>
              <a:gd name="T35" fmla="*/ 701 h 731"/>
              <a:gd name="T36" fmla="*/ 31 w 983"/>
              <a:gd name="T37" fmla="*/ 0 h 731"/>
              <a:gd name="T38" fmla="*/ 62 w 983"/>
              <a:gd name="T39" fmla="*/ 670 h 731"/>
              <a:gd name="T40" fmla="*/ 148 w 983"/>
              <a:gd name="T41" fmla="*/ 530 h 731"/>
              <a:gd name="T42" fmla="*/ 236 w 983"/>
              <a:gd name="T43" fmla="*/ 499 h 731"/>
              <a:gd name="T44" fmla="*/ 267 w 983"/>
              <a:gd name="T45" fmla="*/ 670 h 731"/>
              <a:gd name="T46" fmla="*/ 353 w 983"/>
              <a:gd name="T47" fmla="*/ 316 h 731"/>
              <a:gd name="T48" fmla="*/ 441 w 983"/>
              <a:gd name="T49" fmla="*/ 286 h 731"/>
              <a:gd name="T50" fmla="*/ 472 w 983"/>
              <a:gd name="T51" fmla="*/ 670 h 731"/>
              <a:gd name="T52" fmla="*/ 558 w 983"/>
              <a:gd name="T53" fmla="*/ 421 h 731"/>
              <a:gd name="T54" fmla="*/ 646 w 983"/>
              <a:gd name="T55" fmla="*/ 390 h 731"/>
              <a:gd name="T56" fmla="*/ 677 w 983"/>
              <a:gd name="T57" fmla="*/ 670 h 731"/>
              <a:gd name="T58" fmla="*/ 763 w 983"/>
              <a:gd name="T59" fmla="*/ 245 h 731"/>
              <a:gd name="T60" fmla="*/ 851 w 983"/>
              <a:gd name="T61" fmla="*/ 214 h 731"/>
              <a:gd name="T62" fmla="*/ 881 w 983"/>
              <a:gd name="T63" fmla="*/ 670 h 7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83" h="731">
                <a:moveTo>
                  <a:pt x="404" y="154"/>
                </a:moveTo>
                <a:lnTo>
                  <a:pt x="201" y="386"/>
                </a:lnTo>
                <a:lnTo>
                  <a:pt x="153" y="345"/>
                </a:lnTo>
                <a:lnTo>
                  <a:pt x="359" y="110"/>
                </a:lnTo>
                <a:lnTo>
                  <a:pt x="359" y="110"/>
                </a:lnTo>
                <a:lnTo>
                  <a:pt x="398" y="64"/>
                </a:lnTo>
                <a:lnTo>
                  <a:pt x="616" y="255"/>
                </a:lnTo>
                <a:lnTo>
                  <a:pt x="759" y="93"/>
                </a:lnTo>
                <a:lnTo>
                  <a:pt x="734" y="71"/>
                </a:lnTo>
                <a:cubicBezTo>
                  <a:pt x="724" y="63"/>
                  <a:pt x="726" y="53"/>
                  <a:pt x="738" y="49"/>
                </a:cubicBezTo>
                <a:lnTo>
                  <a:pt x="777" y="37"/>
                </a:lnTo>
                <a:cubicBezTo>
                  <a:pt x="789" y="34"/>
                  <a:pt x="809" y="27"/>
                  <a:pt x="821" y="24"/>
                </a:cubicBezTo>
                <a:lnTo>
                  <a:pt x="860" y="12"/>
                </a:lnTo>
                <a:cubicBezTo>
                  <a:pt x="872" y="8"/>
                  <a:pt x="880" y="15"/>
                  <a:pt x="877" y="27"/>
                </a:cubicBezTo>
                <a:lnTo>
                  <a:pt x="869" y="65"/>
                </a:lnTo>
                <a:cubicBezTo>
                  <a:pt x="866" y="77"/>
                  <a:pt x="862" y="97"/>
                  <a:pt x="859" y="109"/>
                </a:cubicBezTo>
                <a:lnTo>
                  <a:pt x="851" y="147"/>
                </a:lnTo>
                <a:cubicBezTo>
                  <a:pt x="849" y="159"/>
                  <a:pt x="839" y="162"/>
                  <a:pt x="830" y="154"/>
                </a:cubicBezTo>
                <a:lnTo>
                  <a:pt x="807" y="134"/>
                </a:lnTo>
                <a:lnTo>
                  <a:pt x="623" y="344"/>
                </a:lnTo>
                <a:lnTo>
                  <a:pt x="623" y="344"/>
                </a:lnTo>
                <a:lnTo>
                  <a:pt x="622" y="345"/>
                </a:lnTo>
                <a:lnTo>
                  <a:pt x="404" y="154"/>
                </a:lnTo>
                <a:close/>
                <a:moveTo>
                  <a:pt x="952" y="670"/>
                </a:moveTo>
                <a:cubicBezTo>
                  <a:pt x="969" y="670"/>
                  <a:pt x="983" y="684"/>
                  <a:pt x="983" y="701"/>
                </a:cubicBezTo>
                <a:cubicBezTo>
                  <a:pt x="983" y="718"/>
                  <a:pt x="969" y="731"/>
                  <a:pt x="952" y="731"/>
                </a:cubicBezTo>
                <a:lnTo>
                  <a:pt x="881" y="731"/>
                </a:lnTo>
                <a:lnTo>
                  <a:pt x="763" y="731"/>
                </a:lnTo>
                <a:lnTo>
                  <a:pt x="677" y="731"/>
                </a:lnTo>
                <a:lnTo>
                  <a:pt x="558" y="731"/>
                </a:lnTo>
                <a:lnTo>
                  <a:pt x="472" y="731"/>
                </a:lnTo>
                <a:lnTo>
                  <a:pt x="353" y="731"/>
                </a:lnTo>
                <a:lnTo>
                  <a:pt x="267" y="731"/>
                </a:lnTo>
                <a:lnTo>
                  <a:pt x="148" y="731"/>
                </a:lnTo>
                <a:lnTo>
                  <a:pt x="32" y="731"/>
                </a:lnTo>
                <a:cubicBezTo>
                  <a:pt x="14" y="731"/>
                  <a:pt x="0" y="718"/>
                  <a:pt x="0" y="701"/>
                </a:cubicBezTo>
                <a:lnTo>
                  <a:pt x="0" y="31"/>
                </a:lnTo>
                <a:cubicBezTo>
                  <a:pt x="0" y="14"/>
                  <a:pt x="14" y="0"/>
                  <a:pt x="31" y="0"/>
                </a:cubicBezTo>
                <a:cubicBezTo>
                  <a:pt x="48" y="0"/>
                  <a:pt x="62" y="14"/>
                  <a:pt x="62" y="31"/>
                </a:cubicBezTo>
                <a:lnTo>
                  <a:pt x="62" y="670"/>
                </a:lnTo>
                <a:lnTo>
                  <a:pt x="148" y="670"/>
                </a:lnTo>
                <a:lnTo>
                  <a:pt x="148" y="530"/>
                </a:lnTo>
                <a:cubicBezTo>
                  <a:pt x="148" y="513"/>
                  <a:pt x="162" y="499"/>
                  <a:pt x="179" y="499"/>
                </a:cubicBezTo>
                <a:lnTo>
                  <a:pt x="236" y="499"/>
                </a:lnTo>
                <a:cubicBezTo>
                  <a:pt x="253" y="499"/>
                  <a:pt x="267" y="513"/>
                  <a:pt x="267" y="530"/>
                </a:cubicBezTo>
                <a:lnTo>
                  <a:pt x="267" y="670"/>
                </a:lnTo>
                <a:lnTo>
                  <a:pt x="353" y="670"/>
                </a:lnTo>
                <a:lnTo>
                  <a:pt x="353" y="316"/>
                </a:lnTo>
                <a:cubicBezTo>
                  <a:pt x="353" y="299"/>
                  <a:pt x="367" y="286"/>
                  <a:pt x="384" y="286"/>
                </a:cubicBezTo>
                <a:lnTo>
                  <a:pt x="441" y="286"/>
                </a:lnTo>
                <a:cubicBezTo>
                  <a:pt x="458" y="286"/>
                  <a:pt x="472" y="299"/>
                  <a:pt x="472" y="316"/>
                </a:cubicBezTo>
                <a:lnTo>
                  <a:pt x="472" y="670"/>
                </a:lnTo>
                <a:lnTo>
                  <a:pt x="558" y="670"/>
                </a:lnTo>
                <a:lnTo>
                  <a:pt x="558" y="421"/>
                </a:lnTo>
                <a:cubicBezTo>
                  <a:pt x="558" y="404"/>
                  <a:pt x="572" y="390"/>
                  <a:pt x="589" y="390"/>
                </a:cubicBezTo>
                <a:lnTo>
                  <a:pt x="646" y="390"/>
                </a:lnTo>
                <a:cubicBezTo>
                  <a:pt x="663" y="390"/>
                  <a:pt x="677" y="404"/>
                  <a:pt x="677" y="421"/>
                </a:cubicBezTo>
                <a:lnTo>
                  <a:pt x="677" y="670"/>
                </a:lnTo>
                <a:lnTo>
                  <a:pt x="763" y="670"/>
                </a:lnTo>
                <a:lnTo>
                  <a:pt x="763" y="245"/>
                </a:lnTo>
                <a:cubicBezTo>
                  <a:pt x="763" y="228"/>
                  <a:pt x="776" y="214"/>
                  <a:pt x="793" y="214"/>
                </a:cubicBezTo>
                <a:lnTo>
                  <a:pt x="851" y="214"/>
                </a:lnTo>
                <a:cubicBezTo>
                  <a:pt x="868" y="214"/>
                  <a:pt x="881" y="228"/>
                  <a:pt x="881" y="245"/>
                </a:cubicBezTo>
                <a:lnTo>
                  <a:pt x="881" y="670"/>
                </a:lnTo>
                <a:lnTo>
                  <a:pt x="952" y="6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9845125" y="3157071"/>
            <a:ext cx="928692" cy="928692"/>
          </a:xfrm>
          <a:prstGeom prst="ellipse">
            <a:avLst/>
          </a:prstGeom>
          <a:solidFill>
            <a:srgbClr val="00F2CE"/>
          </a:solidFill>
          <a:ln w="222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0" name="Freeform 16"/>
          <p:cNvSpPr>
            <a:spLocks noEditPoints="1"/>
          </p:cNvSpPr>
          <p:nvPr/>
        </p:nvSpPr>
        <p:spPr bwMode="auto">
          <a:xfrm>
            <a:off x="10068223" y="3437094"/>
            <a:ext cx="486189" cy="387721"/>
          </a:xfrm>
          <a:custGeom>
            <a:avLst/>
            <a:gdLst>
              <a:gd name="T0" fmla="*/ 1238 w 1238"/>
              <a:gd name="T1" fmla="*/ 579 h 986"/>
              <a:gd name="T2" fmla="*/ 424 w 1238"/>
              <a:gd name="T3" fmla="*/ 579 h 986"/>
              <a:gd name="T4" fmla="*/ 443 w 1238"/>
              <a:gd name="T5" fmla="*/ 209 h 986"/>
              <a:gd name="T6" fmla="*/ 357 w 1238"/>
              <a:gd name="T7" fmla="*/ 223 h 986"/>
              <a:gd name="T8" fmla="*/ 329 w 1238"/>
              <a:gd name="T9" fmla="*/ 254 h 986"/>
              <a:gd name="T10" fmla="*/ 441 w 1238"/>
              <a:gd name="T11" fmla="*/ 316 h 986"/>
              <a:gd name="T12" fmla="*/ 311 w 1238"/>
              <a:gd name="T13" fmla="*/ 0 h 986"/>
              <a:gd name="T14" fmla="*/ 311 w 1238"/>
              <a:gd name="T15" fmla="*/ 620 h 986"/>
              <a:gd name="T16" fmla="*/ 367 w 1238"/>
              <a:gd name="T17" fmla="*/ 550 h 986"/>
              <a:gd name="T18" fmla="*/ 329 w 1238"/>
              <a:gd name="T19" fmla="*/ 473 h 986"/>
              <a:gd name="T20" fmla="*/ 295 w 1238"/>
              <a:gd name="T21" fmla="*/ 516 h 986"/>
              <a:gd name="T22" fmla="*/ 168 w 1238"/>
              <a:gd name="T23" fmla="*/ 370 h 986"/>
              <a:gd name="T24" fmla="*/ 295 w 1238"/>
              <a:gd name="T25" fmla="*/ 410 h 986"/>
              <a:gd name="T26" fmla="*/ 229 w 1238"/>
              <a:gd name="T27" fmla="*/ 307 h 986"/>
              <a:gd name="T28" fmla="*/ 295 w 1238"/>
              <a:gd name="T29" fmla="*/ 127 h 986"/>
              <a:gd name="T30" fmla="*/ 329 w 1238"/>
              <a:gd name="T31" fmla="*/ 104 h 986"/>
              <a:gd name="T32" fmla="*/ 443 w 1238"/>
              <a:gd name="T33" fmla="*/ 209 h 986"/>
              <a:gd name="T34" fmla="*/ 295 w 1238"/>
              <a:gd name="T35" fmla="*/ 186 h 986"/>
              <a:gd name="T36" fmla="*/ 295 w 1238"/>
              <a:gd name="T37" fmla="*/ 245 h 986"/>
              <a:gd name="T38" fmla="*/ 329 w 1238"/>
              <a:gd name="T39" fmla="*/ 413 h 986"/>
              <a:gd name="T40" fmla="*/ 357 w 1238"/>
              <a:gd name="T41" fmla="*/ 398 h 986"/>
              <a:gd name="T42" fmla="*/ 359 w 1238"/>
              <a:gd name="T43" fmla="*/ 356 h 986"/>
              <a:gd name="T44" fmla="*/ 329 w 1238"/>
              <a:gd name="T45" fmla="*/ 413 h 986"/>
              <a:gd name="T46" fmla="*/ 854 w 1238"/>
              <a:gd name="T47" fmla="*/ 713 h 986"/>
              <a:gd name="T48" fmla="*/ 904 w 1238"/>
              <a:gd name="T49" fmla="*/ 665 h 986"/>
              <a:gd name="T50" fmla="*/ 854 w 1238"/>
              <a:gd name="T51" fmla="*/ 617 h 986"/>
              <a:gd name="T52" fmla="*/ 810 w 1238"/>
              <a:gd name="T53" fmla="*/ 416 h 986"/>
              <a:gd name="T54" fmla="*/ 784 w 1238"/>
              <a:gd name="T55" fmla="*/ 477 h 986"/>
              <a:gd name="T56" fmla="*/ 810 w 1238"/>
              <a:gd name="T57" fmla="*/ 416 h 986"/>
              <a:gd name="T58" fmla="*/ 1004 w 1238"/>
              <a:gd name="T59" fmla="*/ 447 h 986"/>
              <a:gd name="T60" fmla="*/ 854 w 1238"/>
              <a:gd name="T61" fmla="*/ 418 h 986"/>
              <a:gd name="T62" fmla="*/ 977 w 1238"/>
              <a:gd name="T63" fmla="*/ 557 h 986"/>
              <a:gd name="T64" fmla="*/ 854 w 1238"/>
              <a:gd name="T65" fmla="*/ 792 h 986"/>
              <a:gd name="T66" fmla="*/ 810 w 1238"/>
              <a:gd name="T67" fmla="*/ 849 h 986"/>
              <a:gd name="T68" fmla="*/ 643 w 1238"/>
              <a:gd name="T69" fmla="*/ 658 h 986"/>
              <a:gd name="T70" fmla="*/ 810 w 1238"/>
              <a:gd name="T71" fmla="*/ 710 h 986"/>
              <a:gd name="T72" fmla="*/ 724 w 1238"/>
              <a:gd name="T73" fmla="*/ 575 h 986"/>
              <a:gd name="T74" fmla="*/ 810 w 1238"/>
              <a:gd name="T75" fmla="*/ 339 h 986"/>
              <a:gd name="T76" fmla="*/ 854 w 1238"/>
              <a:gd name="T77" fmla="*/ 309 h 986"/>
              <a:gd name="T78" fmla="*/ 1004 w 1238"/>
              <a:gd name="T79" fmla="*/ 447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238" h="986">
                <a:moveTo>
                  <a:pt x="831" y="172"/>
                </a:moveTo>
                <a:cubicBezTo>
                  <a:pt x="1055" y="172"/>
                  <a:pt x="1238" y="354"/>
                  <a:pt x="1238" y="579"/>
                </a:cubicBezTo>
                <a:cubicBezTo>
                  <a:pt x="1238" y="804"/>
                  <a:pt x="1055" y="986"/>
                  <a:pt x="831" y="986"/>
                </a:cubicBezTo>
                <a:cubicBezTo>
                  <a:pt x="606" y="986"/>
                  <a:pt x="424" y="804"/>
                  <a:pt x="424" y="579"/>
                </a:cubicBezTo>
                <a:cubicBezTo>
                  <a:pt x="424" y="354"/>
                  <a:pt x="606" y="172"/>
                  <a:pt x="831" y="172"/>
                </a:cubicBezTo>
                <a:close/>
                <a:moveTo>
                  <a:pt x="443" y="209"/>
                </a:moveTo>
                <a:lnTo>
                  <a:pt x="443" y="209"/>
                </a:lnTo>
                <a:lnTo>
                  <a:pt x="357" y="223"/>
                </a:lnTo>
                <a:cubicBezTo>
                  <a:pt x="350" y="204"/>
                  <a:pt x="346" y="197"/>
                  <a:pt x="329" y="187"/>
                </a:cubicBezTo>
                <a:lnTo>
                  <a:pt x="329" y="254"/>
                </a:lnTo>
                <a:cubicBezTo>
                  <a:pt x="375" y="266"/>
                  <a:pt x="406" y="279"/>
                  <a:pt x="422" y="293"/>
                </a:cubicBezTo>
                <a:cubicBezTo>
                  <a:pt x="430" y="300"/>
                  <a:pt x="436" y="308"/>
                  <a:pt x="441" y="316"/>
                </a:cubicBezTo>
                <a:cubicBezTo>
                  <a:pt x="480" y="260"/>
                  <a:pt x="533" y="215"/>
                  <a:pt x="594" y="185"/>
                </a:cubicBezTo>
                <a:cubicBezTo>
                  <a:pt x="546" y="76"/>
                  <a:pt x="437" y="0"/>
                  <a:pt x="311" y="0"/>
                </a:cubicBezTo>
                <a:cubicBezTo>
                  <a:pt x="139" y="0"/>
                  <a:pt x="0" y="139"/>
                  <a:pt x="0" y="310"/>
                </a:cubicBezTo>
                <a:cubicBezTo>
                  <a:pt x="0" y="481"/>
                  <a:pt x="139" y="620"/>
                  <a:pt x="311" y="620"/>
                </a:cubicBezTo>
                <a:cubicBezTo>
                  <a:pt x="331" y="620"/>
                  <a:pt x="352" y="618"/>
                  <a:pt x="372" y="614"/>
                </a:cubicBezTo>
                <a:cubicBezTo>
                  <a:pt x="368" y="593"/>
                  <a:pt x="367" y="572"/>
                  <a:pt x="367" y="550"/>
                </a:cubicBezTo>
                <a:cubicBezTo>
                  <a:pt x="367" y="521"/>
                  <a:pt x="370" y="493"/>
                  <a:pt x="376" y="465"/>
                </a:cubicBezTo>
                <a:cubicBezTo>
                  <a:pt x="361" y="470"/>
                  <a:pt x="345" y="472"/>
                  <a:pt x="329" y="473"/>
                </a:cubicBezTo>
                <a:lnTo>
                  <a:pt x="329" y="516"/>
                </a:lnTo>
                <a:lnTo>
                  <a:pt x="295" y="516"/>
                </a:lnTo>
                <a:lnTo>
                  <a:pt x="295" y="473"/>
                </a:lnTo>
                <a:cubicBezTo>
                  <a:pt x="226" y="467"/>
                  <a:pt x="180" y="440"/>
                  <a:pt x="168" y="370"/>
                </a:cubicBezTo>
                <a:lnTo>
                  <a:pt x="261" y="359"/>
                </a:lnTo>
                <a:cubicBezTo>
                  <a:pt x="265" y="385"/>
                  <a:pt x="271" y="398"/>
                  <a:pt x="295" y="410"/>
                </a:cubicBezTo>
                <a:lnTo>
                  <a:pt x="295" y="329"/>
                </a:lnTo>
                <a:cubicBezTo>
                  <a:pt x="264" y="320"/>
                  <a:pt x="242" y="313"/>
                  <a:pt x="229" y="307"/>
                </a:cubicBezTo>
                <a:cubicBezTo>
                  <a:pt x="173" y="279"/>
                  <a:pt x="166" y="200"/>
                  <a:pt x="210" y="157"/>
                </a:cubicBezTo>
                <a:cubicBezTo>
                  <a:pt x="229" y="139"/>
                  <a:pt x="257" y="129"/>
                  <a:pt x="295" y="127"/>
                </a:cubicBezTo>
                <a:lnTo>
                  <a:pt x="295" y="104"/>
                </a:lnTo>
                <a:lnTo>
                  <a:pt x="329" y="104"/>
                </a:lnTo>
                <a:lnTo>
                  <a:pt x="329" y="127"/>
                </a:lnTo>
                <a:cubicBezTo>
                  <a:pt x="384" y="130"/>
                  <a:pt x="430" y="151"/>
                  <a:pt x="443" y="209"/>
                </a:cubicBezTo>
                <a:close/>
                <a:moveTo>
                  <a:pt x="295" y="186"/>
                </a:moveTo>
                <a:lnTo>
                  <a:pt x="295" y="186"/>
                </a:lnTo>
                <a:cubicBezTo>
                  <a:pt x="274" y="193"/>
                  <a:pt x="259" y="212"/>
                  <a:pt x="275" y="233"/>
                </a:cubicBezTo>
                <a:cubicBezTo>
                  <a:pt x="279" y="238"/>
                  <a:pt x="285" y="242"/>
                  <a:pt x="295" y="245"/>
                </a:cubicBezTo>
                <a:lnTo>
                  <a:pt x="295" y="186"/>
                </a:lnTo>
                <a:close/>
                <a:moveTo>
                  <a:pt x="329" y="413"/>
                </a:moveTo>
                <a:lnTo>
                  <a:pt x="329" y="413"/>
                </a:lnTo>
                <a:cubicBezTo>
                  <a:pt x="342" y="410"/>
                  <a:pt x="351" y="405"/>
                  <a:pt x="357" y="398"/>
                </a:cubicBezTo>
                <a:cubicBezTo>
                  <a:pt x="363" y="392"/>
                  <a:pt x="366" y="384"/>
                  <a:pt x="366" y="376"/>
                </a:cubicBezTo>
                <a:cubicBezTo>
                  <a:pt x="366" y="368"/>
                  <a:pt x="364" y="362"/>
                  <a:pt x="359" y="356"/>
                </a:cubicBezTo>
                <a:cubicBezTo>
                  <a:pt x="354" y="350"/>
                  <a:pt x="344" y="344"/>
                  <a:pt x="329" y="339"/>
                </a:cubicBezTo>
                <a:lnTo>
                  <a:pt x="329" y="413"/>
                </a:lnTo>
                <a:close/>
                <a:moveTo>
                  <a:pt x="854" y="713"/>
                </a:moveTo>
                <a:lnTo>
                  <a:pt x="854" y="713"/>
                </a:lnTo>
                <a:cubicBezTo>
                  <a:pt x="871" y="710"/>
                  <a:pt x="884" y="703"/>
                  <a:pt x="892" y="695"/>
                </a:cubicBezTo>
                <a:cubicBezTo>
                  <a:pt x="900" y="686"/>
                  <a:pt x="904" y="676"/>
                  <a:pt x="904" y="665"/>
                </a:cubicBezTo>
                <a:cubicBezTo>
                  <a:pt x="904" y="656"/>
                  <a:pt x="901" y="647"/>
                  <a:pt x="894" y="639"/>
                </a:cubicBezTo>
                <a:cubicBezTo>
                  <a:pt x="887" y="631"/>
                  <a:pt x="874" y="624"/>
                  <a:pt x="854" y="617"/>
                </a:cubicBezTo>
                <a:lnTo>
                  <a:pt x="854" y="713"/>
                </a:lnTo>
                <a:close/>
                <a:moveTo>
                  <a:pt x="810" y="416"/>
                </a:moveTo>
                <a:lnTo>
                  <a:pt x="810" y="416"/>
                </a:lnTo>
                <a:cubicBezTo>
                  <a:pt x="783" y="426"/>
                  <a:pt x="763" y="451"/>
                  <a:pt x="784" y="477"/>
                </a:cubicBezTo>
                <a:cubicBezTo>
                  <a:pt x="789" y="484"/>
                  <a:pt x="798" y="489"/>
                  <a:pt x="810" y="494"/>
                </a:cubicBezTo>
                <a:lnTo>
                  <a:pt x="810" y="416"/>
                </a:lnTo>
                <a:close/>
                <a:moveTo>
                  <a:pt x="1004" y="447"/>
                </a:moveTo>
                <a:lnTo>
                  <a:pt x="1004" y="447"/>
                </a:lnTo>
                <a:lnTo>
                  <a:pt x="892" y="464"/>
                </a:lnTo>
                <a:cubicBezTo>
                  <a:pt x="883" y="440"/>
                  <a:pt x="877" y="430"/>
                  <a:pt x="854" y="418"/>
                </a:cubicBezTo>
                <a:lnTo>
                  <a:pt x="854" y="505"/>
                </a:lnTo>
                <a:cubicBezTo>
                  <a:pt x="916" y="521"/>
                  <a:pt x="956" y="539"/>
                  <a:pt x="977" y="557"/>
                </a:cubicBezTo>
                <a:cubicBezTo>
                  <a:pt x="1043" y="616"/>
                  <a:pt x="1024" y="719"/>
                  <a:pt x="953" y="765"/>
                </a:cubicBezTo>
                <a:cubicBezTo>
                  <a:pt x="925" y="783"/>
                  <a:pt x="892" y="791"/>
                  <a:pt x="854" y="792"/>
                </a:cubicBezTo>
                <a:lnTo>
                  <a:pt x="854" y="849"/>
                </a:lnTo>
                <a:lnTo>
                  <a:pt x="810" y="849"/>
                </a:lnTo>
                <a:lnTo>
                  <a:pt x="810" y="792"/>
                </a:lnTo>
                <a:cubicBezTo>
                  <a:pt x="720" y="784"/>
                  <a:pt x="660" y="750"/>
                  <a:pt x="643" y="658"/>
                </a:cubicBezTo>
                <a:lnTo>
                  <a:pt x="765" y="644"/>
                </a:lnTo>
                <a:cubicBezTo>
                  <a:pt x="772" y="677"/>
                  <a:pt x="779" y="695"/>
                  <a:pt x="810" y="710"/>
                </a:cubicBezTo>
                <a:lnTo>
                  <a:pt x="810" y="604"/>
                </a:lnTo>
                <a:cubicBezTo>
                  <a:pt x="770" y="593"/>
                  <a:pt x="741" y="583"/>
                  <a:pt x="724" y="575"/>
                </a:cubicBezTo>
                <a:cubicBezTo>
                  <a:pt x="650" y="539"/>
                  <a:pt x="641" y="434"/>
                  <a:pt x="699" y="379"/>
                </a:cubicBezTo>
                <a:cubicBezTo>
                  <a:pt x="724" y="355"/>
                  <a:pt x="761" y="341"/>
                  <a:pt x="810" y="339"/>
                </a:cubicBezTo>
                <a:lnTo>
                  <a:pt x="810" y="309"/>
                </a:lnTo>
                <a:lnTo>
                  <a:pt x="854" y="309"/>
                </a:lnTo>
                <a:lnTo>
                  <a:pt x="854" y="339"/>
                </a:lnTo>
                <a:cubicBezTo>
                  <a:pt x="927" y="343"/>
                  <a:pt x="987" y="370"/>
                  <a:pt x="1004" y="4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accent2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95767" y="1323960"/>
            <a:ext cx="1457991" cy="231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b="1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endParaRPr lang="zh-CN" altLang="en-US" sz="28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3933182" y="1329659"/>
            <a:ext cx="1528584" cy="231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b="1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endParaRPr lang="zh-CN" altLang="en-US" sz="28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3" name="矩形 47"/>
          <p:cNvSpPr>
            <a:spLocks noChangeArrowheads="1"/>
          </p:cNvSpPr>
          <p:nvPr/>
        </p:nvSpPr>
        <p:spPr bwMode="auto">
          <a:xfrm>
            <a:off x="6750776" y="1323960"/>
            <a:ext cx="1555969" cy="2462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b="1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endParaRPr lang="zh-CN" altLang="en-US" sz="36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9497335" y="1324809"/>
            <a:ext cx="1566416" cy="216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800" b="1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endParaRPr lang="en-US" altLang="zh-CN" sz="1800" b="1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spcBef>
                <a:spcPts val="0"/>
              </a:spcBef>
              <a:buNone/>
              <a:defRPr/>
            </a:pPr>
            <a:r>
              <a:rPr lang="zh-CN" altLang="en-US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buNone/>
              <a:defRPr/>
            </a:pPr>
            <a:endParaRPr lang="zh-CN" altLang="en-US" sz="2000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27781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250"/>
                            </p:stCondLst>
                            <p:childTnLst>
                              <p:par>
                                <p:cTn id="51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2" presetClass="entr" presetSubtype="1" decel="42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31" grpId="0"/>
      <p:bldP spid="32" grpId="0"/>
      <p:bldP spid="33" grpId="0"/>
      <p:bldP spid="3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Freeform 23"/>
          <p:cNvSpPr>
            <a:spLocks/>
          </p:cNvSpPr>
          <p:nvPr/>
        </p:nvSpPr>
        <p:spPr bwMode="auto">
          <a:xfrm>
            <a:off x="3225333" y="3237934"/>
            <a:ext cx="2323985" cy="1683671"/>
          </a:xfrm>
          <a:custGeom>
            <a:avLst/>
            <a:gdLst>
              <a:gd name="T0" fmla="*/ 0 w 735"/>
              <a:gd name="T1" fmla="*/ 0 h 532"/>
              <a:gd name="T2" fmla="*/ 735 w 735"/>
              <a:gd name="T3" fmla="*/ 532 h 532"/>
            </a:gdLst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T0" t="T1" r="T2" b="T3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round/>
            <a:headEnd/>
            <a:tailEnd/>
          </a:ln>
          <a:effectLst/>
        </p:spPr>
        <p:txBody>
          <a:bodyPr wrap="none" lIns="118297" tIns="59149" rIns="118297" bIns="59149" anchor="ctr"/>
          <a:lstStyle/>
          <a:p>
            <a:pPr>
              <a:defRPr/>
            </a:pPr>
            <a:endParaRPr lang="zh-CN" altLang="en-US" sz="2160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12062" y="1300315"/>
            <a:ext cx="2380723" cy="1937618"/>
            <a:chOff x="2025650" y="1289050"/>
            <a:chExt cx="1544563" cy="1257131"/>
          </a:xfrm>
          <a:solidFill>
            <a:schemeClr val="accent1">
              <a:lumMod val="75000"/>
            </a:schemeClr>
          </a:solidFill>
        </p:grpSpPr>
        <p:sp>
          <p:nvSpPr>
            <p:cNvPr id="5" name="AutoShape 10"/>
            <p:cNvSpPr>
              <a:spLocks noChangeArrowheads="1"/>
            </p:cNvSpPr>
            <p:nvPr/>
          </p:nvSpPr>
          <p:spPr bwMode="auto">
            <a:xfrm>
              <a:off x="2025650" y="1289050"/>
              <a:ext cx="1544563" cy="1257131"/>
            </a:xfrm>
            <a:prstGeom prst="roundRect">
              <a:avLst>
                <a:gd name="adj" fmla="val 7333"/>
              </a:avLst>
            </a:prstGeom>
            <a:solidFill>
              <a:srgbClr val="00F2CE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00" kern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Text Box 12"/>
            <p:cNvSpPr txBox="1">
              <a:spLocks noChangeArrowheads="1"/>
            </p:cNvSpPr>
            <p:nvPr/>
          </p:nvSpPr>
          <p:spPr bwMode="auto">
            <a:xfrm>
              <a:off x="2117576" y="1409742"/>
              <a:ext cx="1360710" cy="8723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87089" tIns="43544" rIns="87089" bIns="43544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。</a:t>
              </a:r>
              <a:endParaRPr lang="zh-CN" altLang="en-US" sz="1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7" name="Freeform 24"/>
          <p:cNvSpPr>
            <a:spLocks/>
          </p:cNvSpPr>
          <p:nvPr/>
        </p:nvSpPr>
        <p:spPr bwMode="auto">
          <a:xfrm>
            <a:off x="5889196" y="3237934"/>
            <a:ext cx="448350" cy="1683671"/>
          </a:xfrm>
          <a:custGeom>
            <a:avLst/>
            <a:gdLst>
              <a:gd name="T0" fmla="*/ 0 w 142"/>
              <a:gd name="T1" fmla="*/ 0 h 604"/>
              <a:gd name="T2" fmla="*/ 142 w 142"/>
              <a:gd name="T3" fmla="*/ 604 h 604"/>
            </a:gdLst>
            <a:ahLst/>
            <a:cxnLst>
              <a:cxn ang="0">
                <a:pos x="37" y="1"/>
              </a:cxn>
              <a:cxn ang="0">
                <a:pos x="45" y="472"/>
              </a:cxn>
              <a:cxn ang="0">
                <a:pos x="0" y="474"/>
              </a:cxn>
              <a:cxn ang="0">
                <a:pos x="72" y="604"/>
              </a:cxn>
              <a:cxn ang="0">
                <a:pos x="142" y="474"/>
              </a:cxn>
              <a:cxn ang="0">
                <a:pos x="100" y="474"/>
              </a:cxn>
              <a:cxn ang="0">
                <a:pos x="99" y="0"/>
              </a:cxn>
              <a:cxn ang="0">
                <a:pos x="37" y="1"/>
              </a:cxn>
            </a:cxnLst>
            <a:rect l="T0" t="T1" r="T2" b="T3"/>
            <a:pathLst>
              <a:path w="142" h="604">
                <a:moveTo>
                  <a:pt x="37" y="1"/>
                </a:moveTo>
                <a:lnTo>
                  <a:pt x="45" y="472"/>
                </a:lnTo>
                <a:lnTo>
                  <a:pt x="0" y="474"/>
                </a:lnTo>
                <a:lnTo>
                  <a:pt x="72" y="604"/>
                </a:lnTo>
                <a:lnTo>
                  <a:pt x="142" y="474"/>
                </a:lnTo>
                <a:lnTo>
                  <a:pt x="100" y="474"/>
                </a:lnTo>
                <a:lnTo>
                  <a:pt x="99" y="0"/>
                </a:lnTo>
                <a:lnTo>
                  <a:pt x="37" y="1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round/>
            <a:headEnd/>
            <a:tailEnd/>
          </a:ln>
          <a:effectLst/>
        </p:spPr>
        <p:txBody>
          <a:bodyPr wrap="none" lIns="118297" tIns="59149" rIns="118297" bIns="59149" anchor="ctr"/>
          <a:lstStyle/>
          <a:p>
            <a:pPr>
              <a:defRPr/>
            </a:pPr>
            <a:endParaRPr lang="zh-CN" altLang="en-US" sz="2160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4915569" y="1300316"/>
            <a:ext cx="2380840" cy="1937620"/>
            <a:chOff x="3714750" y="1289050"/>
            <a:chExt cx="1544638" cy="1257131"/>
          </a:xfrm>
          <a:solidFill>
            <a:schemeClr val="accent1">
              <a:lumMod val="75000"/>
            </a:schemeClr>
          </a:solidFill>
        </p:grpSpPr>
        <p:sp>
          <p:nvSpPr>
            <p:cNvPr id="9" name="AutoShape 14"/>
            <p:cNvSpPr>
              <a:spLocks noChangeArrowheads="1"/>
            </p:cNvSpPr>
            <p:nvPr/>
          </p:nvSpPr>
          <p:spPr bwMode="auto">
            <a:xfrm>
              <a:off x="3714750" y="1289050"/>
              <a:ext cx="1544638" cy="1257131"/>
            </a:xfrm>
            <a:prstGeom prst="roundRect">
              <a:avLst>
                <a:gd name="adj" fmla="val 7333"/>
              </a:avLst>
            </a:prstGeom>
            <a:solidFill>
              <a:srgbClr val="0061D5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00" kern="0">
                <a:solidFill>
                  <a:sysClr val="windowText" lastClr="000000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Text Box 16"/>
            <p:cNvSpPr txBox="1">
              <a:spLocks noChangeArrowheads="1"/>
            </p:cNvSpPr>
            <p:nvPr/>
          </p:nvSpPr>
          <p:spPr bwMode="auto">
            <a:xfrm>
              <a:off x="3817364" y="1404394"/>
              <a:ext cx="1427933" cy="872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87089" tIns="43544" rIns="87089" bIns="43544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。</a:t>
              </a:r>
              <a:endPara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11" name="Freeform 25"/>
          <p:cNvSpPr>
            <a:spLocks/>
          </p:cNvSpPr>
          <p:nvPr/>
        </p:nvSpPr>
        <p:spPr bwMode="auto">
          <a:xfrm flipH="1">
            <a:off x="6679788" y="3237934"/>
            <a:ext cx="2325230" cy="1683671"/>
          </a:xfrm>
          <a:custGeom>
            <a:avLst/>
            <a:gdLst>
              <a:gd name="T0" fmla="*/ 0 w 735"/>
              <a:gd name="T1" fmla="*/ 0 h 532"/>
              <a:gd name="T2" fmla="*/ 735 w 735"/>
              <a:gd name="T3" fmla="*/ 532 h 532"/>
            </a:gdLst>
            <a:ahLst/>
            <a:cxnLst>
              <a:cxn ang="0">
                <a:pos x="0" y="0"/>
              </a:cxn>
              <a:cxn ang="0">
                <a:pos x="382" y="202"/>
              </a:cxn>
              <a:cxn ang="0">
                <a:pos x="577" y="202"/>
              </a:cxn>
              <a:cxn ang="0">
                <a:pos x="637" y="249"/>
              </a:cxn>
              <a:cxn ang="0">
                <a:pos x="639" y="402"/>
              </a:cxn>
              <a:cxn ang="0">
                <a:pos x="598" y="400"/>
              </a:cxn>
              <a:cxn ang="0">
                <a:pos x="669" y="532"/>
              </a:cxn>
              <a:cxn ang="0">
                <a:pos x="735" y="402"/>
              </a:cxn>
              <a:cxn ang="0">
                <a:pos x="696" y="402"/>
              </a:cxn>
              <a:cxn ang="0">
                <a:pos x="694" y="226"/>
              </a:cxn>
              <a:cxn ang="0">
                <a:pos x="616" y="150"/>
              </a:cxn>
              <a:cxn ang="0">
                <a:pos x="335" y="149"/>
              </a:cxn>
              <a:cxn ang="0">
                <a:pos x="69" y="0"/>
              </a:cxn>
              <a:cxn ang="0">
                <a:pos x="0" y="0"/>
              </a:cxn>
            </a:cxnLst>
            <a:rect l="T0" t="T1" r="T2" b="T3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2E2E2E"/>
          </a:solidFill>
          <a:ln w="9525">
            <a:noFill/>
            <a:round/>
            <a:headEnd/>
            <a:tailEnd/>
          </a:ln>
          <a:effectLst/>
        </p:spPr>
        <p:txBody>
          <a:bodyPr wrap="none" lIns="118297" tIns="59149" rIns="118297" bIns="59149" anchor="ctr"/>
          <a:lstStyle/>
          <a:p>
            <a:pPr>
              <a:defRPr/>
            </a:pPr>
            <a:endParaRPr lang="zh-CN" altLang="en-US" sz="2160" kern="0">
              <a:solidFill>
                <a:sysClr val="windowText" lastClr="000000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07949" y="1300315"/>
            <a:ext cx="2377282" cy="1937620"/>
            <a:chOff x="5396633" y="1289050"/>
            <a:chExt cx="1542330" cy="1257131"/>
          </a:xfrm>
          <a:solidFill>
            <a:schemeClr val="accent1">
              <a:lumMod val="75000"/>
            </a:schemeClr>
          </a:solidFill>
        </p:grpSpPr>
        <p:sp>
          <p:nvSpPr>
            <p:cNvPr id="13" name="AutoShape 18"/>
            <p:cNvSpPr>
              <a:spLocks noChangeArrowheads="1"/>
            </p:cNvSpPr>
            <p:nvPr/>
          </p:nvSpPr>
          <p:spPr bwMode="auto">
            <a:xfrm>
              <a:off x="5396633" y="1289050"/>
              <a:ext cx="1542330" cy="1257131"/>
            </a:xfrm>
            <a:prstGeom prst="roundRect">
              <a:avLst>
                <a:gd name="adj" fmla="val 7333"/>
              </a:avLst>
            </a:prstGeom>
            <a:solidFill>
              <a:srgbClr val="00F2CE"/>
            </a:solidFill>
            <a:ln w="9525">
              <a:noFill/>
              <a:round/>
              <a:headEnd/>
              <a:tailEnd/>
            </a:ln>
            <a:effectLst/>
          </p:spPr>
          <p:txBody>
            <a:bodyPr anchor="ctr"/>
            <a:lstStyle/>
            <a:p>
              <a:pPr>
                <a:lnSpc>
                  <a:spcPct val="150000"/>
                </a:lnSpc>
                <a:defRPr/>
              </a:pPr>
              <a:endParaRPr lang="zh-CN" altLang="en-US" sz="1400" kern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5508023" y="1424901"/>
              <a:ext cx="1430940" cy="8723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87089" tIns="43544" rIns="87089" bIns="43544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此处添加详细文本描述，建议与标题相关并符合整体语言风格，语言描述尽量简洁生动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。</a:t>
              </a:r>
              <a:endParaRPr lang="zh-CN" altLang="en-US" sz="1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316955" y="5169200"/>
            <a:ext cx="7570725" cy="1008088"/>
            <a:chOff x="2316955" y="5550200"/>
            <a:chExt cx="7570725" cy="1008088"/>
          </a:xfrm>
        </p:grpSpPr>
        <p:sp>
          <p:nvSpPr>
            <p:cNvPr id="16" name="AutoShape 8"/>
            <p:cNvSpPr>
              <a:spLocks noChangeArrowheads="1"/>
            </p:cNvSpPr>
            <p:nvPr/>
          </p:nvSpPr>
          <p:spPr bwMode="auto">
            <a:xfrm>
              <a:off x="2316955" y="5550200"/>
              <a:ext cx="7570725" cy="1008088"/>
            </a:xfrm>
            <a:prstGeom prst="roundRect">
              <a:avLst>
                <a:gd name="adj" fmla="val 7333"/>
              </a:avLst>
            </a:prstGeom>
            <a:solidFill>
              <a:schemeClr val="bg1">
                <a:lumMod val="50000"/>
              </a:schemeClr>
            </a:solidFill>
            <a:ln w="38100">
              <a:noFill/>
              <a:round/>
              <a:headEnd/>
              <a:tailEnd/>
            </a:ln>
            <a:effectLst/>
          </p:spPr>
          <p:txBody>
            <a:bodyPr lIns="118297" tIns="59149" rIns="118297" bIns="59149" anchor="ctr"/>
            <a:lstStyle/>
            <a:p>
              <a:pPr>
                <a:defRPr/>
              </a:pPr>
              <a:endParaRPr lang="zh-CN" altLang="en-US" sz="2160" ker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3763655" y="5668286"/>
              <a:ext cx="4677324" cy="7103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93890" tIns="46945" rIns="93890" bIns="46945">
              <a:spAutoFit/>
            </a:bodyPr>
            <a:lstStyle/>
            <a:p>
              <a:pPr algn="ctr">
                <a:defRPr/>
              </a:pPr>
              <a:r>
                <a:rPr lang="zh-CN" altLang="en-US" sz="4000" b="1" kern="0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65746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4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4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44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3454867" y="3821820"/>
            <a:ext cx="1056940" cy="1941287"/>
            <a:chOff x="1047843" y="4404526"/>
            <a:chExt cx="1056940" cy="1941287"/>
          </a:xfrm>
          <a:solidFill>
            <a:srgbClr val="2E2E2E"/>
          </a:solidFill>
        </p:grpSpPr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1491444" y="4404526"/>
              <a:ext cx="292406" cy="472128"/>
            </a:xfrm>
            <a:custGeom>
              <a:avLst/>
              <a:gdLst>
                <a:gd name="T0" fmla="*/ 7 w 126"/>
                <a:gd name="T1" fmla="*/ 157 h 203"/>
                <a:gd name="T2" fmla="*/ 23 w 126"/>
                <a:gd name="T3" fmla="*/ 197 h 203"/>
                <a:gd name="T4" fmla="*/ 23 w 126"/>
                <a:gd name="T5" fmla="*/ 197 h 203"/>
                <a:gd name="T6" fmla="*/ 62 w 126"/>
                <a:gd name="T7" fmla="*/ 181 h 203"/>
                <a:gd name="T8" fmla="*/ 119 w 126"/>
                <a:gd name="T9" fmla="*/ 46 h 203"/>
                <a:gd name="T10" fmla="*/ 103 w 126"/>
                <a:gd name="T11" fmla="*/ 6 h 203"/>
                <a:gd name="T12" fmla="*/ 103 w 126"/>
                <a:gd name="T13" fmla="*/ 6 h 203"/>
                <a:gd name="T14" fmla="*/ 64 w 126"/>
                <a:gd name="T15" fmla="*/ 22 h 203"/>
                <a:gd name="T16" fmla="*/ 7 w 126"/>
                <a:gd name="T17" fmla="*/ 157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6" h="203">
                  <a:moveTo>
                    <a:pt x="7" y="157"/>
                  </a:moveTo>
                  <a:cubicBezTo>
                    <a:pt x="0" y="172"/>
                    <a:pt x="7" y="190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38" y="203"/>
                    <a:pt x="56" y="196"/>
                    <a:pt x="62" y="181"/>
                  </a:cubicBezTo>
                  <a:cubicBezTo>
                    <a:pt x="119" y="46"/>
                    <a:pt x="119" y="46"/>
                    <a:pt x="119" y="46"/>
                  </a:cubicBezTo>
                  <a:cubicBezTo>
                    <a:pt x="126" y="31"/>
                    <a:pt x="119" y="13"/>
                    <a:pt x="103" y="6"/>
                  </a:cubicBezTo>
                  <a:cubicBezTo>
                    <a:pt x="103" y="6"/>
                    <a:pt x="103" y="6"/>
                    <a:pt x="103" y="6"/>
                  </a:cubicBezTo>
                  <a:cubicBezTo>
                    <a:pt x="88" y="0"/>
                    <a:pt x="70" y="7"/>
                    <a:pt x="64" y="22"/>
                  </a:cubicBezTo>
                  <a:lnTo>
                    <a:pt x="7" y="1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Freeform 8"/>
            <p:cNvSpPr>
              <a:spLocks/>
            </p:cNvSpPr>
            <p:nvPr/>
          </p:nvSpPr>
          <p:spPr bwMode="auto">
            <a:xfrm>
              <a:off x="1260372" y="4725458"/>
              <a:ext cx="385120" cy="338049"/>
            </a:xfrm>
            <a:custGeom>
              <a:avLst/>
              <a:gdLst>
                <a:gd name="T0" fmla="*/ 15 w 166"/>
                <a:gd name="T1" fmla="*/ 88 h 146"/>
                <a:gd name="T2" fmla="*/ 10 w 166"/>
                <a:gd name="T3" fmla="*/ 131 h 146"/>
                <a:gd name="T4" fmla="*/ 10 w 166"/>
                <a:gd name="T5" fmla="*/ 131 h 146"/>
                <a:gd name="T6" fmla="*/ 52 w 166"/>
                <a:gd name="T7" fmla="*/ 136 h 146"/>
                <a:gd name="T8" fmla="*/ 151 w 166"/>
                <a:gd name="T9" fmla="*/ 58 h 146"/>
                <a:gd name="T10" fmla="*/ 156 w 166"/>
                <a:gd name="T11" fmla="*/ 16 h 146"/>
                <a:gd name="T12" fmla="*/ 156 w 166"/>
                <a:gd name="T13" fmla="*/ 16 h 146"/>
                <a:gd name="T14" fmla="*/ 114 w 166"/>
                <a:gd name="T15" fmla="*/ 10 h 146"/>
                <a:gd name="T16" fmla="*/ 15 w 166"/>
                <a:gd name="T17" fmla="*/ 88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6" h="146">
                  <a:moveTo>
                    <a:pt x="15" y="88"/>
                  </a:moveTo>
                  <a:cubicBezTo>
                    <a:pt x="2" y="99"/>
                    <a:pt x="0" y="118"/>
                    <a:pt x="10" y="131"/>
                  </a:cubicBezTo>
                  <a:cubicBezTo>
                    <a:pt x="10" y="131"/>
                    <a:pt x="10" y="131"/>
                    <a:pt x="10" y="131"/>
                  </a:cubicBezTo>
                  <a:cubicBezTo>
                    <a:pt x="20" y="144"/>
                    <a:pt x="39" y="146"/>
                    <a:pt x="52" y="136"/>
                  </a:cubicBezTo>
                  <a:cubicBezTo>
                    <a:pt x="151" y="58"/>
                    <a:pt x="151" y="58"/>
                    <a:pt x="151" y="58"/>
                  </a:cubicBezTo>
                  <a:cubicBezTo>
                    <a:pt x="164" y="48"/>
                    <a:pt x="166" y="29"/>
                    <a:pt x="156" y="16"/>
                  </a:cubicBezTo>
                  <a:cubicBezTo>
                    <a:pt x="156" y="16"/>
                    <a:pt x="156" y="16"/>
                    <a:pt x="156" y="16"/>
                  </a:cubicBezTo>
                  <a:cubicBezTo>
                    <a:pt x="146" y="2"/>
                    <a:pt x="127" y="0"/>
                    <a:pt x="114" y="10"/>
                  </a:cubicBezTo>
                  <a:lnTo>
                    <a:pt x="15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Freeform 18"/>
            <p:cNvSpPr>
              <a:spLocks/>
            </p:cNvSpPr>
            <p:nvPr/>
          </p:nvSpPr>
          <p:spPr bwMode="auto">
            <a:xfrm>
              <a:off x="1253240" y="5298859"/>
              <a:ext cx="262452" cy="636161"/>
            </a:xfrm>
            <a:custGeom>
              <a:avLst/>
              <a:gdLst>
                <a:gd name="T0" fmla="*/ 4 w 113"/>
                <a:gd name="T1" fmla="*/ 225 h 274"/>
                <a:gd name="T2" fmla="*/ 37 w 113"/>
                <a:gd name="T3" fmla="*/ 270 h 274"/>
                <a:gd name="T4" fmla="*/ 37 w 113"/>
                <a:gd name="T5" fmla="*/ 270 h 274"/>
                <a:gd name="T6" fmla="*/ 82 w 113"/>
                <a:gd name="T7" fmla="*/ 237 h 274"/>
                <a:gd name="T8" fmla="*/ 110 w 113"/>
                <a:gd name="T9" fmla="*/ 48 h 274"/>
                <a:gd name="T10" fmla="*/ 77 w 113"/>
                <a:gd name="T11" fmla="*/ 3 h 274"/>
                <a:gd name="T12" fmla="*/ 77 w 113"/>
                <a:gd name="T13" fmla="*/ 3 h 274"/>
                <a:gd name="T14" fmla="*/ 32 w 113"/>
                <a:gd name="T15" fmla="*/ 37 h 274"/>
                <a:gd name="T16" fmla="*/ 4 w 113"/>
                <a:gd name="T17" fmla="*/ 225 h 2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274">
                  <a:moveTo>
                    <a:pt x="4" y="225"/>
                  </a:moveTo>
                  <a:cubicBezTo>
                    <a:pt x="0" y="247"/>
                    <a:pt x="15" y="267"/>
                    <a:pt x="37" y="270"/>
                  </a:cubicBezTo>
                  <a:cubicBezTo>
                    <a:pt x="37" y="270"/>
                    <a:pt x="37" y="270"/>
                    <a:pt x="37" y="270"/>
                  </a:cubicBezTo>
                  <a:cubicBezTo>
                    <a:pt x="58" y="274"/>
                    <a:pt x="79" y="259"/>
                    <a:pt x="82" y="237"/>
                  </a:cubicBezTo>
                  <a:cubicBezTo>
                    <a:pt x="110" y="48"/>
                    <a:pt x="110" y="48"/>
                    <a:pt x="110" y="48"/>
                  </a:cubicBezTo>
                  <a:cubicBezTo>
                    <a:pt x="113" y="27"/>
                    <a:pt x="98" y="7"/>
                    <a:pt x="77" y="3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55" y="0"/>
                    <a:pt x="35" y="15"/>
                    <a:pt x="32" y="37"/>
                  </a:cubicBezTo>
                  <a:lnTo>
                    <a:pt x="4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Freeform 19"/>
            <p:cNvSpPr>
              <a:spLocks/>
            </p:cNvSpPr>
            <p:nvPr/>
          </p:nvSpPr>
          <p:spPr bwMode="auto">
            <a:xfrm>
              <a:off x="1109177" y="5749591"/>
              <a:ext cx="338050" cy="566268"/>
            </a:xfrm>
            <a:custGeom>
              <a:avLst/>
              <a:gdLst>
                <a:gd name="T0" fmla="*/ 8 w 146"/>
                <a:gd name="T1" fmla="*/ 185 h 244"/>
                <a:gd name="T2" fmla="*/ 31 w 146"/>
                <a:gd name="T3" fmla="*/ 236 h 244"/>
                <a:gd name="T4" fmla="*/ 31 w 146"/>
                <a:gd name="T5" fmla="*/ 236 h 244"/>
                <a:gd name="T6" fmla="*/ 82 w 146"/>
                <a:gd name="T7" fmla="*/ 213 h 244"/>
                <a:gd name="T8" fmla="*/ 139 w 146"/>
                <a:gd name="T9" fmla="*/ 59 h 244"/>
                <a:gd name="T10" fmla="*/ 116 w 146"/>
                <a:gd name="T11" fmla="*/ 8 h 244"/>
                <a:gd name="T12" fmla="*/ 116 w 146"/>
                <a:gd name="T13" fmla="*/ 8 h 244"/>
                <a:gd name="T14" fmla="*/ 65 w 146"/>
                <a:gd name="T15" fmla="*/ 31 h 244"/>
                <a:gd name="T16" fmla="*/ 8 w 146"/>
                <a:gd name="T17" fmla="*/ 185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244">
                  <a:moveTo>
                    <a:pt x="8" y="185"/>
                  </a:moveTo>
                  <a:cubicBezTo>
                    <a:pt x="0" y="205"/>
                    <a:pt x="10" y="228"/>
                    <a:pt x="31" y="236"/>
                  </a:cubicBezTo>
                  <a:cubicBezTo>
                    <a:pt x="31" y="236"/>
                    <a:pt x="31" y="236"/>
                    <a:pt x="31" y="236"/>
                  </a:cubicBezTo>
                  <a:cubicBezTo>
                    <a:pt x="51" y="244"/>
                    <a:pt x="74" y="233"/>
                    <a:pt x="82" y="213"/>
                  </a:cubicBezTo>
                  <a:cubicBezTo>
                    <a:pt x="139" y="59"/>
                    <a:pt x="139" y="59"/>
                    <a:pt x="139" y="59"/>
                  </a:cubicBezTo>
                  <a:cubicBezTo>
                    <a:pt x="146" y="39"/>
                    <a:pt x="136" y="16"/>
                    <a:pt x="116" y="8"/>
                  </a:cubicBezTo>
                  <a:cubicBezTo>
                    <a:pt x="116" y="8"/>
                    <a:pt x="116" y="8"/>
                    <a:pt x="116" y="8"/>
                  </a:cubicBezTo>
                  <a:cubicBezTo>
                    <a:pt x="96" y="0"/>
                    <a:pt x="73" y="11"/>
                    <a:pt x="65" y="31"/>
                  </a:cubicBezTo>
                  <a:lnTo>
                    <a:pt x="8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" name="Freeform 20"/>
            <p:cNvSpPr>
              <a:spLocks/>
            </p:cNvSpPr>
            <p:nvPr/>
          </p:nvSpPr>
          <p:spPr bwMode="auto">
            <a:xfrm>
              <a:off x="1250387" y="4900902"/>
              <a:ext cx="389399" cy="755976"/>
            </a:xfrm>
            <a:custGeom>
              <a:avLst/>
              <a:gdLst>
                <a:gd name="T0" fmla="*/ 22 w 168"/>
                <a:gd name="T1" fmla="*/ 301 h 325"/>
                <a:gd name="T2" fmla="*/ 60 w 168"/>
                <a:gd name="T3" fmla="*/ 312 h 325"/>
                <a:gd name="T4" fmla="*/ 126 w 168"/>
                <a:gd name="T5" fmla="*/ 308 h 325"/>
                <a:gd name="T6" fmla="*/ 166 w 168"/>
                <a:gd name="T7" fmla="*/ 263 h 325"/>
                <a:gd name="T8" fmla="*/ 153 w 168"/>
                <a:gd name="T9" fmla="*/ 41 h 325"/>
                <a:gd name="T10" fmla="*/ 107 w 168"/>
                <a:gd name="T11" fmla="*/ 1 h 325"/>
                <a:gd name="T12" fmla="*/ 42 w 168"/>
                <a:gd name="T13" fmla="*/ 5 h 325"/>
                <a:gd name="T14" fmla="*/ 1 w 168"/>
                <a:gd name="T15" fmla="*/ 50 h 325"/>
                <a:gd name="T16" fmla="*/ 22 w 168"/>
                <a:gd name="T17" fmla="*/ 301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8" h="325">
                  <a:moveTo>
                    <a:pt x="22" y="301"/>
                  </a:moveTo>
                  <a:cubicBezTo>
                    <a:pt x="24" y="325"/>
                    <a:pt x="37" y="314"/>
                    <a:pt x="60" y="312"/>
                  </a:cubicBezTo>
                  <a:cubicBezTo>
                    <a:pt x="126" y="308"/>
                    <a:pt x="126" y="308"/>
                    <a:pt x="126" y="308"/>
                  </a:cubicBezTo>
                  <a:cubicBezTo>
                    <a:pt x="150" y="307"/>
                    <a:pt x="168" y="286"/>
                    <a:pt x="166" y="263"/>
                  </a:cubicBezTo>
                  <a:cubicBezTo>
                    <a:pt x="153" y="41"/>
                    <a:pt x="153" y="41"/>
                    <a:pt x="153" y="41"/>
                  </a:cubicBezTo>
                  <a:cubicBezTo>
                    <a:pt x="151" y="18"/>
                    <a:pt x="131" y="0"/>
                    <a:pt x="107" y="1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18" y="6"/>
                    <a:pt x="0" y="27"/>
                    <a:pt x="1" y="50"/>
                  </a:cubicBezTo>
                  <a:lnTo>
                    <a:pt x="22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" name="Freeform 21"/>
            <p:cNvSpPr>
              <a:spLocks/>
            </p:cNvSpPr>
            <p:nvPr/>
          </p:nvSpPr>
          <p:spPr bwMode="auto">
            <a:xfrm>
              <a:off x="1408715" y="5318828"/>
              <a:ext cx="318081" cy="631881"/>
            </a:xfrm>
            <a:custGeom>
              <a:avLst/>
              <a:gdLst>
                <a:gd name="T0" fmla="*/ 55 w 137"/>
                <a:gd name="T1" fmla="*/ 238 h 272"/>
                <a:gd name="T2" fmla="*/ 103 w 137"/>
                <a:gd name="T3" fmla="*/ 266 h 272"/>
                <a:gd name="T4" fmla="*/ 103 w 137"/>
                <a:gd name="T5" fmla="*/ 266 h 272"/>
                <a:gd name="T6" fmla="*/ 131 w 137"/>
                <a:gd name="T7" fmla="*/ 218 h 272"/>
                <a:gd name="T8" fmla="*/ 82 w 137"/>
                <a:gd name="T9" fmla="*/ 33 h 272"/>
                <a:gd name="T10" fmla="*/ 33 w 137"/>
                <a:gd name="T11" fmla="*/ 5 h 272"/>
                <a:gd name="T12" fmla="*/ 33 w 137"/>
                <a:gd name="T13" fmla="*/ 5 h 272"/>
                <a:gd name="T14" fmla="*/ 5 w 137"/>
                <a:gd name="T15" fmla="*/ 54 h 272"/>
                <a:gd name="T16" fmla="*/ 55 w 137"/>
                <a:gd name="T17" fmla="*/ 23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2">
                  <a:moveTo>
                    <a:pt x="55" y="238"/>
                  </a:moveTo>
                  <a:cubicBezTo>
                    <a:pt x="60" y="259"/>
                    <a:pt x="82" y="272"/>
                    <a:pt x="103" y="266"/>
                  </a:cubicBezTo>
                  <a:cubicBezTo>
                    <a:pt x="103" y="266"/>
                    <a:pt x="103" y="266"/>
                    <a:pt x="103" y="266"/>
                  </a:cubicBezTo>
                  <a:cubicBezTo>
                    <a:pt x="124" y="261"/>
                    <a:pt x="137" y="239"/>
                    <a:pt x="131" y="218"/>
                  </a:cubicBezTo>
                  <a:cubicBezTo>
                    <a:pt x="82" y="33"/>
                    <a:pt x="82" y="33"/>
                    <a:pt x="82" y="33"/>
                  </a:cubicBezTo>
                  <a:cubicBezTo>
                    <a:pt x="76" y="12"/>
                    <a:pt x="55" y="0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12" y="11"/>
                    <a:pt x="0" y="33"/>
                    <a:pt x="5" y="54"/>
                  </a:cubicBezTo>
                  <a:lnTo>
                    <a:pt x="55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1538514" y="5780971"/>
              <a:ext cx="189708" cy="564842"/>
            </a:xfrm>
            <a:custGeom>
              <a:avLst/>
              <a:gdLst>
                <a:gd name="T0" fmla="*/ 3 w 82"/>
                <a:gd name="T1" fmla="*/ 204 h 243"/>
                <a:gd name="T2" fmla="*/ 43 w 82"/>
                <a:gd name="T3" fmla="*/ 243 h 243"/>
                <a:gd name="T4" fmla="*/ 43 w 82"/>
                <a:gd name="T5" fmla="*/ 243 h 243"/>
                <a:gd name="T6" fmla="*/ 82 w 82"/>
                <a:gd name="T7" fmla="*/ 203 h 243"/>
                <a:gd name="T8" fmla="*/ 79 w 82"/>
                <a:gd name="T9" fmla="*/ 39 h 243"/>
                <a:gd name="T10" fmla="*/ 39 w 82"/>
                <a:gd name="T11" fmla="*/ 0 h 243"/>
                <a:gd name="T12" fmla="*/ 39 w 82"/>
                <a:gd name="T13" fmla="*/ 0 h 243"/>
                <a:gd name="T14" fmla="*/ 0 w 82"/>
                <a:gd name="T15" fmla="*/ 40 h 243"/>
                <a:gd name="T16" fmla="*/ 3 w 82"/>
                <a:gd name="T17" fmla="*/ 204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2" h="243">
                  <a:moveTo>
                    <a:pt x="3" y="204"/>
                  </a:moveTo>
                  <a:cubicBezTo>
                    <a:pt x="3" y="226"/>
                    <a:pt x="21" y="243"/>
                    <a:pt x="43" y="243"/>
                  </a:cubicBezTo>
                  <a:cubicBezTo>
                    <a:pt x="43" y="243"/>
                    <a:pt x="43" y="243"/>
                    <a:pt x="43" y="243"/>
                  </a:cubicBezTo>
                  <a:cubicBezTo>
                    <a:pt x="65" y="243"/>
                    <a:pt x="82" y="225"/>
                    <a:pt x="82" y="203"/>
                  </a:cubicBezTo>
                  <a:cubicBezTo>
                    <a:pt x="79" y="39"/>
                    <a:pt x="79" y="39"/>
                    <a:pt x="79" y="39"/>
                  </a:cubicBezTo>
                  <a:cubicBezTo>
                    <a:pt x="79" y="18"/>
                    <a:pt x="61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40"/>
                  </a:cubicBezTo>
                  <a:lnTo>
                    <a:pt x="3" y="2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Freeform 23"/>
            <p:cNvSpPr>
              <a:spLocks/>
            </p:cNvSpPr>
            <p:nvPr/>
          </p:nvSpPr>
          <p:spPr bwMode="auto">
            <a:xfrm>
              <a:off x="1047843" y="4525767"/>
              <a:ext cx="355166" cy="355165"/>
            </a:xfrm>
            <a:custGeom>
              <a:avLst/>
              <a:gdLst>
                <a:gd name="T0" fmla="*/ 3 w 153"/>
                <a:gd name="T1" fmla="*/ 80 h 153"/>
                <a:gd name="T2" fmla="*/ 81 w 153"/>
                <a:gd name="T3" fmla="*/ 151 h 153"/>
                <a:gd name="T4" fmla="*/ 151 w 153"/>
                <a:gd name="T5" fmla="*/ 73 h 153"/>
                <a:gd name="T6" fmla="*/ 73 w 153"/>
                <a:gd name="T7" fmla="*/ 2 h 153"/>
                <a:gd name="T8" fmla="*/ 3 w 153"/>
                <a:gd name="T9" fmla="*/ 8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3" y="80"/>
                  </a:moveTo>
                  <a:cubicBezTo>
                    <a:pt x="5" y="121"/>
                    <a:pt x="40" y="153"/>
                    <a:pt x="81" y="151"/>
                  </a:cubicBezTo>
                  <a:cubicBezTo>
                    <a:pt x="122" y="149"/>
                    <a:pt x="153" y="114"/>
                    <a:pt x="151" y="73"/>
                  </a:cubicBezTo>
                  <a:cubicBezTo>
                    <a:pt x="149" y="31"/>
                    <a:pt x="114" y="0"/>
                    <a:pt x="73" y="2"/>
                  </a:cubicBezTo>
                  <a:cubicBezTo>
                    <a:pt x="32" y="4"/>
                    <a:pt x="0" y="39"/>
                    <a:pt x="3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Freeform 24"/>
            <p:cNvSpPr>
              <a:spLocks/>
            </p:cNvSpPr>
            <p:nvPr/>
          </p:nvSpPr>
          <p:spPr bwMode="auto">
            <a:xfrm>
              <a:off x="1701120" y="4515782"/>
              <a:ext cx="403663" cy="450733"/>
            </a:xfrm>
            <a:custGeom>
              <a:avLst/>
              <a:gdLst>
                <a:gd name="T0" fmla="*/ 11 w 174"/>
                <a:gd name="T1" fmla="*/ 138 h 194"/>
                <a:gd name="T2" fmla="*/ 18 w 174"/>
                <a:gd name="T3" fmla="*/ 183 h 194"/>
                <a:gd name="T4" fmla="*/ 18 w 174"/>
                <a:gd name="T5" fmla="*/ 183 h 194"/>
                <a:gd name="T6" fmla="*/ 74 w 174"/>
                <a:gd name="T7" fmla="*/ 173 h 194"/>
                <a:gd name="T8" fmla="*/ 163 w 174"/>
                <a:gd name="T9" fmla="*/ 57 h 194"/>
                <a:gd name="T10" fmla="*/ 158 w 174"/>
                <a:gd name="T11" fmla="*/ 12 h 194"/>
                <a:gd name="T12" fmla="*/ 158 w 174"/>
                <a:gd name="T13" fmla="*/ 12 h 194"/>
                <a:gd name="T14" fmla="*/ 112 w 174"/>
                <a:gd name="T15" fmla="*/ 16 h 194"/>
                <a:gd name="T16" fmla="*/ 11 w 174"/>
                <a:gd name="T17" fmla="*/ 138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4" h="194">
                  <a:moveTo>
                    <a:pt x="11" y="138"/>
                  </a:moveTo>
                  <a:cubicBezTo>
                    <a:pt x="0" y="152"/>
                    <a:pt x="4" y="172"/>
                    <a:pt x="18" y="183"/>
                  </a:cubicBezTo>
                  <a:cubicBezTo>
                    <a:pt x="18" y="183"/>
                    <a:pt x="18" y="183"/>
                    <a:pt x="18" y="183"/>
                  </a:cubicBezTo>
                  <a:cubicBezTo>
                    <a:pt x="32" y="194"/>
                    <a:pt x="63" y="186"/>
                    <a:pt x="74" y="173"/>
                  </a:cubicBezTo>
                  <a:cubicBezTo>
                    <a:pt x="163" y="57"/>
                    <a:pt x="163" y="57"/>
                    <a:pt x="163" y="57"/>
                  </a:cubicBezTo>
                  <a:cubicBezTo>
                    <a:pt x="174" y="43"/>
                    <a:pt x="172" y="23"/>
                    <a:pt x="158" y="12"/>
                  </a:cubicBezTo>
                  <a:cubicBezTo>
                    <a:pt x="158" y="12"/>
                    <a:pt x="158" y="12"/>
                    <a:pt x="158" y="12"/>
                  </a:cubicBezTo>
                  <a:cubicBezTo>
                    <a:pt x="144" y="0"/>
                    <a:pt x="124" y="2"/>
                    <a:pt x="112" y="16"/>
                  </a:cubicBezTo>
                  <a:lnTo>
                    <a:pt x="11" y="1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3" name="Freeform 25"/>
            <p:cNvSpPr>
              <a:spLocks/>
            </p:cNvSpPr>
            <p:nvPr/>
          </p:nvSpPr>
          <p:spPr bwMode="auto">
            <a:xfrm>
              <a:off x="1387319" y="4836715"/>
              <a:ext cx="459291" cy="276716"/>
            </a:xfrm>
            <a:custGeom>
              <a:avLst/>
              <a:gdLst>
                <a:gd name="T0" fmla="*/ 146 w 198"/>
                <a:gd name="T1" fmla="*/ 0 h 119"/>
                <a:gd name="T2" fmla="*/ 26 w 198"/>
                <a:gd name="T3" fmla="*/ 50 h 119"/>
                <a:gd name="T4" fmla="*/ 7 w 198"/>
                <a:gd name="T5" fmla="*/ 94 h 119"/>
                <a:gd name="T6" fmla="*/ 7 w 198"/>
                <a:gd name="T7" fmla="*/ 94 h 119"/>
                <a:gd name="T8" fmla="*/ 50 w 198"/>
                <a:gd name="T9" fmla="*/ 112 h 119"/>
                <a:gd name="T10" fmla="*/ 198 w 198"/>
                <a:gd name="T11" fmla="*/ 43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8" h="119">
                  <a:moveTo>
                    <a:pt x="146" y="0"/>
                  </a:moveTo>
                  <a:cubicBezTo>
                    <a:pt x="26" y="50"/>
                    <a:pt x="26" y="50"/>
                    <a:pt x="26" y="50"/>
                  </a:cubicBezTo>
                  <a:cubicBezTo>
                    <a:pt x="8" y="57"/>
                    <a:pt x="0" y="77"/>
                    <a:pt x="7" y="94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14" y="111"/>
                    <a:pt x="33" y="119"/>
                    <a:pt x="50" y="112"/>
                  </a:cubicBezTo>
                  <a:cubicBezTo>
                    <a:pt x="198" y="43"/>
                    <a:pt x="198" y="43"/>
                    <a:pt x="198" y="4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736827" y="4007248"/>
            <a:ext cx="1044103" cy="1804356"/>
            <a:chOff x="5329803" y="4589954"/>
            <a:chExt cx="1044103" cy="1804356"/>
          </a:xfrm>
          <a:solidFill>
            <a:srgbClr val="2E2E2E"/>
          </a:solidFill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5981654" y="4589954"/>
              <a:ext cx="392252" cy="417926"/>
            </a:xfrm>
            <a:custGeom>
              <a:avLst/>
              <a:gdLst>
                <a:gd name="T0" fmla="*/ 111 w 169"/>
                <a:gd name="T1" fmla="*/ 166 h 180"/>
                <a:gd name="T2" fmla="*/ 156 w 169"/>
                <a:gd name="T3" fmla="*/ 167 h 180"/>
                <a:gd name="T4" fmla="*/ 156 w 169"/>
                <a:gd name="T5" fmla="*/ 167 h 180"/>
                <a:gd name="T6" fmla="*/ 154 w 169"/>
                <a:gd name="T7" fmla="*/ 110 h 180"/>
                <a:gd name="T8" fmla="*/ 60 w 169"/>
                <a:gd name="T9" fmla="*/ 15 h 180"/>
                <a:gd name="T10" fmla="*/ 14 w 169"/>
                <a:gd name="T11" fmla="*/ 12 h 180"/>
                <a:gd name="T12" fmla="*/ 14 w 169"/>
                <a:gd name="T13" fmla="*/ 12 h 180"/>
                <a:gd name="T14" fmla="*/ 12 w 169"/>
                <a:gd name="T15" fmla="*/ 58 h 180"/>
                <a:gd name="T16" fmla="*/ 111 w 169"/>
                <a:gd name="T17" fmla="*/ 16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9" h="180">
                  <a:moveTo>
                    <a:pt x="111" y="166"/>
                  </a:moveTo>
                  <a:cubicBezTo>
                    <a:pt x="123" y="180"/>
                    <a:pt x="142" y="179"/>
                    <a:pt x="156" y="167"/>
                  </a:cubicBezTo>
                  <a:cubicBezTo>
                    <a:pt x="156" y="167"/>
                    <a:pt x="156" y="167"/>
                    <a:pt x="156" y="167"/>
                  </a:cubicBezTo>
                  <a:cubicBezTo>
                    <a:pt x="169" y="155"/>
                    <a:pt x="166" y="123"/>
                    <a:pt x="154" y="110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48" y="1"/>
                    <a:pt x="28" y="0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" y="24"/>
                    <a:pt x="0" y="45"/>
                    <a:pt x="12" y="58"/>
                  </a:cubicBezTo>
                  <a:lnTo>
                    <a:pt x="111" y="1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6"/>
            <p:cNvSpPr>
              <a:spLocks/>
            </p:cNvSpPr>
            <p:nvPr/>
          </p:nvSpPr>
          <p:spPr bwMode="auto">
            <a:xfrm>
              <a:off x="5906056" y="4899475"/>
              <a:ext cx="436469" cy="276716"/>
            </a:xfrm>
            <a:custGeom>
              <a:avLst/>
              <a:gdLst>
                <a:gd name="T0" fmla="*/ 129 w 188"/>
                <a:gd name="T1" fmla="*/ 0 h 119"/>
                <a:gd name="T2" fmla="*/ 17 w 188"/>
                <a:gd name="T3" fmla="*/ 62 h 119"/>
                <a:gd name="T4" fmla="*/ 12 w 188"/>
                <a:gd name="T5" fmla="*/ 96 h 119"/>
                <a:gd name="T6" fmla="*/ 12 w 188"/>
                <a:gd name="T7" fmla="*/ 96 h 119"/>
                <a:gd name="T8" fmla="*/ 56 w 188"/>
                <a:gd name="T9" fmla="*/ 111 h 119"/>
                <a:gd name="T10" fmla="*/ 188 w 188"/>
                <a:gd name="T11" fmla="*/ 3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8" h="119">
                  <a:moveTo>
                    <a:pt x="129" y="0"/>
                  </a:moveTo>
                  <a:cubicBezTo>
                    <a:pt x="17" y="62"/>
                    <a:pt x="17" y="62"/>
                    <a:pt x="17" y="62"/>
                  </a:cubicBezTo>
                  <a:cubicBezTo>
                    <a:pt x="0" y="70"/>
                    <a:pt x="3" y="80"/>
                    <a:pt x="12" y="96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20" y="113"/>
                    <a:pt x="40" y="119"/>
                    <a:pt x="56" y="111"/>
                  </a:cubicBezTo>
                  <a:cubicBezTo>
                    <a:pt x="188" y="35"/>
                    <a:pt x="188" y="35"/>
                    <a:pt x="188" y="3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7" name="Freeform 26"/>
            <p:cNvSpPr>
              <a:spLocks/>
            </p:cNvSpPr>
            <p:nvPr/>
          </p:nvSpPr>
          <p:spPr bwMode="auto">
            <a:xfrm>
              <a:off x="5817621" y="4908033"/>
              <a:ext cx="410794" cy="797340"/>
            </a:xfrm>
            <a:custGeom>
              <a:avLst/>
              <a:gdLst>
                <a:gd name="T0" fmla="*/ 161 w 177"/>
                <a:gd name="T1" fmla="*/ 0 h 343"/>
                <a:gd name="T2" fmla="*/ 159 w 177"/>
                <a:gd name="T3" fmla="*/ 66 h 343"/>
                <a:gd name="T4" fmla="*/ 141 w 177"/>
                <a:gd name="T5" fmla="*/ 319 h 343"/>
                <a:gd name="T6" fmla="*/ 107 w 177"/>
                <a:gd name="T7" fmla="*/ 328 h 343"/>
                <a:gd name="T8" fmla="*/ 42 w 177"/>
                <a:gd name="T9" fmla="*/ 324 h 343"/>
                <a:gd name="T10" fmla="*/ 2 w 177"/>
                <a:gd name="T11" fmla="*/ 291 h 343"/>
                <a:gd name="T12" fmla="*/ 2 w 177"/>
                <a:gd name="T13" fmla="*/ 86 h 343"/>
                <a:gd name="T14" fmla="*/ 161 w 177"/>
                <a:gd name="T15" fmla="*/ 0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7" h="343">
                  <a:moveTo>
                    <a:pt x="161" y="0"/>
                  </a:moveTo>
                  <a:cubicBezTo>
                    <a:pt x="177" y="27"/>
                    <a:pt x="161" y="43"/>
                    <a:pt x="159" y="66"/>
                  </a:cubicBezTo>
                  <a:cubicBezTo>
                    <a:pt x="141" y="319"/>
                    <a:pt x="141" y="319"/>
                    <a:pt x="141" y="319"/>
                  </a:cubicBezTo>
                  <a:cubicBezTo>
                    <a:pt x="140" y="343"/>
                    <a:pt x="131" y="330"/>
                    <a:pt x="107" y="328"/>
                  </a:cubicBezTo>
                  <a:cubicBezTo>
                    <a:pt x="42" y="324"/>
                    <a:pt x="42" y="324"/>
                    <a:pt x="42" y="324"/>
                  </a:cubicBezTo>
                  <a:cubicBezTo>
                    <a:pt x="18" y="323"/>
                    <a:pt x="0" y="315"/>
                    <a:pt x="2" y="291"/>
                  </a:cubicBezTo>
                  <a:cubicBezTo>
                    <a:pt x="2" y="86"/>
                    <a:pt x="2" y="86"/>
                    <a:pt x="2" y="86"/>
                  </a:cubicBezTo>
                  <a:lnTo>
                    <a:pt x="1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Freeform 27"/>
            <p:cNvSpPr>
              <a:spLocks/>
            </p:cNvSpPr>
            <p:nvPr/>
          </p:nvSpPr>
          <p:spPr bwMode="auto">
            <a:xfrm>
              <a:off x="5732039" y="5363046"/>
              <a:ext cx="318081" cy="631881"/>
            </a:xfrm>
            <a:custGeom>
              <a:avLst/>
              <a:gdLst>
                <a:gd name="T0" fmla="*/ 82 w 137"/>
                <a:gd name="T1" fmla="*/ 238 h 272"/>
                <a:gd name="T2" fmla="*/ 34 w 137"/>
                <a:gd name="T3" fmla="*/ 266 h 272"/>
                <a:gd name="T4" fmla="*/ 34 w 137"/>
                <a:gd name="T5" fmla="*/ 266 h 272"/>
                <a:gd name="T6" fmla="*/ 6 w 137"/>
                <a:gd name="T7" fmla="*/ 218 h 272"/>
                <a:gd name="T8" fmla="*/ 55 w 137"/>
                <a:gd name="T9" fmla="*/ 33 h 272"/>
                <a:gd name="T10" fmla="*/ 103 w 137"/>
                <a:gd name="T11" fmla="*/ 5 h 272"/>
                <a:gd name="T12" fmla="*/ 103 w 137"/>
                <a:gd name="T13" fmla="*/ 5 h 272"/>
                <a:gd name="T14" fmla="*/ 131 w 137"/>
                <a:gd name="T15" fmla="*/ 54 h 272"/>
                <a:gd name="T16" fmla="*/ 82 w 137"/>
                <a:gd name="T17" fmla="*/ 238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7" h="272">
                  <a:moveTo>
                    <a:pt x="82" y="238"/>
                  </a:moveTo>
                  <a:cubicBezTo>
                    <a:pt x="76" y="259"/>
                    <a:pt x="55" y="272"/>
                    <a:pt x="34" y="266"/>
                  </a:cubicBezTo>
                  <a:cubicBezTo>
                    <a:pt x="34" y="266"/>
                    <a:pt x="34" y="266"/>
                    <a:pt x="34" y="266"/>
                  </a:cubicBezTo>
                  <a:cubicBezTo>
                    <a:pt x="13" y="261"/>
                    <a:pt x="0" y="239"/>
                    <a:pt x="6" y="218"/>
                  </a:cubicBezTo>
                  <a:cubicBezTo>
                    <a:pt x="55" y="33"/>
                    <a:pt x="55" y="33"/>
                    <a:pt x="55" y="33"/>
                  </a:cubicBezTo>
                  <a:cubicBezTo>
                    <a:pt x="60" y="12"/>
                    <a:pt x="82" y="0"/>
                    <a:pt x="103" y="5"/>
                  </a:cubicBezTo>
                  <a:cubicBezTo>
                    <a:pt x="103" y="5"/>
                    <a:pt x="103" y="5"/>
                    <a:pt x="103" y="5"/>
                  </a:cubicBezTo>
                  <a:cubicBezTo>
                    <a:pt x="124" y="11"/>
                    <a:pt x="137" y="33"/>
                    <a:pt x="131" y="54"/>
                  </a:cubicBezTo>
                  <a:lnTo>
                    <a:pt x="82" y="2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28"/>
            <p:cNvSpPr>
              <a:spLocks/>
            </p:cNvSpPr>
            <p:nvPr/>
          </p:nvSpPr>
          <p:spPr bwMode="auto">
            <a:xfrm>
              <a:off x="5645031" y="5823762"/>
              <a:ext cx="280995" cy="570548"/>
            </a:xfrm>
            <a:custGeom>
              <a:avLst/>
              <a:gdLst>
                <a:gd name="T0" fmla="*/ 82 w 121"/>
                <a:gd name="T1" fmla="*/ 211 h 246"/>
                <a:gd name="T2" fmla="*/ 36 w 121"/>
                <a:gd name="T3" fmla="*/ 242 h 246"/>
                <a:gd name="T4" fmla="*/ 36 w 121"/>
                <a:gd name="T5" fmla="*/ 242 h 246"/>
                <a:gd name="T6" fmla="*/ 5 w 121"/>
                <a:gd name="T7" fmla="*/ 195 h 246"/>
                <a:gd name="T8" fmla="*/ 39 w 121"/>
                <a:gd name="T9" fmla="*/ 35 h 246"/>
                <a:gd name="T10" fmla="*/ 86 w 121"/>
                <a:gd name="T11" fmla="*/ 4 h 246"/>
                <a:gd name="T12" fmla="*/ 86 w 121"/>
                <a:gd name="T13" fmla="*/ 4 h 246"/>
                <a:gd name="T14" fmla="*/ 116 w 121"/>
                <a:gd name="T15" fmla="*/ 50 h 246"/>
                <a:gd name="T16" fmla="*/ 82 w 121"/>
                <a:gd name="T17" fmla="*/ 211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1" h="246">
                  <a:moveTo>
                    <a:pt x="82" y="211"/>
                  </a:moveTo>
                  <a:cubicBezTo>
                    <a:pt x="78" y="232"/>
                    <a:pt x="57" y="246"/>
                    <a:pt x="36" y="242"/>
                  </a:cubicBezTo>
                  <a:cubicBezTo>
                    <a:pt x="36" y="242"/>
                    <a:pt x="36" y="242"/>
                    <a:pt x="36" y="242"/>
                  </a:cubicBezTo>
                  <a:cubicBezTo>
                    <a:pt x="14" y="237"/>
                    <a:pt x="0" y="216"/>
                    <a:pt x="5" y="19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43" y="13"/>
                    <a:pt x="64" y="0"/>
                    <a:pt x="86" y="4"/>
                  </a:cubicBezTo>
                  <a:cubicBezTo>
                    <a:pt x="86" y="4"/>
                    <a:pt x="86" y="4"/>
                    <a:pt x="86" y="4"/>
                  </a:cubicBezTo>
                  <a:cubicBezTo>
                    <a:pt x="107" y="8"/>
                    <a:pt x="121" y="29"/>
                    <a:pt x="116" y="50"/>
                  </a:cubicBezTo>
                  <a:lnTo>
                    <a:pt x="82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Freeform 29"/>
            <p:cNvSpPr>
              <a:spLocks/>
            </p:cNvSpPr>
            <p:nvPr/>
          </p:nvSpPr>
          <p:spPr bwMode="auto">
            <a:xfrm>
              <a:off x="5926025" y="5343076"/>
              <a:ext cx="253894" cy="633308"/>
            </a:xfrm>
            <a:custGeom>
              <a:avLst/>
              <a:gdLst>
                <a:gd name="T0" fmla="*/ 106 w 109"/>
                <a:gd name="T1" fmla="*/ 226 h 273"/>
                <a:gd name="T2" fmla="*/ 72 w 109"/>
                <a:gd name="T3" fmla="*/ 270 h 273"/>
                <a:gd name="T4" fmla="*/ 72 w 109"/>
                <a:gd name="T5" fmla="*/ 270 h 273"/>
                <a:gd name="T6" fmla="*/ 28 w 109"/>
                <a:gd name="T7" fmla="*/ 236 h 273"/>
                <a:gd name="T8" fmla="*/ 3 w 109"/>
                <a:gd name="T9" fmla="*/ 47 h 273"/>
                <a:gd name="T10" fmla="*/ 37 w 109"/>
                <a:gd name="T11" fmla="*/ 2 h 273"/>
                <a:gd name="T12" fmla="*/ 37 w 109"/>
                <a:gd name="T13" fmla="*/ 2 h 273"/>
                <a:gd name="T14" fmla="*/ 81 w 109"/>
                <a:gd name="T15" fmla="*/ 36 h 273"/>
                <a:gd name="T16" fmla="*/ 106 w 109"/>
                <a:gd name="T17" fmla="*/ 226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9" h="273">
                  <a:moveTo>
                    <a:pt x="106" y="226"/>
                  </a:moveTo>
                  <a:cubicBezTo>
                    <a:pt x="109" y="247"/>
                    <a:pt x="94" y="267"/>
                    <a:pt x="72" y="270"/>
                  </a:cubicBezTo>
                  <a:cubicBezTo>
                    <a:pt x="72" y="270"/>
                    <a:pt x="72" y="270"/>
                    <a:pt x="72" y="270"/>
                  </a:cubicBezTo>
                  <a:cubicBezTo>
                    <a:pt x="51" y="273"/>
                    <a:pt x="31" y="258"/>
                    <a:pt x="28" y="236"/>
                  </a:cubicBezTo>
                  <a:cubicBezTo>
                    <a:pt x="3" y="47"/>
                    <a:pt x="3" y="47"/>
                    <a:pt x="3" y="47"/>
                  </a:cubicBezTo>
                  <a:cubicBezTo>
                    <a:pt x="0" y="25"/>
                    <a:pt x="16" y="5"/>
                    <a:pt x="37" y="2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59" y="0"/>
                    <a:pt x="79" y="15"/>
                    <a:pt x="81" y="36"/>
                  </a:cubicBezTo>
                  <a:lnTo>
                    <a:pt x="106" y="2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Freeform 30"/>
            <p:cNvSpPr>
              <a:spLocks/>
            </p:cNvSpPr>
            <p:nvPr/>
          </p:nvSpPr>
          <p:spPr bwMode="auto">
            <a:xfrm>
              <a:off x="5987360" y="5809499"/>
              <a:ext cx="268157" cy="573400"/>
            </a:xfrm>
            <a:custGeom>
              <a:avLst/>
              <a:gdLst>
                <a:gd name="T0" fmla="*/ 112 w 116"/>
                <a:gd name="T1" fmla="*/ 196 h 247"/>
                <a:gd name="T2" fmla="*/ 80 w 116"/>
                <a:gd name="T3" fmla="*/ 243 h 247"/>
                <a:gd name="T4" fmla="*/ 80 w 116"/>
                <a:gd name="T5" fmla="*/ 243 h 247"/>
                <a:gd name="T6" fmla="*/ 34 w 116"/>
                <a:gd name="T7" fmla="*/ 211 h 247"/>
                <a:gd name="T8" fmla="*/ 4 w 116"/>
                <a:gd name="T9" fmla="*/ 50 h 247"/>
                <a:gd name="T10" fmla="*/ 36 w 116"/>
                <a:gd name="T11" fmla="*/ 4 h 247"/>
                <a:gd name="T12" fmla="*/ 36 w 116"/>
                <a:gd name="T13" fmla="*/ 4 h 247"/>
                <a:gd name="T14" fmla="*/ 82 w 116"/>
                <a:gd name="T15" fmla="*/ 35 h 247"/>
                <a:gd name="T16" fmla="*/ 112 w 116"/>
                <a:gd name="T17" fmla="*/ 196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" h="247">
                  <a:moveTo>
                    <a:pt x="112" y="196"/>
                  </a:moveTo>
                  <a:cubicBezTo>
                    <a:pt x="116" y="218"/>
                    <a:pt x="102" y="238"/>
                    <a:pt x="80" y="243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59" y="247"/>
                    <a:pt x="38" y="233"/>
                    <a:pt x="34" y="211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0" y="29"/>
                    <a:pt x="14" y="8"/>
                    <a:pt x="36" y="4"/>
                  </a:cubicBezTo>
                  <a:cubicBezTo>
                    <a:pt x="36" y="4"/>
                    <a:pt x="36" y="4"/>
                    <a:pt x="36" y="4"/>
                  </a:cubicBezTo>
                  <a:cubicBezTo>
                    <a:pt x="57" y="0"/>
                    <a:pt x="78" y="14"/>
                    <a:pt x="82" y="35"/>
                  </a:cubicBezTo>
                  <a:lnTo>
                    <a:pt x="112" y="19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Freeform 31"/>
            <p:cNvSpPr>
              <a:spLocks/>
            </p:cNvSpPr>
            <p:nvPr/>
          </p:nvSpPr>
          <p:spPr bwMode="auto">
            <a:xfrm>
              <a:off x="5714923" y="4651287"/>
              <a:ext cx="355166" cy="355165"/>
            </a:xfrm>
            <a:custGeom>
              <a:avLst/>
              <a:gdLst>
                <a:gd name="T0" fmla="*/ 151 w 153"/>
                <a:gd name="T1" fmla="*/ 81 h 153"/>
                <a:gd name="T2" fmla="*/ 73 w 153"/>
                <a:gd name="T3" fmla="*/ 151 h 153"/>
                <a:gd name="T4" fmla="*/ 3 w 153"/>
                <a:gd name="T5" fmla="*/ 73 h 153"/>
                <a:gd name="T6" fmla="*/ 81 w 153"/>
                <a:gd name="T7" fmla="*/ 3 h 153"/>
                <a:gd name="T8" fmla="*/ 151 w 153"/>
                <a:gd name="T9" fmla="*/ 8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" h="153">
                  <a:moveTo>
                    <a:pt x="151" y="81"/>
                  </a:moveTo>
                  <a:cubicBezTo>
                    <a:pt x="149" y="122"/>
                    <a:pt x="114" y="153"/>
                    <a:pt x="73" y="151"/>
                  </a:cubicBezTo>
                  <a:cubicBezTo>
                    <a:pt x="32" y="149"/>
                    <a:pt x="0" y="114"/>
                    <a:pt x="3" y="73"/>
                  </a:cubicBezTo>
                  <a:cubicBezTo>
                    <a:pt x="5" y="32"/>
                    <a:pt x="40" y="0"/>
                    <a:pt x="81" y="3"/>
                  </a:cubicBezTo>
                  <a:cubicBezTo>
                    <a:pt x="122" y="5"/>
                    <a:pt x="153" y="40"/>
                    <a:pt x="151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3" name="Freeform 32"/>
            <p:cNvSpPr>
              <a:spLocks/>
            </p:cNvSpPr>
            <p:nvPr/>
          </p:nvSpPr>
          <p:spPr bwMode="auto">
            <a:xfrm>
              <a:off x="5329803" y="4989337"/>
              <a:ext cx="436469" cy="383693"/>
            </a:xfrm>
            <a:custGeom>
              <a:avLst/>
              <a:gdLst>
                <a:gd name="T0" fmla="*/ 173 w 188"/>
                <a:gd name="T1" fmla="*/ 98 h 165"/>
                <a:gd name="T2" fmla="*/ 178 w 188"/>
                <a:gd name="T3" fmla="*/ 143 h 165"/>
                <a:gd name="T4" fmla="*/ 178 w 188"/>
                <a:gd name="T5" fmla="*/ 143 h 165"/>
                <a:gd name="T6" fmla="*/ 121 w 188"/>
                <a:gd name="T7" fmla="*/ 147 h 165"/>
                <a:gd name="T8" fmla="*/ 17 w 188"/>
                <a:gd name="T9" fmla="*/ 63 h 165"/>
                <a:gd name="T10" fmla="*/ 10 w 188"/>
                <a:gd name="T11" fmla="*/ 17 h 165"/>
                <a:gd name="T12" fmla="*/ 10 w 188"/>
                <a:gd name="T13" fmla="*/ 17 h 165"/>
                <a:gd name="T14" fmla="*/ 55 w 188"/>
                <a:gd name="T15" fmla="*/ 10 h 165"/>
                <a:gd name="T16" fmla="*/ 173 w 188"/>
                <a:gd name="T17" fmla="*/ 9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8" h="165">
                  <a:moveTo>
                    <a:pt x="173" y="98"/>
                  </a:moveTo>
                  <a:cubicBezTo>
                    <a:pt x="188" y="108"/>
                    <a:pt x="188" y="128"/>
                    <a:pt x="178" y="143"/>
                  </a:cubicBezTo>
                  <a:cubicBezTo>
                    <a:pt x="178" y="143"/>
                    <a:pt x="178" y="143"/>
                    <a:pt x="178" y="143"/>
                  </a:cubicBezTo>
                  <a:cubicBezTo>
                    <a:pt x="167" y="157"/>
                    <a:pt x="141" y="165"/>
                    <a:pt x="121" y="147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3" y="52"/>
                    <a:pt x="0" y="32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21" y="3"/>
                    <a:pt x="41" y="0"/>
                    <a:pt x="55" y="10"/>
                  </a:cubicBezTo>
                  <a:lnTo>
                    <a:pt x="173" y="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Freeform 33"/>
            <p:cNvSpPr>
              <a:spLocks/>
            </p:cNvSpPr>
            <p:nvPr/>
          </p:nvSpPr>
          <p:spPr bwMode="auto">
            <a:xfrm>
              <a:off x="5647884" y="4969368"/>
              <a:ext cx="499229" cy="377987"/>
            </a:xfrm>
            <a:custGeom>
              <a:avLst/>
              <a:gdLst>
                <a:gd name="T0" fmla="*/ 0 w 215"/>
                <a:gd name="T1" fmla="*/ 97 h 163"/>
                <a:gd name="T2" fmla="*/ 156 w 215"/>
                <a:gd name="T3" fmla="*/ 17 h 163"/>
                <a:gd name="T4" fmla="*/ 201 w 215"/>
                <a:gd name="T5" fmla="*/ 13 h 163"/>
                <a:gd name="T6" fmla="*/ 201 w 215"/>
                <a:gd name="T7" fmla="*/ 13 h 163"/>
                <a:gd name="T8" fmla="*/ 202 w 215"/>
                <a:gd name="T9" fmla="*/ 60 h 163"/>
                <a:gd name="T10" fmla="*/ 27 w 215"/>
                <a:gd name="T11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5" h="163">
                  <a:moveTo>
                    <a:pt x="0" y="97"/>
                  </a:moveTo>
                  <a:cubicBezTo>
                    <a:pt x="0" y="97"/>
                    <a:pt x="121" y="36"/>
                    <a:pt x="156" y="17"/>
                  </a:cubicBezTo>
                  <a:cubicBezTo>
                    <a:pt x="179" y="4"/>
                    <a:pt x="187" y="0"/>
                    <a:pt x="201" y="13"/>
                  </a:cubicBezTo>
                  <a:cubicBezTo>
                    <a:pt x="201" y="13"/>
                    <a:pt x="201" y="13"/>
                    <a:pt x="201" y="13"/>
                  </a:cubicBezTo>
                  <a:cubicBezTo>
                    <a:pt x="214" y="26"/>
                    <a:pt x="215" y="47"/>
                    <a:pt x="202" y="60"/>
                  </a:cubicBezTo>
                  <a:cubicBezTo>
                    <a:pt x="27" y="163"/>
                    <a:pt x="27" y="163"/>
                    <a:pt x="27" y="1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809803" y="2616537"/>
            <a:ext cx="1390709" cy="2287896"/>
            <a:chOff x="3402779" y="3199243"/>
            <a:chExt cx="1390709" cy="2287896"/>
          </a:xfrm>
          <a:solidFill>
            <a:srgbClr val="2E2E2E"/>
          </a:solidFill>
        </p:grpSpPr>
        <p:sp>
          <p:nvSpPr>
            <p:cNvPr id="26" name="Freeform 34"/>
            <p:cNvSpPr>
              <a:spLocks/>
            </p:cNvSpPr>
            <p:nvPr/>
          </p:nvSpPr>
          <p:spPr bwMode="auto">
            <a:xfrm>
              <a:off x="3683773" y="4318943"/>
              <a:ext cx="355166" cy="698921"/>
            </a:xfrm>
            <a:custGeom>
              <a:avLst/>
              <a:gdLst>
                <a:gd name="T0" fmla="*/ 147 w 153"/>
                <a:gd name="T1" fmla="*/ 241 h 301"/>
                <a:gd name="T2" fmla="*/ 116 w 153"/>
                <a:gd name="T3" fmla="*/ 294 h 301"/>
                <a:gd name="T4" fmla="*/ 116 w 153"/>
                <a:gd name="T5" fmla="*/ 294 h 301"/>
                <a:gd name="T6" fmla="*/ 63 w 153"/>
                <a:gd name="T7" fmla="*/ 264 h 301"/>
                <a:gd name="T8" fmla="*/ 7 w 153"/>
                <a:gd name="T9" fmla="*/ 60 h 301"/>
                <a:gd name="T10" fmla="*/ 37 w 153"/>
                <a:gd name="T11" fmla="*/ 6 h 301"/>
                <a:gd name="T12" fmla="*/ 37 w 153"/>
                <a:gd name="T13" fmla="*/ 6 h 301"/>
                <a:gd name="T14" fmla="*/ 91 w 153"/>
                <a:gd name="T15" fmla="*/ 37 h 301"/>
                <a:gd name="T16" fmla="*/ 147 w 153"/>
                <a:gd name="T17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3" h="301">
                  <a:moveTo>
                    <a:pt x="147" y="241"/>
                  </a:moveTo>
                  <a:cubicBezTo>
                    <a:pt x="153" y="264"/>
                    <a:pt x="140" y="288"/>
                    <a:pt x="116" y="294"/>
                  </a:cubicBezTo>
                  <a:cubicBezTo>
                    <a:pt x="116" y="294"/>
                    <a:pt x="116" y="294"/>
                    <a:pt x="116" y="294"/>
                  </a:cubicBezTo>
                  <a:cubicBezTo>
                    <a:pt x="93" y="301"/>
                    <a:pt x="69" y="287"/>
                    <a:pt x="63" y="264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0" y="37"/>
                    <a:pt x="14" y="13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61" y="0"/>
                    <a:pt x="85" y="13"/>
                    <a:pt x="91" y="37"/>
                  </a:cubicBezTo>
                  <a:lnTo>
                    <a:pt x="147" y="2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7" name="Freeform 35"/>
            <p:cNvSpPr>
              <a:spLocks/>
            </p:cNvSpPr>
            <p:nvPr/>
          </p:nvSpPr>
          <p:spPr bwMode="auto">
            <a:xfrm>
              <a:off x="3832115" y="4822451"/>
              <a:ext cx="440748" cy="596222"/>
            </a:xfrm>
            <a:custGeom>
              <a:avLst/>
              <a:gdLst>
                <a:gd name="T0" fmla="*/ 178 w 190"/>
                <a:gd name="T1" fmla="*/ 185 h 257"/>
                <a:gd name="T2" fmla="*/ 163 w 190"/>
                <a:gd name="T3" fmla="*/ 244 h 257"/>
                <a:gd name="T4" fmla="*/ 163 w 190"/>
                <a:gd name="T5" fmla="*/ 244 h 257"/>
                <a:gd name="T6" fmla="*/ 103 w 190"/>
                <a:gd name="T7" fmla="*/ 229 h 257"/>
                <a:gd name="T8" fmla="*/ 12 w 190"/>
                <a:gd name="T9" fmla="*/ 72 h 257"/>
                <a:gd name="T10" fmla="*/ 27 w 190"/>
                <a:gd name="T11" fmla="*/ 12 h 257"/>
                <a:gd name="T12" fmla="*/ 27 w 190"/>
                <a:gd name="T13" fmla="*/ 12 h 257"/>
                <a:gd name="T14" fmla="*/ 87 w 190"/>
                <a:gd name="T15" fmla="*/ 27 h 257"/>
                <a:gd name="T16" fmla="*/ 178 w 190"/>
                <a:gd name="T17" fmla="*/ 185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57">
                  <a:moveTo>
                    <a:pt x="178" y="185"/>
                  </a:moveTo>
                  <a:cubicBezTo>
                    <a:pt x="190" y="205"/>
                    <a:pt x="184" y="232"/>
                    <a:pt x="163" y="244"/>
                  </a:cubicBezTo>
                  <a:cubicBezTo>
                    <a:pt x="163" y="244"/>
                    <a:pt x="163" y="244"/>
                    <a:pt x="163" y="244"/>
                  </a:cubicBezTo>
                  <a:cubicBezTo>
                    <a:pt x="142" y="257"/>
                    <a:pt x="115" y="250"/>
                    <a:pt x="103" y="229"/>
                  </a:cubicBezTo>
                  <a:cubicBezTo>
                    <a:pt x="12" y="72"/>
                    <a:pt x="12" y="72"/>
                    <a:pt x="12" y="72"/>
                  </a:cubicBezTo>
                  <a:cubicBezTo>
                    <a:pt x="0" y="51"/>
                    <a:pt x="6" y="24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48" y="0"/>
                    <a:pt x="75" y="7"/>
                    <a:pt x="87" y="27"/>
                  </a:cubicBezTo>
                  <a:lnTo>
                    <a:pt x="178" y="1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Freeform 36"/>
            <p:cNvSpPr>
              <a:spLocks/>
            </p:cNvSpPr>
            <p:nvPr/>
          </p:nvSpPr>
          <p:spPr bwMode="auto">
            <a:xfrm>
              <a:off x="3551121" y="3871064"/>
              <a:ext cx="496376" cy="825867"/>
            </a:xfrm>
            <a:custGeom>
              <a:avLst/>
              <a:gdLst>
                <a:gd name="T0" fmla="*/ 165 w 214"/>
                <a:gd name="T1" fmla="*/ 314 h 356"/>
                <a:gd name="T2" fmla="*/ 111 w 214"/>
                <a:gd name="T3" fmla="*/ 352 h 356"/>
                <a:gd name="T4" fmla="*/ 39 w 214"/>
                <a:gd name="T5" fmla="*/ 339 h 356"/>
                <a:gd name="T6" fmla="*/ 5 w 214"/>
                <a:gd name="T7" fmla="*/ 295 h 356"/>
                <a:gd name="T8" fmla="*/ 45 w 214"/>
                <a:gd name="T9" fmla="*/ 43 h 356"/>
                <a:gd name="T10" fmla="*/ 100 w 214"/>
                <a:gd name="T11" fmla="*/ 5 h 356"/>
                <a:gd name="T12" fmla="*/ 172 w 214"/>
                <a:gd name="T13" fmla="*/ 18 h 356"/>
                <a:gd name="T14" fmla="*/ 210 w 214"/>
                <a:gd name="T15" fmla="*/ 73 h 356"/>
                <a:gd name="T16" fmla="*/ 165 w 214"/>
                <a:gd name="T17" fmla="*/ 314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4" h="356">
                  <a:moveTo>
                    <a:pt x="165" y="314"/>
                  </a:moveTo>
                  <a:cubicBezTo>
                    <a:pt x="161" y="339"/>
                    <a:pt x="136" y="356"/>
                    <a:pt x="111" y="352"/>
                  </a:cubicBezTo>
                  <a:cubicBezTo>
                    <a:pt x="39" y="339"/>
                    <a:pt x="39" y="339"/>
                    <a:pt x="39" y="339"/>
                  </a:cubicBezTo>
                  <a:cubicBezTo>
                    <a:pt x="14" y="334"/>
                    <a:pt x="0" y="321"/>
                    <a:pt x="5" y="295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50" y="17"/>
                    <a:pt x="75" y="0"/>
                    <a:pt x="100" y="5"/>
                  </a:cubicBezTo>
                  <a:cubicBezTo>
                    <a:pt x="172" y="18"/>
                    <a:pt x="172" y="18"/>
                    <a:pt x="172" y="18"/>
                  </a:cubicBezTo>
                  <a:cubicBezTo>
                    <a:pt x="197" y="23"/>
                    <a:pt x="214" y="47"/>
                    <a:pt x="210" y="73"/>
                  </a:cubicBezTo>
                  <a:lnTo>
                    <a:pt x="165" y="3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Freeform 37"/>
            <p:cNvSpPr>
              <a:spLocks/>
            </p:cNvSpPr>
            <p:nvPr/>
          </p:nvSpPr>
          <p:spPr bwMode="auto">
            <a:xfrm>
              <a:off x="3498345" y="4326075"/>
              <a:ext cx="296685" cy="703200"/>
            </a:xfrm>
            <a:custGeom>
              <a:avLst/>
              <a:gdLst>
                <a:gd name="T0" fmla="*/ 90 w 128"/>
                <a:gd name="T1" fmla="*/ 263 h 303"/>
                <a:gd name="T2" fmla="*/ 40 w 128"/>
                <a:gd name="T3" fmla="*/ 299 h 303"/>
                <a:gd name="T4" fmla="*/ 40 w 128"/>
                <a:gd name="T5" fmla="*/ 299 h 303"/>
                <a:gd name="T6" fmla="*/ 4 w 128"/>
                <a:gd name="T7" fmla="*/ 249 h 303"/>
                <a:gd name="T8" fmla="*/ 37 w 128"/>
                <a:gd name="T9" fmla="*/ 40 h 303"/>
                <a:gd name="T10" fmla="*/ 88 w 128"/>
                <a:gd name="T11" fmla="*/ 4 h 303"/>
                <a:gd name="T12" fmla="*/ 88 w 128"/>
                <a:gd name="T13" fmla="*/ 4 h 303"/>
                <a:gd name="T14" fmla="*/ 124 w 128"/>
                <a:gd name="T15" fmla="*/ 54 h 303"/>
                <a:gd name="T16" fmla="*/ 90 w 128"/>
                <a:gd name="T17" fmla="*/ 263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8" h="303">
                  <a:moveTo>
                    <a:pt x="90" y="263"/>
                  </a:moveTo>
                  <a:cubicBezTo>
                    <a:pt x="86" y="287"/>
                    <a:pt x="64" y="303"/>
                    <a:pt x="40" y="299"/>
                  </a:cubicBezTo>
                  <a:cubicBezTo>
                    <a:pt x="40" y="299"/>
                    <a:pt x="40" y="299"/>
                    <a:pt x="40" y="299"/>
                  </a:cubicBezTo>
                  <a:cubicBezTo>
                    <a:pt x="16" y="295"/>
                    <a:pt x="0" y="273"/>
                    <a:pt x="4" y="249"/>
                  </a:cubicBezTo>
                  <a:cubicBezTo>
                    <a:pt x="37" y="40"/>
                    <a:pt x="37" y="40"/>
                    <a:pt x="37" y="40"/>
                  </a:cubicBezTo>
                  <a:cubicBezTo>
                    <a:pt x="41" y="17"/>
                    <a:pt x="64" y="0"/>
                    <a:pt x="88" y="4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111" y="8"/>
                    <a:pt x="128" y="31"/>
                    <a:pt x="124" y="54"/>
                  </a:cubicBezTo>
                  <a:lnTo>
                    <a:pt x="90" y="2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0" name="Freeform 38"/>
            <p:cNvSpPr>
              <a:spLocks/>
            </p:cNvSpPr>
            <p:nvPr/>
          </p:nvSpPr>
          <p:spPr bwMode="auto">
            <a:xfrm>
              <a:off x="3498345" y="4852405"/>
              <a:ext cx="255321" cy="634734"/>
            </a:xfrm>
            <a:custGeom>
              <a:avLst/>
              <a:gdLst>
                <a:gd name="T0" fmla="*/ 107 w 110"/>
                <a:gd name="T1" fmla="*/ 222 h 273"/>
                <a:gd name="T2" fmla="*/ 68 w 110"/>
                <a:gd name="T3" fmla="*/ 270 h 273"/>
                <a:gd name="T4" fmla="*/ 68 w 110"/>
                <a:gd name="T5" fmla="*/ 270 h 273"/>
                <a:gd name="T6" fmla="*/ 20 w 110"/>
                <a:gd name="T7" fmla="*/ 231 h 273"/>
                <a:gd name="T8" fmla="*/ 2 w 110"/>
                <a:gd name="T9" fmla="*/ 51 h 273"/>
                <a:gd name="T10" fmla="*/ 41 w 110"/>
                <a:gd name="T11" fmla="*/ 2 h 273"/>
                <a:gd name="T12" fmla="*/ 41 w 110"/>
                <a:gd name="T13" fmla="*/ 2 h 273"/>
                <a:gd name="T14" fmla="*/ 89 w 110"/>
                <a:gd name="T15" fmla="*/ 41 h 273"/>
                <a:gd name="T16" fmla="*/ 107 w 110"/>
                <a:gd name="T17" fmla="*/ 222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0" h="273">
                  <a:moveTo>
                    <a:pt x="107" y="222"/>
                  </a:moveTo>
                  <a:cubicBezTo>
                    <a:pt x="110" y="246"/>
                    <a:pt x="92" y="267"/>
                    <a:pt x="68" y="270"/>
                  </a:cubicBezTo>
                  <a:cubicBezTo>
                    <a:pt x="68" y="270"/>
                    <a:pt x="68" y="270"/>
                    <a:pt x="68" y="270"/>
                  </a:cubicBezTo>
                  <a:cubicBezTo>
                    <a:pt x="44" y="273"/>
                    <a:pt x="23" y="255"/>
                    <a:pt x="20" y="23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0" y="27"/>
                    <a:pt x="17" y="5"/>
                    <a:pt x="41" y="2"/>
                  </a:cubicBezTo>
                  <a:cubicBezTo>
                    <a:pt x="41" y="2"/>
                    <a:pt x="41" y="2"/>
                    <a:pt x="41" y="2"/>
                  </a:cubicBezTo>
                  <a:cubicBezTo>
                    <a:pt x="65" y="0"/>
                    <a:pt x="86" y="17"/>
                    <a:pt x="89" y="41"/>
                  </a:cubicBezTo>
                  <a:lnTo>
                    <a:pt x="107" y="2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Freeform 39"/>
            <p:cNvSpPr>
              <a:spLocks/>
            </p:cNvSpPr>
            <p:nvPr/>
          </p:nvSpPr>
          <p:spPr bwMode="auto">
            <a:xfrm>
              <a:off x="3402779" y="3199243"/>
              <a:ext cx="192560" cy="536315"/>
            </a:xfrm>
            <a:custGeom>
              <a:avLst/>
              <a:gdLst>
                <a:gd name="T0" fmla="*/ 82 w 83"/>
                <a:gd name="T1" fmla="*/ 193 h 231"/>
                <a:gd name="T2" fmla="*/ 51 w 83"/>
                <a:gd name="T3" fmla="*/ 230 h 231"/>
                <a:gd name="T4" fmla="*/ 51 w 83"/>
                <a:gd name="T5" fmla="*/ 230 h 231"/>
                <a:gd name="T6" fmla="*/ 15 w 83"/>
                <a:gd name="T7" fmla="*/ 199 h 231"/>
                <a:gd name="T8" fmla="*/ 1 w 83"/>
                <a:gd name="T9" fmla="*/ 38 h 231"/>
                <a:gd name="T10" fmla="*/ 32 w 83"/>
                <a:gd name="T11" fmla="*/ 2 h 231"/>
                <a:gd name="T12" fmla="*/ 32 w 83"/>
                <a:gd name="T13" fmla="*/ 2 h 231"/>
                <a:gd name="T14" fmla="*/ 68 w 83"/>
                <a:gd name="T15" fmla="*/ 32 h 231"/>
                <a:gd name="T16" fmla="*/ 82 w 83"/>
                <a:gd name="T17" fmla="*/ 193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3" h="231">
                  <a:moveTo>
                    <a:pt x="82" y="193"/>
                  </a:moveTo>
                  <a:cubicBezTo>
                    <a:pt x="83" y="212"/>
                    <a:pt x="70" y="228"/>
                    <a:pt x="51" y="230"/>
                  </a:cubicBezTo>
                  <a:cubicBezTo>
                    <a:pt x="51" y="230"/>
                    <a:pt x="51" y="230"/>
                    <a:pt x="51" y="230"/>
                  </a:cubicBezTo>
                  <a:cubicBezTo>
                    <a:pt x="33" y="231"/>
                    <a:pt x="17" y="218"/>
                    <a:pt x="15" y="199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0" y="19"/>
                    <a:pt x="13" y="3"/>
                    <a:pt x="32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50" y="0"/>
                    <a:pt x="66" y="14"/>
                    <a:pt x="68" y="32"/>
                  </a:cubicBezTo>
                  <a:lnTo>
                    <a:pt x="82" y="1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Freeform 40"/>
            <p:cNvSpPr>
              <a:spLocks/>
            </p:cNvSpPr>
            <p:nvPr/>
          </p:nvSpPr>
          <p:spPr bwMode="auto">
            <a:xfrm>
              <a:off x="3429879" y="3575805"/>
              <a:ext cx="425058" cy="527757"/>
            </a:xfrm>
            <a:custGeom>
              <a:avLst/>
              <a:gdLst>
                <a:gd name="T0" fmla="*/ 172 w 183"/>
                <a:gd name="T1" fmla="*/ 170 h 227"/>
                <a:gd name="T2" fmla="*/ 163 w 183"/>
                <a:gd name="T3" fmla="*/ 216 h 227"/>
                <a:gd name="T4" fmla="*/ 163 w 183"/>
                <a:gd name="T5" fmla="*/ 216 h 227"/>
                <a:gd name="T6" fmla="*/ 117 w 183"/>
                <a:gd name="T7" fmla="*/ 207 h 227"/>
                <a:gd name="T8" fmla="*/ 10 w 183"/>
                <a:gd name="T9" fmla="*/ 57 h 227"/>
                <a:gd name="T10" fmla="*/ 19 w 183"/>
                <a:gd name="T11" fmla="*/ 11 h 227"/>
                <a:gd name="T12" fmla="*/ 19 w 183"/>
                <a:gd name="T13" fmla="*/ 11 h 227"/>
                <a:gd name="T14" fmla="*/ 66 w 183"/>
                <a:gd name="T15" fmla="*/ 20 h 227"/>
                <a:gd name="T16" fmla="*/ 172 w 183"/>
                <a:gd name="T17" fmla="*/ 17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3" h="227">
                  <a:moveTo>
                    <a:pt x="172" y="170"/>
                  </a:moveTo>
                  <a:cubicBezTo>
                    <a:pt x="183" y="185"/>
                    <a:pt x="179" y="206"/>
                    <a:pt x="163" y="216"/>
                  </a:cubicBezTo>
                  <a:cubicBezTo>
                    <a:pt x="163" y="216"/>
                    <a:pt x="163" y="216"/>
                    <a:pt x="163" y="216"/>
                  </a:cubicBezTo>
                  <a:cubicBezTo>
                    <a:pt x="148" y="227"/>
                    <a:pt x="127" y="222"/>
                    <a:pt x="117" y="20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0" y="42"/>
                    <a:pt x="4" y="2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34" y="0"/>
                    <a:pt x="55" y="4"/>
                    <a:pt x="66" y="20"/>
                  </a:cubicBezTo>
                  <a:lnTo>
                    <a:pt x="17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Freeform 41"/>
            <p:cNvSpPr>
              <a:spLocks/>
            </p:cNvSpPr>
            <p:nvPr/>
          </p:nvSpPr>
          <p:spPr bwMode="auto">
            <a:xfrm>
              <a:off x="3850659" y="3903870"/>
              <a:ext cx="514920" cy="342329"/>
            </a:xfrm>
            <a:custGeom>
              <a:avLst/>
              <a:gdLst>
                <a:gd name="T0" fmla="*/ 199 w 222"/>
                <a:gd name="T1" fmla="*/ 80 h 148"/>
                <a:gd name="T2" fmla="*/ 214 w 222"/>
                <a:gd name="T3" fmla="*/ 125 h 148"/>
                <a:gd name="T4" fmla="*/ 214 w 222"/>
                <a:gd name="T5" fmla="*/ 125 h 148"/>
                <a:gd name="T6" fmla="*/ 169 w 222"/>
                <a:gd name="T7" fmla="*/ 140 h 148"/>
                <a:gd name="T8" fmla="*/ 24 w 222"/>
                <a:gd name="T9" fmla="*/ 69 h 148"/>
                <a:gd name="T10" fmla="*/ 9 w 222"/>
                <a:gd name="T11" fmla="*/ 24 h 148"/>
                <a:gd name="T12" fmla="*/ 9 w 222"/>
                <a:gd name="T13" fmla="*/ 24 h 148"/>
                <a:gd name="T14" fmla="*/ 54 w 222"/>
                <a:gd name="T15" fmla="*/ 9 h 148"/>
                <a:gd name="T16" fmla="*/ 199 w 222"/>
                <a:gd name="T17" fmla="*/ 80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2" h="148">
                  <a:moveTo>
                    <a:pt x="199" y="80"/>
                  </a:moveTo>
                  <a:cubicBezTo>
                    <a:pt x="215" y="88"/>
                    <a:pt x="222" y="108"/>
                    <a:pt x="214" y="125"/>
                  </a:cubicBezTo>
                  <a:cubicBezTo>
                    <a:pt x="214" y="125"/>
                    <a:pt x="214" y="125"/>
                    <a:pt x="214" y="125"/>
                  </a:cubicBezTo>
                  <a:cubicBezTo>
                    <a:pt x="206" y="142"/>
                    <a:pt x="186" y="148"/>
                    <a:pt x="169" y="140"/>
                  </a:cubicBezTo>
                  <a:cubicBezTo>
                    <a:pt x="24" y="69"/>
                    <a:pt x="24" y="69"/>
                    <a:pt x="24" y="69"/>
                  </a:cubicBezTo>
                  <a:cubicBezTo>
                    <a:pt x="7" y="60"/>
                    <a:pt x="0" y="40"/>
                    <a:pt x="9" y="24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17" y="7"/>
                    <a:pt x="37" y="0"/>
                    <a:pt x="54" y="9"/>
                  </a:cubicBezTo>
                  <a:lnTo>
                    <a:pt x="199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42"/>
            <p:cNvSpPr>
              <a:spLocks/>
            </p:cNvSpPr>
            <p:nvPr/>
          </p:nvSpPr>
          <p:spPr bwMode="auto">
            <a:xfrm>
              <a:off x="4208677" y="4049359"/>
              <a:ext cx="584811" cy="192559"/>
            </a:xfrm>
            <a:custGeom>
              <a:avLst/>
              <a:gdLst>
                <a:gd name="T0" fmla="*/ 216 w 252"/>
                <a:gd name="T1" fmla="*/ 1 h 83"/>
                <a:gd name="T2" fmla="*/ 251 w 252"/>
                <a:gd name="T3" fmla="*/ 33 h 83"/>
                <a:gd name="T4" fmla="*/ 251 w 252"/>
                <a:gd name="T5" fmla="*/ 33 h 83"/>
                <a:gd name="T6" fmla="*/ 219 w 252"/>
                <a:gd name="T7" fmla="*/ 68 h 83"/>
                <a:gd name="T8" fmla="*/ 36 w 252"/>
                <a:gd name="T9" fmla="*/ 82 h 83"/>
                <a:gd name="T10" fmla="*/ 1 w 252"/>
                <a:gd name="T11" fmla="*/ 50 h 83"/>
                <a:gd name="T12" fmla="*/ 1 w 252"/>
                <a:gd name="T13" fmla="*/ 50 h 83"/>
                <a:gd name="T14" fmla="*/ 33 w 252"/>
                <a:gd name="T15" fmla="*/ 15 h 83"/>
                <a:gd name="T16" fmla="*/ 216 w 252"/>
                <a:gd name="T17" fmla="*/ 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2" h="83">
                  <a:moveTo>
                    <a:pt x="216" y="1"/>
                  </a:moveTo>
                  <a:cubicBezTo>
                    <a:pt x="235" y="0"/>
                    <a:pt x="250" y="15"/>
                    <a:pt x="251" y="33"/>
                  </a:cubicBezTo>
                  <a:cubicBezTo>
                    <a:pt x="251" y="33"/>
                    <a:pt x="251" y="33"/>
                    <a:pt x="251" y="33"/>
                  </a:cubicBezTo>
                  <a:cubicBezTo>
                    <a:pt x="252" y="52"/>
                    <a:pt x="238" y="67"/>
                    <a:pt x="219" y="68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17" y="83"/>
                    <a:pt x="2" y="69"/>
                    <a:pt x="1" y="50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0" y="32"/>
                    <a:pt x="14" y="16"/>
                    <a:pt x="33" y="15"/>
                  </a:cubicBezTo>
                  <a:lnTo>
                    <a:pt x="216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Freeform 43"/>
            <p:cNvSpPr>
              <a:spLocks/>
            </p:cNvSpPr>
            <p:nvPr/>
          </p:nvSpPr>
          <p:spPr bwMode="auto">
            <a:xfrm>
              <a:off x="3732270" y="3468827"/>
              <a:ext cx="392252" cy="392251"/>
            </a:xfrm>
            <a:custGeom>
              <a:avLst/>
              <a:gdLst>
                <a:gd name="T0" fmla="*/ 167 w 169"/>
                <a:gd name="T1" fmla="*/ 81 h 169"/>
                <a:gd name="T2" fmla="*/ 89 w 169"/>
                <a:gd name="T3" fmla="*/ 167 h 169"/>
                <a:gd name="T4" fmla="*/ 2 w 169"/>
                <a:gd name="T5" fmla="*/ 89 h 169"/>
                <a:gd name="T6" fmla="*/ 80 w 169"/>
                <a:gd name="T7" fmla="*/ 2 h 169"/>
                <a:gd name="T8" fmla="*/ 167 w 169"/>
                <a:gd name="T9" fmla="*/ 8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167" y="81"/>
                  </a:moveTo>
                  <a:cubicBezTo>
                    <a:pt x="169" y="126"/>
                    <a:pt x="134" y="165"/>
                    <a:pt x="89" y="167"/>
                  </a:cubicBezTo>
                  <a:cubicBezTo>
                    <a:pt x="43" y="169"/>
                    <a:pt x="4" y="134"/>
                    <a:pt x="2" y="89"/>
                  </a:cubicBezTo>
                  <a:cubicBezTo>
                    <a:pt x="0" y="43"/>
                    <a:pt x="35" y="5"/>
                    <a:pt x="80" y="2"/>
                  </a:cubicBezTo>
                  <a:cubicBezTo>
                    <a:pt x="126" y="0"/>
                    <a:pt x="165" y="35"/>
                    <a:pt x="167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941144" y="4202660"/>
            <a:ext cx="1216693" cy="1549037"/>
            <a:chOff x="2534120" y="4785366"/>
            <a:chExt cx="1216693" cy="1549037"/>
          </a:xfrm>
          <a:solidFill>
            <a:srgbClr val="2E2E2E"/>
          </a:solidFill>
        </p:grpSpPr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2922092" y="5557032"/>
              <a:ext cx="241057" cy="697494"/>
            </a:xfrm>
            <a:custGeom>
              <a:avLst/>
              <a:gdLst>
                <a:gd name="T0" fmla="*/ 15 w 104"/>
                <a:gd name="T1" fmla="*/ 259 h 301"/>
                <a:gd name="T2" fmla="*/ 62 w 104"/>
                <a:gd name="T3" fmla="*/ 299 h 301"/>
                <a:gd name="T4" fmla="*/ 62 w 104"/>
                <a:gd name="T5" fmla="*/ 299 h 301"/>
                <a:gd name="T6" fmla="*/ 103 w 104"/>
                <a:gd name="T7" fmla="*/ 253 h 301"/>
                <a:gd name="T8" fmla="*/ 89 w 104"/>
                <a:gd name="T9" fmla="*/ 42 h 301"/>
                <a:gd name="T10" fmla="*/ 43 w 104"/>
                <a:gd name="T11" fmla="*/ 1 h 301"/>
                <a:gd name="T12" fmla="*/ 43 w 104"/>
                <a:gd name="T13" fmla="*/ 1 h 301"/>
                <a:gd name="T14" fmla="*/ 2 w 104"/>
                <a:gd name="T15" fmla="*/ 48 h 301"/>
                <a:gd name="T16" fmla="*/ 15 w 104"/>
                <a:gd name="T17" fmla="*/ 259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01">
                  <a:moveTo>
                    <a:pt x="15" y="259"/>
                  </a:moveTo>
                  <a:cubicBezTo>
                    <a:pt x="17" y="283"/>
                    <a:pt x="38" y="301"/>
                    <a:pt x="62" y="299"/>
                  </a:cubicBezTo>
                  <a:cubicBezTo>
                    <a:pt x="62" y="299"/>
                    <a:pt x="62" y="299"/>
                    <a:pt x="62" y="299"/>
                  </a:cubicBezTo>
                  <a:cubicBezTo>
                    <a:pt x="86" y="298"/>
                    <a:pt x="104" y="277"/>
                    <a:pt x="103" y="253"/>
                  </a:cubicBezTo>
                  <a:cubicBezTo>
                    <a:pt x="89" y="42"/>
                    <a:pt x="89" y="42"/>
                    <a:pt x="89" y="42"/>
                  </a:cubicBezTo>
                  <a:cubicBezTo>
                    <a:pt x="88" y="18"/>
                    <a:pt x="67" y="0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19" y="3"/>
                    <a:pt x="0" y="24"/>
                    <a:pt x="2" y="48"/>
                  </a:cubicBezTo>
                  <a:lnTo>
                    <a:pt x="15" y="2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2534120" y="6049129"/>
              <a:ext cx="634735" cy="285274"/>
            </a:xfrm>
            <a:custGeom>
              <a:avLst/>
              <a:gdLst>
                <a:gd name="T0" fmla="*/ 40 w 273"/>
                <a:gd name="T1" fmla="*/ 33 h 123"/>
                <a:gd name="T2" fmla="*/ 4 w 273"/>
                <a:gd name="T3" fmla="*/ 83 h 123"/>
                <a:gd name="T4" fmla="*/ 4 w 273"/>
                <a:gd name="T5" fmla="*/ 83 h 123"/>
                <a:gd name="T6" fmla="*/ 53 w 273"/>
                <a:gd name="T7" fmla="*/ 119 h 123"/>
                <a:gd name="T8" fmla="*/ 233 w 273"/>
                <a:gd name="T9" fmla="*/ 90 h 123"/>
                <a:gd name="T10" fmla="*/ 269 w 273"/>
                <a:gd name="T11" fmla="*/ 40 h 123"/>
                <a:gd name="T12" fmla="*/ 269 w 273"/>
                <a:gd name="T13" fmla="*/ 40 h 123"/>
                <a:gd name="T14" fmla="*/ 219 w 273"/>
                <a:gd name="T15" fmla="*/ 4 h 123"/>
                <a:gd name="T16" fmla="*/ 40 w 273"/>
                <a:gd name="T17" fmla="*/ 3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3" h="123">
                  <a:moveTo>
                    <a:pt x="40" y="33"/>
                  </a:moveTo>
                  <a:cubicBezTo>
                    <a:pt x="16" y="37"/>
                    <a:pt x="0" y="59"/>
                    <a:pt x="4" y="83"/>
                  </a:cubicBezTo>
                  <a:cubicBezTo>
                    <a:pt x="4" y="83"/>
                    <a:pt x="4" y="83"/>
                    <a:pt x="4" y="83"/>
                  </a:cubicBezTo>
                  <a:cubicBezTo>
                    <a:pt x="7" y="107"/>
                    <a:pt x="30" y="123"/>
                    <a:pt x="53" y="119"/>
                  </a:cubicBezTo>
                  <a:cubicBezTo>
                    <a:pt x="233" y="90"/>
                    <a:pt x="233" y="90"/>
                    <a:pt x="233" y="90"/>
                  </a:cubicBezTo>
                  <a:cubicBezTo>
                    <a:pt x="257" y="86"/>
                    <a:pt x="273" y="64"/>
                    <a:pt x="269" y="40"/>
                  </a:cubicBezTo>
                  <a:cubicBezTo>
                    <a:pt x="269" y="40"/>
                    <a:pt x="269" y="40"/>
                    <a:pt x="269" y="40"/>
                  </a:cubicBezTo>
                  <a:cubicBezTo>
                    <a:pt x="266" y="16"/>
                    <a:pt x="243" y="0"/>
                    <a:pt x="219" y="4"/>
                  </a:cubicBezTo>
                  <a:lnTo>
                    <a:pt x="4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2826526" y="5170485"/>
              <a:ext cx="443601" cy="775945"/>
            </a:xfrm>
            <a:custGeom>
              <a:avLst/>
              <a:gdLst>
                <a:gd name="T0" fmla="*/ 48 w 191"/>
                <a:gd name="T1" fmla="*/ 301 h 334"/>
                <a:gd name="T2" fmla="*/ 86 w 191"/>
                <a:gd name="T3" fmla="*/ 328 h 334"/>
                <a:gd name="T4" fmla="*/ 152 w 191"/>
                <a:gd name="T5" fmla="*/ 312 h 334"/>
                <a:gd name="T6" fmla="*/ 185 w 191"/>
                <a:gd name="T7" fmla="*/ 259 h 334"/>
                <a:gd name="T8" fmla="*/ 132 w 191"/>
                <a:gd name="T9" fmla="*/ 36 h 334"/>
                <a:gd name="T10" fmla="*/ 86 w 191"/>
                <a:gd name="T11" fmla="*/ 0 h 334"/>
                <a:gd name="T12" fmla="*/ 39 w 191"/>
                <a:gd name="T13" fmla="*/ 10 h 334"/>
                <a:gd name="T14" fmla="*/ 6 w 191"/>
                <a:gd name="T15" fmla="*/ 63 h 334"/>
                <a:gd name="T16" fmla="*/ 48 w 191"/>
                <a:gd name="T17" fmla="*/ 301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1" h="334">
                  <a:moveTo>
                    <a:pt x="48" y="301"/>
                  </a:moveTo>
                  <a:cubicBezTo>
                    <a:pt x="54" y="324"/>
                    <a:pt x="62" y="334"/>
                    <a:pt x="86" y="328"/>
                  </a:cubicBezTo>
                  <a:cubicBezTo>
                    <a:pt x="152" y="312"/>
                    <a:pt x="152" y="312"/>
                    <a:pt x="152" y="312"/>
                  </a:cubicBezTo>
                  <a:cubicBezTo>
                    <a:pt x="176" y="307"/>
                    <a:pt x="191" y="283"/>
                    <a:pt x="185" y="259"/>
                  </a:cubicBezTo>
                  <a:cubicBezTo>
                    <a:pt x="132" y="36"/>
                    <a:pt x="132" y="36"/>
                    <a:pt x="132" y="36"/>
                  </a:cubicBezTo>
                  <a:cubicBezTo>
                    <a:pt x="127" y="12"/>
                    <a:pt x="112" y="1"/>
                    <a:pt x="86" y="0"/>
                  </a:cubicBezTo>
                  <a:cubicBezTo>
                    <a:pt x="71" y="0"/>
                    <a:pt x="56" y="4"/>
                    <a:pt x="39" y="10"/>
                  </a:cubicBezTo>
                  <a:cubicBezTo>
                    <a:pt x="16" y="19"/>
                    <a:pt x="0" y="40"/>
                    <a:pt x="6" y="63"/>
                  </a:cubicBezTo>
                  <a:lnTo>
                    <a:pt x="48" y="3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2932077" y="5669715"/>
              <a:ext cx="678952" cy="292405"/>
            </a:xfrm>
            <a:custGeom>
              <a:avLst/>
              <a:gdLst>
                <a:gd name="T0" fmla="*/ 253 w 293"/>
                <a:gd name="T1" fmla="*/ 90 h 126"/>
                <a:gd name="T2" fmla="*/ 289 w 293"/>
                <a:gd name="T3" fmla="*/ 40 h 126"/>
                <a:gd name="T4" fmla="*/ 289 w 293"/>
                <a:gd name="T5" fmla="*/ 40 h 126"/>
                <a:gd name="T6" fmla="*/ 239 w 293"/>
                <a:gd name="T7" fmla="*/ 4 h 126"/>
                <a:gd name="T8" fmla="*/ 40 w 293"/>
                <a:gd name="T9" fmla="*/ 36 h 126"/>
                <a:gd name="T10" fmla="*/ 3 w 293"/>
                <a:gd name="T11" fmla="*/ 86 h 126"/>
                <a:gd name="T12" fmla="*/ 3 w 293"/>
                <a:gd name="T13" fmla="*/ 86 h 126"/>
                <a:gd name="T14" fmla="*/ 53 w 293"/>
                <a:gd name="T15" fmla="*/ 122 h 126"/>
                <a:gd name="T16" fmla="*/ 253 w 293"/>
                <a:gd name="T17" fmla="*/ 9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3" h="126">
                  <a:moveTo>
                    <a:pt x="253" y="90"/>
                  </a:moveTo>
                  <a:cubicBezTo>
                    <a:pt x="276" y="86"/>
                    <a:pt x="293" y="64"/>
                    <a:pt x="289" y="40"/>
                  </a:cubicBezTo>
                  <a:cubicBezTo>
                    <a:pt x="289" y="40"/>
                    <a:pt x="289" y="40"/>
                    <a:pt x="289" y="40"/>
                  </a:cubicBezTo>
                  <a:cubicBezTo>
                    <a:pt x="285" y="16"/>
                    <a:pt x="263" y="0"/>
                    <a:pt x="239" y="4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16" y="40"/>
                    <a:pt x="0" y="62"/>
                    <a:pt x="3" y="86"/>
                  </a:cubicBezTo>
                  <a:cubicBezTo>
                    <a:pt x="3" y="86"/>
                    <a:pt x="3" y="86"/>
                    <a:pt x="3" y="86"/>
                  </a:cubicBezTo>
                  <a:cubicBezTo>
                    <a:pt x="7" y="110"/>
                    <a:pt x="29" y="126"/>
                    <a:pt x="53" y="122"/>
                  </a:cubicBezTo>
                  <a:lnTo>
                    <a:pt x="253" y="9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3402779" y="5676847"/>
              <a:ext cx="208250" cy="624750"/>
            </a:xfrm>
            <a:custGeom>
              <a:avLst/>
              <a:gdLst>
                <a:gd name="T0" fmla="*/ 2 w 90"/>
                <a:gd name="T1" fmla="*/ 225 h 269"/>
                <a:gd name="T2" fmla="*/ 46 w 90"/>
                <a:gd name="T3" fmla="*/ 269 h 269"/>
                <a:gd name="T4" fmla="*/ 46 w 90"/>
                <a:gd name="T5" fmla="*/ 269 h 269"/>
                <a:gd name="T6" fmla="*/ 90 w 90"/>
                <a:gd name="T7" fmla="*/ 225 h 269"/>
                <a:gd name="T8" fmla="*/ 87 w 90"/>
                <a:gd name="T9" fmla="*/ 43 h 269"/>
                <a:gd name="T10" fmla="*/ 44 w 90"/>
                <a:gd name="T11" fmla="*/ 0 h 269"/>
                <a:gd name="T12" fmla="*/ 44 w 90"/>
                <a:gd name="T13" fmla="*/ 0 h 269"/>
                <a:gd name="T14" fmla="*/ 0 w 90"/>
                <a:gd name="T15" fmla="*/ 43 h 269"/>
                <a:gd name="T16" fmla="*/ 2 w 90"/>
                <a:gd name="T17" fmla="*/ 225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0" h="269">
                  <a:moveTo>
                    <a:pt x="2" y="225"/>
                  </a:moveTo>
                  <a:cubicBezTo>
                    <a:pt x="2" y="249"/>
                    <a:pt x="22" y="269"/>
                    <a:pt x="46" y="269"/>
                  </a:cubicBezTo>
                  <a:cubicBezTo>
                    <a:pt x="46" y="269"/>
                    <a:pt x="46" y="269"/>
                    <a:pt x="46" y="269"/>
                  </a:cubicBezTo>
                  <a:cubicBezTo>
                    <a:pt x="70" y="269"/>
                    <a:pt x="90" y="249"/>
                    <a:pt x="90" y="225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7" y="19"/>
                    <a:pt x="68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3"/>
                  </a:cubicBezTo>
                  <a:lnTo>
                    <a:pt x="2" y="2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3211645" y="5391573"/>
              <a:ext cx="539168" cy="252467"/>
            </a:xfrm>
            <a:custGeom>
              <a:avLst/>
              <a:gdLst>
                <a:gd name="T0" fmla="*/ 53 w 232"/>
                <a:gd name="T1" fmla="*/ 4 h 109"/>
                <a:gd name="T2" fmla="*/ 4 w 232"/>
                <a:gd name="T3" fmla="*/ 29 h 109"/>
                <a:gd name="T4" fmla="*/ 4 w 232"/>
                <a:gd name="T5" fmla="*/ 29 h 109"/>
                <a:gd name="T6" fmla="*/ 40 w 232"/>
                <a:gd name="T7" fmla="*/ 76 h 109"/>
                <a:gd name="T8" fmla="*/ 188 w 232"/>
                <a:gd name="T9" fmla="*/ 105 h 109"/>
                <a:gd name="T10" fmla="*/ 228 w 232"/>
                <a:gd name="T11" fmla="*/ 79 h 109"/>
                <a:gd name="T12" fmla="*/ 228 w 232"/>
                <a:gd name="T13" fmla="*/ 79 h 109"/>
                <a:gd name="T14" fmla="*/ 202 w 232"/>
                <a:gd name="T15" fmla="*/ 39 h 109"/>
                <a:gd name="T16" fmla="*/ 53 w 232"/>
                <a:gd name="T17" fmla="*/ 4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9">
                  <a:moveTo>
                    <a:pt x="53" y="4"/>
                  </a:moveTo>
                  <a:cubicBezTo>
                    <a:pt x="35" y="0"/>
                    <a:pt x="9" y="11"/>
                    <a:pt x="4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0" y="47"/>
                    <a:pt x="22" y="72"/>
                    <a:pt x="40" y="76"/>
                  </a:cubicBezTo>
                  <a:cubicBezTo>
                    <a:pt x="188" y="105"/>
                    <a:pt x="188" y="105"/>
                    <a:pt x="188" y="105"/>
                  </a:cubicBezTo>
                  <a:cubicBezTo>
                    <a:pt x="206" y="109"/>
                    <a:pt x="224" y="98"/>
                    <a:pt x="228" y="79"/>
                  </a:cubicBezTo>
                  <a:cubicBezTo>
                    <a:pt x="228" y="79"/>
                    <a:pt x="228" y="79"/>
                    <a:pt x="228" y="79"/>
                  </a:cubicBezTo>
                  <a:cubicBezTo>
                    <a:pt x="232" y="61"/>
                    <a:pt x="220" y="44"/>
                    <a:pt x="202" y="39"/>
                  </a:cubicBezTo>
                  <a:lnTo>
                    <a:pt x="5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3" name="Freeform 50"/>
            <p:cNvSpPr>
              <a:spLocks/>
            </p:cNvSpPr>
            <p:nvPr/>
          </p:nvSpPr>
          <p:spPr bwMode="auto">
            <a:xfrm>
              <a:off x="2959178" y="5170485"/>
              <a:ext cx="366577" cy="376561"/>
            </a:xfrm>
            <a:custGeom>
              <a:avLst/>
              <a:gdLst>
                <a:gd name="T0" fmla="*/ 158 w 158"/>
                <a:gd name="T1" fmla="*/ 99 h 162"/>
                <a:gd name="T2" fmla="*/ 60 w 158"/>
                <a:gd name="T3" fmla="*/ 13 h 162"/>
                <a:gd name="T4" fmla="*/ 13 w 158"/>
                <a:gd name="T5" fmla="*/ 15 h 162"/>
                <a:gd name="T6" fmla="*/ 13 w 158"/>
                <a:gd name="T7" fmla="*/ 15 h 162"/>
                <a:gd name="T8" fmla="*/ 15 w 158"/>
                <a:gd name="T9" fmla="*/ 62 h 162"/>
                <a:gd name="T10" fmla="*/ 132 w 158"/>
                <a:gd name="T11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8" h="162">
                  <a:moveTo>
                    <a:pt x="158" y="99"/>
                  </a:moveTo>
                  <a:cubicBezTo>
                    <a:pt x="60" y="13"/>
                    <a:pt x="60" y="13"/>
                    <a:pt x="60" y="13"/>
                  </a:cubicBezTo>
                  <a:cubicBezTo>
                    <a:pt x="46" y="0"/>
                    <a:pt x="25" y="1"/>
                    <a:pt x="13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29"/>
                    <a:pt x="2" y="50"/>
                    <a:pt x="15" y="62"/>
                  </a:cubicBezTo>
                  <a:cubicBezTo>
                    <a:pt x="132" y="162"/>
                    <a:pt x="132" y="162"/>
                    <a:pt x="132" y="16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4" name="Oval 51"/>
            <p:cNvSpPr>
              <a:spLocks noChangeArrowheads="1"/>
            </p:cNvSpPr>
            <p:nvPr/>
          </p:nvSpPr>
          <p:spPr bwMode="auto">
            <a:xfrm>
              <a:off x="2837937" y="4785366"/>
              <a:ext cx="362298" cy="36229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694497" y="2700694"/>
            <a:ext cx="1419238" cy="1416384"/>
            <a:chOff x="3694497" y="3310294"/>
            <a:chExt cx="1419238" cy="1416384"/>
          </a:xfrm>
        </p:grpSpPr>
        <p:sp>
          <p:nvSpPr>
            <p:cNvPr id="46" name="Oval 12"/>
            <p:cNvSpPr>
              <a:spLocks noChangeArrowheads="1"/>
            </p:cNvSpPr>
            <p:nvPr/>
          </p:nvSpPr>
          <p:spPr bwMode="auto">
            <a:xfrm>
              <a:off x="3694497" y="3310294"/>
              <a:ext cx="1419238" cy="1416384"/>
            </a:xfrm>
            <a:prstGeom prst="ellipse">
              <a:avLst/>
            </a:prstGeom>
            <a:solidFill>
              <a:srgbClr val="00F2CE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7" name="Freeform 22"/>
            <p:cNvSpPr>
              <a:spLocks noEditPoints="1"/>
            </p:cNvSpPr>
            <p:nvPr/>
          </p:nvSpPr>
          <p:spPr bwMode="auto">
            <a:xfrm>
              <a:off x="4190873" y="3657601"/>
              <a:ext cx="448797" cy="527042"/>
            </a:xfrm>
            <a:custGeom>
              <a:avLst/>
              <a:gdLst>
                <a:gd name="T0" fmla="*/ 90 w 641"/>
                <a:gd name="T1" fmla="*/ 424 h 748"/>
                <a:gd name="T2" fmla="*/ 158 w 641"/>
                <a:gd name="T3" fmla="*/ 424 h 748"/>
                <a:gd name="T4" fmla="*/ 205 w 641"/>
                <a:gd name="T5" fmla="*/ 408 h 748"/>
                <a:gd name="T6" fmla="*/ 291 w 641"/>
                <a:gd name="T7" fmla="*/ 588 h 748"/>
                <a:gd name="T8" fmla="*/ 312 w 641"/>
                <a:gd name="T9" fmla="*/ 475 h 748"/>
                <a:gd name="T10" fmla="*/ 297 w 641"/>
                <a:gd name="T11" fmla="*/ 468 h 748"/>
                <a:gd name="T12" fmla="*/ 298 w 641"/>
                <a:gd name="T13" fmla="*/ 452 h 748"/>
                <a:gd name="T14" fmla="*/ 360 w 641"/>
                <a:gd name="T15" fmla="*/ 452 h 748"/>
                <a:gd name="T16" fmla="*/ 360 w 641"/>
                <a:gd name="T17" fmla="*/ 468 h 748"/>
                <a:gd name="T18" fmla="*/ 346 w 641"/>
                <a:gd name="T19" fmla="*/ 475 h 748"/>
                <a:gd name="T20" fmla="*/ 365 w 641"/>
                <a:gd name="T21" fmla="*/ 583 h 748"/>
                <a:gd name="T22" fmla="*/ 439 w 641"/>
                <a:gd name="T23" fmla="*/ 415 h 748"/>
                <a:gd name="T24" fmla="*/ 482 w 641"/>
                <a:gd name="T25" fmla="*/ 420 h 748"/>
                <a:gd name="T26" fmla="*/ 545 w 641"/>
                <a:gd name="T27" fmla="*/ 420 h 748"/>
                <a:gd name="T28" fmla="*/ 632 w 641"/>
                <a:gd name="T29" fmla="*/ 691 h 748"/>
                <a:gd name="T30" fmla="*/ 544 w 641"/>
                <a:gd name="T31" fmla="*/ 722 h 748"/>
                <a:gd name="T32" fmla="*/ 532 w 641"/>
                <a:gd name="T33" fmla="*/ 681 h 748"/>
                <a:gd name="T34" fmla="*/ 504 w 641"/>
                <a:gd name="T35" fmla="*/ 729 h 748"/>
                <a:gd name="T36" fmla="*/ 123 w 641"/>
                <a:gd name="T37" fmla="*/ 731 h 748"/>
                <a:gd name="T38" fmla="*/ 94 w 641"/>
                <a:gd name="T39" fmla="*/ 681 h 748"/>
                <a:gd name="T40" fmla="*/ 81 w 641"/>
                <a:gd name="T41" fmla="*/ 724 h 748"/>
                <a:gd name="T42" fmla="*/ 0 w 641"/>
                <a:gd name="T43" fmla="*/ 691 h 748"/>
                <a:gd name="T44" fmla="*/ 90 w 641"/>
                <a:gd name="T45" fmla="*/ 424 h 748"/>
                <a:gd name="T46" fmla="*/ 185 w 641"/>
                <a:gd name="T47" fmla="*/ 289 h 748"/>
                <a:gd name="T48" fmla="*/ 185 w 641"/>
                <a:gd name="T49" fmla="*/ 289 h 748"/>
                <a:gd name="T50" fmla="*/ 163 w 641"/>
                <a:gd name="T51" fmla="*/ 264 h 748"/>
                <a:gd name="T52" fmla="*/ 155 w 641"/>
                <a:gd name="T53" fmla="*/ 214 h 748"/>
                <a:gd name="T54" fmla="*/ 155 w 641"/>
                <a:gd name="T55" fmla="*/ 207 h 748"/>
                <a:gd name="T56" fmla="*/ 160 w 641"/>
                <a:gd name="T57" fmla="*/ 204 h 748"/>
                <a:gd name="T58" fmla="*/ 164 w 641"/>
                <a:gd name="T59" fmla="*/ 202 h 748"/>
                <a:gd name="T60" fmla="*/ 199 w 641"/>
                <a:gd name="T61" fmla="*/ 47 h 748"/>
                <a:gd name="T62" fmla="*/ 423 w 641"/>
                <a:gd name="T63" fmla="*/ 43 h 748"/>
                <a:gd name="T64" fmla="*/ 466 w 641"/>
                <a:gd name="T65" fmla="*/ 200 h 748"/>
                <a:gd name="T66" fmla="*/ 472 w 641"/>
                <a:gd name="T67" fmla="*/ 204 h 748"/>
                <a:gd name="T68" fmla="*/ 478 w 641"/>
                <a:gd name="T69" fmla="*/ 207 h 748"/>
                <a:gd name="T70" fmla="*/ 478 w 641"/>
                <a:gd name="T71" fmla="*/ 214 h 748"/>
                <a:gd name="T72" fmla="*/ 471 w 641"/>
                <a:gd name="T73" fmla="*/ 263 h 748"/>
                <a:gd name="T74" fmla="*/ 449 w 641"/>
                <a:gd name="T75" fmla="*/ 288 h 748"/>
                <a:gd name="T76" fmla="*/ 328 w 641"/>
                <a:gd name="T77" fmla="*/ 397 h 748"/>
                <a:gd name="T78" fmla="*/ 299 w 641"/>
                <a:gd name="T79" fmla="*/ 395 h 748"/>
                <a:gd name="T80" fmla="*/ 185 w 641"/>
                <a:gd name="T81" fmla="*/ 289 h 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1" h="748">
                  <a:moveTo>
                    <a:pt x="90" y="424"/>
                  </a:moveTo>
                  <a:cubicBezTo>
                    <a:pt x="114" y="424"/>
                    <a:pt x="137" y="424"/>
                    <a:pt x="158" y="424"/>
                  </a:cubicBezTo>
                  <a:cubicBezTo>
                    <a:pt x="178" y="425"/>
                    <a:pt x="194" y="421"/>
                    <a:pt x="205" y="408"/>
                  </a:cubicBezTo>
                  <a:lnTo>
                    <a:pt x="291" y="588"/>
                  </a:lnTo>
                  <a:lnTo>
                    <a:pt x="312" y="475"/>
                  </a:lnTo>
                  <a:lnTo>
                    <a:pt x="297" y="468"/>
                  </a:lnTo>
                  <a:lnTo>
                    <a:pt x="298" y="452"/>
                  </a:lnTo>
                  <a:lnTo>
                    <a:pt x="360" y="452"/>
                  </a:lnTo>
                  <a:lnTo>
                    <a:pt x="360" y="468"/>
                  </a:lnTo>
                  <a:lnTo>
                    <a:pt x="346" y="475"/>
                  </a:lnTo>
                  <a:lnTo>
                    <a:pt x="365" y="583"/>
                  </a:lnTo>
                  <a:lnTo>
                    <a:pt x="439" y="415"/>
                  </a:lnTo>
                  <a:cubicBezTo>
                    <a:pt x="450" y="420"/>
                    <a:pt x="464" y="422"/>
                    <a:pt x="482" y="420"/>
                  </a:cubicBezTo>
                  <a:cubicBezTo>
                    <a:pt x="502" y="420"/>
                    <a:pt x="523" y="420"/>
                    <a:pt x="545" y="420"/>
                  </a:cubicBezTo>
                  <a:cubicBezTo>
                    <a:pt x="604" y="475"/>
                    <a:pt x="641" y="606"/>
                    <a:pt x="632" y="691"/>
                  </a:cubicBezTo>
                  <a:cubicBezTo>
                    <a:pt x="614" y="704"/>
                    <a:pt x="583" y="714"/>
                    <a:pt x="544" y="722"/>
                  </a:cubicBezTo>
                  <a:lnTo>
                    <a:pt x="532" y="681"/>
                  </a:lnTo>
                  <a:lnTo>
                    <a:pt x="504" y="729"/>
                  </a:lnTo>
                  <a:cubicBezTo>
                    <a:pt x="390" y="746"/>
                    <a:pt x="233" y="748"/>
                    <a:pt x="123" y="731"/>
                  </a:cubicBezTo>
                  <a:lnTo>
                    <a:pt x="94" y="681"/>
                  </a:lnTo>
                  <a:lnTo>
                    <a:pt x="81" y="724"/>
                  </a:lnTo>
                  <a:cubicBezTo>
                    <a:pt x="43" y="716"/>
                    <a:pt x="14" y="705"/>
                    <a:pt x="0" y="691"/>
                  </a:cubicBezTo>
                  <a:cubicBezTo>
                    <a:pt x="1" y="616"/>
                    <a:pt x="15" y="489"/>
                    <a:pt x="90" y="424"/>
                  </a:cubicBezTo>
                  <a:close/>
                  <a:moveTo>
                    <a:pt x="185" y="289"/>
                  </a:moveTo>
                  <a:lnTo>
                    <a:pt x="185" y="289"/>
                  </a:lnTo>
                  <a:cubicBezTo>
                    <a:pt x="175" y="284"/>
                    <a:pt x="168" y="275"/>
                    <a:pt x="163" y="264"/>
                  </a:cubicBezTo>
                  <a:cubicBezTo>
                    <a:pt x="157" y="251"/>
                    <a:pt x="155" y="234"/>
                    <a:pt x="155" y="214"/>
                  </a:cubicBezTo>
                  <a:lnTo>
                    <a:pt x="155" y="207"/>
                  </a:lnTo>
                  <a:lnTo>
                    <a:pt x="160" y="204"/>
                  </a:lnTo>
                  <a:cubicBezTo>
                    <a:pt x="162" y="203"/>
                    <a:pt x="163" y="202"/>
                    <a:pt x="164" y="202"/>
                  </a:cubicBezTo>
                  <a:cubicBezTo>
                    <a:pt x="152" y="117"/>
                    <a:pt x="162" y="78"/>
                    <a:pt x="199" y="47"/>
                  </a:cubicBezTo>
                  <a:cubicBezTo>
                    <a:pt x="256" y="0"/>
                    <a:pt x="365" y="0"/>
                    <a:pt x="423" y="43"/>
                  </a:cubicBezTo>
                  <a:cubicBezTo>
                    <a:pt x="463" y="72"/>
                    <a:pt x="477" y="123"/>
                    <a:pt x="466" y="200"/>
                  </a:cubicBezTo>
                  <a:cubicBezTo>
                    <a:pt x="468" y="201"/>
                    <a:pt x="470" y="202"/>
                    <a:pt x="472" y="204"/>
                  </a:cubicBezTo>
                  <a:lnTo>
                    <a:pt x="478" y="207"/>
                  </a:lnTo>
                  <a:lnTo>
                    <a:pt x="478" y="214"/>
                  </a:lnTo>
                  <a:cubicBezTo>
                    <a:pt x="478" y="233"/>
                    <a:pt x="476" y="250"/>
                    <a:pt x="471" y="263"/>
                  </a:cubicBezTo>
                  <a:cubicBezTo>
                    <a:pt x="466" y="275"/>
                    <a:pt x="459" y="283"/>
                    <a:pt x="449" y="288"/>
                  </a:cubicBezTo>
                  <a:cubicBezTo>
                    <a:pt x="434" y="338"/>
                    <a:pt x="381" y="392"/>
                    <a:pt x="328" y="397"/>
                  </a:cubicBezTo>
                  <a:cubicBezTo>
                    <a:pt x="319" y="398"/>
                    <a:pt x="308" y="398"/>
                    <a:pt x="299" y="395"/>
                  </a:cubicBezTo>
                  <a:cubicBezTo>
                    <a:pt x="241" y="374"/>
                    <a:pt x="203" y="350"/>
                    <a:pt x="185" y="289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040759" y="3178527"/>
            <a:ext cx="1417811" cy="1419237"/>
            <a:chOff x="7040759" y="3788127"/>
            <a:chExt cx="1417811" cy="1419237"/>
          </a:xfrm>
        </p:grpSpPr>
        <p:sp>
          <p:nvSpPr>
            <p:cNvPr id="49" name="Oval 15"/>
            <p:cNvSpPr>
              <a:spLocks noChangeArrowheads="1"/>
            </p:cNvSpPr>
            <p:nvPr/>
          </p:nvSpPr>
          <p:spPr bwMode="auto">
            <a:xfrm>
              <a:off x="7040759" y="3788127"/>
              <a:ext cx="1417811" cy="141923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7479544" y="4054899"/>
              <a:ext cx="546836" cy="675344"/>
              <a:chOff x="1897619" y="2123177"/>
              <a:chExt cx="287860" cy="355508"/>
            </a:xfrm>
            <a:solidFill>
              <a:srgbClr val="F8F8F8"/>
            </a:solidFill>
          </p:grpSpPr>
          <p:sp>
            <p:nvSpPr>
              <p:cNvPr id="51" name="Freeform 20"/>
              <p:cNvSpPr>
                <a:spLocks noEditPoints="1"/>
              </p:cNvSpPr>
              <p:nvPr/>
            </p:nvSpPr>
            <p:spPr bwMode="auto">
              <a:xfrm>
                <a:off x="1937919" y="2123177"/>
                <a:ext cx="200062" cy="282103"/>
              </a:xfrm>
              <a:custGeom>
                <a:avLst/>
                <a:gdLst>
                  <a:gd name="T0" fmla="*/ 170 w 339"/>
                  <a:gd name="T1" fmla="*/ 480 h 480"/>
                  <a:gd name="T2" fmla="*/ 339 w 339"/>
                  <a:gd name="T3" fmla="*/ 164 h 480"/>
                  <a:gd name="T4" fmla="*/ 170 w 339"/>
                  <a:gd name="T5" fmla="*/ 0 h 480"/>
                  <a:gd name="T6" fmla="*/ 0 w 339"/>
                  <a:gd name="T7" fmla="*/ 164 h 480"/>
                  <a:gd name="T8" fmla="*/ 170 w 339"/>
                  <a:gd name="T9" fmla="*/ 480 h 480"/>
                  <a:gd name="T10" fmla="*/ 30 w 339"/>
                  <a:gd name="T11" fmla="*/ 171 h 480"/>
                  <a:gd name="T12" fmla="*/ 30 w 339"/>
                  <a:gd name="T13" fmla="*/ 171 h 480"/>
                  <a:gd name="T14" fmla="*/ 170 w 339"/>
                  <a:gd name="T15" fmla="*/ 37 h 480"/>
                  <a:gd name="T16" fmla="*/ 310 w 339"/>
                  <a:gd name="T17" fmla="*/ 171 h 480"/>
                  <a:gd name="T18" fmla="*/ 170 w 339"/>
                  <a:gd name="T19" fmla="*/ 305 h 480"/>
                  <a:gd name="T20" fmla="*/ 30 w 339"/>
                  <a:gd name="T21" fmla="*/ 171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9" h="480">
                    <a:moveTo>
                      <a:pt x="170" y="480"/>
                    </a:moveTo>
                    <a:cubicBezTo>
                      <a:pt x="263" y="480"/>
                      <a:pt x="339" y="254"/>
                      <a:pt x="339" y="164"/>
                    </a:cubicBezTo>
                    <a:cubicBezTo>
                      <a:pt x="339" y="73"/>
                      <a:pt x="263" y="0"/>
                      <a:pt x="170" y="0"/>
                    </a:cubicBezTo>
                    <a:cubicBezTo>
                      <a:pt x="76" y="0"/>
                      <a:pt x="0" y="73"/>
                      <a:pt x="0" y="164"/>
                    </a:cubicBezTo>
                    <a:cubicBezTo>
                      <a:pt x="0" y="254"/>
                      <a:pt x="76" y="480"/>
                      <a:pt x="170" y="480"/>
                    </a:cubicBezTo>
                    <a:close/>
                    <a:moveTo>
                      <a:pt x="30" y="171"/>
                    </a:moveTo>
                    <a:lnTo>
                      <a:pt x="30" y="171"/>
                    </a:lnTo>
                    <a:cubicBezTo>
                      <a:pt x="30" y="97"/>
                      <a:pt x="93" y="37"/>
                      <a:pt x="170" y="37"/>
                    </a:cubicBezTo>
                    <a:cubicBezTo>
                      <a:pt x="248" y="37"/>
                      <a:pt x="310" y="97"/>
                      <a:pt x="310" y="171"/>
                    </a:cubicBezTo>
                    <a:cubicBezTo>
                      <a:pt x="310" y="245"/>
                      <a:pt x="248" y="305"/>
                      <a:pt x="170" y="305"/>
                    </a:cubicBezTo>
                    <a:cubicBezTo>
                      <a:pt x="93" y="305"/>
                      <a:pt x="30" y="245"/>
                      <a:pt x="30" y="17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2" name="Freeform 21"/>
              <p:cNvSpPr>
                <a:spLocks noEditPoints="1"/>
              </p:cNvSpPr>
              <p:nvPr/>
            </p:nvSpPr>
            <p:spPr bwMode="auto">
              <a:xfrm>
                <a:off x="1897619" y="2390887"/>
                <a:ext cx="287860" cy="87798"/>
              </a:xfrm>
              <a:custGeom>
                <a:avLst/>
                <a:gdLst>
                  <a:gd name="T0" fmla="*/ 321 w 487"/>
                  <a:gd name="T1" fmla="*/ 0 h 147"/>
                  <a:gd name="T2" fmla="*/ 157 w 487"/>
                  <a:gd name="T3" fmla="*/ 0 h 147"/>
                  <a:gd name="T4" fmla="*/ 0 w 487"/>
                  <a:gd name="T5" fmla="*/ 145 h 147"/>
                  <a:gd name="T6" fmla="*/ 426 w 487"/>
                  <a:gd name="T7" fmla="*/ 0 h 147"/>
                  <a:gd name="T8" fmla="*/ 450 w 487"/>
                  <a:gd name="T9" fmla="*/ 112 h 147"/>
                  <a:gd name="T10" fmla="*/ 430 w 487"/>
                  <a:gd name="T11" fmla="*/ 63 h 147"/>
                  <a:gd name="T12" fmla="*/ 427 w 487"/>
                  <a:gd name="T13" fmla="*/ 55 h 147"/>
                  <a:gd name="T14" fmla="*/ 372 w 487"/>
                  <a:gd name="T15" fmla="*/ 63 h 147"/>
                  <a:gd name="T16" fmla="*/ 415 w 487"/>
                  <a:gd name="T17" fmla="*/ 27 h 147"/>
                  <a:gd name="T18" fmla="*/ 410 w 487"/>
                  <a:gd name="T19" fmla="*/ 20 h 147"/>
                  <a:gd name="T20" fmla="*/ 369 w 487"/>
                  <a:gd name="T21" fmla="*/ 50 h 147"/>
                  <a:gd name="T22" fmla="*/ 410 w 487"/>
                  <a:gd name="T23" fmla="*/ 20 h 147"/>
                  <a:gd name="T24" fmla="*/ 330 w 487"/>
                  <a:gd name="T25" fmla="*/ 20 h 147"/>
                  <a:gd name="T26" fmla="*/ 364 w 487"/>
                  <a:gd name="T27" fmla="*/ 64 h 147"/>
                  <a:gd name="T28" fmla="*/ 286 w 487"/>
                  <a:gd name="T29" fmla="*/ 54 h 147"/>
                  <a:gd name="T30" fmla="*/ 239 w 487"/>
                  <a:gd name="T31" fmla="*/ 65 h 147"/>
                  <a:gd name="T32" fmla="*/ 278 w 487"/>
                  <a:gd name="T33" fmla="*/ 57 h 147"/>
                  <a:gd name="T34" fmla="*/ 267 w 487"/>
                  <a:gd name="T35" fmla="*/ 83 h 147"/>
                  <a:gd name="T36" fmla="*/ 211 w 487"/>
                  <a:gd name="T37" fmla="*/ 91 h 147"/>
                  <a:gd name="T38" fmla="*/ 239 w 487"/>
                  <a:gd name="T39" fmla="*/ 65 h 147"/>
                  <a:gd name="T40" fmla="*/ 212 w 487"/>
                  <a:gd name="T41" fmla="*/ 61 h 147"/>
                  <a:gd name="T42" fmla="*/ 183 w 487"/>
                  <a:gd name="T43" fmla="*/ 95 h 147"/>
                  <a:gd name="T44" fmla="*/ 154 w 487"/>
                  <a:gd name="T45" fmla="*/ 99 h 147"/>
                  <a:gd name="T46" fmla="*/ 128 w 487"/>
                  <a:gd name="T47" fmla="*/ 58 h 147"/>
                  <a:gd name="T48" fmla="*/ 212 w 487"/>
                  <a:gd name="T49" fmla="*/ 61 h 147"/>
                  <a:gd name="T50" fmla="*/ 162 w 487"/>
                  <a:gd name="T51" fmla="*/ 34 h 147"/>
                  <a:gd name="T52" fmla="*/ 129 w 487"/>
                  <a:gd name="T53" fmla="*/ 49 h 147"/>
                  <a:gd name="T54" fmla="*/ 162 w 487"/>
                  <a:gd name="T55" fmla="*/ 34 h 147"/>
                  <a:gd name="T56" fmla="*/ 118 w 487"/>
                  <a:gd name="T57" fmla="*/ 125 h 147"/>
                  <a:gd name="T58" fmla="*/ 41 w 487"/>
                  <a:gd name="T59" fmla="*/ 99 h 147"/>
                  <a:gd name="T60" fmla="*/ 118 w 487"/>
                  <a:gd name="T61" fmla="*/ 125 h 147"/>
                  <a:gd name="T62" fmla="*/ 120 w 487"/>
                  <a:gd name="T63" fmla="*/ 79 h 147"/>
                  <a:gd name="T64" fmla="*/ 54 w 487"/>
                  <a:gd name="T65" fmla="*/ 69 h 147"/>
                  <a:gd name="T66" fmla="*/ 120 w 487"/>
                  <a:gd name="T67" fmla="*/ 79 h 147"/>
                  <a:gd name="T68" fmla="*/ 120 w 487"/>
                  <a:gd name="T69" fmla="*/ 51 h 147"/>
                  <a:gd name="T70" fmla="*/ 74 w 487"/>
                  <a:gd name="T71" fmla="*/ 20 h 147"/>
                  <a:gd name="T72" fmla="*/ 121 w 487"/>
                  <a:gd name="T73" fmla="*/ 38 h 147"/>
                  <a:gd name="T74" fmla="*/ 112 w 487"/>
                  <a:gd name="T75" fmla="*/ 20 h 147"/>
                  <a:gd name="T76" fmla="*/ 148 w 487"/>
                  <a:gd name="T77" fmla="*/ 20 h 147"/>
                  <a:gd name="T78" fmla="*/ 125 w 487"/>
                  <a:gd name="T79" fmla="*/ 31 h 147"/>
                  <a:gd name="T80" fmla="*/ 190 w 487"/>
                  <a:gd name="T81" fmla="*/ 125 h 147"/>
                  <a:gd name="T82" fmla="*/ 126 w 487"/>
                  <a:gd name="T83" fmla="*/ 125 h 147"/>
                  <a:gd name="T84" fmla="*/ 152 w 487"/>
                  <a:gd name="T85" fmla="*/ 108 h 147"/>
                  <a:gd name="T86" fmla="*/ 152 w 487"/>
                  <a:gd name="T87" fmla="*/ 108 h 147"/>
                  <a:gd name="T88" fmla="*/ 152 w 487"/>
                  <a:gd name="T89" fmla="*/ 108 h 147"/>
                  <a:gd name="T90" fmla="*/ 181 w 487"/>
                  <a:gd name="T91" fmla="*/ 103 h 147"/>
                  <a:gd name="T92" fmla="*/ 190 w 487"/>
                  <a:gd name="T93" fmla="*/ 125 h 147"/>
                  <a:gd name="T94" fmla="*/ 199 w 487"/>
                  <a:gd name="T95" fmla="*/ 125 h 147"/>
                  <a:gd name="T96" fmla="*/ 264 w 487"/>
                  <a:gd name="T97" fmla="*/ 91 h 147"/>
                  <a:gd name="T98" fmla="*/ 301 w 487"/>
                  <a:gd name="T99" fmla="*/ 125 h 147"/>
                  <a:gd name="T100" fmla="*/ 309 w 487"/>
                  <a:gd name="T101" fmla="*/ 126 h 147"/>
                  <a:gd name="T102" fmla="*/ 303 w 487"/>
                  <a:gd name="T103" fmla="*/ 105 h 147"/>
                  <a:gd name="T104" fmla="*/ 309 w 487"/>
                  <a:gd name="T105" fmla="*/ 126 h 147"/>
                  <a:gd name="T106" fmla="*/ 299 w 487"/>
                  <a:gd name="T107" fmla="*/ 95 h 147"/>
                  <a:gd name="T108" fmla="*/ 366 w 487"/>
                  <a:gd name="T109" fmla="*/ 72 h 147"/>
                  <a:gd name="T110" fmla="*/ 299 w 487"/>
                  <a:gd name="T111" fmla="*/ 95 h 147"/>
                  <a:gd name="T112" fmla="*/ 376 w 487"/>
                  <a:gd name="T113" fmla="*/ 77 h 147"/>
                  <a:gd name="T114" fmla="*/ 456 w 487"/>
                  <a:gd name="T115" fmla="*/ 126 h 147"/>
                  <a:gd name="T116" fmla="*/ 376 w 487"/>
                  <a:gd name="T117" fmla="*/ 7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487" h="147">
                    <a:moveTo>
                      <a:pt x="426" y="0"/>
                    </a:moveTo>
                    <a:lnTo>
                      <a:pt x="321" y="0"/>
                    </a:lnTo>
                    <a:cubicBezTo>
                      <a:pt x="298" y="26"/>
                      <a:pt x="271" y="45"/>
                      <a:pt x="239" y="45"/>
                    </a:cubicBezTo>
                    <a:cubicBezTo>
                      <a:pt x="208" y="45"/>
                      <a:pt x="180" y="26"/>
                      <a:pt x="157" y="0"/>
                    </a:cubicBezTo>
                    <a:lnTo>
                      <a:pt x="61" y="0"/>
                    </a:lnTo>
                    <a:lnTo>
                      <a:pt x="0" y="145"/>
                    </a:lnTo>
                    <a:lnTo>
                      <a:pt x="487" y="147"/>
                    </a:lnTo>
                    <a:lnTo>
                      <a:pt x="426" y="0"/>
                    </a:lnTo>
                    <a:close/>
                    <a:moveTo>
                      <a:pt x="450" y="112"/>
                    </a:moveTo>
                    <a:lnTo>
                      <a:pt x="450" y="112"/>
                    </a:lnTo>
                    <a:lnTo>
                      <a:pt x="381" y="70"/>
                    </a:lnTo>
                    <a:lnTo>
                      <a:pt x="430" y="63"/>
                    </a:lnTo>
                    <a:lnTo>
                      <a:pt x="450" y="112"/>
                    </a:lnTo>
                    <a:close/>
                    <a:moveTo>
                      <a:pt x="427" y="55"/>
                    </a:moveTo>
                    <a:lnTo>
                      <a:pt x="427" y="55"/>
                    </a:lnTo>
                    <a:lnTo>
                      <a:pt x="372" y="63"/>
                    </a:lnTo>
                    <a:lnTo>
                      <a:pt x="371" y="58"/>
                    </a:lnTo>
                    <a:lnTo>
                      <a:pt x="415" y="27"/>
                    </a:lnTo>
                    <a:lnTo>
                      <a:pt x="427" y="55"/>
                    </a:lnTo>
                    <a:close/>
                    <a:moveTo>
                      <a:pt x="410" y="20"/>
                    </a:moveTo>
                    <a:lnTo>
                      <a:pt x="410" y="20"/>
                    </a:lnTo>
                    <a:lnTo>
                      <a:pt x="369" y="50"/>
                    </a:lnTo>
                    <a:lnTo>
                      <a:pt x="361" y="20"/>
                    </a:lnTo>
                    <a:lnTo>
                      <a:pt x="410" y="20"/>
                    </a:lnTo>
                    <a:close/>
                    <a:moveTo>
                      <a:pt x="330" y="20"/>
                    </a:moveTo>
                    <a:lnTo>
                      <a:pt x="330" y="20"/>
                    </a:lnTo>
                    <a:lnTo>
                      <a:pt x="353" y="20"/>
                    </a:lnTo>
                    <a:lnTo>
                      <a:pt x="364" y="64"/>
                    </a:lnTo>
                    <a:lnTo>
                      <a:pt x="293" y="75"/>
                    </a:lnTo>
                    <a:lnTo>
                      <a:pt x="286" y="54"/>
                    </a:lnTo>
                    <a:cubicBezTo>
                      <a:pt x="301" y="47"/>
                      <a:pt x="316" y="35"/>
                      <a:pt x="330" y="20"/>
                    </a:cubicBezTo>
                    <a:close/>
                    <a:moveTo>
                      <a:pt x="239" y="65"/>
                    </a:moveTo>
                    <a:lnTo>
                      <a:pt x="239" y="65"/>
                    </a:lnTo>
                    <a:cubicBezTo>
                      <a:pt x="252" y="65"/>
                      <a:pt x="265" y="62"/>
                      <a:pt x="278" y="57"/>
                    </a:cubicBezTo>
                    <a:lnTo>
                      <a:pt x="289" y="91"/>
                    </a:lnTo>
                    <a:lnTo>
                      <a:pt x="267" y="83"/>
                    </a:lnTo>
                    <a:lnTo>
                      <a:pt x="267" y="82"/>
                    </a:lnTo>
                    <a:lnTo>
                      <a:pt x="211" y="91"/>
                    </a:lnTo>
                    <a:lnTo>
                      <a:pt x="220" y="63"/>
                    </a:lnTo>
                    <a:cubicBezTo>
                      <a:pt x="227" y="64"/>
                      <a:pt x="233" y="65"/>
                      <a:pt x="239" y="65"/>
                    </a:cubicBezTo>
                    <a:close/>
                    <a:moveTo>
                      <a:pt x="212" y="61"/>
                    </a:moveTo>
                    <a:lnTo>
                      <a:pt x="212" y="61"/>
                    </a:lnTo>
                    <a:lnTo>
                      <a:pt x="202" y="92"/>
                    </a:lnTo>
                    <a:lnTo>
                      <a:pt x="183" y="95"/>
                    </a:lnTo>
                    <a:lnTo>
                      <a:pt x="183" y="95"/>
                    </a:lnTo>
                    <a:lnTo>
                      <a:pt x="154" y="99"/>
                    </a:lnTo>
                    <a:lnTo>
                      <a:pt x="128" y="79"/>
                    </a:lnTo>
                    <a:lnTo>
                      <a:pt x="128" y="58"/>
                    </a:lnTo>
                    <a:lnTo>
                      <a:pt x="184" y="49"/>
                    </a:lnTo>
                    <a:cubicBezTo>
                      <a:pt x="193" y="55"/>
                      <a:pt x="203" y="59"/>
                      <a:pt x="212" y="61"/>
                    </a:cubicBezTo>
                    <a:close/>
                    <a:moveTo>
                      <a:pt x="162" y="34"/>
                    </a:moveTo>
                    <a:lnTo>
                      <a:pt x="162" y="34"/>
                    </a:lnTo>
                    <a:cubicBezTo>
                      <a:pt x="166" y="37"/>
                      <a:pt x="170" y="40"/>
                      <a:pt x="173" y="42"/>
                    </a:cubicBezTo>
                    <a:lnTo>
                      <a:pt x="129" y="49"/>
                    </a:lnTo>
                    <a:lnTo>
                      <a:pt x="129" y="39"/>
                    </a:lnTo>
                    <a:lnTo>
                      <a:pt x="162" y="34"/>
                    </a:lnTo>
                    <a:close/>
                    <a:moveTo>
                      <a:pt x="118" y="125"/>
                    </a:moveTo>
                    <a:lnTo>
                      <a:pt x="118" y="125"/>
                    </a:lnTo>
                    <a:lnTo>
                      <a:pt x="30" y="124"/>
                    </a:lnTo>
                    <a:lnTo>
                      <a:pt x="41" y="99"/>
                    </a:lnTo>
                    <a:lnTo>
                      <a:pt x="119" y="87"/>
                    </a:lnTo>
                    <a:lnTo>
                      <a:pt x="118" y="125"/>
                    </a:lnTo>
                    <a:close/>
                    <a:moveTo>
                      <a:pt x="120" y="79"/>
                    </a:moveTo>
                    <a:lnTo>
                      <a:pt x="120" y="79"/>
                    </a:lnTo>
                    <a:lnTo>
                      <a:pt x="45" y="90"/>
                    </a:lnTo>
                    <a:lnTo>
                      <a:pt x="54" y="69"/>
                    </a:lnTo>
                    <a:lnTo>
                      <a:pt x="120" y="59"/>
                    </a:lnTo>
                    <a:lnTo>
                      <a:pt x="120" y="79"/>
                    </a:lnTo>
                    <a:close/>
                    <a:moveTo>
                      <a:pt x="120" y="51"/>
                    </a:moveTo>
                    <a:lnTo>
                      <a:pt x="120" y="51"/>
                    </a:lnTo>
                    <a:lnTo>
                      <a:pt x="57" y="60"/>
                    </a:lnTo>
                    <a:lnTo>
                      <a:pt x="74" y="20"/>
                    </a:lnTo>
                    <a:lnTo>
                      <a:pt x="99" y="20"/>
                    </a:lnTo>
                    <a:lnTo>
                      <a:pt x="121" y="38"/>
                    </a:lnTo>
                    <a:lnTo>
                      <a:pt x="120" y="51"/>
                    </a:lnTo>
                    <a:close/>
                    <a:moveTo>
                      <a:pt x="112" y="20"/>
                    </a:moveTo>
                    <a:lnTo>
                      <a:pt x="112" y="20"/>
                    </a:lnTo>
                    <a:lnTo>
                      <a:pt x="148" y="20"/>
                    </a:lnTo>
                    <a:cubicBezTo>
                      <a:pt x="150" y="23"/>
                      <a:pt x="152" y="25"/>
                      <a:pt x="154" y="27"/>
                    </a:cubicBezTo>
                    <a:lnTo>
                      <a:pt x="125" y="31"/>
                    </a:lnTo>
                    <a:lnTo>
                      <a:pt x="112" y="20"/>
                    </a:lnTo>
                    <a:close/>
                    <a:moveTo>
                      <a:pt x="190" y="125"/>
                    </a:moveTo>
                    <a:lnTo>
                      <a:pt x="190" y="125"/>
                    </a:lnTo>
                    <a:lnTo>
                      <a:pt x="126" y="125"/>
                    </a:lnTo>
                    <a:lnTo>
                      <a:pt x="127" y="89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52" y="108"/>
                    </a:lnTo>
                    <a:lnTo>
                      <a:pt x="181" y="103"/>
                    </a:lnTo>
                    <a:lnTo>
                      <a:pt x="181" y="103"/>
                    </a:lnTo>
                    <a:lnTo>
                      <a:pt x="199" y="101"/>
                    </a:lnTo>
                    <a:lnTo>
                      <a:pt x="190" y="125"/>
                    </a:lnTo>
                    <a:close/>
                    <a:moveTo>
                      <a:pt x="199" y="125"/>
                    </a:moveTo>
                    <a:lnTo>
                      <a:pt x="199" y="125"/>
                    </a:lnTo>
                    <a:lnTo>
                      <a:pt x="208" y="99"/>
                    </a:lnTo>
                    <a:lnTo>
                      <a:pt x="264" y="91"/>
                    </a:lnTo>
                    <a:lnTo>
                      <a:pt x="293" y="101"/>
                    </a:lnTo>
                    <a:lnTo>
                      <a:pt x="301" y="125"/>
                    </a:lnTo>
                    <a:lnTo>
                      <a:pt x="199" y="125"/>
                    </a:lnTo>
                    <a:close/>
                    <a:moveTo>
                      <a:pt x="309" y="126"/>
                    </a:moveTo>
                    <a:lnTo>
                      <a:pt x="309" y="126"/>
                    </a:lnTo>
                    <a:lnTo>
                      <a:pt x="303" y="105"/>
                    </a:lnTo>
                    <a:lnTo>
                      <a:pt x="358" y="126"/>
                    </a:lnTo>
                    <a:lnTo>
                      <a:pt x="309" y="126"/>
                    </a:lnTo>
                    <a:close/>
                    <a:moveTo>
                      <a:pt x="299" y="95"/>
                    </a:moveTo>
                    <a:lnTo>
                      <a:pt x="299" y="95"/>
                    </a:lnTo>
                    <a:lnTo>
                      <a:pt x="295" y="83"/>
                    </a:lnTo>
                    <a:lnTo>
                      <a:pt x="366" y="72"/>
                    </a:lnTo>
                    <a:lnTo>
                      <a:pt x="380" y="125"/>
                    </a:lnTo>
                    <a:lnTo>
                      <a:pt x="299" y="95"/>
                    </a:lnTo>
                    <a:close/>
                    <a:moveTo>
                      <a:pt x="376" y="77"/>
                    </a:moveTo>
                    <a:lnTo>
                      <a:pt x="376" y="77"/>
                    </a:lnTo>
                    <a:lnTo>
                      <a:pt x="456" y="125"/>
                    </a:lnTo>
                    <a:lnTo>
                      <a:pt x="456" y="126"/>
                    </a:lnTo>
                    <a:lnTo>
                      <a:pt x="389" y="126"/>
                    </a:lnTo>
                    <a:lnTo>
                      <a:pt x="376" y="7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3" name="Freeform 22"/>
              <p:cNvSpPr>
                <a:spLocks noEditPoints="1"/>
              </p:cNvSpPr>
              <p:nvPr/>
            </p:nvSpPr>
            <p:spPr bwMode="auto">
              <a:xfrm>
                <a:off x="1986855" y="2176432"/>
                <a:ext cx="102190" cy="96434"/>
              </a:xfrm>
              <a:custGeom>
                <a:avLst/>
                <a:gdLst>
                  <a:gd name="T0" fmla="*/ 173 w 173"/>
                  <a:gd name="T1" fmla="*/ 165 h 165"/>
                  <a:gd name="T2" fmla="*/ 161 w 173"/>
                  <a:gd name="T3" fmla="*/ 153 h 165"/>
                  <a:gd name="T4" fmla="*/ 159 w 173"/>
                  <a:gd name="T5" fmla="*/ 153 h 165"/>
                  <a:gd name="T6" fmla="*/ 159 w 173"/>
                  <a:gd name="T7" fmla="*/ 75 h 165"/>
                  <a:gd name="T8" fmla="*/ 87 w 173"/>
                  <a:gd name="T9" fmla="*/ 0 h 165"/>
                  <a:gd name="T10" fmla="*/ 14 w 173"/>
                  <a:gd name="T11" fmla="*/ 75 h 165"/>
                  <a:gd name="T12" fmla="*/ 14 w 173"/>
                  <a:gd name="T13" fmla="*/ 153 h 165"/>
                  <a:gd name="T14" fmla="*/ 12 w 173"/>
                  <a:gd name="T15" fmla="*/ 153 h 165"/>
                  <a:gd name="T16" fmla="*/ 0 w 173"/>
                  <a:gd name="T17" fmla="*/ 165 h 165"/>
                  <a:gd name="T18" fmla="*/ 0 w 173"/>
                  <a:gd name="T19" fmla="*/ 165 h 165"/>
                  <a:gd name="T20" fmla="*/ 173 w 173"/>
                  <a:gd name="T21" fmla="*/ 165 h 165"/>
                  <a:gd name="T22" fmla="*/ 119 w 173"/>
                  <a:gd name="T23" fmla="*/ 141 h 165"/>
                  <a:gd name="T24" fmla="*/ 119 w 173"/>
                  <a:gd name="T25" fmla="*/ 141 h 165"/>
                  <a:gd name="T26" fmla="*/ 59 w 173"/>
                  <a:gd name="T27" fmla="*/ 141 h 165"/>
                  <a:gd name="T28" fmla="*/ 59 w 173"/>
                  <a:gd name="T29" fmla="*/ 81 h 165"/>
                  <a:gd name="T30" fmla="*/ 119 w 173"/>
                  <a:gd name="T31" fmla="*/ 81 h 165"/>
                  <a:gd name="T32" fmla="*/ 119 w 173"/>
                  <a:gd name="T33" fmla="*/ 141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73" h="165">
                    <a:moveTo>
                      <a:pt x="173" y="165"/>
                    </a:moveTo>
                    <a:cubicBezTo>
                      <a:pt x="173" y="158"/>
                      <a:pt x="167" y="153"/>
                      <a:pt x="161" y="153"/>
                    </a:cubicBezTo>
                    <a:lnTo>
                      <a:pt x="159" y="153"/>
                    </a:lnTo>
                    <a:lnTo>
                      <a:pt x="159" y="75"/>
                    </a:lnTo>
                    <a:lnTo>
                      <a:pt x="87" y="0"/>
                    </a:lnTo>
                    <a:lnTo>
                      <a:pt x="14" y="75"/>
                    </a:lnTo>
                    <a:lnTo>
                      <a:pt x="14" y="153"/>
                    </a:lnTo>
                    <a:lnTo>
                      <a:pt x="12" y="153"/>
                    </a:lnTo>
                    <a:cubicBezTo>
                      <a:pt x="6" y="153"/>
                      <a:pt x="0" y="158"/>
                      <a:pt x="0" y="165"/>
                    </a:cubicBezTo>
                    <a:lnTo>
                      <a:pt x="0" y="165"/>
                    </a:lnTo>
                    <a:lnTo>
                      <a:pt x="173" y="165"/>
                    </a:lnTo>
                    <a:close/>
                    <a:moveTo>
                      <a:pt x="119" y="141"/>
                    </a:moveTo>
                    <a:lnTo>
                      <a:pt x="119" y="141"/>
                    </a:lnTo>
                    <a:lnTo>
                      <a:pt x="59" y="141"/>
                    </a:lnTo>
                    <a:lnTo>
                      <a:pt x="59" y="81"/>
                    </a:lnTo>
                    <a:lnTo>
                      <a:pt x="119" y="81"/>
                    </a:lnTo>
                    <a:lnTo>
                      <a:pt x="119" y="14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54" name="Freeform 23"/>
              <p:cNvSpPr>
                <a:spLocks/>
              </p:cNvSpPr>
              <p:nvPr/>
            </p:nvSpPr>
            <p:spPr bwMode="auto">
              <a:xfrm>
                <a:off x="1972462" y="2150525"/>
                <a:ext cx="132416" cy="67648"/>
              </a:xfrm>
              <a:custGeom>
                <a:avLst/>
                <a:gdLst>
                  <a:gd name="T0" fmla="*/ 112 w 223"/>
                  <a:gd name="T1" fmla="*/ 37 h 114"/>
                  <a:gd name="T2" fmla="*/ 187 w 223"/>
                  <a:gd name="T3" fmla="*/ 114 h 114"/>
                  <a:gd name="T4" fmla="*/ 223 w 223"/>
                  <a:gd name="T5" fmla="*/ 114 h 114"/>
                  <a:gd name="T6" fmla="*/ 112 w 223"/>
                  <a:gd name="T7" fmla="*/ 0 h 114"/>
                  <a:gd name="T8" fmla="*/ 0 w 223"/>
                  <a:gd name="T9" fmla="*/ 114 h 114"/>
                  <a:gd name="T10" fmla="*/ 36 w 223"/>
                  <a:gd name="T11" fmla="*/ 114 h 114"/>
                  <a:gd name="T12" fmla="*/ 112 w 223"/>
                  <a:gd name="T13" fmla="*/ 3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3" h="114">
                    <a:moveTo>
                      <a:pt x="112" y="37"/>
                    </a:moveTo>
                    <a:lnTo>
                      <a:pt x="187" y="114"/>
                    </a:lnTo>
                    <a:lnTo>
                      <a:pt x="223" y="114"/>
                    </a:lnTo>
                    <a:lnTo>
                      <a:pt x="112" y="0"/>
                    </a:lnTo>
                    <a:lnTo>
                      <a:pt x="0" y="114"/>
                    </a:lnTo>
                    <a:lnTo>
                      <a:pt x="36" y="114"/>
                    </a:lnTo>
                    <a:lnTo>
                      <a:pt x="112" y="3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accent2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5396156" y="1377023"/>
            <a:ext cx="1416385" cy="1419237"/>
            <a:chOff x="5396156" y="1986623"/>
            <a:chExt cx="1416385" cy="1419237"/>
          </a:xfrm>
        </p:grpSpPr>
        <p:sp>
          <p:nvSpPr>
            <p:cNvPr id="56" name="Oval 9"/>
            <p:cNvSpPr>
              <a:spLocks noChangeArrowheads="1"/>
            </p:cNvSpPr>
            <p:nvPr/>
          </p:nvSpPr>
          <p:spPr bwMode="auto">
            <a:xfrm>
              <a:off x="5396156" y="1986623"/>
              <a:ext cx="1416385" cy="1419237"/>
            </a:xfrm>
            <a:prstGeom prst="ellipse">
              <a:avLst/>
            </a:prstGeom>
            <a:solidFill>
              <a:srgbClr val="0061D5"/>
            </a:solidFill>
            <a:ln w="19050">
              <a:noFill/>
            </a:ln>
            <a:effectLst>
              <a:softEdge rad="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7" name="Freeform 45"/>
            <p:cNvSpPr>
              <a:spLocks noEditPoints="1"/>
            </p:cNvSpPr>
            <p:nvPr/>
          </p:nvSpPr>
          <p:spPr bwMode="auto">
            <a:xfrm>
              <a:off x="5888253" y="2287024"/>
              <a:ext cx="483290" cy="622747"/>
            </a:xfrm>
            <a:custGeom>
              <a:avLst/>
              <a:gdLst>
                <a:gd name="T0" fmla="*/ 2 w 491"/>
                <a:gd name="T1" fmla="*/ 492 h 631"/>
                <a:gd name="T2" fmla="*/ 121 w 491"/>
                <a:gd name="T3" fmla="*/ 631 h 631"/>
                <a:gd name="T4" fmla="*/ 122 w 491"/>
                <a:gd name="T5" fmla="*/ 631 h 631"/>
                <a:gd name="T6" fmla="*/ 131 w 491"/>
                <a:gd name="T7" fmla="*/ 631 h 631"/>
                <a:gd name="T8" fmla="*/ 244 w 491"/>
                <a:gd name="T9" fmla="*/ 595 h 631"/>
                <a:gd name="T10" fmla="*/ 247 w 491"/>
                <a:gd name="T11" fmla="*/ 556 h 631"/>
                <a:gd name="T12" fmla="*/ 184 w 491"/>
                <a:gd name="T13" fmla="*/ 498 h 631"/>
                <a:gd name="T14" fmla="*/ 202 w 491"/>
                <a:gd name="T15" fmla="*/ 457 h 631"/>
                <a:gd name="T16" fmla="*/ 162 w 491"/>
                <a:gd name="T17" fmla="*/ 401 h 631"/>
                <a:gd name="T18" fmla="*/ 170 w 491"/>
                <a:gd name="T19" fmla="*/ 372 h 631"/>
                <a:gd name="T20" fmla="*/ 213 w 491"/>
                <a:gd name="T21" fmla="*/ 344 h 631"/>
                <a:gd name="T22" fmla="*/ 198 w 491"/>
                <a:gd name="T23" fmla="*/ 305 h 631"/>
                <a:gd name="T24" fmla="*/ 256 w 491"/>
                <a:gd name="T25" fmla="*/ 246 h 631"/>
                <a:gd name="T26" fmla="*/ 307 w 491"/>
                <a:gd name="T27" fmla="*/ 83 h 631"/>
                <a:gd name="T28" fmla="*/ 2 w 491"/>
                <a:gd name="T29" fmla="*/ 273 h 631"/>
                <a:gd name="T30" fmla="*/ 2 w 491"/>
                <a:gd name="T31" fmla="*/ 492 h 631"/>
                <a:gd name="T32" fmla="*/ 221 w 491"/>
                <a:gd name="T33" fmla="*/ 305 h 631"/>
                <a:gd name="T34" fmla="*/ 256 w 491"/>
                <a:gd name="T35" fmla="*/ 340 h 631"/>
                <a:gd name="T36" fmla="*/ 436 w 491"/>
                <a:gd name="T37" fmla="*/ 340 h 631"/>
                <a:gd name="T38" fmla="*/ 436 w 491"/>
                <a:gd name="T39" fmla="*/ 270 h 631"/>
                <a:gd name="T40" fmla="*/ 265 w 491"/>
                <a:gd name="T41" fmla="*/ 270 h 631"/>
                <a:gd name="T42" fmla="*/ 349 w 491"/>
                <a:gd name="T43" fmla="*/ 366 h 631"/>
                <a:gd name="T44" fmla="*/ 192 w 491"/>
                <a:gd name="T45" fmla="*/ 381 h 631"/>
                <a:gd name="T46" fmla="*/ 221 w 491"/>
                <a:gd name="T47" fmla="*/ 436 h 631"/>
                <a:gd name="T48" fmla="*/ 349 w 491"/>
                <a:gd name="T49" fmla="*/ 436 h 631"/>
                <a:gd name="T50" fmla="*/ 491 w 491"/>
                <a:gd name="T51" fmla="*/ 401 h 631"/>
                <a:gd name="T52" fmla="*/ 349 w 491"/>
                <a:gd name="T53" fmla="*/ 366 h 631"/>
                <a:gd name="T54" fmla="*/ 484 w 491"/>
                <a:gd name="T55" fmla="*/ 498 h 631"/>
                <a:gd name="T56" fmla="*/ 349 w 491"/>
                <a:gd name="T57" fmla="*/ 463 h 631"/>
                <a:gd name="T58" fmla="*/ 256 w 491"/>
                <a:gd name="T59" fmla="*/ 463 h 631"/>
                <a:gd name="T60" fmla="*/ 208 w 491"/>
                <a:gd name="T61" fmla="*/ 492 h 631"/>
                <a:gd name="T62" fmla="*/ 243 w 491"/>
                <a:gd name="T63" fmla="*/ 533 h 631"/>
                <a:gd name="T64" fmla="*/ 315 w 491"/>
                <a:gd name="T65" fmla="*/ 533 h 631"/>
                <a:gd name="T66" fmla="*/ 303 w 491"/>
                <a:gd name="T67" fmla="*/ 629 h 631"/>
                <a:gd name="T68" fmla="*/ 409 w 491"/>
                <a:gd name="T69" fmla="*/ 629 h 631"/>
                <a:gd name="T70" fmla="*/ 409 w 491"/>
                <a:gd name="T71" fmla="*/ 560 h 631"/>
                <a:gd name="T72" fmla="*/ 303 w 491"/>
                <a:gd name="T73" fmla="*/ 560 h 631"/>
                <a:gd name="T74" fmla="*/ 303 w 491"/>
                <a:gd name="T75" fmla="*/ 629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1" h="631">
                  <a:moveTo>
                    <a:pt x="2" y="492"/>
                  </a:moveTo>
                  <a:lnTo>
                    <a:pt x="2" y="492"/>
                  </a:lnTo>
                  <a:cubicBezTo>
                    <a:pt x="2" y="494"/>
                    <a:pt x="2" y="496"/>
                    <a:pt x="2" y="498"/>
                  </a:cubicBezTo>
                  <a:cubicBezTo>
                    <a:pt x="2" y="570"/>
                    <a:pt x="51" y="628"/>
                    <a:pt x="121" y="631"/>
                  </a:cubicBezTo>
                  <a:lnTo>
                    <a:pt x="121" y="631"/>
                  </a:lnTo>
                  <a:lnTo>
                    <a:pt x="122" y="631"/>
                  </a:lnTo>
                  <a:cubicBezTo>
                    <a:pt x="124" y="631"/>
                    <a:pt x="125" y="631"/>
                    <a:pt x="127" y="631"/>
                  </a:cubicBezTo>
                  <a:cubicBezTo>
                    <a:pt x="128" y="631"/>
                    <a:pt x="130" y="631"/>
                    <a:pt x="131" y="631"/>
                  </a:cubicBezTo>
                  <a:lnTo>
                    <a:pt x="257" y="631"/>
                  </a:lnTo>
                  <a:cubicBezTo>
                    <a:pt x="249" y="621"/>
                    <a:pt x="244" y="608"/>
                    <a:pt x="244" y="595"/>
                  </a:cubicBezTo>
                  <a:cubicBezTo>
                    <a:pt x="244" y="580"/>
                    <a:pt x="250" y="567"/>
                    <a:pt x="259" y="556"/>
                  </a:cubicBezTo>
                  <a:lnTo>
                    <a:pt x="247" y="556"/>
                  </a:lnTo>
                  <a:lnTo>
                    <a:pt x="243" y="556"/>
                  </a:lnTo>
                  <a:cubicBezTo>
                    <a:pt x="211" y="556"/>
                    <a:pt x="184" y="530"/>
                    <a:pt x="184" y="498"/>
                  </a:cubicBezTo>
                  <a:cubicBezTo>
                    <a:pt x="184" y="496"/>
                    <a:pt x="184" y="494"/>
                    <a:pt x="185" y="492"/>
                  </a:cubicBezTo>
                  <a:cubicBezTo>
                    <a:pt x="186" y="478"/>
                    <a:pt x="192" y="466"/>
                    <a:pt x="202" y="457"/>
                  </a:cubicBezTo>
                  <a:cubicBezTo>
                    <a:pt x="197" y="455"/>
                    <a:pt x="192" y="453"/>
                    <a:pt x="188" y="450"/>
                  </a:cubicBezTo>
                  <a:cubicBezTo>
                    <a:pt x="172" y="439"/>
                    <a:pt x="162" y="421"/>
                    <a:pt x="162" y="401"/>
                  </a:cubicBezTo>
                  <a:cubicBezTo>
                    <a:pt x="162" y="391"/>
                    <a:pt x="165" y="381"/>
                    <a:pt x="170" y="373"/>
                  </a:cubicBezTo>
                  <a:cubicBezTo>
                    <a:pt x="170" y="372"/>
                    <a:pt x="170" y="372"/>
                    <a:pt x="170" y="372"/>
                  </a:cubicBezTo>
                  <a:cubicBezTo>
                    <a:pt x="178" y="358"/>
                    <a:pt x="192" y="348"/>
                    <a:pt x="207" y="345"/>
                  </a:cubicBezTo>
                  <a:cubicBezTo>
                    <a:pt x="209" y="344"/>
                    <a:pt x="211" y="344"/>
                    <a:pt x="213" y="344"/>
                  </a:cubicBezTo>
                  <a:cubicBezTo>
                    <a:pt x="212" y="343"/>
                    <a:pt x="211" y="342"/>
                    <a:pt x="211" y="342"/>
                  </a:cubicBezTo>
                  <a:cubicBezTo>
                    <a:pt x="203" y="331"/>
                    <a:pt x="198" y="319"/>
                    <a:pt x="198" y="305"/>
                  </a:cubicBezTo>
                  <a:cubicBezTo>
                    <a:pt x="198" y="288"/>
                    <a:pt x="205" y="272"/>
                    <a:pt x="217" y="261"/>
                  </a:cubicBezTo>
                  <a:cubicBezTo>
                    <a:pt x="227" y="252"/>
                    <a:pt x="241" y="246"/>
                    <a:pt x="256" y="246"/>
                  </a:cubicBezTo>
                  <a:lnTo>
                    <a:pt x="278" y="246"/>
                  </a:lnTo>
                  <a:cubicBezTo>
                    <a:pt x="306" y="185"/>
                    <a:pt x="316" y="120"/>
                    <a:pt x="307" y="83"/>
                  </a:cubicBezTo>
                  <a:cubicBezTo>
                    <a:pt x="286" y="0"/>
                    <a:pt x="217" y="20"/>
                    <a:pt x="212" y="67"/>
                  </a:cubicBezTo>
                  <a:cubicBezTo>
                    <a:pt x="195" y="209"/>
                    <a:pt x="7" y="231"/>
                    <a:pt x="2" y="273"/>
                  </a:cubicBezTo>
                  <a:cubicBezTo>
                    <a:pt x="2" y="273"/>
                    <a:pt x="0" y="289"/>
                    <a:pt x="2" y="309"/>
                  </a:cubicBezTo>
                  <a:lnTo>
                    <a:pt x="2" y="492"/>
                  </a:lnTo>
                  <a:close/>
                  <a:moveTo>
                    <a:pt x="256" y="270"/>
                  </a:moveTo>
                  <a:cubicBezTo>
                    <a:pt x="237" y="270"/>
                    <a:pt x="221" y="285"/>
                    <a:pt x="221" y="305"/>
                  </a:cubicBezTo>
                  <a:cubicBezTo>
                    <a:pt x="221" y="312"/>
                    <a:pt x="223" y="319"/>
                    <a:pt x="227" y="324"/>
                  </a:cubicBezTo>
                  <a:cubicBezTo>
                    <a:pt x="233" y="334"/>
                    <a:pt x="244" y="340"/>
                    <a:pt x="256" y="340"/>
                  </a:cubicBezTo>
                  <a:lnTo>
                    <a:pt x="349" y="340"/>
                  </a:lnTo>
                  <a:lnTo>
                    <a:pt x="436" y="340"/>
                  </a:lnTo>
                  <a:cubicBezTo>
                    <a:pt x="455" y="340"/>
                    <a:pt x="471" y="324"/>
                    <a:pt x="471" y="305"/>
                  </a:cubicBezTo>
                  <a:cubicBezTo>
                    <a:pt x="471" y="285"/>
                    <a:pt x="455" y="270"/>
                    <a:pt x="436" y="270"/>
                  </a:cubicBezTo>
                  <a:lnTo>
                    <a:pt x="349" y="270"/>
                  </a:lnTo>
                  <a:lnTo>
                    <a:pt x="265" y="270"/>
                  </a:lnTo>
                  <a:lnTo>
                    <a:pt x="256" y="270"/>
                  </a:lnTo>
                  <a:close/>
                  <a:moveTo>
                    <a:pt x="349" y="366"/>
                  </a:moveTo>
                  <a:lnTo>
                    <a:pt x="221" y="366"/>
                  </a:lnTo>
                  <a:cubicBezTo>
                    <a:pt x="209" y="366"/>
                    <a:pt x="198" y="372"/>
                    <a:pt x="192" y="381"/>
                  </a:cubicBezTo>
                  <a:cubicBezTo>
                    <a:pt x="188" y="387"/>
                    <a:pt x="186" y="394"/>
                    <a:pt x="186" y="401"/>
                  </a:cubicBezTo>
                  <a:cubicBezTo>
                    <a:pt x="186" y="421"/>
                    <a:pt x="201" y="436"/>
                    <a:pt x="221" y="436"/>
                  </a:cubicBezTo>
                  <a:lnTo>
                    <a:pt x="245" y="436"/>
                  </a:lnTo>
                  <a:lnTo>
                    <a:pt x="349" y="436"/>
                  </a:lnTo>
                  <a:lnTo>
                    <a:pt x="456" y="436"/>
                  </a:lnTo>
                  <a:cubicBezTo>
                    <a:pt x="475" y="436"/>
                    <a:pt x="491" y="421"/>
                    <a:pt x="491" y="401"/>
                  </a:cubicBezTo>
                  <a:cubicBezTo>
                    <a:pt x="491" y="382"/>
                    <a:pt x="475" y="366"/>
                    <a:pt x="456" y="366"/>
                  </a:cubicBezTo>
                  <a:lnTo>
                    <a:pt x="349" y="366"/>
                  </a:lnTo>
                  <a:close/>
                  <a:moveTo>
                    <a:pt x="449" y="533"/>
                  </a:moveTo>
                  <a:cubicBezTo>
                    <a:pt x="469" y="533"/>
                    <a:pt x="484" y="517"/>
                    <a:pt x="484" y="498"/>
                  </a:cubicBezTo>
                  <a:cubicBezTo>
                    <a:pt x="484" y="479"/>
                    <a:pt x="469" y="463"/>
                    <a:pt x="449" y="463"/>
                  </a:cubicBezTo>
                  <a:lnTo>
                    <a:pt x="349" y="463"/>
                  </a:lnTo>
                  <a:lnTo>
                    <a:pt x="315" y="463"/>
                  </a:lnTo>
                  <a:lnTo>
                    <a:pt x="256" y="463"/>
                  </a:lnTo>
                  <a:lnTo>
                    <a:pt x="243" y="463"/>
                  </a:lnTo>
                  <a:cubicBezTo>
                    <a:pt x="225" y="463"/>
                    <a:pt x="211" y="476"/>
                    <a:pt x="208" y="492"/>
                  </a:cubicBezTo>
                  <a:cubicBezTo>
                    <a:pt x="208" y="494"/>
                    <a:pt x="208" y="496"/>
                    <a:pt x="208" y="498"/>
                  </a:cubicBezTo>
                  <a:cubicBezTo>
                    <a:pt x="208" y="517"/>
                    <a:pt x="223" y="533"/>
                    <a:pt x="243" y="533"/>
                  </a:cubicBezTo>
                  <a:lnTo>
                    <a:pt x="256" y="533"/>
                  </a:lnTo>
                  <a:lnTo>
                    <a:pt x="315" y="533"/>
                  </a:lnTo>
                  <a:lnTo>
                    <a:pt x="449" y="533"/>
                  </a:lnTo>
                  <a:close/>
                  <a:moveTo>
                    <a:pt x="303" y="629"/>
                  </a:moveTo>
                  <a:lnTo>
                    <a:pt x="315" y="629"/>
                  </a:lnTo>
                  <a:lnTo>
                    <a:pt x="409" y="629"/>
                  </a:lnTo>
                  <a:cubicBezTo>
                    <a:pt x="429" y="629"/>
                    <a:pt x="444" y="614"/>
                    <a:pt x="444" y="595"/>
                  </a:cubicBezTo>
                  <a:cubicBezTo>
                    <a:pt x="444" y="575"/>
                    <a:pt x="429" y="560"/>
                    <a:pt x="409" y="560"/>
                  </a:cubicBezTo>
                  <a:lnTo>
                    <a:pt x="315" y="560"/>
                  </a:lnTo>
                  <a:lnTo>
                    <a:pt x="303" y="560"/>
                  </a:lnTo>
                  <a:cubicBezTo>
                    <a:pt x="283" y="560"/>
                    <a:pt x="268" y="575"/>
                    <a:pt x="268" y="595"/>
                  </a:cubicBezTo>
                  <a:cubicBezTo>
                    <a:pt x="268" y="614"/>
                    <a:pt x="283" y="629"/>
                    <a:pt x="303" y="629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58" name="矩形 47"/>
          <p:cNvSpPr>
            <a:spLocks noChangeArrowheads="1"/>
          </p:cNvSpPr>
          <p:nvPr/>
        </p:nvSpPr>
        <p:spPr bwMode="auto">
          <a:xfrm>
            <a:off x="797925" y="2835327"/>
            <a:ext cx="2684043" cy="108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8814158" y="3291599"/>
            <a:ext cx="2684043" cy="108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0" name="矩形 47"/>
          <p:cNvSpPr>
            <a:spLocks noChangeArrowheads="1"/>
          </p:cNvSpPr>
          <p:nvPr/>
        </p:nvSpPr>
        <p:spPr bwMode="auto">
          <a:xfrm>
            <a:off x="6991027" y="1412597"/>
            <a:ext cx="2684043" cy="1089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>
              <a:buNone/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2034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75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250"/>
                            </p:stCondLst>
                            <p:childTnLst>
                              <p:par>
                                <p:cTn id="42" presetID="2" presetClass="entr" presetSubtype="4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任意多边形 2"/>
          <p:cNvSpPr/>
          <p:nvPr/>
        </p:nvSpPr>
        <p:spPr>
          <a:xfrm>
            <a:off x="5524101" y="1873415"/>
            <a:ext cx="1832458" cy="1878928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  <a:gd name="connsiteX28" fmla="*/ 0 w 1768701"/>
              <a:gd name="connsiteY28" fmla="*/ 0 h 1819275"/>
              <a:gd name="connsiteX0" fmla="*/ 0 w 1774058"/>
              <a:gd name="connsiteY0" fmla="*/ 0 h 1819275"/>
              <a:gd name="connsiteX1" fmla="*/ 1239837 w 1774058"/>
              <a:gd name="connsiteY1" fmla="*/ 0 h 1819275"/>
              <a:gd name="connsiteX2" fmla="*/ 1425575 w 1774058"/>
              <a:gd name="connsiteY2" fmla="*/ 1819275 h 1819275"/>
              <a:gd name="connsiteX3" fmla="*/ 1217011 w 1774058"/>
              <a:gd name="connsiteY3" fmla="*/ 1151279 h 1819275"/>
              <a:gd name="connsiteX4" fmla="*/ 1120532 w 1774058"/>
              <a:gd name="connsiteY4" fmla="*/ 960656 h 1819275"/>
              <a:gd name="connsiteX5" fmla="*/ 1125218 w 1774058"/>
              <a:gd name="connsiteY5" fmla="*/ 962449 h 1819275"/>
              <a:gd name="connsiteX6" fmla="*/ 1087312 w 1774058"/>
              <a:gd name="connsiteY6" fmla="*/ 895020 h 1819275"/>
              <a:gd name="connsiteX7" fmla="*/ 1067594 w 1774058"/>
              <a:gd name="connsiteY7" fmla="*/ 856060 h 1819275"/>
              <a:gd name="connsiteX8" fmla="*/ 1044723 w 1774058"/>
              <a:gd name="connsiteY8" fmla="*/ 819259 h 1819275"/>
              <a:gd name="connsiteX9" fmla="*/ 1032247 w 1774058"/>
              <a:gd name="connsiteY9" fmla="*/ 797066 h 1819275"/>
              <a:gd name="connsiteX10" fmla="*/ 1011074 w 1774058"/>
              <a:gd name="connsiteY10" fmla="*/ 765115 h 1819275"/>
              <a:gd name="connsiteX11" fmla="*/ 976419 w 1774058"/>
              <a:gd name="connsiteY11" fmla="*/ 709350 h 1819275"/>
              <a:gd name="connsiteX12" fmla="*/ 949071 w 1774058"/>
              <a:gd name="connsiteY12" fmla="*/ 671548 h 1819275"/>
              <a:gd name="connsiteX13" fmla="*/ 932625 w 1774058"/>
              <a:gd name="connsiteY13" fmla="*/ 646730 h 1819275"/>
              <a:gd name="connsiteX14" fmla="*/ 911183 w 1774058"/>
              <a:gd name="connsiteY14" fmla="*/ 619176 h 1819275"/>
              <a:gd name="connsiteX15" fmla="*/ 873826 w 1774058"/>
              <a:gd name="connsiteY15" fmla="*/ 567538 h 1819275"/>
              <a:gd name="connsiteX16" fmla="*/ 842456 w 1774058"/>
              <a:gd name="connsiteY16" fmla="*/ 530859 h 1819275"/>
              <a:gd name="connsiteX17" fmla="*/ 827460 w 1774058"/>
              <a:gd name="connsiteY17" fmla="*/ 511589 h 1819275"/>
              <a:gd name="connsiteX18" fmla="*/ 804660 w 1774058"/>
              <a:gd name="connsiteY18" fmla="*/ 486667 h 1819275"/>
              <a:gd name="connsiteX19" fmla="*/ 759485 w 1774058"/>
              <a:gd name="connsiteY19" fmla="*/ 433846 h 1819275"/>
              <a:gd name="connsiteX20" fmla="*/ 732019 w 1774058"/>
              <a:gd name="connsiteY20" fmla="*/ 407265 h 1819275"/>
              <a:gd name="connsiteX21" fmla="*/ 717863 w 1774058"/>
              <a:gd name="connsiteY21" fmla="*/ 391791 h 1819275"/>
              <a:gd name="connsiteX22" fmla="*/ 677622 w 1774058"/>
              <a:gd name="connsiteY22" fmla="*/ 354620 h 1819275"/>
              <a:gd name="connsiteX23" fmla="*/ 633065 w 1774058"/>
              <a:gd name="connsiteY23" fmla="*/ 311498 h 1819275"/>
              <a:gd name="connsiteX24" fmla="*/ 619739 w 1774058"/>
              <a:gd name="connsiteY24" fmla="*/ 301151 h 1819275"/>
              <a:gd name="connsiteX25" fmla="*/ 604942 w 1774058"/>
              <a:gd name="connsiteY25" fmla="*/ 287483 h 1819275"/>
              <a:gd name="connsiteX26" fmla="*/ 29334 w 1774058"/>
              <a:gd name="connsiteY26" fmla="*/ 3471 h 1819275"/>
              <a:gd name="connsiteX27" fmla="*/ 7152 w 1774058"/>
              <a:gd name="connsiteY27" fmla="*/ 1798 h 1819275"/>
              <a:gd name="connsiteX28" fmla="*/ 0 w 1774058"/>
              <a:gd name="connsiteY28" fmla="*/ 0 h 1819275"/>
              <a:gd name="connsiteX0" fmla="*/ 0 w 1775399"/>
              <a:gd name="connsiteY0" fmla="*/ 0 h 1819275"/>
              <a:gd name="connsiteX1" fmla="*/ 1239837 w 1775399"/>
              <a:gd name="connsiteY1" fmla="*/ 0 h 1819275"/>
              <a:gd name="connsiteX2" fmla="*/ 1425575 w 1775399"/>
              <a:gd name="connsiteY2" fmla="*/ 1819275 h 1819275"/>
              <a:gd name="connsiteX3" fmla="*/ 1217011 w 1775399"/>
              <a:gd name="connsiteY3" fmla="*/ 1151279 h 1819275"/>
              <a:gd name="connsiteX4" fmla="*/ 1120532 w 1775399"/>
              <a:gd name="connsiteY4" fmla="*/ 960656 h 1819275"/>
              <a:gd name="connsiteX5" fmla="*/ 1125218 w 1775399"/>
              <a:gd name="connsiteY5" fmla="*/ 962449 h 1819275"/>
              <a:gd name="connsiteX6" fmla="*/ 1087312 w 1775399"/>
              <a:gd name="connsiteY6" fmla="*/ 895020 h 1819275"/>
              <a:gd name="connsiteX7" fmla="*/ 1067594 w 1775399"/>
              <a:gd name="connsiteY7" fmla="*/ 856060 h 1819275"/>
              <a:gd name="connsiteX8" fmla="*/ 1044723 w 1775399"/>
              <a:gd name="connsiteY8" fmla="*/ 819259 h 1819275"/>
              <a:gd name="connsiteX9" fmla="*/ 1032247 w 1775399"/>
              <a:gd name="connsiteY9" fmla="*/ 797066 h 1819275"/>
              <a:gd name="connsiteX10" fmla="*/ 1011074 w 1775399"/>
              <a:gd name="connsiteY10" fmla="*/ 765115 h 1819275"/>
              <a:gd name="connsiteX11" fmla="*/ 976419 w 1775399"/>
              <a:gd name="connsiteY11" fmla="*/ 709350 h 1819275"/>
              <a:gd name="connsiteX12" fmla="*/ 949071 w 1775399"/>
              <a:gd name="connsiteY12" fmla="*/ 671548 h 1819275"/>
              <a:gd name="connsiteX13" fmla="*/ 932625 w 1775399"/>
              <a:gd name="connsiteY13" fmla="*/ 646730 h 1819275"/>
              <a:gd name="connsiteX14" fmla="*/ 911183 w 1775399"/>
              <a:gd name="connsiteY14" fmla="*/ 619176 h 1819275"/>
              <a:gd name="connsiteX15" fmla="*/ 873826 w 1775399"/>
              <a:gd name="connsiteY15" fmla="*/ 567538 h 1819275"/>
              <a:gd name="connsiteX16" fmla="*/ 842456 w 1775399"/>
              <a:gd name="connsiteY16" fmla="*/ 530859 h 1819275"/>
              <a:gd name="connsiteX17" fmla="*/ 827460 w 1775399"/>
              <a:gd name="connsiteY17" fmla="*/ 511589 h 1819275"/>
              <a:gd name="connsiteX18" fmla="*/ 804660 w 1775399"/>
              <a:gd name="connsiteY18" fmla="*/ 486667 h 1819275"/>
              <a:gd name="connsiteX19" fmla="*/ 759485 w 1775399"/>
              <a:gd name="connsiteY19" fmla="*/ 433846 h 1819275"/>
              <a:gd name="connsiteX20" fmla="*/ 732019 w 1775399"/>
              <a:gd name="connsiteY20" fmla="*/ 407265 h 1819275"/>
              <a:gd name="connsiteX21" fmla="*/ 717863 w 1775399"/>
              <a:gd name="connsiteY21" fmla="*/ 391791 h 1819275"/>
              <a:gd name="connsiteX22" fmla="*/ 677622 w 1775399"/>
              <a:gd name="connsiteY22" fmla="*/ 354620 h 1819275"/>
              <a:gd name="connsiteX23" fmla="*/ 633065 w 1775399"/>
              <a:gd name="connsiteY23" fmla="*/ 311498 h 1819275"/>
              <a:gd name="connsiteX24" fmla="*/ 619739 w 1775399"/>
              <a:gd name="connsiteY24" fmla="*/ 301151 h 1819275"/>
              <a:gd name="connsiteX25" fmla="*/ 604942 w 1775399"/>
              <a:gd name="connsiteY25" fmla="*/ 287483 h 1819275"/>
              <a:gd name="connsiteX26" fmla="*/ 29334 w 1775399"/>
              <a:gd name="connsiteY26" fmla="*/ 3471 h 1819275"/>
              <a:gd name="connsiteX27" fmla="*/ 7152 w 1775399"/>
              <a:gd name="connsiteY27" fmla="*/ 1798 h 1819275"/>
              <a:gd name="connsiteX28" fmla="*/ 0 w 1775399"/>
              <a:gd name="connsiteY28" fmla="*/ 0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5399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97075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lnTo>
                  <a:pt x="0" y="0"/>
                </a:lnTo>
                <a:close/>
              </a:path>
            </a:pathLst>
          </a:custGeom>
          <a:solidFill>
            <a:srgbClr val="00F2CE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99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18018922">
            <a:off x="4683633" y="1940089"/>
            <a:ext cx="1824377" cy="1876908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0061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99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 rot="14427225">
            <a:off x="4310880" y="2694691"/>
            <a:ext cx="1824377" cy="1878927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00F2CE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99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0859581">
            <a:off x="4778590" y="3402822"/>
            <a:ext cx="1826398" cy="1878928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0061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99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 rot="7267884">
            <a:off x="5616025" y="3349284"/>
            <a:ext cx="1826399" cy="1876908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00F2CE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99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3662163">
            <a:off x="5991813" y="2597713"/>
            <a:ext cx="1824377" cy="1878927"/>
          </a:xfrm>
          <a:custGeom>
            <a:avLst/>
            <a:gdLst>
              <a:gd name="connsiteX0" fmla="*/ 0 w 1768701"/>
              <a:gd name="connsiteY0" fmla="*/ 0 h 1819275"/>
              <a:gd name="connsiteX1" fmla="*/ 1239837 w 1768701"/>
              <a:gd name="connsiteY1" fmla="*/ 0 h 1819275"/>
              <a:gd name="connsiteX2" fmla="*/ 1425575 w 1768701"/>
              <a:gd name="connsiteY2" fmla="*/ 1819275 h 1819275"/>
              <a:gd name="connsiteX3" fmla="*/ 1217011 w 1768701"/>
              <a:gd name="connsiteY3" fmla="*/ 1151279 h 1819275"/>
              <a:gd name="connsiteX4" fmla="*/ 1120532 w 1768701"/>
              <a:gd name="connsiteY4" fmla="*/ 960656 h 1819275"/>
              <a:gd name="connsiteX5" fmla="*/ 1125218 w 1768701"/>
              <a:gd name="connsiteY5" fmla="*/ 962449 h 1819275"/>
              <a:gd name="connsiteX6" fmla="*/ 1087312 w 1768701"/>
              <a:gd name="connsiteY6" fmla="*/ 895020 h 1819275"/>
              <a:gd name="connsiteX7" fmla="*/ 1067594 w 1768701"/>
              <a:gd name="connsiteY7" fmla="*/ 856060 h 1819275"/>
              <a:gd name="connsiteX8" fmla="*/ 1044723 w 1768701"/>
              <a:gd name="connsiteY8" fmla="*/ 819259 h 1819275"/>
              <a:gd name="connsiteX9" fmla="*/ 1032247 w 1768701"/>
              <a:gd name="connsiteY9" fmla="*/ 797066 h 1819275"/>
              <a:gd name="connsiteX10" fmla="*/ 1011074 w 1768701"/>
              <a:gd name="connsiteY10" fmla="*/ 765115 h 1819275"/>
              <a:gd name="connsiteX11" fmla="*/ 976419 w 1768701"/>
              <a:gd name="connsiteY11" fmla="*/ 709350 h 1819275"/>
              <a:gd name="connsiteX12" fmla="*/ 949071 w 1768701"/>
              <a:gd name="connsiteY12" fmla="*/ 671548 h 1819275"/>
              <a:gd name="connsiteX13" fmla="*/ 932625 w 1768701"/>
              <a:gd name="connsiteY13" fmla="*/ 646730 h 1819275"/>
              <a:gd name="connsiteX14" fmla="*/ 911183 w 1768701"/>
              <a:gd name="connsiteY14" fmla="*/ 619176 h 1819275"/>
              <a:gd name="connsiteX15" fmla="*/ 873826 w 1768701"/>
              <a:gd name="connsiteY15" fmla="*/ 567538 h 1819275"/>
              <a:gd name="connsiteX16" fmla="*/ 842456 w 1768701"/>
              <a:gd name="connsiteY16" fmla="*/ 530859 h 1819275"/>
              <a:gd name="connsiteX17" fmla="*/ 827460 w 1768701"/>
              <a:gd name="connsiteY17" fmla="*/ 511589 h 1819275"/>
              <a:gd name="connsiteX18" fmla="*/ 804660 w 1768701"/>
              <a:gd name="connsiteY18" fmla="*/ 486667 h 1819275"/>
              <a:gd name="connsiteX19" fmla="*/ 759485 w 1768701"/>
              <a:gd name="connsiteY19" fmla="*/ 433846 h 1819275"/>
              <a:gd name="connsiteX20" fmla="*/ 732019 w 1768701"/>
              <a:gd name="connsiteY20" fmla="*/ 407265 h 1819275"/>
              <a:gd name="connsiteX21" fmla="*/ 717863 w 1768701"/>
              <a:gd name="connsiteY21" fmla="*/ 391791 h 1819275"/>
              <a:gd name="connsiteX22" fmla="*/ 677622 w 1768701"/>
              <a:gd name="connsiteY22" fmla="*/ 354620 h 1819275"/>
              <a:gd name="connsiteX23" fmla="*/ 633065 w 1768701"/>
              <a:gd name="connsiteY23" fmla="*/ 311498 h 1819275"/>
              <a:gd name="connsiteX24" fmla="*/ 619739 w 1768701"/>
              <a:gd name="connsiteY24" fmla="*/ 301151 h 1819275"/>
              <a:gd name="connsiteX25" fmla="*/ 604942 w 1768701"/>
              <a:gd name="connsiteY25" fmla="*/ 287483 h 1819275"/>
              <a:gd name="connsiteX26" fmla="*/ 29334 w 1768701"/>
              <a:gd name="connsiteY26" fmla="*/ 3471 h 1819275"/>
              <a:gd name="connsiteX27" fmla="*/ 7152 w 1768701"/>
              <a:gd name="connsiteY27" fmla="*/ 1798 h 1819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768701" h="1819275">
                <a:moveTo>
                  <a:pt x="0" y="0"/>
                </a:moveTo>
                <a:lnTo>
                  <a:pt x="1239837" y="0"/>
                </a:lnTo>
                <a:cubicBezTo>
                  <a:pt x="1820863" y="101600"/>
                  <a:pt x="1981200" y="942975"/>
                  <a:pt x="1425575" y="1819275"/>
                </a:cubicBezTo>
                <a:cubicBezTo>
                  <a:pt x="1410692" y="1702594"/>
                  <a:pt x="1345133" y="1441252"/>
                  <a:pt x="1217011" y="1151279"/>
                </a:cubicBezTo>
                <a:lnTo>
                  <a:pt x="1120532" y="960656"/>
                </a:lnTo>
                <a:lnTo>
                  <a:pt x="1125218" y="962449"/>
                </a:lnTo>
                <a:lnTo>
                  <a:pt x="1087312" y="895020"/>
                </a:lnTo>
                <a:lnTo>
                  <a:pt x="1067594" y="856060"/>
                </a:lnTo>
                <a:lnTo>
                  <a:pt x="1044723" y="819259"/>
                </a:lnTo>
                <a:lnTo>
                  <a:pt x="1032247" y="797066"/>
                </a:lnTo>
                <a:lnTo>
                  <a:pt x="1011074" y="765115"/>
                </a:lnTo>
                <a:lnTo>
                  <a:pt x="976419" y="709350"/>
                </a:lnTo>
                <a:lnTo>
                  <a:pt x="949071" y="671548"/>
                </a:lnTo>
                <a:lnTo>
                  <a:pt x="932625" y="646730"/>
                </a:lnTo>
                <a:lnTo>
                  <a:pt x="911183" y="619176"/>
                </a:lnTo>
                <a:lnTo>
                  <a:pt x="873826" y="567538"/>
                </a:lnTo>
                <a:lnTo>
                  <a:pt x="842456" y="530859"/>
                </a:lnTo>
                <a:lnTo>
                  <a:pt x="827460" y="511589"/>
                </a:lnTo>
                <a:lnTo>
                  <a:pt x="804660" y="486667"/>
                </a:lnTo>
                <a:lnTo>
                  <a:pt x="759485" y="433846"/>
                </a:lnTo>
                <a:lnTo>
                  <a:pt x="732019" y="407265"/>
                </a:lnTo>
                <a:lnTo>
                  <a:pt x="717863" y="391791"/>
                </a:lnTo>
                <a:lnTo>
                  <a:pt x="677622" y="354620"/>
                </a:lnTo>
                <a:lnTo>
                  <a:pt x="633065" y="311498"/>
                </a:lnTo>
                <a:lnTo>
                  <a:pt x="619739" y="301151"/>
                </a:lnTo>
                <a:lnTo>
                  <a:pt x="604942" y="287483"/>
                </a:lnTo>
                <a:cubicBezTo>
                  <a:pt x="414589" y="126628"/>
                  <a:pt x="215013" y="30932"/>
                  <a:pt x="29334" y="3471"/>
                </a:cubicBezTo>
                <a:lnTo>
                  <a:pt x="7152" y="1798"/>
                </a:lnTo>
                <a:close/>
              </a:path>
            </a:pathLst>
          </a:custGeom>
          <a:solidFill>
            <a:srgbClr val="0061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599">
              <a:solidFill>
                <a:schemeClr val="tx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3355820" y="1782499"/>
            <a:ext cx="1464755" cy="52529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2E2E2E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599" kern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7296268" y="1782499"/>
            <a:ext cx="1464756" cy="52529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2E2E2E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599" kern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 flipH="1" flipV="1">
            <a:off x="3355820" y="4897882"/>
            <a:ext cx="1464755" cy="52529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2E2E2E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599" kern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 flipV="1">
            <a:off x="7296268" y="4897882"/>
            <a:ext cx="1464756" cy="525291"/>
          </a:xfrm>
          <a:custGeom>
            <a:avLst/>
            <a:gdLst>
              <a:gd name="connsiteX0" fmla="*/ 0 w 2286000"/>
              <a:gd name="connsiteY0" fmla="*/ 472440 h 472440"/>
              <a:gd name="connsiteX1" fmla="*/ 472440 w 2286000"/>
              <a:gd name="connsiteY1" fmla="*/ 0 h 472440"/>
              <a:gd name="connsiteX2" fmla="*/ 2286000 w 2286000"/>
              <a:gd name="connsiteY2" fmla="*/ 0 h 472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86000" h="472440">
                <a:moveTo>
                  <a:pt x="0" y="472440"/>
                </a:moveTo>
                <a:lnTo>
                  <a:pt x="472440" y="0"/>
                </a:lnTo>
                <a:lnTo>
                  <a:pt x="2286000" y="0"/>
                </a:lnTo>
              </a:path>
            </a:pathLst>
          </a:custGeom>
          <a:noFill/>
          <a:ln w="12700" cap="flat" cmpd="sng" algn="ctr">
            <a:solidFill>
              <a:srgbClr val="2E2E2E"/>
            </a:solidFill>
            <a:prstDash val="sysDot"/>
            <a:miter lim="800000"/>
            <a:headEnd type="oval" w="sm" len="sm"/>
            <a:tailEnd type="oval" w="sm" len="sm"/>
          </a:ln>
          <a:effectLst/>
        </p:spPr>
        <p:txBody>
          <a:bodyPr anchor="ctr"/>
          <a:lstStyle/>
          <a:p>
            <a:pPr algn="ctr">
              <a:defRPr/>
            </a:pPr>
            <a:endParaRPr lang="zh-CN" altLang="en-US" sz="1599" kern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cxnSp>
        <p:nvCxnSpPr>
          <p:cNvPr id="13" name="直接箭头连接符 12"/>
          <p:cNvCxnSpPr/>
          <p:nvPr/>
        </p:nvCxnSpPr>
        <p:spPr>
          <a:xfrm flipH="1">
            <a:off x="7936721" y="3635161"/>
            <a:ext cx="824304" cy="14143"/>
          </a:xfrm>
          <a:prstGeom prst="straightConnector1">
            <a:avLst/>
          </a:prstGeom>
          <a:noFill/>
          <a:ln w="12700" cap="flat" cmpd="sng" algn="ctr">
            <a:solidFill>
              <a:srgbClr val="2E2E2E"/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cxnSp>
        <p:nvCxnSpPr>
          <p:cNvPr id="14" name="直接箭头连接符 13"/>
          <p:cNvCxnSpPr/>
          <p:nvPr/>
        </p:nvCxnSpPr>
        <p:spPr>
          <a:xfrm flipH="1">
            <a:off x="3355818" y="3657388"/>
            <a:ext cx="618812" cy="1"/>
          </a:xfrm>
          <a:prstGeom prst="straightConnector1">
            <a:avLst/>
          </a:prstGeom>
          <a:noFill/>
          <a:ln w="19050" cap="flat" cmpd="sng" algn="ctr">
            <a:noFill/>
            <a:prstDash val="sysDot"/>
            <a:miter lim="800000"/>
            <a:headEnd type="oval" w="sm" len="sm"/>
            <a:tailEnd type="oval" w="sm" len="sm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cxnSp>
      <p:sp>
        <p:nvSpPr>
          <p:cNvPr id="15" name="文本框 75"/>
          <p:cNvSpPr txBox="1"/>
          <p:nvPr/>
        </p:nvSpPr>
        <p:spPr>
          <a:xfrm>
            <a:off x="8932146" y="1458410"/>
            <a:ext cx="2243238" cy="9325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文本框 76"/>
          <p:cNvSpPr txBox="1"/>
          <p:nvPr/>
        </p:nvSpPr>
        <p:spPr>
          <a:xfrm>
            <a:off x="8932146" y="3323197"/>
            <a:ext cx="2243238" cy="9325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文本框 77"/>
          <p:cNvSpPr txBox="1"/>
          <p:nvPr/>
        </p:nvSpPr>
        <p:spPr>
          <a:xfrm>
            <a:off x="8932146" y="5099084"/>
            <a:ext cx="2243238" cy="9325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8" name="文本框 78"/>
          <p:cNvSpPr txBox="1"/>
          <p:nvPr/>
        </p:nvSpPr>
        <p:spPr>
          <a:xfrm>
            <a:off x="932057" y="1458410"/>
            <a:ext cx="2255178" cy="9325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40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defRPr>
            </a:lvl1pPr>
          </a:lstStyle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9" name="文本框 79"/>
          <p:cNvSpPr txBox="1"/>
          <p:nvPr/>
        </p:nvSpPr>
        <p:spPr>
          <a:xfrm>
            <a:off x="913270" y="3323197"/>
            <a:ext cx="2273965" cy="9325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0" name="文本框 80"/>
          <p:cNvSpPr txBox="1"/>
          <p:nvPr/>
        </p:nvSpPr>
        <p:spPr>
          <a:xfrm>
            <a:off x="913273" y="5099084"/>
            <a:ext cx="2273964" cy="932563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文本框 3"/>
          <p:cNvSpPr txBox="1"/>
          <p:nvPr/>
        </p:nvSpPr>
        <p:spPr>
          <a:xfrm>
            <a:off x="5630746" y="3092431"/>
            <a:ext cx="963725" cy="10261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defRPr/>
            </a:pPr>
            <a:r>
              <a:rPr lang="zh-CN" altLang="en-US" sz="3034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输入</a:t>
            </a:r>
            <a:endParaRPr lang="en-US" altLang="zh-CN" sz="3034" b="1" dirty="0">
              <a:solidFill>
                <a:schemeClr val="tx1">
                  <a:lumMod val="65000"/>
                  <a:lumOff val="35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  <a:p>
            <a:pPr algn="ctr">
              <a:defRPr/>
            </a:pPr>
            <a:r>
              <a:rPr lang="zh-CN" altLang="en-US" sz="3034" b="1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标题</a:t>
            </a:r>
          </a:p>
        </p:txBody>
      </p:sp>
      <p:cxnSp>
        <p:nvCxnSpPr>
          <p:cNvPr id="22" name="直接箭头连接符 21"/>
          <p:cNvCxnSpPr/>
          <p:nvPr/>
        </p:nvCxnSpPr>
        <p:spPr>
          <a:xfrm flipH="1">
            <a:off x="3358230" y="3635161"/>
            <a:ext cx="824304" cy="14143"/>
          </a:xfrm>
          <a:prstGeom prst="straightConnector1">
            <a:avLst/>
          </a:prstGeom>
          <a:noFill/>
          <a:ln w="12700" cap="flat" cmpd="sng" algn="ctr">
            <a:solidFill>
              <a:srgbClr val="2E2E2E"/>
            </a:solidFill>
            <a:prstDash val="sysDot"/>
            <a:miter lim="800000"/>
            <a:headEnd type="oval" w="sm" len="sm"/>
            <a:tailEnd type="oval" w="sm" len="sm"/>
          </a:ln>
          <a:effectLst/>
        </p:spPr>
      </p:cxnSp>
      <p:sp>
        <p:nvSpPr>
          <p:cNvPr id="23" name="TextBox 19"/>
          <p:cNvSpPr txBox="1">
            <a:spLocks noChangeArrowheads="1"/>
          </p:cNvSpPr>
          <p:nvPr/>
        </p:nvSpPr>
        <p:spPr bwMode="auto">
          <a:xfrm>
            <a:off x="957457" y="1007755"/>
            <a:ext cx="2255179" cy="49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9" tIns="62190" rIns="124379" bIns="6219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2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4" name="TextBox 19"/>
          <p:cNvSpPr txBox="1">
            <a:spLocks noChangeArrowheads="1"/>
          </p:cNvSpPr>
          <p:nvPr/>
        </p:nvSpPr>
        <p:spPr bwMode="auto">
          <a:xfrm>
            <a:off x="957457" y="2880078"/>
            <a:ext cx="2255179" cy="49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9" tIns="62190" rIns="124379" bIns="6219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2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5" name="TextBox 19"/>
          <p:cNvSpPr txBox="1">
            <a:spLocks noChangeArrowheads="1"/>
          </p:cNvSpPr>
          <p:nvPr/>
        </p:nvSpPr>
        <p:spPr bwMode="auto">
          <a:xfrm>
            <a:off x="957457" y="4669391"/>
            <a:ext cx="2255179" cy="49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9" tIns="62190" rIns="124379" bIns="6219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defRPr/>
            </a:pPr>
            <a:r>
              <a:rPr lang="zh-CN" altLang="en-US" sz="2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6" name="TextBox 19"/>
          <p:cNvSpPr txBox="1">
            <a:spLocks noChangeArrowheads="1"/>
          </p:cNvSpPr>
          <p:nvPr/>
        </p:nvSpPr>
        <p:spPr bwMode="auto">
          <a:xfrm>
            <a:off x="8894046" y="1007755"/>
            <a:ext cx="1906158" cy="49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9" tIns="62190" rIns="124379" bIns="6219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7" name="TextBox 19"/>
          <p:cNvSpPr txBox="1">
            <a:spLocks noChangeArrowheads="1"/>
          </p:cNvSpPr>
          <p:nvPr/>
        </p:nvSpPr>
        <p:spPr bwMode="auto">
          <a:xfrm>
            <a:off x="8894046" y="2880078"/>
            <a:ext cx="1906158" cy="49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9" tIns="62190" rIns="124379" bIns="6219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28" name="TextBox 19"/>
          <p:cNvSpPr txBox="1">
            <a:spLocks noChangeArrowheads="1"/>
          </p:cNvSpPr>
          <p:nvPr/>
        </p:nvSpPr>
        <p:spPr bwMode="auto">
          <a:xfrm>
            <a:off x="8894046" y="4669391"/>
            <a:ext cx="1906158" cy="4949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4379" tIns="62190" rIns="124379" bIns="6219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zh-CN" altLang="en-US" sz="24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</p:spTree>
    <p:extLst>
      <p:ext uri="{BB962C8B-B14F-4D97-AF65-F5344CB8AC3E}">
        <p14:creationId xmlns:p14="http://schemas.microsoft.com/office/powerpoint/2010/main" val="127842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0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500"/>
                            </p:stCondLst>
                            <p:childTnLst>
                              <p:par>
                                <p:cTn id="10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7000"/>
                            </p:stCondLst>
                            <p:childTnLst>
                              <p:par>
                                <p:cTn id="1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1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Oval 6"/>
          <p:cNvSpPr>
            <a:spLocks noChangeArrowheads="1"/>
          </p:cNvSpPr>
          <p:nvPr/>
        </p:nvSpPr>
        <p:spPr bwMode="auto">
          <a:xfrm>
            <a:off x="3201820" y="1584102"/>
            <a:ext cx="3791173" cy="3789758"/>
          </a:xfrm>
          <a:prstGeom prst="ellipse">
            <a:avLst/>
          </a:prstGeom>
          <a:noFill/>
          <a:ln w="11" cap="flat">
            <a:solidFill>
              <a:srgbClr val="2E2E2E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Oval 7"/>
          <p:cNvSpPr>
            <a:spLocks noChangeArrowheads="1"/>
          </p:cNvSpPr>
          <p:nvPr/>
        </p:nvSpPr>
        <p:spPr bwMode="auto">
          <a:xfrm>
            <a:off x="5125677" y="1584102"/>
            <a:ext cx="3791173" cy="3789758"/>
          </a:xfrm>
          <a:prstGeom prst="ellipse">
            <a:avLst/>
          </a:prstGeom>
          <a:noFill/>
          <a:ln w="11" cap="flat">
            <a:solidFill>
              <a:srgbClr val="2E2E2E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Line 16"/>
          <p:cNvSpPr>
            <a:spLocks noChangeShapeType="1"/>
          </p:cNvSpPr>
          <p:nvPr/>
        </p:nvSpPr>
        <p:spPr bwMode="auto">
          <a:xfrm>
            <a:off x="4086708" y="2507157"/>
            <a:ext cx="668616" cy="384489"/>
          </a:xfrm>
          <a:prstGeom prst="line">
            <a:avLst/>
          </a:prstGeom>
          <a:noFill/>
          <a:ln w="19050" cap="flat">
            <a:solidFill>
              <a:srgbClr val="2E2E2E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Line 17"/>
          <p:cNvSpPr>
            <a:spLocks noChangeShapeType="1"/>
          </p:cNvSpPr>
          <p:nvPr/>
        </p:nvSpPr>
        <p:spPr bwMode="auto">
          <a:xfrm flipV="1">
            <a:off x="4126290" y="4088934"/>
            <a:ext cx="667201" cy="383074"/>
          </a:xfrm>
          <a:prstGeom prst="line">
            <a:avLst/>
          </a:prstGeom>
          <a:noFill/>
          <a:ln w="19050" cap="flat">
            <a:solidFill>
              <a:srgbClr val="2E2E2E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>
            <a:off x="3590548" y="3507959"/>
            <a:ext cx="887717" cy="0"/>
          </a:xfrm>
          <a:prstGeom prst="line">
            <a:avLst/>
          </a:prstGeom>
          <a:noFill/>
          <a:ln w="19050" cap="flat">
            <a:solidFill>
              <a:srgbClr val="2E2E2E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Line 19"/>
          <p:cNvSpPr>
            <a:spLocks noChangeShapeType="1"/>
          </p:cNvSpPr>
          <p:nvPr/>
        </p:nvSpPr>
        <p:spPr bwMode="auto">
          <a:xfrm flipH="1">
            <a:off x="7369000" y="2507157"/>
            <a:ext cx="668616" cy="384489"/>
          </a:xfrm>
          <a:prstGeom prst="line">
            <a:avLst/>
          </a:prstGeom>
          <a:noFill/>
          <a:ln w="19050" cap="flat">
            <a:solidFill>
              <a:srgbClr val="2E2E2E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" name="Line 20"/>
          <p:cNvSpPr>
            <a:spLocks noChangeShapeType="1"/>
          </p:cNvSpPr>
          <p:nvPr/>
        </p:nvSpPr>
        <p:spPr bwMode="auto">
          <a:xfrm flipH="1" flipV="1">
            <a:off x="7330834" y="4088934"/>
            <a:ext cx="668616" cy="383074"/>
          </a:xfrm>
          <a:prstGeom prst="line">
            <a:avLst/>
          </a:prstGeom>
          <a:noFill/>
          <a:ln w="19050" cap="flat">
            <a:solidFill>
              <a:srgbClr val="2E2E2E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0" name="Line 21"/>
          <p:cNvSpPr>
            <a:spLocks noChangeShapeType="1"/>
          </p:cNvSpPr>
          <p:nvPr/>
        </p:nvSpPr>
        <p:spPr bwMode="auto">
          <a:xfrm flipH="1">
            <a:off x="7646059" y="3507959"/>
            <a:ext cx="889131" cy="0"/>
          </a:xfrm>
          <a:prstGeom prst="line">
            <a:avLst/>
          </a:prstGeom>
          <a:noFill/>
          <a:ln w="19050" cap="flat">
            <a:solidFill>
              <a:srgbClr val="2E2E2E"/>
            </a:solidFill>
            <a:prstDash val="solid"/>
            <a:miter lim="800000"/>
            <a:headEnd type="non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TextBox 34"/>
          <p:cNvSpPr txBox="1"/>
          <p:nvPr/>
        </p:nvSpPr>
        <p:spPr>
          <a:xfrm>
            <a:off x="697418" y="1885817"/>
            <a:ext cx="2380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2" name="TextBox 35"/>
          <p:cNvSpPr txBox="1"/>
          <p:nvPr/>
        </p:nvSpPr>
        <p:spPr>
          <a:xfrm>
            <a:off x="697418" y="3246027"/>
            <a:ext cx="19177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TextBox 36"/>
          <p:cNvSpPr txBox="1"/>
          <p:nvPr/>
        </p:nvSpPr>
        <p:spPr>
          <a:xfrm>
            <a:off x="697418" y="4583653"/>
            <a:ext cx="23800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TextBox 37"/>
          <p:cNvSpPr txBox="1"/>
          <p:nvPr/>
        </p:nvSpPr>
        <p:spPr>
          <a:xfrm>
            <a:off x="9131035" y="1885818"/>
            <a:ext cx="23180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TextBox 38"/>
          <p:cNvSpPr txBox="1"/>
          <p:nvPr/>
        </p:nvSpPr>
        <p:spPr>
          <a:xfrm>
            <a:off x="9593270" y="3198279"/>
            <a:ext cx="18557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TextBox 39"/>
          <p:cNvSpPr txBox="1"/>
          <p:nvPr/>
        </p:nvSpPr>
        <p:spPr>
          <a:xfrm>
            <a:off x="9131035" y="4583653"/>
            <a:ext cx="2318015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82029" y="1756556"/>
            <a:ext cx="924470" cy="924470"/>
            <a:chOff x="2701926" y="1544638"/>
            <a:chExt cx="1038225" cy="1038225"/>
          </a:xfrm>
          <a:solidFill>
            <a:srgbClr val="2E2E2E"/>
          </a:solidFill>
        </p:grpSpPr>
        <p:sp>
          <p:nvSpPr>
            <p:cNvPr id="18" name="Oval 10"/>
            <p:cNvSpPr>
              <a:spLocks noChangeArrowheads="1"/>
            </p:cNvSpPr>
            <p:nvPr/>
          </p:nvSpPr>
          <p:spPr bwMode="auto">
            <a:xfrm>
              <a:off x="2701926" y="1544638"/>
              <a:ext cx="1038225" cy="1038225"/>
            </a:xfrm>
            <a:prstGeom prst="ellipse">
              <a:avLst/>
            </a:prstGeom>
            <a:solidFill>
              <a:srgbClr val="00F2C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TextBox 42"/>
            <p:cNvSpPr txBox="1"/>
            <p:nvPr/>
          </p:nvSpPr>
          <p:spPr>
            <a:xfrm>
              <a:off x="2814879" y="1804514"/>
              <a:ext cx="812317" cy="51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01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615190" y="3025935"/>
            <a:ext cx="924470" cy="924470"/>
            <a:chOff x="2065338" y="2970213"/>
            <a:chExt cx="1038225" cy="1038225"/>
          </a:xfrm>
          <a:solidFill>
            <a:srgbClr val="2E2E2E"/>
          </a:solidFill>
        </p:grpSpPr>
        <p:sp>
          <p:nvSpPr>
            <p:cNvPr id="21" name="Oval 12"/>
            <p:cNvSpPr>
              <a:spLocks noChangeArrowheads="1"/>
            </p:cNvSpPr>
            <p:nvPr/>
          </p:nvSpPr>
          <p:spPr bwMode="auto">
            <a:xfrm>
              <a:off x="2065338" y="2970213"/>
              <a:ext cx="1038225" cy="1038225"/>
            </a:xfrm>
            <a:prstGeom prst="ellipse">
              <a:avLst/>
            </a:prstGeom>
            <a:solidFill>
              <a:srgbClr val="0061D5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2" name="TextBox 45"/>
            <p:cNvSpPr txBox="1"/>
            <p:nvPr/>
          </p:nvSpPr>
          <p:spPr>
            <a:xfrm>
              <a:off x="2146139" y="3219769"/>
              <a:ext cx="812317" cy="51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02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82029" y="4265629"/>
            <a:ext cx="924470" cy="925883"/>
            <a:chOff x="2701926" y="4362450"/>
            <a:chExt cx="1038225" cy="1039812"/>
          </a:xfrm>
          <a:solidFill>
            <a:srgbClr val="2E2E2E"/>
          </a:solidFill>
        </p:grpSpPr>
        <p:sp>
          <p:nvSpPr>
            <p:cNvPr id="24" name="Oval 11"/>
            <p:cNvSpPr>
              <a:spLocks noChangeArrowheads="1"/>
            </p:cNvSpPr>
            <p:nvPr/>
          </p:nvSpPr>
          <p:spPr bwMode="auto">
            <a:xfrm>
              <a:off x="2701926" y="4362450"/>
              <a:ext cx="1038225" cy="1039812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TextBox 48"/>
            <p:cNvSpPr txBox="1"/>
            <p:nvPr/>
          </p:nvSpPr>
          <p:spPr>
            <a:xfrm>
              <a:off x="2799778" y="4617010"/>
              <a:ext cx="812317" cy="51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03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31961" y="4265629"/>
            <a:ext cx="924470" cy="925883"/>
            <a:chOff x="8148638" y="4362450"/>
            <a:chExt cx="1038225" cy="1039812"/>
          </a:xfrm>
          <a:solidFill>
            <a:srgbClr val="2E2E2E"/>
          </a:solidFill>
        </p:grpSpPr>
        <p:sp>
          <p:nvSpPr>
            <p:cNvPr id="27" name="Oval 14"/>
            <p:cNvSpPr>
              <a:spLocks noChangeArrowheads="1"/>
            </p:cNvSpPr>
            <p:nvPr/>
          </p:nvSpPr>
          <p:spPr bwMode="auto">
            <a:xfrm>
              <a:off x="8148638" y="4362450"/>
              <a:ext cx="1038225" cy="1039812"/>
            </a:xfrm>
            <a:prstGeom prst="ellipse">
              <a:avLst/>
            </a:prstGeom>
            <a:solidFill>
              <a:srgbClr val="00F2CE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8" name="TextBox 51"/>
            <p:cNvSpPr txBox="1"/>
            <p:nvPr/>
          </p:nvSpPr>
          <p:spPr>
            <a:xfrm>
              <a:off x="8261592" y="4623775"/>
              <a:ext cx="812317" cy="51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06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598800" y="3025935"/>
            <a:ext cx="924470" cy="924470"/>
            <a:chOff x="8785226" y="2970213"/>
            <a:chExt cx="1038225" cy="1038225"/>
          </a:xfrm>
          <a:solidFill>
            <a:srgbClr val="2E2E2E"/>
          </a:solidFill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8785226" y="2970213"/>
              <a:ext cx="1038225" cy="1038225"/>
            </a:xfrm>
            <a:prstGeom prst="ellipse">
              <a:avLst/>
            </a:prstGeom>
            <a:solidFill>
              <a:srgbClr val="0061D5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TextBox 54"/>
            <p:cNvSpPr txBox="1"/>
            <p:nvPr/>
          </p:nvSpPr>
          <p:spPr>
            <a:xfrm>
              <a:off x="8898180" y="3250135"/>
              <a:ext cx="812317" cy="51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05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031961" y="1756556"/>
            <a:ext cx="924470" cy="924470"/>
            <a:chOff x="8148638" y="1544638"/>
            <a:chExt cx="1038225" cy="1038225"/>
          </a:xfrm>
          <a:solidFill>
            <a:srgbClr val="2E2E2E"/>
          </a:solidFill>
        </p:grpSpPr>
        <p:sp>
          <p:nvSpPr>
            <p:cNvPr id="33" name="Oval 13"/>
            <p:cNvSpPr>
              <a:spLocks noChangeArrowheads="1"/>
            </p:cNvSpPr>
            <p:nvPr/>
          </p:nvSpPr>
          <p:spPr bwMode="auto">
            <a:xfrm>
              <a:off x="8148638" y="1544638"/>
              <a:ext cx="1038225" cy="10382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TextBox 57"/>
            <p:cNvSpPr txBox="1"/>
            <p:nvPr/>
          </p:nvSpPr>
          <p:spPr>
            <a:xfrm>
              <a:off x="8214521" y="1804514"/>
              <a:ext cx="812317" cy="518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altLang="zh-CN" sz="2400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04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847206" y="2199001"/>
            <a:ext cx="2424259" cy="2424257"/>
            <a:chOff x="4847206" y="2199001"/>
            <a:chExt cx="2424259" cy="2424257"/>
          </a:xfrm>
        </p:grpSpPr>
        <p:sp>
          <p:nvSpPr>
            <p:cNvPr id="36" name="Oval 8"/>
            <p:cNvSpPr>
              <a:spLocks noChangeArrowheads="1"/>
            </p:cNvSpPr>
            <p:nvPr/>
          </p:nvSpPr>
          <p:spPr bwMode="auto">
            <a:xfrm>
              <a:off x="4847206" y="2199001"/>
              <a:ext cx="2424259" cy="2424257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Oval 9"/>
            <p:cNvSpPr>
              <a:spLocks noChangeArrowheads="1"/>
            </p:cNvSpPr>
            <p:nvPr/>
          </p:nvSpPr>
          <p:spPr bwMode="auto">
            <a:xfrm>
              <a:off x="5087174" y="2438916"/>
              <a:ext cx="1944323" cy="1945841"/>
            </a:xfrm>
            <a:prstGeom prst="ellipse">
              <a:avLst/>
            </a:prstGeom>
            <a:solidFill>
              <a:srgbClr val="0061D5"/>
            </a:solidFill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TextBox 60"/>
            <p:cNvSpPr txBox="1"/>
            <p:nvPr/>
          </p:nvSpPr>
          <p:spPr>
            <a:xfrm>
              <a:off x="5293603" y="2978310"/>
              <a:ext cx="1601041" cy="8922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599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</a:t>
              </a:r>
              <a:endParaRPr lang="en-US" altLang="zh-CN" sz="2599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599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您的标题</a:t>
              </a:r>
              <a:endParaRPr lang="en-US" altLang="zh-CN" sz="2599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081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6610620" y="3742005"/>
            <a:ext cx="1872750" cy="3115995"/>
            <a:chOff x="6610620" y="3742005"/>
            <a:chExt cx="1872750" cy="3115995"/>
          </a:xfrm>
        </p:grpSpPr>
        <p:sp>
          <p:nvSpPr>
            <p:cNvPr id="4" name="矩形 3"/>
            <p:cNvSpPr/>
            <p:nvPr/>
          </p:nvSpPr>
          <p:spPr>
            <a:xfrm>
              <a:off x="6611762" y="3742005"/>
              <a:ext cx="1431238" cy="2574388"/>
            </a:xfrm>
            <a:prstGeom prst="rect">
              <a:avLst/>
            </a:pr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6815818" y="3881188"/>
              <a:ext cx="114165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2E2E2E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2,900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6944977" y="5155807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2E2E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6610620" y="6316394"/>
              <a:ext cx="1872750" cy="541606"/>
            </a:xfrm>
            <a:custGeom>
              <a:avLst/>
              <a:gdLst>
                <a:gd name="connsiteX0" fmla="*/ 0 w 1872750"/>
                <a:gd name="connsiteY0" fmla="*/ 0 h 541606"/>
                <a:gd name="connsiteX1" fmla="*/ 1437919 w 1872750"/>
                <a:gd name="connsiteY1" fmla="*/ 0 h 541606"/>
                <a:gd name="connsiteX2" fmla="*/ 1872750 w 1872750"/>
                <a:gd name="connsiteY2" fmla="*/ 541606 h 541606"/>
                <a:gd name="connsiteX3" fmla="*/ 128429 w 1872750"/>
                <a:gd name="connsiteY3" fmla="*/ 541606 h 5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72750" h="541606">
                  <a:moveTo>
                    <a:pt x="0" y="0"/>
                  </a:moveTo>
                  <a:lnTo>
                    <a:pt x="1437919" y="0"/>
                  </a:lnTo>
                  <a:lnTo>
                    <a:pt x="1872750" y="541606"/>
                  </a:lnTo>
                  <a:lnTo>
                    <a:pt x="128429" y="5416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043000" y="3022601"/>
            <a:ext cx="1990886" cy="3835399"/>
            <a:chOff x="8043000" y="3022601"/>
            <a:chExt cx="1990886" cy="3835399"/>
          </a:xfrm>
        </p:grpSpPr>
        <p:sp>
          <p:nvSpPr>
            <p:cNvPr id="9" name="任意多边形 8"/>
            <p:cNvSpPr/>
            <p:nvPr/>
          </p:nvSpPr>
          <p:spPr>
            <a:xfrm>
              <a:off x="8043000" y="3022601"/>
              <a:ext cx="1431238" cy="3296546"/>
            </a:xfrm>
            <a:custGeom>
              <a:avLst/>
              <a:gdLst>
                <a:gd name="connsiteX0" fmla="*/ 0 w 1431238"/>
                <a:gd name="connsiteY0" fmla="*/ 0 h 2788155"/>
                <a:gd name="connsiteX1" fmla="*/ 1431238 w 1431238"/>
                <a:gd name="connsiteY1" fmla="*/ 0 h 2788155"/>
                <a:gd name="connsiteX2" fmla="*/ 1431238 w 1431238"/>
                <a:gd name="connsiteY2" fmla="*/ 2788155 h 2788155"/>
                <a:gd name="connsiteX3" fmla="*/ 1428380 w 1431238"/>
                <a:gd name="connsiteY3" fmla="*/ 2785403 h 2788155"/>
                <a:gd name="connsiteX4" fmla="*/ 106974 w 1431238"/>
                <a:gd name="connsiteY4" fmla="*/ 2785403 h 2788155"/>
                <a:gd name="connsiteX5" fmla="*/ 5539 w 1431238"/>
                <a:gd name="connsiteY5" fmla="*/ 2785403 h 2788155"/>
                <a:gd name="connsiteX6" fmla="*/ 0 w 1431238"/>
                <a:gd name="connsiteY6" fmla="*/ 2785403 h 278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31238" h="2788155">
                  <a:moveTo>
                    <a:pt x="0" y="0"/>
                  </a:moveTo>
                  <a:lnTo>
                    <a:pt x="1431238" y="0"/>
                  </a:lnTo>
                  <a:lnTo>
                    <a:pt x="1431238" y="2788155"/>
                  </a:lnTo>
                  <a:lnTo>
                    <a:pt x="1428380" y="2785403"/>
                  </a:lnTo>
                  <a:lnTo>
                    <a:pt x="106974" y="2785403"/>
                  </a:lnTo>
                  <a:lnTo>
                    <a:pt x="5539" y="2785403"/>
                  </a:lnTo>
                  <a:lnTo>
                    <a:pt x="0" y="2785403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264050" y="3214663"/>
              <a:ext cx="114165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2E2E2E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3,900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356906" y="5155807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r>
                <a:rPr lang="zh-CN" altLang="en-US" sz="2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8048539" y="6316394"/>
              <a:ext cx="1985347" cy="541606"/>
            </a:xfrm>
            <a:custGeom>
              <a:avLst/>
              <a:gdLst>
                <a:gd name="connsiteX0" fmla="*/ 0 w 1985347"/>
                <a:gd name="connsiteY0" fmla="*/ 0 h 541606"/>
                <a:gd name="connsiteX1" fmla="*/ 101435 w 1985347"/>
                <a:gd name="connsiteY1" fmla="*/ 0 h 541606"/>
                <a:gd name="connsiteX2" fmla="*/ 1422841 w 1985347"/>
                <a:gd name="connsiteY2" fmla="*/ 0 h 541606"/>
                <a:gd name="connsiteX3" fmla="*/ 1985347 w 1985347"/>
                <a:gd name="connsiteY3" fmla="*/ 541606 h 541606"/>
                <a:gd name="connsiteX4" fmla="*/ 434831 w 1985347"/>
                <a:gd name="connsiteY4" fmla="*/ 541606 h 5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5347" h="541606">
                  <a:moveTo>
                    <a:pt x="0" y="0"/>
                  </a:moveTo>
                  <a:lnTo>
                    <a:pt x="101435" y="0"/>
                  </a:lnTo>
                  <a:lnTo>
                    <a:pt x="1422841" y="0"/>
                  </a:lnTo>
                  <a:lnTo>
                    <a:pt x="1985347" y="541606"/>
                  </a:lnTo>
                  <a:lnTo>
                    <a:pt x="434831" y="54160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428252" y="3151163"/>
            <a:ext cx="1756537" cy="3706837"/>
            <a:chOff x="3428252" y="3151163"/>
            <a:chExt cx="1756537" cy="3706837"/>
          </a:xfrm>
        </p:grpSpPr>
        <p:sp>
          <p:nvSpPr>
            <p:cNvPr id="14" name="任意多边形 13"/>
            <p:cNvSpPr/>
            <p:nvPr/>
          </p:nvSpPr>
          <p:spPr>
            <a:xfrm>
              <a:off x="3753551" y="3151163"/>
              <a:ext cx="1431238" cy="3165231"/>
            </a:xfrm>
            <a:custGeom>
              <a:avLst/>
              <a:gdLst>
                <a:gd name="connsiteX0" fmla="*/ 0 w 1431238"/>
                <a:gd name="connsiteY0" fmla="*/ 0 h 2574389"/>
                <a:gd name="connsiteX1" fmla="*/ 1431238 w 1431238"/>
                <a:gd name="connsiteY1" fmla="*/ 0 h 2574389"/>
                <a:gd name="connsiteX2" fmla="*/ 1431238 w 1431238"/>
                <a:gd name="connsiteY2" fmla="*/ 2574389 h 2574389"/>
                <a:gd name="connsiteX3" fmla="*/ 0 w 1431238"/>
                <a:gd name="connsiteY3" fmla="*/ 2574389 h 25743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31238" h="2574389">
                  <a:moveTo>
                    <a:pt x="0" y="0"/>
                  </a:moveTo>
                  <a:lnTo>
                    <a:pt x="1431238" y="0"/>
                  </a:lnTo>
                  <a:lnTo>
                    <a:pt x="1431238" y="2574389"/>
                  </a:lnTo>
                  <a:lnTo>
                    <a:pt x="0" y="2574389"/>
                  </a:ln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975480" y="3351854"/>
              <a:ext cx="114165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2E2E2E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3,500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078345" y="5155808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2E2E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3428252" y="6316394"/>
              <a:ext cx="1746738" cy="541606"/>
            </a:xfrm>
            <a:custGeom>
              <a:avLst/>
              <a:gdLst>
                <a:gd name="connsiteX0" fmla="*/ 325298 w 1746738"/>
                <a:gd name="connsiteY0" fmla="*/ 0 h 541606"/>
                <a:gd name="connsiteX1" fmla="*/ 1746738 w 1746738"/>
                <a:gd name="connsiteY1" fmla="*/ 0 h 541606"/>
                <a:gd name="connsiteX2" fmla="*/ 1652167 w 1746738"/>
                <a:gd name="connsiteY2" fmla="*/ 541606 h 541606"/>
                <a:gd name="connsiteX3" fmla="*/ 0 w 1746738"/>
                <a:gd name="connsiteY3" fmla="*/ 541606 h 5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6738" h="541606">
                  <a:moveTo>
                    <a:pt x="325298" y="0"/>
                  </a:moveTo>
                  <a:lnTo>
                    <a:pt x="1746738" y="0"/>
                  </a:lnTo>
                  <a:lnTo>
                    <a:pt x="1652167" y="541606"/>
                  </a:lnTo>
                  <a:lnTo>
                    <a:pt x="0" y="541606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90802" y="2413000"/>
            <a:ext cx="1962750" cy="4445000"/>
            <a:chOff x="1790802" y="2413000"/>
            <a:chExt cx="1962750" cy="4445000"/>
          </a:xfrm>
        </p:grpSpPr>
        <p:sp>
          <p:nvSpPr>
            <p:cNvPr id="19" name="任意多边形 18"/>
            <p:cNvSpPr/>
            <p:nvPr/>
          </p:nvSpPr>
          <p:spPr>
            <a:xfrm>
              <a:off x="2322314" y="2413000"/>
              <a:ext cx="1431238" cy="3906617"/>
            </a:xfrm>
            <a:custGeom>
              <a:avLst/>
              <a:gdLst>
                <a:gd name="connsiteX0" fmla="*/ 0 w 1431238"/>
                <a:gd name="connsiteY0" fmla="*/ 0 h 3168454"/>
                <a:gd name="connsiteX1" fmla="*/ 1431238 w 1431238"/>
                <a:gd name="connsiteY1" fmla="*/ 0 h 3168454"/>
                <a:gd name="connsiteX2" fmla="*/ 1431238 w 1431238"/>
                <a:gd name="connsiteY2" fmla="*/ 3168454 h 3168454"/>
                <a:gd name="connsiteX3" fmla="*/ 1429300 w 1431238"/>
                <a:gd name="connsiteY3" fmla="*/ 3168454 h 3168454"/>
                <a:gd name="connsiteX4" fmla="*/ 1431236 w 1431238"/>
                <a:gd name="connsiteY4" fmla="*/ 3165231 h 3168454"/>
                <a:gd name="connsiteX5" fmla="*/ 7690 w 1431238"/>
                <a:gd name="connsiteY5" fmla="*/ 3165231 h 3168454"/>
                <a:gd name="connsiteX6" fmla="*/ 4481 w 1431238"/>
                <a:gd name="connsiteY6" fmla="*/ 3168454 h 3168454"/>
                <a:gd name="connsiteX7" fmla="*/ 0 w 1431238"/>
                <a:gd name="connsiteY7" fmla="*/ 3168454 h 316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31238" h="3168454">
                  <a:moveTo>
                    <a:pt x="0" y="0"/>
                  </a:moveTo>
                  <a:lnTo>
                    <a:pt x="1431238" y="0"/>
                  </a:lnTo>
                  <a:lnTo>
                    <a:pt x="1431238" y="3168454"/>
                  </a:lnTo>
                  <a:lnTo>
                    <a:pt x="1429300" y="3168454"/>
                  </a:lnTo>
                  <a:lnTo>
                    <a:pt x="1431236" y="3165231"/>
                  </a:lnTo>
                  <a:lnTo>
                    <a:pt x="7690" y="3165231"/>
                  </a:lnTo>
                  <a:lnTo>
                    <a:pt x="4481" y="3168454"/>
                  </a:lnTo>
                  <a:lnTo>
                    <a:pt x="0" y="3168454"/>
                  </a:lnTo>
                  <a:close/>
                </a:path>
              </a:pathLst>
            </a:custGeom>
            <a:solidFill>
              <a:srgbClr val="00F2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515336" y="2627943"/>
              <a:ext cx="114165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4,300</a:t>
              </a:r>
              <a:endParaRPr lang="en-US" altLang="zh-CN" sz="20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2650016" y="5155809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2E2E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1790802" y="6316394"/>
              <a:ext cx="1962748" cy="541606"/>
            </a:xfrm>
            <a:custGeom>
              <a:avLst/>
              <a:gdLst>
                <a:gd name="connsiteX0" fmla="*/ 530976 w 1932806"/>
                <a:gd name="connsiteY0" fmla="*/ 0 h 541606"/>
                <a:gd name="connsiteX1" fmla="*/ 1932806 w 1932806"/>
                <a:gd name="connsiteY1" fmla="*/ 0 h 541606"/>
                <a:gd name="connsiteX2" fmla="*/ 1612470 w 1932806"/>
                <a:gd name="connsiteY2" fmla="*/ 541606 h 541606"/>
                <a:gd name="connsiteX3" fmla="*/ 0 w 1932806"/>
                <a:gd name="connsiteY3" fmla="*/ 541606 h 5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32806" h="541606">
                  <a:moveTo>
                    <a:pt x="530976" y="0"/>
                  </a:moveTo>
                  <a:lnTo>
                    <a:pt x="1932806" y="0"/>
                  </a:lnTo>
                  <a:lnTo>
                    <a:pt x="1612470" y="541606"/>
                  </a:lnTo>
                  <a:lnTo>
                    <a:pt x="0" y="541606"/>
                  </a:lnTo>
                  <a:close/>
                </a:path>
              </a:pathLst>
            </a:custGeom>
            <a:solidFill>
              <a:srgbClr val="00B0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80419" y="1498601"/>
            <a:ext cx="1658630" cy="5359399"/>
            <a:chOff x="5080419" y="1498601"/>
            <a:chExt cx="1658630" cy="5359399"/>
          </a:xfrm>
        </p:grpSpPr>
        <p:sp>
          <p:nvSpPr>
            <p:cNvPr id="24" name="矩形 23"/>
            <p:cNvSpPr/>
            <p:nvPr/>
          </p:nvSpPr>
          <p:spPr>
            <a:xfrm>
              <a:off x="5181378" y="1498601"/>
              <a:ext cx="1431238" cy="4817794"/>
            </a:xfrm>
            <a:prstGeom prst="rect">
              <a:avLst/>
            </a:prstGeom>
            <a:solidFill>
              <a:srgbClr val="0061D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19418" y="1668161"/>
              <a:ext cx="1141659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2E2E2E"/>
                  </a:solidFill>
                  <a:latin typeface="Impact" panose="020B0806030902050204" pitchFamily="34" charset="0"/>
                </a:defRPr>
              </a:lvl1pPr>
            </a:lstStyle>
            <a:p>
              <a:r>
                <a:rPr lang="en-US" altLang="zh-CN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6,700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5518004" y="5155808"/>
              <a:ext cx="803425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2E2E2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r>
                <a:rPr lang="zh-CN" altLang="en-US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5080419" y="6316394"/>
              <a:ext cx="1658630" cy="541606"/>
            </a:xfrm>
            <a:custGeom>
              <a:avLst/>
              <a:gdLst>
                <a:gd name="connsiteX0" fmla="*/ 96894 w 1699381"/>
                <a:gd name="connsiteY0" fmla="*/ 0 h 541606"/>
                <a:gd name="connsiteX1" fmla="*/ 221159 w 1699381"/>
                <a:gd name="connsiteY1" fmla="*/ 0 h 541606"/>
                <a:gd name="connsiteX2" fmla="*/ 1443531 w 1699381"/>
                <a:gd name="connsiteY2" fmla="*/ 0 h 541606"/>
                <a:gd name="connsiteX3" fmla="*/ 1567796 w 1699381"/>
                <a:gd name="connsiteY3" fmla="*/ 0 h 541606"/>
                <a:gd name="connsiteX4" fmla="*/ 1699381 w 1699381"/>
                <a:gd name="connsiteY4" fmla="*/ 541606 h 541606"/>
                <a:gd name="connsiteX5" fmla="*/ 1575116 w 1699381"/>
                <a:gd name="connsiteY5" fmla="*/ 541606 h 541606"/>
                <a:gd name="connsiteX6" fmla="*/ 124265 w 1699381"/>
                <a:gd name="connsiteY6" fmla="*/ 541606 h 541606"/>
                <a:gd name="connsiteX7" fmla="*/ 0 w 1699381"/>
                <a:gd name="connsiteY7" fmla="*/ 541606 h 541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99381" h="541606">
                  <a:moveTo>
                    <a:pt x="96894" y="0"/>
                  </a:moveTo>
                  <a:lnTo>
                    <a:pt x="221159" y="0"/>
                  </a:lnTo>
                  <a:lnTo>
                    <a:pt x="1443531" y="0"/>
                  </a:lnTo>
                  <a:lnTo>
                    <a:pt x="1567796" y="0"/>
                  </a:lnTo>
                  <a:lnTo>
                    <a:pt x="1699381" y="541606"/>
                  </a:lnTo>
                  <a:lnTo>
                    <a:pt x="1575116" y="541606"/>
                  </a:lnTo>
                  <a:lnTo>
                    <a:pt x="124265" y="541606"/>
                  </a:lnTo>
                  <a:lnTo>
                    <a:pt x="0" y="541606"/>
                  </a:lnTo>
                  <a:close/>
                </a:path>
              </a:pathLst>
            </a:custGeom>
            <a:solidFill>
              <a:srgbClr val="003D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3252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0"/>
            <a:ext cx="5930900" cy="6858000"/>
          </a:xfrm>
          <a:prstGeom prst="rect">
            <a:avLst/>
          </a:prstGeom>
        </p:spPr>
      </p:pic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735A60C4-AB77-4B80-A3CB-97311610EE02}"/>
              </a:ext>
            </a:extLst>
          </p:cNvPr>
          <p:cNvGrpSpPr/>
          <p:nvPr/>
        </p:nvGrpSpPr>
        <p:grpSpPr>
          <a:xfrm rot="1381862">
            <a:off x="1093009" y="4507762"/>
            <a:ext cx="2012880" cy="2008909"/>
            <a:chOff x="6454773" y="3490912"/>
            <a:chExt cx="2414587" cy="2409826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xmlns="" id="{43CBD52B-BF50-45BB-8425-0394589AA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xmlns="" id="{3EAE00C1-E5B1-4B0C-AD16-BC34A85F5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xmlns="" id="{1C5B7C5A-2CC4-414F-903C-CC6EF6AC8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>
              <a:extLst>
                <a:ext uri="{FF2B5EF4-FFF2-40B4-BE49-F238E27FC236}">
                  <a16:creationId xmlns:a16="http://schemas.microsoft.com/office/drawing/2014/main" xmlns="" id="{5C060561-3B4F-4986-A983-334F62376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xmlns="" id="{353D0FBA-DF3D-43F3-9CD0-BE8FA822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xmlns="" id="{F50982BB-F57A-41A7-A92D-86CC92CFB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">
              <a:extLst>
                <a:ext uri="{FF2B5EF4-FFF2-40B4-BE49-F238E27FC236}">
                  <a16:creationId xmlns:a16="http://schemas.microsoft.com/office/drawing/2014/main" xmlns="" id="{37295DE5-ED04-422B-B1A4-0CBB46CF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">
              <a:extLst>
                <a:ext uri="{FF2B5EF4-FFF2-40B4-BE49-F238E27FC236}">
                  <a16:creationId xmlns:a16="http://schemas.microsoft.com/office/drawing/2014/main" xmlns="" id="{D4945CDC-9A95-4F22-A778-466E95741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">
              <a:extLst>
                <a:ext uri="{FF2B5EF4-FFF2-40B4-BE49-F238E27FC236}">
                  <a16:creationId xmlns:a16="http://schemas.microsoft.com/office/drawing/2014/main" xmlns="" id="{E4B493AA-28AC-4774-B49B-D4C28B1D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">
              <a:extLst>
                <a:ext uri="{FF2B5EF4-FFF2-40B4-BE49-F238E27FC236}">
                  <a16:creationId xmlns:a16="http://schemas.microsoft.com/office/drawing/2014/main" xmlns="" id="{FCB073B8-7FEF-4506-8090-95724A8C6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">
              <a:extLst>
                <a:ext uri="{FF2B5EF4-FFF2-40B4-BE49-F238E27FC236}">
                  <a16:creationId xmlns:a16="http://schemas.microsoft.com/office/drawing/2014/main" xmlns="" id="{F9C77B9D-C2C1-4448-96C9-828DFAF5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100" y="0"/>
            <a:ext cx="5930900" cy="6858000"/>
          </a:xfrm>
          <a:prstGeom prst="rect">
            <a:avLst/>
          </a:prstGeom>
        </p:spPr>
      </p:pic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7B813A8-3F83-4446-A5DC-41B3711048ED}"/>
              </a:ext>
            </a:extLst>
          </p:cNvPr>
          <p:cNvGrpSpPr/>
          <p:nvPr/>
        </p:nvGrpSpPr>
        <p:grpSpPr>
          <a:xfrm rot="20623564">
            <a:off x="9512303" y="632167"/>
            <a:ext cx="2022891" cy="1998923"/>
            <a:chOff x="1472067" y="1409169"/>
            <a:chExt cx="1318845" cy="13032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9" name="任意多边形: 形状 2">
              <a:extLst>
                <a:ext uri="{FF2B5EF4-FFF2-40B4-BE49-F238E27FC236}">
                  <a16:creationId xmlns:a16="http://schemas.microsoft.com/office/drawing/2014/main" xmlns="" id="{107572C7-90E1-4CB0-8646-54B38E24521A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3">
              <a:extLst>
                <a:ext uri="{FF2B5EF4-FFF2-40B4-BE49-F238E27FC236}">
                  <a16:creationId xmlns:a16="http://schemas.microsoft.com/office/drawing/2014/main" xmlns="" id="{C73CBB9F-9F18-4B89-B9C8-D084DC51A23A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1" name="图形 1">
              <a:extLst>
                <a:ext uri="{FF2B5EF4-FFF2-40B4-BE49-F238E27FC236}">
                  <a16:creationId xmlns:a16="http://schemas.microsoft.com/office/drawing/2014/main" xmlns="" id="{15C103B6-1F25-409E-8036-12BB34BC9C24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59" name="任意多边形: 形状 12">
                <a:extLst>
                  <a:ext uri="{FF2B5EF4-FFF2-40B4-BE49-F238E27FC236}">
                    <a16:creationId xmlns:a16="http://schemas.microsoft.com/office/drawing/2014/main" xmlns="" id="{FCEC4CEC-1842-4D38-AE1A-63AD026ED419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3">
                <a:extLst>
                  <a:ext uri="{FF2B5EF4-FFF2-40B4-BE49-F238E27FC236}">
                    <a16:creationId xmlns:a16="http://schemas.microsoft.com/office/drawing/2014/main" xmlns="" id="{EDA4D3FB-2E21-46A5-A21E-A5AECDDF6C89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2" name="任意多边形: 形状 5">
              <a:extLst>
                <a:ext uri="{FF2B5EF4-FFF2-40B4-BE49-F238E27FC236}">
                  <a16:creationId xmlns:a16="http://schemas.microsoft.com/office/drawing/2014/main" xmlns="" id="{116ECB7F-B309-4729-AB83-072EFFF6B6AE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6">
              <a:extLst>
                <a:ext uri="{FF2B5EF4-FFF2-40B4-BE49-F238E27FC236}">
                  <a16:creationId xmlns:a16="http://schemas.microsoft.com/office/drawing/2014/main" xmlns="" id="{D80A9391-A514-4793-8D7E-6F1B8D506FFD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7">
              <a:extLst>
                <a:ext uri="{FF2B5EF4-FFF2-40B4-BE49-F238E27FC236}">
                  <a16:creationId xmlns:a16="http://schemas.microsoft.com/office/drawing/2014/main" xmlns="" id="{80380BB7-D34F-4816-9D53-2C7A988A5AA3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8">
              <a:extLst>
                <a:ext uri="{FF2B5EF4-FFF2-40B4-BE49-F238E27FC236}">
                  <a16:creationId xmlns:a16="http://schemas.microsoft.com/office/drawing/2014/main" xmlns="" id="{50EF910C-A8CB-4E30-8C73-DE8167C2BE31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9">
              <a:extLst>
                <a:ext uri="{FF2B5EF4-FFF2-40B4-BE49-F238E27FC236}">
                  <a16:creationId xmlns:a16="http://schemas.microsoft.com/office/drawing/2014/main" xmlns="" id="{D7FEC374-5368-4989-85E0-02D50CB744C8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0">
              <a:extLst>
                <a:ext uri="{FF2B5EF4-FFF2-40B4-BE49-F238E27FC236}">
                  <a16:creationId xmlns:a16="http://schemas.microsoft.com/office/drawing/2014/main" xmlns="" id="{5A484573-FA27-4253-BD61-830E927529BF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1">
              <a:extLst>
                <a:ext uri="{FF2B5EF4-FFF2-40B4-BE49-F238E27FC236}">
                  <a16:creationId xmlns:a16="http://schemas.microsoft.com/office/drawing/2014/main" xmlns="" id="{3D2644F7-C9B9-42F5-BF0D-6B2402057A65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任意多边形 141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1633668" y="-710152"/>
            <a:ext cx="8924664" cy="82793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F2CE">
              <a:alpha val="30000"/>
            </a:srgb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1" name="任意多边形 140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016984" y="-354552"/>
            <a:ext cx="8158032" cy="75681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60A8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任意多边形 52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400300" y="1048"/>
            <a:ext cx="7391400" cy="68569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ln>
            <a:noFill/>
          </a:ln>
          <a:effectLst>
            <a:outerShdw blurRad="4064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936401" y="729457"/>
            <a:ext cx="6319198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600" dirty="0" smtClean="0">
                <a:gradFill>
                  <a:gsLst>
                    <a:gs pos="0">
                      <a:schemeClr val="bg1"/>
                    </a:gs>
                    <a:gs pos="81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2021</a:t>
            </a:r>
            <a:endParaRPr lang="zh-CN" altLang="en-US" sz="16600" dirty="0">
              <a:gradFill>
                <a:gsLst>
                  <a:gs pos="0">
                    <a:schemeClr val="bg1"/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08627" y="2345865"/>
            <a:ext cx="4856457" cy="1415271"/>
            <a:chOff x="3730827" y="1839826"/>
            <a:chExt cx="4856457" cy="1415271"/>
          </a:xfrm>
        </p:grpSpPr>
        <p:sp>
          <p:nvSpPr>
            <p:cNvPr id="6" name="文本框 5"/>
            <p:cNvSpPr txBox="1"/>
            <p:nvPr/>
          </p:nvSpPr>
          <p:spPr>
            <a:xfrm>
              <a:off x="3785970" y="1839826"/>
              <a:ext cx="4801314" cy="12003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7200" dirty="0" smtClean="0">
                  <a:solidFill>
                    <a:schemeClr val="bg1"/>
                  </a:solidFill>
                  <a:latin typeface="HarmonyOS Sans SC Black" panose="00000A00000000000000" pitchFamily="2" charset="-122"/>
                  <a:ea typeface="HarmonyOS Sans SC Black" panose="00000A00000000000000" pitchFamily="2" charset="-122"/>
                </a:rPr>
                <a:t>谢谢观看！</a:t>
              </a:r>
              <a:endParaRPr lang="zh-CN" altLang="en-US" sz="7200" dirty="0">
                <a:solidFill>
                  <a:schemeClr val="bg1"/>
                </a:solidFill>
                <a:latin typeface="HarmonyOS Sans SC Black" panose="00000A00000000000000" pitchFamily="2" charset="-122"/>
                <a:ea typeface="HarmonyOS Sans SC Black" panose="00000A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730827" y="2978098"/>
              <a:ext cx="4335870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 smtClean="0">
                  <a:solidFill>
                    <a:schemeClr val="bg1"/>
                  </a:solidFill>
                  <a:latin typeface="HarmonyOS Sans SC Light" panose="00000400000000000000" pitchFamily="2" charset="-122"/>
                  <a:ea typeface="HarmonyOS Sans SC Light" panose="00000400000000000000" pitchFamily="2" charset="-122"/>
                </a:rPr>
                <a:t>THANKS</a:t>
              </a:r>
              <a:endPara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>
            <a:off x="3046007" y="3934349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圆角矩形 25"/>
          <p:cNvSpPr/>
          <p:nvPr/>
        </p:nvSpPr>
        <p:spPr>
          <a:xfrm>
            <a:off x="4724400" y="5112025"/>
            <a:ext cx="2743200" cy="508000"/>
          </a:xfrm>
          <a:prstGeom prst="roundRect">
            <a:avLst>
              <a:gd name="adj" fmla="val 50000"/>
            </a:avLst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汇报</a:t>
            </a:r>
            <a:r>
              <a:rPr lang="zh-CN" altLang="en-US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人：</a:t>
            </a:r>
            <a:r>
              <a:rPr lang="en-US" altLang="zh-CN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600" dirty="0" smtClean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endParaRPr lang="zh-CN" altLang="en-US" sz="1600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173" name="文本框 172"/>
          <p:cNvSpPr txBox="1"/>
          <p:nvPr/>
        </p:nvSpPr>
        <p:spPr>
          <a:xfrm>
            <a:off x="3357144" y="4057874"/>
            <a:ext cx="5588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工作总结 </a:t>
            </a:r>
            <a:r>
              <a:rPr lang="en-US" altLang="zh-CN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工作汇报 </a:t>
            </a:r>
            <a:r>
              <a:rPr lang="en-US" altLang="zh-CN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几何风 </a:t>
            </a:r>
            <a:r>
              <a:rPr lang="en-US" altLang="zh-CN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/ </a:t>
            </a:r>
            <a:r>
              <a:rPr lang="zh-CN" altLang="en-US" sz="1400" dirty="0" smtClean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</a:rPr>
              <a:t>商务通用</a:t>
            </a:r>
            <a:endParaRPr lang="zh-CN" altLang="en-US" sz="1400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</a:endParaRPr>
          </a:p>
        </p:txBody>
      </p:sp>
      <p:cxnSp>
        <p:nvCxnSpPr>
          <p:cNvPr id="174" name="直接连接符 173"/>
          <p:cNvCxnSpPr/>
          <p:nvPr/>
        </p:nvCxnSpPr>
        <p:spPr>
          <a:xfrm>
            <a:off x="3046007" y="4493149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41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910980" y="3011648"/>
            <a:ext cx="65853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zh-CN" altLang="en-US" dirty="0"/>
              <a:t>仅</a:t>
            </a:r>
            <a:r>
              <a:rPr lang="zh-CN" altLang="en-US" dirty="0" smtClean="0"/>
              <a:t>供学习参考之用！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634199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图片 146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 flipV="1">
            <a:off x="0" y="0"/>
            <a:ext cx="5930900" cy="6858000"/>
          </a:xfrm>
          <a:prstGeom prst="rect">
            <a:avLst/>
          </a:prstGeom>
        </p:spPr>
      </p:pic>
      <p:grpSp>
        <p:nvGrpSpPr>
          <p:cNvPr id="161" name="组合 160">
            <a:extLst>
              <a:ext uri="{FF2B5EF4-FFF2-40B4-BE49-F238E27FC236}">
                <a16:creationId xmlns:a16="http://schemas.microsoft.com/office/drawing/2014/main" xmlns="" id="{735A60C4-AB77-4B80-A3CB-97311610EE02}"/>
              </a:ext>
            </a:extLst>
          </p:cNvPr>
          <p:cNvGrpSpPr/>
          <p:nvPr/>
        </p:nvGrpSpPr>
        <p:grpSpPr>
          <a:xfrm rot="1381862">
            <a:off x="1093009" y="4507762"/>
            <a:ext cx="2012880" cy="2008909"/>
            <a:chOff x="6454773" y="3490912"/>
            <a:chExt cx="2414587" cy="2409826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62" name="Freeform 5">
              <a:extLst>
                <a:ext uri="{FF2B5EF4-FFF2-40B4-BE49-F238E27FC236}">
                  <a16:creationId xmlns:a16="http://schemas.microsoft.com/office/drawing/2014/main" xmlns="" id="{43CBD52B-BF50-45BB-8425-0394589AA1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575546" y="4437065"/>
              <a:ext cx="284163" cy="273050"/>
            </a:xfrm>
            <a:custGeom>
              <a:avLst/>
              <a:gdLst>
                <a:gd name="T0" fmla="*/ 51 w 75"/>
                <a:gd name="T1" fmla="*/ 66 h 72"/>
                <a:gd name="T2" fmla="*/ 68 w 75"/>
                <a:gd name="T3" fmla="*/ 25 h 72"/>
                <a:gd name="T4" fmla="*/ 23 w 75"/>
                <a:gd name="T5" fmla="*/ 6 h 72"/>
                <a:gd name="T6" fmla="*/ 7 w 75"/>
                <a:gd name="T7" fmla="*/ 48 h 72"/>
                <a:gd name="T8" fmla="*/ 51 w 75"/>
                <a:gd name="T9" fmla="*/ 66 h 72"/>
                <a:gd name="T10" fmla="*/ 25 w 75"/>
                <a:gd name="T11" fmla="*/ 23 h 72"/>
                <a:gd name="T12" fmla="*/ 53 w 75"/>
                <a:gd name="T13" fmla="*/ 35 h 72"/>
                <a:gd name="T14" fmla="*/ 43 w 75"/>
                <a:gd name="T15" fmla="*/ 60 h 72"/>
                <a:gd name="T16" fmla="*/ 26 w 75"/>
                <a:gd name="T17" fmla="*/ 60 h 72"/>
                <a:gd name="T18" fmla="*/ 26 w 75"/>
                <a:gd name="T19" fmla="*/ 59 h 72"/>
                <a:gd name="T20" fmla="*/ 27 w 75"/>
                <a:gd name="T21" fmla="*/ 59 h 72"/>
                <a:gd name="T22" fmla="*/ 28 w 75"/>
                <a:gd name="T23" fmla="*/ 58 h 72"/>
                <a:gd name="T24" fmla="*/ 29 w 75"/>
                <a:gd name="T25" fmla="*/ 58 h 72"/>
                <a:gd name="T26" fmla="*/ 29 w 75"/>
                <a:gd name="T27" fmla="*/ 58 h 72"/>
                <a:gd name="T28" fmla="*/ 32 w 75"/>
                <a:gd name="T29" fmla="*/ 58 h 72"/>
                <a:gd name="T30" fmla="*/ 36 w 75"/>
                <a:gd name="T31" fmla="*/ 48 h 72"/>
                <a:gd name="T32" fmla="*/ 25 w 75"/>
                <a:gd name="T33" fmla="*/ 44 h 72"/>
                <a:gd name="T34" fmla="*/ 21 w 75"/>
                <a:gd name="T35" fmla="*/ 53 h 72"/>
                <a:gd name="T36" fmla="*/ 22 w 75"/>
                <a:gd name="T37" fmla="*/ 54 h 72"/>
                <a:gd name="T38" fmla="*/ 22 w 75"/>
                <a:gd name="T39" fmla="*/ 54 h 72"/>
                <a:gd name="T40" fmla="*/ 22 w 75"/>
                <a:gd name="T41" fmla="*/ 56 h 72"/>
                <a:gd name="T42" fmla="*/ 22 w 75"/>
                <a:gd name="T43" fmla="*/ 57 h 72"/>
                <a:gd name="T44" fmla="*/ 15 w 75"/>
                <a:gd name="T45" fmla="*/ 49 h 72"/>
                <a:gd name="T46" fmla="*/ 25 w 75"/>
                <a:gd name="T47" fmla="*/ 23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5" h="72">
                  <a:moveTo>
                    <a:pt x="51" y="66"/>
                  </a:moveTo>
                  <a:cubicBezTo>
                    <a:pt x="68" y="60"/>
                    <a:pt x="75" y="41"/>
                    <a:pt x="68" y="25"/>
                  </a:cubicBezTo>
                  <a:cubicBezTo>
                    <a:pt x="60" y="8"/>
                    <a:pt x="40" y="0"/>
                    <a:pt x="23" y="6"/>
                  </a:cubicBezTo>
                  <a:cubicBezTo>
                    <a:pt x="7" y="13"/>
                    <a:pt x="0" y="31"/>
                    <a:pt x="7" y="48"/>
                  </a:cubicBezTo>
                  <a:cubicBezTo>
                    <a:pt x="15" y="64"/>
                    <a:pt x="35" y="72"/>
                    <a:pt x="51" y="66"/>
                  </a:cubicBezTo>
                  <a:close/>
                  <a:moveTo>
                    <a:pt x="25" y="23"/>
                  </a:moveTo>
                  <a:cubicBezTo>
                    <a:pt x="36" y="19"/>
                    <a:pt x="48" y="24"/>
                    <a:pt x="53" y="35"/>
                  </a:cubicBezTo>
                  <a:cubicBezTo>
                    <a:pt x="57" y="45"/>
                    <a:pt x="53" y="56"/>
                    <a:pt x="43" y="60"/>
                  </a:cubicBezTo>
                  <a:cubicBezTo>
                    <a:pt x="37" y="63"/>
                    <a:pt x="31" y="62"/>
                    <a:pt x="26" y="60"/>
                  </a:cubicBezTo>
                  <a:cubicBezTo>
                    <a:pt x="26" y="59"/>
                    <a:pt x="26" y="59"/>
                    <a:pt x="26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58"/>
                    <a:pt x="28" y="58"/>
                    <a:pt x="28" y="58"/>
                  </a:cubicBezTo>
                  <a:cubicBezTo>
                    <a:pt x="28" y="58"/>
                    <a:pt x="29" y="58"/>
                    <a:pt x="29" y="58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30" y="58"/>
                    <a:pt x="31" y="58"/>
                    <a:pt x="32" y="58"/>
                  </a:cubicBezTo>
                  <a:cubicBezTo>
                    <a:pt x="36" y="56"/>
                    <a:pt x="37" y="52"/>
                    <a:pt x="36" y="48"/>
                  </a:cubicBezTo>
                  <a:cubicBezTo>
                    <a:pt x="34" y="44"/>
                    <a:pt x="29" y="42"/>
                    <a:pt x="25" y="44"/>
                  </a:cubicBezTo>
                  <a:cubicBezTo>
                    <a:pt x="21" y="45"/>
                    <a:pt x="20" y="49"/>
                    <a:pt x="21" y="53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22" y="55"/>
                    <a:pt x="22" y="55"/>
                    <a:pt x="22" y="56"/>
                  </a:cubicBezTo>
                  <a:cubicBezTo>
                    <a:pt x="22" y="56"/>
                    <a:pt x="22" y="57"/>
                    <a:pt x="22" y="57"/>
                  </a:cubicBezTo>
                  <a:cubicBezTo>
                    <a:pt x="19" y="55"/>
                    <a:pt x="17" y="52"/>
                    <a:pt x="15" y="49"/>
                  </a:cubicBezTo>
                  <a:cubicBezTo>
                    <a:pt x="10" y="39"/>
                    <a:pt x="15" y="27"/>
                    <a:pt x="2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6">
              <a:extLst>
                <a:ext uri="{FF2B5EF4-FFF2-40B4-BE49-F238E27FC236}">
                  <a16:creationId xmlns:a16="http://schemas.microsoft.com/office/drawing/2014/main" xmlns="" id="{3EAE00C1-E5B1-4B0C-AD16-BC34A85F50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431085" y="4232277"/>
              <a:ext cx="625475" cy="601663"/>
            </a:xfrm>
            <a:custGeom>
              <a:avLst/>
              <a:gdLst>
                <a:gd name="T0" fmla="*/ 113 w 165"/>
                <a:gd name="T1" fmla="*/ 145 h 159"/>
                <a:gd name="T2" fmla="*/ 148 w 165"/>
                <a:gd name="T3" fmla="*/ 54 h 159"/>
                <a:gd name="T4" fmla="*/ 51 w 165"/>
                <a:gd name="T5" fmla="*/ 14 h 159"/>
                <a:gd name="T6" fmla="*/ 16 w 165"/>
                <a:gd name="T7" fmla="*/ 105 h 159"/>
                <a:gd name="T8" fmla="*/ 113 w 165"/>
                <a:gd name="T9" fmla="*/ 145 h 159"/>
                <a:gd name="T10" fmla="*/ 57 w 165"/>
                <a:gd name="T11" fmla="*/ 34 h 159"/>
                <a:gd name="T12" fmla="*/ 129 w 165"/>
                <a:gd name="T13" fmla="*/ 64 h 159"/>
                <a:gd name="T14" fmla="*/ 103 w 165"/>
                <a:gd name="T15" fmla="*/ 132 h 159"/>
                <a:gd name="T16" fmla="*/ 30 w 165"/>
                <a:gd name="T17" fmla="*/ 102 h 159"/>
                <a:gd name="T18" fmla="*/ 57 w 165"/>
                <a:gd name="T19" fmla="*/ 3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59">
                  <a:moveTo>
                    <a:pt x="113" y="145"/>
                  </a:moveTo>
                  <a:cubicBezTo>
                    <a:pt x="149" y="131"/>
                    <a:pt x="165" y="90"/>
                    <a:pt x="148" y="54"/>
                  </a:cubicBezTo>
                  <a:cubicBezTo>
                    <a:pt x="131" y="18"/>
                    <a:pt x="88" y="0"/>
                    <a:pt x="51" y="14"/>
                  </a:cubicBezTo>
                  <a:cubicBezTo>
                    <a:pt x="15" y="28"/>
                    <a:pt x="0" y="69"/>
                    <a:pt x="16" y="105"/>
                  </a:cubicBezTo>
                  <a:cubicBezTo>
                    <a:pt x="33" y="141"/>
                    <a:pt x="76" y="159"/>
                    <a:pt x="113" y="145"/>
                  </a:cubicBezTo>
                  <a:close/>
                  <a:moveTo>
                    <a:pt x="57" y="34"/>
                  </a:moveTo>
                  <a:cubicBezTo>
                    <a:pt x="84" y="24"/>
                    <a:pt x="116" y="37"/>
                    <a:pt x="129" y="64"/>
                  </a:cubicBezTo>
                  <a:cubicBezTo>
                    <a:pt x="142" y="91"/>
                    <a:pt x="130" y="122"/>
                    <a:pt x="103" y="132"/>
                  </a:cubicBezTo>
                  <a:cubicBezTo>
                    <a:pt x="75" y="143"/>
                    <a:pt x="43" y="129"/>
                    <a:pt x="30" y="102"/>
                  </a:cubicBezTo>
                  <a:cubicBezTo>
                    <a:pt x="18" y="75"/>
                    <a:pt x="29" y="45"/>
                    <a:pt x="57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7">
              <a:extLst>
                <a:ext uri="{FF2B5EF4-FFF2-40B4-BE49-F238E27FC236}">
                  <a16:creationId xmlns:a16="http://schemas.microsoft.com/office/drawing/2014/main" xmlns="" id="{1C5B7C5A-2CC4-414F-903C-CC6EF6AC8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1059" y="4010027"/>
              <a:ext cx="1047750" cy="1006476"/>
            </a:xfrm>
            <a:custGeom>
              <a:avLst/>
              <a:gdLst>
                <a:gd name="T0" fmla="*/ 190 w 277"/>
                <a:gd name="T1" fmla="*/ 242 h 266"/>
                <a:gd name="T2" fmla="*/ 249 w 277"/>
                <a:gd name="T3" fmla="*/ 90 h 266"/>
                <a:gd name="T4" fmla="*/ 87 w 277"/>
                <a:gd name="T5" fmla="*/ 23 h 266"/>
                <a:gd name="T6" fmla="*/ 28 w 277"/>
                <a:gd name="T7" fmla="*/ 175 h 266"/>
                <a:gd name="T8" fmla="*/ 190 w 277"/>
                <a:gd name="T9" fmla="*/ 242 h 266"/>
                <a:gd name="T10" fmla="*/ 95 w 277"/>
                <a:gd name="T11" fmla="*/ 44 h 266"/>
                <a:gd name="T12" fmla="*/ 228 w 277"/>
                <a:gd name="T13" fmla="*/ 100 h 266"/>
                <a:gd name="T14" fmla="*/ 180 w 277"/>
                <a:gd name="T15" fmla="*/ 224 h 266"/>
                <a:gd name="T16" fmla="*/ 47 w 277"/>
                <a:gd name="T17" fmla="*/ 169 h 266"/>
                <a:gd name="T18" fmla="*/ 95 w 277"/>
                <a:gd name="T19" fmla="*/ 44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7" h="266">
                  <a:moveTo>
                    <a:pt x="190" y="242"/>
                  </a:moveTo>
                  <a:cubicBezTo>
                    <a:pt x="251" y="219"/>
                    <a:pt x="277" y="151"/>
                    <a:pt x="249" y="90"/>
                  </a:cubicBezTo>
                  <a:cubicBezTo>
                    <a:pt x="220" y="30"/>
                    <a:pt x="148" y="0"/>
                    <a:pt x="87" y="23"/>
                  </a:cubicBezTo>
                  <a:cubicBezTo>
                    <a:pt x="26" y="46"/>
                    <a:pt x="0" y="114"/>
                    <a:pt x="28" y="175"/>
                  </a:cubicBezTo>
                  <a:cubicBezTo>
                    <a:pt x="57" y="236"/>
                    <a:pt x="129" y="266"/>
                    <a:pt x="190" y="242"/>
                  </a:cubicBezTo>
                  <a:close/>
                  <a:moveTo>
                    <a:pt x="95" y="44"/>
                  </a:moveTo>
                  <a:cubicBezTo>
                    <a:pt x="145" y="25"/>
                    <a:pt x="205" y="50"/>
                    <a:pt x="228" y="100"/>
                  </a:cubicBezTo>
                  <a:cubicBezTo>
                    <a:pt x="251" y="149"/>
                    <a:pt x="230" y="205"/>
                    <a:pt x="180" y="224"/>
                  </a:cubicBezTo>
                  <a:cubicBezTo>
                    <a:pt x="130" y="244"/>
                    <a:pt x="70" y="219"/>
                    <a:pt x="47" y="169"/>
                  </a:cubicBezTo>
                  <a:cubicBezTo>
                    <a:pt x="24" y="119"/>
                    <a:pt x="45" y="64"/>
                    <a:pt x="95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8">
              <a:extLst>
                <a:ext uri="{FF2B5EF4-FFF2-40B4-BE49-F238E27FC236}">
                  <a16:creationId xmlns:a16="http://schemas.microsoft.com/office/drawing/2014/main" xmlns="" id="{5C060561-3B4F-4986-A983-334F62376DA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6897" y="3744915"/>
              <a:ext cx="1608138" cy="1543051"/>
            </a:xfrm>
            <a:custGeom>
              <a:avLst/>
              <a:gdLst>
                <a:gd name="T0" fmla="*/ 291 w 425"/>
                <a:gd name="T1" fmla="*/ 372 h 408"/>
                <a:gd name="T2" fmla="*/ 382 w 425"/>
                <a:gd name="T3" fmla="*/ 139 h 408"/>
                <a:gd name="T4" fmla="*/ 134 w 425"/>
                <a:gd name="T5" fmla="*/ 36 h 408"/>
                <a:gd name="T6" fmla="*/ 44 w 425"/>
                <a:gd name="T7" fmla="*/ 269 h 408"/>
                <a:gd name="T8" fmla="*/ 291 w 425"/>
                <a:gd name="T9" fmla="*/ 372 h 408"/>
                <a:gd name="T10" fmla="*/ 144 w 425"/>
                <a:gd name="T11" fmla="*/ 54 h 408"/>
                <a:gd name="T12" fmla="*/ 363 w 425"/>
                <a:gd name="T13" fmla="*/ 145 h 408"/>
                <a:gd name="T14" fmla="*/ 283 w 425"/>
                <a:gd name="T15" fmla="*/ 351 h 408"/>
                <a:gd name="T16" fmla="*/ 64 w 425"/>
                <a:gd name="T17" fmla="*/ 260 h 408"/>
                <a:gd name="T18" fmla="*/ 144 w 425"/>
                <a:gd name="T19" fmla="*/ 54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5" h="408">
                  <a:moveTo>
                    <a:pt x="291" y="372"/>
                  </a:moveTo>
                  <a:cubicBezTo>
                    <a:pt x="385" y="337"/>
                    <a:pt x="425" y="232"/>
                    <a:pt x="382" y="139"/>
                  </a:cubicBezTo>
                  <a:cubicBezTo>
                    <a:pt x="338" y="46"/>
                    <a:pt x="227" y="0"/>
                    <a:pt x="134" y="36"/>
                  </a:cubicBezTo>
                  <a:cubicBezTo>
                    <a:pt x="41" y="72"/>
                    <a:pt x="0" y="176"/>
                    <a:pt x="44" y="269"/>
                  </a:cubicBezTo>
                  <a:cubicBezTo>
                    <a:pt x="87" y="362"/>
                    <a:pt x="198" y="408"/>
                    <a:pt x="291" y="372"/>
                  </a:cubicBezTo>
                  <a:close/>
                  <a:moveTo>
                    <a:pt x="144" y="54"/>
                  </a:moveTo>
                  <a:cubicBezTo>
                    <a:pt x="227" y="23"/>
                    <a:pt x="324" y="63"/>
                    <a:pt x="363" y="145"/>
                  </a:cubicBezTo>
                  <a:cubicBezTo>
                    <a:pt x="401" y="227"/>
                    <a:pt x="365" y="319"/>
                    <a:pt x="283" y="351"/>
                  </a:cubicBezTo>
                  <a:cubicBezTo>
                    <a:pt x="201" y="383"/>
                    <a:pt x="103" y="342"/>
                    <a:pt x="64" y="260"/>
                  </a:cubicBezTo>
                  <a:cubicBezTo>
                    <a:pt x="26" y="178"/>
                    <a:pt x="62" y="86"/>
                    <a:pt x="144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9">
              <a:extLst>
                <a:ext uri="{FF2B5EF4-FFF2-40B4-BE49-F238E27FC236}">
                  <a16:creationId xmlns:a16="http://schemas.microsoft.com/office/drawing/2014/main" xmlns="" id="{353D0FBA-DF3D-43F3-9CD0-BE8FA822F51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30996" y="3586164"/>
              <a:ext cx="2006599" cy="1920875"/>
            </a:xfrm>
            <a:custGeom>
              <a:avLst/>
              <a:gdLst>
                <a:gd name="T0" fmla="*/ 54 w 530"/>
                <a:gd name="T1" fmla="*/ 335 h 508"/>
                <a:gd name="T2" fmla="*/ 363 w 530"/>
                <a:gd name="T3" fmla="*/ 463 h 508"/>
                <a:gd name="T4" fmla="*/ 475 w 530"/>
                <a:gd name="T5" fmla="*/ 173 h 508"/>
                <a:gd name="T6" fmla="*/ 167 w 530"/>
                <a:gd name="T7" fmla="*/ 45 h 508"/>
                <a:gd name="T8" fmla="*/ 54 w 530"/>
                <a:gd name="T9" fmla="*/ 335 h 508"/>
                <a:gd name="T10" fmla="*/ 177 w 530"/>
                <a:gd name="T11" fmla="*/ 57 h 508"/>
                <a:gd name="T12" fmla="*/ 461 w 530"/>
                <a:gd name="T13" fmla="*/ 176 h 508"/>
                <a:gd name="T14" fmla="*/ 358 w 530"/>
                <a:gd name="T15" fmla="*/ 443 h 508"/>
                <a:gd name="T16" fmla="*/ 73 w 530"/>
                <a:gd name="T17" fmla="*/ 325 h 508"/>
                <a:gd name="T18" fmla="*/ 177 w 530"/>
                <a:gd name="T19" fmla="*/ 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30" h="508">
                  <a:moveTo>
                    <a:pt x="54" y="335"/>
                  </a:moveTo>
                  <a:cubicBezTo>
                    <a:pt x="108" y="451"/>
                    <a:pt x="246" y="508"/>
                    <a:pt x="363" y="463"/>
                  </a:cubicBezTo>
                  <a:cubicBezTo>
                    <a:pt x="479" y="419"/>
                    <a:pt x="530" y="289"/>
                    <a:pt x="475" y="173"/>
                  </a:cubicBezTo>
                  <a:cubicBezTo>
                    <a:pt x="421" y="57"/>
                    <a:pt x="283" y="0"/>
                    <a:pt x="167" y="45"/>
                  </a:cubicBezTo>
                  <a:cubicBezTo>
                    <a:pt x="51" y="89"/>
                    <a:pt x="0" y="219"/>
                    <a:pt x="54" y="335"/>
                  </a:cubicBezTo>
                  <a:close/>
                  <a:moveTo>
                    <a:pt x="177" y="57"/>
                  </a:moveTo>
                  <a:cubicBezTo>
                    <a:pt x="284" y="16"/>
                    <a:pt x="411" y="69"/>
                    <a:pt x="461" y="176"/>
                  </a:cubicBezTo>
                  <a:cubicBezTo>
                    <a:pt x="511" y="282"/>
                    <a:pt x="465" y="402"/>
                    <a:pt x="358" y="443"/>
                  </a:cubicBezTo>
                  <a:cubicBezTo>
                    <a:pt x="250" y="484"/>
                    <a:pt x="123" y="431"/>
                    <a:pt x="73" y="325"/>
                  </a:cubicBezTo>
                  <a:cubicBezTo>
                    <a:pt x="23" y="218"/>
                    <a:pt x="70" y="98"/>
                    <a:pt x="17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0">
              <a:extLst>
                <a:ext uri="{FF2B5EF4-FFF2-40B4-BE49-F238E27FC236}">
                  <a16:creationId xmlns:a16="http://schemas.microsoft.com/office/drawing/2014/main" xmlns="" id="{F50982BB-F57A-41A7-A92D-86CC92CFBF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53196" y="3490912"/>
              <a:ext cx="2301876" cy="2206627"/>
            </a:xfrm>
            <a:custGeom>
              <a:avLst/>
              <a:gdLst>
                <a:gd name="T0" fmla="*/ 63 w 608"/>
                <a:gd name="T1" fmla="*/ 384 h 583"/>
                <a:gd name="T2" fmla="*/ 417 w 608"/>
                <a:gd name="T3" fmla="*/ 532 h 583"/>
                <a:gd name="T4" fmla="*/ 546 w 608"/>
                <a:gd name="T5" fmla="*/ 199 h 583"/>
                <a:gd name="T6" fmla="*/ 546 w 608"/>
                <a:gd name="T7" fmla="*/ 199 h 583"/>
                <a:gd name="T8" fmla="*/ 192 w 608"/>
                <a:gd name="T9" fmla="*/ 51 h 583"/>
                <a:gd name="T10" fmla="*/ 63 w 608"/>
                <a:gd name="T11" fmla="*/ 384 h 583"/>
                <a:gd name="T12" fmla="*/ 538 w 608"/>
                <a:gd name="T13" fmla="*/ 197 h 583"/>
                <a:gd name="T14" fmla="*/ 415 w 608"/>
                <a:gd name="T15" fmla="*/ 514 h 583"/>
                <a:gd name="T16" fmla="*/ 78 w 608"/>
                <a:gd name="T17" fmla="*/ 374 h 583"/>
                <a:gd name="T18" fmla="*/ 201 w 608"/>
                <a:gd name="T19" fmla="*/ 57 h 583"/>
                <a:gd name="T20" fmla="*/ 538 w 608"/>
                <a:gd name="T21" fmla="*/ 197 h 5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8" h="583">
                  <a:moveTo>
                    <a:pt x="63" y="384"/>
                  </a:moveTo>
                  <a:cubicBezTo>
                    <a:pt x="125" y="517"/>
                    <a:pt x="283" y="583"/>
                    <a:pt x="417" y="532"/>
                  </a:cubicBezTo>
                  <a:cubicBezTo>
                    <a:pt x="550" y="480"/>
                    <a:pt x="608" y="331"/>
                    <a:pt x="546" y="199"/>
                  </a:cubicBezTo>
                  <a:cubicBezTo>
                    <a:pt x="546" y="199"/>
                    <a:pt x="546" y="199"/>
                    <a:pt x="546" y="199"/>
                  </a:cubicBezTo>
                  <a:cubicBezTo>
                    <a:pt x="484" y="66"/>
                    <a:pt x="325" y="0"/>
                    <a:pt x="192" y="51"/>
                  </a:cubicBezTo>
                  <a:cubicBezTo>
                    <a:pt x="58" y="102"/>
                    <a:pt x="0" y="251"/>
                    <a:pt x="63" y="384"/>
                  </a:cubicBezTo>
                  <a:close/>
                  <a:moveTo>
                    <a:pt x="538" y="197"/>
                  </a:moveTo>
                  <a:cubicBezTo>
                    <a:pt x="597" y="324"/>
                    <a:pt x="542" y="466"/>
                    <a:pt x="415" y="514"/>
                  </a:cubicBezTo>
                  <a:cubicBezTo>
                    <a:pt x="288" y="563"/>
                    <a:pt x="137" y="500"/>
                    <a:pt x="78" y="374"/>
                  </a:cubicBezTo>
                  <a:cubicBezTo>
                    <a:pt x="19" y="248"/>
                    <a:pt x="74" y="106"/>
                    <a:pt x="201" y="57"/>
                  </a:cubicBezTo>
                  <a:cubicBezTo>
                    <a:pt x="328" y="8"/>
                    <a:pt x="479" y="71"/>
                    <a:pt x="538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1">
              <a:extLst>
                <a:ext uri="{FF2B5EF4-FFF2-40B4-BE49-F238E27FC236}">
                  <a16:creationId xmlns:a16="http://schemas.microsoft.com/office/drawing/2014/main" xmlns="" id="{37295DE5-ED04-422B-B1A4-0CBB46CFFCDC}"/>
                </a:ext>
              </a:extLst>
            </p:cNvPr>
            <p:cNvSpPr>
              <a:spLocks/>
            </p:cNvSpPr>
            <p:nvPr/>
          </p:nvSpPr>
          <p:spPr bwMode="auto">
            <a:xfrm>
              <a:off x="8642345" y="4256089"/>
              <a:ext cx="7938" cy="14288"/>
            </a:xfrm>
            <a:custGeom>
              <a:avLst/>
              <a:gdLst>
                <a:gd name="T0" fmla="*/ 0 w 2"/>
                <a:gd name="T1" fmla="*/ 1 h 4"/>
                <a:gd name="T2" fmla="*/ 2 w 2"/>
                <a:gd name="T3" fmla="*/ 4 h 4"/>
                <a:gd name="T4" fmla="*/ 1 w 2"/>
                <a:gd name="T5" fmla="*/ 2 h 4"/>
                <a:gd name="T6" fmla="*/ 1 w 2"/>
                <a:gd name="T7" fmla="*/ 1 h 4"/>
                <a:gd name="T8" fmla="*/ 1 w 2"/>
                <a:gd name="T9" fmla="*/ 2 h 4"/>
                <a:gd name="T10" fmla="*/ 0 w 2"/>
                <a:gd name="T11" fmla="*/ 0 h 4"/>
                <a:gd name="T12" fmla="*/ 0 w 2"/>
                <a:gd name="T13" fmla="*/ 1 h 4"/>
                <a:gd name="T14" fmla="*/ 0 w 2"/>
                <a:gd name="T15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1" y="2"/>
                    <a:pt x="1" y="3"/>
                    <a:pt x="2" y="4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2">
              <a:extLst>
                <a:ext uri="{FF2B5EF4-FFF2-40B4-BE49-F238E27FC236}">
                  <a16:creationId xmlns:a16="http://schemas.microsoft.com/office/drawing/2014/main" xmlns="" id="{D4945CDC-9A95-4F22-A778-466E95741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0284" y="4270376"/>
              <a:ext cx="25400" cy="60325"/>
            </a:xfrm>
            <a:custGeom>
              <a:avLst/>
              <a:gdLst>
                <a:gd name="T0" fmla="*/ 7 w 7"/>
                <a:gd name="T1" fmla="*/ 16 h 16"/>
                <a:gd name="T2" fmla="*/ 0 w 7"/>
                <a:gd name="T3" fmla="*/ 0 h 16"/>
                <a:gd name="T4" fmla="*/ 7 w 7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6">
                  <a:moveTo>
                    <a:pt x="7" y="16"/>
                  </a:moveTo>
                  <a:cubicBezTo>
                    <a:pt x="5" y="11"/>
                    <a:pt x="2" y="5"/>
                    <a:pt x="0" y="0"/>
                  </a:cubicBezTo>
                  <a:cubicBezTo>
                    <a:pt x="3" y="7"/>
                    <a:pt x="5" y="12"/>
                    <a:pt x="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3">
              <a:extLst>
                <a:ext uri="{FF2B5EF4-FFF2-40B4-BE49-F238E27FC236}">
                  <a16:creationId xmlns:a16="http://schemas.microsoft.com/office/drawing/2014/main" xmlns="" id="{E4B493AA-28AC-4774-B49B-D4C28B1D3D7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4773" y="3624265"/>
              <a:ext cx="2414587" cy="2208214"/>
            </a:xfrm>
            <a:custGeom>
              <a:avLst/>
              <a:gdLst>
                <a:gd name="T0" fmla="*/ 605 w 638"/>
                <a:gd name="T1" fmla="*/ 262 h 584"/>
                <a:gd name="T2" fmla="*/ 596 w 638"/>
                <a:gd name="T3" fmla="*/ 217 h 584"/>
                <a:gd name="T4" fmla="*/ 587 w 638"/>
                <a:gd name="T5" fmla="*/ 187 h 584"/>
                <a:gd name="T6" fmla="*/ 443 w 638"/>
                <a:gd name="T7" fmla="*/ 517 h 584"/>
                <a:gd name="T8" fmla="*/ 71 w 638"/>
                <a:gd name="T9" fmla="*/ 362 h 584"/>
                <a:gd name="T10" fmla="*/ 207 w 638"/>
                <a:gd name="T11" fmla="*/ 13 h 584"/>
                <a:gd name="T12" fmla="*/ 252 w 638"/>
                <a:gd name="T13" fmla="*/ 0 h 584"/>
                <a:gd name="T14" fmla="*/ 252 w 638"/>
                <a:gd name="T15" fmla="*/ 0 h 584"/>
                <a:gd name="T16" fmla="*/ 247 w 638"/>
                <a:gd name="T17" fmla="*/ 1 h 584"/>
                <a:gd name="T18" fmla="*/ 202 w 638"/>
                <a:gd name="T19" fmla="*/ 14 h 584"/>
                <a:gd name="T20" fmla="*/ 170 w 638"/>
                <a:gd name="T21" fmla="*/ 28 h 584"/>
                <a:gd name="T22" fmla="*/ 62 w 638"/>
                <a:gd name="T23" fmla="*/ 371 h 584"/>
                <a:gd name="T24" fmla="*/ 441 w 638"/>
                <a:gd name="T25" fmla="*/ 530 h 584"/>
                <a:gd name="T26" fmla="*/ 606 w 638"/>
                <a:gd name="T27" fmla="*/ 296 h 584"/>
                <a:gd name="T28" fmla="*/ 605 w 638"/>
                <a:gd name="T29" fmla="*/ 262 h 5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8" h="584">
                  <a:moveTo>
                    <a:pt x="605" y="262"/>
                  </a:moveTo>
                  <a:cubicBezTo>
                    <a:pt x="603" y="246"/>
                    <a:pt x="603" y="245"/>
                    <a:pt x="596" y="217"/>
                  </a:cubicBezTo>
                  <a:cubicBezTo>
                    <a:pt x="593" y="203"/>
                    <a:pt x="591" y="198"/>
                    <a:pt x="587" y="187"/>
                  </a:cubicBezTo>
                  <a:cubicBezTo>
                    <a:pt x="638" y="321"/>
                    <a:pt x="576" y="466"/>
                    <a:pt x="443" y="517"/>
                  </a:cubicBezTo>
                  <a:cubicBezTo>
                    <a:pt x="303" y="571"/>
                    <a:pt x="136" y="502"/>
                    <a:pt x="71" y="362"/>
                  </a:cubicBezTo>
                  <a:cubicBezTo>
                    <a:pt x="6" y="223"/>
                    <a:pt x="67" y="67"/>
                    <a:pt x="207" y="13"/>
                  </a:cubicBezTo>
                  <a:cubicBezTo>
                    <a:pt x="222" y="7"/>
                    <a:pt x="237" y="3"/>
                    <a:pt x="252" y="0"/>
                  </a:cubicBezTo>
                  <a:cubicBezTo>
                    <a:pt x="252" y="0"/>
                    <a:pt x="252" y="0"/>
                    <a:pt x="252" y="0"/>
                  </a:cubicBezTo>
                  <a:cubicBezTo>
                    <a:pt x="250" y="0"/>
                    <a:pt x="249" y="0"/>
                    <a:pt x="247" y="1"/>
                  </a:cubicBezTo>
                  <a:cubicBezTo>
                    <a:pt x="231" y="4"/>
                    <a:pt x="230" y="4"/>
                    <a:pt x="202" y="14"/>
                  </a:cubicBezTo>
                  <a:cubicBezTo>
                    <a:pt x="192" y="18"/>
                    <a:pt x="180" y="24"/>
                    <a:pt x="170" y="28"/>
                  </a:cubicBezTo>
                  <a:cubicBezTo>
                    <a:pt x="49" y="93"/>
                    <a:pt x="0" y="240"/>
                    <a:pt x="62" y="371"/>
                  </a:cubicBezTo>
                  <a:cubicBezTo>
                    <a:pt x="128" y="514"/>
                    <a:pt x="298" y="584"/>
                    <a:pt x="441" y="530"/>
                  </a:cubicBezTo>
                  <a:cubicBezTo>
                    <a:pt x="543" y="490"/>
                    <a:pt x="604" y="397"/>
                    <a:pt x="606" y="296"/>
                  </a:cubicBezTo>
                  <a:cubicBezTo>
                    <a:pt x="606" y="286"/>
                    <a:pt x="605" y="272"/>
                    <a:pt x="605" y="2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4">
              <a:extLst>
                <a:ext uri="{FF2B5EF4-FFF2-40B4-BE49-F238E27FC236}">
                  <a16:creationId xmlns:a16="http://schemas.microsoft.com/office/drawing/2014/main" xmlns="" id="{FCB073B8-7FEF-4506-8090-95724A8C64C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26223" y="4187826"/>
              <a:ext cx="30163" cy="60325"/>
            </a:xfrm>
            <a:custGeom>
              <a:avLst/>
              <a:gdLst>
                <a:gd name="T0" fmla="*/ 0 w 8"/>
                <a:gd name="T1" fmla="*/ 16 h 16"/>
                <a:gd name="T2" fmla="*/ 8 w 8"/>
                <a:gd name="T3" fmla="*/ 0 h 16"/>
                <a:gd name="T4" fmla="*/ 0 w 8"/>
                <a:gd name="T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" h="16">
                  <a:moveTo>
                    <a:pt x="0" y="16"/>
                  </a:moveTo>
                  <a:cubicBezTo>
                    <a:pt x="3" y="11"/>
                    <a:pt x="5" y="5"/>
                    <a:pt x="8" y="0"/>
                  </a:cubicBezTo>
                  <a:cubicBezTo>
                    <a:pt x="5" y="5"/>
                    <a:pt x="3" y="11"/>
                    <a:pt x="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5">
              <a:extLst>
                <a:ext uri="{FF2B5EF4-FFF2-40B4-BE49-F238E27FC236}">
                  <a16:creationId xmlns:a16="http://schemas.microsoft.com/office/drawing/2014/main" xmlns="" id="{F9C77B9D-C2C1-4448-96C9-828DFAF50EE0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3036" y="4248149"/>
              <a:ext cx="1919288" cy="1652589"/>
            </a:xfrm>
            <a:custGeom>
              <a:avLst/>
              <a:gdLst>
                <a:gd name="T0" fmla="*/ 418 w 507"/>
                <a:gd name="T1" fmla="*/ 377 h 437"/>
                <a:gd name="T2" fmla="*/ 35 w 507"/>
                <a:gd name="T3" fmla="*/ 218 h 437"/>
                <a:gd name="T4" fmla="*/ 27 w 507"/>
                <a:gd name="T5" fmla="*/ 0 h 437"/>
                <a:gd name="T6" fmla="*/ 26 w 507"/>
                <a:gd name="T7" fmla="*/ 2 h 437"/>
                <a:gd name="T8" fmla="*/ 13 w 507"/>
                <a:gd name="T9" fmla="*/ 45 h 437"/>
                <a:gd name="T10" fmla="*/ 7 w 507"/>
                <a:gd name="T11" fmla="*/ 90 h 437"/>
                <a:gd name="T12" fmla="*/ 6 w 507"/>
                <a:gd name="T13" fmla="*/ 98 h 437"/>
                <a:gd name="T14" fmla="*/ 33 w 507"/>
                <a:gd name="T15" fmla="*/ 224 h 437"/>
                <a:gd name="T16" fmla="*/ 412 w 507"/>
                <a:gd name="T17" fmla="*/ 382 h 437"/>
                <a:gd name="T18" fmla="*/ 444 w 507"/>
                <a:gd name="T19" fmla="*/ 367 h 437"/>
                <a:gd name="T20" fmla="*/ 453 w 507"/>
                <a:gd name="T21" fmla="*/ 362 h 437"/>
                <a:gd name="T22" fmla="*/ 491 w 507"/>
                <a:gd name="T23" fmla="*/ 336 h 437"/>
                <a:gd name="T24" fmla="*/ 507 w 507"/>
                <a:gd name="T25" fmla="*/ 321 h 437"/>
                <a:gd name="T26" fmla="*/ 506 w 507"/>
                <a:gd name="T27" fmla="*/ 321 h 437"/>
                <a:gd name="T28" fmla="*/ 418 w 507"/>
                <a:gd name="T29" fmla="*/ 377 h 4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7" h="437">
                  <a:moveTo>
                    <a:pt x="418" y="377"/>
                  </a:moveTo>
                  <a:cubicBezTo>
                    <a:pt x="274" y="432"/>
                    <a:pt x="102" y="361"/>
                    <a:pt x="35" y="218"/>
                  </a:cubicBezTo>
                  <a:cubicBezTo>
                    <a:pt x="1" y="144"/>
                    <a:pt x="0" y="66"/>
                    <a:pt x="27" y="0"/>
                  </a:cubicBezTo>
                  <a:cubicBezTo>
                    <a:pt x="27" y="1"/>
                    <a:pt x="27" y="1"/>
                    <a:pt x="26" y="2"/>
                  </a:cubicBezTo>
                  <a:cubicBezTo>
                    <a:pt x="20" y="17"/>
                    <a:pt x="20" y="18"/>
                    <a:pt x="13" y="45"/>
                  </a:cubicBezTo>
                  <a:cubicBezTo>
                    <a:pt x="9" y="61"/>
                    <a:pt x="9" y="62"/>
                    <a:pt x="7" y="9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5" y="140"/>
                    <a:pt x="13" y="183"/>
                    <a:pt x="33" y="224"/>
                  </a:cubicBezTo>
                  <a:cubicBezTo>
                    <a:pt x="99" y="366"/>
                    <a:pt x="269" y="437"/>
                    <a:pt x="412" y="382"/>
                  </a:cubicBezTo>
                  <a:cubicBezTo>
                    <a:pt x="423" y="378"/>
                    <a:pt x="434" y="373"/>
                    <a:pt x="444" y="367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68" y="354"/>
                    <a:pt x="468" y="353"/>
                    <a:pt x="491" y="336"/>
                  </a:cubicBezTo>
                  <a:cubicBezTo>
                    <a:pt x="498" y="329"/>
                    <a:pt x="502" y="326"/>
                    <a:pt x="507" y="321"/>
                  </a:cubicBezTo>
                  <a:cubicBezTo>
                    <a:pt x="506" y="321"/>
                    <a:pt x="506" y="321"/>
                    <a:pt x="506" y="321"/>
                  </a:cubicBezTo>
                  <a:cubicBezTo>
                    <a:pt x="482" y="345"/>
                    <a:pt x="452" y="364"/>
                    <a:pt x="418" y="3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61100" y="0"/>
            <a:ext cx="5930900" cy="6858000"/>
          </a:xfrm>
          <a:prstGeom prst="rect">
            <a:avLst/>
          </a:prstGeom>
        </p:spPr>
      </p:pic>
      <p:grpSp>
        <p:nvGrpSpPr>
          <p:cNvPr id="148" name="组合 147">
            <a:extLst>
              <a:ext uri="{FF2B5EF4-FFF2-40B4-BE49-F238E27FC236}">
                <a16:creationId xmlns:a16="http://schemas.microsoft.com/office/drawing/2014/main" xmlns="" id="{E7B813A8-3F83-4446-A5DC-41B3711048ED}"/>
              </a:ext>
            </a:extLst>
          </p:cNvPr>
          <p:cNvGrpSpPr/>
          <p:nvPr/>
        </p:nvGrpSpPr>
        <p:grpSpPr>
          <a:xfrm rot="20623564">
            <a:off x="9512303" y="632167"/>
            <a:ext cx="2022891" cy="1998923"/>
            <a:chOff x="1472067" y="1409169"/>
            <a:chExt cx="1318845" cy="1303218"/>
          </a:xfr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effectLst>
            <a:outerShdw blurRad="203200" dist="254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49" name="任意多边形: 形状 2">
              <a:extLst>
                <a:ext uri="{FF2B5EF4-FFF2-40B4-BE49-F238E27FC236}">
                  <a16:creationId xmlns:a16="http://schemas.microsoft.com/office/drawing/2014/main" xmlns="" id="{107572C7-90E1-4CB0-8646-54B38E24521A}"/>
                </a:ext>
              </a:extLst>
            </p:cNvPr>
            <p:cNvSpPr/>
            <p:nvPr/>
          </p:nvSpPr>
          <p:spPr>
            <a:xfrm>
              <a:off x="2077271" y="1422199"/>
              <a:ext cx="110643" cy="30705"/>
            </a:xfrm>
            <a:custGeom>
              <a:avLst/>
              <a:gdLst>
                <a:gd name="connsiteX0" fmla="*/ 104995 w 110643"/>
                <a:gd name="connsiteY0" fmla="*/ 8685 h 30705"/>
                <a:gd name="connsiteX1" fmla="*/ 79658 w 110643"/>
                <a:gd name="connsiteY1" fmla="*/ 29164 h 30705"/>
                <a:gd name="connsiteX2" fmla="*/ 5649 w 110643"/>
                <a:gd name="connsiteY2" fmla="*/ 22020 h 30705"/>
                <a:gd name="connsiteX3" fmla="*/ 30985 w 110643"/>
                <a:gd name="connsiteY3" fmla="*/ 1542 h 30705"/>
                <a:gd name="connsiteX4" fmla="*/ 104995 w 110643"/>
                <a:gd name="connsiteY4" fmla="*/ 8685 h 30705"/>
                <a:gd name="connsiteX5" fmla="*/ 55274 w 110643"/>
                <a:gd name="connsiteY5" fmla="*/ 13162 h 30705"/>
                <a:gd name="connsiteX6" fmla="*/ 104995 w 110643"/>
                <a:gd name="connsiteY6" fmla="*/ 8685 h 307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43" h="30705">
                  <a:moveTo>
                    <a:pt x="104995" y="8685"/>
                  </a:moveTo>
                  <a:cubicBezTo>
                    <a:pt x="118425" y="16305"/>
                    <a:pt x="107090" y="25545"/>
                    <a:pt x="79658" y="29164"/>
                  </a:cubicBezTo>
                  <a:cubicBezTo>
                    <a:pt x="52226" y="32879"/>
                    <a:pt x="19079" y="29640"/>
                    <a:pt x="5649" y="22020"/>
                  </a:cubicBezTo>
                  <a:cubicBezTo>
                    <a:pt x="-7781" y="14400"/>
                    <a:pt x="3553" y="5161"/>
                    <a:pt x="30985" y="1542"/>
                  </a:cubicBezTo>
                  <a:cubicBezTo>
                    <a:pt x="58417" y="-2173"/>
                    <a:pt x="91564" y="1065"/>
                    <a:pt x="104995" y="8685"/>
                  </a:cubicBezTo>
                  <a:cubicBezTo>
                    <a:pt x="88612" y="9447"/>
                    <a:pt x="72038" y="10971"/>
                    <a:pt x="55274" y="13162"/>
                  </a:cubicBezTo>
                  <a:cubicBezTo>
                    <a:pt x="72038" y="10971"/>
                    <a:pt x="88612" y="9447"/>
                    <a:pt x="104995" y="868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3">
              <a:extLst>
                <a:ext uri="{FF2B5EF4-FFF2-40B4-BE49-F238E27FC236}">
                  <a16:creationId xmlns:a16="http://schemas.microsoft.com/office/drawing/2014/main" xmlns="" id="{C73CBB9F-9F18-4B89-B9C8-D084DC51A23A}"/>
                </a:ext>
              </a:extLst>
            </p:cNvPr>
            <p:cNvSpPr/>
            <p:nvPr/>
          </p:nvSpPr>
          <p:spPr>
            <a:xfrm>
              <a:off x="1893810" y="1409169"/>
              <a:ext cx="477465" cy="135096"/>
            </a:xfrm>
            <a:custGeom>
              <a:avLst/>
              <a:gdLst>
                <a:gd name="connsiteX0" fmla="*/ 453048 w 477466"/>
                <a:gd name="connsiteY0" fmla="*/ 40005 h 135096"/>
                <a:gd name="connsiteX1" fmla="*/ 343796 w 477466"/>
                <a:gd name="connsiteY1" fmla="*/ 128492 h 135096"/>
                <a:gd name="connsiteX2" fmla="*/ 24423 w 477466"/>
                <a:gd name="connsiteY2" fmla="*/ 97631 h 135096"/>
                <a:gd name="connsiteX3" fmla="*/ 96146 w 477466"/>
                <a:gd name="connsiteY3" fmla="*/ 15335 h 135096"/>
                <a:gd name="connsiteX4" fmla="*/ 149391 w 477466"/>
                <a:gd name="connsiteY4" fmla="*/ 5810 h 135096"/>
                <a:gd name="connsiteX5" fmla="*/ 183395 w 477466"/>
                <a:gd name="connsiteY5" fmla="*/ 2096 h 135096"/>
                <a:gd name="connsiteX6" fmla="*/ 213875 w 477466"/>
                <a:gd name="connsiteY6" fmla="*/ 286 h 135096"/>
                <a:gd name="connsiteX7" fmla="*/ 242640 w 477466"/>
                <a:gd name="connsiteY7" fmla="*/ 0 h 135096"/>
                <a:gd name="connsiteX8" fmla="*/ 271311 w 477466"/>
                <a:gd name="connsiteY8" fmla="*/ 857 h 135096"/>
                <a:gd name="connsiteX9" fmla="*/ 301219 w 477466"/>
                <a:gd name="connsiteY9" fmla="*/ 3048 h 135096"/>
                <a:gd name="connsiteX10" fmla="*/ 333985 w 477466"/>
                <a:gd name="connsiteY10" fmla="*/ 7049 h 135096"/>
                <a:gd name="connsiteX11" fmla="*/ 371799 w 477466"/>
                <a:gd name="connsiteY11" fmla="*/ 13716 h 135096"/>
                <a:gd name="connsiteX12" fmla="*/ 395898 w 477466"/>
                <a:gd name="connsiteY12" fmla="*/ 19145 h 135096"/>
                <a:gd name="connsiteX13" fmla="*/ 453048 w 477466"/>
                <a:gd name="connsiteY13" fmla="*/ 40005 h 135096"/>
                <a:gd name="connsiteX14" fmla="*/ 385706 w 477466"/>
                <a:gd name="connsiteY14" fmla="*/ 26003 h 135096"/>
                <a:gd name="connsiteX15" fmla="*/ 166726 w 477466"/>
                <a:gd name="connsiteY15" fmla="*/ 4858 h 135096"/>
                <a:gd name="connsiteX16" fmla="*/ 91860 w 477466"/>
                <a:gd name="connsiteY16" fmla="*/ 65532 h 135096"/>
                <a:gd name="connsiteX17" fmla="*/ 310840 w 477466"/>
                <a:gd name="connsiteY17" fmla="*/ 86678 h 135096"/>
                <a:gd name="connsiteX18" fmla="*/ 385706 w 477466"/>
                <a:gd name="connsiteY18" fmla="*/ 26003 h 135096"/>
                <a:gd name="connsiteX19" fmla="*/ 453048 w 477466"/>
                <a:gd name="connsiteY19" fmla="*/ 40005 h 1350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7466" h="135096">
                  <a:moveTo>
                    <a:pt x="453048" y="40005"/>
                  </a:moveTo>
                  <a:cubicBezTo>
                    <a:pt x="511055" y="72962"/>
                    <a:pt x="462192" y="112586"/>
                    <a:pt x="343796" y="128492"/>
                  </a:cubicBezTo>
                  <a:cubicBezTo>
                    <a:pt x="225400" y="144399"/>
                    <a:pt x="82430" y="130588"/>
                    <a:pt x="24423" y="97631"/>
                  </a:cubicBezTo>
                  <a:cubicBezTo>
                    <a:pt x="-27012" y="68390"/>
                    <a:pt x="5563" y="33909"/>
                    <a:pt x="96146" y="15335"/>
                  </a:cubicBezTo>
                  <a:cubicBezTo>
                    <a:pt x="125197" y="9430"/>
                    <a:pt x="128245" y="8858"/>
                    <a:pt x="149391" y="5810"/>
                  </a:cubicBezTo>
                  <a:cubicBezTo>
                    <a:pt x="172155" y="3048"/>
                    <a:pt x="172155" y="3048"/>
                    <a:pt x="183395" y="2096"/>
                  </a:cubicBezTo>
                  <a:cubicBezTo>
                    <a:pt x="203778" y="667"/>
                    <a:pt x="203778" y="667"/>
                    <a:pt x="213875" y="286"/>
                  </a:cubicBezTo>
                  <a:cubicBezTo>
                    <a:pt x="233115" y="0"/>
                    <a:pt x="233115" y="0"/>
                    <a:pt x="242640" y="0"/>
                  </a:cubicBezTo>
                  <a:cubicBezTo>
                    <a:pt x="260643" y="381"/>
                    <a:pt x="261786" y="381"/>
                    <a:pt x="271311" y="857"/>
                  </a:cubicBezTo>
                  <a:cubicBezTo>
                    <a:pt x="291218" y="2096"/>
                    <a:pt x="291218" y="2096"/>
                    <a:pt x="301219" y="3048"/>
                  </a:cubicBezTo>
                  <a:cubicBezTo>
                    <a:pt x="322460" y="5334"/>
                    <a:pt x="322936" y="5429"/>
                    <a:pt x="333985" y="7049"/>
                  </a:cubicBezTo>
                  <a:cubicBezTo>
                    <a:pt x="357893" y="10954"/>
                    <a:pt x="358845" y="11049"/>
                    <a:pt x="371799" y="13716"/>
                  </a:cubicBezTo>
                  <a:cubicBezTo>
                    <a:pt x="379039" y="15335"/>
                    <a:pt x="388754" y="17431"/>
                    <a:pt x="395898" y="19145"/>
                  </a:cubicBezTo>
                  <a:cubicBezTo>
                    <a:pt x="419139" y="24955"/>
                    <a:pt x="438665" y="31909"/>
                    <a:pt x="453048" y="40005"/>
                  </a:cubicBezTo>
                  <a:cubicBezTo>
                    <a:pt x="431236" y="33909"/>
                    <a:pt x="408757" y="29242"/>
                    <a:pt x="385706" y="26003"/>
                  </a:cubicBezTo>
                  <a:cubicBezTo>
                    <a:pt x="345891" y="3429"/>
                    <a:pt x="247879" y="-6001"/>
                    <a:pt x="166726" y="4858"/>
                  </a:cubicBezTo>
                  <a:cubicBezTo>
                    <a:pt x="85573" y="15716"/>
                    <a:pt x="52045" y="42958"/>
                    <a:pt x="91860" y="65532"/>
                  </a:cubicBezTo>
                  <a:cubicBezTo>
                    <a:pt x="131674" y="88106"/>
                    <a:pt x="229686" y="97631"/>
                    <a:pt x="310840" y="86678"/>
                  </a:cubicBezTo>
                  <a:cubicBezTo>
                    <a:pt x="391993" y="75724"/>
                    <a:pt x="425520" y="48578"/>
                    <a:pt x="385706" y="26003"/>
                  </a:cubicBezTo>
                  <a:cubicBezTo>
                    <a:pt x="408661" y="29242"/>
                    <a:pt x="431140" y="33909"/>
                    <a:pt x="453048" y="4000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51" name="图形 1">
              <a:extLst>
                <a:ext uri="{FF2B5EF4-FFF2-40B4-BE49-F238E27FC236}">
                  <a16:creationId xmlns:a16="http://schemas.microsoft.com/office/drawing/2014/main" xmlns="" id="{15C103B6-1F25-409E-8036-12BB34BC9C24}"/>
                </a:ext>
              </a:extLst>
            </p:cNvPr>
            <p:cNvGrpSpPr/>
            <p:nvPr/>
          </p:nvGrpSpPr>
          <p:grpSpPr>
            <a:xfrm>
              <a:off x="1733494" y="1474985"/>
              <a:ext cx="797684" cy="199535"/>
              <a:chOff x="1733495" y="1474988"/>
              <a:chExt cx="797684" cy="199535"/>
            </a:xfrm>
            <a:grpFill/>
          </p:grpSpPr>
          <p:sp>
            <p:nvSpPr>
              <p:cNvPr id="159" name="任意多边形: 形状 12">
                <a:extLst>
                  <a:ext uri="{FF2B5EF4-FFF2-40B4-BE49-F238E27FC236}">
                    <a16:creationId xmlns:a16="http://schemas.microsoft.com/office/drawing/2014/main" xmlns="" id="{FCEC4CEC-1842-4D38-AE1A-63AD026ED419}"/>
                  </a:ext>
                </a:extLst>
              </p:cNvPr>
              <p:cNvSpPr/>
              <p:nvPr/>
            </p:nvSpPr>
            <p:spPr>
              <a:xfrm>
                <a:off x="2421725" y="1476417"/>
                <a:ext cx="36004" cy="18954"/>
              </a:xfrm>
              <a:custGeom>
                <a:avLst/>
                <a:gdLst>
                  <a:gd name="connsiteX0" fmla="*/ 36005 w 36004"/>
                  <a:gd name="connsiteY0" fmla="*/ 18955 h 18954"/>
                  <a:gd name="connsiteX1" fmla="*/ 10954 w 36004"/>
                  <a:gd name="connsiteY1" fmla="*/ 5715 h 18954"/>
                  <a:gd name="connsiteX2" fmla="*/ 0 w 36004"/>
                  <a:gd name="connsiteY2" fmla="*/ 0 h 18954"/>
                  <a:gd name="connsiteX3" fmla="*/ 36005 w 36004"/>
                  <a:gd name="connsiteY3" fmla="*/ 18955 h 18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004" h="18954">
                    <a:moveTo>
                      <a:pt x="36005" y="18955"/>
                    </a:moveTo>
                    <a:cubicBezTo>
                      <a:pt x="27813" y="14288"/>
                      <a:pt x="19431" y="9906"/>
                      <a:pt x="10954" y="5715"/>
                    </a:cubicBezTo>
                    <a:cubicBezTo>
                      <a:pt x="7525" y="3715"/>
                      <a:pt x="3905" y="1810"/>
                      <a:pt x="0" y="0"/>
                    </a:cubicBezTo>
                    <a:cubicBezTo>
                      <a:pt x="10858" y="5620"/>
                      <a:pt x="25432" y="12954"/>
                      <a:pt x="36005" y="18955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3">
                <a:extLst>
                  <a:ext uri="{FF2B5EF4-FFF2-40B4-BE49-F238E27FC236}">
                    <a16:creationId xmlns:a16="http://schemas.microsoft.com/office/drawing/2014/main" xmlns="" id="{EDA4D3FB-2E21-46A5-A21E-A5AECDDF6C89}"/>
                  </a:ext>
                </a:extLst>
              </p:cNvPr>
              <p:cNvSpPr/>
              <p:nvPr/>
            </p:nvSpPr>
            <p:spPr>
              <a:xfrm>
                <a:off x="1733495" y="1474988"/>
                <a:ext cx="797684" cy="199535"/>
              </a:xfrm>
              <a:custGeom>
                <a:avLst/>
                <a:gdLst>
                  <a:gd name="connsiteX0" fmla="*/ 724235 w 797684"/>
                  <a:gd name="connsiteY0" fmla="*/ 20384 h 199535"/>
                  <a:gd name="connsiteX1" fmla="*/ 765859 w 797684"/>
                  <a:gd name="connsiteY1" fmla="*/ 46101 h 199535"/>
                  <a:gd name="connsiteX2" fmla="*/ 574407 w 797684"/>
                  <a:gd name="connsiteY2" fmla="*/ 188500 h 199535"/>
                  <a:gd name="connsiteX3" fmla="*/ 40816 w 797684"/>
                  <a:gd name="connsiteY3" fmla="*/ 136874 h 199535"/>
                  <a:gd name="connsiteX4" fmla="*/ 30815 w 797684"/>
                  <a:gd name="connsiteY4" fmla="*/ 45434 h 199535"/>
                  <a:gd name="connsiteX5" fmla="*/ 39959 w 797684"/>
                  <a:gd name="connsiteY5" fmla="*/ 39434 h 199535"/>
                  <a:gd name="connsiteX6" fmla="*/ 110253 w 797684"/>
                  <a:gd name="connsiteY6" fmla="*/ 0 h 199535"/>
                  <a:gd name="connsiteX7" fmla="*/ 98633 w 797684"/>
                  <a:gd name="connsiteY7" fmla="*/ 87820 h 199535"/>
                  <a:gd name="connsiteX8" fmla="*/ 546117 w 797684"/>
                  <a:gd name="connsiteY8" fmla="*/ 131064 h 199535"/>
                  <a:gd name="connsiteX9" fmla="*/ 699184 w 797684"/>
                  <a:gd name="connsiteY9" fmla="*/ 7049 h 199535"/>
                  <a:gd name="connsiteX10" fmla="*/ 724235 w 797684"/>
                  <a:gd name="connsiteY10" fmla="*/ 20384 h 199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797684" h="199535">
                    <a:moveTo>
                      <a:pt x="724235" y="20384"/>
                    </a:moveTo>
                    <a:cubicBezTo>
                      <a:pt x="736713" y="28099"/>
                      <a:pt x="753667" y="38005"/>
                      <a:pt x="765859" y="46101"/>
                    </a:cubicBezTo>
                    <a:cubicBezTo>
                      <a:pt x="848346" y="100013"/>
                      <a:pt x="765573" y="162782"/>
                      <a:pt x="574407" y="188500"/>
                    </a:cubicBezTo>
                    <a:cubicBezTo>
                      <a:pt x="376668" y="215075"/>
                      <a:pt x="137781" y="192024"/>
                      <a:pt x="40816" y="136874"/>
                    </a:cubicBezTo>
                    <a:cubicBezTo>
                      <a:pt x="-11857" y="106966"/>
                      <a:pt x="-11762" y="73819"/>
                      <a:pt x="30815" y="45434"/>
                    </a:cubicBezTo>
                    <a:lnTo>
                      <a:pt x="39959" y="39434"/>
                    </a:lnTo>
                    <a:cubicBezTo>
                      <a:pt x="84155" y="12764"/>
                      <a:pt x="85012" y="12287"/>
                      <a:pt x="110253" y="0"/>
                    </a:cubicBezTo>
                    <a:cubicBezTo>
                      <a:pt x="55675" y="25908"/>
                      <a:pt x="47388" y="58674"/>
                      <a:pt x="98633" y="87820"/>
                    </a:cubicBezTo>
                    <a:cubicBezTo>
                      <a:pt x="179976" y="134017"/>
                      <a:pt x="380287" y="153353"/>
                      <a:pt x="546117" y="131064"/>
                    </a:cubicBezTo>
                    <a:cubicBezTo>
                      <a:pt x="711948" y="108776"/>
                      <a:pt x="780432" y="53245"/>
                      <a:pt x="699184" y="7049"/>
                    </a:cubicBezTo>
                    <a:cubicBezTo>
                      <a:pt x="707661" y="11335"/>
                      <a:pt x="716043" y="15716"/>
                      <a:pt x="724235" y="20384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52" name="任意多边形: 形状 5">
              <a:extLst>
                <a:ext uri="{FF2B5EF4-FFF2-40B4-BE49-F238E27FC236}">
                  <a16:creationId xmlns:a16="http://schemas.microsoft.com/office/drawing/2014/main" xmlns="" id="{116ECB7F-B309-4729-AB83-072EFFF6B6AE}"/>
                </a:ext>
              </a:extLst>
            </p:cNvPr>
            <p:cNvSpPr/>
            <p:nvPr/>
          </p:nvSpPr>
          <p:spPr>
            <a:xfrm>
              <a:off x="1604598" y="1593287"/>
              <a:ext cx="1054990" cy="240420"/>
            </a:xfrm>
            <a:custGeom>
              <a:avLst/>
              <a:gdLst>
                <a:gd name="connsiteX0" fmla="*/ 1042201 w 1054991"/>
                <a:gd name="connsiteY0" fmla="*/ 62675 h 240420"/>
                <a:gd name="connsiteX1" fmla="*/ 759690 w 1054991"/>
                <a:gd name="connsiteY1" fmla="*/ 225838 h 240420"/>
                <a:gd name="connsiteX2" fmla="*/ 53983 w 1054991"/>
                <a:gd name="connsiteY2" fmla="*/ 157639 h 240420"/>
                <a:gd name="connsiteX3" fmla="*/ 13025 w 1054991"/>
                <a:gd name="connsiteY3" fmla="*/ 60865 h 240420"/>
                <a:gd name="connsiteX4" fmla="*/ 69223 w 1054991"/>
                <a:gd name="connsiteY4" fmla="*/ 0 h 240420"/>
                <a:gd name="connsiteX5" fmla="*/ 99036 w 1054991"/>
                <a:gd name="connsiteY5" fmla="*/ 95441 h 240420"/>
                <a:gd name="connsiteX6" fmla="*/ 737782 w 1054991"/>
                <a:gd name="connsiteY6" fmla="*/ 157163 h 240420"/>
                <a:gd name="connsiteX7" fmla="*/ 986385 w 1054991"/>
                <a:gd name="connsiteY7" fmla="*/ 1810 h 240420"/>
                <a:gd name="connsiteX8" fmla="*/ 1042201 w 1054991"/>
                <a:gd name="connsiteY8" fmla="*/ 62675 h 2404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54991" h="240420">
                  <a:moveTo>
                    <a:pt x="1042201" y="62675"/>
                  </a:moveTo>
                  <a:cubicBezTo>
                    <a:pt x="1094589" y="127349"/>
                    <a:pt x="983242" y="195739"/>
                    <a:pt x="759690" y="225838"/>
                  </a:cubicBezTo>
                  <a:cubicBezTo>
                    <a:pt x="498133" y="260985"/>
                    <a:pt x="182189" y="230410"/>
                    <a:pt x="53983" y="157639"/>
                  </a:cubicBezTo>
                  <a:cubicBezTo>
                    <a:pt x="-1167" y="126302"/>
                    <a:pt x="-12597" y="92297"/>
                    <a:pt x="13025" y="60865"/>
                  </a:cubicBezTo>
                  <a:cubicBezTo>
                    <a:pt x="29408" y="42196"/>
                    <a:pt x="51697" y="17621"/>
                    <a:pt x="69223" y="0"/>
                  </a:cubicBezTo>
                  <a:cubicBezTo>
                    <a:pt x="37123" y="30575"/>
                    <a:pt x="44553" y="64484"/>
                    <a:pt x="99036" y="95441"/>
                  </a:cubicBezTo>
                  <a:cubicBezTo>
                    <a:pt x="215146" y="161354"/>
                    <a:pt x="501086" y="189071"/>
                    <a:pt x="737782" y="157163"/>
                  </a:cubicBezTo>
                  <a:cubicBezTo>
                    <a:pt x="949047" y="128778"/>
                    <a:pt x="1049631" y="62579"/>
                    <a:pt x="986385" y="1810"/>
                  </a:cubicBezTo>
                  <a:cubicBezTo>
                    <a:pt x="1003530" y="19526"/>
                    <a:pt x="1026390" y="43625"/>
                    <a:pt x="1042201" y="62675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6">
              <a:extLst>
                <a:ext uri="{FF2B5EF4-FFF2-40B4-BE49-F238E27FC236}">
                  <a16:creationId xmlns:a16="http://schemas.microsoft.com/office/drawing/2014/main" xmlns="" id="{D80A9391-A514-4793-8D7E-6F1B8D506FFD}"/>
                </a:ext>
              </a:extLst>
            </p:cNvPr>
            <p:cNvSpPr/>
            <p:nvPr/>
          </p:nvSpPr>
          <p:spPr>
            <a:xfrm>
              <a:off x="1514754" y="1746639"/>
              <a:ext cx="1234037" cy="265498"/>
            </a:xfrm>
            <a:custGeom>
              <a:avLst/>
              <a:gdLst>
                <a:gd name="connsiteX0" fmla="*/ 1198531 w 1234038"/>
                <a:gd name="connsiteY0" fmla="*/ 8953 h 265498"/>
                <a:gd name="connsiteX1" fmla="*/ 1230154 w 1234038"/>
                <a:gd name="connsiteY1" fmla="*/ 75914 h 265498"/>
                <a:gd name="connsiteX2" fmla="*/ 888587 w 1234038"/>
                <a:gd name="connsiteY2" fmla="*/ 248412 h 265498"/>
                <a:gd name="connsiteX3" fmla="*/ 63151 w 1234038"/>
                <a:gd name="connsiteY3" fmla="*/ 168593 h 265498"/>
                <a:gd name="connsiteX4" fmla="*/ 4000 w 1234038"/>
                <a:gd name="connsiteY4" fmla="*/ 73723 h 265498"/>
                <a:gd name="connsiteX5" fmla="*/ 35909 w 1234038"/>
                <a:gd name="connsiteY5" fmla="*/ 6763 h 265498"/>
                <a:gd name="connsiteX6" fmla="*/ 39624 w 1234038"/>
                <a:gd name="connsiteY6" fmla="*/ 0 h 265498"/>
                <a:gd name="connsiteX7" fmla="*/ 92393 w 1234038"/>
                <a:gd name="connsiteY7" fmla="*/ 96583 h 265498"/>
                <a:gd name="connsiteX8" fmla="*/ 874395 w 1234038"/>
                <a:gd name="connsiteY8" fmla="*/ 172212 h 265498"/>
                <a:gd name="connsiteX9" fmla="*/ 1194721 w 1234038"/>
                <a:gd name="connsiteY9" fmla="*/ 2096 h 265498"/>
                <a:gd name="connsiteX10" fmla="*/ 1198531 w 1234038"/>
                <a:gd name="connsiteY10" fmla="*/ 8953 h 265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34038" h="265498">
                  <a:moveTo>
                    <a:pt x="1198531" y="8953"/>
                  </a:moveTo>
                  <a:cubicBezTo>
                    <a:pt x="1208342" y="28861"/>
                    <a:pt x="1221486" y="55531"/>
                    <a:pt x="1230154" y="75914"/>
                  </a:cubicBezTo>
                  <a:cubicBezTo>
                    <a:pt x="1258634" y="145923"/>
                    <a:pt x="1129094" y="216122"/>
                    <a:pt x="888587" y="248412"/>
                  </a:cubicBezTo>
                  <a:cubicBezTo>
                    <a:pt x="582740" y="289560"/>
                    <a:pt x="213170" y="253841"/>
                    <a:pt x="63151" y="168593"/>
                  </a:cubicBezTo>
                  <a:cubicBezTo>
                    <a:pt x="9239" y="138017"/>
                    <a:pt x="-8954" y="105156"/>
                    <a:pt x="4000" y="73723"/>
                  </a:cubicBezTo>
                  <a:cubicBezTo>
                    <a:pt x="13240" y="53530"/>
                    <a:pt x="25622" y="26479"/>
                    <a:pt x="35909" y="6763"/>
                  </a:cubicBezTo>
                  <a:lnTo>
                    <a:pt x="39624" y="0"/>
                  </a:lnTo>
                  <a:cubicBezTo>
                    <a:pt x="21717" y="31718"/>
                    <a:pt x="37528" y="65342"/>
                    <a:pt x="92393" y="96583"/>
                  </a:cubicBezTo>
                  <a:cubicBezTo>
                    <a:pt x="234506" y="177355"/>
                    <a:pt x="584549" y="211169"/>
                    <a:pt x="874395" y="172212"/>
                  </a:cubicBezTo>
                  <a:cubicBezTo>
                    <a:pt x="1109853" y="140589"/>
                    <a:pt x="1233011" y="70580"/>
                    <a:pt x="1194721" y="2096"/>
                  </a:cubicBezTo>
                  <a:lnTo>
                    <a:pt x="1198531" y="8953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7">
              <a:extLst>
                <a:ext uri="{FF2B5EF4-FFF2-40B4-BE49-F238E27FC236}">
                  <a16:creationId xmlns:a16="http://schemas.microsoft.com/office/drawing/2014/main" xmlns="" id="{80380BB7-D34F-4816-9D53-2C7A988A5AA3}"/>
                </a:ext>
              </a:extLst>
            </p:cNvPr>
            <p:cNvSpPr/>
            <p:nvPr/>
          </p:nvSpPr>
          <p:spPr>
            <a:xfrm>
              <a:off x="1472067" y="1928281"/>
              <a:ext cx="1318845" cy="272019"/>
            </a:xfrm>
            <a:custGeom>
              <a:avLst/>
              <a:gdLst>
                <a:gd name="connsiteX0" fmla="*/ 1311894 w 1318846"/>
                <a:gd name="connsiteY0" fmla="*/ 32290 h 272019"/>
                <a:gd name="connsiteX1" fmla="*/ 1318657 w 1318846"/>
                <a:gd name="connsiteY1" fmla="*/ 85439 h 272019"/>
                <a:gd name="connsiteX2" fmla="*/ 949658 w 1318846"/>
                <a:gd name="connsiteY2" fmla="*/ 253746 h 272019"/>
                <a:gd name="connsiteX3" fmla="*/ 67453 w 1318846"/>
                <a:gd name="connsiteY3" fmla="*/ 168402 h 272019"/>
                <a:gd name="connsiteX4" fmla="*/ 206 w 1318846"/>
                <a:gd name="connsiteY4" fmla="*/ 83249 h 272019"/>
                <a:gd name="connsiteX5" fmla="*/ 7159 w 1318846"/>
                <a:gd name="connsiteY5" fmla="*/ 30099 h 272019"/>
                <a:gd name="connsiteX6" fmla="*/ 13065 w 1318846"/>
                <a:gd name="connsiteY6" fmla="*/ 0 h 272019"/>
                <a:gd name="connsiteX7" fmla="*/ 78121 w 1318846"/>
                <a:gd name="connsiteY7" fmla="*/ 90202 h 272019"/>
                <a:gd name="connsiteX8" fmla="*/ 944705 w 1318846"/>
                <a:gd name="connsiteY8" fmla="*/ 174022 h 272019"/>
                <a:gd name="connsiteX9" fmla="*/ 1306179 w 1318846"/>
                <a:gd name="connsiteY9" fmla="*/ 2191 h 272019"/>
                <a:gd name="connsiteX10" fmla="*/ 1311894 w 1318846"/>
                <a:gd name="connsiteY10" fmla="*/ 32290 h 2720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318846" h="272019">
                  <a:moveTo>
                    <a:pt x="1311894" y="32290"/>
                  </a:moveTo>
                  <a:cubicBezTo>
                    <a:pt x="1313894" y="48197"/>
                    <a:pt x="1317228" y="69437"/>
                    <a:pt x="1318657" y="85439"/>
                  </a:cubicBezTo>
                  <a:cubicBezTo>
                    <a:pt x="1324658" y="154686"/>
                    <a:pt x="1188260" y="221647"/>
                    <a:pt x="949658" y="253746"/>
                  </a:cubicBezTo>
                  <a:cubicBezTo>
                    <a:pt x="622760" y="297752"/>
                    <a:pt x="227758" y="259556"/>
                    <a:pt x="67453" y="168402"/>
                  </a:cubicBezTo>
                  <a:cubicBezTo>
                    <a:pt x="19066" y="140970"/>
                    <a:pt x="-2366" y="111728"/>
                    <a:pt x="206" y="83249"/>
                  </a:cubicBezTo>
                  <a:cubicBezTo>
                    <a:pt x="2302" y="67342"/>
                    <a:pt x="4397" y="46006"/>
                    <a:pt x="7159" y="30099"/>
                  </a:cubicBezTo>
                  <a:lnTo>
                    <a:pt x="13065" y="0"/>
                  </a:lnTo>
                  <a:cubicBezTo>
                    <a:pt x="6397" y="30099"/>
                    <a:pt x="26971" y="61055"/>
                    <a:pt x="78121" y="90202"/>
                  </a:cubicBezTo>
                  <a:cubicBezTo>
                    <a:pt x="235569" y="179642"/>
                    <a:pt x="623522" y="217170"/>
                    <a:pt x="944705" y="174022"/>
                  </a:cubicBezTo>
                  <a:cubicBezTo>
                    <a:pt x="1186450" y="141542"/>
                    <a:pt x="1321419" y="72485"/>
                    <a:pt x="1306179" y="2191"/>
                  </a:cubicBezTo>
                  <a:lnTo>
                    <a:pt x="1311894" y="32290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8">
              <a:extLst>
                <a:ext uri="{FF2B5EF4-FFF2-40B4-BE49-F238E27FC236}">
                  <a16:creationId xmlns:a16="http://schemas.microsoft.com/office/drawing/2014/main" xmlns="" id="{50EF910C-A8CB-4E30-8C73-DE8167C2BE31}"/>
                </a:ext>
              </a:extLst>
            </p:cNvPr>
            <p:cNvSpPr/>
            <p:nvPr/>
          </p:nvSpPr>
          <p:spPr>
            <a:xfrm>
              <a:off x="1472083" y="2128401"/>
              <a:ext cx="1318449" cy="253089"/>
            </a:xfrm>
            <a:custGeom>
              <a:avLst/>
              <a:gdLst>
                <a:gd name="connsiteX0" fmla="*/ 1310259 w 1318450"/>
                <a:gd name="connsiteY0" fmla="*/ 62008 h 253089"/>
                <a:gd name="connsiteX1" fmla="*/ 1305592 w 1318450"/>
                <a:gd name="connsiteY1" fmla="*/ 85153 h 253089"/>
                <a:gd name="connsiteX2" fmla="*/ 944118 w 1318450"/>
                <a:gd name="connsiteY2" fmla="*/ 235172 h 253089"/>
                <a:gd name="connsiteX3" fmla="*/ 77534 w 1318450"/>
                <a:gd name="connsiteY3" fmla="*/ 151352 h 253089"/>
                <a:gd name="connsiteX4" fmla="*/ 12383 w 1318450"/>
                <a:gd name="connsiteY4" fmla="*/ 82867 h 253089"/>
                <a:gd name="connsiteX5" fmla="*/ 0 w 1318450"/>
                <a:gd name="connsiteY5" fmla="*/ 0 h 253089"/>
                <a:gd name="connsiteX6" fmla="*/ 67247 w 1318450"/>
                <a:gd name="connsiteY6" fmla="*/ 76200 h 253089"/>
                <a:gd name="connsiteX7" fmla="*/ 949452 w 1318450"/>
                <a:gd name="connsiteY7" fmla="*/ 161544 h 253089"/>
                <a:gd name="connsiteX8" fmla="*/ 1318451 w 1318450"/>
                <a:gd name="connsiteY8" fmla="*/ 2191 h 253089"/>
                <a:gd name="connsiteX9" fmla="*/ 1310259 w 1318450"/>
                <a:gd name="connsiteY9" fmla="*/ 62008 h 2530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18450" h="253089">
                  <a:moveTo>
                    <a:pt x="1310259" y="62008"/>
                  </a:moveTo>
                  <a:lnTo>
                    <a:pt x="1305592" y="85153"/>
                  </a:lnTo>
                  <a:cubicBezTo>
                    <a:pt x="1291781" y="147542"/>
                    <a:pt x="1160907" y="206026"/>
                    <a:pt x="944118" y="235172"/>
                  </a:cubicBezTo>
                  <a:cubicBezTo>
                    <a:pt x="622935" y="278321"/>
                    <a:pt x="234982" y="240887"/>
                    <a:pt x="77534" y="151352"/>
                  </a:cubicBezTo>
                  <a:cubicBezTo>
                    <a:pt x="38576" y="129254"/>
                    <a:pt x="17431" y="106013"/>
                    <a:pt x="12383" y="82867"/>
                  </a:cubicBezTo>
                  <a:cubicBezTo>
                    <a:pt x="8096" y="58198"/>
                    <a:pt x="2762" y="25051"/>
                    <a:pt x="0" y="0"/>
                  </a:cubicBezTo>
                  <a:cubicBezTo>
                    <a:pt x="2191" y="25622"/>
                    <a:pt x="24003" y="51625"/>
                    <a:pt x="67247" y="76200"/>
                  </a:cubicBezTo>
                  <a:cubicBezTo>
                    <a:pt x="227552" y="167259"/>
                    <a:pt x="622554" y="205454"/>
                    <a:pt x="949452" y="161544"/>
                  </a:cubicBezTo>
                  <a:cubicBezTo>
                    <a:pt x="1177766" y="130873"/>
                    <a:pt x="1312450" y="68199"/>
                    <a:pt x="1318451" y="2191"/>
                  </a:cubicBezTo>
                  <a:cubicBezTo>
                    <a:pt x="1316069" y="20098"/>
                    <a:pt x="1313688" y="44196"/>
                    <a:pt x="1310259" y="62008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9">
              <a:extLst>
                <a:ext uri="{FF2B5EF4-FFF2-40B4-BE49-F238E27FC236}">
                  <a16:creationId xmlns:a16="http://schemas.microsoft.com/office/drawing/2014/main" xmlns="" id="{D7FEC374-5368-4989-85E0-02D50CB744C8}"/>
                </a:ext>
              </a:extLst>
            </p:cNvPr>
            <p:cNvSpPr/>
            <p:nvPr/>
          </p:nvSpPr>
          <p:spPr>
            <a:xfrm>
              <a:off x="1517803" y="2319280"/>
              <a:ext cx="1226343" cy="212295"/>
            </a:xfrm>
            <a:custGeom>
              <a:avLst/>
              <a:gdLst>
                <a:gd name="connsiteX0" fmla="*/ 1191006 w 1226343"/>
                <a:gd name="connsiteY0" fmla="*/ 75057 h 212295"/>
                <a:gd name="connsiteX1" fmla="*/ 1190530 w 1226343"/>
                <a:gd name="connsiteY1" fmla="*/ 75914 h 212295"/>
                <a:gd name="connsiteX2" fmla="*/ 870299 w 1226343"/>
                <a:gd name="connsiteY2" fmla="*/ 196120 h 212295"/>
                <a:gd name="connsiteX3" fmla="*/ 88297 w 1226343"/>
                <a:gd name="connsiteY3" fmla="*/ 120491 h 212295"/>
                <a:gd name="connsiteX4" fmla="*/ 35433 w 1226343"/>
                <a:gd name="connsiteY4" fmla="*/ 73914 h 212295"/>
                <a:gd name="connsiteX5" fmla="*/ 952 w 1226343"/>
                <a:gd name="connsiteY5" fmla="*/ 2476 h 212295"/>
                <a:gd name="connsiteX6" fmla="*/ 0 w 1226343"/>
                <a:gd name="connsiteY6" fmla="*/ 0 h 212295"/>
                <a:gd name="connsiteX7" fmla="*/ 59341 w 1226343"/>
                <a:gd name="connsiteY7" fmla="*/ 56388 h 212295"/>
                <a:gd name="connsiteX8" fmla="*/ 884873 w 1226343"/>
                <a:gd name="connsiteY8" fmla="*/ 136207 h 212295"/>
                <a:gd name="connsiteX9" fmla="*/ 1226344 w 1226343"/>
                <a:gd name="connsiteY9" fmla="*/ 2191 h 212295"/>
                <a:gd name="connsiteX10" fmla="*/ 1191006 w 1226343"/>
                <a:gd name="connsiteY10" fmla="*/ 75057 h 212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226343" h="212295">
                  <a:moveTo>
                    <a:pt x="1191006" y="75057"/>
                  </a:moveTo>
                  <a:lnTo>
                    <a:pt x="1190530" y="75914"/>
                  </a:lnTo>
                  <a:cubicBezTo>
                    <a:pt x="1162050" y="126397"/>
                    <a:pt x="1048226" y="172212"/>
                    <a:pt x="870299" y="196120"/>
                  </a:cubicBezTo>
                  <a:cubicBezTo>
                    <a:pt x="580549" y="235077"/>
                    <a:pt x="230410" y="201263"/>
                    <a:pt x="88297" y="120491"/>
                  </a:cubicBezTo>
                  <a:cubicBezTo>
                    <a:pt x="61722" y="105346"/>
                    <a:pt x="44291" y="89725"/>
                    <a:pt x="35433" y="73914"/>
                  </a:cubicBezTo>
                  <a:cubicBezTo>
                    <a:pt x="24670" y="52673"/>
                    <a:pt x="10477" y="24289"/>
                    <a:pt x="952" y="2476"/>
                  </a:cubicBezTo>
                  <a:lnTo>
                    <a:pt x="0" y="0"/>
                  </a:lnTo>
                  <a:cubicBezTo>
                    <a:pt x="7715" y="19050"/>
                    <a:pt x="27146" y="38100"/>
                    <a:pt x="59341" y="56388"/>
                  </a:cubicBezTo>
                  <a:cubicBezTo>
                    <a:pt x="209360" y="141637"/>
                    <a:pt x="578930" y="177355"/>
                    <a:pt x="884873" y="136207"/>
                  </a:cubicBezTo>
                  <a:cubicBezTo>
                    <a:pt x="1080992" y="109823"/>
                    <a:pt x="1203293" y="58293"/>
                    <a:pt x="1226344" y="2191"/>
                  </a:cubicBezTo>
                  <a:cubicBezTo>
                    <a:pt x="1216152" y="24289"/>
                    <a:pt x="1202722" y="53721"/>
                    <a:pt x="1191006" y="75057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0">
              <a:extLst>
                <a:ext uri="{FF2B5EF4-FFF2-40B4-BE49-F238E27FC236}">
                  <a16:creationId xmlns:a16="http://schemas.microsoft.com/office/drawing/2014/main" xmlns="" id="{5A484573-FA27-4253-BD61-830E927529BF}"/>
                </a:ext>
              </a:extLst>
            </p:cNvPr>
            <p:cNvSpPr/>
            <p:nvPr/>
          </p:nvSpPr>
          <p:spPr>
            <a:xfrm>
              <a:off x="1616006" y="2485877"/>
              <a:ext cx="1029271" cy="157700"/>
            </a:xfrm>
            <a:custGeom>
              <a:avLst/>
              <a:gdLst>
                <a:gd name="connsiteX0" fmla="*/ 972979 w 1029271"/>
                <a:gd name="connsiteY0" fmla="*/ 62960 h 157700"/>
                <a:gd name="connsiteX1" fmla="*/ 724757 w 1029271"/>
                <a:gd name="connsiteY1" fmla="*/ 144494 h 157700"/>
                <a:gd name="connsiteX2" fmla="*/ 85915 w 1029271"/>
                <a:gd name="connsiteY2" fmla="*/ 82677 h 157700"/>
                <a:gd name="connsiteX3" fmla="*/ 56102 w 1029271"/>
                <a:gd name="connsiteY3" fmla="*/ 61246 h 157700"/>
                <a:gd name="connsiteX4" fmla="*/ 16002 w 1029271"/>
                <a:gd name="connsiteY4" fmla="*/ 19050 h 157700"/>
                <a:gd name="connsiteX5" fmla="*/ 0 w 1029271"/>
                <a:gd name="connsiteY5" fmla="*/ 0 h 157700"/>
                <a:gd name="connsiteX6" fmla="*/ 41148 w 1029271"/>
                <a:gd name="connsiteY6" fmla="*/ 32385 h 157700"/>
                <a:gd name="connsiteX7" fmla="*/ 746951 w 1029271"/>
                <a:gd name="connsiteY7" fmla="*/ 100679 h 157700"/>
                <a:gd name="connsiteX8" fmla="*/ 1029272 w 1029271"/>
                <a:gd name="connsiteY8" fmla="*/ 1810 h 157700"/>
                <a:gd name="connsiteX9" fmla="*/ 972979 w 1029271"/>
                <a:gd name="connsiteY9" fmla="*/ 62960 h 15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29271" h="157700">
                  <a:moveTo>
                    <a:pt x="972979" y="62960"/>
                  </a:moveTo>
                  <a:cubicBezTo>
                    <a:pt x="936689" y="97441"/>
                    <a:pt x="850297" y="127635"/>
                    <a:pt x="724757" y="144494"/>
                  </a:cubicBezTo>
                  <a:cubicBezTo>
                    <a:pt x="487966" y="176308"/>
                    <a:pt x="201930" y="148685"/>
                    <a:pt x="85915" y="82677"/>
                  </a:cubicBezTo>
                  <a:cubicBezTo>
                    <a:pt x="73533" y="75629"/>
                    <a:pt x="63627" y="68485"/>
                    <a:pt x="56102" y="61246"/>
                  </a:cubicBezTo>
                  <a:cubicBezTo>
                    <a:pt x="44006" y="48673"/>
                    <a:pt x="27527" y="32099"/>
                    <a:pt x="16002" y="19050"/>
                  </a:cubicBezTo>
                  <a:lnTo>
                    <a:pt x="0" y="0"/>
                  </a:lnTo>
                  <a:cubicBezTo>
                    <a:pt x="8953" y="10954"/>
                    <a:pt x="22574" y="21812"/>
                    <a:pt x="41148" y="32385"/>
                  </a:cubicBezTo>
                  <a:cubicBezTo>
                    <a:pt x="169355" y="105251"/>
                    <a:pt x="485394" y="135827"/>
                    <a:pt x="746951" y="100679"/>
                  </a:cubicBezTo>
                  <a:cubicBezTo>
                    <a:pt x="896112" y="80581"/>
                    <a:pt x="995363" y="43529"/>
                    <a:pt x="1029272" y="1810"/>
                  </a:cubicBezTo>
                  <a:cubicBezTo>
                    <a:pt x="1012889" y="20669"/>
                    <a:pt x="990791" y="45529"/>
                    <a:pt x="972979" y="6296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1">
              <a:extLst>
                <a:ext uri="{FF2B5EF4-FFF2-40B4-BE49-F238E27FC236}">
                  <a16:creationId xmlns:a16="http://schemas.microsoft.com/office/drawing/2014/main" xmlns="" id="{3D2644F7-C9B9-42F5-BF0D-6B2402057A65}"/>
                </a:ext>
              </a:extLst>
            </p:cNvPr>
            <p:cNvSpPr/>
            <p:nvPr/>
          </p:nvSpPr>
          <p:spPr>
            <a:xfrm>
              <a:off x="1762881" y="2620465"/>
              <a:ext cx="735520" cy="91922"/>
            </a:xfrm>
            <a:custGeom>
              <a:avLst/>
              <a:gdLst>
                <a:gd name="connsiteX0" fmla="*/ 720471 w 735520"/>
                <a:gd name="connsiteY0" fmla="*/ 10858 h 91922"/>
                <a:gd name="connsiteX1" fmla="*/ 655987 w 735520"/>
                <a:gd name="connsiteY1" fmla="*/ 46577 h 91922"/>
                <a:gd name="connsiteX2" fmla="*/ 514826 w 735520"/>
                <a:gd name="connsiteY2" fmla="*/ 82677 h 91922"/>
                <a:gd name="connsiteX3" fmla="*/ 78200 w 735520"/>
                <a:gd name="connsiteY3" fmla="*/ 45149 h 91922"/>
                <a:gd name="connsiteX4" fmla="*/ 42196 w 735520"/>
                <a:gd name="connsiteY4" fmla="*/ 26099 h 91922"/>
                <a:gd name="connsiteX5" fmla="*/ 0 w 735520"/>
                <a:gd name="connsiteY5" fmla="*/ 0 h 91922"/>
                <a:gd name="connsiteX6" fmla="*/ 9525 w 735520"/>
                <a:gd name="connsiteY6" fmla="*/ 5810 h 91922"/>
                <a:gd name="connsiteX7" fmla="*/ 543211 w 735520"/>
                <a:gd name="connsiteY7" fmla="*/ 57436 h 91922"/>
                <a:gd name="connsiteX8" fmla="*/ 735521 w 735520"/>
                <a:gd name="connsiteY8" fmla="*/ 1048 h 91922"/>
                <a:gd name="connsiteX9" fmla="*/ 720471 w 735520"/>
                <a:gd name="connsiteY9" fmla="*/ 10858 h 919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35520" h="91922">
                  <a:moveTo>
                    <a:pt x="720471" y="10858"/>
                  </a:moveTo>
                  <a:cubicBezTo>
                    <a:pt x="701421" y="22098"/>
                    <a:pt x="675608" y="36481"/>
                    <a:pt x="655987" y="46577"/>
                  </a:cubicBezTo>
                  <a:cubicBezTo>
                    <a:pt x="623888" y="61722"/>
                    <a:pt x="575977" y="74486"/>
                    <a:pt x="514826" y="82677"/>
                  </a:cubicBezTo>
                  <a:cubicBezTo>
                    <a:pt x="355949" y="104013"/>
                    <a:pt x="165449" y="87154"/>
                    <a:pt x="78200" y="45149"/>
                  </a:cubicBezTo>
                  <a:cubicBezTo>
                    <a:pt x="67342" y="39433"/>
                    <a:pt x="52864" y="32099"/>
                    <a:pt x="42196" y="26099"/>
                  </a:cubicBezTo>
                  <a:cubicBezTo>
                    <a:pt x="29528" y="18288"/>
                    <a:pt x="12382" y="8287"/>
                    <a:pt x="0" y="0"/>
                  </a:cubicBezTo>
                  <a:cubicBezTo>
                    <a:pt x="2953" y="2000"/>
                    <a:pt x="6191" y="3905"/>
                    <a:pt x="9525" y="5810"/>
                  </a:cubicBezTo>
                  <a:cubicBezTo>
                    <a:pt x="106489" y="60865"/>
                    <a:pt x="345472" y="84011"/>
                    <a:pt x="543211" y="57436"/>
                  </a:cubicBezTo>
                  <a:cubicBezTo>
                    <a:pt x="633508" y="45339"/>
                    <a:pt x="699516" y="24955"/>
                    <a:pt x="735521" y="1048"/>
                  </a:cubicBezTo>
                  <a:lnTo>
                    <a:pt x="720471" y="10858"/>
                  </a:ln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2" name="任意多边形 141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1633668" y="-710152"/>
            <a:ext cx="8924664" cy="82793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F2CE">
              <a:alpha val="30000"/>
            </a:srgb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141" name="任意多边形 140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016984" y="-354552"/>
            <a:ext cx="8158032" cy="75681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solidFill>
            <a:srgbClr val="0060A8"/>
          </a:solidFill>
          <a:ln w="38100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53" name="任意多边形 52">
            <a:extLst>
              <a:ext uri="{FF2B5EF4-FFF2-40B4-BE49-F238E27FC236}">
                <a16:creationId xmlns="" xmlns:a16="http://schemas.microsoft.com/office/drawing/2014/main" id="{584B0E15-5BFD-4D2A-B34E-0A92578638F0}"/>
              </a:ext>
            </a:extLst>
          </p:cNvPr>
          <p:cNvSpPr>
            <a:spLocks noChangeAspect="1"/>
          </p:cNvSpPr>
          <p:nvPr/>
        </p:nvSpPr>
        <p:spPr bwMode="auto">
          <a:xfrm>
            <a:off x="2400300" y="1048"/>
            <a:ext cx="7391400" cy="6856952"/>
          </a:xfrm>
          <a:custGeom>
            <a:avLst/>
            <a:gdLst>
              <a:gd name="connsiteX0" fmla="*/ 2235985 w 7391400"/>
              <a:gd name="connsiteY0" fmla="*/ 0 h 6856952"/>
              <a:gd name="connsiteX1" fmla="*/ 5155415 w 7391400"/>
              <a:gd name="connsiteY1" fmla="*/ 0 h 6856952"/>
              <a:gd name="connsiteX2" fmla="*/ 5269796 w 7391400"/>
              <a:gd name="connsiteY2" fmla="*/ 66084 h 6856952"/>
              <a:gd name="connsiteX3" fmla="*/ 6903108 w 7391400"/>
              <a:gd name="connsiteY3" fmla="*/ 1009738 h 6856952"/>
              <a:gd name="connsiteX4" fmla="*/ 7391400 w 7391400"/>
              <a:gd name="connsiteY4" fmla="*/ 1852704 h 6856952"/>
              <a:gd name="connsiteX5" fmla="*/ 7391400 w 7391400"/>
              <a:gd name="connsiteY5" fmla="*/ 4994669 h 6856952"/>
              <a:gd name="connsiteX6" fmla="*/ 6903108 w 7391400"/>
              <a:gd name="connsiteY6" fmla="*/ 5847214 h 6856952"/>
              <a:gd name="connsiteX7" fmla="*/ 5193620 w 7391400"/>
              <a:gd name="connsiteY7" fmla="*/ 6834879 h 6856952"/>
              <a:gd name="connsiteX8" fmla="*/ 5155416 w 7391400"/>
              <a:gd name="connsiteY8" fmla="*/ 6856952 h 6856952"/>
              <a:gd name="connsiteX9" fmla="*/ 2235984 w 7391400"/>
              <a:gd name="connsiteY9" fmla="*/ 6856952 h 6856952"/>
              <a:gd name="connsiteX10" fmla="*/ 2121604 w 7391400"/>
              <a:gd name="connsiteY10" fmla="*/ 6790868 h 6856952"/>
              <a:gd name="connsiteX11" fmla="*/ 488292 w 7391400"/>
              <a:gd name="connsiteY11" fmla="*/ 5847214 h 6856952"/>
              <a:gd name="connsiteX12" fmla="*/ 0 w 7391400"/>
              <a:gd name="connsiteY12" fmla="*/ 4994669 h 6856952"/>
              <a:gd name="connsiteX13" fmla="*/ 0 w 7391400"/>
              <a:gd name="connsiteY13" fmla="*/ 1852704 h 6856952"/>
              <a:gd name="connsiteX14" fmla="*/ 488292 w 7391400"/>
              <a:gd name="connsiteY14" fmla="*/ 1009738 h 6856952"/>
              <a:gd name="connsiteX15" fmla="*/ 2197780 w 7391400"/>
              <a:gd name="connsiteY15" fmla="*/ 22073 h 6856952"/>
              <a:gd name="connsiteX16" fmla="*/ 2235985 w 7391400"/>
              <a:gd name="connsiteY16" fmla="*/ 0 h 68569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391400" h="6856952">
                <a:moveTo>
                  <a:pt x="2235985" y="0"/>
                </a:moveTo>
                <a:lnTo>
                  <a:pt x="5155415" y="0"/>
                </a:lnTo>
                <a:lnTo>
                  <a:pt x="5269796" y="66084"/>
                </a:lnTo>
                <a:cubicBezTo>
                  <a:pt x="6903108" y="1009738"/>
                  <a:pt x="6903108" y="1009738"/>
                  <a:pt x="6903108" y="1009738"/>
                </a:cubicBezTo>
                <a:cubicBezTo>
                  <a:pt x="7171190" y="1163005"/>
                  <a:pt x="7391400" y="1546171"/>
                  <a:pt x="7391400" y="1852704"/>
                </a:cubicBezTo>
                <a:lnTo>
                  <a:pt x="7391400" y="4994669"/>
                </a:lnTo>
                <a:cubicBezTo>
                  <a:pt x="7391400" y="5310781"/>
                  <a:pt x="7171190" y="5684369"/>
                  <a:pt x="6903108" y="5847214"/>
                </a:cubicBezTo>
                <a:cubicBezTo>
                  <a:pt x="6138357" y="6289053"/>
                  <a:pt x="5588692" y="6606625"/>
                  <a:pt x="5193620" y="6834879"/>
                </a:cubicBezTo>
                <a:lnTo>
                  <a:pt x="5155416" y="6856952"/>
                </a:lnTo>
                <a:lnTo>
                  <a:pt x="2235984" y="6856952"/>
                </a:lnTo>
                <a:lnTo>
                  <a:pt x="2121604" y="6790868"/>
                </a:lnTo>
                <a:cubicBezTo>
                  <a:pt x="488292" y="5847214"/>
                  <a:pt x="488292" y="5847214"/>
                  <a:pt x="488292" y="5847214"/>
                </a:cubicBezTo>
                <a:cubicBezTo>
                  <a:pt x="220210" y="5684369"/>
                  <a:pt x="0" y="5310781"/>
                  <a:pt x="0" y="4994669"/>
                </a:cubicBezTo>
                <a:cubicBezTo>
                  <a:pt x="0" y="1852704"/>
                  <a:pt x="0" y="1852704"/>
                  <a:pt x="0" y="1852704"/>
                </a:cubicBezTo>
                <a:cubicBezTo>
                  <a:pt x="0" y="1546171"/>
                  <a:pt x="220210" y="1163005"/>
                  <a:pt x="488292" y="1009738"/>
                </a:cubicBezTo>
                <a:cubicBezTo>
                  <a:pt x="1253044" y="567899"/>
                  <a:pt x="1802709" y="250328"/>
                  <a:pt x="2197780" y="22073"/>
                </a:cubicBezTo>
                <a:lnTo>
                  <a:pt x="2235985" y="0"/>
                </a:lnTo>
                <a:close/>
              </a:path>
            </a:pathLst>
          </a:custGeom>
          <a:gradFill>
            <a:gsLst>
              <a:gs pos="0">
                <a:srgbClr val="01F3CD"/>
              </a:gs>
              <a:gs pos="100000">
                <a:srgbClr val="0064FF"/>
              </a:gs>
            </a:gsLst>
            <a:lin ang="5400000" scaled="1"/>
          </a:gradFill>
          <a:ln>
            <a:noFill/>
          </a:ln>
          <a:effectLst>
            <a:outerShdw blurRad="406400" dist="381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阿里巴巴普惠体 2.0 55 Regular" panose="00020600040101010101" pitchFamily="18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467100" y="865113"/>
            <a:ext cx="52578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gradFill>
                  <a:gsLst>
                    <a:gs pos="0">
                      <a:schemeClr val="bg1"/>
                    </a:gs>
                    <a:gs pos="81000">
                      <a:schemeClr val="bg1">
                        <a:alpha val="0"/>
                      </a:schemeClr>
                    </a:gs>
                  </a:gsLst>
                  <a:lin ang="5400000" scaled="1"/>
                </a:gradFill>
                <a:latin typeface="HarmonyOS Sans SC Black" panose="00000A00000000000000" pitchFamily="2" charset="-122"/>
                <a:ea typeface="HarmonyOS Sans SC Black" panose="00000A00000000000000" pitchFamily="2" charset="-122"/>
              </a:rPr>
              <a:t>01</a:t>
            </a:r>
            <a:endParaRPr lang="zh-CN" altLang="en-US" sz="13800" dirty="0">
              <a:gradFill>
                <a:gsLst>
                  <a:gs pos="0">
                    <a:schemeClr val="bg1"/>
                  </a:gs>
                  <a:gs pos="81000">
                    <a:schemeClr val="bg1">
                      <a:alpha val="0"/>
                    </a:schemeClr>
                  </a:gs>
                </a:gsLst>
                <a:lin ang="5400000" scaled="1"/>
              </a:gradFill>
              <a:latin typeface="HarmonyOS Sans SC Black" panose="00000A00000000000000" pitchFamily="2" charset="-122"/>
              <a:ea typeface="HarmonyOS Sans SC Black" panose="00000A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17435" y="2507347"/>
            <a:ext cx="295713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dirty="0">
                <a:solidFill>
                  <a:schemeClr val="bg1"/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</a:rPr>
              <a:t>PART</a:t>
            </a:r>
            <a:endParaRPr lang="zh-CN" altLang="en-US" sz="2800" dirty="0">
              <a:solidFill>
                <a:schemeClr val="bg1"/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3046007" y="3060317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直接连接符 173"/>
          <p:cNvCxnSpPr/>
          <p:nvPr/>
        </p:nvCxnSpPr>
        <p:spPr>
          <a:xfrm>
            <a:off x="3046007" y="4054632"/>
            <a:ext cx="6136093" cy="0"/>
          </a:xfrm>
          <a:prstGeom prst="line">
            <a:avLst/>
          </a:prstGeom>
          <a:ln w="38100"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5000">
                  <a:srgbClr val="00F2CE"/>
                </a:gs>
                <a:gs pos="100000">
                  <a:schemeClr val="bg1">
                    <a:alpha val="4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3933424" y="33370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2" name="矩形 1"/>
          <p:cNvSpPr/>
          <p:nvPr/>
        </p:nvSpPr>
        <p:spPr>
          <a:xfrm>
            <a:off x="4127529" y="4230695"/>
            <a:ext cx="426714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</a:rPr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2138334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 76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78" name="Freeform 53"/>
          <p:cNvSpPr>
            <a:spLocks noEditPoints="1"/>
          </p:cNvSpPr>
          <p:nvPr/>
        </p:nvSpPr>
        <p:spPr bwMode="black">
          <a:xfrm>
            <a:off x="5449221" y="4353699"/>
            <a:ext cx="1489984" cy="1681501"/>
          </a:xfrm>
          <a:custGeom>
            <a:avLst/>
            <a:gdLst>
              <a:gd name="T0" fmla="*/ 466 w 1443"/>
              <a:gd name="T1" fmla="*/ 0 h 1627"/>
              <a:gd name="T2" fmla="*/ 466 w 1443"/>
              <a:gd name="T3" fmla="*/ 294 h 1627"/>
              <a:gd name="T4" fmla="*/ 0 w 1443"/>
              <a:gd name="T5" fmla="*/ 1173 h 1627"/>
              <a:gd name="T6" fmla="*/ 48 w 1443"/>
              <a:gd name="T7" fmla="*/ 1230 h 1627"/>
              <a:gd name="T8" fmla="*/ 186 w 1443"/>
              <a:gd name="T9" fmla="*/ 1363 h 1627"/>
              <a:gd name="T10" fmla="*/ 210 w 1443"/>
              <a:gd name="T11" fmla="*/ 1455 h 1627"/>
              <a:gd name="T12" fmla="*/ 31 w 1443"/>
              <a:gd name="T13" fmla="*/ 1545 h 1627"/>
              <a:gd name="T14" fmla="*/ 49 w 1443"/>
              <a:gd name="T15" fmla="*/ 1554 h 1627"/>
              <a:gd name="T16" fmla="*/ 61 w 1443"/>
              <a:gd name="T17" fmla="*/ 1620 h 1627"/>
              <a:gd name="T18" fmla="*/ 73 w 1443"/>
              <a:gd name="T19" fmla="*/ 1553 h 1627"/>
              <a:gd name="T20" fmla="*/ 210 w 1443"/>
              <a:gd name="T21" fmla="*/ 1525 h 1627"/>
              <a:gd name="T22" fmla="*/ 215 w 1443"/>
              <a:gd name="T23" fmla="*/ 1537 h 1627"/>
              <a:gd name="T24" fmla="*/ 228 w 1443"/>
              <a:gd name="T25" fmla="*/ 1594 h 1627"/>
              <a:gd name="T26" fmla="*/ 258 w 1443"/>
              <a:gd name="T27" fmla="*/ 1627 h 1627"/>
              <a:gd name="T28" fmla="*/ 271 w 1443"/>
              <a:gd name="T29" fmla="*/ 1594 h 1627"/>
              <a:gd name="T30" fmla="*/ 276 w 1443"/>
              <a:gd name="T31" fmla="*/ 1537 h 1627"/>
              <a:gd name="T32" fmla="*/ 411 w 1443"/>
              <a:gd name="T33" fmla="*/ 1541 h 1627"/>
              <a:gd name="T34" fmla="*/ 388 w 1443"/>
              <a:gd name="T35" fmla="*/ 1586 h 1627"/>
              <a:gd name="T36" fmla="*/ 457 w 1443"/>
              <a:gd name="T37" fmla="*/ 1586 h 1627"/>
              <a:gd name="T38" fmla="*/ 435 w 1443"/>
              <a:gd name="T39" fmla="*/ 1543 h 1627"/>
              <a:gd name="T40" fmla="*/ 452 w 1443"/>
              <a:gd name="T41" fmla="*/ 1504 h 1627"/>
              <a:gd name="T42" fmla="*/ 276 w 1443"/>
              <a:gd name="T43" fmla="*/ 1363 h 1627"/>
              <a:gd name="T44" fmla="*/ 299 w 1443"/>
              <a:gd name="T45" fmla="*/ 1230 h 1627"/>
              <a:gd name="T46" fmla="*/ 514 w 1443"/>
              <a:gd name="T47" fmla="*/ 1182 h 1627"/>
              <a:gd name="T48" fmla="*/ 494 w 1443"/>
              <a:gd name="T49" fmla="*/ 1134 h 1627"/>
              <a:gd name="T50" fmla="*/ 538 w 1443"/>
              <a:gd name="T51" fmla="*/ 1491 h 1627"/>
              <a:gd name="T52" fmla="*/ 722 w 1443"/>
              <a:gd name="T53" fmla="*/ 1528 h 1627"/>
              <a:gd name="T54" fmla="*/ 816 w 1443"/>
              <a:gd name="T55" fmla="*/ 1053 h 1627"/>
              <a:gd name="T56" fmla="*/ 817 w 1443"/>
              <a:gd name="T57" fmla="*/ 1052 h 1627"/>
              <a:gd name="T58" fmla="*/ 818 w 1443"/>
              <a:gd name="T59" fmla="*/ 1027 h 1627"/>
              <a:gd name="T60" fmla="*/ 439 w 1443"/>
              <a:gd name="T61" fmla="*/ 938 h 1627"/>
              <a:gd name="T62" fmla="*/ 820 w 1443"/>
              <a:gd name="T63" fmla="*/ 772 h 1627"/>
              <a:gd name="T64" fmla="*/ 1231 w 1443"/>
              <a:gd name="T65" fmla="*/ 760 h 1627"/>
              <a:gd name="T66" fmla="*/ 1245 w 1443"/>
              <a:gd name="T67" fmla="*/ 707 h 1627"/>
              <a:gd name="T68" fmla="*/ 1428 w 1443"/>
              <a:gd name="T69" fmla="*/ 267 h 1627"/>
              <a:gd name="T70" fmla="*/ 1235 w 1443"/>
              <a:gd name="T71" fmla="*/ 687 h 1627"/>
              <a:gd name="T72" fmla="*/ 1215 w 1443"/>
              <a:gd name="T73" fmla="*/ 700 h 1627"/>
              <a:gd name="T74" fmla="*/ 898 w 1443"/>
              <a:gd name="T75" fmla="*/ 693 h 1627"/>
              <a:gd name="T76" fmla="*/ 507 w 1443"/>
              <a:gd name="T77" fmla="*/ 615 h 1627"/>
              <a:gd name="T78" fmla="*/ 415 w 1443"/>
              <a:gd name="T79" fmla="*/ 354 h 1627"/>
              <a:gd name="T80" fmla="*/ 196 w 1443"/>
              <a:gd name="T81" fmla="*/ 456 h 1627"/>
              <a:gd name="T82" fmla="*/ 138 w 1443"/>
              <a:gd name="T83" fmla="*/ 730 h 1627"/>
              <a:gd name="T84" fmla="*/ 90 w 1443"/>
              <a:gd name="T85" fmla="*/ 530 h 1627"/>
              <a:gd name="T86" fmla="*/ 6 w 1443"/>
              <a:gd name="T87" fmla="*/ 578 h 1627"/>
              <a:gd name="T88" fmla="*/ 49 w 1443"/>
              <a:gd name="T89" fmla="*/ 966 h 1627"/>
              <a:gd name="T90" fmla="*/ 48 w 1443"/>
              <a:gd name="T91" fmla="*/ 1125 h 1627"/>
              <a:gd name="T92" fmla="*/ 96 w 1443"/>
              <a:gd name="T93" fmla="*/ 1084 h 1627"/>
              <a:gd name="T94" fmla="*/ 96 w 1443"/>
              <a:gd name="T95" fmla="*/ 1125 h 1627"/>
              <a:gd name="T96" fmla="*/ 1084 w 1443"/>
              <a:gd name="T97" fmla="*/ 1519 h 1627"/>
              <a:gd name="T98" fmla="*/ 824 w 1443"/>
              <a:gd name="T99" fmla="*/ 1618 h 1627"/>
              <a:gd name="T100" fmla="*/ 1443 w 1443"/>
              <a:gd name="T101" fmla="*/ 1519 h 1627"/>
              <a:gd name="T102" fmla="*/ 1293 w 1443"/>
              <a:gd name="T103" fmla="*/ 870 h 1627"/>
              <a:gd name="T104" fmla="*/ 1443 w 1443"/>
              <a:gd name="T105" fmla="*/ 772 h 1627"/>
              <a:gd name="T106" fmla="*/ 586 w 1443"/>
              <a:gd name="T107" fmla="*/ 870 h 1627"/>
              <a:gd name="T108" fmla="*/ 1084 w 1443"/>
              <a:gd name="T109" fmla="*/ 1519 h 16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443" h="1627">
                <a:moveTo>
                  <a:pt x="613" y="147"/>
                </a:moveTo>
                <a:cubicBezTo>
                  <a:pt x="613" y="65"/>
                  <a:pt x="547" y="0"/>
                  <a:pt x="466" y="0"/>
                </a:cubicBezTo>
                <a:cubicBezTo>
                  <a:pt x="385" y="0"/>
                  <a:pt x="319" y="65"/>
                  <a:pt x="319" y="147"/>
                </a:cubicBezTo>
                <a:cubicBezTo>
                  <a:pt x="319" y="228"/>
                  <a:pt x="385" y="294"/>
                  <a:pt x="466" y="294"/>
                </a:cubicBezTo>
                <a:cubicBezTo>
                  <a:pt x="547" y="294"/>
                  <a:pt x="613" y="228"/>
                  <a:pt x="613" y="147"/>
                </a:cubicBezTo>
                <a:close/>
                <a:moveTo>
                  <a:pt x="0" y="1173"/>
                </a:moveTo>
                <a:cubicBezTo>
                  <a:pt x="0" y="1182"/>
                  <a:pt x="0" y="1182"/>
                  <a:pt x="0" y="1182"/>
                </a:cubicBezTo>
                <a:cubicBezTo>
                  <a:pt x="0" y="1208"/>
                  <a:pt x="22" y="1230"/>
                  <a:pt x="48" y="1230"/>
                </a:cubicBezTo>
                <a:cubicBezTo>
                  <a:pt x="186" y="1230"/>
                  <a:pt x="186" y="1230"/>
                  <a:pt x="186" y="1230"/>
                </a:cubicBezTo>
                <a:cubicBezTo>
                  <a:pt x="186" y="1363"/>
                  <a:pt x="186" y="1363"/>
                  <a:pt x="186" y="1363"/>
                </a:cubicBezTo>
                <a:cubicBezTo>
                  <a:pt x="210" y="1363"/>
                  <a:pt x="210" y="1363"/>
                  <a:pt x="210" y="1363"/>
                </a:cubicBezTo>
                <a:cubicBezTo>
                  <a:pt x="210" y="1455"/>
                  <a:pt x="210" y="1455"/>
                  <a:pt x="210" y="1455"/>
                </a:cubicBezTo>
                <a:cubicBezTo>
                  <a:pt x="31" y="1504"/>
                  <a:pt x="31" y="1504"/>
                  <a:pt x="31" y="1504"/>
                </a:cubicBezTo>
                <a:cubicBezTo>
                  <a:pt x="31" y="1545"/>
                  <a:pt x="31" y="1545"/>
                  <a:pt x="31" y="1545"/>
                </a:cubicBezTo>
                <a:cubicBezTo>
                  <a:pt x="49" y="1543"/>
                  <a:pt x="49" y="1543"/>
                  <a:pt x="49" y="1543"/>
                </a:cubicBezTo>
                <a:cubicBezTo>
                  <a:pt x="49" y="1554"/>
                  <a:pt x="49" y="1554"/>
                  <a:pt x="49" y="1554"/>
                </a:cubicBezTo>
                <a:cubicBezTo>
                  <a:pt x="36" y="1558"/>
                  <a:pt x="26" y="1571"/>
                  <a:pt x="26" y="1586"/>
                </a:cubicBezTo>
                <a:cubicBezTo>
                  <a:pt x="26" y="1605"/>
                  <a:pt x="42" y="1620"/>
                  <a:pt x="61" y="1620"/>
                </a:cubicBezTo>
                <a:cubicBezTo>
                  <a:pt x="80" y="1620"/>
                  <a:pt x="95" y="1605"/>
                  <a:pt x="95" y="1586"/>
                </a:cubicBezTo>
                <a:cubicBezTo>
                  <a:pt x="95" y="1571"/>
                  <a:pt x="86" y="1558"/>
                  <a:pt x="73" y="1553"/>
                </a:cubicBezTo>
                <a:cubicBezTo>
                  <a:pt x="73" y="1541"/>
                  <a:pt x="73" y="1541"/>
                  <a:pt x="73" y="1541"/>
                </a:cubicBezTo>
                <a:cubicBezTo>
                  <a:pt x="210" y="1525"/>
                  <a:pt x="210" y="1525"/>
                  <a:pt x="210" y="1525"/>
                </a:cubicBezTo>
                <a:cubicBezTo>
                  <a:pt x="210" y="1537"/>
                  <a:pt x="210" y="1537"/>
                  <a:pt x="210" y="1537"/>
                </a:cubicBezTo>
                <a:cubicBezTo>
                  <a:pt x="215" y="1537"/>
                  <a:pt x="215" y="1537"/>
                  <a:pt x="215" y="1537"/>
                </a:cubicBezTo>
                <a:cubicBezTo>
                  <a:pt x="215" y="1594"/>
                  <a:pt x="215" y="1594"/>
                  <a:pt x="215" y="1594"/>
                </a:cubicBezTo>
                <a:cubicBezTo>
                  <a:pt x="228" y="1594"/>
                  <a:pt x="228" y="1594"/>
                  <a:pt x="228" y="1594"/>
                </a:cubicBezTo>
                <a:cubicBezTo>
                  <a:pt x="228" y="1627"/>
                  <a:pt x="228" y="1627"/>
                  <a:pt x="228" y="1627"/>
                </a:cubicBezTo>
                <a:cubicBezTo>
                  <a:pt x="258" y="1627"/>
                  <a:pt x="258" y="1627"/>
                  <a:pt x="258" y="1627"/>
                </a:cubicBezTo>
                <a:cubicBezTo>
                  <a:pt x="258" y="1594"/>
                  <a:pt x="258" y="1594"/>
                  <a:pt x="258" y="1594"/>
                </a:cubicBezTo>
                <a:cubicBezTo>
                  <a:pt x="271" y="1594"/>
                  <a:pt x="271" y="1594"/>
                  <a:pt x="271" y="1594"/>
                </a:cubicBezTo>
                <a:cubicBezTo>
                  <a:pt x="271" y="1537"/>
                  <a:pt x="271" y="1537"/>
                  <a:pt x="271" y="1537"/>
                </a:cubicBezTo>
                <a:cubicBezTo>
                  <a:pt x="276" y="1537"/>
                  <a:pt x="276" y="1537"/>
                  <a:pt x="276" y="1537"/>
                </a:cubicBezTo>
                <a:cubicBezTo>
                  <a:pt x="276" y="1525"/>
                  <a:pt x="276" y="1525"/>
                  <a:pt x="276" y="1525"/>
                </a:cubicBezTo>
                <a:cubicBezTo>
                  <a:pt x="411" y="1541"/>
                  <a:pt x="411" y="1541"/>
                  <a:pt x="411" y="1541"/>
                </a:cubicBezTo>
                <a:cubicBezTo>
                  <a:pt x="411" y="1553"/>
                  <a:pt x="411" y="1553"/>
                  <a:pt x="411" y="1553"/>
                </a:cubicBezTo>
                <a:cubicBezTo>
                  <a:pt x="398" y="1558"/>
                  <a:pt x="388" y="1571"/>
                  <a:pt x="388" y="1586"/>
                </a:cubicBezTo>
                <a:cubicBezTo>
                  <a:pt x="388" y="1605"/>
                  <a:pt x="404" y="1620"/>
                  <a:pt x="423" y="1620"/>
                </a:cubicBezTo>
                <a:cubicBezTo>
                  <a:pt x="442" y="1620"/>
                  <a:pt x="457" y="1605"/>
                  <a:pt x="457" y="1586"/>
                </a:cubicBezTo>
                <a:cubicBezTo>
                  <a:pt x="457" y="1571"/>
                  <a:pt x="448" y="1558"/>
                  <a:pt x="435" y="1554"/>
                </a:cubicBezTo>
                <a:cubicBezTo>
                  <a:pt x="435" y="1543"/>
                  <a:pt x="435" y="1543"/>
                  <a:pt x="435" y="1543"/>
                </a:cubicBezTo>
                <a:cubicBezTo>
                  <a:pt x="452" y="1545"/>
                  <a:pt x="452" y="1545"/>
                  <a:pt x="452" y="1545"/>
                </a:cubicBezTo>
                <a:cubicBezTo>
                  <a:pt x="452" y="1504"/>
                  <a:pt x="452" y="1504"/>
                  <a:pt x="452" y="1504"/>
                </a:cubicBezTo>
                <a:cubicBezTo>
                  <a:pt x="276" y="1456"/>
                  <a:pt x="276" y="1456"/>
                  <a:pt x="276" y="1456"/>
                </a:cubicBezTo>
                <a:cubicBezTo>
                  <a:pt x="276" y="1363"/>
                  <a:pt x="276" y="1363"/>
                  <a:pt x="276" y="1363"/>
                </a:cubicBezTo>
                <a:cubicBezTo>
                  <a:pt x="299" y="1363"/>
                  <a:pt x="299" y="1363"/>
                  <a:pt x="299" y="1363"/>
                </a:cubicBezTo>
                <a:cubicBezTo>
                  <a:pt x="299" y="1230"/>
                  <a:pt x="299" y="1230"/>
                  <a:pt x="299" y="1230"/>
                </a:cubicBezTo>
                <a:cubicBezTo>
                  <a:pt x="466" y="1230"/>
                  <a:pt x="466" y="1230"/>
                  <a:pt x="466" y="1230"/>
                </a:cubicBezTo>
                <a:cubicBezTo>
                  <a:pt x="493" y="1230"/>
                  <a:pt x="514" y="1208"/>
                  <a:pt x="514" y="1182"/>
                </a:cubicBezTo>
                <a:cubicBezTo>
                  <a:pt x="514" y="1173"/>
                  <a:pt x="514" y="1173"/>
                  <a:pt x="514" y="1173"/>
                </a:cubicBezTo>
                <a:cubicBezTo>
                  <a:pt x="514" y="1157"/>
                  <a:pt x="506" y="1143"/>
                  <a:pt x="494" y="1134"/>
                </a:cubicBezTo>
                <a:cubicBezTo>
                  <a:pt x="609" y="1134"/>
                  <a:pt x="609" y="1134"/>
                  <a:pt x="609" y="1134"/>
                </a:cubicBezTo>
                <a:cubicBezTo>
                  <a:pt x="538" y="1491"/>
                  <a:pt x="538" y="1491"/>
                  <a:pt x="538" y="1491"/>
                </a:cubicBezTo>
                <a:cubicBezTo>
                  <a:pt x="528" y="1539"/>
                  <a:pt x="562" y="1586"/>
                  <a:pt x="613" y="1596"/>
                </a:cubicBezTo>
                <a:cubicBezTo>
                  <a:pt x="664" y="1606"/>
                  <a:pt x="713" y="1576"/>
                  <a:pt x="722" y="1528"/>
                </a:cubicBezTo>
                <a:cubicBezTo>
                  <a:pt x="816" y="1057"/>
                  <a:pt x="816" y="1057"/>
                  <a:pt x="816" y="1057"/>
                </a:cubicBezTo>
                <a:cubicBezTo>
                  <a:pt x="816" y="1056"/>
                  <a:pt x="816" y="1054"/>
                  <a:pt x="816" y="1053"/>
                </a:cubicBezTo>
                <a:cubicBezTo>
                  <a:pt x="816" y="1053"/>
                  <a:pt x="816" y="1053"/>
                  <a:pt x="816" y="1053"/>
                </a:cubicBezTo>
                <a:cubicBezTo>
                  <a:pt x="817" y="1053"/>
                  <a:pt x="817" y="1052"/>
                  <a:pt x="817" y="1052"/>
                </a:cubicBezTo>
                <a:cubicBezTo>
                  <a:pt x="817" y="1051"/>
                  <a:pt x="817" y="1051"/>
                  <a:pt x="817" y="1051"/>
                </a:cubicBezTo>
                <a:cubicBezTo>
                  <a:pt x="818" y="1043"/>
                  <a:pt x="818" y="1035"/>
                  <a:pt x="818" y="1027"/>
                </a:cubicBezTo>
                <a:cubicBezTo>
                  <a:pt x="813" y="977"/>
                  <a:pt x="771" y="938"/>
                  <a:pt x="720" y="938"/>
                </a:cubicBezTo>
                <a:cubicBezTo>
                  <a:pt x="439" y="938"/>
                  <a:pt x="439" y="938"/>
                  <a:pt x="439" y="938"/>
                </a:cubicBezTo>
                <a:cubicBezTo>
                  <a:pt x="474" y="772"/>
                  <a:pt x="474" y="772"/>
                  <a:pt x="474" y="772"/>
                </a:cubicBezTo>
                <a:cubicBezTo>
                  <a:pt x="820" y="772"/>
                  <a:pt x="820" y="772"/>
                  <a:pt x="820" y="772"/>
                </a:cubicBezTo>
                <a:cubicBezTo>
                  <a:pt x="835" y="772"/>
                  <a:pt x="849" y="767"/>
                  <a:pt x="861" y="760"/>
                </a:cubicBezTo>
                <a:cubicBezTo>
                  <a:pt x="1231" y="760"/>
                  <a:pt x="1231" y="760"/>
                  <a:pt x="1231" y="760"/>
                </a:cubicBezTo>
                <a:cubicBezTo>
                  <a:pt x="1231" y="717"/>
                  <a:pt x="1231" y="717"/>
                  <a:pt x="1231" y="717"/>
                </a:cubicBezTo>
                <a:cubicBezTo>
                  <a:pt x="1238" y="717"/>
                  <a:pt x="1251" y="709"/>
                  <a:pt x="1245" y="707"/>
                </a:cubicBezTo>
                <a:cubicBezTo>
                  <a:pt x="1258" y="712"/>
                  <a:pt x="1258" y="712"/>
                  <a:pt x="1258" y="712"/>
                </a:cubicBezTo>
                <a:cubicBezTo>
                  <a:pt x="1427" y="272"/>
                  <a:pt x="1255" y="721"/>
                  <a:pt x="1428" y="267"/>
                </a:cubicBezTo>
                <a:cubicBezTo>
                  <a:pt x="1372" y="246"/>
                  <a:pt x="1400" y="256"/>
                  <a:pt x="1400" y="256"/>
                </a:cubicBezTo>
                <a:cubicBezTo>
                  <a:pt x="1235" y="687"/>
                  <a:pt x="1235" y="687"/>
                  <a:pt x="1235" y="687"/>
                </a:cubicBezTo>
                <a:cubicBezTo>
                  <a:pt x="1234" y="686"/>
                  <a:pt x="1232" y="686"/>
                  <a:pt x="1231" y="686"/>
                </a:cubicBezTo>
                <a:cubicBezTo>
                  <a:pt x="1223" y="686"/>
                  <a:pt x="1216" y="692"/>
                  <a:pt x="1215" y="700"/>
                </a:cubicBezTo>
                <a:cubicBezTo>
                  <a:pt x="898" y="700"/>
                  <a:pt x="898" y="700"/>
                  <a:pt x="898" y="700"/>
                </a:cubicBezTo>
                <a:cubicBezTo>
                  <a:pt x="898" y="698"/>
                  <a:pt x="898" y="695"/>
                  <a:pt x="898" y="693"/>
                </a:cubicBezTo>
                <a:cubicBezTo>
                  <a:pt x="898" y="650"/>
                  <a:pt x="863" y="615"/>
                  <a:pt x="820" y="615"/>
                </a:cubicBezTo>
                <a:cubicBezTo>
                  <a:pt x="507" y="615"/>
                  <a:pt x="507" y="615"/>
                  <a:pt x="507" y="615"/>
                </a:cubicBezTo>
                <a:cubicBezTo>
                  <a:pt x="526" y="525"/>
                  <a:pt x="526" y="525"/>
                  <a:pt x="526" y="525"/>
                </a:cubicBezTo>
                <a:cubicBezTo>
                  <a:pt x="542" y="447"/>
                  <a:pt x="492" y="371"/>
                  <a:pt x="415" y="354"/>
                </a:cubicBezTo>
                <a:cubicBezTo>
                  <a:pt x="367" y="344"/>
                  <a:pt x="367" y="344"/>
                  <a:pt x="367" y="344"/>
                </a:cubicBezTo>
                <a:cubicBezTo>
                  <a:pt x="289" y="328"/>
                  <a:pt x="213" y="378"/>
                  <a:pt x="196" y="456"/>
                </a:cubicBezTo>
                <a:cubicBezTo>
                  <a:pt x="151" y="670"/>
                  <a:pt x="151" y="670"/>
                  <a:pt x="151" y="670"/>
                </a:cubicBezTo>
                <a:cubicBezTo>
                  <a:pt x="138" y="730"/>
                  <a:pt x="138" y="730"/>
                  <a:pt x="138" y="730"/>
                </a:cubicBezTo>
                <a:cubicBezTo>
                  <a:pt x="138" y="578"/>
                  <a:pt x="138" y="578"/>
                  <a:pt x="138" y="578"/>
                </a:cubicBezTo>
                <a:cubicBezTo>
                  <a:pt x="138" y="552"/>
                  <a:pt x="117" y="530"/>
                  <a:pt x="90" y="530"/>
                </a:cubicBezTo>
                <a:cubicBezTo>
                  <a:pt x="54" y="530"/>
                  <a:pt x="54" y="530"/>
                  <a:pt x="54" y="530"/>
                </a:cubicBezTo>
                <a:cubicBezTo>
                  <a:pt x="28" y="530"/>
                  <a:pt x="6" y="552"/>
                  <a:pt x="6" y="578"/>
                </a:cubicBezTo>
                <a:cubicBezTo>
                  <a:pt x="6" y="918"/>
                  <a:pt x="6" y="918"/>
                  <a:pt x="6" y="918"/>
                </a:cubicBezTo>
                <a:cubicBezTo>
                  <a:pt x="6" y="943"/>
                  <a:pt x="25" y="964"/>
                  <a:pt x="49" y="966"/>
                </a:cubicBezTo>
                <a:cubicBezTo>
                  <a:pt x="49" y="1125"/>
                  <a:pt x="49" y="1125"/>
                  <a:pt x="49" y="1125"/>
                </a:cubicBezTo>
                <a:cubicBezTo>
                  <a:pt x="48" y="1125"/>
                  <a:pt x="48" y="1125"/>
                  <a:pt x="48" y="1125"/>
                </a:cubicBezTo>
                <a:cubicBezTo>
                  <a:pt x="22" y="1125"/>
                  <a:pt x="0" y="1146"/>
                  <a:pt x="0" y="1173"/>
                </a:cubicBezTo>
                <a:close/>
                <a:moveTo>
                  <a:pt x="96" y="1084"/>
                </a:moveTo>
                <a:cubicBezTo>
                  <a:pt x="106" y="1101"/>
                  <a:pt x="121" y="1116"/>
                  <a:pt x="140" y="1125"/>
                </a:cubicBezTo>
                <a:cubicBezTo>
                  <a:pt x="96" y="1125"/>
                  <a:pt x="96" y="1125"/>
                  <a:pt x="96" y="1125"/>
                </a:cubicBezTo>
                <a:lnTo>
                  <a:pt x="96" y="1084"/>
                </a:lnTo>
                <a:close/>
                <a:moveTo>
                  <a:pt x="1084" y="1519"/>
                </a:moveTo>
                <a:cubicBezTo>
                  <a:pt x="824" y="1519"/>
                  <a:pt x="824" y="1519"/>
                  <a:pt x="824" y="1519"/>
                </a:cubicBezTo>
                <a:cubicBezTo>
                  <a:pt x="824" y="1618"/>
                  <a:pt x="824" y="1618"/>
                  <a:pt x="824" y="1618"/>
                </a:cubicBezTo>
                <a:cubicBezTo>
                  <a:pt x="1443" y="1618"/>
                  <a:pt x="1443" y="1618"/>
                  <a:pt x="1443" y="1618"/>
                </a:cubicBezTo>
                <a:cubicBezTo>
                  <a:pt x="1443" y="1519"/>
                  <a:pt x="1443" y="1519"/>
                  <a:pt x="1443" y="1519"/>
                </a:cubicBezTo>
                <a:cubicBezTo>
                  <a:pt x="1293" y="1519"/>
                  <a:pt x="1293" y="1519"/>
                  <a:pt x="1293" y="1519"/>
                </a:cubicBezTo>
                <a:cubicBezTo>
                  <a:pt x="1293" y="870"/>
                  <a:pt x="1293" y="870"/>
                  <a:pt x="1293" y="870"/>
                </a:cubicBezTo>
                <a:cubicBezTo>
                  <a:pt x="1443" y="870"/>
                  <a:pt x="1443" y="870"/>
                  <a:pt x="1443" y="870"/>
                </a:cubicBezTo>
                <a:cubicBezTo>
                  <a:pt x="1443" y="772"/>
                  <a:pt x="1443" y="772"/>
                  <a:pt x="1443" y="772"/>
                </a:cubicBezTo>
                <a:cubicBezTo>
                  <a:pt x="586" y="772"/>
                  <a:pt x="586" y="772"/>
                  <a:pt x="586" y="772"/>
                </a:cubicBezTo>
                <a:cubicBezTo>
                  <a:pt x="586" y="870"/>
                  <a:pt x="586" y="870"/>
                  <a:pt x="586" y="870"/>
                </a:cubicBezTo>
                <a:cubicBezTo>
                  <a:pt x="1084" y="870"/>
                  <a:pt x="1084" y="870"/>
                  <a:pt x="1084" y="870"/>
                </a:cubicBezTo>
                <a:lnTo>
                  <a:pt x="1084" y="1519"/>
                </a:lnTo>
                <a:close/>
              </a:path>
            </a:pathLst>
          </a:custGeom>
          <a:solidFill>
            <a:srgbClr val="2E2E2E"/>
          </a:solidFill>
          <a:ln>
            <a:noFill/>
          </a:ln>
          <a:extLst/>
        </p:spPr>
        <p:txBody>
          <a:bodyPr vert="horz" wrap="square" lIns="71639" tIns="35823" rIns="71639" bIns="35823" numCol="1" anchor="t" anchorCtr="0" compatLnSpc="1">
            <a:prstTxWarp prst="textNoShape">
              <a:avLst/>
            </a:prstTxWarp>
          </a:bodyPr>
          <a:lstStyle/>
          <a:p>
            <a:endParaRPr lang="en-US" sz="2257" dirty="0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3445399" y="1806630"/>
            <a:ext cx="2499326" cy="1393386"/>
            <a:chOff x="3445399" y="2111430"/>
            <a:chExt cx="2499326" cy="1393386"/>
          </a:xfrm>
        </p:grpSpPr>
        <p:sp>
          <p:nvSpPr>
            <p:cNvPr id="80" name="Cloud Callout 12"/>
            <p:cNvSpPr/>
            <p:nvPr/>
          </p:nvSpPr>
          <p:spPr bwMode="auto">
            <a:xfrm>
              <a:off x="3445399" y="2111430"/>
              <a:ext cx="2499326" cy="1393386"/>
            </a:xfrm>
            <a:prstGeom prst="cloudCallout">
              <a:avLst>
                <a:gd name="adj1" fmla="val 44578"/>
                <a:gd name="adj2" fmla="val 117581"/>
              </a:avLst>
            </a:prstGeom>
            <a:solidFill>
              <a:srgbClr val="0060A8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35823" rIns="35823" bIns="7163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4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1" name="文本框 80"/>
            <p:cNvSpPr txBox="1"/>
            <p:nvPr/>
          </p:nvSpPr>
          <p:spPr>
            <a:xfrm>
              <a:off x="3969494" y="2515735"/>
              <a:ext cx="141577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2430049" y="3450157"/>
            <a:ext cx="2566235" cy="1394517"/>
            <a:chOff x="2430049" y="3754957"/>
            <a:chExt cx="2566235" cy="1394517"/>
          </a:xfrm>
          <a:solidFill>
            <a:srgbClr val="C00000"/>
          </a:solidFill>
        </p:grpSpPr>
        <p:sp>
          <p:nvSpPr>
            <p:cNvPr id="83" name="Cloud Callout 9"/>
            <p:cNvSpPr/>
            <p:nvPr/>
          </p:nvSpPr>
          <p:spPr bwMode="auto">
            <a:xfrm>
              <a:off x="2430049" y="3754957"/>
              <a:ext cx="2566235" cy="1394517"/>
            </a:xfrm>
            <a:prstGeom prst="cloudCallout">
              <a:avLst>
                <a:gd name="adj1" fmla="val 68799"/>
                <a:gd name="adj2" fmla="val 17194"/>
              </a:avLst>
            </a:prstGeom>
            <a:solidFill>
              <a:schemeClr val="bg1">
                <a:lumMod val="50000"/>
              </a:schemeClr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5823" rIns="35823" bIns="7163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4" name="文本框 83"/>
            <p:cNvSpPr txBox="1"/>
            <p:nvPr/>
          </p:nvSpPr>
          <p:spPr>
            <a:xfrm>
              <a:off x="3005280" y="4159827"/>
              <a:ext cx="141577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335243" y="1754385"/>
            <a:ext cx="2254621" cy="1383356"/>
            <a:chOff x="6335243" y="2059185"/>
            <a:chExt cx="2254621" cy="1383356"/>
          </a:xfrm>
        </p:grpSpPr>
        <p:sp>
          <p:nvSpPr>
            <p:cNvPr id="86" name="Cloud Callout 8"/>
            <p:cNvSpPr/>
            <p:nvPr/>
          </p:nvSpPr>
          <p:spPr bwMode="auto">
            <a:xfrm>
              <a:off x="6335243" y="2059185"/>
              <a:ext cx="2254621" cy="1383356"/>
            </a:xfrm>
            <a:prstGeom prst="cloudCallout">
              <a:avLst>
                <a:gd name="adj1" fmla="val -66639"/>
                <a:gd name="adj2" fmla="val 117063"/>
              </a:avLst>
            </a:prstGeom>
            <a:solidFill>
              <a:srgbClr val="00F2CE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5823" rIns="35823" bIns="7163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400" b="1" dirty="0">
                <a:gradFill>
                  <a:gsLst>
                    <a:gs pos="0">
                      <a:srgbClr val="FFFFFF"/>
                    </a:gs>
                    <a:gs pos="100000">
                      <a:srgbClr val="FFFFFF"/>
                    </a:gs>
                  </a:gsLst>
                  <a:lin ang="5400000" scaled="0"/>
                </a:gra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754667" y="2425529"/>
              <a:ext cx="141577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b="1" dirty="0">
                <a:solidFill>
                  <a:srgbClr val="FFFFFF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7305917" y="3313483"/>
            <a:ext cx="2387794" cy="1550718"/>
            <a:chOff x="7305917" y="3618283"/>
            <a:chExt cx="2387794" cy="1550718"/>
          </a:xfrm>
          <a:solidFill>
            <a:srgbClr val="C00000"/>
          </a:solidFill>
        </p:grpSpPr>
        <p:sp>
          <p:nvSpPr>
            <p:cNvPr id="89" name="Cloud Callout 11"/>
            <p:cNvSpPr/>
            <p:nvPr/>
          </p:nvSpPr>
          <p:spPr bwMode="auto">
            <a:xfrm>
              <a:off x="7305917" y="3618283"/>
              <a:ext cx="2387794" cy="1550718"/>
            </a:xfrm>
            <a:prstGeom prst="cloudCallout">
              <a:avLst>
                <a:gd name="adj1" fmla="val -90339"/>
                <a:gd name="adj2" fmla="val 18228"/>
              </a:avLst>
            </a:prstGeom>
            <a:solidFill>
              <a:srgbClr val="0061D5"/>
            </a:solidFill>
            <a:ln>
              <a:noFill/>
              <a:headEnd type="none" w="med" len="med"/>
              <a:tailEnd type="none" w="med" len="med"/>
            </a:ln>
            <a:effectLst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none" lIns="0" tIns="35823" rIns="35823" bIns="71639" numCol="1" spcCol="0" rtlCol="0" fromWordArt="0" anchor="b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altLang="zh-CN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90" name="文本框 89"/>
            <p:cNvSpPr txBox="1"/>
            <p:nvPr/>
          </p:nvSpPr>
          <p:spPr>
            <a:xfrm>
              <a:off x="7791928" y="4101254"/>
              <a:ext cx="1415772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输入标题</a:t>
              </a:r>
              <a:endParaRPr lang="en-US" altLang="zh-CN" sz="2400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91" name="TextBox 12"/>
          <p:cNvSpPr txBox="1"/>
          <p:nvPr/>
        </p:nvSpPr>
        <p:spPr>
          <a:xfrm>
            <a:off x="1013791" y="3663872"/>
            <a:ext cx="1416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2" name="TextBox 12"/>
          <p:cNvSpPr txBox="1"/>
          <p:nvPr/>
        </p:nvSpPr>
        <p:spPr>
          <a:xfrm>
            <a:off x="1998208" y="1737654"/>
            <a:ext cx="1416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3" name="TextBox 12"/>
          <p:cNvSpPr txBox="1"/>
          <p:nvPr/>
        </p:nvSpPr>
        <p:spPr>
          <a:xfrm>
            <a:off x="8846888" y="1743029"/>
            <a:ext cx="1416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94" name="TextBox 12"/>
          <p:cNvSpPr txBox="1"/>
          <p:nvPr/>
        </p:nvSpPr>
        <p:spPr>
          <a:xfrm>
            <a:off x="9795975" y="3663872"/>
            <a:ext cx="141625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882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38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91" grpId="0"/>
      <p:bldP spid="92" grpId="0"/>
      <p:bldP spid="93" grpId="0"/>
      <p:bldP spid="9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pic>
        <p:nvPicPr>
          <p:cNvPr id="3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6193" y="1705776"/>
            <a:ext cx="5695369" cy="4300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3415346" y="1870658"/>
            <a:ext cx="5289286" cy="298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椭圆 5"/>
          <p:cNvSpPr/>
          <p:nvPr/>
        </p:nvSpPr>
        <p:spPr>
          <a:xfrm>
            <a:off x="8701400" y="3855609"/>
            <a:ext cx="796945" cy="797125"/>
          </a:xfrm>
          <a:prstGeom prst="ellipse">
            <a:avLst/>
          </a:prstGeom>
          <a:solidFill>
            <a:srgbClr val="0060A8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8701400" y="2372112"/>
            <a:ext cx="796945" cy="797125"/>
          </a:xfrm>
          <a:prstGeom prst="ellipse">
            <a:avLst/>
          </a:prstGeom>
          <a:solidFill>
            <a:srgbClr val="00F2CE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27" name="Group 20"/>
          <p:cNvGrpSpPr/>
          <p:nvPr/>
        </p:nvGrpSpPr>
        <p:grpSpPr>
          <a:xfrm>
            <a:off x="8903846" y="2603401"/>
            <a:ext cx="412374" cy="285691"/>
            <a:chOff x="7416800" y="1122363"/>
            <a:chExt cx="366713" cy="254000"/>
          </a:xfrm>
          <a:solidFill>
            <a:schemeClr val="bg1"/>
          </a:solidFill>
        </p:grpSpPr>
        <p:sp>
          <p:nvSpPr>
            <p:cNvPr id="28" name="Freeform 48"/>
            <p:cNvSpPr>
              <a:spLocks noEditPoints="1"/>
            </p:cNvSpPr>
            <p:nvPr/>
          </p:nvSpPr>
          <p:spPr bwMode="auto">
            <a:xfrm>
              <a:off x="7416800" y="1122363"/>
              <a:ext cx="260350" cy="254000"/>
            </a:xfrm>
            <a:custGeom>
              <a:avLst/>
              <a:gdLst>
                <a:gd name="T0" fmla="*/ 86 w 99"/>
                <a:gd name="T1" fmla="*/ 59 h 97"/>
                <a:gd name="T2" fmla="*/ 99 w 99"/>
                <a:gd name="T3" fmla="*/ 53 h 97"/>
                <a:gd name="T4" fmla="*/ 99 w 99"/>
                <a:gd name="T5" fmla="*/ 42 h 97"/>
                <a:gd name="T6" fmla="*/ 86 w 99"/>
                <a:gd name="T7" fmla="*/ 37 h 97"/>
                <a:gd name="T8" fmla="*/ 83 w 99"/>
                <a:gd name="T9" fmla="*/ 31 h 97"/>
                <a:gd name="T10" fmla="*/ 89 w 99"/>
                <a:gd name="T11" fmla="*/ 17 h 97"/>
                <a:gd name="T12" fmla="*/ 81 w 99"/>
                <a:gd name="T13" fmla="*/ 10 h 97"/>
                <a:gd name="T14" fmla="*/ 67 w 99"/>
                <a:gd name="T15" fmla="*/ 15 h 97"/>
                <a:gd name="T16" fmla="*/ 61 w 99"/>
                <a:gd name="T17" fmla="*/ 13 h 97"/>
                <a:gd name="T18" fmla="*/ 55 w 99"/>
                <a:gd name="T19" fmla="*/ 0 h 97"/>
                <a:gd name="T20" fmla="*/ 44 w 99"/>
                <a:gd name="T21" fmla="*/ 0 h 97"/>
                <a:gd name="T22" fmla="*/ 39 w 99"/>
                <a:gd name="T23" fmla="*/ 13 h 97"/>
                <a:gd name="T24" fmla="*/ 32 w 99"/>
                <a:gd name="T25" fmla="*/ 15 h 97"/>
                <a:gd name="T26" fmla="*/ 19 w 99"/>
                <a:gd name="T27" fmla="*/ 10 h 97"/>
                <a:gd name="T28" fmla="*/ 11 w 99"/>
                <a:gd name="T29" fmla="*/ 18 h 97"/>
                <a:gd name="T30" fmla="*/ 16 w 99"/>
                <a:gd name="T31" fmla="*/ 31 h 97"/>
                <a:gd name="T32" fmla="*/ 14 w 99"/>
                <a:gd name="T33" fmla="*/ 37 h 97"/>
                <a:gd name="T34" fmla="*/ 0 w 99"/>
                <a:gd name="T35" fmla="*/ 43 h 97"/>
                <a:gd name="T36" fmla="*/ 0 w 99"/>
                <a:gd name="T37" fmla="*/ 54 h 97"/>
                <a:gd name="T38" fmla="*/ 14 w 99"/>
                <a:gd name="T39" fmla="*/ 59 h 97"/>
                <a:gd name="T40" fmla="*/ 16 w 99"/>
                <a:gd name="T41" fmla="*/ 65 h 97"/>
                <a:gd name="T42" fmla="*/ 11 w 99"/>
                <a:gd name="T43" fmla="*/ 79 h 97"/>
                <a:gd name="T44" fmla="*/ 19 w 99"/>
                <a:gd name="T45" fmla="*/ 86 h 97"/>
                <a:gd name="T46" fmla="*/ 33 w 99"/>
                <a:gd name="T47" fmla="*/ 81 h 97"/>
                <a:gd name="T48" fmla="*/ 39 w 99"/>
                <a:gd name="T49" fmla="*/ 83 h 97"/>
                <a:gd name="T50" fmla="*/ 45 w 99"/>
                <a:gd name="T51" fmla="*/ 97 h 97"/>
                <a:gd name="T52" fmla="*/ 56 w 99"/>
                <a:gd name="T53" fmla="*/ 97 h 97"/>
                <a:gd name="T54" fmla="*/ 61 w 99"/>
                <a:gd name="T55" fmla="*/ 83 h 97"/>
                <a:gd name="T56" fmla="*/ 67 w 99"/>
                <a:gd name="T57" fmla="*/ 81 h 97"/>
                <a:gd name="T58" fmla="*/ 81 w 99"/>
                <a:gd name="T59" fmla="*/ 86 h 97"/>
                <a:gd name="T60" fmla="*/ 89 w 99"/>
                <a:gd name="T61" fmla="*/ 78 h 97"/>
                <a:gd name="T62" fmla="*/ 83 w 99"/>
                <a:gd name="T63" fmla="*/ 65 h 97"/>
                <a:gd name="T64" fmla="*/ 86 w 99"/>
                <a:gd name="T65" fmla="*/ 59 h 97"/>
                <a:gd name="T66" fmla="*/ 50 w 99"/>
                <a:gd name="T67" fmla="*/ 64 h 97"/>
                <a:gd name="T68" fmla="*/ 34 w 99"/>
                <a:gd name="T69" fmla="*/ 48 h 97"/>
                <a:gd name="T70" fmla="*/ 50 w 99"/>
                <a:gd name="T71" fmla="*/ 33 h 97"/>
                <a:gd name="T72" fmla="*/ 66 w 99"/>
                <a:gd name="T73" fmla="*/ 48 h 97"/>
                <a:gd name="T74" fmla="*/ 50 w 99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9" h="97">
                  <a:moveTo>
                    <a:pt x="86" y="59"/>
                  </a:moveTo>
                  <a:cubicBezTo>
                    <a:pt x="86" y="59"/>
                    <a:pt x="99" y="54"/>
                    <a:pt x="99" y="53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2"/>
                    <a:pt x="86" y="37"/>
                    <a:pt x="86" y="37"/>
                  </a:cubicBezTo>
                  <a:cubicBezTo>
                    <a:pt x="83" y="31"/>
                    <a:pt x="83" y="31"/>
                    <a:pt x="83" y="31"/>
                  </a:cubicBezTo>
                  <a:cubicBezTo>
                    <a:pt x="83" y="31"/>
                    <a:pt x="89" y="18"/>
                    <a:pt x="89" y="17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80" y="9"/>
                    <a:pt x="67" y="15"/>
                    <a:pt x="67" y="15"/>
                  </a:cubicBezTo>
                  <a:cubicBezTo>
                    <a:pt x="61" y="13"/>
                    <a:pt x="61" y="13"/>
                    <a:pt x="61" y="13"/>
                  </a:cubicBezTo>
                  <a:cubicBezTo>
                    <a:pt x="61" y="13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3" y="0"/>
                    <a:pt x="39" y="13"/>
                    <a:pt x="39" y="1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2" y="15"/>
                    <a:pt x="19" y="10"/>
                    <a:pt x="19" y="10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0" y="18"/>
                    <a:pt x="16" y="31"/>
                    <a:pt x="16" y="31"/>
                  </a:cubicBezTo>
                  <a:cubicBezTo>
                    <a:pt x="14" y="37"/>
                    <a:pt x="14" y="37"/>
                    <a:pt x="14" y="37"/>
                  </a:cubicBezTo>
                  <a:cubicBezTo>
                    <a:pt x="14" y="37"/>
                    <a:pt x="0" y="42"/>
                    <a:pt x="0" y="43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14" y="59"/>
                    <a:pt x="14" y="59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16" y="65"/>
                    <a:pt x="11" y="78"/>
                    <a:pt x="11" y="79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19" y="87"/>
                    <a:pt x="33" y="81"/>
                    <a:pt x="33" y="81"/>
                  </a:cubicBezTo>
                  <a:cubicBezTo>
                    <a:pt x="39" y="83"/>
                    <a:pt x="39" y="83"/>
                    <a:pt x="39" y="83"/>
                  </a:cubicBezTo>
                  <a:cubicBezTo>
                    <a:pt x="39" y="83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3"/>
                    <a:pt x="61" y="83"/>
                  </a:cubicBezTo>
                  <a:cubicBezTo>
                    <a:pt x="67" y="81"/>
                    <a:pt x="67" y="81"/>
                    <a:pt x="67" y="81"/>
                  </a:cubicBezTo>
                  <a:cubicBezTo>
                    <a:pt x="67" y="81"/>
                    <a:pt x="81" y="86"/>
                    <a:pt x="81" y="86"/>
                  </a:cubicBezTo>
                  <a:cubicBezTo>
                    <a:pt x="89" y="78"/>
                    <a:pt x="89" y="78"/>
                    <a:pt x="89" y="78"/>
                  </a:cubicBezTo>
                  <a:cubicBezTo>
                    <a:pt x="89" y="78"/>
                    <a:pt x="83" y="65"/>
                    <a:pt x="83" y="65"/>
                  </a:cubicBezTo>
                  <a:lnTo>
                    <a:pt x="86" y="59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8"/>
                  </a:cubicBezTo>
                  <a:cubicBezTo>
                    <a:pt x="34" y="39"/>
                    <a:pt x="41" y="33"/>
                    <a:pt x="50" y="33"/>
                  </a:cubicBezTo>
                  <a:cubicBezTo>
                    <a:pt x="59" y="33"/>
                    <a:pt x="66" y="39"/>
                    <a:pt x="66" y="48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9" name="Freeform 49"/>
            <p:cNvSpPr>
              <a:spLocks noEditPoints="1"/>
            </p:cNvSpPr>
            <p:nvPr/>
          </p:nvSpPr>
          <p:spPr bwMode="auto">
            <a:xfrm>
              <a:off x="7661275" y="1247775"/>
              <a:ext cx="122238" cy="123825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2 w 47"/>
                <a:gd name="T17" fmla="*/ 6 h 47"/>
                <a:gd name="T18" fmla="*/ 19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0 w 47"/>
                <a:gd name="T31" fmla="*/ 21 h 47"/>
                <a:gd name="T32" fmla="*/ 6 w 47"/>
                <a:gd name="T33" fmla="*/ 25 h 47"/>
                <a:gd name="T34" fmla="*/ 6 w 47"/>
                <a:gd name="T35" fmla="*/ 28 h 47"/>
                <a:gd name="T36" fmla="*/ 2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0 w 47"/>
                <a:gd name="T47" fmla="*/ 47 h 47"/>
                <a:gd name="T48" fmla="*/ 25 w 47"/>
                <a:gd name="T49" fmla="*/ 42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5 w 47"/>
                <a:gd name="T61" fmla="*/ 32 h 47"/>
                <a:gd name="T62" fmla="*/ 47 w 47"/>
                <a:gd name="T63" fmla="*/ 27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2" y="6"/>
                    <a:pt x="22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6" y="28"/>
                    <a:pt x="2" y="34"/>
                    <a:pt x="2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9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7"/>
                    <a:pt x="25" y="42"/>
                    <a:pt x="25" y="42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5" y="32"/>
                  </a:cubicBezTo>
                  <a:cubicBezTo>
                    <a:pt x="47" y="27"/>
                    <a:pt x="47" y="27"/>
                    <a:pt x="47" y="27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1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889721" y="4064467"/>
            <a:ext cx="422110" cy="403592"/>
            <a:chOff x="3294063" y="754063"/>
            <a:chExt cx="5600701" cy="5353051"/>
          </a:xfrm>
          <a:solidFill>
            <a:schemeClr val="bg1"/>
          </a:solidFill>
        </p:grpSpPr>
        <p:sp>
          <p:nvSpPr>
            <p:cNvPr id="31" name="Freeform 458"/>
            <p:cNvSpPr>
              <a:spLocks/>
            </p:cNvSpPr>
            <p:nvPr/>
          </p:nvSpPr>
          <p:spPr bwMode="auto">
            <a:xfrm>
              <a:off x="8235951" y="3122613"/>
              <a:ext cx="658813" cy="307975"/>
            </a:xfrm>
            <a:custGeom>
              <a:avLst/>
              <a:gdLst>
                <a:gd name="T0" fmla="*/ 135 w 175"/>
                <a:gd name="T1" fmla="*/ 0 h 82"/>
                <a:gd name="T2" fmla="*/ 175 w 175"/>
                <a:gd name="T3" fmla="*/ 41 h 82"/>
                <a:gd name="T4" fmla="*/ 135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5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5" y="0"/>
                  </a:moveTo>
                  <a:cubicBezTo>
                    <a:pt x="157" y="0"/>
                    <a:pt x="175" y="19"/>
                    <a:pt x="175" y="41"/>
                  </a:cubicBezTo>
                  <a:cubicBezTo>
                    <a:pt x="175" y="64"/>
                    <a:pt x="157" y="82"/>
                    <a:pt x="135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9" y="82"/>
                    <a:pt x="0" y="64"/>
                    <a:pt x="0" y="41"/>
                  </a:cubicBezTo>
                  <a:cubicBezTo>
                    <a:pt x="0" y="30"/>
                    <a:pt x="5" y="20"/>
                    <a:pt x="12" y="12"/>
                  </a:cubicBezTo>
                  <a:cubicBezTo>
                    <a:pt x="20" y="5"/>
                    <a:pt x="30" y="0"/>
                    <a:pt x="41" y="0"/>
                  </a:cubicBez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2" name="Freeform 459"/>
            <p:cNvSpPr>
              <a:spLocks/>
            </p:cNvSpPr>
            <p:nvPr/>
          </p:nvSpPr>
          <p:spPr bwMode="auto">
            <a:xfrm>
              <a:off x="7646988" y="1539876"/>
              <a:ext cx="571500" cy="587375"/>
            </a:xfrm>
            <a:custGeom>
              <a:avLst/>
              <a:gdLst>
                <a:gd name="T0" fmla="*/ 136 w 152"/>
                <a:gd name="T1" fmla="*/ 16 h 156"/>
                <a:gd name="T2" fmla="*/ 136 w 152"/>
                <a:gd name="T3" fmla="*/ 74 h 156"/>
                <a:gd name="T4" fmla="*/ 70 w 152"/>
                <a:gd name="T5" fmla="*/ 140 h 156"/>
                <a:gd name="T6" fmla="*/ 12 w 152"/>
                <a:gd name="T7" fmla="*/ 140 h 156"/>
                <a:gd name="T8" fmla="*/ 0 w 152"/>
                <a:gd name="T9" fmla="*/ 111 h 156"/>
                <a:gd name="T10" fmla="*/ 12 w 152"/>
                <a:gd name="T11" fmla="*/ 82 h 156"/>
                <a:gd name="T12" fmla="*/ 78 w 152"/>
                <a:gd name="T13" fmla="*/ 16 h 156"/>
                <a:gd name="T14" fmla="*/ 136 w 152"/>
                <a:gd name="T15" fmla="*/ 1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36" y="16"/>
                  </a:moveTo>
                  <a:cubicBezTo>
                    <a:pt x="152" y="32"/>
                    <a:pt x="152" y="58"/>
                    <a:pt x="136" y="74"/>
                  </a:cubicBezTo>
                  <a:cubicBezTo>
                    <a:pt x="70" y="140"/>
                    <a:pt x="70" y="140"/>
                    <a:pt x="70" y="140"/>
                  </a:cubicBezTo>
                  <a:cubicBezTo>
                    <a:pt x="54" y="156"/>
                    <a:pt x="28" y="156"/>
                    <a:pt x="12" y="140"/>
                  </a:cubicBezTo>
                  <a:cubicBezTo>
                    <a:pt x="4" y="132"/>
                    <a:pt x="0" y="121"/>
                    <a:pt x="0" y="111"/>
                  </a:cubicBezTo>
                  <a:cubicBezTo>
                    <a:pt x="0" y="100"/>
                    <a:pt x="4" y="90"/>
                    <a:pt x="12" y="82"/>
                  </a:cubicBezTo>
                  <a:cubicBezTo>
                    <a:pt x="78" y="16"/>
                    <a:pt x="78" y="16"/>
                    <a:pt x="78" y="16"/>
                  </a:cubicBezTo>
                  <a:cubicBezTo>
                    <a:pt x="94" y="0"/>
                    <a:pt x="120" y="0"/>
                    <a:pt x="1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3" name="Freeform 460"/>
            <p:cNvSpPr>
              <a:spLocks noEditPoints="1"/>
            </p:cNvSpPr>
            <p:nvPr/>
          </p:nvSpPr>
          <p:spPr bwMode="auto">
            <a:xfrm>
              <a:off x="4170363" y="1525588"/>
              <a:ext cx="3863975" cy="3567113"/>
            </a:xfrm>
            <a:custGeom>
              <a:avLst/>
              <a:gdLst>
                <a:gd name="T0" fmla="*/ 1028 w 1028"/>
                <a:gd name="T1" fmla="*/ 514 h 949"/>
                <a:gd name="T2" fmla="*/ 787 w 1028"/>
                <a:gd name="T3" fmla="*/ 949 h 949"/>
                <a:gd name="T4" fmla="*/ 241 w 1028"/>
                <a:gd name="T5" fmla="*/ 949 h 949"/>
                <a:gd name="T6" fmla="*/ 0 w 1028"/>
                <a:gd name="T7" fmla="*/ 514 h 949"/>
                <a:gd name="T8" fmla="*/ 514 w 1028"/>
                <a:gd name="T9" fmla="*/ 0 h 949"/>
                <a:gd name="T10" fmla="*/ 1028 w 1028"/>
                <a:gd name="T11" fmla="*/ 514 h 949"/>
                <a:gd name="T12" fmla="*/ 714 w 1028"/>
                <a:gd name="T13" fmla="*/ 345 h 949"/>
                <a:gd name="T14" fmla="*/ 714 w 1028"/>
                <a:gd name="T15" fmla="*/ 251 h 949"/>
                <a:gd name="T16" fmla="*/ 632 w 1028"/>
                <a:gd name="T17" fmla="*/ 187 h 949"/>
                <a:gd name="T18" fmla="*/ 563 w 1028"/>
                <a:gd name="T19" fmla="*/ 187 h 949"/>
                <a:gd name="T20" fmla="*/ 563 w 1028"/>
                <a:gd name="T21" fmla="*/ 153 h 949"/>
                <a:gd name="T22" fmla="*/ 466 w 1028"/>
                <a:gd name="T23" fmla="*/ 153 h 949"/>
                <a:gd name="T24" fmla="*/ 466 w 1028"/>
                <a:gd name="T25" fmla="*/ 187 h 949"/>
                <a:gd name="T26" fmla="*/ 397 w 1028"/>
                <a:gd name="T27" fmla="*/ 187 h 949"/>
                <a:gd name="T28" fmla="*/ 316 w 1028"/>
                <a:gd name="T29" fmla="*/ 251 h 949"/>
                <a:gd name="T30" fmla="*/ 316 w 1028"/>
                <a:gd name="T31" fmla="*/ 438 h 949"/>
                <a:gd name="T32" fmla="*/ 397 w 1028"/>
                <a:gd name="T33" fmla="*/ 503 h 949"/>
                <a:gd name="T34" fmla="*/ 466 w 1028"/>
                <a:gd name="T35" fmla="*/ 503 h 949"/>
                <a:gd name="T36" fmla="*/ 466 w 1028"/>
                <a:gd name="T37" fmla="*/ 701 h 949"/>
                <a:gd name="T38" fmla="*/ 440 w 1028"/>
                <a:gd name="T39" fmla="*/ 701 h 949"/>
                <a:gd name="T40" fmla="*/ 389 w 1028"/>
                <a:gd name="T41" fmla="*/ 661 h 949"/>
                <a:gd name="T42" fmla="*/ 389 w 1028"/>
                <a:gd name="T43" fmla="*/ 602 h 949"/>
                <a:gd name="T44" fmla="*/ 315 w 1028"/>
                <a:gd name="T45" fmla="*/ 602 h 949"/>
                <a:gd name="T46" fmla="*/ 315 w 1028"/>
                <a:gd name="T47" fmla="*/ 696 h 949"/>
                <a:gd name="T48" fmla="*/ 396 w 1028"/>
                <a:gd name="T49" fmla="*/ 760 h 949"/>
                <a:gd name="T50" fmla="*/ 466 w 1028"/>
                <a:gd name="T51" fmla="*/ 760 h 949"/>
                <a:gd name="T52" fmla="*/ 466 w 1028"/>
                <a:gd name="T53" fmla="*/ 796 h 949"/>
                <a:gd name="T54" fmla="*/ 563 w 1028"/>
                <a:gd name="T55" fmla="*/ 796 h 949"/>
                <a:gd name="T56" fmla="*/ 563 w 1028"/>
                <a:gd name="T57" fmla="*/ 760 h 949"/>
                <a:gd name="T58" fmla="*/ 632 w 1028"/>
                <a:gd name="T59" fmla="*/ 760 h 949"/>
                <a:gd name="T60" fmla="*/ 713 w 1028"/>
                <a:gd name="T61" fmla="*/ 696 h 949"/>
                <a:gd name="T62" fmla="*/ 713 w 1028"/>
                <a:gd name="T63" fmla="*/ 509 h 949"/>
                <a:gd name="T64" fmla="*/ 632 w 1028"/>
                <a:gd name="T65" fmla="*/ 444 h 949"/>
                <a:gd name="T66" fmla="*/ 563 w 1028"/>
                <a:gd name="T67" fmla="*/ 444 h 949"/>
                <a:gd name="T68" fmla="*/ 563 w 1028"/>
                <a:gd name="T69" fmla="*/ 246 h 949"/>
                <a:gd name="T70" fmla="*/ 588 w 1028"/>
                <a:gd name="T71" fmla="*/ 246 h 949"/>
                <a:gd name="T72" fmla="*/ 639 w 1028"/>
                <a:gd name="T73" fmla="*/ 286 h 949"/>
                <a:gd name="T74" fmla="*/ 639 w 1028"/>
                <a:gd name="T75" fmla="*/ 345 h 949"/>
                <a:gd name="T76" fmla="*/ 714 w 1028"/>
                <a:gd name="T77" fmla="*/ 345 h 9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28" h="949">
                  <a:moveTo>
                    <a:pt x="1028" y="514"/>
                  </a:moveTo>
                  <a:cubicBezTo>
                    <a:pt x="1028" y="697"/>
                    <a:pt x="932" y="858"/>
                    <a:pt x="787" y="949"/>
                  </a:cubicBezTo>
                  <a:cubicBezTo>
                    <a:pt x="241" y="949"/>
                    <a:pt x="241" y="949"/>
                    <a:pt x="241" y="949"/>
                  </a:cubicBezTo>
                  <a:cubicBezTo>
                    <a:pt x="97" y="858"/>
                    <a:pt x="0" y="697"/>
                    <a:pt x="0" y="514"/>
                  </a:cubicBezTo>
                  <a:cubicBezTo>
                    <a:pt x="0" y="230"/>
                    <a:pt x="231" y="0"/>
                    <a:pt x="514" y="0"/>
                  </a:cubicBezTo>
                  <a:cubicBezTo>
                    <a:pt x="798" y="0"/>
                    <a:pt x="1028" y="230"/>
                    <a:pt x="1028" y="514"/>
                  </a:cubicBezTo>
                  <a:close/>
                  <a:moveTo>
                    <a:pt x="714" y="345"/>
                  </a:moveTo>
                  <a:cubicBezTo>
                    <a:pt x="714" y="251"/>
                    <a:pt x="714" y="251"/>
                    <a:pt x="714" y="251"/>
                  </a:cubicBezTo>
                  <a:cubicBezTo>
                    <a:pt x="714" y="216"/>
                    <a:pt x="677" y="187"/>
                    <a:pt x="632" y="187"/>
                  </a:cubicBezTo>
                  <a:cubicBezTo>
                    <a:pt x="563" y="187"/>
                    <a:pt x="563" y="187"/>
                    <a:pt x="563" y="187"/>
                  </a:cubicBezTo>
                  <a:cubicBezTo>
                    <a:pt x="563" y="153"/>
                    <a:pt x="563" y="153"/>
                    <a:pt x="563" y="153"/>
                  </a:cubicBezTo>
                  <a:cubicBezTo>
                    <a:pt x="466" y="153"/>
                    <a:pt x="466" y="153"/>
                    <a:pt x="466" y="153"/>
                  </a:cubicBezTo>
                  <a:cubicBezTo>
                    <a:pt x="466" y="187"/>
                    <a:pt x="466" y="187"/>
                    <a:pt x="466" y="187"/>
                  </a:cubicBezTo>
                  <a:cubicBezTo>
                    <a:pt x="397" y="187"/>
                    <a:pt x="397" y="187"/>
                    <a:pt x="397" y="187"/>
                  </a:cubicBezTo>
                  <a:cubicBezTo>
                    <a:pt x="352" y="187"/>
                    <a:pt x="316" y="216"/>
                    <a:pt x="316" y="251"/>
                  </a:cubicBezTo>
                  <a:cubicBezTo>
                    <a:pt x="316" y="438"/>
                    <a:pt x="316" y="438"/>
                    <a:pt x="316" y="438"/>
                  </a:cubicBezTo>
                  <a:cubicBezTo>
                    <a:pt x="316" y="474"/>
                    <a:pt x="352" y="503"/>
                    <a:pt x="397" y="503"/>
                  </a:cubicBezTo>
                  <a:cubicBezTo>
                    <a:pt x="466" y="503"/>
                    <a:pt x="466" y="503"/>
                    <a:pt x="466" y="503"/>
                  </a:cubicBezTo>
                  <a:cubicBezTo>
                    <a:pt x="466" y="701"/>
                    <a:pt x="466" y="701"/>
                    <a:pt x="466" y="701"/>
                  </a:cubicBezTo>
                  <a:cubicBezTo>
                    <a:pt x="440" y="701"/>
                    <a:pt x="440" y="701"/>
                    <a:pt x="440" y="701"/>
                  </a:cubicBezTo>
                  <a:cubicBezTo>
                    <a:pt x="412" y="701"/>
                    <a:pt x="389" y="683"/>
                    <a:pt x="389" y="661"/>
                  </a:cubicBezTo>
                  <a:cubicBezTo>
                    <a:pt x="389" y="602"/>
                    <a:pt x="389" y="602"/>
                    <a:pt x="389" y="602"/>
                  </a:cubicBezTo>
                  <a:cubicBezTo>
                    <a:pt x="315" y="602"/>
                    <a:pt x="315" y="602"/>
                    <a:pt x="315" y="602"/>
                  </a:cubicBezTo>
                  <a:cubicBezTo>
                    <a:pt x="315" y="696"/>
                    <a:pt x="315" y="696"/>
                    <a:pt x="315" y="696"/>
                  </a:cubicBezTo>
                  <a:cubicBezTo>
                    <a:pt x="315" y="731"/>
                    <a:pt x="351" y="760"/>
                    <a:pt x="396" y="760"/>
                  </a:cubicBezTo>
                  <a:cubicBezTo>
                    <a:pt x="466" y="760"/>
                    <a:pt x="466" y="760"/>
                    <a:pt x="466" y="760"/>
                  </a:cubicBezTo>
                  <a:cubicBezTo>
                    <a:pt x="466" y="796"/>
                    <a:pt x="466" y="796"/>
                    <a:pt x="466" y="796"/>
                  </a:cubicBezTo>
                  <a:cubicBezTo>
                    <a:pt x="563" y="796"/>
                    <a:pt x="563" y="796"/>
                    <a:pt x="563" y="796"/>
                  </a:cubicBezTo>
                  <a:cubicBezTo>
                    <a:pt x="563" y="760"/>
                    <a:pt x="563" y="760"/>
                    <a:pt x="563" y="760"/>
                  </a:cubicBezTo>
                  <a:cubicBezTo>
                    <a:pt x="632" y="760"/>
                    <a:pt x="632" y="760"/>
                    <a:pt x="632" y="760"/>
                  </a:cubicBezTo>
                  <a:cubicBezTo>
                    <a:pt x="677" y="760"/>
                    <a:pt x="713" y="731"/>
                    <a:pt x="713" y="696"/>
                  </a:cubicBezTo>
                  <a:cubicBezTo>
                    <a:pt x="713" y="509"/>
                    <a:pt x="713" y="509"/>
                    <a:pt x="713" y="509"/>
                  </a:cubicBezTo>
                  <a:cubicBezTo>
                    <a:pt x="713" y="473"/>
                    <a:pt x="677" y="444"/>
                    <a:pt x="632" y="444"/>
                  </a:cubicBezTo>
                  <a:cubicBezTo>
                    <a:pt x="563" y="444"/>
                    <a:pt x="563" y="444"/>
                    <a:pt x="563" y="444"/>
                  </a:cubicBezTo>
                  <a:cubicBezTo>
                    <a:pt x="563" y="246"/>
                    <a:pt x="563" y="246"/>
                    <a:pt x="563" y="246"/>
                  </a:cubicBezTo>
                  <a:cubicBezTo>
                    <a:pt x="588" y="246"/>
                    <a:pt x="588" y="246"/>
                    <a:pt x="588" y="246"/>
                  </a:cubicBezTo>
                  <a:cubicBezTo>
                    <a:pt x="617" y="246"/>
                    <a:pt x="639" y="264"/>
                    <a:pt x="639" y="286"/>
                  </a:cubicBezTo>
                  <a:cubicBezTo>
                    <a:pt x="639" y="345"/>
                    <a:pt x="639" y="345"/>
                    <a:pt x="639" y="345"/>
                  </a:cubicBezTo>
                  <a:lnTo>
                    <a:pt x="714" y="3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461"/>
            <p:cNvSpPr>
              <a:spLocks/>
            </p:cNvSpPr>
            <p:nvPr/>
          </p:nvSpPr>
          <p:spPr bwMode="auto">
            <a:xfrm>
              <a:off x="5187951" y="5254626"/>
              <a:ext cx="1827213" cy="209550"/>
            </a:xfrm>
            <a:custGeom>
              <a:avLst/>
              <a:gdLst>
                <a:gd name="T0" fmla="*/ 436 w 486"/>
                <a:gd name="T1" fmla="*/ 0 h 56"/>
                <a:gd name="T2" fmla="*/ 486 w 486"/>
                <a:gd name="T3" fmla="*/ 28 h 56"/>
                <a:gd name="T4" fmla="*/ 436 w 486"/>
                <a:gd name="T5" fmla="*/ 56 h 56"/>
                <a:gd name="T6" fmla="*/ 51 w 486"/>
                <a:gd name="T7" fmla="*/ 56 h 56"/>
                <a:gd name="T8" fmla="*/ 0 w 486"/>
                <a:gd name="T9" fmla="*/ 28 h 56"/>
                <a:gd name="T10" fmla="*/ 15 w 486"/>
                <a:gd name="T11" fmla="*/ 8 h 56"/>
                <a:gd name="T12" fmla="*/ 51 w 486"/>
                <a:gd name="T13" fmla="*/ 0 h 56"/>
                <a:gd name="T14" fmla="*/ 436 w 486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6" h="56">
                  <a:moveTo>
                    <a:pt x="436" y="0"/>
                  </a:moveTo>
                  <a:cubicBezTo>
                    <a:pt x="464" y="0"/>
                    <a:pt x="486" y="13"/>
                    <a:pt x="486" y="28"/>
                  </a:cubicBezTo>
                  <a:cubicBezTo>
                    <a:pt x="486" y="44"/>
                    <a:pt x="464" y="56"/>
                    <a:pt x="436" y="56"/>
                  </a:cubicBezTo>
                  <a:cubicBezTo>
                    <a:pt x="51" y="56"/>
                    <a:pt x="51" y="56"/>
                    <a:pt x="51" y="56"/>
                  </a:cubicBezTo>
                  <a:cubicBezTo>
                    <a:pt x="23" y="56"/>
                    <a:pt x="0" y="44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1" y="0"/>
                  </a:cubicBezTo>
                  <a:lnTo>
                    <a:pt x="43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5" name="Freeform 462"/>
            <p:cNvSpPr>
              <a:spLocks/>
            </p:cNvSpPr>
            <p:nvPr/>
          </p:nvSpPr>
          <p:spPr bwMode="auto">
            <a:xfrm>
              <a:off x="5368926" y="5576888"/>
              <a:ext cx="1470025" cy="211138"/>
            </a:xfrm>
            <a:custGeom>
              <a:avLst/>
              <a:gdLst>
                <a:gd name="T0" fmla="*/ 341 w 391"/>
                <a:gd name="T1" fmla="*/ 0 h 56"/>
                <a:gd name="T2" fmla="*/ 391 w 391"/>
                <a:gd name="T3" fmla="*/ 28 h 56"/>
                <a:gd name="T4" fmla="*/ 341 w 391"/>
                <a:gd name="T5" fmla="*/ 56 h 56"/>
                <a:gd name="T6" fmla="*/ 50 w 391"/>
                <a:gd name="T7" fmla="*/ 56 h 56"/>
                <a:gd name="T8" fmla="*/ 0 w 391"/>
                <a:gd name="T9" fmla="*/ 28 h 56"/>
                <a:gd name="T10" fmla="*/ 14 w 391"/>
                <a:gd name="T11" fmla="*/ 8 h 56"/>
                <a:gd name="T12" fmla="*/ 50 w 391"/>
                <a:gd name="T13" fmla="*/ 0 h 56"/>
                <a:gd name="T14" fmla="*/ 341 w 391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56">
                  <a:moveTo>
                    <a:pt x="341" y="0"/>
                  </a:moveTo>
                  <a:cubicBezTo>
                    <a:pt x="369" y="0"/>
                    <a:pt x="391" y="12"/>
                    <a:pt x="391" y="28"/>
                  </a:cubicBezTo>
                  <a:cubicBezTo>
                    <a:pt x="391" y="43"/>
                    <a:pt x="369" y="56"/>
                    <a:pt x="341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2" y="56"/>
                    <a:pt x="0" y="43"/>
                    <a:pt x="0" y="28"/>
                  </a:cubicBezTo>
                  <a:cubicBezTo>
                    <a:pt x="0" y="20"/>
                    <a:pt x="5" y="13"/>
                    <a:pt x="14" y="8"/>
                  </a:cubicBezTo>
                  <a:cubicBezTo>
                    <a:pt x="24" y="3"/>
                    <a:pt x="36" y="0"/>
                    <a:pt x="50" y="0"/>
                  </a:cubicBezTo>
                  <a:lnTo>
                    <a:pt x="34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6" name="Freeform 463"/>
            <p:cNvSpPr>
              <a:spLocks/>
            </p:cNvSpPr>
            <p:nvPr/>
          </p:nvSpPr>
          <p:spPr bwMode="auto">
            <a:xfrm>
              <a:off x="5556251" y="5895976"/>
              <a:ext cx="1090613" cy="211138"/>
            </a:xfrm>
            <a:custGeom>
              <a:avLst/>
              <a:gdLst>
                <a:gd name="T0" fmla="*/ 240 w 290"/>
                <a:gd name="T1" fmla="*/ 0 h 56"/>
                <a:gd name="T2" fmla="*/ 290 w 290"/>
                <a:gd name="T3" fmla="*/ 28 h 56"/>
                <a:gd name="T4" fmla="*/ 240 w 290"/>
                <a:gd name="T5" fmla="*/ 56 h 56"/>
                <a:gd name="T6" fmla="*/ 50 w 290"/>
                <a:gd name="T7" fmla="*/ 56 h 56"/>
                <a:gd name="T8" fmla="*/ 0 w 290"/>
                <a:gd name="T9" fmla="*/ 28 h 56"/>
                <a:gd name="T10" fmla="*/ 15 w 290"/>
                <a:gd name="T11" fmla="*/ 8 h 56"/>
                <a:gd name="T12" fmla="*/ 50 w 290"/>
                <a:gd name="T13" fmla="*/ 0 h 56"/>
                <a:gd name="T14" fmla="*/ 240 w 290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0" h="56">
                  <a:moveTo>
                    <a:pt x="240" y="0"/>
                  </a:moveTo>
                  <a:cubicBezTo>
                    <a:pt x="268" y="0"/>
                    <a:pt x="290" y="12"/>
                    <a:pt x="290" y="28"/>
                  </a:cubicBezTo>
                  <a:cubicBezTo>
                    <a:pt x="290" y="43"/>
                    <a:pt x="268" y="56"/>
                    <a:pt x="240" y="56"/>
                  </a:cubicBezTo>
                  <a:cubicBezTo>
                    <a:pt x="50" y="56"/>
                    <a:pt x="50" y="56"/>
                    <a:pt x="50" y="56"/>
                  </a:cubicBezTo>
                  <a:cubicBezTo>
                    <a:pt x="23" y="56"/>
                    <a:pt x="0" y="43"/>
                    <a:pt x="0" y="28"/>
                  </a:cubicBezTo>
                  <a:cubicBezTo>
                    <a:pt x="0" y="20"/>
                    <a:pt x="6" y="13"/>
                    <a:pt x="15" y="8"/>
                  </a:cubicBezTo>
                  <a:cubicBezTo>
                    <a:pt x="24" y="3"/>
                    <a:pt x="37" y="0"/>
                    <a:pt x="50" y="0"/>
                  </a:cubicBezTo>
                  <a:lnTo>
                    <a:pt x="24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7" name="Freeform 464"/>
            <p:cNvSpPr>
              <a:spLocks/>
            </p:cNvSpPr>
            <p:nvPr/>
          </p:nvSpPr>
          <p:spPr bwMode="auto">
            <a:xfrm>
              <a:off x="6286501" y="3416301"/>
              <a:ext cx="285750" cy="744538"/>
            </a:xfrm>
            <a:custGeom>
              <a:avLst/>
              <a:gdLst>
                <a:gd name="T0" fmla="*/ 76 w 76"/>
                <a:gd name="T1" fmla="*/ 41 h 198"/>
                <a:gd name="T2" fmla="*/ 76 w 76"/>
                <a:gd name="T3" fmla="*/ 158 h 198"/>
                <a:gd name="T4" fmla="*/ 25 w 76"/>
                <a:gd name="T5" fmla="*/ 198 h 198"/>
                <a:gd name="T6" fmla="*/ 0 w 76"/>
                <a:gd name="T7" fmla="*/ 198 h 198"/>
                <a:gd name="T8" fmla="*/ 0 w 76"/>
                <a:gd name="T9" fmla="*/ 0 h 198"/>
                <a:gd name="T10" fmla="*/ 25 w 76"/>
                <a:gd name="T11" fmla="*/ 0 h 198"/>
                <a:gd name="T12" fmla="*/ 76 w 76"/>
                <a:gd name="T13" fmla="*/ 41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41"/>
                  </a:moveTo>
                  <a:cubicBezTo>
                    <a:pt x="76" y="158"/>
                    <a:pt x="76" y="158"/>
                    <a:pt x="76" y="158"/>
                  </a:cubicBezTo>
                  <a:cubicBezTo>
                    <a:pt x="76" y="180"/>
                    <a:pt x="53" y="198"/>
                    <a:pt x="25" y="198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53" y="0"/>
                    <a:pt x="76" y="18"/>
                    <a:pt x="76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8" name="Freeform 465"/>
            <p:cNvSpPr>
              <a:spLocks/>
            </p:cNvSpPr>
            <p:nvPr/>
          </p:nvSpPr>
          <p:spPr bwMode="auto">
            <a:xfrm>
              <a:off x="5948363" y="754063"/>
              <a:ext cx="307975" cy="658813"/>
            </a:xfrm>
            <a:custGeom>
              <a:avLst/>
              <a:gdLst>
                <a:gd name="T0" fmla="*/ 82 w 82"/>
                <a:gd name="T1" fmla="*/ 41 h 175"/>
                <a:gd name="T2" fmla="*/ 82 w 82"/>
                <a:gd name="T3" fmla="*/ 134 h 175"/>
                <a:gd name="T4" fmla="*/ 41 w 82"/>
                <a:gd name="T5" fmla="*/ 175 h 175"/>
                <a:gd name="T6" fmla="*/ 12 w 82"/>
                <a:gd name="T7" fmla="*/ 163 h 175"/>
                <a:gd name="T8" fmla="*/ 0 w 82"/>
                <a:gd name="T9" fmla="*/ 134 h 175"/>
                <a:gd name="T10" fmla="*/ 0 w 82"/>
                <a:gd name="T11" fmla="*/ 41 h 175"/>
                <a:gd name="T12" fmla="*/ 41 w 82"/>
                <a:gd name="T13" fmla="*/ 0 h 175"/>
                <a:gd name="T14" fmla="*/ 82 w 82"/>
                <a:gd name="T15" fmla="*/ 41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2" h="175">
                  <a:moveTo>
                    <a:pt x="82" y="41"/>
                  </a:moveTo>
                  <a:cubicBezTo>
                    <a:pt x="82" y="134"/>
                    <a:pt x="82" y="134"/>
                    <a:pt x="82" y="134"/>
                  </a:cubicBezTo>
                  <a:cubicBezTo>
                    <a:pt x="82" y="157"/>
                    <a:pt x="64" y="175"/>
                    <a:pt x="41" y="175"/>
                  </a:cubicBezTo>
                  <a:cubicBezTo>
                    <a:pt x="30" y="175"/>
                    <a:pt x="20" y="171"/>
                    <a:pt x="12" y="163"/>
                  </a:cubicBezTo>
                  <a:cubicBezTo>
                    <a:pt x="5" y="156"/>
                    <a:pt x="0" y="146"/>
                    <a:pt x="0" y="13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19"/>
                    <a:pt x="19" y="0"/>
                    <a:pt x="41" y="0"/>
                  </a:cubicBezTo>
                  <a:cubicBezTo>
                    <a:pt x="64" y="0"/>
                    <a:pt x="82" y="19"/>
                    <a:pt x="82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9" name="Freeform 466"/>
            <p:cNvSpPr>
              <a:spLocks/>
            </p:cNvSpPr>
            <p:nvPr/>
          </p:nvSpPr>
          <p:spPr bwMode="auto">
            <a:xfrm>
              <a:off x="5635626" y="2449513"/>
              <a:ext cx="285750" cy="744538"/>
            </a:xfrm>
            <a:custGeom>
              <a:avLst/>
              <a:gdLst>
                <a:gd name="T0" fmla="*/ 76 w 76"/>
                <a:gd name="T1" fmla="*/ 0 h 198"/>
                <a:gd name="T2" fmla="*/ 76 w 76"/>
                <a:gd name="T3" fmla="*/ 198 h 198"/>
                <a:gd name="T4" fmla="*/ 51 w 76"/>
                <a:gd name="T5" fmla="*/ 198 h 198"/>
                <a:gd name="T6" fmla="*/ 0 w 76"/>
                <a:gd name="T7" fmla="*/ 157 h 198"/>
                <a:gd name="T8" fmla="*/ 0 w 76"/>
                <a:gd name="T9" fmla="*/ 40 h 198"/>
                <a:gd name="T10" fmla="*/ 51 w 76"/>
                <a:gd name="T11" fmla="*/ 0 h 198"/>
                <a:gd name="T12" fmla="*/ 76 w 76"/>
                <a:gd name="T13" fmla="*/ 0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198">
                  <a:moveTo>
                    <a:pt x="76" y="0"/>
                  </a:moveTo>
                  <a:cubicBezTo>
                    <a:pt x="76" y="198"/>
                    <a:pt x="76" y="198"/>
                    <a:pt x="76" y="198"/>
                  </a:cubicBezTo>
                  <a:cubicBezTo>
                    <a:pt x="51" y="198"/>
                    <a:pt x="51" y="198"/>
                    <a:pt x="51" y="198"/>
                  </a:cubicBezTo>
                  <a:cubicBezTo>
                    <a:pt x="23" y="198"/>
                    <a:pt x="0" y="180"/>
                    <a:pt x="0" y="157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18"/>
                    <a:pt x="23" y="0"/>
                    <a:pt x="51" y="0"/>
                  </a:cubicBezTo>
                  <a:lnTo>
                    <a:pt x="7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0" name="Freeform 467"/>
            <p:cNvSpPr>
              <a:spLocks/>
            </p:cNvSpPr>
            <p:nvPr/>
          </p:nvSpPr>
          <p:spPr bwMode="auto">
            <a:xfrm>
              <a:off x="3951288" y="1539876"/>
              <a:ext cx="571500" cy="587375"/>
            </a:xfrm>
            <a:custGeom>
              <a:avLst/>
              <a:gdLst>
                <a:gd name="T0" fmla="*/ 140 w 152"/>
                <a:gd name="T1" fmla="*/ 82 h 156"/>
                <a:gd name="T2" fmla="*/ 152 w 152"/>
                <a:gd name="T3" fmla="*/ 111 h 156"/>
                <a:gd name="T4" fmla="*/ 140 w 152"/>
                <a:gd name="T5" fmla="*/ 140 h 156"/>
                <a:gd name="T6" fmla="*/ 82 w 152"/>
                <a:gd name="T7" fmla="*/ 140 h 156"/>
                <a:gd name="T8" fmla="*/ 16 w 152"/>
                <a:gd name="T9" fmla="*/ 74 h 156"/>
                <a:gd name="T10" fmla="*/ 16 w 152"/>
                <a:gd name="T11" fmla="*/ 16 h 156"/>
                <a:gd name="T12" fmla="*/ 74 w 152"/>
                <a:gd name="T13" fmla="*/ 16 h 156"/>
                <a:gd name="T14" fmla="*/ 140 w 152"/>
                <a:gd name="T15" fmla="*/ 8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2" h="156">
                  <a:moveTo>
                    <a:pt x="140" y="82"/>
                  </a:moveTo>
                  <a:cubicBezTo>
                    <a:pt x="148" y="90"/>
                    <a:pt x="152" y="100"/>
                    <a:pt x="152" y="111"/>
                  </a:cubicBezTo>
                  <a:cubicBezTo>
                    <a:pt x="152" y="121"/>
                    <a:pt x="148" y="132"/>
                    <a:pt x="140" y="140"/>
                  </a:cubicBezTo>
                  <a:cubicBezTo>
                    <a:pt x="124" y="156"/>
                    <a:pt x="98" y="156"/>
                    <a:pt x="82" y="140"/>
                  </a:cubicBezTo>
                  <a:cubicBezTo>
                    <a:pt x="16" y="74"/>
                    <a:pt x="16" y="74"/>
                    <a:pt x="16" y="74"/>
                  </a:cubicBezTo>
                  <a:cubicBezTo>
                    <a:pt x="0" y="58"/>
                    <a:pt x="0" y="32"/>
                    <a:pt x="16" y="16"/>
                  </a:cubicBezTo>
                  <a:cubicBezTo>
                    <a:pt x="32" y="0"/>
                    <a:pt x="58" y="0"/>
                    <a:pt x="74" y="16"/>
                  </a:cubicBezTo>
                  <a:lnTo>
                    <a:pt x="140" y="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41" name="Freeform 468"/>
            <p:cNvSpPr>
              <a:spLocks/>
            </p:cNvSpPr>
            <p:nvPr/>
          </p:nvSpPr>
          <p:spPr bwMode="auto">
            <a:xfrm>
              <a:off x="3294063" y="3122613"/>
              <a:ext cx="657225" cy="307975"/>
            </a:xfrm>
            <a:custGeom>
              <a:avLst/>
              <a:gdLst>
                <a:gd name="T0" fmla="*/ 134 w 175"/>
                <a:gd name="T1" fmla="*/ 0 h 82"/>
                <a:gd name="T2" fmla="*/ 175 w 175"/>
                <a:gd name="T3" fmla="*/ 41 h 82"/>
                <a:gd name="T4" fmla="*/ 134 w 175"/>
                <a:gd name="T5" fmla="*/ 82 h 82"/>
                <a:gd name="T6" fmla="*/ 41 w 175"/>
                <a:gd name="T7" fmla="*/ 82 h 82"/>
                <a:gd name="T8" fmla="*/ 0 w 175"/>
                <a:gd name="T9" fmla="*/ 41 h 82"/>
                <a:gd name="T10" fmla="*/ 12 w 175"/>
                <a:gd name="T11" fmla="*/ 12 h 82"/>
                <a:gd name="T12" fmla="*/ 41 w 175"/>
                <a:gd name="T13" fmla="*/ 0 h 82"/>
                <a:gd name="T14" fmla="*/ 134 w 175"/>
                <a:gd name="T15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5" h="82">
                  <a:moveTo>
                    <a:pt x="134" y="0"/>
                  </a:moveTo>
                  <a:cubicBezTo>
                    <a:pt x="156" y="0"/>
                    <a:pt x="175" y="19"/>
                    <a:pt x="175" y="41"/>
                  </a:cubicBezTo>
                  <a:cubicBezTo>
                    <a:pt x="175" y="64"/>
                    <a:pt x="156" y="82"/>
                    <a:pt x="134" y="82"/>
                  </a:cubicBezTo>
                  <a:cubicBezTo>
                    <a:pt x="41" y="82"/>
                    <a:pt x="41" y="82"/>
                    <a:pt x="41" y="82"/>
                  </a:cubicBezTo>
                  <a:cubicBezTo>
                    <a:pt x="18" y="82"/>
                    <a:pt x="0" y="64"/>
                    <a:pt x="0" y="41"/>
                  </a:cubicBezTo>
                  <a:cubicBezTo>
                    <a:pt x="0" y="30"/>
                    <a:pt x="4" y="20"/>
                    <a:pt x="12" y="12"/>
                  </a:cubicBezTo>
                  <a:cubicBezTo>
                    <a:pt x="19" y="5"/>
                    <a:pt x="29" y="0"/>
                    <a:pt x="41" y="0"/>
                  </a:cubicBezTo>
                  <a:lnTo>
                    <a:pt x="1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pPr defTabSz="912784"/>
              <a:endParaRPr lang="zh-CN" altLang="en-US" sz="1900">
                <a:solidFill>
                  <a:prstClr val="black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46" name="TextBox 157"/>
          <p:cNvSpPr txBox="1"/>
          <p:nvPr/>
        </p:nvSpPr>
        <p:spPr>
          <a:xfrm>
            <a:off x="9670184" y="2292414"/>
            <a:ext cx="1971264" cy="400061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pPr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7" name="TextBox 158"/>
          <p:cNvSpPr txBox="1"/>
          <p:nvPr/>
        </p:nvSpPr>
        <p:spPr>
          <a:xfrm>
            <a:off x="9689234" y="2696835"/>
            <a:ext cx="1829666" cy="600116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669830" y="3703541"/>
            <a:ext cx="796945" cy="79712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669830" y="2349860"/>
            <a:ext cx="796945" cy="797125"/>
          </a:xfrm>
          <a:prstGeom prst="ellipse">
            <a:avLst/>
          </a:prstGeom>
          <a:solidFill>
            <a:srgbClr val="0061D5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22" name="Group 34"/>
          <p:cNvGrpSpPr/>
          <p:nvPr/>
        </p:nvGrpSpPr>
        <p:grpSpPr>
          <a:xfrm>
            <a:off x="2878886" y="2583095"/>
            <a:ext cx="399154" cy="324876"/>
            <a:chOff x="1550139" y="1314466"/>
            <a:chExt cx="509139" cy="414300"/>
          </a:xfrm>
          <a:solidFill>
            <a:schemeClr val="bg1"/>
          </a:solidFill>
        </p:grpSpPr>
        <p:sp>
          <p:nvSpPr>
            <p:cNvPr id="23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29" tIns="45714" rIns="91429" bIns="45714" numCol="1" anchor="t" anchorCtr="0" compatLnSpc="1">
              <a:prstTxWarp prst="textNoShape">
                <a:avLst/>
              </a:prstTxWarp>
            </a:bodyPr>
            <a:lstStyle/>
            <a:p>
              <a:endParaRPr 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6" name="Freeform 20"/>
          <p:cNvSpPr>
            <a:spLocks noEditPoints="1"/>
          </p:cNvSpPr>
          <p:nvPr/>
        </p:nvSpPr>
        <p:spPr bwMode="auto">
          <a:xfrm>
            <a:off x="2879618" y="3952042"/>
            <a:ext cx="397689" cy="270306"/>
          </a:xfrm>
          <a:custGeom>
            <a:avLst/>
            <a:gdLst>
              <a:gd name="T0" fmla="*/ 135 w 157"/>
              <a:gd name="T1" fmla="*/ 46 h 107"/>
              <a:gd name="T2" fmla="*/ 136 w 157"/>
              <a:gd name="T3" fmla="*/ 37 h 107"/>
              <a:gd name="T4" fmla="*/ 99 w 157"/>
              <a:gd name="T5" fmla="*/ 0 h 107"/>
              <a:gd name="T6" fmla="*/ 73 w 157"/>
              <a:gd name="T7" fmla="*/ 18 h 107"/>
              <a:gd name="T8" fmla="*/ 45 w 157"/>
              <a:gd name="T9" fmla="*/ 8 h 107"/>
              <a:gd name="T10" fmla="*/ 19 w 157"/>
              <a:gd name="T11" fmla="*/ 40 h 107"/>
              <a:gd name="T12" fmla="*/ 20 w 157"/>
              <a:gd name="T13" fmla="*/ 47 h 107"/>
              <a:gd name="T14" fmla="*/ 0 w 157"/>
              <a:gd name="T15" fmla="*/ 76 h 107"/>
              <a:gd name="T16" fmla="*/ 31 w 157"/>
              <a:gd name="T17" fmla="*/ 107 h 107"/>
              <a:gd name="T18" fmla="*/ 126 w 157"/>
              <a:gd name="T19" fmla="*/ 107 h 107"/>
              <a:gd name="T20" fmla="*/ 157 w 157"/>
              <a:gd name="T21" fmla="*/ 76 h 107"/>
              <a:gd name="T22" fmla="*/ 135 w 157"/>
              <a:gd name="T23" fmla="*/ 46 h 107"/>
              <a:gd name="T24" fmla="*/ 120 w 157"/>
              <a:gd name="T25" fmla="*/ 100 h 107"/>
              <a:gd name="T26" fmla="*/ 79 w 157"/>
              <a:gd name="T27" fmla="*/ 100 h 107"/>
              <a:gd name="T28" fmla="*/ 103 w 157"/>
              <a:gd name="T29" fmla="*/ 75 h 107"/>
              <a:gd name="T30" fmla="*/ 102 w 157"/>
              <a:gd name="T31" fmla="*/ 72 h 107"/>
              <a:gd name="T32" fmla="*/ 92 w 157"/>
              <a:gd name="T33" fmla="*/ 72 h 107"/>
              <a:gd name="T34" fmla="*/ 92 w 157"/>
              <a:gd name="T35" fmla="*/ 68 h 107"/>
              <a:gd name="T36" fmla="*/ 92 w 157"/>
              <a:gd name="T37" fmla="*/ 37 h 107"/>
              <a:gd name="T38" fmla="*/ 90 w 157"/>
              <a:gd name="T39" fmla="*/ 36 h 107"/>
              <a:gd name="T40" fmla="*/ 64 w 157"/>
              <a:gd name="T41" fmla="*/ 36 h 107"/>
              <a:gd name="T42" fmla="*/ 62 w 157"/>
              <a:gd name="T43" fmla="*/ 38 h 107"/>
              <a:gd name="T44" fmla="*/ 62 w 157"/>
              <a:gd name="T45" fmla="*/ 68 h 107"/>
              <a:gd name="T46" fmla="*/ 62 w 157"/>
              <a:gd name="T47" fmla="*/ 73 h 107"/>
              <a:gd name="T48" fmla="*/ 51 w 157"/>
              <a:gd name="T49" fmla="*/ 73 h 107"/>
              <a:gd name="T50" fmla="*/ 50 w 157"/>
              <a:gd name="T51" fmla="*/ 76 h 107"/>
              <a:gd name="T52" fmla="*/ 75 w 157"/>
              <a:gd name="T53" fmla="*/ 100 h 107"/>
              <a:gd name="T54" fmla="*/ 38 w 157"/>
              <a:gd name="T55" fmla="*/ 100 h 107"/>
              <a:gd name="T56" fmla="*/ 11 w 157"/>
              <a:gd name="T57" fmla="*/ 74 h 107"/>
              <a:gd name="T58" fmla="*/ 29 w 157"/>
              <a:gd name="T59" fmla="*/ 50 h 107"/>
              <a:gd name="T60" fmla="*/ 28 w 157"/>
              <a:gd name="T61" fmla="*/ 44 h 107"/>
              <a:gd name="T62" fmla="*/ 50 w 157"/>
              <a:gd name="T63" fmla="*/ 17 h 107"/>
              <a:gd name="T64" fmla="*/ 74 w 157"/>
              <a:gd name="T65" fmla="*/ 29 h 107"/>
              <a:gd name="T66" fmla="*/ 97 w 157"/>
              <a:gd name="T67" fmla="*/ 11 h 107"/>
              <a:gd name="T68" fmla="*/ 128 w 157"/>
              <a:gd name="T69" fmla="*/ 42 h 107"/>
              <a:gd name="T70" fmla="*/ 127 w 157"/>
              <a:gd name="T71" fmla="*/ 50 h 107"/>
              <a:gd name="T72" fmla="*/ 147 w 157"/>
              <a:gd name="T73" fmla="*/ 74 h 107"/>
              <a:gd name="T74" fmla="*/ 120 w 157"/>
              <a:gd name="T75" fmla="*/ 100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7" h="107">
                <a:moveTo>
                  <a:pt x="135" y="46"/>
                </a:moveTo>
                <a:cubicBezTo>
                  <a:pt x="136" y="43"/>
                  <a:pt x="136" y="40"/>
                  <a:pt x="136" y="37"/>
                </a:cubicBezTo>
                <a:cubicBezTo>
                  <a:pt x="136" y="17"/>
                  <a:pt x="120" y="0"/>
                  <a:pt x="99" y="0"/>
                </a:cubicBezTo>
                <a:cubicBezTo>
                  <a:pt x="76" y="0"/>
                  <a:pt x="73" y="18"/>
                  <a:pt x="73" y="18"/>
                </a:cubicBezTo>
                <a:cubicBezTo>
                  <a:pt x="73" y="18"/>
                  <a:pt x="63" y="6"/>
                  <a:pt x="45" y="8"/>
                </a:cubicBezTo>
                <a:cubicBezTo>
                  <a:pt x="30" y="11"/>
                  <a:pt x="19" y="25"/>
                  <a:pt x="19" y="40"/>
                </a:cubicBezTo>
                <a:cubicBezTo>
                  <a:pt x="19" y="42"/>
                  <a:pt x="20" y="45"/>
                  <a:pt x="20" y="47"/>
                </a:cubicBezTo>
                <a:cubicBezTo>
                  <a:pt x="9" y="51"/>
                  <a:pt x="0" y="63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43" y="107"/>
                  <a:pt x="157" y="93"/>
                  <a:pt x="157" y="76"/>
                </a:cubicBezTo>
                <a:cubicBezTo>
                  <a:pt x="157" y="62"/>
                  <a:pt x="148" y="50"/>
                  <a:pt x="135" y="46"/>
                </a:cubicBezTo>
                <a:close/>
                <a:moveTo>
                  <a:pt x="120" y="100"/>
                </a:moveTo>
                <a:cubicBezTo>
                  <a:pt x="79" y="100"/>
                  <a:pt x="79" y="100"/>
                  <a:pt x="79" y="100"/>
                </a:cubicBezTo>
                <a:cubicBezTo>
                  <a:pt x="82" y="97"/>
                  <a:pt x="103" y="75"/>
                  <a:pt x="103" y="75"/>
                </a:cubicBezTo>
                <a:cubicBezTo>
                  <a:pt x="103" y="75"/>
                  <a:pt x="106" y="72"/>
                  <a:pt x="102" y="72"/>
                </a:cubicBezTo>
                <a:cubicBezTo>
                  <a:pt x="98" y="72"/>
                  <a:pt x="92" y="72"/>
                  <a:pt x="92" y="72"/>
                </a:cubicBezTo>
                <a:cubicBezTo>
                  <a:pt x="92" y="72"/>
                  <a:pt x="92" y="71"/>
                  <a:pt x="92" y="68"/>
                </a:cubicBezTo>
                <a:cubicBezTo>
                  <a:pt x="92" y="60"/>
                  <a:pt x="92" y="43"/>
                  <a:pt x="92" y="37"/>
                </a:cubicBezTo>
                <a:cubicBezTo>
                  <a:pt x="92" y="37"/>
                  <a:pt x="92" y="36"/>
                  <a:pt x="90" y="36"/>
                </a:cubicBezTo>
                <a:cubicBezTo>
                  <a:pt x="88" y="36"/>
                  <a:pt x="67" y="36"/>
                  <a:pt x="64" y="36"/>
                </a:cubicBezTo>
                <a:cubicBezTo>
                  <a:pt x="61" y="36"/>
                  <a:pt x="62" y="38"/>
                  <a:pt x="62" y="38"/>
                </a:cubicBezTo>
                <a:cubicBezTo>
                  <a:pt x="62" y="44"/>
                  <a:pt x="62" y="60"/>
                  <a:pt x="62" y="68"/>
                </a:cubicBezTo>
                <a:cubicBezTo>
                  <a:pt x="62" y="71"/>
                  <a:pt x="62" y="73"/>
                  <a:pt x="62" y="73"/>
                </a:cubicBezTo>
                <a:cubicBezTo>
                  <a:pt x="62" y="73"/>
                  <a:pt x="54" y="73"/>
                  <a:pt x="51" y="73"/>
                </a:cubicBezTo>
                <a:cubicBezTo>
                  <a:pt x="47" y="73"/>
                  <a:pt x="50" y="76"/>
                  <a:pt x="50" y="76"/>
                </a:cubicBezTo>
                <a:cubicBezTo>
                  <a:pt x="75" y="100"/>
                  <a:pt x="75" y="100"/>
                  <a:pt x="75" y="100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23" y="100"/>
                  <a:pt x="11" y="89"/>
                  <a:pt x="11" y="74"/>
                </a:cubicBezTo>
                <a:cubicBezTo>
                  <a:pt x="11" y="63"/>
                  <a:pt x="18" y="54"/>
                  <a:pt x="29" y="50"/>
                </a:cubicBezTo>
                <a:cubicBezTo>
                  <a:pt x="28" y="48"/>
                  <a:pt x="28" y="46"/>
                  <a:pt x="28" y="44"/>
                </a:cubicBezTo>
                <a:cubicBezTo>
                  <a:pt x="28" y="32"/>
                  <a:pt x="37" y="20"/>
                  <a:pt x="50" y="17"/>
                </a:cubicBezTo>
                <a:cubicBezTo>
                  <a:pt x="65" y="15"/>
                  <a:pt x="74" y="29"/>
                  <a:pt x="74" y="29"/>
                </a:cubicBezTo>
                <a:cubicBezTo>
                  <a:pt x="74" y="29"/>
                  <a:pt x="77" y="11"/>
                  <a:pt x="97" y="11"/>
                </a:cubicBezTo>
                <a:cubicBezTo>
                  <a:pt x="115" y="11"/>
                  <a:pt x="128" y="25"/>
                  <a:pt x="128" y="42"/>
                </a:cubicBezTo>
                <a:cubicBezTo>
                  <a:pt x="128" y="45"/>
                  <a:pt x="127" y="47"/>
                  <a:pt x="127" y="50"/>
                </a:cubicBezTo>
                <a:cubicBezTo>
                  <a:pt x="138" y="53"/>
                  <a:pt x="147" y="63"/>
                  <a:pt x="147" y="74"/>
                </a:cubicBezTo>
                <a:cubicBezTo>
                  <a:pt x="147" y="89"/>
                  <a:pt x="135" y="100"/>
                  <a:pt x="120" y="10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75" tIns="60937" rIns="121875" bIns="60937" numCol="1" anchor="t" anchorCtr="0" compatLnSpc="1">
            <a:prstTxWarp prst="textNoShape">
              <a:avLst/>
            </a:prstTxWarp>
          </a:bodyPr>
          <a:lstStyle/>
          <a:p>
            <a:endParaRPr lang="en-US" sz="1707"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1" name="TextBox 157"/>
          <p:cNvSpPr txBox="1"/>
          <p:nvPr/>
        </p:nvSpPr>
        <p:spPr>
          <a:xfrm>
            <a:off x="9670184" y="3741523"/>
            <a:ext cx="1971264" cy="400061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pPr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2" name="TextBox 158"/>
          <p:cNvSpPr txBox="1"/>
          <p:nvPr/>
        </p:nvSpPr>
        <p:spPr>
          <a:xfrm>
            <a:off x="9689234" y="4145944"/>
            <a:ext cx="1829666" cy="600116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3" name="TextBox 157"/>
          <p:cNvSpPr txBox="1"/>
          <p:nvPr/>
        </p:nvSpPr>
        <p:spPr>
          <a:xfrm>
            <a:off x="600420" y="2292414"/>
            <a:ext cx="1971264" cy="400061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pPr algn="r"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4" name="TextBox 158"/>
          <p:cNvSpPr txBox="1"/>
          <p:nvPr/>
        </p:nvSpPr>
        <p:spPr>
          <a:xfrm>
            <a:off x="745279" y="2696835"/>
            <a:ext cx="1829666" cy="600116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5" name="TextBox 157"/>
          <p:cNvSpPr txBox="1"/>
          <p:nvPr/>
        </p:nvSpPr>
        <p:spPr>
          <a:xfrm>
            <a:off x="600420" y="3741523"/>
            <a:ext cx="1971264" cy="400061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pPr algn="r">
              <a:buNone/>
              <a:defRPr/>
            </a:pPr>
            <a:r>
              <a:rPr lang="zh-CN" altLang="en-US" sz="200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添加标题文本</a:t>
            </a:r>
            <a:endParaRPr lang="en-US" altLang="zh-CN" sz="200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6" name="TextBox 158"/>
          <p:cNvSpPr txBox="1"/>
          <p:nvPr/>
        </p:nvSpPr>
        <p:spPr>
          <a:xfrm>
            <a:off x="745279" y="4145944"/>
            <a:ext cx="1829666" cy="600116"/>
          </a:xfrm>
          <a:prstGeom prst="rect">
            <a:avLst/>
          </a:prstGeom>
          <a:noFill/>
        </p:spPr>
        <p:txBody>
          <a:bodyPr wrap="square" lIns="91394" tIns="45696" rIns="91394" bIns="45696" rtlCol="0">
            <a:spAutoFit/>
          </a:bodyPr>
          <a:lstStyle/>
          <a:p>
            <a:pPr algn="r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552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26" grpId="0" animBg="1"/>
      <p:bldP spid="51" grpId="0"/>
      <p:bldP spid="52" grpId="0"/>
      <p:bldP spid="53" grpId="0"/>
      <p:bldP spid="54" grpId="0"/>
      <p:bldP spid="55" grpId="0"/>
      <p:bldP spid="5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Freeform 14"/>
          <p:cNvSpPr/>
          <p:nvPr/>
        </p:nvSpPr>
        <p:spPr bwMode="auto">
          <a:xfrm>
            <a:off x="2383185" y="4519045"/>
            <a:ext cx="8809212" cy="923444"/>
          </a:xfrm>
          <a:custGeom>
            <a:avLst/>
            <a:gdLst>
              <a:gd name="T0" fmla="*/ 0 w 11736"/>
              <a:gd name="T1" fmla="*/ 0 h 1228"/>
              <a:gd name="T2" fmla="*/ 11122 w 11736"/>
              <a:gd name="T3" fmla="*/ 0 h 1228"/>
              <a:gd name="T4" fmla="*/ 11736 w 11736"/>
              <a:gd name="T5" fmla="*/ 614 h 1228"/>
              <a:gd name="T6" fmla="*/ 11736 w 11736"/>
              <a:gd name="T7" fmla="*/ 614 h 1228"/>
              <a:gd name="T8" fmla="*/ 11122 w 11736"/>
              <a:gd name="T9" fmla="*/ 1228 h 1228"/>
              <a:gd name="T10" fmla="*/ 1215 w 11736"/>
              <a:gd name="T11" fmla="*/ 1228 h 1228"/>
              <a:gd name="T12" fmla="*/ 0 w 11736"/>
              <a:gd name="T13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36" h="1228">
                <a:moveTo>
                  <a:pt x="0" y="0"/>
                </a:moveTo>
                <a:lnTo>
                  <a:pt x="11122" y="0"/>
                </a:lnTo>
                <a:cubicBezTo>
                  <a:pt x="11460" y="0"/>
                  <a:pt x="11736" y="276"/>
                  <a:pt x="11736" y="614"/>
                </a:cubicBezTo>
                <a:lnTo>
                  <a:pt x="11736" y="614"/>
                </a:lnTo>
                <a:cubicBezTo>
                  <a:pt x="11736" y="952"/>
                  <a:pt x="11460" y="1228"/>
                  <a:pt x="11122" y="1228"/>
                </a:cubicBezTo>
                <a:lnTo>
                  <a:pt x="1215" y="1228"/>
                </a:lnTo>
                <a:cubicBezTo>
                  <a:pt x="699" y="949"/>
                  <a:pt x="275" y="520"/>
                  <a:pt x="0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4" name="Freeform 15"/>
          <p:cNvSpPr/>
          <p:nvPr/>
        </p:nvSpPr>
        <p:spPr bwMode="auto">
          <a:xfrm>
            <a:off x="2130905" y="3516267"/>
            <a:ext cx="9061493" cy="923444"/>
          </a:xfrm>
          <a:custGeom>
            <a:avLst/>
            <a:gdLst>
              <a:gd name="T0" fmla="*/ 287 w 12073"/>
              <a:gd name="T1" fmla="*/ 0 h 1228"/>
              <a:gd name="T2" fmla="*/ 11459 w 12073"/>
              <a:gd name="T3" fmla="*/ 0 h 1228"/>
              <a:gd name="T4" fmla="*/ 12073 w 12073"/>
              <a:gd name="T5" fmla="*/ 614 h 1228"/>
              <a:gd name="T6" fmla="*/ 12073 w 12073"/>
              <a:gd name="T7" fmla="*/ 614 h 1228"/>
              <a:gd name="T8" fmla="*/ 11459 w 12073"/>
              <a:gd name="T9" fmla="*/ 1228 h 1228"/>
              <a:gd name="T10" fmla="*/ 287 w 12073"/>
              <a:gd name="T11" fmla="*/ 1228 h 1228"/>
              <a:gd name="T12" fmla="*/ 284 w 12073"/>
              <a:gd name="T13" fmla="*/ 1228 h 1228"/>
              <a:gd name="T14" fmla="*/ 0 w 12073"/>
              <a:gd name="T15" fmla="*/ 72 h 1228"/>
              <a:gd name="T16" fmla="*/ 287 w 12073"/>
              <a:gd name="T17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2073" h="1228">
                <a:moveTo>
                  <a:pt x="287" y="0"/>
                </a:moveTo>
                <a:lnTo>
                  <a:pt x="11459" y="0"/>
                </a:lnTo>
                <a:cubicBezTo>
                  <a:pt x="11797" y="0"/>
                  <a:pt x="12073" y="276"/>
                  <a:pt x="12073" y="614"/>
                </a:cubicBezTo>
                <a:lnTo>
                  <a:pt x="12073" y="614"/>
                </a:lnTo>
                <a:cubicBezTo>
                  <a:pt x="12073" y="952"/>
                  <a:pt x="11797" y="1228"/>
                  <a:pt x="11459" y="1228"/>
                </a:cubicBezTo>
                <a:lnTo>
                  <a:pt x="287" y="1228"/>
                </a:lnTo>
                <a:lnTo>
                  <a:pt x="284" y="1228"/>
                </a:lnTo>
                <a:cubicBezTo>
                  <a:pt x="116" y="875"/>
                  <a:pt x="16" y="484"/>
                  <a:pt x="0" y="72"/>
                </a:cubicBezTo>
                <a:cubicBezTo>
                  <a:pt x="85" y="26"/>
                  <a:pt x="183" y="0"/>
                  <a:pt x="287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5" name="Freeform 16"/>
          <p:cNvSpPr/>
          <p:nvPr/>
        </p:nvSpPr>
        <p:spPr bwMode="auto">
          <a:xfrm>
            <a:off x="2130905" y="2513489"/>
            <a:ext cx="9061493" cy="923444"/>
          </a:xfrm>
          <a:custGeom>
            <a:avLst/>
            <a:gdLst>
              <a:gd name="T0" fmla="*/ 291 w 12073"/>
              <a:gd name="T1" fmla="*/ 0 h 1228"/>
              <a:gd name="T2" fmla="*/ 11459 w 12073"/>
              <a:gd name="T3" fmla="*/ 0 h 1228"/>
              <a:gd name="T4" fmla="*/ 12073 w 12073"/>
              <a:gd name="T5" fmla="*/ 614 h 1228"/>
              <a:gd name="T6" fmla="*/ 12073 w 12073"/>
              <a:gd name="T7" fmla="*/ 614 h 1228"/>
              <a:gd name="T8" fmla="*/ 11459 w 12073"/>
              <a:gd name="T9" fmla="*/ 1228 h 1228"/>
              <a:gd name="T10" fmla="*/ 287 w 12073"/>
              <a:gd name="T11" fmla="*/ 1228 h 1228"/>
              <a:gd name="T12" fmla="*/ 0 w 12073"/>
              <a:gd name="T13" fmla="*/ 1157 h 1228"/>
              <a:gd name="T14" fmla="*/ 291 w 12073"/>
              <a:gd name="T15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073" h="1228">
                <a:moveTo>
                  <a:pt x="291" y="0"/>
                </a:moveTo>
                <a:lnTo>
                  <a:pt x="11459" y="0"/>
                </a:lnTo>
                <a:cubicBezTo>
                  <a:pt x="11797" y="0"/>
                  <a:pt x="12073" y="276"/>
                  <a:pt x="12073" y="614"/>
                </a:cubicBezTo>
                <a:lnTo>
                  <a:pt x="12073" y="614"/>
                </a:lnTo>
                <a:cubicBezTo>
                  <a:pt x="12073" y="952"/>
                  <a:pt x="11797" y="1228"/>
                  <a:pt x="11459" y="1228"/>
                </a:cubicBezTo>
                <a:lnTo>
                  <a:pt x="287" y="1228"/>
                </a:lnTo>
                <a:cubicBezTo>
                  <a:pt x="183" y="1228"/>
                  <a:pt x="86" y="1202"/>
                  <a:pt x="0" y="1157"/>
                </a:cubicBezTo>
                <a:cubicBezTo>
                  <a:pt x="18" y="743"/>
                  <a:pt x="121" y="352"/>
                  <a:pt x="291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6" name="Freeform 17"/>
          <p:cNvSpPr/>
          <p:nvPr/>
        </p:nvSpPr>
        <p:spPr bwMode="auto">
          <a:xfrm>
            <a:off x="2389532" y="1510712"/>
            <a:ext cx="8802865" cy="923444"/>
          </a:xfrm>
          <a:custGeom>
            <a:avLst/>
            <a:gdLst>
              <a:gd name="T0" fmla="*/ 1235 w 11728"/>
              <a:gd name="T1" fmla="*/ 0 h 1228"/>
              <a:gd name="T2" fmla="*/ 11114 w 11728"/>
              <a:gd name="T3" fmla="*/ 0 h 1228"/>
              <a:gd name="T4" fmla="*/ 11728 w 11728"/>
              <a:gd name="T5" fmla="*/ 614 h 1228"/>
              <a:gd name="T6" fmla="*/ 11728 w 11728"/>
              <a:gd name="T7" fmla="*/ 614 h 1228"/>
              <a:gd name="T8" fmla="*/ 11114 w 11728"/>
              <a:gd name="T9" fmla="*/ 1228 h 1228"/>
              <a:gd name="T10" fmla="*/ 0 w 11728"/>
              <a:gd name="T11" fmla="*/ 1228 h 1228"/>
              <a:gd name="T12" fmla="*/ 1235 w 11728"/>
              <a:gd name="T13" fmla="*/ 0 h 1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728" h="1228">
                <a:moveTo>
                  <a:pt x="1235" y="0"/>
                </a:moveTo>
                <a:lnTo>
                  <a:pt x="11114" y="0"/>
                </a:lnTo>
                <a:cubicBezTo>
                  <a:pt x="11452" y="0"/>
                  <a:pt x="11728" y="276"/>
                  <a:pt x="11728" y="614"/>
                </a:cubicBezTo>
                <a:lnTo>
                  <a:pt x="11728" y="614"/>
                </a:lnTo>
                <a:cubicBezTo>
                  <a:pt x="11728" y="952"/>
                  <a:pt x="11452" y="1228"/>
                  <a:pt x="11114" y="1228"/>
                </a:cubicBezTo>
                <a:lnTo>
                  <a:pt x="0" y="1228"/>
                </a:lnTo>
                <a:cubicBezTo>
                  <a:pt x="279" y="706"/>
                  <a:pt x="710" y="276"/>
                  <a:pt x="1235" y="0"/>
                </a:cubicBezTo>
                <a:close/>
              </a:path>
            </a:pathLst>
          </a:custGeom>
          <a:solidFill>
            <a:srgbClr val="FFFFFF"/>
          </a:solidFill>
          <a:ln w="15875" cap="flat">
            <a:solidFill>
              <a:schemeClr val="bg1">
                <a:lumMod val="75000"/>
              </a:schemeClr>
            </a:solidFill>
            <a:prstDash val="solid"/>
            <a:miter lim="800000"/>
          </a:ln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7" name="Freeform 18"/>
          <p:cNvSpPr>
            <a:spLocks noEditPoints="1"/>
          </p:cNvSpPr>
          <p:nvPr/>
        </p:nvSpPr>
        <p:spPr bwMode="auto">
          <a:xfrm>
            <a:off x="98375" y="1061682"/>
            <a:ext cx="6664029" cy="6657682"/>
          </a:xfrm>
          <a:custGeom>
            <a:avLst/>
            <a:gdLst>
              <a:gd name="T0" fmla="*/ 5656 w 8878"/>
              <a:gd name="T1" fmla="*/ 6444 h 8855"/>
              <a:gd name="T2" fmla="*/ 7934 w 8878"/>
              <a:gd name="T3" fmla="*/ 5501 h 8855"/>
              <a:gd name="T4" fmla="*/ 8878 w 8878"/>
              <a:gd name="T5" fmla="*/ 3222 h 8855"/>
              <a:gd name="T6" fmla="*/ 7934 w 8878"/>
              <a:gd name="T7" fmla="*/ 944 h 8855"/>
              <a:gd name="T8" fmla="*/ 5656 w 8878"/>
              <a:gd name="T9" fmla="*/ 0 h 8855"/>
              <a:gd name="T10" fmla="*/ 3377 w 8878"/>
              <a:gd name="T11" fmla="*/ 944 h 8855"/>
              <a:gd name="T12" fmla="*/ 2986 w 8878"/>
              <a:gd name="T13" fmla="*/ 5027 h 8855"/>
              <a:gd name="T14" fmla="*/ 2822 w 8878"/>
              <a:gd name="T15" fmla="*/ 5109 h 8855"/>
              <a:gd name="T16" fmla="*/ 2803 w 8878"/>
              <a:gd name="T17" fmla="*/ 5128 h 8855"/>
              <a:gd name="T18" fmla="*/ 2803 w 8878"/>
              <a:gd name="T19" fmla="*/ 5537 h 8855"/>
              <a:gd name="T20" fmla="*/ 3319 w 8878"/>
              <a:gd name="T21" fmla="*/ 6053 h 8855"/>
              <a:gd name="T22" fmla="*/ 3728 w 8878"/>
              <a:gd name="T23" fmla="*/ 6053 h 8855"/>
              <a:gd name="T24" fmla="*/ 3747 w 8878"/>
              <a:gd name="T25" fmla="*/ 6033 h 8855"/>
              <a:gd name="T26" fmla="*/ 3828 w 8878"/>
              <a:gd name="T27" fmla="*/ 5877 h 8855"/>
              <a:gd name="T28" fmla="*/ 5656 w 8878"/>
              <a:gd name="T29" fmla="*/ 6444 h 8855"/>
              <a:gd name="T30" fmla="*/ 103 w 8878"/>
              <a:gd name="T31" fmla="*/ 7931 h 8855"/>
              <a:gd name="T32" fmla="*/ 121 w 8878"/>
              <a:gd name="T33" fmla="*/ 8321 h 8855"/>
              <a:gd name="T34" fmla="*/ 535 w 8878"/>
              <a:gd name="T35" fmla="*/ 8735 h 8855"/>
              <a:gd name="T36" fmla="*/ 925 w 8878"/>
              <a:gd name="T37" fmla="*/ 8753 h 8855"/>
              <a:gd name="T38" fmla="*/ 2158 w 8878"/>
              <a:gd name="T39" fmla="*/ 7521 h 8855"/>
              <a:gd name="T40" fmla="*/ 2139 w 8878"/>
              <a:gd name="T41" fmla="*/ 7130 h 8855"/>
              <a:gd name="T42" fmla="*/ 1725 w 8878"/>
              <a:gd name="T43" fmla="*/ 6716 h 8855"/>
              <a:gd name="T44" fmla="*/ 1335 w 8878"/>
              <a:gd name="T45" fmla="*/ 6698 h 8855"/>
              <a:gd name="T46" fmla="*/ 103 w 8878"/>
              <a:gd name="T47" fmla="*/ 7931 h 8855"/>
              <a:gd name="T48" fmla="*/ 2136 w 8878"/>
              <a:gd name="T49" fmla="*/ 5999 h 8855"/>
              <a:gd name="T50" fmla="*/ 2136 w 8878"/>
              <a:gd name="T51" fmla="*/ 6719 h 8855"/>
              <a:gd name="T52" fmla="*/ 2857 w 8878"/>
              <a:gd name="T53" fmla="*/ 6719 h 8855"/>
              <a:gd name="T54" fmla="*/ 2857 w 8878"/>
              <a:gd name="T55" fmla="*/ 5999 h 8855"/>
              <a:gd name="T56" fmla="*/ 2136 w 8878"/>
              <a:gd name="T57" fmla="*/ 5999 h 8855"/>
              <a:gd name="T58" fmla="*/ 5656 w 8878"/>
              <a:gd name="T59" fmla="*/ 493 h 8855"/>
              <a:gd name="T60" fmla="*/ 7585 w 8878"/>
              <a:gd name="T61" fmla="*/ 1293 h 8855"/>
              <a:gd name="T62" fmla="*/ 8385 w 8878"/>
              <a:gd name="T63" fmla="*/ 3222 h 8855"/>
              <a:gd name="T64" fmla="*/ 7585 w 8878"/>
              <a:gd name="T65" fmla="*/ 5152 h 8855"/>
              <a:gd name="T66" fmla="*/ 5656 w 8878"/>
              <a:gd name="T67" fmla="*/ 5951 h 8855"/>
              <a:gd name="T68" fmla="*/ 3726 w 8878"/>
              <a:gd name="T69" fmla="*/ 5152 h 8855"/>
              <a:gd name="T70" fmla="*/ 3726 w 8878"/>
              <a:gd name="T71" fmla="*/ 1293 h 8855"/>
              <a:gd name="T72" fmla="*/ 5656 w 8878"/>
              <a:gd name="T73" fmla="*/ 493 h 88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878" h="8855">
                <a:moveTo>
                  <a:pt x="5656" y="6444"/>
                </a:moveTo>
                <a:cubicBezTo>
                  <a:pt x="6516" y="6444"/>
                  <a:pt x="7325" y="6109"/>
                  <a:pt x="7934" y="5501"/>
                </a:cubicBezTo>
                <a:cubicBezTo>
                  <a:pt x="8543" y="4892"/>
                  <a:pt x="8878" y="4083"/>
                  <a:pt x="8878" y="3222"/>
                </a:cubicBezTo>
                <a:cubicBezTo>
                  <a:pt x="8878" y="2362"/>
                  <a:pt x="8543" y="1552"/>
                  <a:pt x="7934" y="944"/>
                </a:cubicBezTo>
                <a:cubicBezTo>
                  <a:pt x="7325" y="335"/>
                  <a:pt x="6516" y="0"/>
                  <a:pt x="5656" y="0"/>
                </a:cubicBezTo>
                <a:cubicBezTo>
                  <a:pt x="4795" y="0"/>
                  <a:pt x="3986" y="335"/>
                  <a:pt x="3377" y="944"/>
                </a:cubicBezTo>
                <a:cubicBezTo>
                  <a:pt x="2269" y="2052"/>
                  <a:pt x="2139" y="3774"/>
                  <a:pt x="2986" y="5027"/>
                </a:cubicBezTo>
                <a:cubicBezTo>
                  <a:pt x="2926" y="5036"/>
                  <a:pt x="2868" y="5063"/>
                  <a:pt x="2822" y="5109"/>
                </a:cubicBezTo>
                <a:lnTo>
                  <a:pt x="2803" y="5128"/>
                </a:lnTo>
                <a:cubicBezTo>
                  <a:pt x="2691" y="5240"/>
                  <a:pt x="2691" y="5424"/>
                  <a:pt x="2803" y="5537"/>
                </a:cubicBezTo>
                <a:lnTo>
                  <a:pt x="3319" y="6053"/>
                </a:lnTo>
                <a:cubicBezTo>
                  <a:pt x="3432" y="6165"/>
                  <a:pt x="3615" y="6165"/>
                  <a:pt x="3728" y="6053"/>
                </a:cubicBezTo>
                <a:lnTo>
                  <a:pt x="3747" y="6033"/>
                </a:lnTo>
                <a:cubicBezTo>
                  <a:pt x="3791" y="5989"/>
                  <a:pt x="3818" y="5934"/>
                  <a:pt x="3828" y="5877"/>
                </a:cubicBezTo>
                <a:cubicBezTo>
                  <a:pt x="4361" y="6246"/>
                  <a:pt x="4993" y="6444"/>
                  <a:pt x="5656" y="6444"/>
                </a:cubicBezTo>
                <a:close/>
                <a:moveTo>
                  <a:pt x="103" y="7931"/>
                </a:moveTo>
                <a:cubicBezTo>
                  <a:pt x="0" y="8033"/>
                  <a:pt x="9" y="8208"/>
                  <a:pt x="121" y="8321"/>
                </a:cubicBezTo>
                <a:lnTo>
                  <a:pt x="535" y="8735"/>
                </a:lnTo>
                <a:cubicBezTo>
                  <a:pt x="647" y="8847"/>
                  <a:pt x="823" y="8855"/>
                  <a:pt x="925" y="8753"/>
                </a:cubicBezTo>
                <a:lnTo>
                  <a:pt x="2158" y="7521"/>
                </a:lnTo>
                <a:cubicBezTo>
                  <a:pt x="2260" y="7418"/>
                  <a:pt x="2252" y="7243"/>
                  <a:pt x="2139" y="7130"/>
                </a:cubicBezTo>
                <a:lnTo>
                  <a:pt x="1725" y="6716"/>
                </a:lnTo>
                <a:cubicBezTo>
                  <a:pt x="1613" y="6604"/>
                  <a:pt x="1437" y="6596"/>
                  <a:pt x="1335" y="6698"/>
                </a:cubicBezTo>
                <a:lnTo>
                  <a:pt x="103" y="7931"/>
                </a:lnTo>
                <a:close/>
                <a:moveTo>
                  <a:pt x="2136" y="5999"/>
                </a:moveTo>
                <a:cubicBezTo>
                  <a:pt x="1938" y="6198"/>
                  <a:pt x="1938" y="6520"/>
                  <a:pt x="2136" y="6719"/>
                </a:cubicBezTo>
                <a:cubicBezTo>
                  <a:pt x="2336" y="6918"/>
                  <a:pt x="2658" y="6918"/>
                  <a:pt x="2857" y="6719"/>
                </a:cubicBezTo>
                <a:cubicBezTo>
                  <a:pt x="3056" y="6520"/>
                  <a:pt x="3056" y="6198"/>
                  <a:pt x="2857" y="5999"/>
                </a:cubicBezTo>
                <a:cubicBezTo>
                  <a:pt x="2658" y="5800"/>
                  <a:pt x="2335" y="5800"/>
                  <a:pt x="2136" y="5999"/>
                </a:cubicBezTo>
                <a:close/>
                <a:moveTo>
                  <a:pt x="5656" y="493"/>
                </a:moveTo>
                <a:cubicBezTo>
                  <a:pt x="6385" y="493"/>
                  <a:pt x="7070" y="777"/>
                  <a:pt x="7585" y="1293"/>
                </a:cubicBezTo>
                <a:cubicBezTo>
                  <a:pt x="8101" y="1808"/>
                  <a:pt x="8385" y="2493"/>
                  <a:pt x="8385" y="3222"/>
                </a:cubicBezTo>
                <a:cubicBezTo>
                  <a:pt x="8385" y="3951"/>
                  <a:pt x="8101" y="4636"/>
                  <a:pt x="7585" y="5152"/>
                </a:cubicBezTo>
                <a:cubicBezTo>
                  <a:pt x="7070" y="5667"/>
                  <a:pt x="6384" y="5951"/>
                  <a:pt x="5656" y="5951"/>
                </a:cubicBezTo>
                <a:cubicBezTo>
                  <a:pt x="4927" y="5951"/>
                  <a:pt x="4242" y="5667"/>
                  <a:pt x="3726" y="5152"/>
                </a:cubicBezTo>
                <a:cubicBezTo>
                  <a:pt x="2662" y="4088"/>
                  <a:pt x="2662" y="2357"/>
                  <a:pt x="3726" y="1293"/>
                </a:cubicBezTo>
                <a:cubicBezTo>
                  <a:pt x="4242" y="777"/>
                  <a:pt x="4927" y="493"/>
                  <a:pt x="5656" y="493"/>
                </a:cubicBezTo>
                <a:close/>
              </a:path>
            </a:pathLst>
          </a:custGeom>
          <a:solidFill>
            <a:srgbClr val="0061D5"/>
          </a:solidFill>
          <a:ln w="38100" cap="flat">
            <a:noFill/>
            <a:prstDash val="solid"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392" tIns="45696" rIns="91392" bIns="45696" numCol="1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94930" y="1841616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360673" y="279171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309353" y="3767838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894930" y="4759923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3367644" y="1779439"/>
            <a:ext cx="509322" cy="5077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1</a:t>
            </a:r>
            <a:endParaRPr lang="zh-CN" altLang="en-US" sz="1999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3" name="Oval 17"/>
          <p:cNvSpPr>
            <a:spLocks noChangeArrowheads="1"/>
          </p:cNvSpPr>
          <p:nvPr/>
        </p:nvSpPr>
        <p:spPr bwMode="auto">
          <a:xfrm>
            <a:off x="2800098" y="2750737"/>
            <a:ext cx="509322" cy="5077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2</a:t>
            </a:r>
            <a:endParaRPr lang="zh-CN" altLang="en-US" sz="1999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4" name="Oval 17"/>
          <p:cNvSpPr>
            <a:spLocks noChangeArrowheads="1"/>
          </p:cNvSpPr>
          <p:nvPr/>
        </p:nvSpPr>
        <p:spPr bwMode="auto">
          <a:xfrm>
            <a:off x="2789472" y="3717033"/>
            <a:ext cx="509322" cy="5077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3</a:t>
            </a:r>
            <a:endParaRPr lang="zh-CN" altLang="en-US" sz="1999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5" name="Oval 17"/>
          <p:cNvSpPr>
            <a:spLocks noChangeArrowheads="1"/>
          </p:cNvSpPr>
          <p:nvPr/>
        </p:nvSpPr>
        <p:spPr bwMode="auto">
          <a:xfrm>
            <a:off x="3360673" y="4706110"/>
            <a:ext cx="509322" cy="507736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txBody>
          <a:bodyPr vert="horz" wrap="square" lIns="91392" tIns="45696" rIns="91392" bIns="45696" numCol="1" anchor="t" anchorCtr="0" compatLnSpc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1" dirty="0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4</a:t>
            </a:r>
            <a:endParaRPr lang="zh-CN" altLang="en-US" sz="1999" b="1" dirty="0">
              <a:solidFill>
                <a:schemeClr val="bg1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6" name="TextBox 77"/>
          <p:cNvSpPr txBox="1"/>
          <p:nvPr/>
        </p:nvSpPr>
        <p:spPr>
          <a:xfrm>
            <a:off x="6472124" y="1690579"/>
            <a:ext cx="4157224" cy="627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7" name="TextBox 77"/>
          <p:cNvSpPr txBox="1"/>
          <p:nvPr/>
        </p:nvSpPr>
        <p:spPr>
          <a:xfrm>
            <a:off x="6883924" y="2665523"/>
            <a:ext cx="3889366" cy="627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8" name="TextBox 77"/>
          <p:cNvSpPr txBox="1"/>
          <p:nvPr/>
        </p:nvSpPr>
        <p:spPr>
          <a:xfrm>
            <a:off x="6904408" y="3667226"/>
            <a:ext cx="3868882" cy="627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19" name="TextBox 77"/>
          <p:cNvSpPr txBox="1"/>
          <p:nvPr/>
        </p:nvSpPr>
        <p:spPr>
          <a:xfrm>
            <a:off x="6492610" y="4655539"/>
            <a:ext cx="4640533" cy="6272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just">
              <a:defRPr>
                <a:solidFill>
                  <a:schemeClr val="accent1"/>
                </a:solidFill>
                <a:latin typeface="+mn-ea"/>
                <a:ea typeface="+mn-ea"/>
              </a:defRPr>
            </a:lvl1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... ...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9272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5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425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173" y="1047842"/>
            <a:ext cx="10168123" cy="163200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899173" y="3187789"/>
            <a:ext cx="4971032" cy="309871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9797" y="3036739"/>
            <a:ext cx="3427215" cy="764339"/>
            <a:chOff x="1589797" y="1169839"/>
            <a:chExt cx="3427215" cy="764339"/>
          </a:xfrm>
        </p:grpSpPr>
        <p:sp>
          <p:nvSpPr>
            <p:cNvPr id="5" name="Freeform 6"/>
            <p:cNvSpPr/>
            <p:nvPr/>
          </p:nvSpPr>
          <p:spPr bwMode="auto">
            <a:xfrm>
              <a:off x="1589797" y="1169839"/>
              <a:ext cx="3427215" cy="150733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6" name="Freeform 7"/>
            <p:cNvSpPr/>
            <p:nvPr/>
          </p:nvSpPr>
          <p:spPr bwMode="auto">
            <a:xfrm>
              <a:off x="1819866" y="1169839"/>
              <a:ext cx="2979773" cy="764339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61D5"/>
            </a:solidFill>
            <a:ln>
              <a:noFill/>
            </a:ln>
            <a:extLst/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422382" y="1294411"/>
              <a:ext cx="1723549" cy="4615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</a:t>
              </a:r>
              <a:r>
                <a:rPr lang="zh-CN" altLang="en-US" sz="2399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</p:grpSp>
      <p:sp>
        <p:nvSpPr>
          <p:cNvPr id="8" name="矩形 7"/>
          <p:cNvSpPr/>
          <p:nvPr/>
        </p:nvSpPr>
        <p:spPr bwMode="auto">
          <a:xfrm>
            <a:off x="6096264" y="3187789"/>
            <a:ext cx="4971032" cy="3098712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chemeClr val="bg1">
                <a:lumMod val="8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392" tIns="45696" rIns="91392" bIns="45696" numCol="1" rtlCol="0" anchor="t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endParaRPr lang="zh-CN" altLang="en-US" sz="1799">
              <a:solidFill>
                <a:srgbClr val="302A28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6786888" y="3036739"/>
            <a:ext cx="3427215" cy="764339"/>
            <a:chOff x="6786888" y="1169839"/>
            <a:chExt cx="3427215" cy="764339"/>
          </a:xfrm>
        </p:grpSpPr>
        <p:sp>
          <p:nvSpPr>
            <p:cNvPr id="10" name="Freeform 6"/>
            <p:cNvSpPr/>
            <p:nvPr/>
          </p:nvSpPr>
          <p:spPr bwMode="auto">
            <a:xfrm>
              <a:off x="6786888" y="1169839"/>
              <a:ext cx="3427215" cy="150733"/>
            </a:xfrm>
            <a:custGeom>
              <a:avLst/>
              <a:gdLst>
                <a:gd name="T0" fmla="*/ 285 w 4236"/>
                <a:gd name="T1" fmla="*/ 0 h 186"/>
                <a:gd name="T2" fmla="*/ 3967 w 4236"/>
                <a:gd name="T3" fmla="*/ 0 h 186"/>
                <a:gd name="T4" fmla="*/ 4236 w 4236"/>
                <a:gd name="T5" fmla="*/ 186 h 186"/>
                <a:gd name="T6" fmla="*/ 0 w 4236"/>
                <a:gd name="T7" fmla="*/ 186 h 186"/>
                <a:gd name="T8" fmla="*/ 285 w 4236"/>
                <a:gd name="T9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36" h="186">
                  <a:moveTo>
                    <a:pt x="285" y="0"/>
                  </a:moveTo>
                  <a:lnTo>
                    <a:pt x="3967" y="0"/>
                  </a:lnTo>
                  <a:lnTo>
                    <a:pt x="4236" y="186"/>
                  </a:lnTo>
                  <a:lnTo>
                    <a:pt x="0" y="186"/>
                  </a:lnTo>
                  <a:lnTo>
                    <a:pt x="285" y="0"/>
                  </a:lnTo>
                  <a:close/>
                </a:path>
              </a:pathLst>
            </a:custGeom>
            <a:solidFill>
              <a:srgbClr val="4146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7016957" y="1169839"/>
              <a:ext cx="2979773" cy="764339"/>
            </a:xfrm>
            <a:custGeom>
              <a:avLst/>
              <a:gdLst>
                <a:gd name="T0" fmla="*/ 0 w 3682"/>
                <a:gd name="T1" fmla="*/ 0 h 786"/>
                <a:gd name="T2" fmla="*/ 3682 w 3682"/>
                <a:gd name="T3" fmla="*/ 0 h 786"/>
                <a:gd name="T4" fmla="*/ 3682 w 3682"/>
                <a:gd name="T5" fmla="*/ 637 h 786"/>
                <a:gd name="T6" fmla="*/ 1823 w 3682"/>
                <a:gd name="T7" fmla="*/ 786 h 786"/>
                <a:gd name="T8" fmla="*/ 0 w 3682"/>
                <a:gd name="T9" fmla="*/ 637 h 786"/>
                <a:gd name="T10" fmla="*/ 0 w 3682"/>
                <a:gd name="T11" fmla="*/ 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82" h="786">
                  <a:moveTo>
                    <a:pt x="0" y="0"/>
                  </a:moveTo>
                  <a:lnTo>
                    <a:pt x="3682" y="0"/>
                  </a:lnTo>
                  <a:lnTo>
                    <a:pt x="3682" y="637"/>
                  </a:lnTo>
                  <a:lnTo>
                    <a:pt x="1823" y="786"/>
                  </a:lnTo>
                  <a:lnTo>
                    <a:pt x="0" y="63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F2CE"/>
            </a:solidFill>
            <a:ln>
              <a:noFill/>
            </a:ln>
            <a:extLst/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chemeClr val="bg1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619472" y="1294411"/>
              <a:ext cx="1723549" cy="4615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</a:t>
              </a:r>
              <a:r>
                <a:rPr lang="zh-CN" altLang="en-US" sz="2399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</p:grpSp>
      <p:sp>
        <p:nvSpPr>
          <p:cNvPr id="13" name="TextBox 11"/>
          <p:cNvSpPr txBox="1"/>
          <p:nvPr/>
        </p:nvSpPr>
        <p:spPr>
          <a:xfrm>
            <a:off x="1231620" y="5010839"/>
            <a:ext cx="2001055" cy="39998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  <a:endParaRPr lang="zh-CN" altLang="en-US" sz="1999" b="0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89797" y="3994707"/>
            <a:ext cx="874201" cy="904623"/>
            <a:chOff x="1508324" y="1884286"/>
            <a:chExt cx="557866" cy="577280"/>
          </a:xfrm>
          <a:solidFill>
            <a:srgbClr val="00F2CE"/>
          </a:solidFill>
        </p:grpSpPr>
        <p:sp>
          <p:nvSpPr>
            <p:cNvPr id="15" name="Freeform 6"/>
            <p:cNvSpPr>
              <a:spLocks noEditPoints="1"/>
            </p:cNvSpPr>
            <p:nvPr/>
          </p:nvSpPr>
          <p:spPr bwMode="auto">
            <a:xfrm>
              <a:off x="1508324" y="1884286"/>
              <a:ext cx="557866" cy="577280"/>
            </a:xfrm>
            <a:custGeom>
              <a:avLst/>
              <a:gdLst>
                <a:gd name="T0" fmla="*/ 230 w 460"/>
                <a:gd name="T1" fmla="*/ 41 h 460"/>
                <a:gd name="T2" fmla="*/ 419 w 460"/>
                <a:gd name="T3" fmla="*/ 230 h 460"/>
                <a:gd name="T4" fmla="*/ 230 w 460"/>
                <a:gd name="T5" fmla="*/ 419 h 460"/>
                <a:gd name="T6" fmla="*/ 41 w 460"/>
                <a:gd name="T7" fmla="*/ 230 h 460"/>
                <a:gd name="T8" fmla="*/ 230 w 460"/>
                <a:gd name="T9" fmla="*/ 41 h 460"/>
                <a:gd name="T10" fmla="*/ 230 w 460"/>
                <a:gd name="T11" fmla="*/ 0 h 460"/>
                <a:gd name="T12" fmla="*/ 460 w 460"/>
                <a:gd name="T13" fmla="*/ 230 h 460"/>
                <a:gd name="T14" fmla="*/ 230 w 460"/>
                <a:gd name="T15" fmla="*/ 460 h 460"/>
                <a:gd name="T16" fmla="*/ 0 w 460"/>
                <a:gd name="T17" fmla="*/ 230 h 460"/>
                <a:gd name="T18" fmla="*/ 230 w 460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0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1" y="334"/>
                    <a:pt x="41" y="230"/>
                  </a:cubicBezTo>
                  <a:cubicBezTo>
                    <a:pt x="41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7" y="0"/>
                    <a:pt x="460" y="103"/>
                    <a:pt x="460" y="230"/>
                  </a:cubicBezTo>
                  <a:cubicBezTo>
                    <a:pt x="460" y="357"/>
                    <a:pt x="357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6" name="Freeform 7"/>
            <p:cNvSpPr/>
            <p:nvPr/>
          </p:nvSpPr>
          <p:spPr bwMode="auto">
            <a:xfrm>
              <a:off x="1584687" y="2052943"/>
              <a:ext cx="393484" cy="300290"/>
            </a:xfrm>
            <a:custGeom>
              <a:avLst/>
              <a:gdLst>
                <a:gd name="T0" fmla="*/ 310 w 325"/>
                <a:gd name="T1" fmla="*/ 15 h 239"/>
                <a:gd name="T2" fmla="*/ 253 w 325"/>
                <a:gd name="T3" fmla="*/ 15 h 239"/>
                <a:gd name="T4" fmla="*/ 128 w 325"/>
                <a:gd name="T5" fmla="*/ 139 h 239"/>
                <a:gd name="T6" fmla="*/ 72 w 325"/>
                <a:gd name="T7" fmla="*/ 83 h 239"/>
                <a:gd name="T8" fmla="*/ 15 w 325"/>
                <a:gd name="T9" fmla="*/ 83 h 239"/>
                <a:gd name="T10" fmla="*/ 15 w 325"/>
                <a:gd name="T11" fmla="*/ 139 h 239"/>
                <a:gd name="T12" fmla="*/ 100 w 325"/>
                <a:gd name="T13" fmla="*/ 223 h 239"/>
                <a:gd name="T14" fmla="*/ 156 w 325"/>
                <a:gd name="T15" fmla="*/ 223 h 239"/>
                <a:gd name="T16" fmla="*/ 310 w 325"/>
                <a:gd name="T17" fmla="*/ 71 h 239"/>
                <a:gd name="T18" fmla="*/ 310 w 325"/>
                <a:gd name="T19" fmla="*/ 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239">
                  <a:moveTo>
                    <a:pt x="310" y="15"/>
                  </a:moveTo>
                  <a:cubicBezTo>
                    <a:pt x="294" y="0"/>
                    <a:pt x="269" y="0"/>
                    <a:pt x="253" y="15"/>
                  </a:cubicBezTo>
                  <a:lnTo>
                    <a:pt x="128" y="139"/>
                  </a:lnTo>
                  <a:lnTo>
                    <a:pt x="72" y="83"/>
                  </a:lnTo>
                  <a:cubicBezTo>
                    <a:pt x="56" y="67"/>
                    <a:pt x="31" y="67"/>
                    <a:pt x="15" y="83"/>
                  </a:cubicBezTo>
                  <a:cubicBezTo>
                    <a:pt x="0" y="98"/>
                    <a:pt x="0" y="123"/>
                    <a:pt x="15" y="139"/>
                  </a:cubicBezTo>
                  <a:lnTo>
                    <a:pt x="100" y="223"/>
                  </a:lnTo>
                  <a:cubicBezTo>
                    <a:pt x="115" y="239"/>
                    <a:pt x="141" y="239"/>
                    <a:pt x="156" y="223"/>
                  </a:cubicBezTo>
                  <a:lnTo>
                    <a:pt x="310" y="71"/>
                  </a:lnTo>
                  <a:cubicBezTo>
                    <a:pt x="325" y="56"/>
                    <a:pt x="325" y="31"/>
                    <a:pt x="31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202127" y="3998672"/>
            <a:ext cx="872176" cy="904627"/>
            <a:chOff x="4524845" y="1888254"/>
            <a:chExt cx="556574" cy="577282"/>
          </a:xfrm>
          <a:solidFill>
            <a:schemeClr val="bg1">
              <a:lumMod val="50000"/>
            </a:schemeClr>
          </a:solidFill>
        </p:grpSpPr>
        <p:sp>
          <p:nvSpPr>
            <p:cNvPr id="18" name="Freeform 8"/>
            <p:cNvSpPr>
              <a:spLocks noEditPoints="1"/>
            </p:cNvSpPr>
            <p:nvPr/>
          </p:nvSpPr>
          <p:spPr bwMode="auto">
            <a:xfrm>
              <a:off x="4524845" y="1888254"/>
              <a:ext cx="556574" cy="577282"/>
            </a:xfrm>
            <a:custGeom>
              <a:avLst/>
              <a:gdLst>
                <a:gd name="T0" fmla="*/ 230 w 459"/>
                <a:gd name="T1" fmla="*/ 41 h 460"/>
                <a:gd name="T2" fmla="*/ 419 w 459"/>
                <a:gd name="T3" fmla="*/ 230 h 460"/>
                <a:gd name="T4" fmla="*/ 230 w 459"/>
                <a:gd name="T5" fmla="*/ 419 h 460"/>
                <a:gd name="T6" fmla="*/ 40 w 459"/>
                <a:gd name="T7" fmla="*/ 230 h 460"/>
                <a:gd name="T8" fmla="*/ 230 w 459"/>
                <a:gd name="T9" fmla="*/ 41 h 460"/>
                <a:gd name="T10" fmla="*/ 230 w 459"/>
                <a:gd name="T11" fmla="*/ 0 h 460"/>
                <a:gd name="T12" fmla="*/ 459 w 459"/>
                <a:gd name="T13" fmla="*/ 230 h 460"/>
                <a:gd name="T14" fmla="*/ 230 w 459"/>
                <a:gd name="T15" fmla="*/ 460 h 460"/>
                <a:gd name="T16" fmla="*/ 0 w 459"/>
                <a:gd name="T17" fmla="*/ 230 h 460"/>
                <a:gd name="T18" fmla="*/ 230 w 459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0" y="334"/>
                    <a:pt x="40" y="230"/>
                  </a:cubicBezTo>
                  <a:cubicBezTo>
                    <a:pt x="40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6" y="0"/>
                    <a:pt x="459" y="103"/>
                    <a:pt x="459" y="230"/>
                  </a:cubicBezTo>
                  <a:cubicBezTo>
                    <a:pt x="459" y="357"/>
                    <a:pt x="356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Freeform 9"/>
            <p:cNvSpPr/>
            <p:nvPr/>
          </p:nvSpPr>
          <p:spPr bwMode="auto">
            <a:xfrm>
              <a:off x="4643322" y="2006601"/>
              <a:ext cx="322296" cy="332650"/>
            </a:xfrm>
            <a:custGeom>
              <a:avLst/>
              <a:gdLst>
                <a:gd name="T0" fmla="*/ 191 w 266"/>
                <a:gd name="T1" fmla="*/ 16 h 265"/>
                <a:gd name="T2" fmla="*/ 133 w 266"/>
                <a:gd name="T3" fmla="*/ 74 h 265"/>
                <a:gd name="T4" fmla="*/ 74 w 266"/>
                <a:gd name="T5" fmla="*/ 16 h 265"/>
                <a:gd name="T6" fmla="*/ 16 w 266"/>
                <a:gd name="T7" fmla="*/ 16 h 265"/>
                <a:gd name="T8" fmla="*/ 16 w 266"/>
                <a:gd name="T9" fmla="*/ 74 h 265"/>
                <a:gd name="T10" fmla="*/ 74 w 266"/>
                <a:gd name="T11" fmla="*/ 132 h 265"/>
                <a:gd name="T12" fmla="*/ 16 w 266"/>
                <a:gd name="T13" fmla="*/ 191 h 265"/>
                <a:gd name="T14" fmla="*/ 16 w 266"/>
                <a:gd name="T15" fmla="*/ 249 h 265"/>
                <a:gd name="T16" fmla="*/ 74 w 266"/>
                <a:gd name="T17" fmla="*/ 249 h 265"/>
                <a:gd name="T18" fmla="*/ 133 w 266"/>
                <a:gd name="T19" fmla="*/ 191 h 265"/>
                <a:gd name="T20" fmla="*/ 191 w 266"/>
                <a:gd name="T21" fmla="*/ 249 h 265"/>
                <a:gd name="T22" fmla="*/ 249 w 266"/>
                <a:gd name="T23" fmla="*/ 249 h 265"/>
                <a:gd name="T24" fmla="*/ 249 w 266"/>
                <a:gd name="T25" fmla="*/ 191 h 265"/>
                <a:gd name="T26" fmla="*/ 191 w 266"/>
                <a:gd name="T27" fmla="*/ 132 h 265"/>
                <a:gd name="T28" fmla="*/ 249 w 266"/>
                <a:gd name="T29" fmla="*/ 74 h 265"/>
                <a:gd name="T30" fmla="*/ 249 w 266"/>
                <a:gd name="T31" fmla="*/ 16 h 265"/>
                <a:gd name="T32" fmla="*/ 191 w 266"/>
                <a:gd name="T33" fmla="*/ 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265">
                  <a:moveTo>
                    <a:pt x="191" y="16"/>
                  </a:moveTo>
                  <a:lnTo>
                    <a:pt x="133" y="74"/>
                  </a:lnTo>
                  <a:lnTo>
                    <a:pt x="74" y="16"/>
                  </a:lnTo>
                  <a:cubicBezTo>
                    <a:pt x="58" y="0"/>
                    <a:pt x="32" y="0"/>
                    <a:pt x="16" y="16"/>
                  </a:cubicBezTo>
                  <a:cubicBezTo>
                    <a:pt x="0" y="32"/>
                    <a:pt x="0" y="58"/>
                    <a:pt x="16" y="74"/>
                  </a:cubicBezTo>
                  <a:lnTo>
                    <a:pt x="74" y="132"/>
                  </a:lnTo>
                  <a:lnTo>
                    <a:pt x="16" y="191"/>
                  </a:lnTo>
                  <a:cubicBezTo>
                    <a:pt x="0" y="207"/>
                    <a:pt x="0" y="233"/>
                    <a:pt x="16" y="249"/>
                  </a:cubicBezTo>
                  <a:cubicBezTo>
                    <a:pt x="32" y="265"/>
                    <a:pt x="58" y="265"/>
                    <a:pt x="74" y="249"/>
                  </a:cubicBezTo>
                  <a:lnTo>
                    <a:pt x="133" y="191"/>
                  </a:lnTo>
                  <a:lnTo>
                    <a:pt x="191" y="249"/>
                  </a:lnTo>
                  <a:cubicBezTo>
                    <a:pt x="207" y="265"/>
                    <a:pt x="233" y="265"/>
                    <a:pt x="249" y="249"/>
                  </a:cubicBezTo>
                  <a:cubicBezTo>
                    <a:pt x="266" y="233"/>
                    <a:pt x="266" y="207"/>
                    <a:pt x="249" y="191"/>
                  </a:cubicBezTo>
                  <a:lnTo>
                    <a:pt x="191" y="132"/>
                  </a:lnTo>
                  <a:lnTo>
                    <a:pt x="249" y="74"/>
                  </a:lnTo>
                  <a:cubicBezTo>
                    <a:pt x="266" y="58"/>
                    <a:pt x="266" y="32"/>
                    <a:pt x="249" y="16"/>
                  </a:cubicBezTo>
                  <a:cubicBezTo>
                    <a:pt x="233" y="0"/>
                    <a:pt x="207" y="0"/>
                    <a:pt x="19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0" name="TextBox 23"/>
          <p:cNvSpPr txBox="1"/>
          <p:nvPr/>
        </p:nvSpPr>
        <p:spPr>
          <a:xfrm>
            <a:off x="1231620" y="553357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sp>
        <p:nvSpPr>
          <p:cNvPr id="24" name="TextBox 28"/>
          <p:cNvSpPr txBox="1"/>
          <p:nvPr/>
        </p:nvSpPr>
        <p:spPr>
          <a:xfrm>
            <a:off x="3831534" y="50108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sp>
        <p:nvSpPr>
          <p:cNvPr id="25" name="TextBox 29"/>
          <p:cNvSpPr txBox="1"/>
          <p:nvPr/>
        </p:nvSpPr>
        <p:spPr>
          <a:xfrm>
            <a:off x="3831534" y="553357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sp>
        <p:nvSpPr>
          <p:cNvPr id="28" name="TextBox 36"/>
          <p:cNvSpPr txBox="1"/>
          <p:nvPr/>
        </p:nvSpPr>
        <p:spPr>
          <a:xfrm>
            <a:off x="6536976" y="50108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799725" y="3994707"/>
            <a:ext cx="874201" cy="904623"/>
            <a:chOff x="1508324" y="1884286"/>
            <a:chExt cx="557866" cy="577280"/>
          </a:xfrm>
          <a:solidFill>
            <a:srgbClr val="00F2CE"/>
          </a:solidFill>
        </p:grpSpPr>
        <p:sp>
          <p:nvSpPr>
            <p:cNvPr id="30" name="Freeform 6"/>
            <p:cNvSpPr>
              <a:spLocks noEditPoints="1"/>
            </p:cNvSpPr>
            <p:nvPr/>
          </p:nvSpPr>
          <p:spPr bwMode="auto">
            <a:xfrm>
              <a:off x="1508324" y="1884286"/>
              <a:ext cx="557866" cy="577280"/>
            </a:xfrm>
            <a:custGeom>
              <a:avLst/>
              <a:gdLst>
                <a:gd name="T0" fmla="*/ 230 w 460"/>
                <a:gd name="T1" fmla="*/ 41 h 460"/>
                <a:gd name="T2" fmla="*/ 419 w 460"/>
                <a:gd name="T3" fmla="*/ 230 h 460"/>
                <a:gd name="T4" fmla="*/ 230 w 460"/>
                <a:gd name="T5" fmla="*/ 419 h 460"/>
                <a:gd name="T6" fmla="*/ 41 w 460"/>
                <a:gd name="T7" fmla="*/ 230 h 460"/>
                <a:gd name="T8" fmla="*/ 230 w 460"/>
                <a:gd name="T9" fmla="*/ 41 h 460"/>
                <a:gd name="T10" fmla="*/ 230 w 460"/>
                <a:gd name="T11" fmla="*/ 0 h 460"/>
                <a:gd name="T12" fmla="*/ 460 w 460"/>
                <a:gd name="T13" fmla="*/ 230 h 460"/>
                <a:gd name="T14" fmla="*/ 230 w 460"/>
                <a:gd name="T15" fmla="*/ 460 h 460"/>
                <a:gd name="T16" fmla="*/ 0 w 460"/>
                <a:gd name="T17" fmla="*/ 230 h 460"/>
                <a:gd name="T18" fmla="*/ 230 w 460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0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1" y="334"/>
                    <a:pt x="41" y="230"/>
                  </a:cubicBezTo>
                  <a:cubicBezTo>
                    <a:pt x="41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7" y="0"/>
                    <a:pt x="460" y="103"/>
                    <a:pt x="460" y="230"/>
                  </a:cubicBezTo>
                  <a:cubicBezTo>
                    <a:pt x="460" y="357"/>
                    <a:pt x="357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1584687" y="2052943"/>
              <a:ext cx="393484" cy="300290"/>
            </a:xfrm>
            <a:custGeom>
              <a:avLst/>
              <a:gdLst>
                <a:gd name="T0" fmla="*/ 310 w 325"/>
                <a:gd name="T1" fmla="*/ 15 h 239"/>
                <a:gd name="T2" fmla="*/ 253 w 325"/>
                <a:gd name="T3" fmla="*/ 15 h 239"/>
                <a:gd name="T4" fmla="*/ 128 w 325"/>
                <a:gd name="T5" fmla="*/ 139 h 239"/>
                <a:gd name="T6" fmla="*/ 72 w 325"/>
                <a:gd name="T7" fmla="*/ 83 h 239"/>
                <a:gd name="T8" fmla="*/ 15 w 325"/>
                <a:gd name="T9" fmla="*/ 83 h 239"/>
                <a:gd name="T10" fmla="*/ 15 w 325"/>
                <a:gd name="T11" fmla="*/ 139 h 239"/>
                <a:gd name="T12" fmla="*/ 100 w 325"/>
                <a:gd name="T13" fmla="*/ 223 h 239"/>
                <a:gd name="T14" fmla="*/ 156 w 325"/>
                <a:gd name="T15" fmla="*/ 223 h 239"/>
                <a:gd name="T16" fmla="*/ 310 w 325"/>
                <a:gd name="T17" fmla="*/ 71 h 239"/>
                <a:gd name="T18" fmla="*/ 310 w 325"/>
                <a:gd name="T19" fmla="*/ 15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5" h="239">
                  <a:moveTo>
                    <a:pt x="310" y="15"/>
                  </a:moveTo>
                  <a:cubicBezTo>
                    <a:pt x="294" y="0"/>
                    <a:pt x="269" y="0"/>
                    <a:pt x="253" y="15"/>
                  </a:cubicBezTo>
                  <a:lnTo>
                    <a:pt x="128" y="139"/>
                  </a:lnTo>
                  <a:lnTo>
                    <a:pt x="72" y="83"/>
                  </a:lnTo>
                  <a:cubicBezTo>
                    <a:pt x="56" y="67"/>
                    <a:pt x="31" y="67"/>
                    <a:pt x="15" y="83"/>
                  </a:cubicBezTo>
                  <a:cubicBezTo>
                    <a:pt x="0" y="98"/>
                    <a:pt x="0" y="123"/>
                    <a:pt x="15" y="139"/>
                  </a:cubicBezTo>
                  <a:lnTo>
                    <a:pt x="100" y="223"/>
                  </a:lnTo>
                  <a:cubicBezTo>
                    <a:pt x="115" y="239"/>
                    <a:pt x="141" y="239"/>
                    <a:pt x="156" y="223"/>
                  </a:cubicBezTo>
                  <a:lnTo>
                    <a:pt x="310" y="71"/>
                  </a:lnTo>
                  <a:cubicBezTo>
                    <a:pt x="325" y="56"/>
                    <a:pt x="325" y="31"/>
                    <a:pt x="310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093012" y="3998672"/>
            <a:ext cx="872176" cy="904627"/>
            <a:chOff x="4524845" y="1888254"/>
            <a:chExt cx="556574" cy="577282"/>
          </a:xfrm>
          <a:solidFill>
            <a:schemeClr val="bg1">
              <a:lumMod val="50000"/>
            </a:schemeClr>
          </a:solidFill>
        </p:grpSpPr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4524845" y="1888254"/>
              <a:ext cx="556574" cy="577282"/>
            </a:xfrm>
            <a:custGeom>
              <a:avLst/>
              <a:gdLst>
                <a:gd name="T0" fmla="*/ 230 w 459"/>
                <a:gd name="T1" fmla="*/ 41 h 460"/>
                <a:gd name="T2" fmla="*/ 419 w 459"/>
                <a:gd name="T3" fmla="*/ 230 h 460"/>
                <a:gd name="T4" fmla="*/ 230 w 459"/>
                <a:gd name="T5" fmla="*/ 419 h 460"/>
                <a:gd name="T6" fmla="*/ 40 w 459"/>
                <a:gd name="T7" fmla="*/ 230 h 460"/>
                <a:gd name="T8" fmla="*/ 230 w 459"/>
                <a:gd name="T9" fmla="*/ 41 h 460"/>
                <a:gd name="T10" fmla="*/ 230 w 459"/>
                <a:gd name="T11" fmla="*/ 0 h 460"/>
                <a:gd name="T12" fmla="*/ 459 w 459"/>
                <a:gd name="T13" fmla="*/ 230 h 460"/>
                <a:gd name="T14" fmla="*/ 230 w 459"/>
                <a:gd name="T15" fmla="*/ 460 h 460"/>
                <a:gd name="T16" fmla="*/ 0 w 459"/>
                <a:gd name="T17" fmla="*/ 230 h 460"/>
                <a:gd name="T18" fmla="*/ 230 w 459"/>
                <a:gd name="T19" fmla="*/ 0 h 4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59" h="460">
                  <a:moveTo>
                    <a:pt x="230" y="41"/>
                  </a:moveTo>
                  <a:cubicBezTo>
                    <a:pt x="334" y="41"/>
                    <a:pt x="419" y="125"/>
                    <a:pt x="419" y="230"/>
                  </a:cubicBezTo>
                  <a:cubicBezTo>
                    <a:pt x="419" y="334"/>
                    <a:pt x="334" y="419"/>
                    <a:pt x="230" y="419"/>
                  </a:cubicBezTo>
                  <a:cubicBezTo>
                    <a:pt x="125" y="419"/>
                    <a:pt x="40" y="334"/>
                    <a:pt x="40" y="230"/>
                  </a:cubicBezTo>
                  <a:cubicBezTo>
                    <a:pt x="40" y="125"/>
                    <a:pt x="125" y="41"/>
                    <a:pt x="230" y="41"/>
                  </a:cubicBezTo>
                  <a:close/>
                  <a:moveTo>
                    <a:pt x="230" y="0"/>
                  </a:moveTo>
                  <a:cubicBezTo>
                    <a:pt x="356" y="0"/>
                    <a:pt x="459" y="103"/>
                    <a:pt x="459" y="230"/>
                  </a:cubicBezTo>
                  <a:cubicBezTo>
                    <a:pt x="459" y="357"/>
                    <a:pt x="356" y="460"/>
                    <a:pt x="230" y="460"/>
                  </a:cubicBezTo>
                  <a:cubicBezTo>
                    <a:pt x="103" y="460"/>
                    <a:pt x="0" y="357"/>
                    <a:pt x="0" y="230"/>
                  </a:cubicBezTo>
                  <a:cubicBezTo>
                    <a:pt x="0" y="103"/>
                    <a:pt x="103" y="0"/>
                    <a:pt x="2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34" name="Freeform 9"/>
            <p:cNvSpPr/>
            <p:nvPr/>
          </p:nvSpPr>
          <p:spPr bwMode="auto">
            <a:xfrm>
              <a:off x="4649400" y="2006601"/>
              <a:ext cx="322296" cy="332650"/>
            </a:xfrm>
            <a:custGeom>
              <a:avLst/>
              <a:gdLst>
                <a:gd name="T0" fmla="*/ 191 w 266"/>
                <a:gd name="T1" fmla="*/ 16 h 265"/>
                <a:gd name="T2" fmla="*/ 133 w 266"/>
                <a:gd name="T3" fmla="*/ 74 h 265"/>
                <a:gd name="T4" fmla="*/ 74 w 266"/>
                <a:gd name="T5" fmla="*/ 16 h 265"/>
                <a:gd name="T6" fmla="*/ 16 w 266"/>
                <a:gd name="T7" fmla="*/ 16 h 265"/>
                <a:gd name="T8" fmla="*/ 16 w 266"/>
                <a:gd name="T9" fmla="*/ 74 h 265"/>
                <a:gd name="T10" fmla="*/ 74 w 266"/>
                <a:gd name="T11" fmla="*/ 132 h 265"/>
                <a:gd name="T12" fmla="*/ 16 w 266"/>
                <a:gd name="T13" fmla="*/ 191 h 265"/>
                <a:gd name="T14" fmla="*/ 16 w 266"/>
                <a:gd name="T15" fmla="*/ 249 h 265"/>
                <a:gd name="T16" fmla="*/ 74 w 266"/>
                <a:gd name="T17" fmla="*/ 249 h 265"/>
                <a:gd name="T18" fmla="*/ 133 w 266"/>
                <a:gd name="T19" fmla="*/ 191 h 265"/>
                <a:gd name="T20" fmla="*/ 191 w 266"/>
                <a:gd name="T21" fmla="*/ 249 h 265"/>
                <a:gd name="T22" fmla="*/ 249 w 266"/>
                <a:gd name="T23" fmla="*/ 249 h 265"/>
                <a:gd name="T24" fmla="*/ 249 w 266"/>
                <a:gd name="T25" fmla="*/ 191 h 265"/>
                <a:gd name="T26" fmla="*/ 191 w 266"/>
                <a:gd name="T27" fmla="*/ 132 h 265"/>
                <a:gd name="T28" fmla="*/ 249 w 266"/>
                <a:gd name="T29" fmla="*/ 74 h 265"/>
                <a:gd name="T30" fmla="*/ 249 w 266"/>
                <a:gd name="T31" fmla="*/ 16 h 265"/>
                <a:gd name="T32" fmla="*/ 191 w 266"/>
                <a:gd name="T33" fmla="*/ 16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265">
                  <a:moveTo>
                    <a:pt x="191" y="16"/>
                  </a:moveTo>
                  <a:lnTo>
                    <a:pt x="133" y="74"/>
                  </a:lnTo>
                  <a:lnTo>
                    <a:pt x="74" y="16"/>
                  </a:lnTo>
                  <a:cubicBezTo>
                    <a:pt x="58" y="0"/>
                    <a:pt x="32" y="0"/>
                    <a:pt x="16" y="16"/>
                  </a:cubicBezTo>
                  <a:cubicBezTo>
                    <a:pt x="0" y="32"/>
                    <a:pt x="0" y="58"/>
                    <a:pt x="16" y="74"/>
                  </a:cubicBezTo>
                  <a:lnTo>
                    <a:pt x="74" y="132"/>
                  </a:lnTo>
                  <a:lnTo>
                    <a:pt x="16" y="191"/>
                  </a:lnTo>
                  <a:cubicBezTo>
                    <a:pt x="0" y="207"/>
                    <a:pt x="0" y="233"/>
                    <a:pt x="16" y="249"/>
                  </a:cubicBezTo>
                  <a:cubicBezTo>
                    <a:pt x="32" y="265"/>
                    <a:pt x="58" y="265"/>
                    <a:pt x="74" y="249"/>
                  </a:cubicBezTo>
                  <a:lnTo>
                    <a:pt x="133" y="191"/>
                  </a:lnTo>
                  <a:lnTo>
                    <a:pt x="191" y="249"/>
                  </a:lnTo>
                  <a:cubicBezTo>
                    <a:pt x="207" y="265"/>
                    <a:pt x="233" y="265"/>
                    <a:pt x="249" y="249"/>
                  </a:cubicBezTo>
                  <a:cubicBezTo>
                    <a:pt x="266" y="233"/>
                    <a:pt x="266" y="207"/>
                    <a:pt x="249" y="191"/>
                  </a:cubicBezTo>
                  <a:lnTo>
                    <a:pt x="191" y="132"/>
                  </a:lnTo>
                  <a:lnTo>
                    <a:pt x="249" y="74"/>
                  </a:lnTo>
                  <a:cubicBezTo>
                    <a:pt x="266" y="58"/>
                    <a:pt x="266" y="32"/>
                    <a:pt x="249" y="16"/>
                  </a:cubicBezTo>
                  <a:cubicBezTo>
                    <a:pt x="233" y="0"/>
                    <a:pt x="207" y="0"/>
                    <a:pt x="191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392" tIns="45696" rIns="91392" bIns="45696" numCol="1" anchor="t" anchorCtr="0" compatLnSpc="1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endParaRPr lang="zh-CN" altLang="en-US" sz="1799">
                <a:solidFill>
                  <a:srgbClr val="302A28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35" name="TextBox 43"/>
          <p:cNvSpPr txBox="1"/>
          <p:nvPr/>
        </p:nvSpPr>
        <p:spPr>
          <a:xfrm>
            <a:off x="6536976" y="553357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sp>
        <p:nvSpPr>
          <p:cNvPr id="38" name="TextBox 47"/>
          <p:cNvSpPr txBox="1"/>
          <p:nvPr/>
        </p:nvSpPr>
        <p:spPr>
          <a:xfrm>
            <a:off x="8765742" y="5010839"/>
            <a:ext cx="2001055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sp>
        <p:nvSpPr>
          <p:cNvPr id="39" name="TextBox 48"/>
          <p:cNvSpPr txBox="1"/>
          <p:nvPr/>
        </p:nvSpPr>
        <p:spPr>
          <a:xfrm>
            <a:off x="8765743" y="5533579"/>
            <a:ext cx="2532617" cy="39990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400" b="1">
                <a:solidFill>
                  <a:schemeClr val="accent3"/>
                </a:solidFill>
                <a:latin typeface="+mj-ea"/>
                <a:ea typeface="+mj-ea"/>
              </a:defRPr>
            </a:lvl1pPr>
          </a:lstStyle>
          <a:p>
            <a:pPr algn="l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1999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●</a:t>
            </a:r>
            <a:r>
              <a:rPr lang="zh-CN" altLang="en-US" sz="1600" b="0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请输入文字</a:t>
            </a:r>
          </a:p>
        </p:txBody>
      </p:sp>
      <p:grpSp>
        <p:nvGrpSpPr>
          <p:cNvPr id="44" name="组合 43"/>
          <p:cNvGrpSpPr/>
          <p:nvPr/>
        </p:nvGrpSpPr>
        <p:grpSpPr>
          <a:xfrm>
            <a:off x="3325911" y="4259000"/>
            <a:ext cx="5048783" cy="1674482"/>
            <a:chOff x="3325911" y="2633399"/>
            <a:chExt cx="5048783" cy="3143611"/>
          </a:xfrm>
        </p:grpSpPr>
        <p:cxnSp>
          <p:nvCxnSpPr>
            <p:cNvPr id="42" name="直接连接符 41"/>
            <p:cNvCxnSpPr/>
            <p:nvPr/>
          </p:nvCxnSpPr>
          <p:spPr bwMode="auto">
            <a:xfrm>
              <a:off x="8374694" y="2633399"/>
              <a:ext cx="0" cy="314361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43" name="直接连接符 42"/>
            <p:cNvCxnSpPr/>
            <p:nvPr/>
          </p:nvCxnSpPr>
          <p:spPr bwMode="auto">
            <a:xfrm>
              <a:off x="3325911" y="2633399"/>
              <a:ext cx="0" cy="3143611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</p:spTree>
    <p:extLst>
      <p:ext uri="{BB962C8B-B14F-4D97-AF65-F5344CB8AC3E}">
        <p14:creationId xmlns:p14="http://schemas.microsoft.com/office/powerpoint/2010/main" val="2663623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250"/>
                            </p:stCondLst>
                            <p:childTnLst>
                              <p:par>
                                <p:cTn id="6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82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  <p:bldP spid="13" grpId="0"/>
      <p:bldP spid="20" grpId="0"/>
      <p:bldP spid="24" grpId="0"/>
      <p:bldP spid="25" grpId="0"/>
      <p:bldP spid="28" grpId="0"/>
      <p:bldP spid="35" grpId="0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8810" y="1553670"/>
            <a:ext cx="3137975" cy="930357"/>
            <a:chOff x="1597385" y="1553670"/>
            <a:chExt cx="3137975" cy="930357"/>
          </a:xfrm>
        </p:grpSpPr>
        <p:sp>
          <p:nvSpPr>
            <p:cNvPr id="4" name="TextBox 28"/>
            <p:cNvSpPr txBox="1"/>
            <p:nvPr/>
          </p:nvSpPr>
          <p:spPr>
            <a:xfrm>
              <a:off x="2802162" y="1553670"/>
              <a:ext cx="190436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000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请输入标题</a:t>
              </a:r>
            </a:p>
          </p:txBody>
        </p:sp>
        <p:sp>
          <p:nvSpPr>
            <p:cNvPr id="5" name="TextBox 29"/>
            <p:cNvSpPr txBox="1"/>
            <p:nvPr/>
          </p:nvSpPr>
          <p:spPr>
            <a:xfrm>
              <a:off x="1597385" y="1960807"/>
              <a:ext cx="3137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>
                  <a:solidFill>
                    <a:schemeClr val="bg2"/>
                  </a:soli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741110" y="1587957"/>
            <a:ext cx="3137975" cy="917064"/>
            <a:chOff x="7693485" y="1587957"/>
            <a:chExt cx="3137975" cy="917064"/>
          </a:xfrm>
        </p:grpSpPr>
        <p:sp>
          <p:nvSpPr>
            <p:cNvPr id="7" name="TextBox 30"/>
            <p:cNvSpPr txBox="1"/>
            <p:nvPr/>
          </p:nvSpPr>
          <p:spPr>
            <a:xfrm>
              <a:off x="7697281" y="1587957"/>
              <a:ext cx="1904366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请输入标题</a:t>
              </a:r>
            </a:p>
          </p:txBody>
        </p:sp>
        <p:sp>
          <p:nvSpPr>
            <p:cNvPr id="8" name="TextBox 31"/>
            <p:cNvSpPr txBox="1"/>
            <p:nvPr/>
          </p:nvSpPr>
          <p:spPr>
            <a:xfrm>
              <a:off x="7693485" y="1981801"/>
              <a:ext cx="3137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>
                  <a:solidFill>
                    <a:schemeClr val="bg2"/>
                  </a:solidFill>
                  <a:latin typeface="+mn-ea"/>
                  <a:ea typeface="+mn-ea"/>
                </a:defRPr>
              </a:lvl1pPr>
            </a:lstStyle>
            <a:p>
              <a:pPr algn="l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248130" y="3165147"/>
            <a:ext cx="3145534" cy="927329"/>
            <a:chOff x="8105255" y="3165147"/>
            <a:chExt cx="3145534" cy="927329"/>
          </a:xfrm>
        </p:grpSpPr>
        <p:sp>
          <p:nvSpPr>
            <p:cNvPr id="10" name="TextBox 32"/>
            <p:cNvSpPr txBox="1"/>
            <p:nvPr/>
          </p:nvSpPr>
          <p:spPr>
            <a:xfrm>
              <a:off x="8105255" y="3165147"/>
              <a:ext cx="2010698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请输入标题</a:t>
              </a:r>
            </a:p>
          </p:txBody>
        </p:sp>
        <p:sp>
          <p:nvSpPr>
            <p:cNvPr id="11" name="TextBox 33"/>
            <p:cNvSpPr txBox="1"/>
            <p:nvPr/>
          </p:nvSpPr>
          <p:spPr>
            <a:xfrm>
              <a:off x="8112814" y="3569256"/>
              <a:ext cx="3137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+mn-ea"/>
                  <a:ea typeface="+mn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645922" y="4786798"/>
            <a:ext cx="3137975" cy="928882"/>
            <a:chOff x="7598297" y="4786798"/>
            <a:chExt cx="3137975" cy="928882"/>
          </a:xfrm>
        </p:grpSpPr>
        <p:sp>
          <p:nvSpPr>
            <p:cNvPr id="13" name="TextBox 34"/>
            <p:cNvSpPr txBox="1"/>
            <p:nvPr/>
          </p:nvSpPr>
          <p:spPr>
            <a:xfrm>
              <a:off x="7598297" y="4786798"/>
              <a:ext cx="2446998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请输入标题</a:t>
              </a:r>
            </a:p>
          </p:txBody>
        </p:sp>
        <p:sp>
          <p:nvSpPr>
            <p:cNvPr id="14" name="TextBox 35"/>
            <p:cNvSpPr txBox="1"/>
            <p:nvPr/>
          </p:nvSpPr>
          <p:spPr>
            <a:xfrm>
              <a:off x="7598297" y="5192460"/>
              <a:ext cx="3137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2"/>
                  </a:solidFill>
                  <a:latin typeface="+mn-ea"/>
                  <a:ea typeface="+mn-ea"/>
                </a:defRPr>
              </a:lvl1pPr>
            </a:lstStyle>
            <a:p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592813" y="4793482"/>
            <a:ext cx="3137975" cy="917043"/>
            <a:chOff x="1621388" y="4793482"/>
            <a:chExt cx="3137975" cy="917043"/>
          </a:xfrm>
        </p:grpSpPr>
        <p:sp>
          <p:nvSpPr>
            <p:cNvPr id="16" name="TextBox 36"/>
            <p:cNvSpPr txBox="1"/>
            <p:nvPr/>
          </p:nvSpPr>
          <p:spPr>
            <a:xfrm>
              <a:off x="2704542" y="4793482"/>
              <a:ext cx="2010698" cy="3999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defRPr/>
              </a:pPr>
              <a:r>
                <a:rPr lang="zh-CN" altLang="en-US" sz="2000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请输入标题</a:t>
              </a:r>
            </a:p>
          </p:txBody>
        </p:sp>
        <p:sp>
          <p:nvSpPr>
            <p:cNvPr id="17" name="TextBox 37"/>
            <p:cNvSpPr txBox="1"/>
            <p:nvPr/>
          </p:nvSpPr>
          <p:spPr>
            <a:xfrm>
              <a:off x="1621388" y="5187305"/>
              <a:ext cx="3137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000"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8048" y="3165147"/>
            <a:ext cx="3137975" cy="897355"/>
            <a:chOff x="846623" y="3165147"/>
            <a:chExt cx="3137975" cy="897355"/>
          </a:xfrm>
        </p:grpSpPr>
        <p:sp>
          <p:nvSpPr>
            <p:cNvPr id="19" name="TextBox 38"/>
            <p:cNvSpPr txBox="1"/>
            <p:nvPr/>
          </p:nvSpPr>
          <p:spPr>
            <a:xfrm>
              <a:off x="2483940" y="3165147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defRPr/>
              </a:pPr>
              <a:r>
                <a:rPr lang="zh-CN" altLang="en-US" sz="2000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请输入标题</a:t>
              </a:r>
            </a:p>
          </p:txBody>
        </p:sp>
        <p:sp>
          <p:nvSpPr>
            <p:cNvPr id="20" name="TextBox 59"/>
            <p:cNvSpPr txBox="1"/>
            <p:nvPr/>
          </p:nvSpPr>
          <p:spPr>
            <a:xfrm>
              <a:off x="846623" y="3539282"/>
              <a:ext cx="313797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800">
                  <a:solidFill>
                    <a:schemeClr val="tx2"/>
                  </a:solidFill>
                  <a:latin typeface="+mn-ea"/>
                  <a:ea typeface="+mn-ea"/>
                </a:defRPr>
              </a:lvl1pPr>
            </a:lstStyle>
            <a:p>
              <a:pPr algn="r"/>
              <a:r>
                <a:rPr lang="zh-CN" altLang="en-US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此处添加详细文本描述，文字内容建议与标题相关尽量简洁生动</a:t>
              </a:r>
              <a:r>
                <a:rPr lang="en-US" altLang="zh-CN" sz="140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……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73009" y="1882766"/>
            <a:ext cx="3773160" cy="3496649"/>
            <a:chOff x="4273009" y="1882766"/>
            <a:chExt cx="3773160" cy="3496649"/>
          </a:xfrm>
        </p:grpSpPr>
        <p:grpSp>
          <p:nvGrpSpPr>
            <p:cNvPr id="22" name="组合 21"/>
            <p:cNvGrpSpPr/>
            <p:nvPr/>
          </p:nvGrpSpPr>
          <p:grpSpPr>
            <a:xfrm>
              <a:off x="4273009" y="1882766"/>
              <a:ext cx="3773160" cy="3496649"/>
              <a:chOff x="4275234" y="1881961"/>
              <a:chExt cx="3775125" cy="3498470"/>
            </a:xfrm>
            <a:solidFill>
              <a:schemeClr val="bg1"/>
            </a:solidFill>
          </p:grpSpPr>
          <p:grpSp>
            <p:nvGrpSpPr>
              <p:cNvPr id="33" name="组合 32"/>
              <p:cNvGrpSpPr/>
              <p:nvPr/>
            </p:nvGrpSpPr>
            <p:grpSpPr>
              <a:xfrm>
                <a:off x="4275234" y="1890318"/>
                <a:ext cx="3318624" cy="3485729"/>
                <a:chOff x="4275234" y="1890318"/>
                <a:chExt cx="3318624" cy="3485729"/>
              </a:xfrm>
              <a:grpFill/>
            </p:grpSpPr>
            <p:sp>
              <p:nvSpPr>
                <p:cNvPr id="38" name="Isosceles Triangle 3"/>
                <p:cNvSpPr/>
                <p:nvPr/>
              </p:nvSpPr>
              <p:spPr>
                <a:xfrm rot="12600000" flipH="1">
                  <a:off x="5877521" y="1890318"/>
                  <a:ext cx="1716337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6646" h="2057361">
                      <a:moveTo>
                        <a:pt x="50507" y="1635375"/>
                      </a:moveTo>
                      <a:cubicBezTo>
                        <a:pt x="190339" y="1901653"/>
                        <a:pt x="604898" y="2057361"/>
                        <a:pt x="1097276" y="2057361"/>
                      </a:cubicBezTo>
                      <a:cubicBezTo>
                        <a:pt x="1439870" y="2057361"/>
                        <a:pt x="2107216" y="1912345"/>
                        <a:pt x="2186646" y="1517443"/>
                      </a:cubicBezTo>
                      <a:cubicBezTo>
                        <a:pt x="2145694" y="1508942"/>
                        <a:pt x="2105984" y="1493643"/>
                        <a:pt x="2067706" y="1471954"/>
                      </a:cubicBezTo>
                      <a:cubicBezTo>
                        <a:pt x="1813102" y="1327693"/>
                        <a:pt x="1510947" y="670352"/>
                        <a:pt x="1214994" y="81058"/>
                      </a:cubicBezTo>
                      <a:lnTo>
                        <a:pt x="1261793" y="0"/>
                      </a:lnTo>
                      <a:lnTo>
                        <a:pt x="778206" y="0"/>
                      </a:lnTo>
                      <a:cubicBezTo>
                        <a:pt x="415839" y="550951"/>
                        <a:pt x="-2358" y="1141294"/>
                        <a:pt x="11" y="1433918"/>
                      </a:cubicBezTo>
                      <a:cubicBezTo>
                        <a:pt x="599" y="1506589"/>
                        <a:pt x="18237" y="1573926"/>
                        <a:pt x="50507" y="1635375"/>
                      </a:cubicBezTo>
                      <a:close/>
                    </a:path>
                  </a:pathLst>
                </a:custGeom>
                <a:solidFill>
                  <a:srgbClr val="00F2CE"/>
                </a:solidFill>
                <a:ln w="57150"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 dirty="0">
                    <a:solidFill>
                      <a:srgbClr val="302A28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39" name="Isosceles Triangle 3"/>
                <p:cNvSpPr/>
                <p:nvPr/>
              </p:nvSpPr>
              <p:spPr>
                <a:xfrm rot="5400000">
                  <a:off x="4225953" y="2839941"/>
                  <a:ext cx="1713423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2933" h="2057361">
                      <a:moveTo>
                        <a:pt x="38879" y="1635374"/>
                      </a:moveTo>
                      <a:cubicBezTo>
                        <a:pt x="20780" y="1600909"/>
                        <a:pt x="7284" y="1564592"/>
                        <a:pt x="0" y="1526256"/>
                      </a:cubicBezTo>
                      <a:cubicBezTo>
                        <a:pt x="22828" y="1518153"/>
                        <a:pt x="45187" y="1507839"/>
                        <a:pt x="67077" y="1495436"/>
                      </a:cubicBezTo>
                      <a:cubicBezTo>
                        <a:pt x="321681" y="1351176"/>
                        <a:pt x="623835" y="693835"/>
                        <a:pt x="919789" y="104541"/>
                      </a:cubicBezTo>
                      <a:lnTo>
                        <a:pt x="859433" y="0"/>
                      </a:lnTo>
                      <a:lnTo>
                        <a:pt x="1410055" y="0"/>
                      </a:lnTo>
                      <a:cubicBezTo>
                        <a:pt x="1769230" y="531536"/>
                        <a:pt x="2179619" y="1090065"/>
                        <a:pt x="2182914" y="1433918"/>
                      </a:cubicBezTo>
                      <a:cubicBezTo>
                        <a:pt x="2187305" y="1892075"/>
                        <a:pt x="1451404" y="2057361"/>
                        <a:pt x="1085649" y="2057361"/>
                      </a:cubicBezTo>
                      <a:cubicBezTo>
                        <a:pt x="593271" y="2057361"/>
                        <a:pt x="178712" y="1901652"/>
                        <a:pt x="38879" y="1635374"/>
                      </a:cubicBezTo>
                      <a:close/>
                    </a:path>
                  </a:pathLst>
                </a:custGeom>
                <a:solidFill>
                  <a:srgbClr val="00F2CE"/>
                </a:solidFill>
                <a:ln w="57150">
                  <a:noFill/>
                </a:ln>
                <a:effectLst/>
              </p:spPr>
              <p:style>
                <a:lnRef idx="1">
                  <a:schemeClr val="accent5"/>
                </a:lnRef>
                <a:fillRef idx="3">
                  <a:schemeClr val="accent5"/>
                </a:fillRef>
                <a:effectRef idx="2">
                  <a:schemeClr val="accent5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40" name="Isosceles Triangle 3"/>
                <p:cNvSpPr/>
                <p:nvPr/>
              </p:nvSpPr>
              <p:spPr>
                <a:xfrm rot="19800000">
                  <a:off x="5859228" y="3761187"/>
                  <a:ext cx="1709934" cy="1614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8487" h="2057361">
                      <a:moveTo>
                        <a:pt x="895695" y="0"/>
                      </a:moveTo>
                      <a:lnTo>
                        <a:pt x="1405609" y="0"/>
                      </a:lnTo>
                      <a:cubicBezTo>
                        <a:pt x="1764784" y="531537"/>
                        <a:pt x="2175173" y="1090065"/>
                        <a:pt x="2178468" y="1433918"/>
                      </a:cubicBezTo>
                      <a:cubicBezTo>
                        <a:pt x="2182859" y="1892075"/>
                        <a:pt x="1446958" y="2057361"/>
                        <a:pt x="1081203" y="2057361"/>
                      </a:cubicBezTo>
                      <a:cubicBezTo>
                        <a:pt x="535014" y="2057361"/>
                        <a:pt x="84582" y="1865759"/>
                        <a:pt x="0" y="1543817"/>
                      </a:cubicBezTo>
                      <a:cubicBezTo>
                        <a:pt x="36694" y="1536726"/>
                        <a:pt x="72316" y="1522332"/>
                        <a:pt x="107037" y="1501840"/>
                      </a:cubicBezTo>
                      <a:cubicBezTo>
                        <a:pt x="403175" y="1327060"/>
                        <a:pt x="681680" y="692388"/>
                        <a:pt x="962417" y="115565"/>
                      </a:cubicBezTo>
                      <a:close/>
                    </a:path>
                  </a:pathLst>
                </a:custGeom>
                <a:solidFill>
                  <a:srgbClr val="00F2CE"/>
                </a:solidFill>
                <a:ln w="57150">
                  <a:noFill/>
                </a:ln>
                <a:effectLst/>
              </p:spPr>
              <p:style>
                <a:lnRef idx="1">
                  <a:schemeClr val="accent3"/>
                </a:lnRef>
                <a:fillRef idx="3">
                  <a:schemeClr val="accent3"/>
                </a:fillRef>
                <a:effectRef idx="2">
                  <a:schemeClr val="accent3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</p:grpSp>
          <p:grpSp>
            <p:nvGrpSpPr>
              <p:cNvPr id="34" name="组合 33"/>
              <p:cNvGrpSpPr/>
              <p:nvPr/>
            </p:nvGrpSpPr>
            <p:grpSpPr>
              <a:xfrm>
                <a:off x="4760278" y="1881961"/>
                <a:ext cx="3290081" cy="3498470"/>
                <a:chOff x="4760278" y="1881961"/>
                <a:chExt cx="3290081" cy="3498470"/>
              </a:xfrm>
              <a:grpFill/>
            </p:grpSpPr>
            <p:sp>
              <p:nvSpPr>
                <p:cNvPr id="35" name="Isosceles Triangle 3"/>
                <p:cNvSpPr/>
                <p:nvPr/>
              </p:nvSpPr>
              <p:spPr>
                <a:xfrm rot="19800000" flipV="1">
                  <a:off x="4760278" y="1881961"/>
                  <a:ext cx="1717535" cy="1614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8171" h="2057361">
                      <a:moveTo>
                        <a:pt x="1097276" y="2057361"/>
                      </a:moveTo>
                      <a:cubicBezTo>
                        <a:pt x="1443899" y="2057361"/>
                        <a:pt x="2122958" y="1908914"/>
                        <a:pt x="2188171" y="1503241"/>
                      </a:cubicBezTo>
                      <a:cubicBezTo>
                        <a:pt x="2163927" y="1495178"/>
                        <a:pt x="2140286" y="1484410"/>
                        <a:pt x="2117168" y="1471311"/>
                      </a:cubicBezTo>
                      <a:cubicBezTo>
                        <a:pt x="1862564" y="1327050"/>
                        <a:pt x="1560409" y="669709"/>
                        <a:pt x="1264456" y="80415"/>
                      </a:cubicBezTo>
                      <a:lnTo>
                        <a:pt x="1310883" y="0"/>
                      </a:lnTo>
                      <a:lnTo>
                        <a:pt x="778206" y="0"/>
                      </a:lnTo>
                      <a:cubicBezTo>
                        <a:pt x="415839" y="550951"/>
                        <a:pt x="-2358" y="1141295"/>
                        <a:pt x="11" y="1433918"/>
                      </a:cubicBezTo>
                      <a:cubicBezTo>
                        <a:pt x="3148" y="1821495"/>
                        <a:pt x="491273" y="2057361"/>
                        <a:pt x="1097276" y="2057361"/>
                      </a:cubicBezTo>
                      <a:close/>
                    </a:path>
                  </a:pathLst>
                </a:custGeom>
                <a:solidFill>
                  <a:srgbClr val="0061D5"/>
                </a:solidFill>
                <a:ln w="57150">
                  <a:noFill/>
                </a:ln>
                <a:effectLst/>
              </p:spPr>
              <p:style>
                <a:lnRef idx="1">
                  <a:schemeClr val="accent6"/>
                </a:lnRef>
                <a:fillRef idx="3">
                  <a:schemeClr val="accent6"/>
                </a:fillRef>
                <a:effectRef idx="2">
                  <a:schemeClr val="accent6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rgbClr val="302A28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36" name="Isosceles Triangle 3"/>
                <p:cNvSpPr/>
                <p:nvPr/>
              </p:nvSpPr>
              <p:spPr>
                <a:xfrm rot="16200000" flipH="1">
                  <a:off x="6387238" y="2842800"/>
                  <a:ext cx="1711382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80334" h="2057361">
                      <a:moveTo>
                        <a:pt x="252332" y="813832"/>
                      </a:moveTo>
                      <a:cubicBezTo>
                        <a:pt x="102783" y="1066864"/>
                        <a:pt x="-1174" y="1287606"/>
                        <a:pt x="11" y="1433919"/>
                      </a:cubicBezTo>
                      <a:cubicBezTo>
                        <a:pt x="3148" y="1821495"/>
                        <a:pt x="491273" y="2057361"/>
                        <a:pt x="1097276" y="2057361"/>
                      </a:cubicBezTo>
                      <a:cubicBezTo>
                        <a:pt x="1433748" y="2057361"/>
                        <a:pt x="2083468" y="1917482"/>
                        <a:pt x="2180334" y="1537981"/>
                      </a:cubicBezTo>
                      <a:cubicBezTo>
                        <a:pt x="2151229" y="1529910"/>
                        <a:pt x="2122821" y="1517403"/>
                        <a:pt x="2094992" y="1500978"/>
                      </a:cubicBezTo>
                      <a:cubicBezTo>
                        <a:pt x="1798854" y="1326198"/>
                        <a:pt x="1520348" y="691527"/>
                        <a:pt x="1239612" y="114703"/>
                      </a:cubicBezTo>
                      <a:lnTo>
                        <a:pt x="1305836" y="0"/>
                      </a:lnTo>
                      <a:lnTo>
                        <a:pt x="778206" y="0"/>
                      </a:lnTo>
                      <a:cubicBezTo>
                        <a:pt x="597022" y="275475"/>
                        <a:pt x="401881" y="560799"/>
                        <a:pt x="252332" y="813832"/>
                      </a:cubicBezTo>
                      <a:close/>
                    </a:path>
                  </a:pathLst>
                </a:custGeom>
                <a:solidFill>
                  <a:srgbClr val="0061D5"/>
                </a:solidFill>
                <a:ln w="57150">
                  <a:noFill/>
                </a:ln>
                <a:effectLst/>
              </p:spPr>
              <p:style>
                <a:lnRef idx="1">
                  <a:schemeClr val="accent2"/>
                </a:lnRef>
                <a:fillRef idx="3">
                  <a:schemeClr val="accent2"/>
                </a:fillRef>
                <a:effectRef idx="2">
                  <a:schemeClr val="accent2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  <p:sp>
              <p:nvSpPr>
                <p:cNvPr id="37" name="Isosceles Triangle 3"/>
                <p:cNvSpPr/>
                <p:nvPr/>
              </p:nvSpPr>
              <p:spPr>
                <a:xfrm rot="1800000">
                  <a:off x="4796683" y="3765570"/>
                  <a:ext cx="1709082" cy="1614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77404" h="2057361">
                      <a:moveTo>
                        <a:pt x="846196" y="0"/>
                      </a:moveTo>
                      <a:lnTo>
                        <a:pt x="1404526" y="0"/>
                      </a:lnTo>
                      <a:cubicBezTo>
                        <a:pt x="1763701" y="531536"/>
                        <a:pt x="2174090" y="1090065"/>
                        <a:pt x="2177385" y="1433918"/>
                      </a:cubicBezTo>
                      <a:cubicBezTo>
                        <a:pt x="2181776" y="1892075"/>
                        <a:pt x="1445875" y="2057361"/>
                        <a:pt x="1080120" y="2057361"/>
                      </a:cubicBezTo>
                      <a:cubicBezTo>
                        <a:pt x="536352" y="2057361"/>
                        <a:pt x="87494" y="1867454"/>
                        <a:pt x="0" y="1548095"/>
                      </a:cubicBezTo>
                      <a:lnTo>
                        <a:pt x="66534" y="1517422"/>
                      </a:lnTo>
                      <a:cubicBezTo>
                        <a:pt x="362672" y="1342642"/>
                        <a:pt x="641178" y="707971"/>
                        <a:pt x="921914" y="131147"/>
                      </a:cubicBezTo>
                      <a:close/>
                    </a:path>
                  </a:pathLst>
                </a:custGeom>
                <a:solidFill>
                  <a:srgbClr val="0061D5"/>
                </a:solidFill>
                <a:ln w="57150">
                  <a:noFill/>
                </a:ln>
                <a:effectLst/>
              </p:spPr>
              <p:style>
                <a:lnRef idx="1">
                  <a:schemeClr val="accent4"/>
                </a:lnRef>
                <a:fillRef idx="3">
                  <a:schemeClr val="accent4"/>
                </a:fillRef>
                <a:effectRef idx="2">
                  <a:schemeClr val="accent4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en-US" sz="1799">
                    <a:solidFill>
                      <a:schemeClr val="bg1"/>
                    </a:solidFill>
                    <a:latin typeface="HarmonyOS Sans SC" panose="00000500000000000000" pitchFamily="2" charset="-122"/>
                    <a:ea typeface="HarmonyOS Sans SC" panose="00000500000000000000" pitchFamily="2" charset="-122"/>
                    <a:cs typeface="阿里巴巴普惠体 2.0 55 Regular" panose="00020600040101010101" pitchFamily="18" charset="-122"/>
                    <a:sym typeface="HarmonyOS Sans SC" panose="00000500000000000000" pitchFamily="2" charset="-122"/>
                  </a:endParaRPr>
                </a:p>
              </p:txBody>
            </p:sp>
          </p:grpSp>
        </p:grpSp>
        <p:grpSp>
          <p:nvGrpSpPr>
            <p:cNvPr id="23" name="Group 11"/>
            <p:cNvGrpSpPr/>
            <p:nvPr/>
          </p:nvGrpSpPr>
          <p:grpSpPr>
            <a:xfrm rot="19800000">
              <a:off x="5387972" y="2846267"/>
              <a:ext cx="1560001" cy="1560000"/>
              <a:chOff x="3848653" y="2984453"/>
              <a:chExt cx="1446696" cy="1446697"/>
            </a:xfrm>
            <a:solidFill>
              <a:schemeClr val="accent1"/>
            </a:solidFill>
          </p:grpSpPr>
          <p:sp>
            <p:nvSpPr>
              <p:cNvPr id="31" name="Oval 12"/>
              <p:cNvSpPr/>
              <p:nvPr/>
            </p:nvSpPr>
            <p:spPr>
              <a:xfrm>
                <a:off x="3848653" y="2984453"/>
                <a:ext cx="1446696" cy="1446697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en-US" sz="1999" dirty="0">
                  <a:solidFill>
                    <a:srgbClr val="302A28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32" name="Oval 13"/>
              <p:cNvSpPr>
                <a:spLocks noChangeAspect="1"/>
              </p:cNvSpPr>
              <p:nvPr/>
            </p:nvSpPr>
            <p:spPr>
              <a:xfrm>
                <a:off x="3920984" y="3056787"/>
                <a:ext cx="1302026" cy="130202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>
                  <a:defRPr/>
                </a:pPr>
                <a:endParaRPr lang="en-US" sz="2399" b="1" dirty="0">
                  <a:solidFill>
                    <a:srgbClr val="302A28"/>
                  </a:solidFill>
                  <a:effectLst>
                    <a:outerShdw blurRad="50800" dist="38100" dir="5400000" algn="t" rotWithShape="0">
                      <a:prstClr val="black">
                        <a:alpha val="40000"/>
                      </a:prstClr>
                    </a:outerShdw>
                  </a:effectLst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24" name="TextBox 61"/>
            <p:cNvSpPr txBox="1"/>
            <p:nvPr/>
          </p:nvSpPr>
          <p:spPr>
            <a:xfrm>
              <a:off x="5440697" y="3213576"/>
              <a:ext cx="1437783" cy="8307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输入</a:t>
              </a:r>
              <a:endParaRPr lang="en-US" altLang="zh-CN" sz="2399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399" b="1" dirty="0">
                  <a:solidFill>
                    <a:srgbClr val="2E2E2E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标题</a:t>
              </a:r>
            </a:p>
          </p:txBody>
        </p:sp>
        <p:sp>
          <p:nvSpPr>
            <p:cNvPr id="25" name="TextBox 20"/>
            <p:cNvSpPr txBox="1">
              <a:spLocks noChangeArrowheads="1"/>
            </p:cNvSpPr>
            <p:nvPr/>
          </p:nvSpPr>
          <p:spPr bwMode="auto">
            <a:xfrm flipH="1">
              <a:off x="5248774" y="2247050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1</a:t>
              </a:r>
            </a:p>
          </p:txBody>
        </p:sp>
        <p:sp>
          <p:nvSpPr>
            <p:cNvPr id="26" name="TextBox 20"/>
            <p:cNvSpPr txBox="1">
              <a:spLocks noChangeArrowheads="1"/>
            </p:cNvSpPr>
            <p:nvPr/>
          </p:nvSpPr>
          <p:spPr bwMode="auto">
            <a:xfrm flipH="1">
              <a:off x="6516400" y="2209649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2</a:t>
              </a:r>
            </a:p>
          </p:txBody>
        </p:sp>
        <p:sp>
          <p:nvSpPr>
            <p:cNvPr id="27" name="TextBox 20"/>
            <p:cNvSpPr txBox="1">
              <a:spLocks noChangeArrowheads="1"/>
            </p:cNvSpPr>
            <p:nvPr/>
          </p:nvSpPr>
          <p:spPr bwMode="auto">
            <a:xfrm flipH="1">
              <a:off x="7159528" y="3240401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3</a:t>
              </a:r>
            </a:p>
          </p:txBody>
        </p:sp>
        <p:sp>
          <p:nvSpPr>
            <p:cNvPr id="28" name="TextBox 20"/>
            <p:cNvSpPr txBox="1">
              <a:spLocks noChangeArrowheads="1"/>
            </p:cNvSpPr>
            <p:nvPr/>
          </p:nvSpPr>
          <p:spPr bwMode="auto">
            <a:xfrm flipH="1">
              <a:off x="6629453" y="4407952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4</a:t>
              </a:r>
            </a:p>
          </p:txBody>
        </p:sp>
        <p:sp>
          <p:nvSpPr>
            <p:cNvPr id="29" name="TextBox 20"/>
            <p:cNvSpPr txBox="1">
              <a:spLocks noChangeArrowheads="1"/>
            </p:cNvSpPr>
            <p:nvPr/>
          </p:nvSpPr>
          <p:spPr bwMode="auto">
            <a:xfrm flipH="1">
              <a:off x="5348737" y="4382899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chemeClr val="bg1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5</a:t>
              </a:r>
            </a:p>
          </p:txBody>
        </p:sp>
        <p:sp>
          <p:nvSpPr>
            <p:cNvPr id="30" name="TextBox 20"/>
            <p:cNvSpPr txBox="1">
              <a:spLocks noChangeArrowheads="1"/>
            </p:cNvSpPr>
            <p:nvPr/>
          </p:nvSpPr>
          <p:spPr bwMode="auto">
            <a:xfrm flipH="1">
              <a:off x="4737640" y="3440809"/>
              <a:ext cx="438769" cy="5854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fontAlgn="base" hangingPunct="1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en-US" sz="3198" b="1" dirty="0">
                  <a:solidFill>
                    <a:srgbClr val="FFFFFF"/>
                  </a:solidFill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rPr>
                <a:t>6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2082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27436" y="212835"/>
            <a:ext cx="43251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3" name="Group 38"/>
          <p:cNvGrpSpPr>
            <a:grpSpLocks/>
          </p:cNvGrpSpPr>
          <p:nvPr/>
        </p:nvGrpSpPr>
        <p:grpSpPr bwMode="auto">
          <a:xfrm>
            <a:off x="7125356" y="1927909"/>
            <a:ext cx="1004764" cy="300000"/>
            <a:chOff x="7244862" y="2564012"/>
            <a:chExt cx="1005315" cy="299674"/>
          </a:xfrm>
        </p:grpSpPr>
        <p:cxnSp>
          <p:nvCxnSpPr>
            <p:cNvPr id="4" name="Straight Connector 39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0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41"/>
          <p:cNvGrpSpPr>
            <a:grpSpLocks/>
          </p:cNvGrpSpPr>
          <p:nvPr/>
        </p:nvGrpSpPr>
        <p:grpSpPr bwMode="auto">
          <a:xfrm flipH="1">
            <a:off x="3814240" y="1927909"/>
            <a:ext cx="1004764" cy="300000"/>
            <a:chOff x="7244862" y="2564012"/>
            <a:chExt cx="1005315" cy="299674"/>
          </a:xfrm>
        </p:grpSpPr>
        <p:cxnSp>
          <p:nvCxnSpPr>
            <p:cNvPr id="7" name="Straight Connector 42"/>
            <p:cNvCxnSpPr/>
            <p:nvPr/>
          </p:nvCxnSpPr>
          <p:spPr>
            <a:xfrm flipV="1">
              <a:off x="7244862" y="2564012"/>
              <a:ext cx="393867" cy="299674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43"/>
            <p:cNvCxnSpPr/>
            <p:nvPr/>
          </p:nvCxnSpPr>
          <p:spPr>
            <a:xfrm>
              <a:off x="7643494" y="2564012"/>
              <a:ext cx="606683" cy="0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44"/>
          <p:cNvGrpSpPr>
            <a:grpSpLocks/>
          </p:cNvGrpSpPr>
          <p:nvPr/>
        </p:nvGrpSpPr>
        <p:grpSpPr bwMode="auto">
          <a:xfrm rot="1354404" flipV="1">
            <a:off x="6331704" y="3862832"/>
            <a:ext cx="1004764" cy="300001"/>
            <a:chOff x="7244862" y="2564012"/>
            <a:chExt cx="1005315" cy="299674"/>
          </a:xfrm>
        </p:grpSpPr>
        <p:cxnSp>
          <p:nvCxnSpPr>
            <p:cNvPr id="10" name="Straight Connector 45"/>
            <p:cNvCxnSpPr/>
            <p:nvPr/>
          </p:nvCxnSpPr>
          <p:spPr>
            <a:xfrm flipV="1">
              <a:off x="7242482" y="2566640"/>
              <a:ext cx="393867" cy="299674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46"/>
            <p:cNvCxnSpPr/>
            <p:nvPr/>
          </p:nvCxnSpPr>
          <p:spPr>
            <a:xfrm>
              <a:off x="7642153" y="2566779"/>
              <a:ext cx="606683" cy="0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47"/>
          <p:cNvGrpSpPr>
            <a:grpSpLocks/>
          </p:cNvGrpSpPr>
          <p:nvPr/>
        </p:nvGrpSpPr>
        <p:grpSpPr bwMode="auto">
          <a:xfrm rot="-1354404" flipH="1" flipV="1">
            <a:off x="4626939" y="3862832"/>
            <a:ext cx="1004764" cy="300001"/>
            <a:chOff x="7244862" y="2564012"/>
            <a:chExt cx="1005315" cy="299674"/>
          </a:xfrm>
        </p:grpSpPr>
        <p:cxnSp>
          <p:nvCxnSpPr>
            <p:cNvPr id="13" name="Straight Connector 48"/>
            <p:cNvCxnSpPr/>
            <p:nvPr/>
          </p:nvCxnSpPr>
          <p:spPr>
            <a:xfrm flipV="1">
              <a:off x="7245168" y="2564320"/>
              <a:ext cx="393867" cy="299674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oval" w="sm" len="sm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9"/>
            <p:cNvCxnSpPr/>
            <p:nvPr/>
          </p:nvCxnSpPr>
          <p:spPr>
            <a:xfrm>
              <a:off x="7646305" y="2565069"/>
              <a:ext cx="606683" cy="0"/>
            </a:xfrm>
            <a:prstGeom prst="line">
              <a:avLst/>
            </a:prstGeom>
            <a:ln w="6350">
              <a:solidFill>
                <a:srgbClr val="2E2E2E"/>
              </a:solidFill>
              <a:prstDash val="sysDash"/>
              <a:headEnd type="none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Group 1"/>
          <p:cNvGrpSpPr>
            <a:grpSpLocks/>
          </p:cNvGrpSpPr>
          <p:nvPr/>
        </p:nvGrpSpPr>
        <p:grpSpPr bwMode="auto">
          <a:xfrm>
            <a:off x="4001543" y="1621560"/>
            <a:ext cx="3939688" cy="3838101"/>
            <a:chOff x="4121518" y="1915221"/>
            <a:chExt cx="3939219" cy="3837413"/>
          </a:xfrm>
        </p:grpSpPr>
        <p:grpSp>
          <p:nvGrpSpPr>
            <p:cNvPr id="16" name="Group 52"/>
            <p:cNvGrpSpPr>
              <a:grpSpLocks/>
            </p:cNvGrpSpPr>
            <p:nvPr/>
          </p:nvGrpSpPr>
          <p:grpSpPr bwMode="auto">
            <a:xfrm>
              <a:off x="4121518" y="1915221"/>
              <a:ext cx="3939219" cy="3837413"/>
              <a:chOff x="3160707" y="1634350"/>
              <a:chExt cx="2825746" cy="2752719"/>
            </a:xfrm>
          </p:grpSpPr>
          <p:sp>
            <p:nvSpPr>
              <p:cNvPr id="21" name="Freeform 5"/>
              <p:cNvSpPr>
                <a:spLocks noEditPoints="1"/>
              </p:cNvSpPr>
              <p:nvPr/>
            </p:nvSpPr>
            <p:spPr bwMode="auto">
              <a:xfrm>
                <a:off x="3160707" y="1912126"/>
                <a:ext cx="1180620" cy="1243163"/>
              </a:xfrm>
              <a:custGeom>
                <a:avLst/>
                <a:gdLst/>
                <a:ahLst/>
                <a:cxnLst>
                  <a:cxn ang="0">
                    <a:pos x="85" y="294"/>
                  </a:cxn>
                  <a:cxn ang="0">
                    <a:pos x="0" y="330"/>
                  </a:cxn>
                  <a:cxn ang="0">
                    <a:pos x="314" y="0"/>
                  </a:cxn>
                  <a:cxn ang="0">
                    <a:pos x="167" y="327"/>
                  </a:cxn>
                  <a:cxn ang="0">
                    <a:pos x="85" y="294"/>
                  </a:cxn>
                  <a:cxn ang="0">
                    <a:pos x="85" y="294"/>
                  </a:cxn>
                  <a:cxn ang="0">
                    <a:pos x="85" y="294"/>
                  </a:cxn>
                </a:cxnLst>
                <a:rect l="0" t="0" r="r" b="b"/>
                <a:pathLst>
                  <a:path w="314" h="330">
                    <a:moveTo>
                      <a:pt x="85" y="294"/>
                    </a:moveTo>
                    <a:cubicBezTo>
                      <a:pt x="52" y="294"/>
                      <a:pt x="21" y="307"/>
                      <a:pt x="0" y="330"/>
                    </a:cubicBezTo>
                    <a:cubicBezTo>
                      <a:pt x="19" y="162"/>
                      <a:pt x="149" y="27"/>
                      <a:pt x="314" y="0"/>
                    </a:cubicBezTo>
                    <a:cubicBezTo>
                      <a:pt x="176" y="99"/>
                      <a:pt x="167" y="274"/>
                      <a:pt x="167" y="327"/>
                    </a:cubicBezTo>
                    <a:cubicBezTo>
                      <a:pt x="146" y="306"/>
                      <a:pt x="116" y="294"/>
                      <a:pt x="85" y="294"/>
                    </a:cubicBezTo>
                    <a:close/>
                    <a:moveTo>
                      <a:pt x="85" y="294"/>
                    </a:moveTo>
                    <a:cubicBezTo>
                      <a:pt x="85" y="294"/>
                      <a:pt x="85" y="294"/>
                      <a:pt x="85" y="294"/>
                    </a:cubicBezTo>
                  </a:path>
                </a:pathLst>
              </a:custGeom>
              <a:solidFill>
                <a:srgbClr val="00F2C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55">
                  <a:defRPr/>
                </a:pPr>
                <a:endParaRPr lang="en-US" sz="1707" dirty="0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885929" y="1916680"/>
                <a:ext cx="636419" cy="1238610"/>
              </a:xfrm>
              <a:custGeom>
                <a:avLst/>
                <a:gdLst/>
                <a:ahLst/>
                <a:cxnLst>
                  <a:cxn ang="0">
                    <a:pos x="84" y="293"/>
                  </a:cxn>
                  <a:cxn ang="0">
                    <a:pos x="1" y="327"/>
                  </a:cxn>
                  <a:cxn ang="0">
                    <a:pos x="169" y="0"/>
                  </a:cxn>
                  <a:cxn ang="0">
                    <a:pos x="169" y="329"/>
                  </a:cxn>
                  <a:cxn ang="0">
                    <a:pos x="84" y="293"/>
                  </a:cxn>
                  <a:cxn ang="0">
                    <a:pos x="84" y="293"/>
                  </a:cxn>
                  <a:cxn ang="0">
                    <a:pos x="84" y="293"/>
                  </a:cxn>
                </a:cxnLst>
                <a:rect l="0" t="0" r="r" b="b"/>
                <a:pathLst>
                  <a:path w="169" h="329">
                    <a:moveTo>
                      <a:pt x="84" y="293"/>
                    </a:moveTo>
                    <a:cubicBezTo>
                      <a:pt x="52" y="293"/>
                      <a:pt x="22" y="306"/>
                      <a:pt x="1" y="327"/>
                    </a:cubicBezTo>
                    <a:cubicBezTo>
                      <a:pt x="0" y="276"/>
                      <a:pt x="8" y="87"/>
                      <a:pt x="169" y="0"/>
                    </a:cubicBezTo>
                    <a:cubicBezTo>
                      <a:pt x="169" y="329"/>
                      <a:pt x="169" y="329"/>
                      <a:pt x="169" y="329"/>
                    </a:cubicBezTo>
                    <a:cubicBezTo>
                      <a:pt x="147" y="306"/>
                      <a:pt x="117" y="293"/>
                      <a:pt x="84" y="293"/>
                    </a:cubicBezTo>
                    <a:close/>
                    <a:moveTo>
                      <a:pt x="84" y="293"/>
                    </a:moveTo>
                    <a:cubicBezTo>
                      <a:pt x="84" y="293"/>
                      <a:pt x="84" y="293"/>
                      <a:pt x="84" y="293"/>
                    </a:cubicBezTo>
                  </a:path>
                </a:pathLst>
              </a:custGeom>
              <a:solidFill>
                <a:srgbClr val="0061D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55">
                  <a:defRPr/>
                </a:pPr>
                <a:endParaRPr lang="en-US" sz="1707" dirty="0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4621397" y="1916680"/>
                <a:ext cx="635281" cy="1238610"/>
              </a:xfrm>
              <a:custGeom>
                <a:avLst/>
                <a:gdLst/>
                <a:ahLst/>
                <a:cxnLst>
                  <a:cxn ang="0">
                    <a:pos x="85" y="293"/>
                  </a:cxn>
                  <a:cxn ang="0">
                    <a:pos x="0" y="329"/>
                  </a:cxn>
                  <a:cxn ang="0">
                    <a:pos x="0" y="0"/>
                  </a:cxn>
                  <a:cxn ang="0">
                    <a:pos x="168" y="327"/>
                  </a:cxn>
                  <a:cxn ang="0">
                    <a:pos x="85" y="293"/>
                  </a:cxn>
                  <a:cxn ang="0">
                    <a:pos x="85" y="293"/>
                  </a:cxn>
                  <a:cxn ang="0">
                    <a:pos x="85" y="293"/>
                  </a:cxn>
                </a:cxnLst>
                <a:rect l="0" t="0" r="r" b="b"/>
                <a:pathLst>
                  <a:path w="169" h="329">
                    <a:moveTo>
                      <a:pt x="85" y="293"/>
                    </a:moveTo>
                    <a:cubicBezTo>
                      <a:pt x="52" y="293"/>
                      <a:pt x="22" y="306"/>
                      <a:pt x="0" y="32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61" y="87"/>
                      <a:pt x="169" y="276"/>
                      <a:pt x="168" y="327"/>
                    </a:cubicBezTo>
                    <a:cubicBezTo>
                      <a:pt x="146" y="306"/>
                      <a:pt x="116" y="293"/>
                      <a:pt x="85" y="293"/>
                    </a:cubicBezTo>
                    <a:close/>
                    <a:moveTo>
                      <a:pt x="85" y="293"/>
                    </a:moveTo>
                    <a:cubicBezTo>
                      <a:pt x="85" y="293"/>
                      <a:pt x="85" y="293"/>
                      <a:pt x="85" y="293"/>
                    </a:cubicBezTo>
                  </a:path>
                </a:pathLst>
              </a:custGeom>
              <a:solidFill>
                <a:srgbClr val="0061D5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55">
                  <a:defRPr/>
                </a:pPr>
                <a:endParaRPr lang="en-US" sz="1707" dirty="0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4" name="Freeform 8"/>
              <p:cNvSpPr>
                <a:spLocks noEditPoints="1"/>
              </p:cNvSpPr>
              <p:nvPr/>
            </p:nvSpPr>
            <p:spPr bwMode="auto">
              <a:xfrm>
                <a:off x="4797864" y="1912126"/>
                <a:ext cx="1188589" cy="1251133"/>
              </a:xfrm>
              <a:custGeom>
                <a:avLst/>
                <a:gdLst/>
                <a:ahLst/>
                <a:cxnLst>
                  <a:cxn ang="0">
                    <a:pos x="229" y="294"/>
                  </a:cxn>
                  <a:cxn ang="0">
                    <a:pos x="147" y="327"/>
                  </a:cxn>
                  <a:cxn ang="0">
                    <a:pos x="0" y="0"/>
                  </a:cxn>
                  <a:cxn ang="0">
                    <a:pos x="316" y="332"/>
                  </a:cxn>
                  <a:cxn ang="0">
                    <a:pos x="229" y="294"/>
                  </a:cxn>
                  <a:cxn ang="0">
                    <a:pos x="229" y="294"/>
                  </a:cxn>
                  <a:cxn ang="0">
                    <a:pos x="229" y="294"/>
                  </a:cxn>
                </a:cxnLst>
                <a:rect l="0" t="0" r="r" b="b"/>
                <a:pathLst>
                  <a:path w="316" h="332">
                    <a:moveTo>
                      <a:pt x="229" y="294"/>
                    </a:moveTo>
                    <a:cubicBezTo>
                      <a:pt x="198" y="294"/>
                      <a:pt x="169" y="306"/>
                      <a:pt x="147" y="327"/>
                    </a:cubicBezTo>
                    <a:cubicBezTo>
                      <a:pt x="148" y="274"/>
                      <a:pt x="138" y="99"/>
                      <a:pt x="0" y="0"/>
                    </a:cubicBezTo>
                    <a:cubicBezTo>
                      <a:pt x="167" y="26"/>
                      <a:pt x="298" y="162"/>
                      <a:pt x="316" y="332"/>
                    </a:cubicBezTo>
                    <a:cubicBezTo>
                      <a:pt x="295" y="308"/>
                      <a:pt x="263" y="294"/>
                      <a:pt x="229" y="294"/>
                    </a:cubicBezTo>
                    <a:close/>
                    <a:moveTo>
                      <a:pt x="229" y="294"/>
                    </a:moveTo>
                    <a:cubicBezTo>
                      <a:pt x="229" y="294"/>
                      <a:pt x="229" y="294"/>
                      <a:pt x="229" y="294"/>
                    </a:cubicBezTo>
                  </a:path>
                </a:pathLst>
              </a:custGeom>
              <a:solidFill>
                <a:srgbClr val="00F2C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55">
                  <a:defRPr/>
                </a:pPr>
                <a:endParaRPr lang="en-US" sz="1707" dirty="0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4522348" y="3336300"/>
                <a:ext cx="494107" cy="1050769"/>
              </a:xfrm>
              <a:custGeom>
                <a:avLst/>
                <a:gdLst/>
                <a:ahLst/>
                <a:cxnLst>
                  <a:cxn ang="0">
                    <a:pos x="13" y="7"/>
                  </a:cxn>
                  <a:cxn ang="0">
                    <a:pos x="0" y="0"/>
                  </a:cxn>
                  <a:cxn ang="0">
                    <a:pos x="0" y="214"/>
                  </a:cxn>
                  <a:cxn ang="0">
                    <a:pos x="2" y="219"/>
                  </a:cxn>
                  <a:cxn ang="0">
                    <a:pos x="66" y="279"/>
                  </a:cxn>
                  <a:cxn ang="0">
                    <a:pos x="131" y="214"/>
                  </a:cxn>
                  <a:cxn ang="0">
                    <a:pos x="118" y="201"/>
                  </a:cxn>
                  <a:cxn ang="0">
                    <a:pos x="105" y="214"/>
                  </a:cxn>
                  <a:cxn ang="0">
                    <a:pos x="66" y="253"/>
                  </a:cxn>
                  <a:cxn ang="0">
                    <a:pos x="27" y="214"/>
                  </a:cxn>
                  <a:cxn ang="0">
                    <a:pos x="26" y="211"/>
                  </a:cxn>
                  <a:cxn ang="0">
                    <a:pos x="26" y="0"/>
                  </a:cxn>
                  <a:cxn ang="0">
                    <a:pos x="13" y="7"/>
                  </a:cxn>
                  <a:cxn ang="0">
                    <a:pos x="13" y="7"/>
                  </a:cxn>
                  <a:cxn ang="0">
                    <a:pos x="13" y="7"/>
                  </a:cxn>
                </a:cxnLst>
                <a:rect l="0" t="0" r="r" b="b"/>
                <a:pathLst>
                  <a:path w="131" h="279">
                    <a:moveTo>
                      <a:pt x="13" y="7"/>
                    </a:moveTo>
                    <a:cubicBezTo>
                      <a:pt x="8" y="7"/>
                      <a:pt x="3" y="4"/>
                      <a:pt x="0" y="0"/>
                    </a:cubicBezTo>
                    <a:cubicBezTo>
                      <a:pt x="0" y="214"/>
                      <a:pt x="0" y="214"/>
                      <a:pt x="0" y="214"/>
                    </a:cubicBezTo>
                    <a:cubicBezTo>
                      <a:pt x="0" y="216"/>
                      <a:pt x="1" y="218"/>
                      <a:pt x="2" y="219"/>
                    </a:cubicBezTo>
                    <a:cubicBezTo>
                      <a:pt x="4" y="253"/>
                      <a:pt x="32" y="279"/>
                      <a:pt x="66" y="279"/>
                    </a:cubicBezTo>
                    <a:cubicBezTo>
                      <a:pt x="102" y="279"/>
                      <a:pt x="131" y="250"/>
                      <a:pt x="131" y="214"/>
                    </a:cubicBezTo>
                    <a:cubicBezTo>
                      <a:pt x="131" y="207"/>
                      <a:pt x="126" y="201"/>
                      <a:pt x="118" y="201"/>
                    </a:cubicBezTo>
                    <a:cubicBezTo>
                      <a:pt x="111" y="201"/>
                      <a:pt x="105" y="207"/>
                      <a:pt x="105" y="214"/>
                    </a:cubicBezTo>
                    <a:cubicBezTo>
                      <a:pt x="105" y="236"/>
                      <a:pt x="88" y="253"/>
                      <a:pt x="66" y="253"/>
                    </a:cubicBezTo>
                    <a:cubicBezTo>
                      <a:pt x="45" y="253"/>
                      <a:pt x="27" y="236"/>
                      <a:pt x="27" y="214"/>
                    </a:cubicBezTo>
                    <a:cubicBezTo>
                      <a:pt x="27" y="213"/>
                      <a:pt x="27" y="212"/>
                      <a:pt x="26" y="211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4"/>
                      <a:pt x="19" y="7"/>
                      <a:pt x="13" y="7"/>
                    </a:cubicBezTo>
                    <a:close/>
                    <a:moveTo>
                      <a:pt x="13" y="7"/>
                    </a:moveTo>
                    <a:cubicBezTo>
                      <a:pt x="13" y="7"/>
                      <a:pt x="13" y="7"/>
                      <a:pt x="13" y="7"/>
                    </a:cubicBezTo>
                  </a:path>
                </a:pathLst>
              </a:custGeom>
              <a:solidFill>
                <a:srgbClr val="2E2E2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55">
                  <a:defRPr/>
                </a:pPr>
                <a:endParaRPr lang="en-US" sz="1707" dirty="0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4522348" y="1634350"/>
                <a:ext cx="99049" cy="198086"/>
              </a:xfrm>
              <a:custGeom>
                <a:avLst/>
                <a:gdLst/>
                <a:ahLst/>
                <a:cxnLst>
                  <a:cxn ang="0">
                    <a:pos x="26" y="52"/>
                  </a:cxn>
                  <a:cxn ang="0">
                    <a:pos x="26" y="13"/>
                  </a:cxn>
                  <a:cxn ang="0">
                    <a:pos x="13" y="0"/>
                  </a:cxn>
                  <a:cxn ang="0">
                    <a:pos x="0" y="13"/>
                  </a:cxn>
                  <a:cxn ang="0">
                    <a:pos x="0" y="52"/>
                  </a:cxn>
                  <a:cxn ang="0">
                    <a:pos x="0" y="53"/>
                  </a:cxn>
                  <a:cxn ang="0">
                    <a:pos x="26" y="53"/>
                  </a:cxn>
                  <a:cxn ang="0">
                    <a:pos x="26" y="52"/>
                  </a:cxn>
                  <a:cxn ang="0">
                    <a:pos x="26" y="52"/>
                  </a:cxn>
                  <a:cxn ang="0">
                    <a:pos x="26" y="52"/>
                  </a:cxn>
                </a:cxnLst>
                <a:rect l="0" t="0" r="r" b="b"/>
                <a:pathLst>
                  <a:path w="26" h="53">
                    <a:moveTo>
                      <a:pt x="26" y="52"/>
                    </a:moveTo>
                    <a:cubicBezTo>
                      <a:pt x="26" y="13"/>
                      <a:pt x="26" y="13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2"/>
                      <a:pt x="0" y="52"/>
                      <a:pt x="0" y="53"/>
                    </a:cubicBezTo>
                    <a:cubicBezTo>
                      <a:pt x="26" y="53"/>
                      <a:pt x="26" y="53"/>
                      <a:pt x="26" y="53"/>
                    </a:cubicBezTo>
                    <a:cubicBezTo>
                      <a:pt x="26" y="52"/>
                      <a:pt x="26" y="52"/>
                      <a:pt x="26" y="52"/>
                    </a:cubicBezTo>
                    <a:close/>
                    <a:moveTo>
                      <a:pt x="26" y="52"/>
                    </a:moveTo>
                    <a:cubicBezTo>
                      <a:pt x="26" y="52"/>
                      <a:pt x="26" y="52"/>
                      <a:pt x="26" y="52"/>
                    </a:cubicBezTo>
                  </a:path>
                </a:pathLst>
              </a:custGeom>
              <a:solidFill>
                <a:srgbClr val="2E2E2E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 defTabSz="914255">
                  <a:defRPr/>
                </a:pPr>
                <a:endParaRPr lang="en-US" sz="1707" dirty="0">
                  <a:latin typeface="HarmonyOS Sans SC" panose="00000500000000000000" pitchFamily="2" charset="-122"/>
                  <a:ea typeface="HarmonyOS Sans SC" panose="00000500000000000000" pitchFamily="2" charset="-122"/>
                  <a:cs typeface="阿里巴巴普惠体 2.0 55 Regular" panose="00020600040101010101" pitchFamily="18" charset="-122"/>
                  <a:sym typeface="HarmonyOS Sans SC" panose="00000500000000000000" pitchFamily="2" charset="-122"/>
                </a:endParaRPr>
              </a:p>
            </p:txBody>
          </p:sp>
        </p:grpSp>
        <p:sp>
          <p:nvSpPr>
            <p:cNvPr id="17" name="Shape 1094"/>
            <p:cNvSpPr>
              <a:spLocks/>
            </p:cNvSpPr>
            <p:nvPr/>
          </p:nvSpPr>
          <p:spPr bwMode="auto">
            <a:xfrm>
              <a:off x="4568684" y="3131690"/>
              <a:ext cx="376996" cy="269235"/>
            </a:xfrm>
            <a:custGeom>
              <a:avLst/>
              <a:gdLst>
                <a:gd name="T0" fmla="*/ 3289953 w 21600"/>
                <a:gd name="T1" fmla="*/ 1677957 h 21600"/>
                <a:gd name="T2" fmla="*/ 3289953 w 21600"/>
                <a:gd name="T3" fmla="*/ 1677957 h 21600"/>
                <a:gd name="T4" fmla="*/ 3289953 w 21600"/>
                <a:gd name="T5" fmla="*/ 1677957 h 21600"/>
                <a:gd name="T6" fmla="*/ 3289953 w 21600"/>
                <a:gd name="T7" fmla="*/ 1677957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20056" y="17282"/>
                  </a:moveTo>
                  <a:lnTo>
                    <a:pt x="1544" y="17282"/>
                  </a:lnTo>
                  <a:cubicBezTo>
                    <a:pt x="691" y="17282"/>
                    <a:pt x="0" y="18250"/>
                    <a:pt x="0" y="19441"/>
                  </a:cubicBezTo>
                  <a:cubicBezTo>
                    <a:pt x="0" y="20638"/>
                    <a:pt x="691" y="21600"/>
                    <a:pt x="1544" y="21600"/>
                  </a:cubicBezTo>
                  <a:lnTo>
                    <a:pt x="20056" y="21600"/>
                  </a:lnTo>
                  <a:cubicBezTo>
                    <a:pt x="20909" y="21600"/>
                    <a:pt x="21600" y="20638"/>
                    <a:pt x="21600" y="19441"/>
                  </a:cubicBezTo>
                  <a:cubicBezTo>
                    <a:pt x="21600" y="18250"/>
                    <a:pt x="20909" y="17282"/>
                    <a:pt x="20056" y="17282"/>
                  </a:cubicBezTo>
                  <a:close/>
                  <a:moveTo>
                    <a:pt x="1544" y="4321"/>
                  </a:moveTo>
                  <a:lnTo>
                    <a:pt x="20056" y="4321"/>
                  </a:lnTo>
                  <a:cubicBezTo>
                    <a:pt x="20909" y="4321"/>
                    <a:pt x="21600" y="3353"/>
                    <a:pt x="21600" y="2159"/>
                  </a:cubicBezTo>
                  <a:cubicBezTo>
                    <a:pt x="21600" y="965"/>
                    <a:pt x="20909" y="0"/>
                    <a:pt x="20056" y="0"/>
                  </a:cubicBezTo>
                  <a:lnTo>
                    <a:pt x="1544" y="0"/>
                  </a:lnTo>
                  <a:cubicBezTo>
                    <a:pt x="691" y="0"/>
                    <a:pt x="0" y="965"/>
                    <a:pt x="0" y="2159"/>
                  </a:cubicBezTo>
                  <a:cubicBezTo>
                    <a:pt x="0" y="3353"/>
                    <a:pt x="691" y="4321"/>
                    <a:pt x="1544" y="4321"/>
                  </a:cubicBezTo>
                  <a:close/>
                  <a:moveTo>
                    <a:pt x="20056" y="8640"/>
                  </a:moveTo>
                  <a:lnTo>
                    <a:pt x="1544" y="8640"/>
                  </a:lnTo>
                  <a:cubicBezTo>
                    <a:pt x="691" y="8640"/>
                    <a:pt x="0" y="9608"/>
                    <a:pt x="0" y="10799"/>
                  </a:cubicBezTo>
                  <a:cubicBezTo>
                    <a:pt x="0" y="11996"/>
                    <a:pt x="691" y="12958"/>
                    <a:pt x="1544" y="12958"/>
                  </a:cubicBezTo>
                  <a:lnTo>
                    <a:pt x="20056" y="12958"/>
                  </a:lnTo>
                  <a:cubicBezTo>
                    <a:pt x="20909" y="12958"/>
                    <a:pt x="21600" y="11996"/>
                    <a:pt x="21600" y="10799"/>
                  </a:cubicBezTo>
                  <a:cubicBezTo>
                    <a:pt x="21600" y="9608"/>
                    <a:pt x="20909" y="8640"/>
                    <a:pt x="20056" y="86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096" tIns="38096" rIns="38096" bIns="38096" anchor="ctr"/>
            <a:lstStyle/>
            <a:p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8" name="Freeform 62"/>
            <p:cNvSpPr>
              <a:spLocks noEditPoints="1"/>
            </p:cNvSpPr>
            <p:nvPr/>
          </p:nvSpPr>
          <p:spPr bwMode="auto">
            <a:xfrm>
              <a:off x="5477986" y="3065772"/>
              <a:ext cx="320256" cy="360553"/>
            </a:xfrm>
            <a:custGeom>
              <a:avLst/>
              <a:gdLst>
                <a:gd name="T0" fmla="*/ 300480192 w 320"/>
                <a:gd name="T1" fmla="*/ 0 h 360"/>
                <a:gd name="T2" fmla="*/ 256409964 w 320"/>
                <a:gd name="T3" fmla="*/ 0 h 360"/>
                <a:gd name="T4" fmla="*/ 240384154 w 320"/>
                <a:gd name="T5" fmla="*/ 20061770 h 360"/>
                <a:gd name="T6" fmla="*/ 240384154 w 320"/>
                <a:gd name="T7" fmla="*/ 361106849 h 360"/>
                <a:gd name="T8" fmla="*/ 320512205 w 320"/>
                <a:gd name="T9" fmla="*/ 361106849 h 360"/>
                <a:gd name="T10" fmla="*/ 320512205 w 320"/>
                <a:gd name="T11" fmla="*/ 20061770 h 360"/>
                <a:gd name="T12" fmla="*/ 300480192 w 320"/>
                <a:gd name="T13" fmla="*/ 0 h 360"/>
                <a:gd name="T14" fmla="*/ 180288115 w 320"/>
                <a:gd name="T15" fmla="*/ 120368616 h 360"/>
                <a:gd name="T16" fmla="*/ 136217887 w 320"/>
                <a:gd name="T17" fmla="*/ 120368616 h 360"/>
                <a:gd name="T18" fmla="*/ 120192077 w 320"/>
                <a:gd name="T19" fmla="*/ 140430386 h 360"/>
                <a:gd name="T20" fmla="*/ 120192077 w 320"/>
                <a:gd name="T21" fmla="*/ 361106849 h 360"/>
                <a:gd name="T22" fmla="*/ 200320128 w 320"/>
                <a:gd name="T23" fmla="*/ 361106849 h 360"/>
                <a:gd name="T24" fmla="*/ 200320128 w 320"/>
                <a:gd name="T25" fmla="*/ 140430386 h 360"/>
                <a:gd name="T26" fmla="*/ 180288115 w 320"/>
                <a:gd name="T27" fmla="*/ 120368616 h 360"/>
                <a:gd name="T28" fmla="*/ 60096038 w 320"/>
                <a:gd name="T29" fmla="*/ 240738233 h 360"/>
                <a:gd name="T30" fmla="*/ 16025810 w 320"/>
                <a:gd name="T31" fmla="*/ 240738233 h 360"/>
                <a:gd name="T32" fmla="*/ 0 w 320"/>
                <a:gd name="T33" fmla="*/ 260799002 h 360"/>
                <a:gd name="T34" fmla="*/ 0 w 320"/>
                <a:gd name="T35" fmla="*/ 361106849 h 360"/>
                <a:gd name="T36" fmla="*/ 80128051 w 320"/>
                <a:gd name="T37" fmla="*/ 361106849 h 360"/>
                <a:gd name="T38" fmla="*/ 80128051 w 320"/>
                <a:gd name="T39" fmla="*/ 260799002 h 360"/>
                <a:gd name="T40" fmla="*/ 60096038 w 320"/>
                <a:gd name="T41" fmla="*/ 240738233 h 36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320" h="360">
                  <a:moveTo>
                    <a:pt x="300" y="0"/>
                  </a:moveTo>
                  <a:cubicBezTo>
                    <a:pt x="256" y="0"/>
                    <a:pt x="256" y="0"/>
                    <a:pt x="256" y="0"/>
                  </a:cubicBezTo>
                  <a:cubicBezTo>
                    <a:pt x="245" y="0"/>
                    <a:pt x="240" y="9"/>
                    <a:pt x="240" y="20"/>
                  </a:cubicBezTo>
                  <a:cubicBezTo>
                    <a:pt x="240" y="360"/>
                    <a:pt x="240" y="360"/>
                    <a:pt x="240" y="360"/>
                  </a:cubicBezTo>
                  <a:cubicBezTo>
                    <a:pt x="320" y="360"/>
                    <a:pt x="320" y="360"/>
                    <a:pt x="320" y="360"/>
                  </a:cubicBezTo>
                  <a:cubicBezTo>
                    <a:pt x="320" y="20"/>
                    <a:pt x="320" y="20"/>
                    <a:pt x="320" y="20"/>
                  </a:cubicBezTo>
                  <a:cubicBezTo>
                    <a:pt x="320" y="9"/>
                    <a:pt x="311" y="0"/>
                    <a:pt x="300" y="0"/>
                  </a:cubicBezTo>
                  <a:close/>
                  <a:moveTo>
                    <a:pt x="180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25" y="120"/>
                    <a:pt x="120" y="129"/>
                    <a:pt x="120" y="140"/>
                  </a:cubicBezTo>
                  <a:cubicBezTo>
                    <a:pt x="120" y="360"/>
                    <a:pt x="120" y="360"/>
                    <a:pt x="120" y="360"/>
                  </a:cubicBezTo>
                  <a:cubicBezTo>
                    <a:pt x="200" y="360"/>
                    <a:pt x="200" y="360"/>
                    <a:pt x="200" y="36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29"/>
                    <a:pt x="191" y="120"/>
                    <a:pt x="180" y="120"/>
                  </a:cubicBezTo>
                  <a:close/>
                  <a:moveTo>
                    <a:pt x="60" y="240"/>
                  </a:moveTo>
                  <a:cubicBezTo>
                    <a:pt x="16" y="240"/>
                    <a:pt x="16" y="240"/>
                    <a:pt x="16" y="240"/>
                  </a:cubicBezTo>
                  <a:cubicBezTo>
                    <a:pt x="5" y="240"/>
                    <a:pt x="0" y="249"/>
                    <a:pt x="0" y="260"/>
                  </a:cubicBezTo>
                  <a:cubicBezTo>
                    <a:pt x="0" y="360"/>
                    <a:pt x="0" y="360"/>
                    <a:pt x="0" y="360"/>
                  </a:cubicBezTo>
                  <a:cubicBezTo>
                    <a:pt x="80" y="360"/>
                    <a:pt x="80" y="360"/>
                    <a:pt x="80" y="360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80" y="249"/>
                    <a:pt x="71" y="240"/>
                    <a:pt x="60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19" name="Shape 1090"/>
            <p:cNvSpPr>
              <a:spLocks/>
            </p:cNvSpPr>
            <p:nvPr/>
          </p:nvSpPr>
          <p:spPr bwMode="auto">
            <a:xfrm>
              <a:off x="6331218" y="3128517"/>
              <a:ext cx="396184" cy="336517"/>
            </a:xfrm>
            <a:custGeom>
              <a:avLst/>
              <a:gdLst>
                <a:gd name="T0" fmla="*/ 3633374 w 21600"/>
                <a:gd name="T1" fmla="*/ 2621390 h 21600"/>
                <a:gd name="T2" fmla="*/ 3633374 w 21600"/>
                <a:gd name="T3" fmla="*/ 2621390 h 21600"/>
                <a:gd name="T4" fmla="*/ 3633374 w 21600"/>
                <a:gd name="T5" fmla="*/ 2621390 h 21600"/>
                <a:gd name="T6" fmla="*/ 3633374 w 21600"/>
                <a:gd name="T7" fmla="*/ 2621390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096" tIns="38096" rIns="38096" bIns="38096" anchor="ctr"/>
            <a:lstStyle/>
            <a:p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  <p:sp>
          <p:nvSpPr>
            <p:cNvPr id="20" name="Shape 1687"/>
            <p:cNvSpPr>
              <a:spLocks/>
            </p:cNvSpPr>
            <p:nvPr/>
          </p:nvSpPr>
          <p:spPr bwMode="auto">
            <a:xfrm>
              <a:off x="7266129" y="3116104"/>
              <a:ext cx="361315" cy="361342"/>
            </a:xfrm>
            <a:custGeom>
              <a:avLst/>
              <a:gdLst>
                <a:gd name="T0" fmla="*/ 3021965 w 21600"/>
                <a:gd name="T1" fmla="*/ 3022408 h 21600"/>
                <a:gd name="T2" fmla="*/ 3021965 w 21600"/>
                <a:gd name="T3" fmla="*/ 3022408 h 21600"/>
                <a:gd name="T4" fmla="*/ 3021965 w 21600"/>
                <a:gd name="T5" fmla="*/ 3022408 h 21600"/>
                <a:gd name="T6" fmla="*/ 3021965 w 21600"/>
                <a:gd name="T7" fmla="*/ 3022408 h 21600"/>
                <a:gd name="T8" fmla="*/ 0 60000 65536"/>
                <a:gd name="T9" fmla="*/ 5898240 60000 65536"/>
                <a:gd name="T10" fmla="*/ 11796480 60000 65536"/>
                <a:gd name="T11" fmla="*/ 1769472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 extrusionOk="0">
                  <a:moveTo>
                    <a:pt x="11679" y="19547"/>
                  </a:moveTo>
                  <a:lnTo>
                    <a:pt x="11679" y="14693"/>
                  </a:lnTo>
                  <a:lnTo>
                    <a:pt x="9921" y="14693"/>
                  </a:lnTo>
                  <a:lnTo>
                    <a:pt x="9921" y="19547"/>
                  </a:lnTo>
                  <a:cubicBezTo>
                    <a:pt x="5768" y="19134"/>
                    <a:pt x="2465" y="15832"/>
                    <a:pt x="2052" y="11679"/>
                  </a:cubicBezTo>
                  <a:lnTo>
                    <a:pt x="6907" y="11679"/>
                  </a:lnTo>
                  <a:lnTo>
                    <a:pt x="6907" y="9921"/>
                  </a:lnTo>
                  <a:lnTo>
                    <a:pt x="2052" y="9921"/>
                  </a:lnTo>
                  <a:cubicBezTo>
                    <a:pt x="2465" y="5768"/>
                    <a:pt x="5768" y="2466"/>
                    <a:pt x="9921" y="2054"/>
                  </a:cubicBezTo>
                  <a:lnTo>
                    <a:pt x="9921" y="6907"/>
                  </a:lnTo>
                  <a:lnTo>
                    <a:pt x="11679" y="6907"/>
                  </a:lnTo>
                  <a:lnTo>
                    <a:pt x="11679" y="2054"/>
                  </a:lnTo>
                  <a:cubicBezTo>
                    <a:pt x="15832" y="2466"/>
                    <a:pt x="19135" y="5768"/>
                    <a:pt x="19548" y="9921"/>
                  </a:cubicBezTo>
                  <a:lnTo>
                    <a:pt x="14693" y="9921"/>
                  </a:lnTo>
                  <a:lnTo>
                    <a:pt x="14693" y="11679"/>
                  </a:lnTo>
                  <a:lnTo>
                    <a:pt x="19548" y="11679"/>
                  </a:lnTo>
                  <a:cubicBezTo>
                    <a:pt x="19135" y="15832"/>
                    <a:pt x="15832" y="19134"/>
                    <a:pt x="11679" y="19547"/>
                  </a:cubicBezTo>
                  <a:close/>
                  <a:moveTo>
                    <a:pt x="10799" y="0"/>
                  </a:moveTo>
                  <a:cubicBezTo>
                    <a:pt x="4835" y="0"/>
                    <a:pt x="0" y="4836"/>
                    <a:pt x="0" y="10800"/>
                  </a:cubicBezTo>
                  <a:cubicBezTo>
                    <a:pt x="0" y="16765"/>
                    <a:pt x="4835" y="21600"/>
                    <a:pt x="10799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6"/>
                    <a:pt x="16765" y="0"/>
                    <a:pt x="1079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rgbClr val="000000"/>
                  </a:solidFill>
                  <a:miter lim="400000"/>
                  <a:headEnd/>
                  <a:tailEnd/>
                </a14:hiddenLine>
              </a:ext>
            </a:extLst>
          </p:spPr>
          <p:txBody>
            <a:bodyPr lIns="38096" tIns="38096" rIns="38096" bIns="38096" anchor="ctr"/>
            <a:lstStyle/>
            <a:p>
              <a:endParaRPr lang="zh-CN" altLang="en-US" sz="1707"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904227" y="1695694"/>
            <a:ext cx="1467026" cy="4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>
            <a:spAutoFit/>
          </a:bodyPr>
          <a:lstStyle/>
          <a:p>
            <a:pPr algn="ctr">
              <a:buNone/>
              <a:defRPr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b="1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8" name="矩形 47"/>
          <p:cNvSpPr>
            <a:spLocks noChangeArrowheads="1"/>
          </p:cNvSpPr>
          <p:nvPr/>
        </p:nvSpPr>
        <p:spPr bwMode="auto">
          <a:xfrm>
            <a:off x="805637" y="2098868"/>
            <a:ext cx="2604816" cy="7386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19" tIns="45710" rIns="91419" bIns="4571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8752475" y="1676254"/>
            <a:ext cx="1467026" cy="4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>
            <a:spAutoFit/>
          </a:bodyPr>
          <a:lstStyle/>
          <a:p>
            <a:pPr algn="ctr">
              <a:buNone/>
              <a:defRPr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b="1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0" name="矩形 47"/>
          <p:cNvSpPr>
            <a:spLocks noChangeArrowheads="1"/>
          </p:cNvSpPr>
          <p:nvPr/>
        </p:nvSpPr>
        <p:spPr bwMode="auto">
          <a:xfrm>
            <a:off x="8751372" y="2079428"/>
            <a:ext cx="2700005" cy="7386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19" tIns="45710" rIns="91419" bIns="4571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7884860" y="4096059"/>
            <a:ext cx="1467026" cy="4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>
            <a:spAutoFit/>
          </a:bodyPr>
          <a:lstStyle/>
          <a:p>
            <a:pPr algn="ctr">
              <a:buNone/>
              <a:defRPr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b="1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2" name="矩形 47"/>
          <p:cNvSpPr>
            <a:spLocks noChangeArrowheads="1"/>
          </p:cNvSpPr>
          <p:nvPr/>
        </p:nvSpPr>
        <p:spPr bwMode="auto">
          <a:xfrm>
            <a:off x="7883757" y="4499233"/>
            <a:ext cx="2700005" cy="7386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19" tIns="45710" rIns="91419" bIns="45710">
            <a:spAutoFit/>
          </a:bodyPr>
          <a:lstStyle/>
          <a:p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727525" y="4156576"/>
            <a:ext cx="1467026" cy="400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19" tIns="45710" rIns="91419" bIns="45710">
            <a:spAutoFit/>
          </a:bodyPr>
          <a:lstStyle/>
          <a:p>
            <a:pPr algn="ctr">
              <a:buNone/>
              <a:defRPr/>
            </a:pPr>
            <a:r>
              <a:rPr lang="zh-CN" altLang="en-US" sz="2000" b="1" dirty="0">
                <a:solidFill>
                  <a:srgbClr val="2E2E2E"/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请输入标题</a:t>
            </a:r>
            <a:endParaRPr lang="en-US" altLang="zh-CN" sz="2000" b="1" dirty="0">
              <a:solidFill>
                <a:srgbClr val="2E2E2E"/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  <p:sp>
        <p:nvSpPr>
          <p:cNvPr id="34" name="矩形 47"/>
          <p:cNvSpPr>
            <a:spLocks noChangeArrowheads="1"/>
          </p:cNvSpPr>
          <p:nvPr/>
        </p:nvSpPr>
        <p:spPr bwMode="auto">
          <a:xfrm>
            <a:off x="1628935" y="4559750"/>
            <a:ext cx="2604816" cy="73864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 wrap="square" lIns="91419" tIns="45710" rIns="91419" bIns="4571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此处添加详细文本描述，文字内容建议与标题相关尽量简洁生动</a:t>
            </a:r>
            <a:r>
              <a:rPr lang="en-US" altLang="zh-CN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HarmonyOS Sans SC" panose="00000500000000000000" pitchFamily="2" charset="-122"/>
                <a:ea typeface="HarmonyOS Sans SC" panose="00000500000000000000" pitchFamily="2" charset="-122"/>
                <a:cs typeface="阿里巴巴普惠体 2.0 55 Regular" panose="00020600040101010101" pitchFamily="18" charset="-122"/>
                <a:sym typeface="HarmonyOS Sans SC" panose="00000500000000000000" pitchFamily="2" charset="-122"/>
              </a:rPr>
              <a:t>……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latin typeface="HarmonyOS Sans SC" panose="00000500000000000000" pitchFamily="2" charset="-122"/>
              <a:ea typeface="HarmonyOS Sans SC" panose="00000500000000000000" pitchFamily="2" charset="-122"/>
              <a:cs typeface="阿里巴巴普惠体 2.0 55 Regular" panose="00020600040101010101" pitchFamily="18" charset="-122"/>
              <a:sym typeface="HarmonyOS Sans SC" panose="000005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922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3364</Words>
  <Application>Microsoft Office PowerPoint</Application>
  <PresentationFormat>宽屏</PresentationFormat>
  <Paragraphs>264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 Unicode MS</vt:lpstr>
      <vt:lpstr>HarmonyOS Sans SC</vt:lpstr>
      <vt:lpstr>HarmonyOS Sans SC Black</vt:lpstr>
      <vt:lpstr>HarmonyOS Sans SC Light</vt:lpstr>
      <vt:lpstr>阿里巴巴普惠体 2.0 55 Regular</vt:lpstr>
      <vt:lpstr>等线</vt:lpstr>
      <vt:lpstr>等线 Light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几何风商务通用</dc:subject>
  <dc:creator>51PPT模板网</dc:creator>
  <cp:keywords>www.51pptmoban.com</cp:keywords>
  <dc:description>www.51pptmoban.com</dc:description>
  <cp:lastModifiedBy>YANGs</cp:lastModifiedBy>
  <cp:revision>118</cp:revision>
  <dcterms:created xsi:type="dcterms:W3CDTF">2017-06-18T08:01:36Z</dcterms:created>
  <dcterms:modified xsi:type="dcterms:W3CDTF">2021-08-10T14:23:39Z</dcterms:modified>
</cp:coreProperties>
</file>