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5" r:id="rId2"/>
    <p:sldId id="389" r:id="rId3"/>
    <p:sldId id="368" r:id="rId4"/>
    <p:sldId id="347" r:id="rId5"/>
    <p:sldId id="348" r:id="rId6"/>
    <p:sldId id="404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F5A"/>
    <a:srgbClr val="404040"/>
    <a:srgbClr val="FFEE24"/>
    <a:srgbClr val="FED4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3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AFEA07-8649-42FE-ABC5-464F274609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087C7E4-EAAA-4E81-8E28-79987E163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12DCA6-41CD-4BD4-B312-553953951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6B5F09-DE58-4334-9704-0D6B5D2EB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2C42607-F7A2-4316-8482-97B24DBF5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3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7EF5D7-9E8B-4236-BEF8-04179BA05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F9315A1-EF91-4759-86EE-B24EAC631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DF97A1F-46CE-40B7-8D73-4228B5EE9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10A39E-D689-40F5-B18A-C4733089C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C95527-D8C2-4DB4-89FF-AE8B56C6E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487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81A0670-5FAD-4B64-8244-32EFCFED63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CBE1584-2C66-4F21-B2EC-E71B9C1773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6519AE1-A387-438D-94ED-2F9C0A208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2788DA-7895-4EB3-B989-46AA2E377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882424-3A23-431E-98AE-E8579F7A1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020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3E5D56-3736-4A6B-9E52-7DA7DA01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B364B0B-4D34-4810-865A-9EB0B4A5DA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DEA086-7EBB-4AE2-A8D1-AA7FA774A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BB18AAE-3074-4B6D-8EC9-521AF264B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D3F5EB7-AD61-4DE9-9B29-A15A11834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432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8D8CBD-8A53-4A40-91E8-C218F623B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C28AB95-1C73-44F3-B0A9-A2BB5203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7E3716-3B60-4126-9F56-C62E06430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E58B6C-A6A1-4DB0-8C31-90C17D6D1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C1F6B3-FAA9-4974-BEBC-D144BA6CB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86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07BDFA-D3F4-46B0-BF73-553E26F4C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34DA20F-5CCB-4A77-AD41-F3E252C7F6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64C2ACA-A158-4520-96CD-DE86642FE3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4E87018-18C2-497A-9CCF-234960A0D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CDCC5E6-FD8A-4658-8BEF-5B834B753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A335C7B-DBDF-4C12-92C2-C77E874E5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52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294CB5-A576-4F29-93DC-AEEF7E173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EF02EE7-7824-4428-B2B0-5E31BFB1B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3E3E334-1964-4685-BDAF-ADD086EFE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8D35A0A-FA43-4EDD-A793-D15D848A8F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9E86A99-5337-478F-98A8-A855D3100A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158CDB5-1D7A-475D-B70C-2E3F98364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8FA1FE6-0BFE-4582-A2D2-8199E3002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F46304E-ACFA-4D47-8823-B35F3A20F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02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5C472D-6233-4517-A685-8F1E46D0D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A9C66D0-707C-4F03-AFEC-53694500E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F5813EC-83EA-4934-B784-CD1F817B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177EF63-39BB-439C-AC53-54CFABE42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0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7DF56E7-D00E-4BFE-9CA5-A4589DCA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AA77F86-152A-4BF0-AAE7-0C9BA422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64FA96-9267-451F-93FE-F1649A131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60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019132-536F-44F6-90E6-87C6C3DDE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94A3F57-438D-4C9D-BB78-E520DB05D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64F2821-2145-4F35-B6C8-1866D04A2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5787E89-B627-489E-A4D2-F817A106B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480BC93-73FC-4016-B66C-FE1121754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10B91AC-94DF-4B0A-A1DB-12050EE8B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47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1381CE-3987-4F65-B01B-A15E836A7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BD6787B-6B26-466A-B0B8-A13E25756B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B3A3496-0411-42A0-A7C8-634826103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EB0305B-83E7-47DC-9160-6299A171C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5DBEE-9473-41AD-9075-8F5B2680A23C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73545C-0B6B-482E-9FB3-C27B966F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0A45119-2746-46D3-A300-26EF66501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9A098-3EC3-4FE5-912A-D5BDB0E7F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488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465F839-E7A0-4076-8E5B-F55DDD9F5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4DB48EB-A1D4-4EB7-BF89-B90650A4B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86C308-998B-45AC-B69C-85A23B564D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7AF5DBEE-9473-41AD-9075-8F5B2680A23C}" type="datetimeFigureOut">
              <a:rPr lang="zh-CN" altLang="en-US" smtClean="0"/>
              <a:pPr/>
              <a:t>2021/8/18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1FA873-0D8C-4250-BF8A-89EF5B8A24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E97A37-4675-4FE6-8082-0BFE0B713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AB39A098-3EC3-4FE5-912A-D5BDB0E7FBB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78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microsoft.com/office/2007/relationships/hdphoto" Target="../media/hdphoto1.wdp"/><Relationship Id="rId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3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41.png"/><Relationship Id="rId21" Type="http://schemas.openxmlformats.org/officeDocument/2006/relationships/image" Target="../media/image59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image" Target="../media/image40.png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等腰三角形 17">
            <a:extLst>
              <a:ext uri="{FF2B5EF4-FFF2-40B4-BE49-F238E27FC236}">
                <a16:creationId xmlns:a16="http://schemas.microsoft.com/office/drawing/2014/main" xmlns="" id="{29CE2405-B890-46FB-804A-B4C1A9BA9D76}"/>
              </a:ext>
            </a:extLst>
          </p:cNvPr>
          <p:cNvSpPr/>
          <p:nvPr/>
        </p:nvSpPr>
        <p:spPr>
          <a:xfrm>
            <a:off x="8010711" y="3779106"/>
            <a:ext cx="6767215" cy="6638757"/>
          </a:xfrm>
          <a:custGeom>
            <a:avLst/>
            <a:gdLst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2057400 w 6329680"/>
              <a:gd name="connsiteY0" fmla="*/ 5321300 h 5321300"/>
              <a:gd name="connsiteX1" fmla="*/ 0 w 6329680"/>
              <a:gd name="connsiteY1" fmla="*/ 0 h 5321300"/>
              <a:gd name="connsiteX2" fmla="*/ 4193540 w 6329680"/>
              <a:gd name="connsiteY2" fmla="*/ 1638300 h 5321300"/>
              <a:gd name="connsiteX3" fmla="*/ 6329680 w 6329680"/>
              <a:gd name="connsiteY3" fmla="*/ 5321300 h 5321300"/>
              <a:gd name="connsiteX4" fmla="*/ 2057400 w 6329680"/>
              <a:gd name="connsiteY4" fmla="*/ 5321300 h 53213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401859"/>
              <a:gd name="connsiteY0" fmla="*/ 3683000 h 3683000"/>
              <a:gd name="connsiteX1" fmla="*/ 2136140 w 4401859"/>
              <a:gd name="connsiteY1" fmla="*/ 0 h 3683000"/>
              <a:gd name="connsiteX2" fmla="*/ 4272280 w 4401859"/>
              <a:gd name="connsiteY2" fmla="*/ 3683000 h 3683000"/>
              <a:gd name="connsiteX3" fmla="*/ 0 w 4401859"/>
              <a:gd name="connsiteY3" fmla="*/ 3683000 h 3683000"/>
              <a:gd name="connsiteX0" fmla="*/ 0 w 4401859"/>
              <a:gd name="connsiteY0" fmla="*/ 3683000 h 4134781"/>
              <a:gd name="connsiteX1" fmla="*/ 2136140 w 4401859"/>
              <a:gd name="connsiteY1" fmla="*/ 0 h 4134781"/>
              <a:gd name="connsiteX2" fmla="*/ 4272280 w 4401859"/>
              <a:gd name="connsiteY2" fmla="*/ 3683000 h 4134781"/>
              <a:gd name="connsiteX3" fmla="*/ 0 w 4401859"/>
              <a:gd name="connsiteY3" fmla="*/ 3683000 h 4134781"/>
              <a:gd name="connsiteX0" fmla="*/ 0 w 4401859"/>
              <a:gd name="connsiteY0" fmla="*/ 3683000 h 4445381"/>
              <a:gd name="connsiteX1" fmla="*/ 2136140 w 4401859"/>
              <a:gd name="connsiteY1" fmla="*/ 0 h 4445381"/>
              <a:gd name="connsiteX2" fmla="*/ 4272280 w 4401859"/>
              <a:gd name="connsiteY2" fmla="*/ 3683000 h 4445381"/>
              <a:gd name="connsiteX3" fmla="*/ 0 w 4401859"/>
              <a:gd name="connsiteY3" fmla="*/ 3683000 h 4445381"/>
              <a:gd name="connsiteX0" fmla="*/ 129579 w 4531438"/>
              <a:gd name="connsiteY0" fmla="*/ 3683000 h 4445381"/>
              <a:gd name="connsiteX1" fmla="*/ 2265719 w 4531438"/>
              <a:gd name="connsiteY1" fmla="*/ 0 h 4445381"/>
              <a:gd name="connsiteX2" fmla="*/ 4401859 w 4531438"/>
              <a:gd name="connsiteY2" fmla="*/ 3683000 h 4445381"/>
              <a:gd name="connsiteX3" fmla="*/ 129579 w 4531438"/>
              <a:gd name="connsiteY3" fmla="*/ 3683000 h 4445381"/>
              <a:gd name="connsiteX0" fmla="*/ 129539 w 4531398"/>
              <a:gd name="connsiteY0" fmla="*/ 3683000 h 4445381"/>
              <a:gd name="connsiteX1" fmla="*/ 2265679 w 4531398"/>
              <a:gd name="connsiteY1" fmla="*/ 0 h 4445381"/>
              <a:gd name="connsiteX2" fmla="*/ 4401819 w 4531398"/>
              <a:gd name="connsiteY2" fmla="*/ 3683000 h 4445381"/>
              <a:gd name="connsiteX3" fmla="*/ 129539 w 4531398"/>
              <a:gd name="connsiteY3" fmla="*/ 3683000 h 444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1398" h="4445381">
                <a:moveTo>
                  <a:pt x="129539" y="3683000"/>
                </a:moveTo>
                <a:cubicBezTo>
                  <a:pt x="-459909" y="2666619"/>
                  <a:pt x="1086530" y="0"/>
                  <a:pt x="2265679" y="0"/>
                </a:cubicBezTo>
                <a:cubicBezTo>
                  <a:pt x="3444828" y="0"/>
                  <a:pt x="4991393" y="2666492"/>
                  <a:pt x="4401819" y="3683000"/>
                </a:cubicBezTo>
                <a:cubicBezTo>
                  <a:pt x="3812244" y="4699508"/>
                  <a:pt x="719114" y="4699508"/>
                  <a:pt x="129539" y="3683000"/>
                </a:cubicBezTo>
                <a:close/>
              </a:path>
            </a:pathLst>
          </a:custGeom>
          <a:solidFill>
            <a:srgbClr val="F5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A0710D6E-175B-478E-AB68-F27503A69EEC}"/>
              </a:ext>
            </a:extLst>
          </p:cNvPr>
          <p:cNvSpPr/>
          <p:nvPr/>
        </p:nvSpPr>
        <p:spPr>
          <a:xfrm rot="17981218">
            <a:off x="-4780858" y="-7957120"/>
            <a:ext cx="12686234" cy="12445418"/>
          </a:xfrm>
          <a:custGeom>
            <a:avLst/>
            <a:gdLst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2057400 w 6329680"/>
              <a:gd name="connsiteY0" fmla="*/ 5321300 h 5321300"/>
              <a:gd name="connsiteX1" fmla="*/ 0 w 6329680"/>
              <a:gd name="connsiteY1" fmla="*/ 0 h 5321300"/>
              <a:gd name="connsiteX2" fmla="*/ 4193540 w 6329680"/>
              <a:gd name="connsiteY2" fmla="*/ 1638300 h 5321300"/>
              <a:gd name="connsiteX3" fmla="*/ 6329680 w 6329680"/>
              <a:gd name="connsiteY3" fmla="*/ 5321300 h 5321300"/>
              <a:gd name="connsiteX4" fmla="*/ 2057400 w 6329680"/>
              <a:gd name="connsiteY4" fmla="*/ 5321300 h 53213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401859"/>
              <a:gd name="connsiteY0" fmla="*/ 3683000 h 3683000"/>
              <a:gd name="connsiteX1" fmla="*/ 2136140 w 4401859"/>
              <a:gd name="connsiteY1" fmla="*/ 0 h 3683000"/>
              <a:gd name="connsiteX2" fmla="*/ 4272280 w 4401859"/>
              <a:gd name="connsiteY2" fmla="*/ 3683000 h 3683000"/>
              <a:gd name="connsiteX3" fmla="*/ 0 w 4401859"/>
              <a:gd name="connsiteY3" fmla="*/ 3683000 h 3683000"/>
              <a:gd name="connsiteX0" fmla="*/ 0 w 4401859"/>
              <a:gd name="connsiteY0" fmla="*/ 3683000 h 4134781"/>
              <a:gd name="connsiteX1" fmla="*/ 2136140 w 4401859"/>
              <a:gd name="connsiteY1" fmla="*/ 0 h 4134781"/>
              <a:gd name="connsiteX2" fmla="*/ 4272280 w 4401859"/>
              <a:gd name="connsiteY2" fmla="*/ 3683000 h 4134781"/>
              <a:gd name="connsiteX3" fmla="*/ 0 w 4401859"/>
              <a:gd name="connsiteY3" fmla="*/ 3683000 h 4134781"/>
              <a:gd name="connsiteX0" fmla="*/ 0 w 4401859"/>
              <a:gd name="connsiteY0" fmla="*/ 3683000 h 4445381"/>
              <a:gd name="connsiteX1" fmla="*/ 2136140 w 4401859"/>
              <a:gd name="connsiteY1" fmla="*/ 0 h 4445381"/>
              <a:gd name="connsiteX2" fmla="*/ 4272280 w 4401859"/>
              <a:gd name="connsiteY2" fmla="*/ 3683000 h 4445381"/>
              <a:gd name="connsiteX3" fmla="*/ 0 w 4401859"/>
              <a:gd name="connsiteY3" fmla="*/ 3683000 h 4445381"/>
              <a:gd name="connsiteX0" fmla="*/ 129579 w 4531438"/>
              <a:gd name="connsiteY0" fmla="*/ 3683000 h 4445381"/>
              <a:gd name="connsiteX1" fmla="*/ 2265719 w 4531438"/>
              <a:gd name="connsiteY1" fmla="*/ 0 h 4445381"/>
              <a:gd name="connsiteX2" fmla="*/ 4401859 w 4531438"/>
              <a:gd name="connsiteY2" fmla="*/ 3683000 h 4445381"/>
              <a:gd name="connsiteX3" fmla="*/ 129579 w 4531438"/>
              <a:gd name="connsiteY3" fmla="*/ 3683000 h 4445381"/>
              <a:gd name="connsiteX0" fmla="*/ 129539 w 4531398"/>
              <a:gd name="connsiteY0" fmla="*/ 3683000 h 4445381"/>
              <a:gd name="connsiteX1" fmla="*/ 2265679 w 4531398"/>
              <a:gd name="connsiteY1" fmla="*/ 0 h 4445381"/>
              <a:gd name="connsiteX2" fmla="*/ 4401819 w 4531398"/>
              <a:gd name="connsiteY2" fmla="*/ 3683000 h 4445381"/>
              <a:gd name="connsiteX3" fmla="*/ 129539 w 4531398"/>
              <a:gd name="connsiteY3" fmla="*/ 3683000 h 444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1398" h="4445381">
                <a:moveTo>
                  <a:pt x="129539" y="3683000"/>
                </a:moveTo>
                <a:cubicBezTo>
                  <a:pt x="-459909" y="2666619"/>
                  <a:pt x="1086530" y="0"/>
                  <a:pt x="2265679" y="0"/>
                </a:cubicBezTo>
                <a:cubicBezTo>
                  <a:pt x="3444828" y="0"/>
                  <a:pt x="4991393" y="2666492"/>
                  <a:pt x="4401819" y="3683000"/>
                </a:cubicBezTo>
                <a:cubicBezTo>
                  <a:pt x="3812244" y="4699508"/>
                  <a:pt x="719114" y="4699508"/>
                  <a:pt x="129539" y="3683000"/>
                </a:cubicBezTo>
                <a:close/>
              </a:path>
            </a:pathLst>
          </a:custGeom>
          <a:solidFill>
            <a:srgbClr val="F5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5" name="等腰三角形 7">
            <a:extLst>
              <a:ext uri="{FF2B5EF4-FFF2-40B4-BE49-F238E27FC236}">
                <a16:creationId xmlns:a16="http://schemas.microsoft.com/office/drawing/2014/main" xmlns="" id="{D840467C-0728-417B-BE88-70497144CC53}"/>
              </a:ext>
            </a:extLst>
          </p:cNvPr>
          <p:cNvSpPr/>
          <p:nvPr/>
        </p:nvSpPr>
        <p:spPr>
          <a:xfrm rot="2912607">
            <a:off x="1201705" y="-154254"/>
            <a:ext cx="6039030" cy="6369872"/>
          </a:xfrm>
          <a:custGeom>
            <a:avLst/>
            <a:gdLst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1691051 w 4593787"/>
              <a:gd name="connsiteY0" fmla="*/ 3955973 h 3955973"/>
              <a:gd name="connsiteX1" fmla="*/ 0 w 4593787"/>
              <a:gd name="connsiteY1" fmla="*/ 0 h 3955973"/>
              <a:gd name="connsiteX2" fmla="*/ 3142419 w 4593787"/>
              <a:gd name="connsiteY2" fmla="*/ 1339773 h 3955973"/>
              <a:gd name="connsiteX3" fmla="*/ 4593787 w 4593787"/>
              <a:gd name="connsiteY3" fmla="*/ 3955973 h 3955973"/>
              <a:gd name="connsiteX4" fmla="*/ 1691051 w 4593787"/>
              <a:gd name="connsiteY4" fmla="*/ 3955973 h 3955973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90777"/>
              <a:gd name="connsiteY0" fmla="*/ 2616200 h 2616200"/>
              <a:gd name="connsiteX1" fmla="*/ 1451368 w 2990777"/>
              <a:gd name="connsiteY1" fmla="*/ 0 h 2616200"/>
              <a:gd name="connsiteX2" fmla="*/ 2902736 w 2990777"/>
              <a:gd name="connsiteY2" fmla="*/ 2616200 h 2616200"/>
              <a:gd name="connsiteX3" fmla="*/ 0 w 2990777"/>
              <a:gd name="connsiteY3" fmla="*/ 2616200 h 2616200"/>
              <a:gd name="connsiteX0" fmla="*/ 0 w 2990777"/>
              <a:gd name="connsiteY0" fmla="*/ 2616200 h 2937120"/>
              <a:gd name="connsiteX1" fmla="*/ 1451368 w 2990777"/>
              <a:gd name="connsiteY1" fmla="*/ 0 h 2937120"/>
              <a:gd name="connsiteX2" fmla="*/ 2902736 w 2990777"/>
              <a:gd name="connsiteY2" fmla="*/ 2616200 h 2937120"/>
              <a:gd name="connsiteX3" fmla="*/ 0 w 2990777"/>
              <a:gd name="connsiteY3" fmla="*/ 2616200 h 2937120"/>
              <a:gd name="connsiteX0" fmla="*/ 0 w 2990777"/>
              <a:gd name="connsiteY0" fmla="*/ 2616200 h 3157753"/>
              <a:gd name="connsiteX1" fmla="*/ 1451368 w 2990777"/>
              <a:gd name="connsiteY1" fmla="*/ 0 h 3157753"/>
              <a:gd name="connsiteX2" fmla="*/ 2902736 w 2990777"/>
              <a:gd name="connsiteY2" fmla="*/ 2616200 h 3157753"/>
              <a:gd name="connsiteX3" fmla="*/ 0 w 2990777"/>
              <a:gd name="connsiteY3" fmla="*/ 2616200 h 3157753"/>
              <a:gd name="connsiteX0" fmla="*/ 88041 w 3078818"/>
              <a:gd name="connsiteY0" fmla="*/ 2616200 h 3157753"/>
              <a:gd name="connsiteX1" fmla="*/ 1539409 w 3078818"/>
              <a:gd name="connsiteY1" fmla="*/ 0 h 3157753"/>
              <a:gd name="connsiteX2" fmla="*/ 2990777 w 3078818"/>
              <a:gd name="connsiteY2" fmla="*/ 2616200 h 3157753"/>
              <a:gd name="connsiteX3" fmla="*/ 88041 w 3078818"/>
              <a:gd name="connsiteY3" fmla="*/ 2616200 h 3157753"/>
              <a:gd name="connsiteX0" fmla="*/ 88000 w 3078777"/>
              <a:gd name="connsiteY0" fmla="*/ 2616200 h 3157753"/>
              <a:gd name="connsiteX1" fmla="*/ 1539368 w 3078777"/>
              <a:gd name="connsiteY1" fmla="*/ 0 h 3157753"/>
              <a:gd name="connsiteX2" fmla="*/ 2990736 w 3078777"/>
              <a:gd name="connsiteY2" fmla="*/ 2616200 h 3157753"/>
              <a:gd name="connsiteX3" fmla="*/ 88000 w 3078777"/>
              <a:gd name="connsiteY3" fmla="*/ 2616200 h 3157753"/>
              <a:gd name="connsiteX0" fmla="*/ 0 w 2990777"/>
              <a:gd name="connsiteY0" fmla="*/ 2616200 h 3157753"/>
              <a:gd name="connsiteX1" fmla="*/ 1451368 w 2990777"/>
              <a:gd name="connsiteY1" fmla="*/ 0 h 3157753"/>
              <a:gd name="connsiteX2" fmla="*/ 2902736 w 2990777"/>
              <a:gd name="connsiteY2" fmla="*/ 2616200 h 3157753"/>
              <a:gd name="connsiteX3" fmla="*/ 0 w 2990777"/>
              <a:gd name="connsiteY3" fmla="*/ 2616200 h 3157753"/>
              <a:gd name="connsiteX0" fmla="*/ 0 w 2902736"/>
              <a:gd name="connsiteY0" fmla="*/ 2616200 h 3157753"/>
              <a:gd name="connsiteX1" fmla="*/ 1451368 w 2902736"/>
              <a:gd name="connsiteY1" fmla="*/ 0 h 3157753"/>
              <a:gd name="connsiteX2" fmla="*/ 2902736 w 2902736"/>
              <a:gd name="connsiteY2" fmla="*/ 2616200 h 3157753"/>
              <a:gd name="connsiteX3" fmla="*/ 0 w 2902736"/>
              <a:gd name="connsiteY3" fmla="*/ 2616200 h 3157753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90777"/>
              <a:gd name="connsiteY0" fmla="*/ 2616200 h 2616200"/>
              <a:gd name="connsiteX1" fmla="*/ 1451368 w 2990777"/>
              <a:gd name="connsiteY1" fmla="*/ 0 h 2616200"/>
              <a:gd name="connsiteX2" fmla="*/ 2902736 w 2990777"/>
              <a:gd name="connsiteY2" fmla="*/ 2616200 h 2616200"/>
              <a:gd name="connsiteX3" fmla="*/ 0 w 2990777"/>
              <a:gd name="connsiteY3" fmla="*/ 2616200 h 2616200"/>
              <a:gd name="connsiteX0" fmla="*/ 0 w 2990777"/>
              <a:gd name="connsiteY0" fmla="*/ 2616200 h 2937120"/>
              <a:gd name="connsiteX1" fmla="*/ 1451368 w 2990777"/>
              <a:gd name="connsiteY1" fmla="*/ 0 h 2937120"/>
              <a:gd name="connsiteX2" fmla="*/ 2902736 w 2990777"/>
              <a:gd name="connsiteY2" fmla="*/ 2616200 h 2937120"/>
              <a:gd name="connsiteX3" fmla="*/ 0 w 2990777"/>
              <a:gd name="connsiteY3" fmla="*/ 2616200 h 2937120"/>
              <a:gd name="connsiteX0" fmla="*/ 0 w 2990777"/>
              <a:gd name="connsiteY0" fmla="*/ 2616200 h 3157753"/>
              <a:gd name="connsiteX1" fmla="*/ 1451368 w 2990777"/>
              <a:gd name="connsiteY1" fmla="*/ 0 h 3157753"/>
              <a:gd name="connsiteX2" fmla="*/ 2902736 w 2990777"/>
              <a:gd name="connsiteY2" fmla="*/ 2616200 h 3157753"/>
              <a:gd name="connsiteX3" fmla="*/ 0 w 2990777"/>
              <a:gd name="connsiteY3" fmla="*/ 2616200 h 3157753"/>
              <a:gd name="connsiteX0" fmla="*/ 88040 w 3078817"/>
              <a:gd name="connsiteY0" fmla="*/ 2616200 h 3157753"/>
              <a:gd name="connsiteX1" fmla="*/ 1539408 w 3078817"/>
              <a:gd name="connsiteY1" fmla="*/ 0 h 3157753"/>
              <a:gd name="connsiteX2" fmla="*/ 2990776 w 3078817"/>
              <a:gd name="connsiteY2" fmla="*/ 2616200 h 3157753"/>
              <a:gd name="connsiteX3" fmla="*/ 88040 w 3078817"/>
              <a:gd name="connsiteY3" fmla="*/ 2616200 h 3157753"/>
              <a:gd name="connsiteX0" fmla="*/ 87998 w 3078775"/>
              <a:gd name="connsiteY0" fmla="*/ 2616200 h 3157753"/>
              <a:gd name="connsiteX1" fmla="*/ 1539366 w 3078775"/>
              <a:gd name="connsiteY1" fmla="*/ 0 h 3157753"/>
              <a:gd name="connsiteX2" fmla="*/ 2990734 w 3078775"/>
              <a:gd name="connsiteY2" fmla="*/ 2616200 h 3157753"/>
              <a:gd name="connsiteX3" fmla="*/ 87998 w 3078775"/>
              <a:gd name="connsiteY3" fmla="*/ 2616200 h 3157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8775" h="3157753">
                <a:moveTo>
                  <a:pt x="87998" y="2616200"/>
                </a:moveTo>
                <a:cubicBezTo>
                  <a:pt x="-312448" y="1894256"/>
                  <a:pt x="738212" y="0"/>
                  <a:pt x="1539366" y="0"/>
                </a:cubicBezTo>
                <a:cubicBezTo>
                  <a:pt x="2340521" y="0"/>
                  <a:pt x="3391312" y="1894129"/>
                  <a:pt x="2990734" y="2616200"/>
                </a:cubicBezTo>
                <a:cubicBezTo>
                  <a:pt x="2590155" y="3338271"/>
                  <a:pt x="488575" y="3338271"/>
                  <a:pt x="87998" y="2616200"/>
                </a:cubicBezTo>
              </a:path>
            </a:pathLst>
          </a:custGeom>
          <a:gradFill>
            <a:gsLst>
              <a:gs pos="0">
                <a:srgbClr val="D683F8"/>
              </a:gs>
              <a:gs pos="65000">
                <a:srgbClr val="F5EFFA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3" name="等腰三角形 7">
            <a:extLst>
              <a:ext uri="{FF2B5EF4-FFF2-40B4-BE49-F238E27FC236}">
                <a16:creationId xmlns:a16="http://schemas.microsoft.com/office/drawing/2014/main" xmlns="" id="{867219C8-990B-4CD5-821F-EBDFC6B931FD}"/>
              </a:ext>
            </a:extLst>
          </p:cNvPr>
          <p:cNvSpPr/>
          <p:nvPr/>
        </p:nvSpPr>
        <p:spPr>
          <a:xfrm rot="2912607">
            <a:off x="1561175" y="224909"/>
            <a:ext cx="5320090" cy="5611546"/>
          </a:xfrm>
          <a:custGeom>
            <a:avLst/>
            <a:gdLst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1691051 w 4593787"/>
              <a:gd name="connsiteY0" fmla="*/ 3955973 h 3955973"/>
              <a:gd name="connsiteX1" fmla="*/ 0 w 4593787"/>
              <a:gd name="connsiteY1" fmla="*/ 0 h 3955973"/>
              <a:gd name="connsiteX2" fmla="*/ 3142419 w 4593787"/>
              <a:gd name="connsiteY2" fmla="*/ 1339773 h 3955973"/>
              <a:gd name="connsiteX3" fmla="*/ 4593787 w 4593787"/>
              <a:gd name="connsiteY3" fmla="*/ 3955973 h 3955973"/>
              <a:gd name="connsiteX4" fmla="*/ 1691051 w 4593787"/>
              <a:gd name="connsiteY4" fmla="*/ 3955973 h 3955973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90777"/>
              <a:gd name="connsiteY0" fmla="*/ 2616200 h 2616200"/>
              <a:gd name="connsiteX1" fmla="*/ 1451368 w 2990777"/>
              <a:gd name="connsiteY1" fmla="*/ 0 h 2616200"/>
              <a:gd name="connsiteX2" fmla="*/ 2902736 w 2990777"/>
              <a:gd name="connsiteY2" fmla="*/ 2616200 h 2616200"/>
              <a:gd name="connsiteX3" fmla="*/ 0 w 2990777"/>
              <a:gd name="connsiteY3" fmla="*/ 2616200 h 2616200"/>
              <a:gd name="connsiteX0" fmla="*/ 0 w 2990777"/>
              <a:gd name="connsiteY0" fmla="*/ 2616200 h 2937120"/>
              <a:gd name="connsiteX1" fmla="*/ 1451368 w 2990777"/>
              <a:gd name="connsiteY1" fmla="*/ 0 h 2937120"/>
              <a:gd name="connsiteX2" fmla="*/ 2902736 w 2990777"/>
              <a:gd name="connsiteY2" fmla="*/ 2616200 h 2937120"/>
              <a:gd name="connsiteX3" fmla="*/ 0 w 2990777"/>
              <a:gd name="connsiteY3" fmla="*/ 2616200 h 2937120"/>
              <a:gd name="connsiteX0" fmla="*/ 0 w 2990777"/>
              <a:gd name="connsiteY0" fmla="*/ 2616200 h 3157753"/>
              <a:gd name="connsiteX1" fmla="*/ 1451368 w 2990777"/>
              <a:gd name="connsiteY1" fmla="*/ 0 h 3157753"/>
              <a:gd name="connsiteX2" fmla="*/ 2902736 w 2990777"/>
              <a:gd name="connsiteY2" fmla="*/ 2616200 h 3157753"/>
              <a:gd name="connsiteX3" fmla="*/ 0 w 2990777"/>
              <a:gd name="connsiteY3" fmla="*/ 2616200 h 3157753"/>
              <a:gd name="connsiteX0" fmla="*/ 88041 w 3078818"/>
              <a:gd name="connsiteY0" fmla="*/ 2616200 h 3157753"/>
              <a:gd name="connsiteX1" fmla="*/ 1539409 w 3078818"/>
              <a:gd name="connsiteY1" fmla="*/ 0 h 3157753"/>
              <a:gd name="connsiteX2" fmla="*/ 2990777 w 3078818"/>
              <a:gd name="connsiteY2" fmla="*/ 2616200 h 3157753"/>
              <a:gd name="connsiteX3" fmla="*/ 88041 w 3078818"/>
              <a:gd name="connsiteY3" fmla="*/ 2616200 h 3157753"/>
              <a:gd name="connsiteX0" fmla="*/ 88000 w 3078777"/>
              <a:gd name="connsiteY0" fmla="*/ 2616200 h 3157753"/>
              <a:gd name="connsiteX1" fmla="*/ 1539368 w 3078777"/>
              <a:gd name="connsiteY1" fmla="*/ 0 h 3157753"/>
              <a:gd name="connsiteX2" fmla="*/ 2990736 w 3078777"/>
              <a:gd name="connsiteY2" fmla="*/ 2616200 h 3157753"/>
              <a:gd name="connsiteX3" fmla="*/ 88000 w 3078777"/>
              <a:gd name="connsiteY3" fmla="*/ 2616200 h 3157753"/>
              <a:gd name="connsiteX0" fmla="*/ 0 w 2990777"/>
              <a:gd name="connsiteY0" fmla="*/ 2616200 h 3157753"/>
              <a:gd name="connsiteX1" fmla="*/ 1451368 w 2990777"/>
              <a:gd name="connsiteY1" fmla="*/ 0 h 3157753"/>
              <a:gd name="connsiteX2" fmla="*/ 2902736 w 2990777"/>
              <a:gd name="connsiteY2" fmla="*/ 2616200 h 3157753"/>
              <a:gd name="connsiteX3" fmla="*/ 0 w 2990777"/>
              <a:gd name="connsiteY3" fmla="*/ 2616200 h 3157753"/>
              <a:gd name="connsiteX0" fmla="*/ 0 w 2902736"/>
              <a:gd name="connsiteY0" fmla="*/ 2616200 h 3157753"/>
              <a:gd name="connsiteX1" fmla="*/ 1451368 w 2902736"/>
              <a:gd name="connsiteY1" fmla="*/ 0 h 3157753"/>
              <a:gd name="connsiteX2" fmla="*/ 2902736 w 2902736"/>
              <a:gd name="connsiteY2" fmla="*/ 2616200 h 3157753"/>
              <a:gd name="connsiteX3" fmla="*/ 0 w 2902736"/>
              <a:gd name="connsiteY3" fmla="*/ 2616200 h 3157753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02736"/>
              <a:gd name="connsiteY0" fmla="*/ 2616200 h 2616200"/>
              <a:gd name="connsiteX1" fmla="*/ 1451368 w 2902736"/>
              <a:gd name="connsiteY1" fmla="*/ 0 h 2616200"/>
              <a:gd name="connsiteX2" fmla="*/ 2902736 w 2902736"/>
              <a:gd name="connsiteY2" fmla="*/ 2616200 h 2616200"/>
              <a:gd name="connsiteX3" fmla="*/ 0 w 2902736"/>
              <a:gd name="connsiteY3" fmla="*/ 2616200 h 2616200"/>
              <a:gd name="connsiteX0" fmla="*/ 0 w 2990777"/>
              <a:gd name="connsiteY0" fmla="*/ 2616200 h 2616200"/>
              <a:gd name="connsiteX1" fmla="*/ 1451368 w 2990777"/>
              <a:gd name="connsiteY1" fmla="*/ 0 h 2616200"/>
              <a:gd name="connsiteX2" fmla="*/ 2902736 w 2990777"/>
              <a:gd name="connsiteY2" fmla="*/ 2616200 h 2616200"/>
              <a:gd name="connsiteX3" fmla="*/ 0 w 2990777"/>
              <a:gd name="connsiteY3" fmla="*/ 2616200 h 2616200"/>
              <a:gd name="connsiteX0" fmla="*/ 0 w 2990777"/>
              <a:gd name="connsiteY0" fmla="*/ 2616200 h 2937120"/>
              <a:gd name="connsiteX1" fmla="*/ 1451368 w 2990777"/>
              <a:gd name="connsiteY1" fmla="*/ 0 h 2937120"/>
              <a:gd name="connsiteX2" fmla="*/ 2902736 w 2990777"/>
              <a:gd name="connsiteY2" fmla="*/ 2616200 h 2937120"/>
              <a:gd name="connsiteX3" fmla="*/ 0 w 2990777"/>
              <a:gd name="connsiteY3" fmla="*/ 2616200 h 2937120"/>
              <a:gd name="connsiteX0" fmla="*/ 0 w 2990777"/>
              <a:gd name="connsiteY0" fmla="*/ 2616200 h 3157753"/>
              <a:gd name="connsiteX1" fmla="*/ 1451368 w 2990777"/>
              <a:gd name="connsiteY1" fmla="*/ 0 h 3157753"/>
              <a:gd name="connsiteX2" fmla="*/ 2902736 w 2990777"/>
              <a:gd name="connsiteY2" fmla="*/ 2616200 h 3157753"/>
              <a:gd name="connsiteX3" fmla="*/ 0 w 2990777"/>
              <a:gd name="connsiteY3" fmla="*/ 2616200 h 3157753"/>
              <a:gd name="connsiteX0" fmla="*/ 88040 w 3078817"/>
              <a:gd name="connsiteY0" fmla="*/ 2616200 h 3157753"/>
              <a:gd name="connsiteX1" fmla="*/ 1539408 w 3078817"/>
              <a:gd name="connsiteY1" fmla="*/ 0 h 3157753"/>
              <a:gd name="connsiteX2" fmla="*/ 2990776 w 3078817"/>
              <a:gd name="connsiteY2" fmla="*/ 2616200 h 3157753"/>
              <a:gd name="connsiteX3" fmla="*/ 88040 w 3078817"/>
              <a:gd name="connsiteY3" fmla="*/ 2616200 h 3157753"/>
              <a:gd name="connsiteX0" fmla="*/ 87998 w 3078775"/>
              <a:gd name="connsiteY0" fmla="*/ 2616200 h 3157753"/>
              <a:gd name="connsiteX1" fmla="*/ 1539366 w 3078775"/>
              <a:gd name="connsiteY1" fmla="*/ 0 h 3157753"/>
              <a:gd name="connsiteX2" fmla="*/ 2990734 w 3078775"/>
              <a:gd name="connsiteY2" fmla="*/ 2616200 h 3157753"/>
              <a:gd name="connsiteX3" fmla="*/ 87998 w 3078775"/>
              <a:gd name="connsiteY3" fmla="*/ 2616200 h 3157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8775" h="3157753">
                <a:moveTo>
                  <a:pt x="87998" y="2616200"/>
                </a:moveTo>
                <a:cubicBezTo>
                  <a:pt x="-312448" y="1894256"/>
                  <a:pt x="738212" y="0"/>
                  <a:pt x="1539366" y="0"/>
                </a:cubicBezTo>
                <a:cubicBezTo>
                  <a:pt x="2340521" y="0"/>
                  <a:pt x="3391312" y="1894129"/>
                  <a:pt x="2990734" y="2616200"/>
                </a:cubicBezTo>
                <a:cubicBezTo>
                  <a:pt x="2590155" y="3338271"/>
                  <a:pt x="488575" y="3338271"/>
                  <a:pt x="87998" y="2616200"/>
                </a:cubicBezTo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gradFill>
              <a:gsLst>
                <a:gs pos="0">
                  <a:srgbClr val="D683F8"/>
                </a:gs>
                <a:gs pos="81000">
                  <a:srgbClr val="D683F8">
                    <a:alpha val="0"/>
                  </a:srgb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70061DB-95CB-417A-84D2-1CBD4E99FE3C}"/>
              </a:ext>
            </a:extLst>
          </p:cNvPr>
          <p:cNvGrpSpPr/>
          <p:nvPr/>
        </p:nvGrpSpPr>
        <p:grpSpPr>
          <a:xfrm>
            <a:off x="7872444" y="2423750"/>
            <a:ext cx="2931316" cy="956545"/>
            <a:chOff x="595375" y="2110900"/>
            <a:chExt cx="2931316" cy="95654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B470D9F5-0075-4784-A3CC-07659464EFB1}"/>
                </a:ext>
              </a:extLst>
            </p:cNvPr>
            <p:cNvSpPr txBox="1"/>
            <p:nvPr/>
          </p:nvSpPr>
          <p:spPr>
            <a:xfrm>
              <a:off x="695250" y="2110900"/>
              <a:ext cx="2712568" cy="705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旅行的意义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836FFB3-E795-40D1-B33D-F8EFEFE8E0E8}"/>
                </a:ext>
              </a:extLst>
            </p:cNvPr>
            <p:cNvSpPr txBox="1"/>
            <p:nvPr/>
          </p:nvSpPr>
          <p:spPr>
            <a:xfrm>
              <a:off x="719706" y="2698113"/>
              <a:ext cx="2806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gradFill>
                    <a:gsLst>
                      <a:gs pos="0">
                        <a:srgbClr val="D683F8"/>
                      </a:gs>
                      <a:gs pos="100000">
                        <a:srgbClr val="D683F8">
                          <a:alpha val="12000"/>
                        </a:srgbClr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The meaning of travel</a:t>
              </a:r>
              <a:endParaRPr lang="zh-CN" altLang="en-US" dirty="0">
                <a:gradFill>
                  <a:gsLst>
                    <a:gs pos="0">
                      <a:srgbClr val="D683F8"/>
                    </a:gs>
                    <a:gs pos="100000">
                      <a:srgbClr val="D683F8">
                        <a:alpha val="12000"/>
                      </a:srgbClr>
                    </a:gs>
                  </a:gsLst>
                  <a:lin ang="5400000" scaled="1"/>
                </a:gra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F0446D3-BC36-438C-B2F8-63C655FB0E86}"/>
                </a:ext>
              </a:extLst>
            </p:cNvPr>
            <p:cNvCxnSpPr>
              <a:cxnSpLocks/>
            </p:cNvCxnSpPr>
            <p:nvPr/>
          </p:nvCxnSpPr>
          <p:spPr>
            <a:xfrm>
              <a:off x="595375" y="2239195"/>
              <a:ext cx="0" cy="702125"/>
            </a:xfrm>
            <a:prstGeom prst="line">
              <a:avLst/>
            </a:prstGeom>
            <a:ln w="50800">
              <a:solidFill>
                <a:srgbClr val="D683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080DAB9-4055-4DD5-BC51-085A7037DA4B}"/>
              </a:ext>
            </a:extLst>
          </p:cNvPr>
          <p:cNvSpPr txBox="1"/>
          <p:nvPr/>
        </p:nvSpPr>
        <p:spPr>
          <a:xfrm>
            <a:off x="8133629" y="3566189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大概就是，在路上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3DE216C9-5015-4D93-AF8F-4C804C993DDF}"/>
              </a:ext>
            </a:extLst>
          </p:cNvPr>
          <p:cNvGrpSpPr/>
          <p:nvPr/>
        </p:nvGrpSpPr>
        <p:grpSpPr>
          <a:xfrm>
            <a:off x="11050588" y="664635"/>
            <a:ext cx="482600" cy="107950"/>
            <a:chOff x="11050588" y="723900"/>
            <a:chExt cx="482600" cy="107950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06E07DDA-87F7-4725-BCA4-999D5C7DB5F8}"/>
                </a:ext>
              </a:extLst>
            </p:cNvPr>
            <p:cNvCxnSpPr/>
            <p:nvPr/>
          </p:nvCxnSpPr>
          <p:spPr>
            <a:xfrm>
              <a:off x="11050588" y="723900"/>
              <a:ext cx="482600" cy="0"/>
            </a:xfrm>
            <a:prstGeom prst="line">
              <a:avLst/>
            </a:prstGeom>
            <a:ln w="15875">
              <a:solidFill>
                <a:srgbClr val="D683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B638E9D4-3424-4414-AFC1-C3C0A9D8E1D5}"/>
                </a:ext>
              </a:extLst>
            </p:cNvPr>
            <p:cNvCxnSpPr/>
            <p:nvPr/>
          </p:nvCxnSpPr>
          <p:spPr>
            <a:xfrm>
              <a:off x="11050588" y="831850"/>
              <a:ext cx="482600" cy="0"/>
            </a:xfrm>
            <a:prstGeom prst="line">
              <a:avLst/>
            </a:prstGeom>
            <a:ln w="15875">
              <a:solidFill>
                <a:srgbClr val="D683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3DA64BD-74C5-4EED-A344-CF8523D7C1AC}"/>
              </a:ext>
            </a:extLst>
          </p:cNvPr>
          <p:cNvSpPr txBox="1"/>
          <p:nvPr/>
        </p:nvSpPr>
        <p:spPr>
          <a:xfrm>
            <a:off x="10915165" y="5987044"/>
            <a:ext cx="724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D683F8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03.26</a:t>
            </a:r>
            <a:endParaRPr lang="zh-CN" altLang="en-US" sz="1400" dirty="0">
              <a:solidFill>
                <a:srgbClr val="D683F8"/>
              </a:solidFill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1036DB2-B585-47E7-9FC7-B595D82ED2B3}"/>
              </a:ext>
            </a:extLst>
          </p:cNvPr>
          <p:cNvGrpSpPr/>
          <p:nvPr/>
        </p:nvGrpSpPr>
        <p:grpSpPr>
          <a:xfrm>
            <a:off x="565147" y="574793"/>
            <a:ext cx="1401346" cy="307777"/>
            <a:chOff x="571499" y="589085"/>
            <a:chExt cx="1401346" cy="30777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3F60D0E1-705F-498B-A7B5-F1830D6721D9}"/>
                </a:ext>
              </a:extLst>
            </p:cNvPr>
            <p:cNvSpPr txBox="1"/>
            <p:nvPr/>
          </p:nvSpPr>
          <p:spPr>
            <a:xfrm>
              <a:off x="571499" y="589085"/>
              <a:ext cx="14013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D683F8"/>
                  </a:solidFill>
                  <a:latin typeface="Arial Black" panose="020B0A040201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PPT DESIGN</a:t>
              </a:r>
              <a:endParaRPr lang="zh-CN" altLang="en-US" sz="1400" dirty="0">
                <a:solidFill>
                  <a:srgbClr val="D683F8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241CB9C-7FA3-4645-8C27-EAB386645A31}"/>
                </a:ext>
              </a:extLst>
            </p:cNvPr>
            <p:cNvCxnSpPr>
              <a:cxnSpLocks/>
            </p:cNvCxnSpPr>
            <p:nvPr/>
          </p:nvCxnSpPr>
          <p:spPr>
            <a:xfrm>
              <a:off x="666488" y="855303"/>
              <a:ext cx="371334" cy="0"/>
            </a:xfrm>
            <a:prstGeom prst="line">
              <a:avLst/>
            </a:prstGeom>
            <a:ln w="34925">
              <a:solidFill>
                <a:srgbClr val="D683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51D5AC4-3F76-416D-BF94-79A6D8798610}"/>
              </a:ext>
            </a:extLst>
          </p:cNvPr>
          <p:cNvSpPr txBox="1"/>
          <p:nvPr/>
        </p:nvSpPr>
        <p:spPr>
          <a:xfrm>
            <a:off x="561971" y="598546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D683F8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SLIDE ONE</a:t>
            </a:r>
            <a:endParaRPr lang="zh-CN" altLang="en-US" sz="1400" dirty="0">
              <a:solidFill>
                <a:srgbClr val="D683F8"/>
              </a:solidFill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45" name="等腰三角形 17">
            <a:extLst>
              <a:ext uri="{FF2B5EF4-FFF2-40B4-BE49-F238E27FC236}">
                <a16:creationId xmlns:a16="http://schemas.microsoft.com/office/drawing/2014/main" xmlns="" id="{C31B1529-EDC8-4257-8A73-F30EDED4FA93}"/>
              </a:ext>
            </a:extLst>
          </p:cNvPr>
          <p:cNvSpPr/>
          <p:nvPr/>
        </p:nvSpPr>
        <p:spPr>
          <a:xfrm flipV="1">
            <a:off x="10603435" y="2337901"/>
            <a:ext cx="447153" cy="438665"/>
          </a:xfrm>
          <a:custGeom>
            <a:avLst/>
            <a:gdLst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2057400 w 6329680"/>
              <a:gd name="connsiteY0" fmla="*/ 5321300 h 5321300"/>
              <a:gd name="connsiteX1" fmla="*/ 0 w 6329680"/>
              <a:gd name="connsiteY1" fmla="*/ 0 h 5321300"/>
              <a:gd name="connsiteX2" fmla="*/ 4193540 w 6329680"/>
              <a:gd name="connsiteY2" fmla="*/ 1638300 h 5321300"/>
              <a:gd name="connsiteX3" fmla="*/ 6329680 w 6329680"/>
              <a:gd name="connsiteY3" fmla="*/ 5321300 h 5321300"/>
              <a:gd name="connsiteX4" fmla="*/ 2057400 w 6329680"/>
              <a:gd name="connsiteY4" fmla="*/ 5321300 h 53213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272280"/>
              <a:gd name="connsiteY0" fmla="*/ 3683000 h 3683000"/>
              <a:gd name="connsiteX1" fmla="*/ 2136140 w 4272280"/>
              <a:gd name="connsiteY1" fmla="*/ 0 h 3683000"/>
              <a:gd name="connsiteX2" fmla="*/ 4272280 w 4272280"/>
              <a:gd name="connsiteY2" fmla="*/ 3683000 h 3683000"/>
              <a:gd name="connsiteX3" fmla="*/ 0 w 4272280"/>
              <a:gd name="connsiteY3" fmla="*/ 3683000 h 3683000"/>
              <a:gd name="connsiteX0" fmla="*/ 0 w 4401859"/>
              <a:gd name="connsiteY0" fmla="*/ 3683000 h 3683000"/>
              <a:gd name="connsiteX1" fmla="*/ 2136140 w 4401859"/>
              <a:gd name="connsiteY1" fmla="*/ 0 h 3683000"/>
              <a:gd name="connsiteX2" fmla="*/ 4272280 w 4401859"/>
              <a:gd name="connsiteY2" fmla="*/ 3683000 h 3683000"/>
              <a:gd name="connsiteX3" fmla="*/ 0 w 4401859"/>
              <a:gd name="connsiteY3" fmla="*/ 3683000 h 3683000"/>
              <a:gd name="connsiteX0" fmla="*/ 0 w 4401859"/>
              <a:gd name="connsiteY0" fmla="*/ 3683000 h 4134781"/>
              <a:gd name="connsiteX1" fmla="*/ 2136140 w 4401859"/>
              <a:gd name="connsiteY1" fmla="*/ 0 h 4134781"/>
              <a:gd name="connsiteX2" fmla="*/ 4272280 w 4401859"/>
              <a:gd name="connsiteY2" fmla="*/ 3683000 h 4134781"/>
              <a:gd name="connsiteX3" fmla="*/ 0 w 4401859"/>
              <a:gd name="connsiteY3" fmla="*/ 3683000 h 4134781"/>
              <a:gd name="connsiteX0" fmla="*/ 0 w 4401859"/>
              <a:gd name="connsiteY0" fmla="*/ 3683000 h 4445381"/>
              <a:gd name="connsiteX1" fmla="*/ 2136140 w 4401859"/>
              <a:gd name="connsiteY1" fmla="*/ 0 h 4445381"/>
              <a:gd name="connsiteX2" fmla="*/ 4272280 w 4401859"/>
              <a:gd name="connsiteY2" fmla="*/ 3683000 h 4445381"/>
              <a:gd name="connsiteX3" fmla="*/ 0 w 4401859"/>
              <a:gd name="connsiteY3" fmla="*/ 3683000 h 4445381"/>
              <a:gd name="connsiteX0" fmla="*/ 129579 w 4531438"/>
              <a:gd name="connsiteY0" fmla="*/ 3683000 h 4445381"/>
              <a:gd name="connsiteX1" fmla="*/ 2265719 w 4531438"/>
              <a:gd name="connsiteY1" fmla="*/ 0 h 4445381"/>
              <a:gd name="connsiteX2" fmla="*/ 4401859 w 4531438"/>
              <a:gd name="connsiteY2" fmla="*/ 3683000 h 4445381"/>
              <a:gd name="connsiteX3" fmla="*/ 129579 w 4531438"/>
              <a:gd name="connsiteY3" fmla="*/ 3683000 h 4445381"/>
              <a:gd name="connsiteX0" fmla="*/ 129539 w 4531398"/>
              <a:gd name="connsiteY0" fmla="*/ 3683000 h 4445381"/>
              <a:gd name="connsiteX1" fmla="*/ 2265679 w 4531398"/>
              <a:gd name="connsiteY1" fmla="*/ 0 h 4445381"/>
              <a:gd name="connsiteX2" fmla="*/ 4401819 w 4531398"/>
              <a:gd name="connsiteY2" fmla="*/ 3683000 h 4445381"/>
              <a:gd name="connsiteX3" fmla="*/ 129539 w 4531398"/>
              <a:gd name="connsiteY3" fmla="*/ 3683000 h 444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1398" h="4445381">
                <a:moveTo>
                  <a:pt x="129539" y="3683000"/>
                </a:moveTo>
                <a:cubicBezTo>
                  <a:pt x="-459909" y="2666619"/>
                  <a:pt x="1086530" y="0"/>
                  <a:pt x="2265679" y="0"/>
                </a:cubicBezTo>
                <a:cubicBezTo>
                  <a:pt x="3444828" y="0"/>
                  <a:pt x="4991393" y="2666492"/>
                  <a:pt x="4401819" y="3683000"/>
                </a:cubicBezTo>
                <a:cubicBezTo>
                  <a:pt x="3812244" y="4699508"/>
                  <a:pt x="719114" y="4699508"/>
                  <a:pt x="129539" y="3683000"/>
                </a:cubicBezTo>
                <a:close/>
              </a:path>
            </a:pathLst>
          </a:custGeom>
          <a:noFill/>
          <a:ln>
            <a:solidFill>
              <a:srgbClr val="D68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82501B3B-8D62-419F-8805-7018E9EDFDBC}"/>
              </a:ext>
            </a:extLst>
          </p:cNvPr>
          <p:cNvSpPr/>
          <p:nvPr/>
        </p:nvSpPr>
        <p:spPr>
          <a:xfrm>
            <a:off x="8092850" y="3534203"/>
            <a:ext cx="2112882" cy="433305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rgbClr val="D683F8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316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1CCAC"/>
            </a:gs>
            <a:gs pos="100000">
              <a:srgbClr val="DCE6C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E05636D-9870-496F-8C6A-41900ED9D7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1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F88EEF8-B882-4C9B-9C80-FD9988AA6843}"/>
              </a:ext>
            </a:extLst>
          </p:cNvPr>
          <p:cNvSpPr>
            <a:spLocks noChangeAspect="1"/>
          </p:cNvSpPr>
          <p:nvPr/>
        </p:nvSpPr>
        <p:spPr>
          <a:xfrm flipV="1">
            <a:off x="-4489550" y="-4882076"/>
            <a:ext cx="21294924" cy="21245336"/>
          </a:xfrm>
          <a:custGeom>
            <a:avLst/>
            <a:gdLst>
              <a:gd name="connsiteX0" fmla="*/ 6820945 w 13767745"/>
              <a:gd name="connsiteY0" fmla="*/ 6878937 h 13735683"/>
              <a:gd name="connsiteX1" fmla="*/ 0 w 13767745"/>
              <a:gd name="connsiteY1" fmla="*/ 7377787 h 13735683"/>
              <a:gd name="connsiteX2" fmla="*/ 240737 w 13767745"/>
              <a:gd name="connsiteY2" fmla="*/ 8743073 h 13735683"/>
              <a:gd name="connsiteX3" fmla="*/ 6828535 w 13767745"/>
              <a:gd name="connsiteY3" fmla="*/ 6899791 h 13735683"/>
              <a:gd name="connsiteX4" fmla="*/ 589559 w 13767745"/>
              <a:gd name="connsiteY4" fmla="*/ 9701456 h 13735683"/>
              <a:gd name="connsiteX5" fmla="*/ 1282734 w 13767745"/>
              <a:gd name="connsiteY5" fmla="*/ 10902069 h 13735683"/>
              <a:gd name="connsiteX6" fmla="*/ 6820946 w 13767745"/>
              <a:gd name="connsiteY6" fmla="*/ 6856746 h 13735683"/>
              <a:gd name="connsiteX7" fmla="*/ 240738 w 13767745"/>
              <a:gd name="connsiteY7" fmla="*/ 4992610 h 13735683"/>
              <a:gd name="connsiteX8" fmla="*/ 1 w 13767745"/>
              <a:gd name="connsiteY8" fmla="*/ 6357896 h 13735683"/>
              <a:gd name="connsiteX9" fmla="*/ 6842800 w 13767745"/>
              <a:gd name="connsiteY9" fmla="*/ 6916790 h 13735683"/>
              <a:gd name="connsiteX10" fmla="*/ 1938308 w 13767745"/>
              <a:gd name="connsiteY10" fmla="*/ 11683350 h 13735683"/>
              <a:gd name="connsiteX11" fmla="*/ 3000312 w 13767745"/>
              <a:gd name="connsiteY11" fmla="*/ 12574477 h 13735683"/>
              <a:gd name="connsiteX12" fmla="*/ 6828536 w 13767745"/>
              <a:gd name="connsiteY12" fmla="*/ 6835893 h 13735683"/>
              <a:gd name="connsiteX13" fmla="*/ 1282735 w 13767745"/>
              <a:gd name="connsiteY13" fmla="*/ 2833615 h 13735683"/>
              <a:gd name="connsiteX14" fmla="*/ 589561 w 13767745"/>
              <a:gd name="connsiteY14" fmla="*/ 4034227 h 13735683"/>
              <a:gd name="connsiteX15" fmla="*/ 6862019 w 13767745"/>
              <a:gd name="connsiteY15" fmla="*/ 6927887 h 13735683"/>
              <a:gd name="connsiteX16" fmla="*/ 3883562 w 13767745"/>
              <a:gd name="connsiteY16" fmla="*/ 13084423 h 13735683"/>
              <a:gd name="connsiteX17" fmla="*/ 5186303 w 13767745"/>
              <a:gd name="connsiteY17" fmla="*/ 13558581 h 13735683"/>
              <a:gd name="connsiteX18" fmla="*/ 6842800 w 13767745"/>
              <a:gd name="connsiteY18" fmla="*/ 6818893 h 13735683"/>
              <a:gd name="connsiteX19" fmla="*/ 3000312 w 13767745"/>
              <a:gd name="connsiteY19" fmla="*/ 1161206 h 13735683"/>
              <a:gd name="connsiteX20" fmla="*/ 1938307 w 13767745"/>
              <a:gd name="connsiteY20" fmla="*/ 2052333 h 13735683"/>
              <a:gd name="connsiteX21" fmla="*/ 6883873 w 13767745"/>
              <a:gd name="connsiteY21" fmla="*/ 6931739 h 13735683"/>
              <a:gd name="connsiteX22" fmla="*/ 6190699 w 13767745"/>
              <a:gd name="connsiteY22" fmla="*/ 13735683 h 13735683"/>
              <a:gd name="connsiteX23" fmla="*/ 7577047 w 13767745"/>
              <a:gd name="connsiteY23" fmla="*/ 13735683 h 13735683"/>
              <a:gd name="connsiteX24" fmla="*/ 9884182 w 13767745"/>
              <a:gd name="connsiteY24" fmla="*/ 13084423 h 13735683"/>
              <a:gd name="connsiteX25" fmla="*/ 6905727 w 13767745"/>
              <a:gd name="connsiteY25" fmla="*/ 6927886 h 13735683"/>
              <a:gd name="connsiteX26" fmla="*/ 8581443 w 13767745"/>
              <a:gd name="connsiteY26" fmla="*/ 13558581 h 13735683"/>
              <a:gd name="connsiteX27" fmla="*/ 5186302 w 13767745"/>
              <a:gd name="connsiteY27" fmla="*/ 177102 h 13735683"/>
              <a:gd name="connsiteX28" fmla="*/ 3883562 w 13767745"/>
              <a:gd name="connsiteY28" fmla="*/ 651261 h 13735683"/>
              <a:gd name="connsiteX29" fmla="*/ 6862018 w 13767745"/>
              <a:gd name="connsiteY29" fmla="*/ 6807797 h 13735683"/>
              <a:gd name="connsiteX30" fmla="*/ 7577046 w 13767745"/>
              <a:gd name="connsiteY30" fmla="*/ 1 h 13735683"/>
              <a:gd name="connsiteX31" fmla="*/ 6190698 w 13767745"/>
              <a:gd name="connsiteY31" fmla="*/ 0 h 13735683"/>
              <a:gd name="connsiteX32" fmla="*/ 6883872 w 13767745"/>
              <a:gd name="connsiteY32" fmla="*/ 6803944 h 13735683"/>
              <a:gd name="connsiteX33" fmla="*/ 11829437 w 13767745"/>
              <a:gd name="connsiteY33" fmla="*/ 11683351 h 13735683"/>
              <a:gd name="connsiteX34" fmla="*/ 6924944 w 13767745"/>
              <a:gd name="connsiteY34" fmla="*/ 6916790 h 13735683"/>
              <a:gd name="connsiteX35" fmla="*/ 10767432 w 13767745"/>
              <a:gd name="connsiteY35" fmla="*/ 12574477 h 13735683"/>
              <a:gd name="connsiteX36" fmla="*/ 9884183 w 13767745"/>
              <a:gd name="connsiteY36" fmla="*/ 651261 h 13735683"/>
              <a:gd name="connsiteX37" fmla="*/ 8581442 w 13767745"/>
              <a:gd name="connsiteY37" fmla="*/ 177102 h 13735683"/>
              <a:gd name="connsiteX38" fmla="*/ 6905726 w 13767745"/>
              <a:gd name="connsiteY38" fmla="*/ 6807798 h 13735683"/>
              <a:gd name="connsiteX39" fmla="*/ 13178185 w 13767745"/>
              <a:gd name="connsiteY39" fmla="*/ 9701457 h 13735683"/>
              <a:gd name="connsiteX40" fmla="*/ 6939209 w 13767745"/>
              <a:gd name="connsiteY40" fmla="*/ 6899792 h 13735683"/>
              <a:gd name="connsiteX41" fmla="*/ 12485011 w 13767745"/>
              <a:gd name="connsiteY41" fmla="*/ 10902069 h 13735683"/>
              <a:gd name="connsiteX42" fmla="*/ 11829438 w 13767745"/>
              <a:gd name="connsiteY42" fmla="*/ 2052333 h 13735683"/>
              <a:gd name="connsiteX43" fmla="*/ 10767435 w 13767745"/>
              <a:gd name="connsiteY43" fmla="*/ 1161206 h 13735683"/>
              <a:gd name="connsiteX44" fmla="*/ 6924945 w 13767745"/>
              <a:gd name="connsiteY44" fmla="*/ 6818893 h 13735683"/>
              <a:gd name="connsiteX45" fmla="*/ 13767745 w 13767745"/>
              <a:gd name="connsiteY45" fmla="*/ 7377787 h 13735683"/>
              <a:gd name="connsiteX46" fmla="*/ 6946800 w 13767745"/>
              <a:gd name="connsiteY46" fmla="*/ 6878937 h 13735683"/>
              <a:gd name="connsiteX47" fmla="*/ 13527009 w 13767745"/>
              <a:gd name="connsiteY47" fmla="*/ 8743073 h 13735683"/>
              <a:gd name="connsiteX48" fmla="*/ 13178186 w 13767745"/>
              <a:gd name="connsiteY48" fmla="*/ 4034227 h 13735683"/>
              <a:gd name="connsiteX49" fmla="*/ 12485011 w 13767745"/>
              <a:gd name="connsiteY49" fmla="*/ 2833614 h 13735683"/>
              <a:gd name="connsiteX50" fmla="*/ 6939210 w 13767745"/>
              <a:gd name="connsiteY50" fmla="*/ 6835892 h 13735683"/>
              <a:gd name="connsiteX51" fmla="*/ 13527009 w 13767745"/>
              <a:gd name="connsiteY51" fmla="*/ 4992609 h 13735683"/>
              <a:gd name="connsiteX52" fmla="*/ 6946800 w 13767745"/>
              <a:gd name="connsiteY52" fmla="*/ 6856746 h 13735683"/>
              <a:gd name="connsiteX53" fmla="*/ 13767745 w 13767745"/>
              <a:gd name="connsiteY53" fmla="*/ 6357896 h 13735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767745" h="13735683">
                <a:moveTo>
                  <a:pt x="6820945" y="6878937"/>
                </a:moveTo>
                <a:lnTo>
                  <a:pt x="0" y="7377787"/>
                </a:lnTo>
                <a:lnTo>
                  <a:pt x="240737" y="8743073"/>
                </a:lnTo>
                <a:close/>
                <a:moveTo>
                  <a:pt x="6828535" y="6899791"/>
                </a:moveTo>
                <a:lnTo>
                  <a:pt x="589559" y="9701456"/>
                </a:lnTo>
                <a:lnTo>
                  <a:pt x="1282734" y="10902069"/>
                </a:lnTo>
                <a:close/>
                <a:moveTo>
                  <a:pt x="6820946" y="6856746"/>
                </a:moveTo>
                <a:lnTo>
                  <a:pt x="240738" y="4992610"/>
                </a:lnTo>
                <a:lnTo>
                  <a:pt x="1" y="6357896"/>
                </a:lnTo>
                <a:close/>
                <a:moveTo>
                  <a:pt x="6842800" y="6916790"/>
                </a:moveTo>
                <a:lnTo>
                  <a:pt x="1938308" y="11683350"/>
                </a:lnTo>
                <a:lnTo>
                  <a:pt x="3000312" y="12574477"/>
                </a:lnTo>
                <a:close/>
                <a:moveTo>
                  <a:pt x="6828536" y="6835893"/>
                </a:moveTo>
                <a:lnTo>
                  <a:pt x="1282735" y="2833615"/>
                </a:lnTo>
                <a:lnTo>
                  <a:pt x="589561" y="4034227"/>
                </a:lnTo>
                <a:close/>
                <a:moveTo>
                  <a:pt x="6862019" y="6927887"/>
                </a:moveTo>
                <a:lnTo>
                  <a:pt x="3883562" y="13084423"/>
                </a:lnTo>
                <a:lnTo>
                  <a:pt x="5186303" y="13558581"/>
                </a:lnTo>
                <a:close/>
                <a:moveTo>
                  <a:pt x="6842800" y="6818893"/>
                </a:moveTo>
                <a:lnTo>
                  <a:pt x="3000312" y="1161206"/>
                </a:lnTo>
                <a:lnTo>
                  <a:pt x="1938307" y="2052333"/>
                </a:lnTo>
                <a:close/>
                <a:moveTo>
                  <a:pt x="6883873" y="6931739"/>
                </a:moveTo>
                <a:lnTo>
                  <a:pt x="6190699" y="13735683"/>
                </a:lnTo>
                <a:lnTo>
                  <a:pt x="7577047" y="13735683"/>
                </a:lnTo>
                <a:close/>
                <a:moveTo>
                  <a:pt x="9884182" y="13084423"/>
                </a:moveTo>
                <a:lnTo>
                  <a:pt x="6905727" y="6927886"/>
                </a:lnTo>
                <a:lnTo>
                  <a:pt x="8581443" y="13558581"/>
                </a:lnTo>
                <a:close/>
                <a:moveTo>
                  <a:pt x="5186302" y="177102"/>
                </a:moveTo>
                <a:lnTo>
                  <a:pt x="3883562" y="651261"/>
                </a:lnTo>
                <a:lnTo>
                  <a:pt x="6862018" y="6807797"/>
                </a:lnTo>
                <a:close/>
                <a:moveTo>
                  <a:pt x="7577046" y="1"/>
                </a:moveTo>
                <a:lnTo>
                  <a:pt x="6190698" y="0"/>
                </a:lnTo>
                <a:lnTo>
                  <a:pt x="6883872" y="6803944"/>
                </a:lnTo>
                <a:close/>
                <a:moveTo>
                  <a:pt x="11829437" y="11683351"/>
                </a:moveTo>
                <a:lnTo>
                  <a:pt x="6924944" y="6916790"/>
                </a:lnTo>
                <a:lnTo>
                  <a:pt x="10767432" y="12574477"/>
                </a:lnTo>
                <a:close/>
                <a:moveTo>
                  <a:pt x="9884183" y="651261"/>
                </a:moveTo>
                <a:lnTo>
                  <a:pt x="8581442" y="177102"/>
                </a:lnTo>
                <a:lnTo>
                  <a:pt x="6905726" y="6807798"/>
                </a:lnTo>
                <a:close/>
                <a:moveTo>
                  <a:pt x="13178185" y="9701457"/>
                </a:moveTo>
                <a:lnTo>
                  <a:pt x="6939209" y="6899792"/>
                </a:lnTo>
                <a:lnTo>
                  <a:pt x="12485011" y="10902069"/>
                </a:lnTo>
                <a:close/>
                <a:moveTo>
                  <a:pt x="11829438" y="2052333"/>
                </a:moveTo>
                <a:lnTo>
                  <a:pt x="10767435" y="1161206"/>
                </a:lnTo>
                <a:lnTo>
                  <a:pt x="6924945" y="6818893"/>
                </a:lnTo>
                <a:close/>
                <a:moveTo>
                  <a:pt x="13767745" y="7377787"/>
                </a:moveTo>
                <a:lnTo>
                  <a:pt x="6946800" y="6878937"/>
                </a:lnTo>
                <a:lnTo>
                  <a:pt x="13527009" y="8743073"/>
                </a:lnTo>
                <a:close/>
                <a:moveTo>
                  <a:pt x="13178186" y="4034227"/>
                </a:moveTo>
                <a:lnTo>
                  <a:pt x="12485011" y="2833614"/>
                </a:lnTo>
                <a:lnTo>
                  <a:pt x="6939210" y="6835892"/>
                </a:lnTo>
                <a:close/>
                <a:moveTo>
                  <a:pt x="13527009" y="4992609"/>
                </a:moveTo>
                <a:lnTo>
                  <a:pt x="6946800" y="6856746"/>
                </a:lnTo>
                <a:lnTo>
                  <a:pt x="13767745" y="6357896"/>
                </a:lnTo>
                <a:close/>
              </a:path>
            </a:pathLst>
          </a:custGeom>
          <a:solidFill>
            <a:schemeClr val="bg1">
              <a:lumMod val="75000"/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3DE6A35-86F6-428F-BDA5-780B50223E0C}"/>
              </a:ext>
            </a:extLst>
          </p:cNvPr>
          <p:cNvGrpSpPr/>
          <p:nvPr/>
        </p:nvGrpSpPr>
        <p:grpSpPr>
          <a:xfrm>
            <a:off x="742955" y="4058425"/>
            <a:ext cx="4245777" cy="858895"/>
            <a:chOff x="471257" y="1125326"/>
            <a:chExt cx="5467349" cy="1628778"/>
          </a:xfrm>
          <a:effectLst>
            <a:outerShdw blurRad="190500" sx="102000" sy="102000" algn="ctr" rotWithShape="0">
              <a:srgbClr val="8BC947">
                <a:alpha val="40000"/>
              </a:srgbClr>
            </a:outerShdw>
          </a:effectLst>
          <a:scene3d>
            <a:camera prst="perspectiveRight" fov="6600000">
              <a:rot lat="0" lon="20400000" rev="0"/>
            </a:camera>
            <a:lightRig rig="threePt" dir="t"/>
          </a:scene3d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3B845204-6E10-458E-BCF3-60C84FAE1E02}"/>
                </a:ext>
              </a:extLst>
            </p:cNvPr>
            <p:cNvSpPr/>
            <p:nvPr/>
          </p:nvSpPr>
          <p:spPr>
            <a:xfrm>
              <a:off x="471257" y="1125326"/>
              <a:ext cx="5467349" cy="1628778"/>
            </a:xfrm>
            <a:prstGeom prst="roundRect">
              <a:avLst>
                <a:gd name="adj" fmla="val 5556"/>
              </a:avLst>
            </a:prstGeom>
            <a:gradFill>
              <a:gsLst>
                <a:gs pos="5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 w="12700">
              <a:gradFill>
                <a:gsLst>
                  <a:gs pos="0">
                    <a:srgbClr val="8BC947"/>
                  </a:gs>
                  <a:gs pos="100000">
                    <a:srgbClr val="8BC947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DF091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A63B8EC-17AB-4D50-8FCA-92A04EDDAFE4}"/>
                </a:ext>
              </a:extLst>
            </p:cNvPr>
            <p:cNvSpPr txBox="1"/>
            <p:nvPr/>
          </p:nvSpPr>
          <p:spPr>
            <a:xfrm>
              <a:off x="558213" y="1270106"/>
              <a:ext cx="5132040" cy="1225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8BC94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白天开会不拉窗帘</a:t>
              </a:r>
              <a:r>
                <a:rPr lang="en-US" altLang="zh-CN" sz="3600" dirty="0">
                  <a:solidFill>
                    <a:srgbClr val="8BC94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!</a:t>
              </a:r>
              <a:endParaRPr lang="zh-CN" altLang="en-US" sz="3600" dirty="0">
                <a:solidFill>
                  <a:srgbClr val="8BC94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276573B-64C3-46FA-BA99-0392CE955386}"/>
              </a:ext>
            </a:extLst>
          </p:cNvPr>
          <p:cNvGrpSpPr/>
          <p:nvPr/>
        </p:nvGrpSpPr>
        <p:grpSpPr>
          <a:xfrm>
            <a:off x="7213284" y="4058425"/>
            <a:ext cx="4597357" cy="860400"/>
            <a:chOff x="6482670" y="3736885"/>
            <a:chExt cx="4597357" cy="860400"/>
          </a:xfrm>
          <a:effectLst>
            <a:outerShdw blurRad="127000" sx="102000" sy="102000" algn="ctr" rotWithShape="0">
              <a:srgbClr val="8BC947">
                <a:alpha val="40000"/>
              </a:srgbClr>
            </a:outerShdw>
          </a:effectLst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4C2D050E-8065-44BF-98E7-1826EC85AE91}"/>
                </a:ext>
              </a:extLst>
            </p:cNvPr>
            <p:cNvSpPr/>
            <p:nvPr/>
          </p:nvSpPr>
          <p:spPr>
            <a:xfrm>
              <a:off x="6482670" y="3736885"/>
              <a:ext cx="4244400" cy="860400"/>
            </a:xfrm>
            <a:prstGeom prst="roundRect">
              <a:avLst>
                <a:gd name="adj" fmla="val 5556"/>
              </a:avLst>
            </a:prstGeom>
            <a:gradFill>
              <a:gsLst>
                <a:gs pos="5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 w="12700">
              <a:gradFill>
                <a:gsLst>
                  <a:gs pos="0">
                    <a:srgbClr val="8BC947"/>
                  </a:gs>
                  <a:gs pos="100000">
                    <a:srgbClr val="8BC947">
                      <a:alpha val="0"/>
                    </a:srgbClr>
                  </a:gs>
                </a:gsLst>
                <a:lin ang="10800000" scaled="0"/>
              </a:gradFill>
            </a:ln>
            <a:scene3d>
              <a:camera prst="perspectiveLeft" fov="6600000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DF091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90E4D51-CA85-4EB9-BE22-059A74AF6BBF}"/>
                </a:ext>
              </a:extLst>
            </p:cNvPr>
            <p:cNvSpPr txBox="1"/>
            <p:nvPr/>
          </p:nvSpPr>
          <p:spPr>
            <a:xfrm>
              <a:off x="6702854" y="3826051"/>
              <a:ext cx="4377173" cy="646331"/>
            </a:xfrm>
            <a:prstGeom prst="rect">
              <a:avLst/>
            </a:prstGeom>
            <a:noFill/>
            <a:scene3d>
              <a:camera prst="perspectiveLeft" fov="6600000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8BC94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自带</a:t>
              </a:r>
              <a:r>
                <a:rPr lang="en-US" altLang="zh-CN" sz="3600" dirty="0" err="1">
                  <a:solidFill>
                    <a:srgbClr val="8BC94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WiFi</a:t>
              </a:r>
              <a:r>
                <a:rPr lang="zh-CN" altLang="en-US" sz="3600" dirty="0">
                  <a:solidFill>
                    <a:srgbClr val="8BC94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无线投屏</a:t>
              </a:r>
              <a:r>
                <a:rPr lang="en-US" altLang="zh-CN" sz="3600" dirty="0">
                  <a:solidFill>
                    <a:srgbClr val="8BC94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!</a:t>
              </a:r>
              <a:endParaRPr lang="zh-CN" altLang="en-US" sz="3600" dirty="0">
                <a:solidFill>
                  <a:srgbClr val="8BC94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8236793-E0EB-450A-B21D-3FF17EA05F5E}"/>
              </a:ext>
            </a:extLst>
          </p:cNvPr>
          <p:cNvSpPr txBox="1"/>
          <p:nvPr/>
        </p:nvSpPr>
        <p:spPr>
          <a:xfrm>
            <a:off x="2318046" y="-360196"/>
            <a:ext cx="7555909" cy="1690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4000">
                <a:gradFill>
                  <a:gsLst>
                    <a:gs pos="0">
                      <a:srgbClr val="619527"/>
                    </a:gs>
                    <a:gs pos="100000">
                      <a:srgbClr val="8FCE4A"/>
                    </a:gs>
                  </a:gsLst>
                  <a:lin ang="54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明基智能投影机 </a:t>
            </a:r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E540</a:t>
            </a:r>
            <a:endParaRPr lang="en-US" altLang="zh-CN" sz="5400" dirty="0">
              <a:solidFill>
                <a:schemeClr val="tx1">
                  <a:lumMod val="65000"/>
                  <a:lumOff val="3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F5F76E6-1AA3-4205-8D7C-848726C68EFE}"/>
              </a:ext>
            </a:extLst>
          </p:cNvPr>
          <p:cNvGrpSpPr/>
          <p:nvPr/>
        </p:nvGrpSpPr>
        <p:grpSpPr>
          <a:xfrm>
            <a:off x="1604080" y="5954861"/>
            <a:ext cx="8957734" cy="948267"/>
            <a:chOff x="1617133" y="1803222"/>
            <a:chExt cx="8957734" cy="94826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B8E643F-BCCA-40E2-8336-8FF71698C390}"/>
                </a:ext>
              </a:extLst>
            </p:cNvPr>
            <p:cNvSpPr/>
            <p:nvPr/>
          </p:nvSpPr>
          <p:spPr>
            <a:xfrm>
              <a:off x="1617133" y="1803222"/>
              <a:ext cx="8957734" cy="745067"/>
            </a:xfrm>
            <a:custGeom>
              <a:avLst/>
              <a:gdLst>
                <a:gd name="connsiteX0" fmla="*/ 643467 w 8957734"/>
                <a:gd name="connsiteY0" fmla="*/ 0 h 745067"/>
                <a:gd name="connsiteX1" fmla="*/ 0 w 8957734"/>
                <a:gd name="connsiteY1" fmla="*/ 728134 h 745067"/>
                <a:gd name="connsiteX2" fmla="*/ 8957734 w 8957734"/>
                <a:gd name="connsiteY2" fmla="*/ 745067 h 745067"/>
                <a:gd name="connsiteX3" fmla="*/ 8305800 w 8957734"/>
                <a:gd name="connsiteY3" fmla="*/ 8467 h 745067"/>
                <a:gd name="connsiteX4" fmla="*/ 643467 w 8957734"/>
                <a:gd name="connsiteY4" fmla="*/ 0 h 745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7734" h="745067">
                  <a:moveTo>
                    <a:pt x="643467" y="0"/>
                  </a:moveTo>
                  <a:lnTo>
                    <a:pt x="0" y="728134"/>
                  </a:lnTo>
                  <a:lnTo>
                    <a:pt x="8957734" y="745067"/>
                  </a:lnTo>
                  <a:lnTo>
                    <a:pt x="8305800" y="8467"/>
                  </a:lnTo>
                  <a:lnTo>
                    <a:pt x="643467" y="0"/>
                  </a:lnTo>
                  <a:close/>
                </a:path>
              </a:pathLst>
            </a:custGeom>
            <a:gradFill>
              <a:gsLst>
                <a:gs pos="0">
                  <a:srgbClr val="E4E4E5"/>
                </a:gs>
                <a:gs pos="100000">
                  <a:srgbClr val="EFF0F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6304042-8150-4761-935B-90416D36B9FB}"/>
                </a:ext>
              </a:extLst>
            </p:cNvPr>
            <p:cNvSpPr/>
            <p:nvPr/>
          </p:nvSpPr>
          <p:spPr>
            <a:xfrm>
              <a:off x="1617133" y="2531710"/>
              <a:ext cx="8940800" cy="219779"/>
            </a:xfrm>
            <a:prstGeom prst="rect">
              <a:avLst/>
            </a:prstGeom>
            <a:gradFill>
              <a:gsLst>
                <a:gs pos="0">
                  <a:srgbClr val="D7D7D7"/>
                </a:gs>
                <a:gs pos="100000">
                  <a:srgbClr val="E3DCD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C509072-5618-4D58-ADA0-AA6577CF30B2}"/>
              </a:ext>
            </a:extLst>
          </p:cNvPr>
          <p:cNvSpPr txBox="1"/>
          <p:nvPr/>
        </p:nvSpPr>
        <p:spPr>
          <a:xfrm>
            <a:off x="5369317" y="1597471"/>
            <a:ext cx="1495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原价</a:t>
            </a:r>
            <a:endParaRPr lang="en-US" altLang="zh-CN" sz="2400" strike="sngStrike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/>
            <a:r>
              <a:rPr lang="en-US" altLang="zh-CN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5599</a:t>
            </a:r>
            <a:r>
              <a:rPr lang="zh-CN" altLang="en-US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￥</a:t>
            </a:r>
            <a:endParaRPr lang="en-US" altLang="zh-CN" sz="2400" strike="sngStrike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7978497B-398C-443D-A24E-6F99E3E7EEBC}"/>
              </a:ext>
            </a:extLst>
          </p:cNvPr>
          <p:cNvSpPr/>
          <p:nvPr/>
        </p:nvSpPr>
        <p:spPr>
          <a:xfrm>
            <a:off x="4784730" y="1940379"/>
            <a:ext cx="2622541" cy="2323710"/>
          </a:xfrm>
          <a:custGeom>
            <a:avLst/>
            <a:gdLst>
              <a:gd name="connsiteX0" fmla="*/ 495524 w 4669276"/>
              <a:gd name="connsiteY0" fmla="*/ 0 h 4137226"/>
              <a:gd name="connsiteX1" fmla="*/ 4293292 w 4669276"/>
              <a:gd name="connsiteY1" fmla="*/ 0 h 4137226"/>
              <a:gd name="connsiteX2" fmla="*/ 4284695 w 4669276"/>
              <a:gd name="connsiteY2" fmla="*/ 7353 h 4137226"/>
              <a:gd name="connsiteX3" fmla="*/ 3521412 w 4669276"/>
              <a:gd name="connsiteY3" fmla="*/ 1199473 h 4137226"/>
              <a:gd name="connsiteX4" fmla="*/ 3210127 w 4669276"/>
              <a:gd name="connsiteY4" fmla="*/ 2639167 h 4137226"/>
              <a:gd name="connsiteX5" fmla="*/ 4669276 w 4669276"/>
              <a:gd name="connsiteY5" fmla="*/ 2736443 h 4137226"/>
              <a:gd name="connsiteX6" fmla="*/ 2373549 w 4669276"/>
              <a:gd name="connsiteY6" fmla="*/ 4137226 h 4137226"/>
              <a:gd name="connsiteX7" fmla="*/ 0 w 4669276"/>
              <a:gd name="connsiteY7" fmla="*/ 2658622 h 4137226"/>
              <a:gd name="connsiteX8" fmla="*/ 1614791 w 4669276"/>
              <a:gd name="connsiteY8" fmla="*/ 2639167 h 4137226"/>
              <a:gd name="connsiteX9" fmla="*/ 1310667 w 4669276"/>
              <a:gd name="connsiteY9" fmla="*/ 1232034 h 4137226"/>
              <a:gd name="connsiteX10" fmla="*/ 505838 w 4669276"/>
              <a:gd name="connsiteY10" fmla="*/ 12699 h 4137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9276" h="4137226">
                <a:moveTo>
                  <a:pt x="495524" y="0"/>
                </a:moveTo>
                <a:lnTo>
                  <a:pt x="4293292" y="0"/>
                </a:lnTo>
                <a:lnTo>
                  <a:pt x="4284695" y="7353"/>
                </a:lnTo>
                <a:cubicBezTo>
                  <a:pt x="4045370" y="227558"/>
                  <a:pt x="3663865" y="782872"/>
                  <a:pt x="3521412" y="1199473"/>
                </a:cubicBezTo>
                <a:cubicBezTo>
                  <a:pt x="3301459" y="1631138"/>
                  <a:pt x="3196616" y="2440155"/>
                  <a:pt x="3210127" y="2639167"/>
                </a:cubicBezTo>
                <a:cubicBezTo>
                  <a:pt x="3469801" y="2789405"/>
                  <a:pt x="4182893" y="2672268"/>
                  <a:pt x="4669276" y="2736443"/>
                </a:cubicBezTo>
                <a:lnTo>
                  <a:pt x="2373549" y="4137226"/>
                </a:lnTo>
                <a:lnTo>
                  <a:pt x="0" y="2658622"/>
                </a:lnTo>
                <a:lnTo>
                  <a:pt x="1614791" y="2639167"/>
                </a:lnTo>
                <a:cubicBezTo>
                  <a:pt x="1583717" y="2157648"/>
                  <a:pt x="1444693" y="1657079"/>
                  <a:pt x="1310667" y="1232034"/>
                </a:cubicBezTo>
                <a:cubicBezTo>
                  <a:pt x="1157592" y="826039"/>
                  <a:pt x="820208" y="228892"/>
                  <a:pt x="505838" y="12699"/>
                </a:cubicBezTo>
                <a:close/>
              </a:path>
            </a:pathLst>
          </a:custGeom>
          <a:gradFill>
            <a:gsLst>
              <a:gs pos="0">
                <a:srgbClr val="8BC947">
                  <a:alpha val="0"/>
                </a:srgbClr>
              </a:gs>
              <a:gs pos="100000">
                <a:srgbClr val="8BC947">
                  <a:alpha val="5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41E49B0-B2D1-49DE-971B-AB8433CD267F}"/>
              </a:ext>
            </a:extLst>
          </p:cNvPr>
          <p:cNvSpPr/>
          <p:nvPr/>
        </p:nvSpPr>
        <p:spPr>
          <a:xfrm>
            <a:off x="4613416" y="3342117"/>
            <a:ext cx="31806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>
                <a:solidFill>
                  <a:srgbClr val="FD325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4???</a:t>
            </a:r>
            <a:r>
              <a:rPr lang="zh-CN" altLang="en-US" sz="8000" dirty="0">
                <a:solidFill>
                  <a:srgbClr val="FD325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E0776D9C-A8E0-452F-AF7D-7DC8C4729521}"/>
              </a:ext>
            </a:extLst>
          </p:cNvPr>
          <p:cNvSpPr/>
          <p:nvPr/>
        </p:nvSpPr>
        <p:spPr>
          <a:xfrm>
            <a:off x="4552029" y="2462100"/>
            <a:ext cx="838606" cy="743049"/>
          </a:xfrm>
          <a:custGeom>
            <a:avLst/>
            <a:gdLst>
              <a:gd name="connsiteX0" fmla="*/ 495524 w 4669276"/>
              <a:gd name="connsiteY0" fmla="*/ 0 h 4137226"/>
              <a:gd name="connsiteX1" fmla="*/ 4293292 w 4669276"/>
              <a:gd name="connsiteY1" fmla="*/ 0 h 4137226"/>
              <a:gd name="connsiteX2" fmla="*/ 4284695 w 4669276"/>
              <a:gd name="connsiteY2" fmla="*/ 7353 h 4137226"/>
              <a:gd name="connsiteX3" fmla="*/ 3521412 w 4669276"/>
              <a:gd name="connsiteY3" fmla="*/ 1199473 h 4137226"/>
              <a:gd name="connsiteX4" fmla="*/ 3210127 w 4669276"/>
              <a:gd name="connsiteY4" fmla="*/ 2639167 h 4137226"/>
              <a:gd name="connsiteX5" fmla="*/ 4669276 w 4669276"/>
              <a:gd name="connsiteY5" fmla="*/ 2736443 h 4137226"/>
              <a:gd name="connsiteX6" fmla="*/ 2373549 w 4669276"/>
              <a:gd name="connsiteY6" fmla="*/ 4137226 h 4137226"/>
              <a:gd name="connsiteX7" fmla="*/ 0 w 4669276"/>
              <a:gd name="connsiteY7" fmla="*/ 2658622 h 4137226"/>
              <a:gd name="connsiteX8" fmla="*/ 1614791 w 4669276"/>
              <a:gd name="connsiteY8" fmla="*/ 2639167 h 4137226"/>
              <a:gd name="connsiteX9" fmla="*/ 1310667 w 4669276"/>
              <a:gd name="connsiteY9" fmla="*/ 1232034 h 4137226"/>
              <a:gd name="connsiteX10" fmla="*/ 505838 w 4669276"/>
              <a:gd name="connsiteY10" fmla="*/ 12699 h 4137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9276" h="4137226">
                <a:moveTo>
                  <a:pt x="495524" y="0"/>
                </a:moveTo>
                <a:lnTo>
                  <a:pt x="4293292" y="0"/>
                </a:lnTo>
                <a:lnTo>
                  <a:pt x="4284695" y="7353"/>
                </a:lnTo>
                <a:cubicBezTo>
                  <a:pt x="4045370" y="227558"/>
                  <a:pt x="3663865" y="782872"/>
                  <a:pt x="3521412" y="1199473"/>
                </a:cubicBezTo>
                <a:cubicBezTo>
                  <a:pt x="3301459" y="1631138"/>
                  <a:pt x="3196616" y="2440155"/>
                  <a:pt x="3210127" y="2639167"/>
                </a:cubicBezTo>
                <a:cubicBezTo>
                  <a:pt x="3469801" y="2789405"/>
                  <a:pt x="4182893" y="2672268"/>
                  <a:pt x="4669276" y="2736443"/>
                </a:cubicBezTo>
                <a:lnTo>
                  <a:pt x="2373549" y="4137226"/>
                </a:lnTo>
                <a:lnTo>
                  <a:pt x="0" y="2658622"/>
                </a:lnTo>
                <a:lnTo>
                  <a:pt x="1614791" y="2639167"/>
                </a:lnTo>
                <a:cubicBezTo>
                  <a:pt x="1583717" y="2157648"/>
                  <a:pt x="1444693" y="1657079"/>
                  <a:pt x="1310667" y="1232034"/>
                </a:cubicBezTo>
                <a:cubicBezTo>
                  <a:pt x="1157592" y="826039"/>
                  <a:pt x="820208" y="228892"/>
                  <a:pt x="505838" y="12699"/>
                </a:cubicBezTo>
                <a:close/>
              </a:path>
            </a:pathLst>
          </a:custGeom>
          <a:gradFill>
            <a:gsLst>
              <a:gs pos="0">
                <a:srgbClr val="8BC947">
                  <a:alpha val="0"/>
                </a:srgbClr>
              </a:gs>
              <a:gs pos="100000">
                <a:srgbClr val="8BC947">
                  <a:alpha val="5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A8E5CD98-745A-499D-86E5-1875A9B37E96}"/>
              </a:ext>
            </a:extLst>
          </p:cNvPr>
          <p:cNvSpPr/>
          <p:nvPr/>
        </p:nvSpPr>
        <p:spPr>
          <a:xfrm>
            <a:off x="6708445" y="2462100"/>
            <a:ext cx="838606" cy="743049"/>
          </a:xfrm>
          <a:custGeom>
            <a:avLst/>
            <a:gdLst>
              <a:gd name="connsiteX0" fmla="*/ 495524 w 4669276"/>
              <a:gd name="connsiteY0" fmla="*/ 0 h 4137226"/>
              <a:gd name="connsiteX1" fmla="*/ 4293292 w 4669276"/>
              <a:gd name="connsiteY1" fmla="*/ 0 h 4137226"/>
              <a:gd name="connsiteX2" fmla="*/ 4284695 w 4669276"/>
              <a:gd name="connsiteY2" fmla="*/ 7353 h 4137226"/>
              <a:gd name="connsiteX3" fmla="*/ 3521412 w 4669276"/>
              <a:gd name="connsiteY3" fmla="*/ 1199473 h 4137226"/>
              <a:gd name="connsiteX4" fmla="*/ 3210127 w 4669276"/>
              <a:gd name="connsiteY4" fmla="*/ 2639167 h 4137226"/>
              <a:gd name="connsiteX5" fmla="*/ 4669276 w 4669276"/>
              <a:gd name="connsiteY5" fmla="*/ 2736443 h 4137226"/>
              <a:gd name="connsiteX6" fmla="*/ 2373549 w 4669276"/>
              <a:gd name="connsiteY6" fmla="*/ 4137226 h 4137226"/>
              <a:gd name="connsiteX7" fmla="*/ 0 w 4669276"/>
              <a:gd name="connsiteY7" fmla="*/ 2658622 h 4137226"/>
              <a:gd name="connsiteX8" fmla="*/ 1614791 w 4669276"/>
              <a:gd name="connsiteY8" fmla="*/ 2639167 h 4137226"/>
              <a:gd name="connsiteX9" fmla="*/ 1310667 w 4669276"/>
              <a:gd name="connsiteY9" fmla="*/ 1232034 h 4137226"/>
              <a:gd name="connsiteX10" fmla="*/ 505838 w 4669276"/>
              <a:gd name="connsiteY10" fmla="*/ 12699 h 4137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9276" h="4137226">
                <a:moveTo>
                  <a:pt x="495524" y="0"/>
                </a:moveTo>
                <a:lnTo>
                  <a:pt x="4293292" y="0"/>
                </a:lnTo>
                <a:lnTo>
                  <a:pt x="4284695" y="7353"/>
                </a:lnTo>
                <a:cubicBezTo>
                  <a:pt x="4045370" y="227558"/>
                  <a:pt x="3663865" y="782872"/>
                  <a:pt x="3521412" y="1199473"/>
                </a:cubicBezTo>
                <a:cubicBezTo>
                  <a:pt x="3301459" y="1631138"/>
                  <a:pt x="3196616" y="2440155"/>
                  <a:pt x="3210127" y="2639167"/>
                </a:cubicBezTo>
                <a:cubicBezTo>
                  <a:pt x="3469801" y="2789405"/>
                  <a:pt x="4182893" y="2672268"/>
                  <a:pt x="4669276" y="2736443"/>
                </a:cubicBezTo>
                <a:lnTo>
                  <a:pt x="2373549" y="4137226"/>
                </a:lnTo>
                <a:lnTo>
                  <a:pt x="0" y="2658622"/>
                </a:lnTo>
                <a:lnTo>
                  <a:pt x="1614791" y="2639167"/>
                </a:lnTo>
                <a:cubicBezTo>
                  <a:pt x="1583717" y="2157648"/>
                  <a:pt x="1444693" y="1657079"/>
                  <a:pt x="1310667" y="1232034"/>
                </a:cubicBezTo>
                <a:cubicBezTo>
                  <a:pt x="1157592" y="826039"/>
                  <a:pt x="820208" y="228892"/>
                  <a:pt x="505838" y="12699"/>
                </a:cubicBezTo>
                <a:close/>
              </a:path>
            </a:pathLst>
          </a:custGeom>
          <a:gradFill>
            <a:gsLst>
              <a:gs pos="0">
                <a:srgbClr val="8BC947">
                  <a:alpha val="0"/>
                </a:srgbClr>
              </a:gs>
              <a:gs pos="100000">
                <a:srgbClr val="8BC947">
                  <a:alpha val="5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F958C33-FEAD-4552-A17E-BE7763EFE6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0056" y="3755435"/>
            <a:ext cx="4960314" cy="3059700"/>
          </a:xfrm>
          <a:prstGeom prst="rect">
            <a:avLst/>
          </a:pr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E95AC768-7C5F-4C1D-BF44-DE6B42746B97}"/>
              </a:ext>
            </a:extLst>
          </p:cNvPr>
          <p:cNvSpPr/>
          <p:nvPr/>
        </p:nvSpPr>
        <p:spPr>
          <a:xfrm>
            <a:off x="1095302" y="1482909"/>
            <a:ext cx="3175200" cy="2010656"/>
          </a:xfrm>
          <a:prstGeom prst="roundRect">
            <a:avLst>
              <a:gd name="adj" fmla="val 3695"/>
            </a:avLst>
          </a:prstGeom>
          <a:solidFill>
            <a:schemeClr val="bg1">
              <a:alpha val="44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6CD25DDF-9A59-497F-9943-D9DE12ECA577}"/>
              </a:ext>
            </a:extLst>
          </p:cNvPr>
          <p:cNvSpPr/>
          <p:nvPr/>
        </p:nvSpPr>
        <p:spPr>
          <a:xfrm>
            <a:off x="1316057" y="1615172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流明高亮度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A47409B0-CBE8-4A08-BB05-5D2D94FA4D4D}"/>
              </a:ext>
            </a:extLst>
          </p:cNvPr>
          <p:cNvSpPr/>
          <p:nvPr/>
        </p:nvSpPr>
        <p:spPr>
          <a:xfrm>
            <a:off x="1249204" y="2278869"/>
            <a:ext cx="1722853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12000:1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高对比度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58EFCD40-DB9E-49DF-814F-852558BD9A9D}"/>
              </a:ext>
            </a:extLst>
          </p:cNvPr>
          <p:cNvSpPr/>
          <p:nvPr/>
        </p:nvSpPr>
        <p:spPr>
          <a:xfrm>
            <a:off x="1316057" y="2942566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倍大变焦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2E273F2-DF3F-44C0-94C1-E02FF4B86223}"/>
              </a:ext>
            </a:extLst>
          </p:cNvPr>
          <p:cNvGrpSpPr>
            <a:grpSpLocks noChangeAspect="1"/>
          </p:cNvGrpSpPr>
          <p:nvPr/>
        </p:nvGrpSpPr>
        <p:grpSpPr>
          <a:xfrm>
            <a:off x="3248529" y="1591064"/>
            <a:ext cx="360000" cy="360000"/>
            <a:chOff x="-9026525" y="-722313"/>
            <a:chExt cx="6854825" cy="6854826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0060D00E-B3EE-4481-B35C-5AAA319C0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313613" y="992187"/>
              <a:ext cx="3427413" cy="3427413"/>
            </a:xfrm>
            <a:custGeom>
              <a:avLst/>
              <a:gdLst>
                <a:gd name="T0" fmla="*/ 512 w 1024"/>
                <a:gd name="T1" fmla="*/ 0 h 1024"/>
                <a:gd name="T2" fmla="*/ 0 w 1024"/>
                <a:gd name="T3" fmla="*/ 512 h 1024"/>
                <a:gd name="T4" fmla="*/ 512 w 1024"/>
                <a:gd name="T5" fmla="*/ 1024 h 1024"/>
                <a:gd name="T6" fmla="*/ 1024 w 1024"/>
                <a:gd name="T7" fmla="*/ 512 h 1024"/>
                <a:gd name="T8" fmla="*/ 512 w 1024"/>
                <a:gd name="T9" fmla="*/ 0 h 1024"/>
                <a:gd name="T10" fmla="*/ 512 w 1024"/>
                <a:gd name="T11" fmla="*/ 956 h 1024"/>
                <a:gd name="T12" fmla="*/ 68 w 1024"/>
                <a:gd name="T13" fmla="*/ 512 h 1024"/>
                <a:gd name="T14" fmla="*/ 512 w 1024"/>
                <a:gd name="T15" fmla="*/ 68 h 1024"/>
                <a:gd name="T16" fmla="*/ 956 w 1024"/>
                <a:gd name="T17" fmla="*/ 512 h 1024"/>
                <a:gd name="T18" fmla="*/ 512 w 1024"/>
                <a:gd name="T19" fmla="*/ 956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4" h="1024">
                  <a:moveTo>
                    <a:pt x="512" y="0"/>
                  </a:moveTo>
                  <a:cubicBezTo>
                    <a:pt x="229" y="0"/>
                    <a:pt x="0" y="229"/>
                    <a:pt x="0" y="512"/>
                  </a:cubicBezTo>
                  <a:cubicBezTo>
                    <a:pt x="0" y="795"/>
                    <a:pt x="229" y="1024"/>
                    <a:pt x="512" y="1024"/>
                  </a:cubicBezTo>
                  <a:cubicBezTo>
                    <a:pt x="795" y="1024"/>
                    <a:pt x="1024" y="795"/>
                    <a:pt x="1024" y="512"/>
                  </a:cubicBezTo>
                  <a:cubicBezTo>
                    <a:pt x="1024" y="229"/>
                    <a:pt x="795" y="0"/>
                    <a:pt x="512" y="0"/>
                  </a:cubicBezTo>
                  <a:close/>
                  <a:moveTo>
                    <a:pt x="512" y="956"/>
                  </a:moveTo>
                  <a:cubicBezTo>
                    <a:pt x="267" y="956"/>
                    <a:pt x="68" y="757"/>
                    <a:pt x="68" y="512"/>
                  </a:cubicBezTo>
                  <a:cubicBezTo>
                    <a:pt x="69" y="267"/>
                    <a:pt x="267" y="69"/>
                    <a:pt x="512" y="68"/>
                  </a:cubicBezTo>
                  <a:cubicBezTo>
                    <a:pt x="757" y="68"/>
                    <a:pt x="956" y="267"/>
                    <a:pt x="956" y="512"/>
                  </a:cubicBezTo>
                  <a:cubicBezTo>
                    <a:pt x="956" y="757"/>
                    <a:pt x="757" y="956"/>
                    <a:pt x="512" y="9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xmlns="" id="{B26D3C3F-2BCD-4CE9-A804-AE0E8AF420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7900" y="-722313"/>
              <a:ext cx="917575" cy="1485900"/>
            </a:xfrm>
            <a:custGeom>
              <a:avLst/>
              <a:gdLst>
                <a:gd name="T0" fmla="*/ 137 w 274"/>
                <a:gd name="T1" fmla="*/ 444 h 444"/>
                <a:gd name="T2" fmla="*/ 274 w 274"/>
                <a:gd name="T3" fmla="*/ 307 h 444"/>
                <a:gd name="T4" fmla="*/ 274 w 274"/>
                <a:gd name="T5" fmla="*/ 137 h 444"/>
                <a:gd name="T6" fmla="*/ 137 w 274"/>
                <a:gd name="T7" fmla="*/ 0 h 444"/>
                <a:gd name="T8" fmla="*/ 0 w 274"/>
                <a:gd name="T9" fmla="*/ 137 h 444"/>
                <a:gd name="T10" fmla="*/ 0 w 274"/>
                <a:gd name="T11" fmla="*/ 307 h 444"/>
                <a:gd name="T12" fmla="*/ 137 w 274"/>
                <a:gd name="T13" fmla="*/ 444 h 444"/>
                <a:gd name="T14" fmla="*/ 69 w 274"/>
                <a:gd name="T15" fmla="*/ 137 h 444"/>
                <a:gd name="T16" fmla="*/ 137 w 274"/>
                <a:gd name="T17" fmla="*/ 68 h 444"/>
                <a:gd name="T18" fmla="*/ 205 w 274"/>
                <a:gd name="T19" fmla="*/ 137 h 444"/>
                <a:gd name="T20" fmla="*/ 205 w 274"/>
                <a:gd name="T21" fmla="*/ 307 h 444"/>
                <a:gd name="T22" fmla="*/ 137 w 274"/>
                <a:gd name="T23" fmla="*/ 375 h 444"/>
                <a:gd name="T24" fmla="*/ 69 w 274"/>
                <a:gd name="T25" fmla="*/ 307 h 444"/>
                <a:gd name="T26" fmla="*/ 69 w 274"/>
                <a:gd name="T27" fmla="*/ 13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4" h="444">
                  <a:moveTo>
                    <a:pt x="137" y="444"/>
                  </a:moveTo>
                  <a:cubicBezTo>
                    <a:pt x="212" y="444"/>
                    <a:pt x="274" y="383"/>
                    <a:pt x="274" y="307"/>
                  </a:cubicBezTo>
                  <a:cubicBezTo>
                    <a:pt x="274" y="137"/>
                    <a:pt x="274" y="137"/>
                    <a:pt x="274" y="137"/>
                  </a:cubicBezTo>
                  <a:cubicBezTo>
                    <a:pt x="274" y="61"/>
                    <a:pt x="212" y="0"/>
                    <a:pt x="137" y="0"/>
                  </a:cubicBezTo>
                  <a:cubicBezTo>
                    <a:pt x="62" y="0"/>
                    <a:pt x="0" y="61"/>
                    <a:pt x="0" y="137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83"/>
                    <a:pt x="62" y="444"/>
                    <a:pt x="137" y="444"/>
                  </a:cubicBezTo>
                  <a:close/>
                  <a:moveTo>
                    <a:pt x="69" y="137"/>
                  </a:moveTo>
                  <a:cubicBezTo>
                    <a:pt x="69" y="99"/>
                    <a:pt x="99" y="68"/>
                    <a:pt x="137" y="68"/>
                  </a:cubicBezTo>
                  <a:cubicBezTo>
                    <a:pt x="175" y="68"/>
                    <a:pt x="205" y="99"/>
                    <a:pt x="205" y="137"/>
                  </a:cubicBezTo>
                  <a:cubicBezTo>
                    <a:pt x="205" y="307"/>
                    <a:pt x="205" y="307"/>
                    <a:pt x="205" y="307"/>
                  </a:cubicBezTo>
                  <a:cubicBezTo>
                    <a:pt x="205" y="345"/>
                    <a:pt x="175" y="375"/>
                    <a:pt x="137" y="375"/>
                  </a:cubicBezTo>
                  <a:cubicBezTo>
                    <a:pt x="99" y="375"/>
                    <a:pt x="69" y="345"/>
                    <a:pt x="69" y="307"/>
                  </a:cubicBezTo>
                  <a:cubicBezTo>
                    <a:pt x="69" y="137"/>
                    <a:pt x="69" y="137"/>
                    <a:pt x="69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xmlns="" id="{14508980-FB2C-4D90-B912-7614697D35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7900" y="4646613"/>
              <a:ext cx="917575" cy="1485900"/>
            </a:xfrm>
            <a:custGeom>
              <a:avLst/>
              <a:gdLst>
                <a:gd name="T0" fmla="*/ 137 w 274"/>
                <a:gd name="T1" fmla="*/ 0 h 444"/>
                <a:gd name="T2" fmla="*/ 0 w 274"/>
                <a:gd name="T3" fmla="*/ 137 h 444"/>
                <a:gd name="T4" fmla="*/ 0 w 274"/>
                <a:gd name="T5" fmla="*/ 307 h 444"/>
                <a:gd name="T6" fmla="*/ 137 w 274"/>
                <a:gd name="T7" fmla="*/ 444 h 444"/>
                <a:gd name="T8" fmla="*/ 274 w 274"/>
                <a:gd name="T9" fmla="*/ 307 h 444"/>
                <a:gd name="T10" fmla="*/ 274 w 274"/>
                <a:gd name="T11" fmla="*/ 137 h 444"/>
                <a:gd name="T12" fmla="*/ 137 w 274"/>
                <a:gd name="T13" fmla="*/ 0 h 444"/>
                <a:gd name="T14" fmla="*/ 205 w 274"/>
                <a:gd name="T15" fmla="*/ 307 h 444"/>
                <a:gd name="T16" fmla="*/ 137 w 274"/>
                <a:gd name="T17" fmla="*/ 376 h 444"/>
                <a:gd name="T18" fmla="*/ 69 w 274"/>
                <a:gd name="T19" fmla="*/ 307 h 444"/>
                <a:gd name="T20" fmla="*/ 69 w 274"/>
                <a:gd name="T21" fmla="*/ 137 h 444"/>
                <a:gd name="T22" fmla="*/ 137 w 274"/>
                <a:gd name="T23" fmla="*/ 69 h 444"/>
                <a:gd name="T24" fmla="*/ 205 w 274"/>
                <a:gd name="T25" fmla="*/ 137 h 444"/>
                <a:gd name="T26" fmla="*/ 205 w 274"/>
                <a:gd name="T27" fmla="*/ 30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4" h="444">
                  <a:moveTo>
                    <a:pt x="137" y="0"/>
                  </a:moveTo>
                  <a:cubicBezTo>
                    <a:pt x="62" y="0"/>
                    <a:pt x="0" y="61"/>
                    <a:pt x="0" y="137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83"/>
                    <a:pt x="62" y="444"/>
                    <a:pt x="137" y="444"/>
                  </a:cubicBezTo>
                  <a:cubicBezTo>
                    <a:pt x="212" y="444"/>
                    <a:pt x="274" y="383"/>
                    <a:pt x="274" y="307"/>
                  </a:cubicBezTo>
                  <a:cubicBezTo>
                    <a:pt x="274" y="137"/>
                    <a:pt x="274" y="137"/>
                    <a:pt x="274" y="137"/>
                  </a:cubicBezTo>
                  <a:cubicBezTo>
                    <a:pt x="274" y="61"/>
                    <a:pt x="212" y="0"/>
                    <a:pt x="137" y="0"/>
                  </a:cubicBezTo>
                  <a:close/>
                  <a:moveTo>
                    <a:pt x="205" y="307"/>
                  </a:moveTo>
                  <a:cubicBezTo>
                    <a:pt x="205" y="345"/>
                    <a:pt x="175" y="376"/>
                    <a:pt x="137" y="376"/>
                  </a:cubicBezTo>
                  <a:cubicBezTo>
                    <a:pt x="99" y="376"/>
                    <a:pt x="69" y="345"/>
                    <a:pt x="69" y="30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99"/>
                    <a:pt x="99" y="69"/>
                    <a:pt x="137" y="69"/>
                  </a:cubicBezTo>
                  <a:cubicBezTo>
                    <a:pt x="175" y="69"/>
                    <a:pt x="205" y="99"/>
                    <a:pt x="205" y="137"/>
                  </a:cubicBezTo>
                  <a:lnTo>
                    <a:pt x="205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xmlns="" id="{49E7D991-FFEE-4BE6-AB7E-7913BD2DD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26425" y="38100"/>
              <a:ext cx="1344613" cy="1385888"/>
            </a:xfrm>
            <a:custGeom>
              <a:avLst/>
              <a:gdLst>
                <a:gd name="T0" fmla="*/ 161 w 402"/>
                <a:gd name="T1" fmla="*/ 366 h 414"/>
                <a:gd name="T2" fmla="*/ 292 w 402"/>
                <a:gd name="T3" fmla="*/ 401 h 414"/>
                <a:gd name="T4" fmla="*/ 389 w 402"/>
                <a:gd name="T5" fmla="*/ 304 h 414"/>
                <a:gd name="T6" fmla="*/ 354 w 402"/>
                <a:gd name="T7" fmla="*/ 173 h 414"/>
                <a:gd name="T8" fmla="*/ 233 w 402"/>
                <a:gd name="T9" fmla="*/ 52 h 414"/>
                <a:gd name="T10" fmla="*/ 40 w 402"/>
                <a:gd name="T11" fmla="*/ 52 h 414"/>
                <a:gd name="T12" fmla="*/ 0 w 402"/>
                <a:gd name="T13" fmla="*/ 148 h 414"/>
                <a:gd name="T14" fmla="*/ 40 w 402"/>
                <a:gd name="T15" fmla="*/ 245 h 414"/>
                <a:gd name="T16" fmla="*/ 161 w 402"/>
                <a:gd name="T17" fmla="*/ 366 h 414"/>
                <a:gd name="T18" fmla="*/ 71 w 402"/>
                <a:gd name="T19" fmla="*/ 131 h 414"/>
                <a:gd name="T20" fmla="*/ 119 w 402"/>
                <a:gd name="T21" fmla="*/ 83 h 414"/>
                <a:gd name="T22" fmla="*/ 185 w 402"/>
                <a:gd name="T23" fmla="*/ 100 h 414"/>
                <a:gd name="T24" fmla="*/ 305 w 402"/>
                <a:gd name="T25" fmla="*/ 221 h 414"/>
                <a:gd name="T26" fmla="*/ 325 w 402"/>
                <a:gd name="T27" fmla="*/ 269 h 414"/>
                <a:gd name="T28" fmla="*/ 305 w 402"/>
                <a:gd name="T29" fmla="*/ 317 h 414"/>
                <a:gd name="T30" fmla="*/ 209 w 402"/>
                <a:gd name="T31" fmla="*/ 317 h 414"/>
                <a:gd name="T32" fmla="*/ 88 w 402"/>
                <a:gd name="T33" fmla="*/ 197 h 414"/>
                <a:gd name="T34" fmla="*/ 71 w 402"/>
                <a:gd name="T35" fmla="*/ 13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2" h="414">
                  <a:moveTo>
                    <a:pt x="161" y="366"/>
                  </a:moveTo>
                  <a:cubicBezTo>
                    <a:pt x="195" y="400"/>
                    <a:pt x="245" y="414"/>
                    <a:pt x="292" y="401"/>
                  </a:cubicBezTo>
                  <a:cubicBezTo>
                    <a:pt x="340" y="388"/>
                    <a:pt x="376" y="352"/>
                    <a:pt x="389" y="304"/>
                  </a:cubicBezTo>
                  <a:cubicBezTo>
                    <a:pt x="402" y="257"/>
                    <a:pt x="388" y="207"/>
                    <a:pt x="354" y="173"/>
                  </a:cubicBezTo>
                  <a:cubicBezTo>
                    <a:pt x="233" y="52"/>
                    <a:pt x="233" y="52"/>
                    <a:pt x="233" y="52"/>
                  </a:cubicBezTo>
                  <a:cubicBezTo>
                    <a:pt x="179" y="0"/>
                    <a:pt x="94" y="0"/>
                    <a:pt x="40" y="52"/>
                  </a:cubicBezTo>
                  <a:cubicBezTo>
                    <a:pt x="14" y="78"/>
                    <a:pt x="0" y="112"/>
                    <a:pt x="0" y="148"/>
                  </a:cubicBezTo>
                  <a:cubicBezTo>
                    <a:pt x="0" y="185"/>
                    <a:pt x="14" y="219"/>
                    <a:pt x="40" y="245"/>
                  </a:cubicBezTo>
                  <a:lnTo>
                    <a:pt x="161" y="366"/>
                  </a:lnTo>
                  <a:close/>
                  <a:moveTo>
                    <a:pt x="71" y="131"/>
                  </a:moveTo>
                  <a:cubicBezTo>
                    <a:pt x="77" y="107"/>
                    <a:pt x="95" y="89"/>
                    <a:pt x="119" y="83"/>
                  </a:cubicBezTo>
                  <a:cubicBezTo>
                    <a:pt x="142" y="76"/>
                    <a:pt x="167" y="83"/>
                    <a:pt x="185" y="100"/>
                  </a:cubicBezTo>
                  <a:cubicBezTo>
                    <a:pt x="305" y="221"/>
                    <a:pt x="305" y="221"/>
                    <a:pt x="305" y="221"/>
                  </a:cubicBezTo>
                  <a:cubicBezTo>
                    <a:pt x="318" y="234"/>
                    <a:pt x="325" y="251"/>
                    <a:pt x="325" y="269"/>
                  </a:cubicBezTo>
                  <a:cubicBezTo>
                    <a:pt x="325" y="287"/>
                    <a:pt x="318" y="305"/>
                    <a:pt x="305" y="317"/>
                  </a:cubicBezTo>
                  <a:cubicBezTo>
                    <a:pt x="278" y="343"/>
                    <a:pt x="236" y="343"/>
                    <a:pt x="209" y="317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71" y="179"/>
                    <a:pt x="64" y="154"/>
                    <a:pt x="71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xmlns="" id="{D0C58AEF-8437-40F4-9BD0-7F912A04B1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026525" y="2246312"/>
              <a:ext cx="1485900" cy="917575"/>
            </a:xfrm>
            <a:custGeom>
              <a:avLst/>
              <a:gdLst>
                <a:gd name="T0" fmla="*/ 444 w 444"/>
                <a:gd name="T1" fmla="*/ 137 h 274"/>
                <a:gd name="T2" fmla="*/ 307 w 444"/>
                <a:gd name="T3" fmla="*/ 0 h 274"/>
                <a:gd name="T4" fmla="*/ 137 w 444"/>
                <a:gd name="T5" fmla="*/ 0 h 274"/>
                <a:gd name="T6" fmla="*/ 0 w 444"/>
                <a:gd name="T7" fmla="*/ 137 h 274"/>
                <a:gd name="T8" fmla="*/ 137 w 444"/>
                <a:gd name="T9" fmla="*/ 274 h 274"/>
                <a:gd name="T10" fmla="*/ 307 w 444"/>
                <a:gd name="T11" fmla="*/ 274 h 274"/>
                <a:gd name="T12" fmla="*/ 444 w 444"/>
                <a:gd name="T13" fmla="*/ 137 h 274"/>
                <a:gd name="T14" fmla="*/ 68 w 444"/>
                <a:gd name="T15" fmla="*/ 137 h 274"/>
                <a:gd name="T16" fmla="*/ 137 w 444"/>
                <a:gd name="T17" fmla="*/ 69 h 274"/>
                <a:gd name="T18" fmla="*/ 307 w 444"/>
                <a:gd name="T19" fmla="*/ 69 h 274"/>
                <a:gd name="T20" fmla="*/ 375 w 444"/>
                <a:gd name="T21" fmla="*/ 137 h 274"/>
                <a:gd name="T22" fmla="*/ 307 w 444"/>
                <a:gd name="T23" fmla="*/ 205 h 274"/>
                <a:gd name="T24" fmla="*/ 137 w 444"/>
                <a:gd name="T25" fmla="*/ 205 h 274"/>
                <a:gd name="T26" fmla="*/ 68 w 444"/>
                <a:gd name="T27" fmla="*/ 13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274">
                  <a:moveTo>
                    <a:pt x="444" y="137"/>
                  </a:moveTo>
                  <a:cubicBezTo>
                    <a:pt x="444" y="62"/>
                    <a:pt x="383" y="0"/>
                    <a:pt x="30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1"/>
                    <a:pt x="0" y="62"/>
                    <a:pt x="0" y="137"/>
                  </a:cubicBezTo>
                  <a:cubicBezTo>
                    <a:pt x="0" y="212"/>
                    <a:pt x="61" y="273"/>
                    <a:pt x="137" y="274"/>
                  </a:cubicBezTo>
                  <a:cubicBezTo>
                    <a:pt x="307" y="274"/>
                    <a:pt x="307" y="274"/>
                    <a:pt x="307" y="274"/>
                  </a:cubicBezTo>
                  <a:cubicBezTo>
                    <a:pt x="383" y="274"/>
                    <a:pt x="444" y="212"/>
                    <a:pt x="444" y="137"/>
                  </a:cubicBezTo>
                  <a:close/>
                  <a:moveTo>
                    <a:pt x="68" y="137"/>
                  </a:moveTo>
                  <a:cubicBezTo>
                    <a:pt x="68" y="99"/>
                    <a:pt x="99" y="69"/>
                    <a:pt x="13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45" y="69"/>
                    <a:pt x="375" y="99"/>
                    <a:pt x="375" y="137"/>
                  </a:cubicBezTo>
                  <a:cubicBezTo>
                    <a:pt x="375" y="175"/>
                    <a:pt x="345" y="205"/>
                    <a:pt x="307" y="205"/>
                  </a:cubicBezTo>
                  <a:cubicBezTo>
                    <a:pt x="137" y="205"/>
                    <a:pt x="137" y="205"/>
                    <a:pt x="137" y="205"/>
                  </a:cubicBezTo>
                  <a:cubicBezTo>
                    <a:pt x="99" y="205"/>
                    <a:pt x="68" y="175"/>
                    <a:pt x="68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xmlns="" id="{27B7C6F0-ADA2-4591-9F97-B7ECD969B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70875" y="3976688"/>
              <a:ext cx="1363663" cy="1400175"/>
            </a:xfrm>
            <a:custGeom>
              <a:avLst/>
              <a:gdLst>
                <a:gd name="T0" fmla="*/ 174 w 407"/>
                <a:gd name="T1" fmla="*/ 51 h 418"/>
                <a:gd name="T2" fmla="*/ 53 w 407"/>
                <a:gd name="T3" fmla="*/ 172 h 418"/>
                <a:gd name="T4" fmla="*/ 53 w 407"/>
                <a:gd name="T5" fmla="*/ 365 h 418"/>
                <a:gd name="T6" fmla="*/ 246 w 407"/>
                <a:gd name="T7" fmla="*/ 365 h 418"/>
                <a:gd name="T8" fmla="*/ 367 w 407"/>
                <a:gd name="T9" fmla="*/ 244 h 418"/>
                <a:gd name="T10" fmla="*/ 407 w 407"/>
                <a:gd name="T11" fmla="*/ 148 h 418"/>
                <a:gd name="T12" fmla="*/ 367 w 407"/>
                <a:gd name="T13" fmla="*/ 51 h 418"/>
                <a:gd name="T14" fmla="*/ 174 w 407"/>
                <a:gd name="T15" fmla="*/ 51 h 418"/>
                <a:gd name="T16" fmla="*/ 318 w 407"/>
                <a:gd name="T17" fmla="*/ 196 h 418"/>
                <a:gd name="T18" fmla="*/ 198 w 407"/>
                <a:gd name="T19" fmla="*/ 317 h 418"/>
                <a:gd name="T20" fmla="*/ 101 w 407"/>
                <a:gd name="T21" fmla="*/ 317 h 418"/>
                <a:gd name="T22" fmla="*/ 81 w 407"/>
                <a:gd name="T23" fmla="*/ 269 h 418"/>
                <a:gd name="T24" fmla="*/ 101 w 407"/>
                <a:gd name="T25" fmla="*/ 220 h 418"/>
                <a:gd name="T26" fmla="*/ 222 w 407"/>
                <a:gd name="T27" fmla="*/ 100 h 418"/>
                <a:gd name="T28" fmla="*/ 270 w 407"/>
                <a:gd name="T29" fmla="*/ 80 h 418"/>
                <a:gd name="T30" fmla="*/ 318 w 407"/>
                <a:gd name="T31" fmla="*/ 100 h 418"/>
                <a:gd name="T32" fmla="*/ 338 w 407"/>
                <a:gd name="T33" fmla="*/ 148 h 418"/>
                <a:gd name="T34" fmla="*/ 318 w 407"/>
                <a:gd name="T35" fmla="*/ 196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7" h="418">
                  <a:moveTo>
                    <a:pt x="174" y="51"/>
                  </a:moveTo>
                  <a:cubicBezTo>
                    <a:pt x="53" y="172"/>
                    <a:pt x="53" y="172"/>
                    <a:pt x="53" y="172"/>
                  </a:cubicBezTo>
                  <a:cubicBezTo>
                    <a:pt x="0" y="225"/>
                    <a:pt x="0" y="312"/>
                    <a:pt x="53" y="365"/>
                  </a:cubicBezTo>
                  <a:cubicBezTo>
                    <a:pt x="106" y="418"/>
                    <a:pt x="193" y="418"/>
                    <a:pt x="246" y="365"/>
                  </a:cubicBezTo>
                  <a:cubicBezTo>
                    <a:pt x="367" y="244"/>
                    <a:pt x="367" y="244"/>
                    <a:pt x="367" y="244"/>
                  </a:cubicBezTo>
                  <a:cubicBezTo>
                    <a:pt x="392" y="219"/>
                    <a:pt x="407" y="184"/>
                    <a:pt x="407" y="148"/>
                  </a:cubicBezTo>
                  <a:cubicBezTo>
                    <a:pt x="407" y="112"/>
                    <a:pt x="392" y="77"/>
                    <a:pt x="367" y="51"/>
                  </a:cubicBezTo>
                  <a:cubicBezTo>
                    <a:pt x="313" y="0"/>
                    <a:pt x="228" y="0"/>
                    <a:pt x="174" y="51"/>
                  </a:cubicBezTo>
                  <a:close/>
                  <a:moveTo>
                    <a:pt x="318" y="196"/>
                  </a:moveTo>
                  <a:cubicBezTo>
                    <a:pt x="198" y="317"/>
                    <a:pt x="198" y="317"/>
                    <a:pt x="198" y="317"/>
                  </a:cubicBezTo>
                  <a:cubicBezTo>
                    <a:pt x="171" y="343"/>
                    <a:pt x="128" y="343"/>
                    <a:pt x="101" y="317"/>
                  </a:cubicBezTo>
                  <a:cubicBezTo>
                    <a:pt x="88" y="304"/>
                    <a:pt x="81" y="287"/>
                    <a:pt x="81" y="269"/>
                  </a:cubicBezTo>
                  <a:cubicBezTo>
                    <a:pt x="81" y="250"/>
                    <a:pt x="88" y="233"/>
                    <a:pt x="101" y="22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35" y="87"/>
                    <a:pt x="252" y="80"/>
                    <a:pt x="270" y="80"/>
                  </a:cubicBezTo>
                  <a:cubicBezTo>
                    <a:pt x="288" y="80"/>
                    <a:pt x="306" y="87"/>
                    <a:pt x="318" y="100"/>
                  </a:cubicBezTo>
                  <a:cubicBezTo>
                    <a:pt x="331" y="112"/>
                    <a:pt x="338" y="130"/>
                    <a:pt x="338" y="148"/>
                  </a:cubicBezTo>
                  <a:cubicBezTo>
                    <a:pt x="338" y="166"/>
                    <a:pt x="331" y="183"/>
                    <a:pt x="318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xmlns="" id="{462F5556-D822-4970-BCD5-4DF8CE5BF0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91013" y="3976688"/>
              <a:ext cx="1346200" cy="1382713"/>
            </a:xfrm>
            <a:custGeom>
              <a:avLst/>
              <a:gdLst>
                <a:gd name="T0" fmla="*/ 233 w 402"/>
                <a:gd name="T1" fmla="*/ 51 h 413"/>
                <a:gd name="T2" fmla="*/ 40 w 402"/>
                <a:gd name="T3" fmla="*/ 51 h 413"/>
                <a:gd name="T4" fmla="*/ 0 w 402"/>
                <a:gd name="T5" fmla="*/ 148 h 413"/>
                <a:gd name="T6" fmla="*/ 40 w 402"/>
                <a:gd name="T7" fmla="*/ 244 h 413"/>
                <a:gd name="T8" fmla="*/ 161 w 402"/>
                <a:gd name="T9" fmla="*/ 365 h 413"/>
                <a:gd name="T10" fmla="*/ 293 w 402"/>
                <a:gd name="T11" fmla="*/ 400 h 413"/>
                <a:gd name="T12" fmla="*/ 389 w 402"/>
                <a:gd name="T13" fmla="*/ 304 h 413"/>
                <a:gd name="T14" fmla="*/ 354 w 402"/>
                <a:gd name="T15" fmla="*/ 172 h 413"/>
                <a:gd name="T16" fmla="*/ 233 w 402"/>
                <a:gd name="T17" fmla="*/ 51 h 413"/>
                <a:gd name="T18" fmla="*/ 306 w 402"/>
                <a:gd name="T19" fmla="*/ 317 h 413"/>
                <a:gd name="T20" fmla="*/ 209 w 402"/>
                <a:gd name="T21" fmla="*/ 317 h 413"/>
                <a:gd name="T22" fmla="*/ 89 w 402"/>
                <a:gd name="T23" fmla="*/ 196 h 413"/>
                <a:gd name="T24" fmla="*/ 69 w 402"/>
                <a:gd name="T25" fmla="*/ 148 h 413"/>
                <a:gd name="T26" fmla="*/ 89 w 402"/>
                <a:gd name="T27" fmla="*/ 100 h 413"/>
                <a:gd name="T28" fmla="*/ 137 w 402"/>
                <a:gd name="T29" fmla="*/ 80 h 413"/>
                <a:gd name="T30" fmla="*/ 185 w 402"/>
                <a:gd name="T31" fmla="*/ 100 h 413"/>
                <a:gd name="T32" fmla="*/ 306 w 402"/>
                <a:gd name="T33" fmla="*/ 220 h 413"/>
                <a:gd name="T34" fmla="*/ 326 w 402"/>
                <a:gd name="T35" fmla="*/ 269 h 413"/>
                <a:gd name="T36" fmla="*/ 306 w 402"/>
                <a:gd name="T37" fmla="*/ 31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2" h="413">
                  <a:moveTo>
                    <a:pt x="233" y="51"/>
                  </a:moveTo>
                  <a:cubicBezTo>
                    <a:pt x="179" y="0"/>
                    <a:pt x="94" y="0"/>
                    <a:pt x="40" y="51"/>
                  </a:cubicBezTo>
                  <a:cubicBezTo>
                    <a:pt x="15" y="77"/>
                    <a:pt x="0" y="112"/>
                    <a:pt x="0" y="148"/>
                  </a:cubicBezTo>
                  <a:cubicBezTo>
                    <a:pt x="0" y="184"/>
                    <a:pt x="15" y="219"/>
                    <a:pt x="40" y="244"/>
                  </a:cubicBezTo>
                  <a:cubicBezTo>
                    <a:pt x="161" y="365"/>
                    <a:pt x="161" y="365"/>
                    <a:pt x="161" y="365"/>
                  </a:cubicBezTo>
                  <a:cubicBezTo>
                    <a:pt x="195" y="400"/>
                    <a:pt x="246" y="413"/>
                    <a:pt x="293" y="400"/>
                  </a:cubicBezTo>
                  <a:cubicBezTo>
                    <a:pt x="340" y="388"/>
                    <a:pt x="377" y="351"/>
                    <a:pt x="389" y="304"/>
                  </a:cubicBezTo>
                  <a:cubicBezTo>
                    <a:pt x="402" y="257"/>
                    <a:pt x="389" y="206"/>
                    <a:pt x="354" y="172"/>
                  </a:cubicBezTo>
                  <a:lnTo>
                    <a:pt x="233" y="51"/>
                  </a:lnTo>
                  <a:close/>
                  <a:moveTo>
                    <a:pt x="306" y="317"/>
                  </a:moveTo>
                  <a:cubicBezTo>
                    <a:pt x="279" y="343"/>
                    <a:pt x="236" y="343"/>
                    <a:pt x="209" y="317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76" y="183"/>
                    <a:pt x="69" y="166"/>
                    <a:pt x="69" y="148"/>
                  </a:cubicBezTo>
                  <a:cubicBezTo>
                    <a:pt x="69" y="130"/>
                    <a:pt x="76" y="112"/>
                    <a:pt x="89" y="100"/>
                  </a:cubicBezTo>
                  <a:cubicBezTo>
                    <a:pt x="101" y="87"/>
                    <a:pt x="119" y="80"/>
                    <a:pt x="137" y="80"/>
                  </a:cubicBezTo>
                  <a:cubicBezTo>
                    <a:pt x="155" y="80"/>
                    <a:pt x="172" y="87"/>
                    <a:pt x="185" y="100"/>
                  </a:cubicBezTo>
                  <a:cubicBezTo>
                    <a:pt x="306" y="220"/>
                    <a:pt x="306" y="220"/>
                    <a:pt x="306" y="220"/>
                  </a:cubicBezTo>
                  <a:cubicBezTo>
                    <a:pt x="319" y="233"/>
                    <a:pt x="326" y="250"/>
                    <a:pt x="326" y="269"/>
                  </a:cubicBezTo>
                  <a:cubicBezTo>
                    <a:pt x="326" y="287"/>
                    <a:pt x="319" y="304"/>
                    <a:pt x="306" y="3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xmlns="" id="{F07F3876-2E4C-4808-A6EF-BD7021470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657600" y="2246312"/>
              <a:ext cx="1485900" cy="917575"/>
            </a:xfrm>
            <a:custGeom>
              <a:avLst/>
              <a:gdLst>
                <a:gd name="T0" fmla="*/ 307 w 444"/>
                <a:gd name="T1" fmla="*/ 0 h 274"/>
                <a:gd name="T2" fmla="*/ 137 w 444"/>
                <a:gd name="T3" fmla="*/ 0 h 274"/>
                <a:gd name="T4" fmla="*/ 0 w 444"/>
                <a:gd name="T5" fmla="*/ 137 h 274"/>
                <a:gd name="T6" fmla="*/ 137 w 444"/>
                <a:gd name="T7" fmla="*/ 274 h 274"/>
                <a:gd name="T8" fmla="*/ 307 w 444"/>
                <a:gd name="T9" fmla="*/ 274 h 274"/>
                <a:gd name="T10" fmla="*/ 444 w 444"/>
                <a:gd name="T11" fmla="*/ 137 h 274"/>
                <a:gd name="T12" fmla="*/ 307 w 444"/>
                <a:gd name="T13" fmla="*/ 0 h 274"/>
                <a:gd name="T14" fmla="*/ 307 w 444"/>
                <a:gd name="T15" fmla="*/ 205 h 274"/>
                <a:gd name="T16" fmla="*/ 137 w 444"/>
                <a:gd name="T17" fmla="*/ 205 h 274"/>
                <a:gd name="T18" fmla="*/ 69 w 444"/>
                <a:gd name="T19" fmla="*/ 137 h 274"/>
                <a:gd name="T20" fmla="*/ 137 w 444"/>
                <a:gd name="T21" fmla="*/ 69 h 274"/>
                <a:gd name="T22" fmla="*/ 307 w 444"/>
                <a:gd name="T23" fmla="*/ 69 h 274"/>
                <a:gd name="T24" fmla="*/ 376 w 444"/>
                <a:gd name="T25" fmla="*/ 137 h 274"/>
                <a:gd name="T26" fmla="*/ 307 w 444"/>
                <a:gd name="T27" fmla="*/ 20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274">
                  <a:moveTo>
                    <a:pt x="307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61" y="0"/>
                    <a:pt x="0" y="62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307" y="274"/>
                    <a:pt x="307" y="274"/>
                    <a:pt x="307" y="274"/>
                  </a:cubicBezTo>
                  <a:cubicBezTo>
                    <a:pt x="383" y="274"/>
                    <a:pt x="444" y="212"/>
                    <a:pt x="444" y="137"/>
                  </a:cubicBezTo>
                  <a:cubicBezTo>
                    <a:pt x="444" y="62"/>
                    <a:pt x="383" y="0"/>
                    <a:pt x="307" y="0"/>
                  </a:cubicBezTo>
                  <a:close/>
                  <a:moveTo>
                    <a:pt x="307" y="205"/>
                  </a:moveTo>
                  <a:cubicBezTo>
                    <a:pt x="137" y="205"/>
                    <a:pt x="137" y="205"/>
                    <a:pt x="137" y="205"/>
                  </a:cubicBezTo>
                  <a:cubicBezTo>
                    <a:pt x="99" y="205"/>
                    <a:pt x="69" y="175"/>
                    <a:pt x="69" y="137"/>
                  </a:cubicBezTo>
                  <a:cubicBezTo>
                    <a:pt x="69" y="99"/>
                    <a:pt x="99" y="69"/>
                    <a:pt x="13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45" y="69"/>
                    <a:pt x="376" y="99"/>
                    <a:pt x="376" y="137"/>
                  </a:cubicBezTo>
                  <a:cubicBezTo>
                    <a:pt x="376" y="175"/>
                    <a:pt x="345" y="205"/>
                    <a:pt x="307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xmlns="" id="{3597C05E-4F41-488F-93D2-6663457B7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33875" y="38100"/>
              <a:ext cx="1362075" cy="1401763"/>
            </a:xfrm>
            <a:custGeom>
              <a:avLst/>
              <a:gdLst>
                <a:gd name="T0" fmla="*/ 246 w 407"/>
                <a:gd name="T1" fmla="*/ 366 h 419"/>
                <a:gd name="T2" fmla="*/ 367 w 407"/>
                <a:gd name="T3" fmla="*/ 245 h 419"/>
                <a:gd name="T4" fmla="*/ 407 w 407"/>
                <a:gd name="T5" fmla="*/ 148 h 419"/>
                <a:gd name="T6" fmla="*/ 367 w 407"/>
                <a:gd name="T7" fmla="*/ 52 h 419"/>
                <a:gd name="T8" fmla="*/ 174 w 407"/>
                <a:gd name="T9" fmla="*/ 52 h 419"/>
                <a:gd name="T10" fmla="*/ 53 w 407"/>
                <a:gd name="T11" fmla="*/ 173 h 419"/>
                <a:gd name="T12" fmla="*/ 53 w 407"/>
                <a:gd name="T13" fmla="*/ 366 h 419"/>
                <a:gd name="T14" fmla="*/ 246 w 407"/>
                <a:gd name="T15" fmla="*/ 366 h 419"/>
                <a:gd name="T16" fmla="*/ 102 w 407"/>
                <a:gd name="T17" fmla="*/ 221 h 419"/>
                <a:gd name="T18" fmla="*/ 222 w 407"/>
                <a:gd name="T19" fmla="*/ 100 h 419"/>
                <a:gd name="T20" fmla="*/ 288 w 407"/>
                <a:gd name="T21" fmla="*/ 83 h 419"/>
                <a:gd name="T22" fmla="*/ 336 w 407"/>
                <a:gd name="T23" fmla="*/ 131 h 419"/>
                <a:gd name="T24" fmla="*/ 319 w 407"/>
                <a:gd name="T25" fmla="*/ 197 h 419"/>
                <a:gd name="T26" fmla="*/ 198 w 407"/>
                <a:gd name="T27" fmla="*/ 317 h 419"/>
                <a:gd name="T28" fmla="*/ 102 w 407"/>
                <a:gd name="T29" fmla="*/ 317 h 419"/>
                <a:gd name="T30" fmla="*/ 82 w 407"/>
                <a:gd name="T31" fmla="*/ 269 h 419"/>
                <a:gd name="T32" fmla="*/ 102 w 407"/>
                <a:gd name="T33" fmla="*/ 221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7" h="419">
                  <a:moveTo>
                    <a:pt x="246" y="366"/>
                  </a:moveTo>
                  <a:cubicBezTo>
                    <a:pt x="367" y="245"/>
                    <a:pt x="367" y="245"/>
                    <a:pt x="367" y="245"/>
                  </a:cubicBezTo>
                  <a:cubicBezTo>
                    <a:pt x="393" y="219"/>
                    <a:pt x="407" y="185"/>
                    <a:pt x="407" y="148"/>
                  </a:cubicBezTo>
                  <a:cubicBezTo>
                    <a:pt x="407" y="112"/>
                    <a:pt x="393" y="78"/>
                    <a:pt x="367" y="52"/>
                  </a:cubicBezTo>
                  <a:cubicBezTo>
                    <a:pt x="313" y="0"/>
                    <a:pt x="228" y="0"/>
                    <a:pt x="174" y="52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0" y="226"/>
                    <a:pt x="0" y="312"/>
                    <a:pt x="53" y="366"/>
                  </a:cubicBezTo>
                  <a:cubicBezTo>
                    <a:pt x="107" y="419"/>
                    <a:pt x="193" y="419"/>
                    <a:pt x="246" y="366"/>
                  </a:cubicBezTo>
                  <a:close/>
                  <a:moveTo>
                    <a:pt x="102" y="221"/>
                  </a:moveTo>
                  <a:cubicBezTo>
                    <a:pt x="222" y="100"/>
                    <a:pt x="222" y="100"/>
                    <a:pt x="222" y="100"/>
                  </a:cubicBezTo>
                  <a:cubicBezTo>
                    <a:pt x="240" y="83"/>
                    <a:pt x="265" y="76"/>
                    <a:pt x="288" y="83"/>
                  </a:cubicBezTo>
                  <a:cubicBezTo>
                    <a:pt x="312" y="89"/>
                    <a:pt x="330" y="107"/>
                    <a:pt x="336" y="131"/>
                  </a:cubicBezTo>
                  <a:cubicBezTo>
                    <a:pt x="343" y="154"/>
                    <a:pt x="336" y="179"/>
                    <a:pt x="319" y="197"/>
                  </a:cubicBezTo>
                  <a:cubicBezTo>
                    <a:pt x="198" y="317"/>
                    <a:pt x="198" y="317"/>
                    <a:pt x="198" y="317"/>
                  </a:cubicBezTo>
                  <a:cubicBezTo>
                    <a:pt x="171" y="343"/>
                    <a:pt x="129" y="343"/>
                    <a:pt x="102" y="317"/>
                  </a:cubicBezTo>
                  <a:cubicBezTo>
                    <a:pt x="89" y="305"/>
                    <a:pt x="82" y="287"/>
                    <a:pt x="82" y="269"/>
                  </a:cubicBezTo>
                  <a:cubicBezTo>
                    <a:pt x="82" y="251"/>
                    <a:pt x="89" y="234"/>
                    <a:pt x="10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144510B-7917-4ECD-9061-F7E8373EA06C}"/>
              </a:ext>
            </a:extLst>
          </p:cNvPr>
          <p:cNvGrpSpPr>
            <a:grpSpLocks noChangeAspect="1"/>
          </p:cNvGrpSpPr>
          <p:nvPr/>
        </p:nvGrpSpPr>
        <p:grpSpPr>
          <a:xfrm>
            <a:off x="3248529" y="2229792"/>
            <a:ext cx="360000" cy="360000"/>
            <a:chOff x="-9490075" y="4259263"/>
            <a:chExt cx="6861175" cy="6861175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xmlns="" id="{7CA655EC-F554-4091-99BF-9B0240F72F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490075" y="4259263"/>
              <a:ext cx="6861175" cy="6861175"/>
            </a:xfrm>
            <a:custGeom>
              <a:avLst/>
              <a:gdLst>
                <a:gd name="T0" fmla="*/ 1984 w 1984"/>
                <a:gd name="T1" fmla="*/ 288 h 1984"/>
                <a:gd name="T2" fmla="*/ 1952 w 1984"/>
                <a:gd name="T3" fmla="*/ 0 h 1984"/>
                <a:gd name="T4" fmla="*/ 1664 w 1984"/>
                <a:gd name="T5" fmla="*/ 32 h 1984"/>
                <a:gd name="T6" fmla="*/ 320 w 1984"/>
                <a:gd name="T7" fmla="*/ 128 h 1984"/>
                <a:gd name="T8" fmla="*/ 288 w 1984"/>
                <a:gd name="T9" fmla="*/ 0 h 1984"/>
                <a:gd name="T10" fmla="*/ 0 w 1984"/>
                <a:gd name="T11" fmla="*/ 32 h 1984"/>
                <a:gd name="T12" fmla="*/ 32 w 1984"/>
                <a:gd name="T13" fmla="*/ 320 h 1984"/>
                <a:gd name="T14" fmla="*/ 128 w 1984"/>
                <a:gd name="T15" fmla="*/ 1664 h 1984"/>
                <a:gd name="T16" fmla="*/ 0 w 1984"/>
                <a:gd name="T17" fmla="*/ 1696 h 1984"/>
                <a:gd name="T18" fmla="*/ 32 w 1984"/>
                <a:gd name="T19" fmla="*/ 1984 h 1984"/>
                <a:gd name="T20" fmla="*/ 320 w 1984"/>
                <a:gd name="T21" fmla="*/ 1952 h 1984"/>
                <a:gd name="T22" fmla="*/ 1664 w 1984"/>
                <a:gd name="T23" fmla="*/ 1856 h 1984"/>
                <a:gd name="T24" fmla="*/ 1696 w 1984"/>
                <a:gd name="T25" fmla="*/ 1984 h 1984"/>
                <a:gd name="T26" fmla="*/ 1984 w 1984"/>
                <a:gd name="T27" fmla="*/ 1952 h 1984"/>
                <a:gd name="T28" fmla="*/ 1952 w 1984"/>
                <a:gd name="T29" fmla="*/ 1664 h 1984"/>
                <a:gd name="T30" fmla="*/ 1856 w 1984"/>
                <a:gd name="T31" fmla="*/ 320 h 1984"/>
                <a:gd name="T32" fmla="*/ 64 w 1984"/>
                <a:gd name="T33" fmla="*/ 256 h 1984"/>
                <a:gd name="T34" fmla="*/ 256 w 1984"/>
                <a:gd name="T35" fmla="*/ 64 h 1984"/>
                <a:gd name="T36" fmla="*/ 64 w 1984"/>
                <a:gd name="T37" fmla="*/ 256 h 1984"/>
                <a:gd name="T38" fmla="*/ 64 w 1984"/>
                <a:gd name="T39" fmla="*/ 1920 h 1984"/>
                <a:gd name="T40" fmla="*/ 256 w 1984"/>
                <a:gd name="T41" fmla="*/ 1728 h 1984"/>
                <a:gd name="T42" fmla="*/ 1664 w 1984"/>
                <a:gd name="T43" fmla="*/ 1696 h 1984"/>
                <a:gd name="T44" fmla="*/ 320 w 1984"/>
                <a:gd name="T45" fmla="*/ 1792 h 1984"/>
                <a:gd name="T46" fmla="*/ 288 w 1984"/>
                <a:gd name="T47" fmla="*/ 1664 h 1984"/>
                <a:gd name="T48" fmla="*/ 192 w 1984"/>
                <a:gd name="T49" fmla="*/ 320 h 1984"/>
                <a:gd name="T50" fmla="*/ 320 w 1984"/>
                <a:gd name="T51" fmla="*/ 288 h 1984"/>
                <a:gd name="T52" fmla="*/ 1664 w 1984"/>
                <a:gd name="T53" fmla="*/ 192 h 1984"/>
                <a:gd name="T54" fmla="*/ 1696 w 1984"/>
                <a:gd name="T55" fmla="*/ 320 h 1984"/>
                <a:gd name="T56" fmla="*/ 1792 w 1984"/>
                <a:gd name="T57" fmla="*/ 1664 h 1984"/>
                <a:gd name="T58" fmla="*/ 1664 w 1984"/>
                <a:gd name="T59" fmla="*/ 1696 h 1984"/>
                <a:gd name="T60" fmla="*/ 1920 w 1984"/>
                <a:gd name="T61" fmla="*/ 1920 h 1984"/>
                <a:gd name="T62" fmla="*/ 1728 w 1984"/>
                <a:gd name="T63" fmla="*/ 1728 h 1984"/>
                <a:gd name="T64" fmla="*/ 1728 w 1984"/>
                <a:gd name="T65" fmla="*/ 256 h 1984"/>
                <a:gd name="T66" fmla="*/ 1920 w 1984"/>
                <a:gd name="T67" fmla="*/ 64 h 1984"/>
                <a:gd name="T68" fmla="*/ 1728 w 1984"/>
                <a:gd name="T69" fmla="*/ 256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4" h="1984">
                  <a:moveTo>
                    <a:pt x="1952" y="320"/>
                  </a:moveTo>
                  <a:cubicBezTo>
                    <a:pt x="1970" y="320"/>
                    <a:pt x="1984" y="306"/>
                    <a:pt x="1984" y="288"/>
                  </a:cubicBezTo>
                  <a:cubicBezTo>
                    <a:pt x="1984" y="32"/>
                    <a:pt x="1984" y="32"/>
                    <a:pt x="1984" y="32"/>
                  </a:cubicBezTo>
                  <a:cubicBezTo>
                    <a:pt x="1984" y="14"/>
                    <a:pt x="1970" y="0"/>
                    <a:pt x="1952" y="0"/>
                  </a:cubicBezTo>
                  <a:cubicBezTo>
                    <a:pt x="1696" y="0"/>
                    <a:pt x="1696" y="0"/>
                    <a:pt x="1696" y="0"/>
                  </a:cubicBezTo>
                  <a:cubicBezTo>
                    <a:pt x="1678" y="0"/>
                    <a:pt x="1664" y="14"/>
                    <a:pt x="1664" y="32"/>
                  </a:cubicBezTo>
                  <a:cubicBezTo>
                    <a:pt x="1664" y="128"/>
                    <a:pt x="1664" y="128"/>
                    <a:pt x="1664" y="128"/>
                  </a:cubicBezTo>
                  <a:cubicBezTo>
                    <a:pt x="320" y="128"/>
                    <a:pt x="320" y="128"/>
                    <a:pt x="320" y="128"/>
                  </a:cubicBezTo>
                  <a:cubicBezTo>
                    <a:pt x="320" y="32"/>
                    <a:pt x="320" y="32"/>
                    <a:pt x="320" y="32"/>
                  </a:cubicBezTo>
                  <a:cubicBezTo>
                    <a:pt x="320" y="14"/>
                    <a:pt x="306" y="0"/>
                    <a:pt x="28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306"/>
                    <a:pt x="14" y="320"/>
                    <a:pt x="32" y="320"/>
                  </a:cubicBezTo>
                  <a:cubicBezTo>
                    <a:pt x="128" y="320"/>
                    <a:pt x="128" y="320"/>
                    <a:pt x="128" y="320"/>
                  </a:cubicBezTo>
                  <a:cubicBezTo>
                    <a:pt x="128" y="1664"/>
                    <a:pt x="128" y="1664"/>
                    <a:pt x="128" y="1664"/>
                  </a:cubicBezTo>
                  <a:cubicBezTo>
                    <a:pt x="32" y="1664"/>
                    <a:pt x="32" y="1664"/>
                    <a:pt x="32" y="1664"/>
                  </a:cubicBezTo>
                  <a:cubicBezTo>
                    <a:pt x="14" y="1664"/>
                    <a:pt x="0" y="1678"/>
                    <a:pt x="0" y="1696"/>
                  </a:cubicBezTo>
                  <a:cubicBezTo>
                    <a:pt x="0" y="1952"/>
                    <a:pt x="0" y="1952"/>
                    <a:pt x="0" y="1952"/>
                  </a:cubicBezTo>
                  <a:cubicBezTo>
                    <a:pt x="0" y="1970"/>
                    <a:pt x="14" y="1984"/>
                    <a:pt x="32" y="1984"/>
                  </a:cubicBezTo>
                  <a:cubicBezTo>
                    <a:pt x="288" y="1984"/>
                    <a:pt x="288" y="1984"/>
                    <a:pt x="288" y="1984"/>
                  </a:cubicBezTo>
                  <a:cubicBezTo>
                    <a:pt x="306" y="1984"/>
                    <a:pt x="320" y="1970"/>
                    <a:pt x="320" y="1952"/>
                  </a:cubicBezTo>
                  <a:cubicBezTo>
                    <a:pt x="320" y="1856"/>
                    <a:pt x="320" y="1856"/>
                    <a:pt x="320" y="1856"/>
                  </a:cubicBezTo>
                  <a:cubicBezTo>
                    <a:pt x="1664" y="1856"/>
                    <a:pt x="1664" y="1856"/>
                    <a:pt x="1664" y="1856"/>
                  </a:cubicBezTo>
                  <a:cubicBezTo>
                    <a:pt x="1664" y="1952"/>
                    <a:pt x="1664" y="1952"/>
                    <a:pt x="1664" y="1952"/>
                  </a:cubicBezTo>
                  <a:cubicBezTo>
                    <a:pt x="1664" y="1970"/>
                    <a:pt x="1678" y="1984"/>
                    <a:pt x="1696" y="1984"/>
                  </a:cubicBezTo>
                  <a:cubicBezTo>
                    <a:pt x="1952" y="1984"/>
                    <a:pt x="1952" y="1984"/>
                    <a:pt x="1952" y="1984"/>
                  </a:cubicBezTo>
                  <a:cubicBezTo>
                    <a:pt x="1970" y="1984"/>
                    <a:pt x="1984" y="1970"/>
                    <a:pt x="1984" y="1952"/>
                  </a:cubicBezTo>
                  <a:cubicBezTo>
                    <a:pt x="1984" y="1696"/>
                    <a:pt x="1984" y="1696"/>
                    <a:pt x="1984" y="1696"/>
                  </a:cubicBezTo>
                  <a:cubicBezTo>
                    <a:pt x="1984" y="1678"/>
                    <a:pt x="1970" y="1664"/>
                    <a:pt x="1952" y="1664"/>
                  </a:cubicBezTo>
                  <a:cubicBezTo>
                    <a:pt x="1856" y="1664"/>
                    <a:pt x="1856" y="1664"/>
                    <a:pt x="1856" y="1664"/>
                  </a:cubicBezTo>
                  <a:cubicBezTo>
                    <a:pt x="1856" y="320"/>
                    <a:pt x="1856" y="320"/>
                    <a:pt x="1856" y="320"/>
                  </a:cubicBezTo>
                  <a:lnTo>
                    <a:pt x="1952" y="320"/>
                  </a:lnTo>
                  <a:close/>
                  <a:moveTo>
                    <a:pt x="64" y="256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256"/>
                    <a:pt x="256" y="256"/>
                    <a:pt x="256" y="256"/>
                  </a:cubicBezTo>
                  <a:lnTo>
                    <a:pt x="64" y="256"/>
                  </a:lnTo>
                  <a:close/>
                  <a:moveTo>
                    <a:pt x="256" y="1920"/>
                  </a:moveTo>
                  <a:cubicBezTo>
                    <a:pt x="64" y="1920"/>
                    <a:pt x="64" y="1920"/>
                    <a:pt x="64" y="1920"/>
                  </a:cubicBezTo>
                  <a:cubicBezTo>
                    <a:pt x="64" y="1728"/>
                    <a:pt x="64" y="1728"/>
                    <a:pt x="64" y="1728"/>
                  </a:cubicBezTo>
                  <a:cubicBezTo>
                    <a:pt x="256" y="1728"/>
                    <a:pt x="256" y="1728"/>
                    <a:pt x="256" y="1728"/>
                  </a:cubicBezTo>
                  <a:lnTo>
                    <a:pt x="256" y="1920"/>
                  </a:lnTo>
                  <a:close/>
                  <a:moveTo>
                    <a:pt x="1664" y="1696"/>
                  </a:moveTo>
                  <a:cubicBezTo>
                    <a:pt x="1664" y="1792"/>
                    <a:pt x="1664" y="1792"/>
                    <a:pt x="1664" y="1792"/>
                  </a:cubicBezTo>
                  <a:cubicBezTo>
                    <a:pt x="320" y="1792"/>
                    <a:pt x="320" y="1792"/>
                    <a:pt x="320" y="1792"/>
                  </a:cubicBezTo>
                  <a:cubicBezTo>
                    <a:pt x="320" y="1696"/>
                    <a:pt x="320" y="1696"/>
                    <a:pt x="320" y="1696"/>
                  </a:cubicBezTo>
                  <a:cubicBezTo>
                    <a:pt x="320" y="1678"/>
                    <a:pt x="306" y="1664"/>
                    <a:pt x="288" y="1664"/>
                  </a:cubicBezTo>
                  <a:cubicBezTo>
                    <a:pt x="192" y="1664"/>
                    <a:pt x="192" y="1664"/>
                    <a:pt x="192" y="1664"/>
                  </a:cubicBezTo>
                  <a:cubicBezTo>
                    <a:pt x="192" y="320"/>
                    <a:pt x="192" y="320"/>
                    <a:pt x="192" y="320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306" y="320"/>
                    <a:pt x="320" y="306"/>
                    <a:pt x="320" y="288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1664" y="192"/>
                    <a:pt x="1664" y="192"/>
                    <a:pt x="1664" y="192"/>
                  </a:cubicBezTo>
                  <a:cubicBezTo>
                    <a:pt x="1664" y="288"/>
                    <a:pt x="1664" y="288"/>
                    <a:pt x="1664" y="288"/>
                  </a:cubicBezTo>
                  <a:cubicBezTo>
                    <a:pt x="1664" y="306"/>
                    <a:pt x="1678" y="320"/>
                    <a:pt x="1696" y="320"/>
                  </a:cubicBezTo>
                  <a:cubicBezTo>
                    <a:pt x="1792" y="320"/>
                    <a:pt x="1792" y="320"/>
                    <a:pt x="1792" y="320"/>
                  </a:cubicBezTo>
                  <a:cubicBezTo>
                    <a:pt x="1792" y="1664"/>
                    <a:pt x="1792" y="1664"/>
                    <a:pt x="1792" y="1664"/>
                  </a:cubicBezTo>
                  <a:cubicBezTo>
                    <a:pt x="1696" y="1664"/>
                    <a:pt x="1696" y="1664"/>
                    <a:pt x="1696" y="1664"/>
                  </a:cubicBezTo>
                  <a:cubicBezTo>
                    <a:pt x="1678" y="1664"/>
                    <a:pt x="1664" y="1678"/>
                    <a:pt x="1664" y="1696"/>
                  </a:cubicBezTo>
                  <a:close/>
                  <a:moveTo>
                    <a:pt x="1920" y="1728"/>
                  </a:moveTo>
                  <a:cubicBezTo>
                    <a:pt x="1920" y="1920"/>
                    <a:pt x="1920" y="1920"/>
                    <a:pt x="1920" y="1920"/>
                  </a:cubicBezTo>
                  <a:cubicBezTo>
                    <a:pt x="1728" y="1920"/>
                    <a:pt x="1728" y="1920"/>
                    <a:pt x="1728" y="1920"/>
                  </a:cubicBezTo>
                  <a:cubicBezTo>
                    <a:pt x="1728" y="1728"/>
                    <a:pt x="1728" y="1728"/>
                    <a:pt x="1728" y="1728"/>
                  </a:cubicBezTo>
                  <a:lnTo>
                    <a:pt x="1920" y="1728"/>
                  </a:lnTo>
                  <a:close/>
                  <a:moveTo>
                    <a:pt x="1728" y="256"/>
                  </a:moveTo>
                  <a:cubicBezTo>
                    <a:pt x="1728" y="64"/>
                    <a:pt x="1728" y="64"/>
                    <a:pt x="1728" y="64"/>
                  </a:cubicBezTo>
                  <a:cubicBezTo>
                    <a:pt x="1920" y="64"/>
                    <a:pt x="1920" y="64"/>
                    <a:pt x="1920" y="64"/>
                  </a:cubicBezTo>
                  <a:cubicBezTo>
                    <a:pt x="1920" y="256"/>
                    <a:pt x="1920" y="256"/>
                    <a:pt x="1920" y="256"/>
                  </a:cubicBezTo>
                  <a:lnTo>
                    <a:pt x="1728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xmlns="" id="{74F86526-1B48-4EB4-A210-E2ECEAC8F4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7763" y="6029326"/>
              <a:ext cx="2876550" cy="3321050"/>
            </a:xfrm>
            <a:custGeom>
              <a:avLst/>
              <a:gdLst>
                <a:gd name="T0" fmla="*/ 800 w 832"/>
                <a:gd name="T1" fmla="*/ 0 h 960"/>
                <a:gd name="T2" fmla="*/ 32 w 832"/>
                <a:gd name="T3" fmla="*/ 0 h 960"/>
                <a:gd name="T4" fmla="*/ 0 w 832"/>
                <a:gd name="T5" fmla="*/ 32 h 960"/>
                <a:gd name="T6" fmla="*/ 0 w 832"/>
                <a:gd name="T7" fmla="*/ 288 h 960"/>
                <a:gd name="T8" fmla="*/ 32 w 832"/>
                <a:gd name="T9" fmla="*/ 320 h 960"/>
                <a:gd name="T10" fmla="*/ 92 w 832"/>
                <a:gd name="T11" fmla="*/ 320 h 960"/>
                <a:gd name="T12" fmla="*/ 123 w 832"/>
                <a:gd name="T13" fmla="*/ 297 h 960"/>
                <a:gd name="T14" fmla="*/ 152 w 832"/>
                <a:gd name="T15" fmla="*/ 192 h 960"/>
                <a:gd name="T16" fmla="*/ 320 w 832"/>
                <a:gd name="T17" fmla="*/ 192 h 960"/>
                <a:gd name="T18" fmla="*/ 320 w 832"/>
                <a:gd name="T19" fmla="*/ 807 h 960"/>
                <a:gd name="T20" fmla="*/ 216 w 832"/>
                <a:gd name="T21" fmla="*/ 833 h 960"/>
                <a:gd name="T22" fmla="*/ 192 w 832"/>
                <a:gd name="T23" fmla="*/ 864 h 960"/>
                <a:gd name="T24" fmla="*/ 192 w 832"/>
                <a:gd name="T25" fmla="*/ 928 h 960"/>
                <a:gd name="T26" fmla="*/ 224 w 832"/>
                <a:gd name="T27" fmla="*/ 960 h 960"/>
                <a:gd name="T28" fmla="*/ 608 w 832"/>
                <a:gd name="T29" fmla="*/ 960 h 960"/>
                <a:gd name="T30" fmla="*/ 640 w 832"/>
                <a:gd name="T31" fmla="*/ 928 h 960"/>
                <a:gd name="T32" fmla="*/ 640 w 832"/>
                <a:gd name="T33" fmla="*/ 864 h 960"/>
                <a:gd name="T34" fmla="*/ 616 w 832"/>
                <a:gd name="T35" fmla="*/ 833 h 960"/>
                <a:gd name="T36" fmla="*/ 512 w 832"/>
                <a:gd name="T37" fmla="*/ 807 h 960"/>
                <a:gd name="T38" fmla="*/ 512 w 832"/>
                <a:gd name="T39" fmla="*/ 192 h 960"/>
                <a:gd name="T40" fmla="*/ 680 w 832"/>
                <a:gd name="T41" fmla="*/ 192 h 960"/>
                <a:gd name="T42" fmla="*/ 709 w 832"/>
                <a:gd name="T43" fmla="*/ 297 h 960"/>
                <a:gd name="T44" fmla="*/ 740 w 832"/>
                <a:gd name="T45" fmla="*/ 320 h 960"/>
                <a:gd name="T46" fmla="*/ 800 w 832"/>
                <a:gd name="T47" fmla="*/ 320 h 960"/>
                <a:gd name="T48" fmla="*/ 832 w 832"/>
                <a:gd name="T49" fmla="*/ 288 h 960"/>
                <a:gd name="T50" fmla="*/ 832 w 832"/>
                <a:gd name="T51" fmla="*/ 32 h 960"/>
                <a:gd name="T52" fmla="*/ 800 w 832"/>
                <a:gd name="T53" fmla="*/ 0 h 960"/>
                <a:gd name="T54" fmla="*/ 768 w 832"/>
                <a:gd name="T55" fmla="*/ 256 h 960"/>
                <a:gd name="T56" fmla="*/ 764 w 832"/>
                <a:gd name="T57" fmla="*/ 256 h 960"/>
                <a:gd name="T58" fmla="*/ 735 w 832"/>
                <a:gd name="T59" fmla="*/ 151 h 960"/>
                <a:gd name="T60" fmla="*/ 704 w 832"/>
                <a:gd name="T61" fmla="*/ 128 h 960"/>
                <a:gd name="T62" fmla="*/ 480 w 832"/>
                <a:gd name="T63" fmla="*/ 128 h 960"/>
                <a:gd name="T64" fmla="*/ 448 w 832"/>
                <a:gd name="T65" fmla="*/ 160 h 960"/>
                <a:gd name="T66" fmla="*/ 448 w 832"/>
                <a:gd name="T67" fmla="*/ 832 h 960"/>
                <a:gd name="T68" fmla="*/ 472 w 832"/>
                <a:gd name="T69" fmla="*/ 863 h 960"/>
                <a:gd name="T70" fmla="*/ 576 w 832"/>
                <a:gd name="T71" fmla="*/ 889 h 960"/>
                <a:gd name="T72" fmla="*/ 576 w 832"/>
                <a:gd name="T73" fmla="*/ 896 h 960"/>
                <a:gd name="T74" fmla="*/ 256 w 832"/>
                <a:gd name="T75" fmla="*/ 896 h 960"/>
                <a:gd name="T76" fmla="*/ 256 w 832"/>
                <a:gd name="T77" fmla="*/ 889 h 960"/>
                <a:gd name="T78" fmla="*/ 360 w 832"/>
                <a:gd name="T79" fmla="*/ 863 h 960"/>
                <a:gd name="T80" fmla="*/ 384 w 832"/>
                <a:gd name="T81" fmla="*/ 832 h 960"/>
                <a:gd name="T82" fmla="*/ 384 w 832"/>
                <a:gd name="T83" fmla="*/ 160 h 960"/>
                <a:gd name="T84" fmla="*/ 352 w 832"/>
                <a:gd name="T85" fmla="*/ 128 h 960"/>
                <a:gd name="T86" fmla="*/ 128 w 832"/>
                <a:gd name="T87" fmla="*/ 128 h 960"/>
                <a:gd name="T88" fmla="*/ 97 w 832"/>
                <a:gd name="T89" fmla="*/ 151 h 960"/>
                <a:gd name="T90" fmla="*/ 68 w 832"/>
                <a:gd name="T91" fmla="*/ 256 h 960"/>
                <a:gd name="T92" fmla="*/ 64 w 832"/>
                <a:gd name="T93" fmla="*/ 256 h 960"/>
                <a:gd name="T94" fmla="*/ 64 w 832"/>
                <a:gd name="T95" fmla="*/ 64 h 960"/>
                <a:gd name="T96" fmla="*/ 768 w 832"/>
                <a:gd name="T97" fmla="*/ 64 h 960"/>
                <a:gd name="T98" fmla="*/ 768 w 832"/>
                <a:gd name="T99" fmla="*/ 256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2" h="960">
                  <a:moveTo>
                    <a:pt x="80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306"/>
                    <a:pt x="14" y="320"/>
                    <a:pt x="32" y="320"/>
                  </a:cubicBezTo>
                  <a:cubicBezTo>
                    <a:pt x="92" y="320"/>
                    <a:pt x="92" y="320"/>
                    <a:pt x="92" y="320"/>
                  </a:cubicBezTo>
                  <a:cubicBezTo>
                    <a:pt x="106" y="320"/>
                    <a:pt x="119" y="310"/>
                    <a:pt x="123" y="297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320" y="807"/>
                    <a:pt x="320" y="807"/>
                    <a:pt x="320" y="807"/>
                  </a:cubicBezTo>
                  <a:cubicBezTo>
                    <a:pt x="216" y="833"/>
                    <a:pt x="216" y="833"/>
                    <a:pt x="216" y="833"/>
                  </a:cubicBezTo>
                  <a:cubicBezTo>
                    <a:pt x="202" y="837"/>
                    <a:pt x="192" y="849"/>
                    <a:pt x="192" y="864"/>
                  </a:cubicBezTo>
                  <a:cubicBezTo>
                    <a:pt x="192" y="928"/>
                    <a:pt x="192" y="928"/>
                    <a:pt x="192" y="928"/>
                  </a:cubicBezTo>
                  <a:cubicBezTo>
                    <a:pt x="192" y="946"/>
                    <a:pt x="206" y="960"/>
                    <a:pt x="224" y="960"/>
                  </a:cubicBezTo>
                  <a:cubicBezTo>
                    <a:pt x="608" y="960"/>
                    <a:pt x="608" y="960"/>
                    <a:pt x="608" y="960"/>
                  </a:cubicBezTo>
                  <a:cubicBezTo>
                    <a:pt x="626" y="960"/>
                    <a:pt x="640" y="946"/>
                    <a:pt x="640" y="928"/>
                  </a:cubicBezTo>
                  <a:cubicBezTo>
                    <a:pt x="640" y="864"/>
                    <a:pt x="640" y="864"/>
                    <a:pt x="640" y="864"/>
                  </a:cubicBezTo>
                  <a:cubicBezTo>
                    <a:pt x="640" y="849"/>
                    <a:pt x="630" y="837"/>
                    <a:pt x="616" y="833"/>
                  </a:cubicBezTo>
                  <a:cubicBezTo>
                    <a:pt x="512" y="807"/>
                    <a:pt x="512" y="807"/>
                    <a:pt x="512" y="807"/>
                  </a:cubicBezTo>
                  <a:cubicBezTo>
                    <a:pt x="512" y="192"/>
                    <a:pt x="512" y="192"/>
                    <a:pt x="512" y="192"/>
                  </a:cubicBezTo>
                  <a:cubicBezTo>
                    <a:pt x="680" y="192"/>
                    <a:pt x="680" y="192"/>
                    <a:pt x="680" y="192"/>
                  </a:cubicBezTo>
                  <a:cubicBezTo>
                    <a:pt x="709" y="297"/>
                    <a:pt x="709" y="297"/>
                    <a:pt x="709" y="297"/>
                  </a:cubicBezTo>
                  <a:cubicBezTo>
                    <a:pt x="713" y="310"/>
                    <a:pt x="726" y="320"/>
                    <a:pt x="740" y="320"/>
                  </a:cubicBezTo>
                  <a:cubicBezTo>
                    <a:pt x="800" y="320"/>
                    <a:pt x="800" y="320"/>
                    <a:pt x="800" y="320"/>
                  </a:cubicBezTo>
                  <a:cubicBezTo>
                    <a:pt x="818" y="320"/>
                    <a:pt x="832" y="306"/>
                    <a:pt x="832" y="288"/>
                  </a:cubicBezTo>
                  <a:cubicBezTo>
                    <a:pt x="832" y="32"/>
                    <a:pt x="832" y="32"/>
                    <a:pt x="832" y="32"/>
                  </a:cubicBezTo>
                  <a:cubicBezTo>
                    <a:pt x="832" y="14"/>
                    <a:pt x="818" y="0"/>
                    <a:pt x="800" y="0"/>
                  </a:cubicBezTo>
                  <a:close/>
                  <a:moveTo>
                    <a:pt x="768" y="256"/>
                  </a:moveTo>
                  <a:cubicBezTo>
                    <a:pt x="764" y="256"/>
                    <a:pt x="764" y="256"/>
                    <a:pt x="764" y="256"/>
                  </a:cubicBezTo>
                  <a:cubicBezTo>
                    <a:pt x="735" y="151"/>
                    <a:pt x="735" y="151"/>
                    <a:pt x="735" y="151"/>
                  </a:cubicBezTo>
                  <a:cubicBezTo>
                    <a:pt x="731" y="138"/>
                    <a:pt x="718" y="128"/>
                    <a:pt x="704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62" y="128"/>
                    <a:pt x="448" y="142"/>
                    <a:pt x="448" y="160"/>
                  </a:cubicBezTo>
                  <a:cubicBezTo>
                    <a:pt x="448" y="832"/>
                    <a:pt x="448" y="832"/>
                    <a:pt x="448" y="832"/>
                  </a:cubicBezTo>
                  <a:cubicBezTo>
                    <a:pt x="448" y="847"/>
                    <a:pt x="458" y="859"/>
                    <a:pt x="472" y="863"/>
                  </a:cubicBezTo>
                  <a:cubicBezTo>
                    <a:pt x="576" y="889"/>
                    <a:pt x="576" y="889"/>
                    <a:pt x="576" y="889"/>
                  </a:cubicBezTo>
                  <a:cubicBezTo>
                    <a:pt x="576" y="896"/>
                    <a:pt x="576" y="896"/>
                    <a:pt x="576" y="896"/>
                  </a:cubicBezTo>
                  <a:cubicBezTo>
                    <a:pt x="256" y="896"/>
                    <a:pt x="256" y="896"/>
                    <a:pt x="256" y="896"/>
                  </a:cubicBezTo>
                  <a:cubicBezTo>
                    <a:pt x="256" y="889"/>
                    <a:pt x="256" y="889"/>
                    <a:pt x="256" y="889"/>
                  </a:cubicBezTo>
                  <a:cubicBezTo>
                    <a:pt x="360" y="863"/>
                    <a:pt x="360" y="863"/>
                    <a:pt x="360" y="863"/>
                  </a:cubicBezTo>
                  <a:cubicBezTo>
                    <a:pt x="374" y="859"/>
                    <a:pt x="384" y="847"/>
                    <a:pt x="384" y="832"/>
                  </a:cubicBezTo>
                  <a:cubicBezTo>
                    <a:pt x="384" y="160"/>
                    <a:pt x="384" y="160"/>
                    <a:pt x="384" y="160"/>
                  </a:cubicBezTo>
                  <a:cubicBezTo>
                    <a:pt x="384" y="142"/>
                    <a:pt x="370" y="128"/>
                    <a:pt x="352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14" y="128"/>
                    <a:pt x="101" y="138"/>
                    <a:pt x="97" y="151"/>
                  </a:cubicBezTo>
                  <a:cubicBezTo>
                    <a:pt x="68" y="256"/>
                    <a:pt x="68" y="256"/>
                    <a:pt x="68" y="256"/>
                  </a:cubicBezTo>
                  <a:cubicBezTo>
                    <a:pt x="64" y="256"/>
                    <a:pt x="64" y="256"/>
                    <a:pt x="64" y="256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68" y="64"/>
                    <a:pt x="768" y="64"/>
                    <a:pt x="768" y="64"/>
                  </a:cubicBezTo>
                  <a:lnTo>
                    <a:pt x="768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xmlns="" id="{22653823-72A8-4760-953C-06EC2ACCC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08888" y="9571038"/>
              <a:ext cx="3098800" cy="222250"/>
            </a:xfrm>
            <a:custGeom>
              <a:avLst/>
              <a:gdLst>
                <a:gd name="T0" fmla="*/ 864 w 896"/>
                <a:gd name="T1" fmla="*/ 0 h 64"/>
                <a:gd name="T2" fmla="*/ 32 w 896"/>
                <a:gd name="T3" fmla="*/ 0 h 64"/>
                <a:gd name="T4" fmla="*/ 0 w 896"/>
                <a:gd name="T5" fmla="*/ 32 h 64"/>
                <a:gd name="T6" fmla="*/ 32 w 896"/>
                <a:gd name="T7" fmla="*/ 64 h 64"/>
                <a:gd name="T8" fmla="*/ 864 w 896"/>
                <a:gd name="T9" fmla="*/ 64 h 64"/>
                <a:gd name="T10" fmla="*/ 896 w 896"/>
                <a:gd name="T11" fmla="*/ 32 h 64"/>
                <a:gd name="T12" fmla="*/ 864 w 896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6" h="64">
                  <a:moveTo>
                    <a:pt x="86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864" y="64"/>
                    <a:pt x="864" y="64"/>
                    <a:pt x="864" y="64"/>
                  </a:cubicBezTo>
                  <a:cubicBezTo>
                    <a:pt x="882" y="64"/>
                    <a:pt x="896" y="50"/>
                    <a:pt x="896" y="32"/>
                  </a:cubicBezTo>
                  <a:cubicBezTo>
                    <a:pt x="896" y="14"/>
                    <a:pt x="882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xmlns="" id="{10C04E7E-26DC-45F2-9F49-5D14950EB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13525" y="9902826"/>
              <a:ext cx="1106488" cy="222250"/>
            </a:xfrm>
            <a:custGeom>
              <a:avLst/>
              <a:gdLst>
                <a:gd name="T0" fmla="*/ 288 w 320"/>
                <a:gd name="T1" fmla="*/ 0 h 64"/>
                <a:gd name="T2" fmla="*/ 32 w 320"/>
                <a:gd name="T3" fmla="*/ 0 h 64"/>
                <a:gd name="T4" fmla="*/ 0 w 320"/>
                <a:gd name="T5" fmla="*/ 32 h 64"/>
                <a:gd name="T6" fmla="*/ 32 w 320"/>
                <a:gd name="T7" fmla="*/ 64 h 64"/>
                <a:gd name="T8" fmla="*/ 288 w 320"/>
                <a:gd name="T9" fmla="*/ 64 h 64"/>
                <a:gd name="T10" fmla="*/ 320 w 320"/>
                <a:gd name="T11" fmla="*/ 32 h 64"/>
                <a:gd name="T12" fmla="*/ 288 w 32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64">
                  <a:moveTo>
                    <a:pt x="28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306" y="64"/>
                    <a:pt x="320" y="50"/>
                    <a:pt x="320" y="32"/>
                  </a:cubicBezTo>
                  <a:cubicBezTo>
                    <a:pt x="320" y="14"/>
                    <a:pt x="306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9" name="Freeform 54">
            <a:extLst>
              <a:ext uri="{FF2B5EF4-FFF2-40B4-BE49-F238E27FC236}">
                <a16:creationId xmlns:a16="http://schemas.microsoft.com/office/drawing/2014/main" xmlns="" id="{E64613C3-A278-4B4D-B8A7-96574202BE5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218063" y="2976033"/>
            <a:ext cx="420932" cy="291056"/>
          </a:xfrm>
          <a:custGeom>
            <a:avLst/>
            <a:gdLst>
              <a:gd name="T0" fmla="*/ 214 w 797"/>
              <a:gd name="T1" fmla="*/ 550 h 550"/>
              <a:gd name="T2" fmla="*/ 214 w 797"/>
              <a:gd name="T3" fmla="*/ 534 h 550"/>
              <a:gd name="T4" fmla="*/ 292 w 797"/>
              <a:gd name="T5" fmla="*/ 472 h 550"/>
              <a:gd name="T6" fmla="*/ 0 w 797"/>
              <a:gd name="T7" fmla="*/ 444 h 550"/>
              <a:gd name="T8" fmla="*/ 28 w 797"/>
              <a:gd name="T9" fmla="*/ 0 h 550"/>
              <a:gd name="T10" fmla="*/ 797 w 797"/>
              <a:gd name="T11" fmla="*/ 29 h 550"/>
              <a:gd name="T12" fmla="*/ 769 w 797"/>
              <a:gd name="T13" fmla="*/ 472 h 550"/>
              <a:gd name="T14" fmla="*/ 522 w 797"/>
              <a:gd name="T15" fmla="*/ 534 h 550"/>
              <a:gd name="T16" fmla="*/ 591 w 797"/>
              <a:gd name="T17" fmla="*/ 542 h 550"/>
              <a:gd name="T18" fmla="*/ 292 w 797"/>
              <a:gd name="T19" fmla="*/ 534 h 550"/>
              <a:gd name="T20" fmla="*/ 489 w 797"/>
              <a:gd name="T21" fmla="*/ 472 h 550"/>
              <a:gd name="T22" fmla="*/ 292 w 797"/>
              <a:gd name="T23" fmla="*/ 534 h 550"/>
              <a:gd name="T24" fmla="*/ 769 w 797"/>
              <a:gd name="T25" fmla="*/ 456 h 550"/>
              <a:gd name="T26" fmla="*/ 781 w 797"/>
              <a:gd name="T27" fmla="*/ 29 h 550"/>
              <a:gd name="T28" fmla="*/ 28 w 797"/>
              <a:gd name="T29" fmla="*/ 16 h 550"/>
              <a:gd name="T30" fmla="*/ 16 w 797"/>
              <a:gd name="T31" fmla="*/ 444 h 550"/>
              <a:gd name="T32" fmla="*/ 495 w 797"/>
              <a:gd name="T33" fmla="*/ 456 h 550"/>
              <a:gd name="T34" fmla="*/ 46 w 797"/>
              <a:gd name="T35" fmla="*/ 429 h 550"/>
              <a:gd name="T36" fmla="*/ 38 w 797"/>
              <a:gd name="T37" fmla="*/ 47 h 550"/>
              <a:gd name="T38" fmla="*/ 751 w 797"/>
              <a:gd name="T39" fmla="*/ 39 h 550"/>
              <a:gd name="T40" fmla="*/ 759 w 797"/>
              <a:gd name="T41" fmla="*/ 421 h 550"/>
              <a:gd name="T42" fmla="*/ 54 w 797"/>
              <a:gd name="T43" fmla="*/ 413 h 550"/>
              <a:gd name="T44" fmla="*/ 743 w 797"/>
              <a:gd name="T45" fmla="*/ 55 h 550"/>
              <a:gd name="T46" fmla="*/ 54 w 797"/>
              <a:gd name="T47" fmla="*/ 413 h 550"/>
              <a:gd name="T48" fmla="*/ 565 w 797"/>
              <a:gd name="T49" fmla="*/ 381 h 550"/>
              <a:gd name="T50" fmla="*/ 705 w 797"/>
              <a:gd name="T51" fmla="*/ 229 h 550"/>
              <a:gd name="T52" fmla="*/ 716 w 797"/>
              <a:gd name="T53" fmla="*/ 241 h 550"/>
              <a:gd name="T54" fmla="*/ 570 w 797"/>
              <a:gd name="T55" fmla="*/ 383 h 550"/>
              <a:gd name="T56" fmla="*/ 87 w 797"/>
              <a:gd name="T57" fmla="*/ 270 h 550"/>
              <a:gd name="T58" fmla="*/ 263 w 797"/>
              <a:gd name="T59" fmla="*/ 83 h 550"/>
              <a:gd name="T60" fmla="*/ 274 w 797"/>
              <a:gd name="T61" fmla="*/ 95 h 550"/>
              <a:gd name="T62" fmla="*/ 93 w 797"/>
              <a:gd name="T63" fmla="*/ 273 h 550"/>
              <a:gd name="T64" fmla="*/ 89 w 797"/>
              <a:gd name="T65" fmla="*/ 153 h 550"/>
              <a:gd name="T66" fmla="*/ 147 w 797"/>
              <a:gd name="T67" fmla="*/ 83 h 550"/>
              <a:gd name="T68" fmla="*/ 158 w 797"/>
              <a:gd name="T69" fmla="*/ 95 h 550"/>
              <a:gd name="T70" fmla="*/ 94 w 797"/>
              <a:gd name="T71" fmla="*/ 15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7" h="550">
                <a:moveTo>
                  <a:pt x="583" y="550"/>
                </a:moveTo>
                <a:cubicBezTo>
                  <a:pt x="214" y="550"/>
                  <a:pt x="214" y="550"/>
                  <a:pt x="214" y="550"/>
                </a:cubicBezTo>
                <a:cubicBezTo>
                  <a:pt x="210" y="550"/>
                  <a:pt x="206" y="547"/>
                  <a:pt x="206" y="542"/>
                </a:cubicBezTo>
                <a:cubicBezTo>
                  <a:pt x="206" y="538"/>
                  <a:pt x="210" y="534"/>
                  <a:pt x="214" y="534"/>
                </a:cubicBezTo>
                <a:cubicBezTo>
                  <a:pt x="276" y="534"/>
                  <a:pt x="276" y="534"/>
                  <a:pt x="276" y="534"/>
                </a:cubicBezTo>
                <a:cubicBezTo>
                  <a:pt x="292" y="472"/>
                  <a:pt x="292" y="472"/>
                  <a:pt x="292" y="472"/>
                </a:cubicBezTo>
                <a:cubicBezTo>
                  <a:pt x="28" y="472"/>
                  <a:pt x="28" y="472"/>
                  <a:pt x="28" y="472"/>
                </a:cubicBezTo>
                <a:cubicBezTo>
                  <a:pt x="13" y="472"/>
                  <a:pt x="0" y="459"/>
                  <a:pt x="0" y="44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8" y="0"/>
                </a:cubicBezTo>
                <a:cubicBezTo>
                  <a:pt x="769" y="0"/>
                  <a:pt x="769" y="0"/>
                  <a:pt x="769" y="0"/>
                </a:cubicBezTo>
                <a:cubicBezTo>
                  <a:pt x="785" y="0"/>
                  <a:pt x="797" y="13"/>
                  <a:pt x="797" y="29"/>
                </a:cubicBezTo>
                <a:cubicBezTo>
                  <a:pt x="797" y="444"/>
                  <a:pt x="797" y="444"/>
                  <a:pt x="797" y="444"/>
                </a:cubicBezTo>
                <a:cubicBezTo>
                  <a:pt x="797" y="459"/>
                  <a:pt x="785" y="472"/>
                  <a:pt x="769" y="472"/>
                </a:cubicBezTo>
                <a:cubicBezTo>
                  <a:pt x="506" y="472"/>
                  <a:pt x="506" y="472"/>
                  <a:pt x="506" y="472"/>
                </a:cubicBezTo>
                <a:cubicBezTo>
                  <a:pt x="522" y="534"/>
                  <a:pt x="522" y="534"/>
                  <a:pt x="522" y="534"/>
                </a:cubicBezTo>
                <a:cubicBezTo>
                  <a:pt x="583" y="534"/>
                  <a:pt x="583" y="534"/>
                  <a:pt x="583" y="534"/>
                </a:cubicBezTo>
                <a:cubicBezTo>
                  <a:pt x="588" y="534"/>
                  <a:pt x="591" y="538"/>
                  <a:pt x="591" y="542"/>
                </a:cubicBezTo>
                <a:cubicBezTo>
                  <a:pt x="591" y="547"/>
                  <a:pt x="588" y="550"/>
                  <a:pt x="583" y="550"/>
                </a:cubicBezTo>
                <a:close/>
                <a:moveTo>
                  <a:pt x="292" y="534"/>
                </a:moveTo>
                <a:cubicBezTo>
                  <a:pt x="505" y="534"/>
                  <a:pt x="505" y="534"/>
                  <a:pt x="505" y="534"/>
                </a:cubicBezTo>
                <a:cubicBezTo>
                  <a:pt x="489" y="472"/>
                  <a:pt x="489" y="472"/>
                  <a:pt x="489" y="472"/>
                </a:cubicBezTo>
                <a:cubicBezTo>
                  <a:pt x="308" y="472"/>
                  <a:pt x="308" y="472"/>
                  <a:pt x="308" y="472"/>
                </a:cubicBezTo>
                <a:lnTo>
                  <a:pt x="292" y="534"/>
                </a:lnTo>
                <a:close/>
                <a:moveTo>
                  <a:pt x="495" y="456"/>
                </a:moveTo>
                <a:cubicBezTo>
                  <a:pt x="769" y="456"/>
                  <a:pt x="769" y="456"/>
                  <a:pt x="769" y="456"/>
                </a:cubicBezTo>
                <a:cubicBezTo>
                  <a:pt x="776" y="456"/>
                  <a:pt x="781" y="450"/>
                  <a:pt x="781" y="444"/>
                </a:cubicBezTo>
                <a:cubicBezTo>
                  <a:pt x="781" y="29"/>
                  <a:pt x="781" y="29"/>
                  <a:pt x="781" y="29"/>
                </a:cubicBezTo>
                <a:cubicBezTo>
                  <a:pt x="781" y="22"/>
                  <a:pt x="776" y="16"/>
                  <a:pt x="769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2" y="16"/>
                  <a:pt x="16" y="22"/>
                  <a:pt x="16" y="29"/>
                </a:cubicBezTo>
                <a:cubicBezTo>
                  <a:pt x="16" y="444"/>
                  <a:pt x="16" y="444"/>
                  <a:pt x="16" y="444"/>
                </a:cubicBezTo>
                <a:cubicBezTo>
                  <a:pt x="16" y="450"/>
                  <a:pt x="22" y="456"/>
                  <a:pt x="28" y="456"/>
                </a:cubicBezTo>
                <a:lnTo>
                  <a:pt x="495" y="456"/>
                </a:lnTo>
                <a:close/>
                <a:moveTo>
                  <a:pt x="751" y="429"/>
                </a:moveTo>
                <a:cubicBezTo>
                  <a:pt x="46" y="429"/>
                  <a:pt x="46" y="429"/>
                  <a:pt x="46" y="429"/>
                </a:cubicBezTo>
                <a:cubicBezTo>
                  <a:pt x="42" y="429"/>
                  <a:pt x="38" y="425"/>
                  <a:pt x="38" y="421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3"/>
                  <a:pt x="42" y="39"/>
                  <a:pt x="46" y="39"/>
                </a:cubicBezTo>
                <a:cubicBezTo>
                  <a:pt x="751" y="39"/>
                  <a:pt x="751" y="39"/>
                  <a:pt x="751" y="39"/>
                </a:cubicBezTo>
                <a:cubicBezTo>
                  <a:pt x="755" y="39"/>
                  <a:pt x="759" y="43"/>
                  <a:pt x="759" y="47"/>
                </a:cubicBezTo>
                <a:cubicBezTo>
                  <a:pt x="759" y="421"/>
                  <a:pt x="759" y="421"/>
                  <a:pt x="759" y="421"/>
                </a:cubicBezTo>
                <a:cubicBezTo>
                  <a:pt x="759" y="425"/>
                  <a:pt x="755" y="429"/>
                  <a:pt x="751" y="429"/>
                </a:cubicBezTo>
                <a:close/>
                <a:moveTo>
                  <a:pt x="54" y="413"/>
                </a:moveTo>
                <a:cubicBezTo>
                  <a:pt x="743" y="413"/>
                  <a:pt x="743" y="413"/>
                  <a:pt x="743" y="413"/>
                </a:cubicBezTo>
                <a:cubicBezTo>
                  <a:pt x="743" y="55"/>
                  <a:pt x="743" y="55"/>
                  <a:pt x="743" y="55"/>
                </a:cubicBezTo>
                <a:cubicBezTo>
                  <a:pt x="54" y="55"/>
                  <a:pt x="54" y="55"/>
                  <a:pt x="54" y="55"/>
                </a:cubicBezTo>
                <a:lnTo>
                  <a:pt x="54" y="413"/>
                </a:lnTo>
                <a:close/>
                <a:moveTo>
                  <a:pt x="570" y="383"/>
                </a:moveTo>
                <a:cubicBezTo>
                  <a:pt x="568" y="383"/>
                  <a:pt x="566" y="382"/>
                  <a:pt x="565" y="381"/>
                </a:cubicBezTo>
                <a:cubicBezTo>
                  <a:pt x="562" y="378"/>
                  <a:pt x="562" y="372"/>
                  <a:pt x="565" y="369"/>
                </a:cubicBezTo>
                <a:cubicBezTo>
                  <a:pt x="705" y="229"/>
                  <a:pt x="705" y="229"/>
                  <a:pt x="705" y="229"/>
                </a:cubicBezTo>
                <a:cubicBezTo>
                  <a:pt x="708" y="226"/>
                  <a:pt x="713" y="226"/>
                  <a:pt x="716" y="229"/>
                </a:cubicBezTo>
                <a:cubicBezTo>
                  <a:pt x="719" y="232"/>
                  <a:pt x="719" y="238"/>
                  <a:pt x="716" y="241"/>
                </a:cubicBezTo>
                <a:cubicBezTo>
                  <a:pt x="576" y="381"/>
                  <a:pt x="576" y="381"/>
                  <a:pt x="576" y="381"/>
                </a:cubicBezTo>
                <a:cubicBezTo>
                  <a:pt x="574" y="382"/>
                  <a:pt x="572" y="383"/>
                  <a:pt x="570" y="383"/>
                </a:cubicBezTo>
                <a:close/>
                <a:moveTo>
                  <a:pt x="93" y="273"/>
                </a:moveTo>
                <a:cubicBezTo>
                  <a:pt x="91" y="273"/>
                  <a:pt x="89" y="272"/>
                  <a:pt x="87" y="270"/>
                </a:cubicBezTo>
                <a:cubicBezTo>
                  <a:pt x="84" y="267"/>
                  <a:pt x="84" y="262"/>
                  <a:pt x="87" y="259"/>
                </a:cubicBezTo>
                <a:cubicBezTo>
                  <a:pt x="263" y="83"/>
                  <a:pt x="263" y="83"/>
                  <a:pt x="263" y="83"/>
                </a:cubicBezTo>
                <a:cubicBezTo>
                  <a:pt x="266" y="80"/>
                  <a:pt x="271" y="80"/>
                  <a:pt x="274" y="83"/>
                </a:cubicBezTo>
                <a:cubicBezTo>
                  <a:pt x="277" y="86"/>
                  <a:pt x="277" y="92"/>
                  <a:pt x="274" y="95"/>
                </a:cubicBezTo>
                <a:cubicBezTo>
                  <a:pt x="98" y="270"/>
                  <a:pt x="98" y="270"/>
                  <a:pt x="98" y="270"/>
                </a:cubicBezTo>
                <a:cubicBezTo>
                  <a:pt x="97" y="272"/>
                  <a:pt x="95" y="273"/>
                  <a:pt x="93" y="273"/>
                </a:cubicBezTo>
                <a:close/>
                <a:moveTo>
                  <a:pt x="94" y="155"/>
                </a:moveTo>
                <a:cubicBezTo>
                  <a:pt x="92" y="155"/>
                  <a:pt x="90" y="154"/>
                  <a:pt x="89" y="153"/>
                </a:cubicBezTo>
                <a:cubicBezTo>
                  <a:pt x="86" y="150"/>
                  <a:pt x="86" y="144"/>
                  <a:pt x="89" y="141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0" y="80"/>
                  <a:pt x="155" y="80"/>
                  <a:pt x="158" y="83"/>
                </a:cubicBezTo>
                <a:cubicBezTo>
                  <a:pt x="161" y="86"/>
                  <a:pt x="161" y="92"/>
                  <a:pt x="158" y="95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4"/>
                  <a:pt x="96" y="155"/>
                  <a:pt x="94" y="155"/>
                </a:cubicBezTo>
                <a:close/>
              </a:path>
            </a:pathLst>
          </a:custGeo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0963061D-9D7D-4DB9-980A-79859F5C5A18}"/>
              </a:ext>
            </a:extLst>
          </p:cNvPr>
          <p:cNvSpPr/>
          <p:nvPr/>
        </p:nvSpPr>
        <p:spPr>
          <a:xfrm>
            <a:off x="8097875" y="1482909"/>
            <a:ext cx="3174519" cy="2010656"/>
          </a:xfrm>
          <a:prstGeom prst="roundRect">
            <a:avLst>
              <a:gd name="adj" fmla="val 3695"/>
            </a:avLst>
          </a:prstGeom>
          <a:solidFill>
            <a:schemeClr val="bg1">
              <a:alpha val="44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6D3DA706-4520-4FAA-A02D-DC11203C3288}"/>
              </a:ext>
            </a:extLst>
          </p:cNvPr>
          <p:cNvSpPr/>
          <p:nvPr/>
        </p:nvSpPr>
        <p:spPr>
          <a:xfrm>
            <a:off x="9147421" y="1562444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全设备无线投屏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722C7949-560F-4B29-B0A5-198AF0D91670}"/>
              </a:ext>
            </a:extLst>
          </p:cNvPr>
          <p:cNvSpPr/>
          <p:nvPr/>
        </p:nvSpPr>
        <p:spPr>
          <a:xfrm>
            <a:off x="9147421" y="2216516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主流系统全兼容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945477E0-9724-439C-880E-C873765DC0FF}"/>
              </a:ext>
            </a:extLst>
          </p:cNvPr>
          <p:cNvSpPr/>
          <p:nvPr/>
        </p:nvSpPr>
        <p:spPr>
          <a:xfrm>
            <a:off x="9147421" y="2870588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盘文件即插即投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B961CA7-AB74-4F1A-976F-3875C443877C}"/>
              </a:ext>
            </a:extLst>
          </p:cNvPr>
          <p:cNvGrpSpPr>
            <a:grpSpLocks noChangeAspect="1"/>
          </p:cNvGrpSpPr>
          <p:nvPr/>
        </p:nvGrpSpPr>
        <p:grpSpPr>
          <a:xfrm>
            <a:off x="8570651" y="2262444"/>
            <a:ext cx="387037" cy="317543"/>
            <a:chOff x="-8766175" y="4867275"/>
            <a:chExt cx="7718425" cy="6332538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xmlns="" id="{7ADDF02A-A896-49A4-AAFF-1E75A654D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66175" y="4867275"/>
              <a:ext cx="7718425" cy="2403475"/>
            </a:xfrm>
            <a:custGeom>
              <a:avLst/>
              <a:gdLst>
                <a:gd name="T0" fmla="*/ 170 w 2048"/>
                <a:gd name="T1" fmla="*/ 638 h 638"/>
                <a:gd name="T2" fmla="*/ 141 w 2048"/>
                <a:gd name="T3" fmla="*/ 626 h 638"/>
                <a:gd name="T4" fmla="*/ 22 w 2048"/>
                <a:gd name="T5" fmla="*/ 507 h 638"/>
                <a:gd name="T6" fmla="*/ 0 w 2048"/>
                <a:gd name="T7" fmla="*/ 453 h 638"/>
                <a:gd name="T8" fmla="*/ 23 w 2048"/>
                <a:gd name="T9" fmla="*/ 400 h 638"/>
                <a:gd name="T10" fmla="*/ 1024 w 2048"/>
                <a:gd name="T11" fmla="*/ 0 h 638"/>
                <a:gd name="T12" fmla="*/ 2025 w 2048"/>
                <a:gd name="T13" fmla="*/ 400 h 638"/>
                <a:gd name="T14" fmla="*/ 2048 w 2048"/>
                <a:gd name="T15" fmla="*/ 453 h 638"/>
                <a:gd name="T16" fmla="*/ 2026 w 2048"/>
                <a:gd name="T17" fmla="*/ 507 h 638"/>
                <a:gd name="T18" fmla="*/ 1931 w 2048"/>
                <a:gd name="T19" fmla="*/ 602 h 638"/>
                <a:gd name="T20" fmla="*/ 1827 w 2048"/>
                <a:gd name="T21" fmla="*/ 603 h 638"/>
                <a:gd name="T22" fmla="*/ 1024 w 2048"/>
                <a:gd name="T23" fmla="*/ 284 h 638"/>
                <a:gd name="T24" fmla="*/ 198 w 2048"/>
                <a:gd name="T25" fmla="*/ 626 h 638"/>
                <a:gd name="T26" fmla="*/ 170 w 2048"/>
                <a:gd name="T27" fmla="*/ 638 h 638"/>
                <a:gd name="T28" fmla="*/ 82 w 2048"/>
                <a:gd name="T29" fmla="*/ 454 h 638"/>
                <a:gd name="T30" fmla="*/ 170 w 2048"/>
                <a:gd name="T31" fmla="*/ 542 h 638"/>
                <a:gd name="T32" fmla="*/ 1024 w 2048"/>
                <a:gd name="T33" fmla="*/ 204 h 638"/>
                <a:gd name="T34" fmla="*/ 1878 w 2048"/>
                <a:gd name="T35" fmla="*/ 542 h 638"/>
                <a:gd name="T36" fmla="*/ 1966 w 2048"/>
                <a:gd name="T37" fmla="*/ 454 h 638"/>
                <a:gd name="T38" fmla="*/ 1024 w 2048"/>
                <a:gd name="T39" fmla="*/ 80 h 638"/>
                <a:gd name="T40" fmla="*/ 82 w 2048"/>
                <a:gd name="T41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48" h="638">
                  <a:moveTo>
                    <a:pt x="170" y="638"/>
                  </a:moveTo>
                  <a:cubicBezTo>
                    <a:pt x="159" y="638"/>
                    <a:pt x="149" y="634"/>
                    <a:pt x="141" y="626"/>
                  </a:cubicBezTo>
                  <a:cubicBezTo>
                    <a:pt x="22" y="507"/>
                    <a:pt x="22" y="507"/>
                    <a:pt x="22" y="507"/>
                  </a:cubicBezTo>
                  <a:cubicBezTo>
                    <a:pt x="8" y="492"/>
                    <a:pt x="0" y="473"/>
                    <a:pt x="0" y="453"/>
                  </a:cubicBezTo>
                  <a:cubicBezTo>
                    <a:pt x="0" y="433"/>
                    <a:pt x="8" y="414"/>
                    <a:pt x="23" y="400"/>
                  </a:cubicBezTo>
                  <a:cubicBezTo>
                    <a:pt x="294" y="142"/>
                    <a:pt x="650" y="0"/>
                    <a:pt x="1024" y="0"/>
                  </a:cubicBezTo>
                  <a:cubicBezTo>
                    <a:pt x="1398" y="0"/>
                    <a:pt x="1754" y="142"/>
                    <a:pt x="2025" y="400"/>
                  </a:cubicBezTo>
                  <a:cubicBezTo>
                    <a:pt x="2040" y="414"/>
                    <a:pt x="2048" y="432"/>
                    <a:pt x="2048" y="453"/>
                  </a:cubicBezTo>
                  <a:cubicBezTo>
                    <a:pt x="2048" y="473"/>
                    <a:pt x="2040" y="492"/>
                    <a:pt x="2026" y="507"/>
                  </a:cubicBezTo>
                  <a:cubicBezTo>
                    <a:pt x="1931" y="602"/>
                    <a:pt x="1931" y="602"/>
                    <a:pt x="1931" y="602"/>
                  </a:cubicBezTo>
                  <a:cubicBezTo>
                    <a:pt x="1902" y="631"/>
                    <a:pt x="1856" y="631"/>
                    <a:pt x="1827" y="603"/>
                  </a:cubicBezTo>
                  <a:cubicBezTo>
                    <a:pt x="1609" y="397"/>
                    <a:pt x="1324" y="284"/>
                    <a:pt x="1024" y="284"/>
                  </a:cubicBezTo>
                  <a:cubicBezTo>
                    <a:pt x="712" y="284"/>
                    <a:pt x="419" y="406"/>
                    <a:pt x="198" y="626"/>
                  </a:cubicBezTo>
                  <a:cubicBezTo>
                    <a:pt x="190" y="634"/>
                    <a:pt x="180" y="638"/>
                    <a:pt x="170" y="638"/>
                  </a:cubicBezTo>
                  <a:close/>
                  <a:moveTo>
                    <a:pt x="82" y="454"/>
                  </a:moveTo>
                  <a:cubicBezTo>
                    <a:pt x="170" y="542"/>
                    <a:pt x="170" y="542"/>
                    <a:pt x="170" y="542"/>
                  </a:cubicBezTo>
                  <a:cubicBezTo>
                    <a:pt x="402" y="324"/>
                    <a:pt x="704" y="204"/>
                    <a:pt x="1024" y="204"/>
                  </a:cubicBezTo>
                  <a:cubicBezTo>
                    <a:pt x="1343" y="204"/>
                    <a:pt x="1646" y="324"/>
                    <a:pt x="1878" y="542"/>
                  </a:cubicBezTo>
                  <a:cubicBezTo>
                    <a:pt x="1966" y="454"/>
                    <a:pt x="1966" y="454"/>
                    <a:pt x="1966" y="454"/>
                  </a:cubicBezTo>
                  <a:cubicBezTo>
                    <a:pt x="1710" y="213"/>
                    <a:pt x="1376" y="80"/>
                    <a:pt x="1024" y="80"/>
                  </a:cubicBezTo>
                  <a:cubicBezTo>
                    <a:pt x="672" y="80"/>
                    <a:pt x="338" y="213"/>
                    <a:pt x="82" y="4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xmlns="" id="{2ED1352A-CFD1-4BF5-81D6-D976D16B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0325" y="6403975"/>
              <a:ext cx="5546725" cy="1930400"/>
            </a:xfrm>
            <a:custGeom>
              <a:avLst/>
              <a:gdLst>
                <a:gd name="T0" fmla="*/ 1301 w 1472"/>
                <a:gd name="T1" fmla="*/ 504 h 512"/>
                <a:gd name="T2" fmla="*/ 1251 w 1472"/>
                <a:gd name="T3" fmla="*/ 485 h 512"/>
                <a:gd name="T4" fmla="*/ 865 w 1472"/>
                <a:gd name="T5" fmla="*/ 295 h 512"/>
                <a:gd name="T6" fmla="*/ 832 w 1472"/>
                <a:gd name="T7" fmla="*/ 249 h 512"/>
                <a:gd name="T8" fmla="*/ 878 w 1472"/>
                <a:gd name="T9" fmla="*/ 216 h 512"/>
                <a:gd name="T10" fmla="*/ 1301 w 1472"/>
                <a:gd name="T11" fmla="*/ 422 h 512"/>
                <a:gd name="T12" fmla="*/ 1389 w 1472"/>
                <a:gd name="T13" fmla="*/ 335 h 512"/>
                <a:gd name="T14" fmla="*/ 736 w 1472"/>
                <a:gd name="T15" fmla="*/ 80 h 512"/>
                <a:gd name="T16" fmla="*/ 83 w 1472"/>
                <a:gd name="T17" fmla="*/ 335 h 512"/>
                <a:gd name="T18" fmla="*/ 171 w 1472"/>
                <a:gd name="T19" fmla="*/ 422 h 512"/>
                <a:gd name="T20" fmla="*/ 538 w 1472"/>
                <a:gd name="T21" fmla="*/ 228 h 512"/>
                <a:gd name="T22" fmla="*/ 586 w 1472"/>
                <a:gd name="T23" fmla="*/ 257 h 512"/>
                <a:gd name="T24" fmla="*/ 557 w 1472"/>
                <a:gd name="T25" fmla="*/ 305 h 512"/>
                <a:gd name="T26" fmla="*/ 221 w 1472"/>
                <a:gd name="T27" fmla="*/ 485 h 512"/>
                <a:gd name="T28" fmla="*/ 118 w 1472"/>
                <a:gd name="T29" fmla="*/ 482 h 512"/>
                <a:gd name="T30" fmla="*/ 23 w 1472"/>
                <a:gd name="T31" fmla="*/ 387 h 512"/>
                <a:gd name="T32" fmla="*/ 1 w 1472"/>
                <a:gd name="T33" fmla="*/ 333 h 512"/>
                <a:gd name="T34" fmla="*/ 25 w 1472"/>
                <a:gd name="T35" fmla="*/ 280 h 512"/>
                <a:gd name="T36" fmla="*/ 736 w 1472"/>
                <a:gd name="T37" fmla="*/ 0 h 512"/>
                <a:gd name="T38" fmla="*/ 1447 w 1472"/>
                <a:gd name="T39" fmla="*/ 280 h 512"/>
                <a:gd name="T40" fmla="*/ 1471 w 1472"/>
                <a:gd name="T41" fmla="*/ 333 h 512"/>
                <a:gd name="T42" fmla="*/ 1449 w 1472"/>
                <a:gd name="T43" fmla="*/ 387 h 512"/>
                <a:gd name="T44" fmla="*/ 1354 w 1472"/>
                <a:gd name="T45" fmla="*/ 482 h 512"/>
                <a:gd name="T46" fmla="*/ 1301 w 1472"/>
                <a:gd name="T47" fmla="*/ 504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2" h="512">
                  <a:moveTo>
                    <a:pt x="1301" y="504"/>
                  </a:moveTo>
                  <a:cubicBezTo>
                    <a:pt x="1283" y="504"/>
                    <a:pt x="1265" y="498"/>
                    <a:pt x="1251" y="485"/>
                  </a:cubicBezTo>
                  <a:cubicBezTo>
                    <a:pt x="1142" y="385"/>
                    <a:pt x="1009" y="320"/>
                    <a:pt x="865" y="295"/>
                  </a:cubicBezTo>
                  <a:cubicBezTo>
                    <a:pt x="843" y="291"/>
                    <a:pt x="828" y="271"/>
                    <a:pt x="832" y="249"/>
                  </a:cubicBezTo>
                  <a:cubicBezTo>
                    <a:pt x="836" y="227"/>
                    <a:pt x="856" y="212"/>
                    <a:pt x="878" y="216"/>
                  </a:cubicBezTo>
                  <a:cubicBezTo>
                    <a:pt x="1036" y="243"/>
                    <a:pt x="1182" y="314"/>
                    <a:pt x="1301" y="422"/>
                  </a:cubicBezTo>
                  <a:cubicBezTo>
                    <a:pt x="1389" y="335"/>
                    <a:pt x="1389" y="335"/>
                    <a:pt x="1389" y="335"/>
                  </a:cubicBezTo>
                  <a:cubicBezTo>
                    <a:pt x="1210" y="170"/>
                    <a:pt x="979" y="80"/>
                    <a:pt x="736" y="80"/>
                  </a:cubicBezTo>
                  <a:cubicBezTo>
                    <a:pt x="493" y="80"/>
                    <a:pt x="262" y="170"/>
                    <a:pt x="83" y="335"/>
                  </a:cubicBezTo>
                  <a:cubicBezTo>
                    <a:pt x="171" y="422"/>
                    <a:pt x="171" y="422"/>
                    <a:pt x="171" y="422"/>
                  </a:cubicBezTo>
                  <a:cubicBezTo>
                    <a:pt x="275" y="328"/>
                    <a:pt x="402" y="260"/>
                    <a:pt x="538" y="228"/>
                  </a:cubicBezTo>
                  <a:cubicBezTo>
                    <a:pt x="560" y="222"/>
                    <a:pt x="581" y="236"/>
                    <a:pt x="586" y="257"/>
                  </a:cubicBezTo>
                  <a:cubicBezTo>
                    <a:pt x="592" y="278"/>
                    <a:pt x="578" y="300"/>
                    <a:pt x="557" y="305"/>
                  </a:cubicBezTo>
                  <a:cubicBezTo>
                    <a:pt x="432" y="335"/>
                    <a:pt x="316" y="397"/>
                    <a:pt x="221" y="485"/>
                  </a:cubicBezTo>
                  <a:cubicBezTo>
                    <a:pt x="192" y="512"/>
                    <a:pt x="146" y="511"/>
                    <a:pt x="118" y="482"/>
                  </a:cubicBezTo>
                  <a:cubicBezTo>
                    <a:pt x="23" y="387"/>
                    <a:pt x="23" y="387"/>
                    <a:pt x="23" y="387"/>
                  </a:cubicBezTo>
                  <a:cubicBezTo>
                    <a:pt x="8" y="373"/>
                    <a:pt x="0" y="354"/>
                    <a:pt x="1" y="333"/>
                  </a:cubicBezTo>
                  <a:cubicBezTo>
                    <a:pt x="1" y="313"/>
                    <a:pt x="10" y="293"/>
                    <a:pt x="25" y="280"/>
                  </a:cubicBezTo>
                  <a:cubicBezTo>
                    <a:pt x="219" y="99"/>
                    <a:pt x="471" y="0"/>
                    <a:pt x="736" y="0"/>
                  </a:cubicBezTo>
                  <a:cubicBezTo>
                    <a:pt x="1001" y="0"/>
                    <a:pt x="1253" y="99"/>
                    <a:pt x="1447" y="280"/>
                  </a:cubicBezTo>
                  <a:cubicBezTo>
                    <a:pt x="1462" y="293"/>
                    <a:pt x="1471" y="313"/>
                    <a:pt x="1471" y="333"/>
                  </a:cubicBezTo>
                  <a:cubicBezTo>
                    <a:pt x="1472" y="354"/>
                    <a:pt x="1464" y="373"/>
                    <a:pt x="1449" y="387"/>
                  </a:cubicBezTo>
                  <a:cubicBezTo>
                    <a:pt x="1354" y="482"/>
                    <a:pt x="1354" y="482"/>
                    <a:pt x="1354" y="482"/>
                  </a:cubicBezTo>
                  <a:cubicBezTo>
                    <a:pt x="1340" y="497"/>
                    <a:pt x="1320" y="504"/>
                    <a:pt x="1301" y="5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xmlns="" id="{D33CDB40-4AEF-4BB7-BFB4-A6577E6411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591300" y="7942263"/>
              <a:ext cx="3368675" cy="1481138"/>
            </a:xfrm>
            <a:custGeom>
              <a:avLst/>
              <a:gdLst>
                <a:gd name="T0" fmla="*/ 723 w 894"/>
                <a:gd name="T1" fmla="*/ 386 h 393"/>
                <a:gd name="T2" fmla="*/ 675 w 894"/>
                <a:gd name="T3" fmla="*/ 368 h 393"/>
                <a:gd name="T4" fmla="*/ 447 w 894"/>
                <a:gd name="T5" fmla="*/ 284 h 393"/>
                <a:gd name="T6" fmla="*/ 219 w 894"/>
                <a:gd name="T7" fmla="*/ 368 h 393"/>
                <a:gd name="T8" fmla="*/ 118 w 894"/>
                <a:gd name="T9" fmla="*/ 364 h 393"/>
                <a:gd name="T10" fmla="*/ 23 w 894"/>
                <a:gd name="T11" fmla="*/ 268 h 393"/>
                <a:gd name="T12" fmla="*/ 1 w 894"/>
                <a:gd name="T13" fmla="*/ 213 h 393"/>
                <a:gd name="T14" fmla="*/ 26 w 894"/>
                <a:gd name="T15" fmla="*/ 159 h 393"/>
                <a:gd name="T16" fmla="*/ 447 w 894"/>
                <a:gd name="T17" fmla="*/ 0 h 393"/>
                <a:gd name="T18" fmla="*/ 868 w 894"/>
                <a:gd name="T19" fmla="*/ 159 h 393"/>
                <a:gd name="T20" fmla="*/ 893 w 894"/>
                <a:gd name="T21" fmla="*/ 213 h 393"/>
                <a:gd name="T22" fmla="*/ 871 w 894"/>
                <a:gd name="T23" fmla="*/ 268 h 393"/>
                <a:gd name="T24" fmla="*/ 776 w 894"/>
                <a:gd name="T25" fmla="*/ 364 h 393"/>
                <a:gd name="T26" fmla="*/ 723 w 894"/>
                <a:gd name="T27" fmla="*/ 386 h 393"/>
                <a:gd name="T28" fmla="*/ 447 w 894"/>
                <a:gd name="T29" fmla="*/ 204 h 393"/>
                <a:gd name="T30" fmla="*/ 723 w 894"/>
                <a:gd name="T31" fmla="*/ 304 h 393"/>
                <a:gd name="T32" fmla="*/ 811 w 894"/>
                <a:gd name="T33" fmla="*/ 216 h 393"/>
                <a:gd name="T34" fmla="*/ 447 w 894"/>
                <a:gd name="T35" fmla="*/ 80 h 393"/>
                <a:gd name="T36" fmla="*/ 83 w 894"/>
                <a:gd name="T37" fmla="*/ 216 h 393"/>
                <a:gd name="T38" fmla="*/ 171 w 894"/>
                <a:gd name="T39" fmla="*/ 304 h 393"/>
                <a:gd name="T40" fmla="*/ 447 w 894"/>
                <a:gd name="T41" fmla="*/ 20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4" h="393">
                  <a:moveTo>
                    <a:pt x="723" y="386"/>
                  </a:moveTo>
                  <a:cubicBezTo>
                    <a:pt x="706" y="386"/>
                    <a:pt x="689" y="380"/>
                    <a:pt x="675" y="368"/>
                  </a:cubicBezTo>
                  <a:cubicBezTo>
                    <a:pt x="611" y="314"/>
                    <a:pt x="530" y="284"/>
                    <a:pt x="447" y="284"/>
                  </a:cubicBezTo>
                  <a:cubicBezTo>
                    <a:pt x="364" y="284"/>
                    <a:pt x="283" y="314"/>
                    <a:pt x="219" y="368"/>
                  </a:cubicBezTo>
                  <a:cubicBezTo>
                    <a:pt x="189" y="393"/>
                    <a:pt x="146" y="391"/>
                    <a:pt x="118" y="364"/>
                  </a:cubicBezTo>
                  <a:cubicBezTo>
                    <a:pt x="23" y="268"/>
                    <a:pt x="23" y="268"/>
                    <a:pt x="23" y="268"/>
                  </a:cubicBezTo>
                  <a:cubicBezTo>
                    <a:pt x="8" y="254"/>
                    <a:pt x="0" y="234"/>
                    <a:pt x="1" y="213"/>
                  </a:cubicBezTo>
                  <a:cubicBezTo>
                    <a:pt x="1" y="192"/>
                    <a:pt x="11" y="173"/>
                    <a:pt x="26" y="159"/>
                  </a:cubicBezTo>
                  <a:cubicBezTo>
                    <a:pt x="142" y="57"/>
                    <a:pt x="292" y="0"/>
                    <a:pt x="447" y="0"/>
                  </a:cubicBezTo>
                  <a:cubicBezTo>
                    <a:pt x="602" y="0"/>
                    <a:pt x="752" y="57"/>
                    <a:pt x="868" y="159"/>
                  </a:cubicBezTo>
                  <a:cubicBezTo>
                    <a:pt x="883" y="173"/>
                    <a:pt x="893" y="192"/>
                    <a:pt x="893" y="213"/>
                  </a:cubicBezTo>
                  <a:cubicBezTo>
                    <a:pt x="894" y="234"/>
                    <a:pt x="886" y="254"/>
                    <a:pt x="871" y="268"/>
                  </a:cubicBezTo>
                  <a:cubicBezTo>
                    <a:pt x="776" y="364"/>
                    <a:pt x="776" y="364"/>
                    <a:pt x="776" y="364"/>
                  </a:cubicBezTo>
                  <a:cubicBezTo>
                    <a:pt x="761" y="378"/>
                    <a:pt x="742" y="386"/>
                    <a:pt x="723" y="386"/>
                  </a:cubicBezTo>
                  <a:close/>
                  <a:moveTo>
                    <a:pt x="447" y="204"/>
                  </a:moveTo>
                  <a:cubicBezTo>
                    <a:pt x="548" y="204"/>
                    <a:pt x="646" y="239"/>
                    <a:pt x="723" y="304"/>
                  </a:cubicBezTo>
                  <a:cubicBezTo>
                    <a:pt x="811" y="216"/>
                    <a:pt x="811" y="216"/>
                    <a:pt x="811" y="216"/>
                  </a:cubicBezTo>
                  <a:cubicBezTo>
                    <a:pt x="710" y="128"/>
                    <a:pt x="581" y="80"/>
                    <a:pt x="447" y="80"/>
                  </a:cubicBezTo>
                  <a:cubicBezTo>
                    <a:pt x="313" y="80"/>
                    <a:pt x="184" y="128"/>
                    <a:pt x="83" y="216"/>
                  </a:cubicBezTo>
                  <a:cubicBezTo>
                    <a:pt x="171" y="304"/>
                    <a:pt x="171" y="304"/>
                    <a:pt x="171" y="304"/>
                  </a:cubicBezTo>
                  <a:cubicBezTo>
                    <a:pt x="248" y="239"/>
                    <a:pt x="346" y="204"/>
                    <a:pt x="447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xmlns="" id="{B3793106-BEC9-4EC5-9A3D-284DFEB1F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765800" y="9480550"/>
              <a:ext cx="1717675" cy="1719263"/>
            </a:xfrm>
            <a:custGeom>
              <a:avLst/>
              <a:gdLst>
                <a:gd name="T0" fmla="*/ 228 w 456"/>
                <a:gd name="T1" fmla="*/ 456 h 456"/>
                <a:gd name="T2" fmla="*/ 0 w 456"/>
                <a:gd name="T3" fmla="*/ 228 h 456"/>
                <a:gd name="T4" fmla="*/ 67 w 456"/>
                <a:gd name="T5" fmla="*/ 67 h 456"/>
                <a:gd name="T6" fmla="*/ 228 w 456"/>
                <a:gd name="T7" fmla="*/ 0 h 456"/>
                <a:gd name="T8" fmla="*/ 389 w 456"/>
                <a:gd name="T9" fmla="*/ 67 h 456"/>
                <a:gd name="T10" fmla="*/ 456 w 456"/>
                <a:gd name="T11" fmla="*/ 228 h 456"/>
                <a:gd name="T12" fmla="*/ 228 w 456"/>
                <a:gd name="T13" fmla="*/ 456 h 456"/>
                <a:gd name="T14" fmla="*/ 228 w 456"/>
                <a:gd name="T15" fmla="*/ 80 h 456"/>
                <a:gd name="T16" fmla="*/ 124 w 456"/>
                <a:gd name="T17" fmla="*/ 123 h 456"/>
                <a:gd name="T18" fmla="*/ 80 w 456"/>
                <a:gd name="T19" fmla="*/ 228 h 456"/>
                <a:gd name="T20" fmla="*/ 228 w 456"/>
                <a:gd name="T21" fmla="*/ 376 h 456"/>
                <a:gd name="T22" fmla="*/ 376 w 456"/>
                <a:gd name="T23" fmla="*/ 228 h 456"/>
                <a:gd name="T24" fmla="*/ 333 w 456"/>
                <a:gd name="T25" fmla="*/ 123 h 456"/>
                <a:gd name="T26" fmla="*/ 228 w 456"/>
                <a:gd name="T27" fmla="*/ 8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6" h="456">
                  <a:moveTo>
                    <a:pt x="228" y="456"/>
                  </a:moveTo>
                  <a:cubicBezTo>
                    <a:pt x="103" y="456"/>
                    <a:pt x="0" y="354"/>
                    <a:pt x="0" y="228"/>
                  </a:cubicBezTo>
                  <a:cubicBezTo>
                    <a:pt x="0" y="167"/>
                    <a:pt x="24" y="110"/>
                    <a:pt x="67" y="67"/>
                  </a:cubicBezTo>
                  <a:cubicBezTo>
                    <a:pt x="110" y="24"/>
                    <a:pt x="167" y="0"/>
                    <a:pt x="228" y="0"/>
                  </a:cubicBezTo>
                  <a:cubicBezTo>
                    <a:pt x="289" y="0"/>
                    <a:pt x="346" y="24"/>
                    <a:pt x="389" y="67"/>
                  </a:cubicBezTo>
                  <a:cubicBezTo>
                    <a:pt x="433" y="110"/>
                    <a:pt x="456" y="167"/>
                    <a:pt x="456" y="228"/>
                  </a:cubicBezTo>
                  <a:cubicBezTo>
                    <a:pt x="456" y="354"/>
                    <a:pt x="354" y="456"/>
                    <a:pt x="228" y="456"/>
                  </a:cubicBezTo>
                  <a:close/>
                  <a:moveTo>
                    <a:pt x="228" y="80"/>
                  </a:moveTo>
                  <a:cubicBezTo>
                    <a:pt x="189" y="80"/>
                    <a:pt x="151" y="96"/>
                    <a:pt x="124" y="123"/>
                  </a:cubicBezTo>
                  <a:cubicBezTo>
                    <a:pt x="96" y="151"/>
                    <a:pt x="80" y="189"/>
                    <a:pt x="80" y="228"/>
                  </a:cubicBezTo>
                  <a:cubicBezTo>
                    <a:pt x="80" y="310"/>
                    <a:pt x="147" y="376"/>
                    <a:pt x="228" y="376"/>
                  </a:cubicBezTo>
                  <a:cubicBezTo>
                    <a:pt x="310" y="376"/>
                    <a:pt x="376" y="310"/>
                    <a:pt x="376" y="228"/>
                  </a:cubicBezTo>
                  <a:cubicBezTo>
                    <a:pt x="376" y="189"/>
                    <a:pt x="361" y="151"/>
                    <a:pt x="333" y="123"/>
                  </a:cubicBezTo>
                  <a:cubicBezTo>
                    <a:pt x="305" y="96"/>
                    <a:pt x="268" y="80"/>
                    <a:pt x="22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xmlns="" id="{89B49951-62A7-4F8D-B428-D61D7A12C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48263" y="7173913"/>
              <a:ext cx="301625" cy="301625"/>
            </a:xfrm>
            <a:custGeom>
              <a:avLst/>
              <a:gdLst>
                <a:gd name="T0" fmla="*/ 40 w 80"/>
                <a:gd name="T1" fmla="*/ 80 h 80"/>
                <a:gd name="T2" fmla="*/ 0 w 80"/>
                <a:gd name="T3" fmla="*/ 40 h 80"/>
                <a:gd name="T4" fmla="*/ 40 w 80"/>
                <a:gd name="T5" fmla="*/ 0 h 80"/>
                <a:gd name="T6" fmla="*/ 40 w 80"/>
                <a:gd name="T7" fmla="*/ 0 h 80"/>
                <a:gd name="T8" fmla="*/ 80 w 80"/>
                <a:gd name="T9" fmla="*/ 40 h 80"/>
                <a:gd name="T10" fmla="*/ 40 w 80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7" y="80"/>
                    <a:pt x="0" y="62"/>
                    <a:pt x="0" y="40"/>
                  </a:cubicBezTo>
                  <a:cubicBezTo>
                    <a:pt x="0" y="18"/>
                    <a:pt x="17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AE8B45BD-9EBD-4BC7-8957-136095E63829}"/>
              </a:ext>
            </a:extLst>
          </p:cNvPr>
          <p:cNvGrpSpPr>
            <a:grpSpLocks noChangeAspect="1"/>
          </p:cNvGrpSpPr>
          <p:nvPr/>
        </p:nvGrpSpPr>
        <p:grpSpPr>
          <a:xfrm>
            <a:off x="8671212" y="2891366"/>
            <a:ext cx="185914" cy="360000"/>
            <a:chOff x="23410863" y="-933450"/>
            <a:chExt cx="3543300" cy="6861175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xmlns="" id="{F2FCE052-E6EF-4703-A244-FEDBE31D95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10863" y="-933450"/>
              <a:ext cx="3543300" cy="6861175"/>
            </a:xfrm>
            <a:custGeom>
              <a:avLst/>
              <a:gdLst>
                <a:gd name="T0" fmla="*/ 884 w 1048"/>
                <a:gd name="T1" fmla="*/ 393 h 2032"/>
                <a:gd name="T2" fmla="*/ 884 w 1048"/>
                <a:gd name="T3" fmla="*/ 0 h 2032"/>
                <a:gd name="T4" fmla="*/ 164 w 1048"/>
                <a:gd name="T5" fmla="*/ 0 h 2032"/>
                <a:gd name="T6" fmla="*/ 164 w 1048"/>
                <a:gd name="T7" fmla="*/ 393 h 2032"/>
                <a:gd name="T8" fmla="*/ 0 w 1048"/>
                <a:gd name="T9" fmla="*/ 393 h 2032"/>
                <a:gd name="T10" fmla="*/ 0 w 1048"/>
                <a:gd name="T11" fmla="*/ 1508 h 2032"/>
                <a:gd name="T12" fmla="*/ 524 w 1048"/>
                <a:gd name="T13" fmla="*/ 2032 h 2032"/>
                <a:gd name="T14" fmla="*/ 1048 w 1048"/>
                <a:gd name="T15" fmla="*/ 1508 h 2032"/>
                <a:gd name="T16" fmla="*/ 1048 w 1048"/>
                <a:gd name="T17" fmla="*/ 393 h 2032"/>
                <a:gd name="T18" fmla="*/ 884 w 1048"/>
                <a:gd name="T19" fmla="*/ 393 h 2032"/>
                <a:gd name="T20" fmla="*/ 229 w 1048"/>
                <a:gd name="T21" fmla="*/ 66 h 2032"/>
                <a:gd name="T22" fmla="*/ 819 w 1048"/>
                <a:gd name="T23" fmla="*/ 66 h 2032"/>
                <a:gd name="T24" fmla="*/ 819 w 1048"/>
                <a:gd name="T25" fmla="*/ 393 h 2032"/>
                <a:gd name="T26" fmla="*/ 229 w 1048"/>
                <a:gd name="T27" fmla="*/ 393 h 2032"/>
                <a:gd name="T28" fmla="*/ 229 w 1048"/>
                <a:gd name="T29" fmla="*/ 66 h 2032"/>
                <a:gd name="T30" fmla="*/ 983 w 1048"/>
                <a:gd name="T31" fmla="*/ 1508 h 2032"/>
                <a:gd name="T32" fmla="*/ 524 w 1048"/>
                <a:gd name="T33" fmla="*/ 1966 h 2032"/>
                <a:gd name="T34" fmla="*/ 65 w 1048"/>
                <a:gd name="T35" fmla="*/ 1508 h 2032"/>
                <a:gd name="T36" fmla="*/ 65 w 1048"/>
                <a:gd name="T37" fmla="*/ 459 h 2032"/>
                <a:gd name="T38" fmla="*/ 983 w 1048"/>
                <a:gd name="T39" fmla="*/ 459 h 2032"/>
                <a:gd name="T40" fmla="*/ 983 w 1048"/>
                <a:gd name="T41" fmla="*/ 1508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8" h="2032">
                  <a:moveTo>
                    <a:pt x="884" y="393"/>
                  </a:moveTo>
                  <a:cubicBezTo>
                    <a:pt x="884" y="0"/>
                    <a:pt x="884" y="0"/>
                    <a:pt x="88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93"/>
                    <a:pt x="164" y="393"/>
                    <a:pt x="164" y="393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0" y="1797"/>
                    <a:pt x="235" y="2032"/>
                    <a:pt x="524" y="2032"/>
                  </a:cubicBezTo>
                  <a:cubicBezTo>
                    <a:pt x="813" y="2032"/>
                    <a:pt x="1048" y="1797"/>
                    <a:pt x="1048" y="1508"/>
                  </a:cubicBezTo>
                  <a:cubicBezTo>
                    <a:pt x="1048" y="393"/>
                    <a:pt x="1048" y="393"/>
                    <a:pt x="1048" y="393"/>
                  </a:cubicBezTo>
                  <a:lnTo>
                    <a:pt x="884" y="393"/>
                  </a:lnTo>
                  <a:close/>
                  <a:moveTo>
                    <a:pt x="229" y="66"/>
                  </a:moveTo>
                  <a:cubicBezTo>
                    <a:pt x="819" y="66"/>
                    <a:pt x="819" y="66"/>
                    <a:pt x="819" y="66"/>
                  </a:cubicBezTo>
                  <a:cubicBezTo>
                    <a:pt x="819" y="393"/>
                    <a:pt x="819" y="393"/>
                    <a:pt x="819" y="393"/>
                  </a:cubicBezTo>
                  <a:cubicBezTo>
                    <a:pt x="229" y="393"/>
                    <a:pt x="229" y="393"/>
                    <a:pt x="229" y="393"/>
                  </a:cubicBezTo>
                  <a:lnTo>
                    <a:pt x="229" y="66"/>
                  </a:lnTo>
                  <a:close/>
                  <a:moveTo>
                    <a:pt x="983" y="1508"/>
                  </a:moveTo>
                  <a:cubicBezTo>
                    <a:pt x="983" y="1761"/>
                    <a:pt x="777" y="1966"/>
                    <a:pt x="524" y="1966"/>
                  </a:cubicBezTo>
                  <a:cubicBezTo>
                    <a:pt x="271" y="1966"/>
                    <a:pt x="65" y="1760"/>
                    <a:pt x="65" y="1508"/>
                  </a:cubicBezTo>
                  <a:cubicBezTo>
                    <a:pt x="65" y="459"/>
                    <a:pt x="65" y="459"/>
                    <a:pt x="65" y="459"/>
                  </a:cubicBezTo>
                  <a:cubicBezTo>
                    <a:pt x="983" y="459"/>
                    <a:pt x="983" y="459"/>
                    <a:pt x="983" y="459"/>
                  </a:cubicBezTo>
                  <a:lnTo>
                    <a:pt x="983" y="1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2" name="Rectangle 12">
              <a:extLst>
                <a:ext uri="{FF2B5EF4-FFF2-40B4-BE49-F238E27FC236}">
                  <a16:creationId xmlns:a16="http://schemas.microsoft.com/office/drawing/2014/main" xmlns="" id="{C1919D3A-DD79-470C-AF4C-3E968E496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04638" y="-379413"/>
              <a:ext cx="446088" cy="222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3" name="Rectangle 13">
              <a:extLst>
                <a:ext uri="{FF2B5EF4-FFF2-40B4-BE49-F238E27FC236}">
                  <a16:creationId xmlns:a16="http://schemas.microsoft.com/office/drawing/2014/main" xmlns="" id="{4FC02491-ACAD-4BCB-BC52-AD3E8F88C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14301" y="-379413"/>
              <a:ext cx="446088" cy="222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xmlns="" id="{70196131-D8EB-4E3D-BEA5-A72ADCEF1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85563" y="1400175"/>
              <a:ext cx="1993900" cy="3254375"/>
            </a:xfrm>
            <a:custGeom>
              <a:avLst/>
              <a:gdLst>
                <a:gd name="T0" fmla="*/ 65 w 590"/>
                <a:gd name="T1" fmla="*/ 434 h 964"/>
                <a:gd name="T2" fmla="*/ 65 w 590"/>
                <a:gd name="T3" fmla="*/ 604 h 964"/>
                <a:gd name="T4" fmla="*/ 262 w 590"/>
                <a:gd name="T5" fmla="*/ 604 h 964"/>
                <a:gd name="T6" fmla="*/ 262 w 590"/>
                <a:gd name="T7" fmla="*/ 707 h 964"/>
                <a:gd name="T8" fmla="*/ 164 w 590"/>
                <a:gd name="T9" fmla="*/ 833 h 964"/>
                <a:gd name="T10" fmla="*/ 295 w 590"/>
                <a:gd name="T11" fmla="*/ 964 h 964"/>
                <a:gd name="T12" fmla="*/ 426 w 590"/>
                <a:gd name="T13" fmla="*/ 833 h 964"/>
                <a:gd name="T14" fmla="*/ 328 w 590"/>
                <a:gd name="T15" fmla="*/ 707 h 964"/>
                <a:gd name="T16" fmla="*/ 328 w 590"/>
                <a:gd name="T17" fmla="*/ 604 h 964"/>
                <a:gd name="T18" fmla="*/ 525 w 590"/>
                <a:gd name="T19" fmla="*/ 604 h 964"/>
                <a:gd name="T20" fmla="*/ 525 w 590"/>
                <a:gd name="T21" fmla="*/ 440 h 964"/>
                <a:gd name="T22" fmla="*/ 590 w 590"/>
                <a:gd name="T23" fmla="*/ 440 h 964"/>
                <a:gd name="T24" fmla="*/ 590 w 590"/>
                <a:gd name="T25" fmla="*/ 243 h 964"/>
                <a:gd name="T26" fmla="*/ 393 w 590"/>
                <a:gd name="T27" fmla="*/ 243 h 964"/>
                <a:gd name="T28" fmla="*/ 393 w 590"/>
                <a:gd name="T29" fmla="*/ 440 h 964"/>
                <a:gd name="T30" fmla="*/ 459 w 590"/>
                <a:gd name="T31" fmla="*/ 440 h 964"/>
                <a:gd name="T32" fmla="*/ 459 w 590"/>
                <a:gd name="T33" fmla="*/ 538 h 964"/>
                <a:gd name="T34" fmla="*/ 328 w 590"/>
                <a:gd name="T35" fmla="*/ 538 h 964"/>
                <a:gd name="T36" fmla="*/ 328 w 590"/>
                <a:gd name="T37" fmla="*/ 125 h 964"/>
                <a:gd name="T38" fmla="*/ 370 w 590"/>
                <a:gd name="T39" fmla="*/ 168 h 964"/>
                <a:gd name="T40" fmla="*/ 417 w 590"/>
                <a:gd name="T41" fmla="*/ 121 h 964"/>
                <a:gd name="T42" fmla="*/ 295 w 590"/>
                <a:gd name="T43" fmla="*/ 0 h 964"/>
                <a:gd name="T44" fmla="*/ 173 w 590"/>
                <a:gd name="T45" fmla="*/ 122 h 964"/>
                <a:gd name="T46" fmla="*/ 220 w 590"/>
                <a:gd name="T47" fmla="*/ 168 h 964"/>
                <a:gd name="T48" fmla="*/ 262 w 590"/>
                <a:gd name="T49" fmla="*/ 126 h 964"/>
                <a:gd name="T50" fmla="*/ 262 w 590"/>
                <a:gd name="T51" fmla="*/ 538 h 964"/>
                <a:gd name="T52" fmla="*/ 131 w 590"/>
                <a:gd name="T53" fmla="*/ 538 h 964"/>
                <a:gd name="T54" fmla="*/ 131 w 590"/>
                <a:gd name="T55" fmla="*/ 434 h 964"/>
                <a:gd name="T56" fmla="*/ 197 w 590"/>
                <a:gd name="T57" fmla="*/ 341 h 964"/>
                <a:gd name="T58" fmla="*/ 98 w 590"/>
                <a:gd name="T59" fmla="*/ 243 h 964"/>
                <a:gd name="T60" fmla="*/ 0 w 590"/>
                <a:gd name="T61" fmla="*/ 341 h 964"/>
                <a:gd name="T62" fmla="*/ 65 w 590"/>
                <a:gd name="T63" fmla="*/ 434 h 964"/>
                <a:gd name="T64" fmla="*/ 459 w 590"/>
                <a:gd name="T65" fmla="*/ 309 h 964"/>
                <a:gd name="T66" fmla="*/ 525 w 590"/>
                <a:gd name="T67" fmla="*/ 309 h 964"/>
                <a:gd name="T68" fmla="*/ 525 w 590"/>
                <a:gd name="T69" fmla="*/ 374 h 964"/>
                <a:gd name="T70" fmla="*/ 459 w 590"/>
                <a:gd name="T71" fmla="*/ 374 h 964"/>
                <a:gd name="T72" fmla="*/ 459 w 590"/>
                <a:gd name="T73" fmla="*/ 309 h 964"/>
                <a:gd name="T74" fmla="*/ 295 w 590"/>
                <a:gd name="T75" fmla="*/ 767 h 964"/>
                <a:gd name="T76" fmla="*/ 361 w 590"/>
                <a:gd name="T77" fmla="*/ 833 h 964"/>
                <a:gd name="T78" fmla="*/ 295 w 590"/>
                <a:gd name="T79" fmla="*/ 899 h 964"/>
                <a:gd name="T80" fmla="*/ 229 w 590"/>
                <a:gd name="T81" fmla="*/ 833 h 964"/>
                <a:gd name="T82" fmla="*/ 295 w 590"/>
                <a:gd name="T83" fmla="*/ 767 h 964"/>
                <a:gd name="T84" fmla="*/ 98 w 590"/>
                <a:gd name="T85" fmla="*/ 309 h 964"/>
                <a:gd name="T86" fmla="*/ 131 w 590"/>
                <a:gd name="T87" fmla="*/ 341 h 964"/>
                <a:gd name="T88" fmla="*/ 98 w 590"/>
                <a:gd name="T89" fmla="*/ 374 h 964"/>
                <a:gd name="T90" fmla="*/ 65 w 590"/>
                <a:gd name="T91" fmla="*/ 341 h 964"/>
                <a:gd name="T92" fmla="*/ 98 w 590"/>
                <a:gd name="T93" fmla="*/ 309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0" h="964">
                  <a:moveTo>
                    <a:pt x="65" y="434"/>
                  </a:moveTo>
                  <a:cubicBezTo>
                    <a:pt x="65" y="604"/>
                    <a:pt x="65" y="604"/>
                    <a:pt x="65" y="604"/>
                  </a:cubicBezTo>
                  <a:cubicBezTo>
                    <a:pt x="262" y="604"/>
                    <a:pt x="262" y="604"/>
                    <a:pt x="262" y="604"/>
                  </a:cubicBezTo>
                  <a:cubicBezTo>
                    <a:pt x="262" y="707"/>
                    <a:pt x="262" y="707"/>
                    <a:pt x="262" y="707"/>
                  </a:cubicBezTo>
                  <a:cubicBezTo>
                    <a:pt x="206" y="721"/>
                    <a:pt x="164" y="772"/>
                    <a:pt x="164" y="833"/>
                  </a:cubicBezTo>
                  <a:cubicBezTo>
                    <a:pt x="164" y="905"/>
                    <a:pt x="223" y="964"/>
                    <a:pt x="295" y="964"/>
                  </a:cubicBezTo>
                  <a:cubicBezTo>
                    <a:pt x="367" y="964"/>
                    <a:pt x="426" y="905"/>
                    <a:pt x="426" y="833"/>
                  </a:cubicBezTo>
                  <a:cubicBezTo>
                    <a:pt x="426" y="772"/>
                    <a:pt x="384" y="721"/>
                    <a:pt x="328" y="707"/>
                  </a:cubicBezTo>
                  <a:cubicBezTo>
                    <a:pt x="328" y="604"/>
                    <a:pt x="328" y="604"/>
                    <a:pt x="328" y="604"/>
                  </a:cubicBezTo>
                  <a:cubicBezTo>
                    <a:pt x="525" y="604"/>
                    <a:pt x="525" y="604"/>
                    <a:pt x="525" y="604"/>
                  </a:cubicBezTo>
                  <a:cubicBezTo>
                    <a:pt x="525" y="440"/>
                    <a:pt x="525" y="440"/>
                    <a:pt x="525" y="440"/>
                  </a:cubicBezTo>
                  <a:cubicBezTo>
                    <a:pt x="590" y="440"/>
                    <a:pt x="590" y="440"/>
                    <a:pt x="590" y="440"/>
                  </a:cubicBezTo>
                  <a:cubicBezTo>
                    <a:pt x="590" y="243"/>
                    <a:pt x="590" y="243"/>
                    <a:pt x="590" y="243"/>
                  </a:cubicBezTo>
                  <a:cubicBezTo>
                    <a:pt x="393" y="243"/>
                    <a:pt x="393" y="243"/>
                    <a:pt x="393" y="243"/>
                  </a:cubicBezTo>
                  <a:cubicBezTo>
                    <a:pt x="393" y="440"/>
                    <a:pt x="393" y="440"/>
                    <a:pt x="393" y="440"/>
                  </a:cubicBezTo>
                  <a:cubicBezTo>
                    <a:pt x="459" y="440"/>
                    <a:pt x="459" y="440"/>
                    <a:pt x="459" y="440"/>
                  </a:cubicBezTo>
                  <a:cubicBezTo>
                    <a:pt x="459" y="538"/>
                    <a:pt x="459" y="538"/>
                    <a:pt x="459" y="538"/>
                  </a:cubicBezTo>
                  <a:cubicBezTo>
                    <a:pt x="328" y="538"/>
                    <a:pt x="328" y="538"/>
                    <a:pt x="328" y="538"/>
                  </a:cubicBezTo>
                  <a:cubicBezTo>
                    <a:pt x="328" y="125"/>
                    <a:pt x="328" y="125"/>
                    <a:pt x="328" y="125"/>
                  </a:cubicBezTo>
                  <a:cubicBezTo>
                    <a:pt x="370" y="168"/>
                    <a:pt x="370" y="168"/>
                    <a:pt x="370" y="168"/>
                  </a:cubicBezTo>
                  <a:cubicBezTo>
                    <a:pt x="417" y="121"/>
                    <a:pt x="417" y="121"/>
                    <a:pt x="417" y="121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62" y="538"/>
                    <a:pt x="262" y="538"/>
                    <a:pt x="262" y="538"/>
                  </a:cubicBezTo>
                  <a:cubicBezTo>
                    <a:pt x="131" y="538"/>
                    <a:pt x="131" y="538"/>
                    <a:pt x="131" y="538"/>
                  </a:cubicBezTo>
                  <a:cubicBezTo>
                    <a:pt x="131" y="434"/>
                    <a:pt x="131" y="434"/>
                    <a:pt x="131" y="434"/>
                  </a:cubicBezTo>
                  <a:cubicBezTo>
                    <a:pt x="169" y="420"/>
                    <a:pt x="197" y="384"/>
                    <a:pt x="197" y="341"/>
                  </a:cubicBezTo>
                  <a:cubicBezTo>
                    <a:pt x="197" y="287"/>
                    <a:pt x="153" y="243"/>
                    <a:pt x="98" y="243"/>
                  </a:cubicBezTo>
                  <a:cubicBezTo>
                    <a:pt x="44" y="243"/>
                    <a:pt x="0" y="287"/>
                    <a:pt x="0" y="341"/>
                  </a:cubicBezTo>
                  <a:cubicBezTo>
                    <a:pt x="0" y="384"/>
                    <a:pt x="27" y="420"/>
                    <a:pt x="65" y="434"/>
                  </a:cubicBezTo>
                  <a:close/>
                  <a:moveTo>
                    <a:pt x="459" y="309"/>
                  </a:moveTo>
                  <a:cubicBezTo>
                    <a:pt x="525" y="309"/>
                    <a:pt x="525" y="309"/>
                    <a:pt x="525" y="309"/>
                  </a:cubicBezTo>
                  <a:cubicBezTo>
                    <a:pt x="525" y="374"/>
                    <a:pt x="525" y="374"/>
                    <a:pt x="525" y="374"/>
                  </a:cubicBezTo>
                  <a:cubicBezTo>
                    <a:pt x="459" y="374"/>
                    <a:pt x="459" y="374"/>
                    <a:pt x="459" y="374"/>
                  </a:cubicBezTo>
                  <a:lnTo>
                    <a:pt x="459" y="309"/>
                  </a:lnTo>
                  <a:close/>
                  <a:moveTo>
                    <a:pt x="295" y="767"/>
                  </a:moveTo>
                  <a:cubicBezTo>
                    <a:pt x="331" y="767"/>
                    <a:pt x="361" y="797"/>
                    <a:pt x="361" y="833"/>
                  </a:cubicBezTo>
                  <a:cubicBezTo>
                    <a:pt x="361" y="869"/>
                    <a:pt x="331" y="899"/>
                    <a:pt x="295" y="899"/>
                  </a:cubicBezTo>
                  <a:cubicBezTo>
                    <a:pt x="259" y="899"/>
                    <a:pt x="229" y="869"/>
                    <a:pt x="229" y="833"/>
                  </a:cubicBezTo>
                  <a:cubicBezTo>
                    <a:pt x="229" y="797"/>
                    <a:pt x="259" y="767"/>
                    <a:pt x="295" y="767"/>
                  </a:cubicBezTo>
                  <a:close/>
                  <a:moveTo>
                    <a:pt x="98" y="309"/>
                  </a:moveTo>
                  <a:cubicBezTo>
                    <a:pt x="116" y="309"/>
                    <a:pt x="131" y="323"/>
                    <a:pt x="131" y="341"/>
                  </a:cubicBezTo>
                  <a:cubicBezTo>
                    <a:pt x="131" y="359"/>
                    <a:pt x="116" y="374"/>
                    <a:pt x="98" y="374"/>
                  </a:cubicBezTo>
                  <a:cubicBezTo>
                    <a:pt x="80" y="374"/>
                    <a:pt x="65" y="359"/>
                    <a:pt x="65" y="341"/>
                  </a:cubicBezTo>
                  <a:cubicBezTo>
                    <a:pt x="65" y="323"/>
                    <a:pt x="80" y="309"/>
                    <a:pt x="98" y="3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0DF2EF7-5FD6-4EE5-B0F5-FAF2A8FB2FE6}"/>
              </a:ext>
            </a:extLst>
          </p:cNvPr>
          <p:cNvGrpSpPr>
            <a:grpSpLocks noChangeAspect="1"/>
          </p:cNvGrpSpPr>
          <p:nvPr/>
        </p:nvGrpSpPr>
        <p:grpSpPr>
          <a:xfrm>
            <a:off x="8584169" y="1591064"/>
            <a:ext cx="360000" cy="360000"/>
            <a:chOff x="-31265813" y="-6875463"/>
            <a:chExt cx="6858000" cy="6858000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864020F4-6E80-4E67-99CC-8F0F2D546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265813" y="-6875463"/>
              <a:ext cx="6858000" cy="6858000"/>
            </a:xfrm>
            <a:custGeom>
              <a:avLst/>
              <a:gdLst>
                <a:gd name="T0" fmla="*/ 1896 w 1896"/>
                <a:gd name="T1" fmla="*/ 677 h 1896"/>
                <a:gd name="T2" fmla="*/ 1754 w 1896"/>
                <a:gd name="T3" fmla="*/ 649 h 1896"/>
                <a:gd name="T4" fmla="*/ 1868 w 1896"/>
                <a:gd name="T5" fmla="*/ 433 h 1896"/>
                <a:gd name="T6" fmla="*/ 1868 w 1896"/>
                <a:gd name="T7" fmla="*/ 377 h 1896"/>
                <a:gd name="T8" fmla="*/ 1754 w 1896"/>
                <a:gd name="T9" fmla="*/ 170 h 1896"/>
                <a:gd name="T10" fmla="*/ 1726 w 1896"/>
                <a:gd name="T11" fmla="*/ 142 h 1896"/>
                <a:gd name="T12" fmla="*/ 1519 w 1896"/>
                <a:gd name="T13" fmla="*/ 28 h 1896"/>
                <a:gd name="T14" fmla="*/ 1463 w 1896"/>
                <a:gd name="T15" fmla="*/ 28 h 1896"/>
                <a:gd name="T16" fmla="*/ 1247 w 1896"/>
                <a:gd name="T17" fmla="*/ 142 h 1896"/>
                <a:gd name="T18" fmla="*/ 1219 w 1896"/>
                <a:gd name="T19" fmla="*/ 0 h 1896"/>
                <a:gd name="T20" fmla="*/ 1191 w 1896"/>
                <a:gd name="T21" fmla="*/ 142 h 1896"/>
                <a:gd name="T22" fmla="*/ 976 w 1896"/>
                <a:gd name="T23" fmla="*/ 28 h 1896"/>
                <a:gd name="T24" fmla="*/ 920 w 1896"/>
                <a:gd name="T25" fmla="*/ 28 h 1896"/>
                <a:gd name="T26" fmla="*/ 705 w 1896"/>
                <a:gd name="T27" fmla="*/ 142 h 1896"/>
                <a:gd name="T28" fmla="*/ 677 w 1896"/>
                <a:gd name="T29" fmla="*/ 0 h 1896"/>
                <a:gd name="T30" fmla="*/ 649 w 1896"/>
                <a:gd name="T31" fmla="*/ 142 h 1896"/>
                <a:gd name="T32" fmla="*/ 433 w 1896"/>
                <a:gd name="T33" fmla="*/ 28 h 1896"/>
                <a:gd name="T34" fmla="*/ 377 w 1896"/>
                <a:gd name="T35" fmla="*/ 28 h 1896"/>
                <a:gd name="T36" fmla="*/ 170 w 1896"/>
                <a:gd name="T37" fmla="*/ 142 h 1896"/>
                <a:gd name="T38" fmla="*/ 142 w 1896"/>
                <a:gd name="T39" fmla="*/ 170 h 1896"/>
                <a:gd name="T40" fmla="*/ 28 w 1896"/>
                <a:gd name="T41" fmla="*/ 377 h 1896"/>
                <a:gd name="T42" fmla="*/ 28 w 1896"/>
                <a:gd name="T43" fmla="*/ 433 h 1896"/>
                <a:gd name="T44" fmla="*/ 142 w 1896"/>
                <a:gd name="T45" fmla="*/ 649 h 1896"/>
                <a:gd name="T46" fmla="*/ 0 w 1896"/>
                <a:gd name="T47" fmla="*/ 677 h 1896"/>
                <a:gd name="T48" fmla="*/ 142 w 1896"/>
                <a:gd name="T49" fmla="*/ 705 h 1896"/>
                <a:gd name="T50" fmla="*/ 28 w 1896"/>
                <a:gd name="T51" fmla="*/ 920 h 1896"/>
                <a:gd name="T52" fmla="*/ 28 w 1896"/>
                <a:gd name="T53" fmla="*/ 976 h 1896"/>
                <a:gd name="T54" fmla="*/ 142 w 1896"/>
                <a:gd name="T55" fmla="*/ 1191 h 1896"/>
                <a:gd name="T56" fmla="*/ 0 w 1896"/>
                <a:gd name="T57" fmla="*/ 1219 h 1896"/>
                <a:gd name="T58" fmla="*/ 142 w 1896"/>
                <a:gd name="T59" fmla="*/ 1247 h 1896"/>
                <a:gd name="T60" fmla="*/ 28 w 1896"/>
                <a:gd name="T61" fmla="*/ 1463 h 1896"/>
                <a:gd name="T62" fmla="*/ 28 w 1896"/>
                <a:gd name="T63" fmla="*/ 1519 h 1896"/>
                <a:gd name="T64" fmla="*/ 142 w 1896"/>
                <a:gd name="T65" fmla="*/ 1726 h 1896"/>
                <a:gd name="T66" fmla="*/ 377 w 1896"/>
                <a:gd name="T67" fmla="*/ 1754 h 1896"/>
                <a:gd name="T68" fmla="*/ 405 w 1896"/>
                <a:gd name="T69" fmla="*/ 1896 h 1896"/>
                <a:gd name="T70" fmla="*/ 433 w 1896"/>
                <a:gd name="T71" fmla="*/ 1754 h 1896"/>
                <a:gd name="T72" fmla="*/ 649 w 1896"/>
                <a:gd name="T73" fmla="*/ 1868 h 1896"/>
                <a:gd name="T74" fmla="*/ 705 w 1896"/>
                <a:gd name="T75" fmla="*/ 1868 h 1896"/>
                <a:gd name="T76" fmla="*/ 920 w 1896"/>
                <a:gd name="T77" fmla="*/ 1754 h 1896"/>
                <a:gd name="T78" fmla="*/ 948 w 1896"/>
                <a:gd name="T79" fmla="*/ 1896 h 1896"/>
                <a:gd name="T80" fmla="*/ 976 w 1896"/>
                <a:gd name="T81" fmla="*/ 1754 h 1896"/>
                <a:gd name="T82" fmla="*/ 1191 w 1896"/>
                <a:gd name="T83" fmla="*/ 1868 h 1896"/>
                <a:gd name="T84" fmla="*/ 1247 w 1896"/>
                <a:gd name="T85" fmla="*/ 1868 h 1896"/>
                <a:gd name="T86" fmla="*/ 1463 w 1896"/>
                <a:gd name="T87" fmla="*/ 1754 h 1896"/>
                <a:gd name="T88" fmla="*/ 1491 w 1896"/>
                <a:gd name="T89" fmla="*/ 1896 h 1896"/>
                <a:gd name="T90" fmla="*/ 1519 w 1896"/>
                <a:gd name="T91" fmla="*/ 1754 h 1896"/>
                <a:gd name="T92" fmla="*/ 1754 w 1896"/>
                <a:gd name="T93" fmla="*/ 1726 h 1896"/>
                <a:gd name="T94" fmla="*/ 1868 w 1896"/>
                <a:gd name="T95" fmla="*/ 1519 h 1896"/>
                <a:gd name="T96" fmla="*/ 1868 w 1896"/>
                <a:gd name="T97" fmla="*/ 1463 h 1896"/>
                <a:gd name="T98" fmla="*/ 1754 w 1896"/>
                <a:gd name="T99" fmla="*/ 1247 h 1896"/>
                <a:gd name="T100" fmla="*/ 1896 w 1896"/>
                <a:gd name="T101" fmla="*/ 1219 h 1896"/>
                <a:gd name="T102" fmla="*/ 1754 w 1896"/>
                <a:gd name="T103" fmla="*/ 1191 h 1896"/>
                <a:gd name="T104" fmla="*/ 1868 w 1896"/>
                <a:gd name="T105" fmla="*/ 976 h 1896"/>
                <a:gd name="T106" fmla="*/ 1868 w 1896"/>
                <a:gd name="T107" fmla="*/ 920 h 1896"/>
                <a:gd name="T108" fmla="*/ 1754 w 1896"/>
                <a:gd name="T109" fmla="*/ 705 h 1896"/>
                <a:gd name="T110" fmla="*/ 1698 w 1896"/>
                <a:gd name="T111" fmla="*/ 1698 h 1896"/>
                <a:gd name="T112" fmla="*/ 198 w 1896"/>
                <a:gd name="T113" fmla="*/ 198 h 1896"/>
                <a:gd name="T114" fmla="*/ 1698 w 1896"/>
                <a:gd name="T115" fmla="*/ 1698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96" h="1896">
                  <a:moveTo>
                    <a:pt x="1868" y="705"/>
                  </a:moveTo>
                  <a:cubicBezTo>
                    <a:pt x="1883" y="705"/>
                    <a:pt x="1896" y="692"/>
                    <a:pt x="1896" y="677"/>
                  </a:cubicBezTo>
                  <a:cubicBezTo>
                    <a:pt x="1896" y="661"/>
                    <a:pt x="1883" y="649"/>
                    <a:pt x="1868" y="649"/>
                  </a:cubicBezTo>
                  <a:cubicBezTo>
                    <a:pt x="1754" y="649"/>
                    <a:pt x="1754" y="649"/>
                    <a:pt x="1754" y="649"/>
                  </a:cubicBezTo>
                  <a:cubicBezTo>
                    <a:pt x="1754" y="433"/>
                    <a:pt x="1754" y="433"/>
                    <a:pt x="1754" y="433"/>
                  </a:cubicBezTo>
                  <a:cubicBezTo>
                    <a:pt x="1868" y="433"/>
                    <a:pt x="1868" y="433"/>
                    <a:pt x="1868" y="433"/>
                  </a:cubicBezTo>
                  <a:cubicBezTo>
                    <a:pt x="1883" y="433"/>
                    <a:pt x="1896" y="421"/>
                    <a:pt x="1896" y="405"/>
                  </a:cubicBezTo>
                  <a:cubicBezTo>
                    <a:pt x="1896" y="390"/>
                    <a:pt x="1883" y="377"/>
                    <a:pt x="1868" y="377"/>
                  </a:cubicBezTo>
                  <a:cubicBezTo>
                    <a:pt x="1754" y="377"/>
                    <a:pt x="1754" y="377"/>
                    <a:pt x="1754" y="377"/>
                  </a:cubicBezTo>
                  <a:cubicBezTo>
                    <a:pt x="1754" y="170"/>
                    <a:pt x="1754" y="170"/>
                    <a:pt x="1754" y="170"/>
                  </a:cubicBezTo>
                  <a:cubicBezTo>
                    <a:pt x="1754" y="154"/>
                    <a:pt x="1742" y="142"/>
                    <a:pt x="1726" y="142"/>
                  </a:cubicBezTo>
                  <a:cubicBezTo>
                    <a:pt x="1726" y="142"/>
                    <a:pt x="1726" y="142"/>
                    <a:pt x="1726" y="142"/>
                  </a:cubicBezTo>
                  <a:cubicBezTo>
                    <a:pt x="1519" y="142"/>
                    <a:pt x="1519" y="142"/>
                    <a:pt x="1519" y="142"/>
                  </a:cubicBezTo>
                  <a:cubicBezTo>
                    <a:pt x="1519" y="28"/>
                    <a:pt x="1519" y="28"/>
                    <a:pt x="1519" y="28"/>
                  </a:cubicBezTo>
                  <a:cubicBezTo>
                    <a:pt x="1519" y="13"/>
                    <a:pt x="1506" y="0"/>
                    <a:pt x="1491" y="0"/>
                  </a:cubicBezTo>
                  <a:cubicBezTo>
                    <a:pt x="1475" y="0"/>
                    <a:pt x="1463" y="13"/>
                    <a:pt x="1463" y="28"/>
                  </a:cubicBezTo>
                  <a:cubicBezTo>
                    <a:pt x="1463" y="142"/>
                    <a:pt x="1463" y="142"/>
                    <a:pt x="1463" y="142"/>
                  </a:cubicBezTo>
                  <a:cubicBezTo>
                    <a:pt x="1247" y="142"/>
                    <a:pt x="1247" y="142"/>
                    <a:pt x="1247" y="142"/>
                  </a:cubicBezTo>
                  <a:cubicBezTo>
                    <a:pt x="1247" y="28"/>
                    <a:pt x="1247" y="28"/>
                    <a:pt x="1247" y="28"/>
                  </a:cubicBezTo>
                  <a:cubicBezTo>
                    <a:pt x="1247" y="13"/>
                    <a:pt x="1235" y="0"/>
                    <a:pt x="1219" y="0"/>
                  </a:cubicBezTo>
                  <a:cubicBezTo>
                    <a:pt x="1204" y="0"/>
                    <a:pt x="1191" y="13"/>
                    <a:pt x="1191" y="28"/>
                  </a:cubicBezTo>
                  <a:cubicBezTo>
                    <a:pt x="1191" y="142"/>
                    <a:pt x="1191" y="142"/>
                    <a:pt x="1191" y="142"/>
                  </a:cubicBezTo>
                  <a:cubicBezTo>
                    <a:pt x="976" y="142"/>
                    <a:pt x="976" y="142"/>
                    <a:pt x="976" y="142"/>
                  </a:cubicBezTo>
                  <a:cubicBezTo>
                    <a:pt x="976" y="28"/>
                    <a:pt x="976" y="28"/>
                    <a:pt x="976" y="28"/>
                  </a:cubicBezTo>
                  <a:cubicBezTo>
                    <a:pt x="976" y="13"/>
                    <a:pt x="963" y="0"/>
                    <a:pt x="948" y="0"/>
                  </a:cubicBezTo>
                  <a:cubicBezTo>
                    <a:pt x="933" y="0"/>
                    <a:pt x="920" y="13"/>
                    <a:pt x="920" y="28"/>
                  </a:cubicBezTo>
                  <a:cubicBezTo>
                    <a:pt x="920" y="142"/>
                    <a:pt x="920" y="142"/>
                    <a:pt x="920" y="142"/>
                  </a:cubicBezTo>
                  <a:cubicBezTo>
                    <a:pt x="705" y="142"/>
                    <a:pt x="705" y="142"/>
                    <a:pt x="705" y="142"/>
                  </a:cubicBezTo>
                  <a:cubicBezTo>
                    <a:pt x="705" y="28"/>
                    <a:pt x="705" y="28"/>
                    <a:pt x="705" y="28"/>
                  </a:cubicBezTo>
                  <a:cubicBezTo>
                    <a:pt x="705" y="13"/>
                    <a:pt x="692" y="0"/>
                    <a:pt x="677" y="0"/>
                  </a:cubicBezTo>
                  <a:cubicBezTo>
                    <a:pt x="661" y="0"/>
                    <a:pt x="649" y="13"/>
                    <a:pt x="649" y="28"/>
                  </a:cubicBezTo>
                  <a:cubicBezTo>
                    <a:pt x="649" y="142"/>
                    <a:pt x="649" y="142"/>
                    <a:pt x="649" y="142"/>
                  </a:cubicBezTo>
                  <a:cubicBezTo>
                    <a:pt x="433" y="142"/>
                    <a:pt x="433" y="142"/>
                    <a:pt x="433" y="142"/>
                  </a:cubicBezTo>
                  <a:cubicBezTo>
                    <a:pt x="433" y="28"/>
                    <a:pt x="433" y="28"/>
                    <a:pt x="433" y="28"/>
                  </a:cubicBezTo>
                  <a:cubicBezTo>
                    <a:pt x="433" y="13"/>
                    <a:pt x="421" y="0"/>
                    <a:pt x="405" y="0"/>
                  </a:cubicBezTo>
                  <a:cubicBezTo>
                    <a:pt x="390" y="0"/>
                    <a:pt x="377" y="13"/>
                    <a:pt x="377" y="28"/>
                  </a:cubicBezTo>
                  <a:cubicBezTo>
                    <a:pt x="377" y="142"/>
                    <a:pt x="377" y="142"/>
                    <a:pt x="377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54" y="142"/>
                    <a:pt x="142" y="154"/>
                    <a:pt x="142" y="170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2" y="377"/>
                    <a:pt x="142" y="377"/>
                    <a:pt x="142" y="377"/>
                  </a:cubicBezTo>
                  <a:cubicBezTo>
                    <a:pt x="28" y="377"/>
                    <a:pt x="28" y="377"/>
                    <a:pt x="28" y="377"/>
                  </a:cubicBezTo>
                  <a:cubicBezTo>
                    <a:pt x="13" y="377"/>
                    <a:pt x="0" y="390"/>
                    <a:pt x="0" y="405"/>
                  </a:cubicBezTo>
                  <a:cubicBezTo>
                    <a:pt x="0" y="421"/>
                    <a:pt x="13" y="433"/>
                    <a:pt x="28" y="433"/>
                  </a:cubicBezTo>
                  <a:cubicBezTo>
                    <a:pt x="142" y="433"/>
                    <a:pt x="142" y="433"/>
                    <a:pt x="142" y="433"/>
                  </a:cubicBezTo>
                  <a:cubicBezTo>
                    <a:pt x="142" y="649"/>
                    <a:pt x="142" y="649"/>
                    <a:pt x="142" y="649"/>
                  </a:cubicBezTo>
                  <a:cubicBezTo>
                    <a:pt x="28" y="649"/>
                    <a:pt x="28" y="649"/>
                    <a:pt x="28" y="649"/>
                  </a:cubicBezTo>
                  <a:cubicBezTo>
                    <a:pt x="13" y="649"/>
                    <a:pt x="0" y="661"/>
                    <a:pt x="0" y="677"/>
                  </a:cubicBezTo>
                  <a:cubicBezTo>
                    <a:pt x="0" y="692"/>
                    <a:pt x="13" y="705"/>
                    <a:pt x="28" y="705"/>
                  </a:cubicBezTo>
                  <a:cubicBezTo>
                    <a:pt x="142" y="705"/>
                    <a:pt x="142" y="705"/>
                    <a:pt x="142" y="705"/>
                  </a:cubicBezTo>
                  <a:cubicBezTo>
                    <a:pt x="142" y="920"/>
                    <a:pt x="142" y="920"/>
                    <a:pt x="142" y="920"/>
                  </a:cubicBezTo>
                  <a:cubicBezTo>
                    <a:pt x="28" y="920"/>
                    <a:pt x="28" y="920"/>
                    <a:pt x="28" y="920"/>
                  </a:cubicBezTo>
                  <a:cubicBezTo>
                    <a:pt x="13" y="920"/>
                    <a:pt x="0" y="933"/>
                    <a:pt x="0" y="948"/>
                  </a:cubicBezTo>
                  <a:cubicBezTo>
                    <a:pt x="0" y="963"/>
                    <a:pt x="13" y="976"/>
                    <a:pt x="28" y="976"/>
                  </a:cubicBezTo>
                  <a:cubicBezTo>
                    <a:pt x="142" y="976"/>
                    <a:pt x="142" y="976"/>
                    <a:pt x="142" y="976"/>
                  </a:cubicBezTo>
                  <a:cubicBezTo>
                    <a:pt x="142" y="1191"/>
                    <a:pt x="142" y="1191"/>
                    <a:pt x="142" y="1191"/>
                  </a:cubicBezTo>
                  <a:cubicBezTo>
                    <a:pt x="28" y="1191"/>
                    <a:pt x="28" y="1191"/>
                    <a:pt x="28" y="1191"/>
                  </a:cubicBezTo>
                  <a:cubicBezTo>
                    <a:pt x="13" y="1191"/>
                    <a:pt x="0" y="1204"/>
                    <a:pt x="0" y="1219"/>
                  </a:cubicBezTo>
                  <a:cubicBezTo>
                    <a:pt x="0" y="1235"/>
                    <a:pt x="13" y="1247"/>
                    <a:pt x="28" y="1247"/>
                  </a:cubicBezTo>
                  <a:cubicBezTo>
                    <a:pt x="142" y="1247"/>
                    <a:pt x="142" y="1247"/>
                    <a:pt x="142" y="1247"/>
                  </a:cubicBezTo>
                  <a:cubicBezTo>
                    <a:pt x="142" y="1463"/>
                    <a:pt x="142" y="1463"/>
                    <a:pt x="142" y="1463"/>
                  </a:cubicBezTo>
                  <a:cubicBezTo>
                    <a:pt x="28" y="1463"/>
                    <a:pt x="28" y="1463"/>
                    <a:pt x="28" y="1463"/>
                  </a:cubicBezTo>
                  <a:cubicBezTo>
                    <a:pt x="13" y="1463"/>
                    <a:pt x="0" y="1475"/>
                    <a:pt x="0" y="1491"/>
                  </a:cubicBezTo>
                  <a:cubicBezTo>
                    <a:pt x="0" y="1506"/>
                    <a:pt x="13" y="1519"/>
                    <a:pt x="28" y="1519"/>
                  </a:cubicBezTo>
                  <a:cubicBezTo>
                    <a:pt x="142" y="1519"/>
                    <a:pt x="142" y="1519"/>
                    <a:pt x="142" y="1519"/>
                  </a:cubicBezTo>
                  <a:cubicBezTo>
                    <a:pt x="142" y="1726"/>
                    <a:pt x="142" y="1726"/>
                    <a:pt x="142" y="1726"/>
                  </a:cubicBezTo>
                  <a:cubicBezTo>
                    <a:pt x="142" y="1742"/>
                    <a:pt x="154" y="1754"/>
                    <a:pt x="170" y="1754"/>
                  </a:cubicBezTo>
                  <a:cubicBezTo>
                    <a:pt x="377" y="1754"/>
                    <a:pt x="377" y="1754"/>
                    <a:pt x="377" y="1754"/>
                  </a:cubicBezTo>
                  <a:cubicBezTo>
                    <a:pt x="377" y="1868"/>
                    <a:pt x="377" y="1868"/>
                    <a:pt x="377" y="1868"/>
                  </a:cubicBezTo>
                  <a:cubicBezTo>
                    <a:pt x="377" y="1883"/>
                    <a:pt x="390" y="1896"/>
                    <a:pt x="405" y="1896"/>
                  </a:cubicBezTo>
                  <a:cubicBezTo>
                    <a:pt x="421" y="1896"/>
                    <a:pt x="433" y="1883"/>
                    <a:pt x="433" y="1868"/>
                  </a:cubicBezTo>
                  <a:cubicBezTo>
                    <a:pt x="433" y="1754"/>
                    <a:pt x="433" y="1754"/>
                    <a:pt x="433" y="1754"/>
                  </a:cubicBezTo>
                  <a:cubicBezTo>
                    <a:pt x="649" y="1754"/>
                    <a:pt x="649" y="1754"/>
                    <a:pt x="649" y="1754"/>
                  </a:cubicBezTo>
                  <a:cubicBezTo>
                    <a:pt x="649" y="1868"/>
                    <a:pt x="649" y="1868"/>
                    <a:pt x="649" y="1868"/>
                  </a:cubicBezTo>
                  <a:cubicBezTo>
                    <a:pt x="649" y="1883"/>
                    <a:pt x="661" y="1896"/>
                    <a:pt x="677" y="1896"/>
                  </a:cubicBezTo>
                  <a:cubicBezTo>
                    <a:pt x="692" y="1896"/>
                    <a:pt x="705" y="1883"/>
                    <a:pt x="705" y="1868"/>
                  </a:cubicBezTo>
                  <a:cubicBezTo>
                    <a:pt x="705" y="1754"/>
                    <a:pt x="705" y="1754"/>
                    <a:pt x="705" y="1754"/>
                  </a:cubicBezTo>
                  <a:cubicBezTo>
                    <a:pt x="920" y="1754"/>
                    <a:pt x="920" y="1754"/>
                    <a:pt x="920" y="1754"/>
                  </a:cubicBezTo>
                  <a:cubicBezTo>
                    <a:pt x="920" y="1868"/>
                    <a:pt x="920" y="1868"/>
                    <a:pt x="920" y="1868"/>
                  </a:cubicBezTo>
                  <a:cubicBezTo>
                    <a:pt x="920" y="1883"/>
                    <a:pt x="933" y="1896"/>
                    <a:pt x="948" y="1896"/>
                  </a:cubicBezTo>
                  <a:cubicBezTo>
                    <a:pt x="963" y="1896"/>
                    <a:pt x="976" y="1883"/>
                    <a:pt x="976" y="1868"/>
                  </a:cubicBezTo>
                  <a:cubicBezTo>
                    <a:pt x="976" y="1754"/>
                    <a:pt x="976" y="1754"/>
                    <a:pt x="976" y="1754"/>
                  </a:cubicBezTo>
                  <a:cubicBezTo>
                    <a:pt x="1191" y="1754"/>
                    <a:pt x="1191" y="1754"/>
                    <a:pt x="1191" y="1754"/>
                  </a:cubicBezTo>
                  <a:cubicBezTo>
                    <a:pt x="1191" y="1868"/>
                    <a:pt x="1191" y="1868"/>
                    <a:pt x="1191" y="1868"/>
                  </a:cubicBezTo>
                  <a:cubicBezTo>
                    <a:pt x="1191" y="1883"/>
                    <a:pt x="1204" y="1896"/>
                    <a:pt x="1219" y="1896"/>
                  </a:cubicBezTo>
                  <a:cubicBezTo>
                    <a:pt x="1235" y="1896"/>
                    <a:pt x="1247" y="1883"/>
                    <a:pt x="1247" y="1868"/>
                  </a:cubicBezTo>
                  <a:cubicBezTo>
                    <a:pt x="1247" y="1754"/>
                    <a:pt x="1247" y="1754"/>
                    <a:pt x="1247" y="1754"/>
                  </a:cubicBezTo>
                  <a:cubicBezTo>
                    <a:pt x="1463" y="1754"/>
                    <a:pt x="1463" y="1754"/>
                    <a:pt x="1463" y="1754"/>
                  </a:cubicBezTo>
                  <a:cubicBezTo>
                    <a:pt x="1463" y="1868"/>
                    <a:pt x="1463" y="1868"/>
                    <a:pt x="1463" y="1868"/>
                  </a:cubicBezTo>
                  <a:cubicBezTo>
                    <a:pt x="1463" y="1883"/>
                    <a:pt x="1475" y="1896"/>
                    <a:pt x="1491" y="1896"/>
                  </a:cubicBezTo>
                  <a:cubicBezTo>
                    <a:pt x="1506" y="1896"/>
                    <a:pt x="1519" y="1883"/>
                    <a:pt x="1519" y="1868"/>
                  </a:cubicBezTo>
                  <a:cubicBezTo>
                    <a:pt x="1519" y="1754"/>
                    <a:pt x="1519" y="1754"/>
                    <a:pt x="1519" y="1754"/>
                  </a:cubicBezTo>
                  <a:cubicBezTo>
                    <a:pt x="1726" y="1754"/>
                    <a:pt x="1726" y="1754"/>
                    <a:pt x="1726" y="1754"/>
                  </a:cubicBezTo>
                  <a:cubicBezTo>
                    <a:pt x="1742" y="1754"/>
                    <a:pt x="1754" y="1742"/>
                    <a:pt x="1754" y="1726"/>
                  </a:cubicBezTo>
                  <a:cubicBezTo>
                    <a:pt x="1754" y="1519"/>
                    <a:pt x="1754" y="1519"/>
                    <a:pt x="1754" y="1519"/>
                  </a:cubicBezTo>
                  <a:cubicBezTo>
                    <a:pt x="1868" y="1519"/>
                    <a:pt x="1868" y="1519"/>
                    <a:pt x="1868" y="1519"/>
                  </a:cubicBezTo>
                  <a:cubicBezTo>
                    <a:pt x="1883" y="1519"/>
                    <a:pt x="1896" y="1506"/>
                    <a:pt x="1896" y="1491"/>
                  </a:cubicBezTo>
                  <a:cubicBezTo>
                    <a:pt x="1896" y="1475"/>
                    <a:pt x="1883" y="1463"/>
                    <a:pt x="1868" y="1463"/>
                  </a:cubicBezTo>
                  <a:cubicBezTo>
                    <a:pt x="1754" y="1463"/>
                    <a:pt x="1754" y="1463"/>
                    <a:pt x="1754" y="1463"/>
                  </a:cubicBezTo>
                  <a:cubicBezTo>
                    <a:pt x="1754" y="1247"/>
                    <a:pt x="1754" y="1247"/>
                    <a:pt x="1754" y="1247"/>
                  </a:cubicBezTo>
                  <a:cubicBezTo>
                    <a:pt x="1868" y="1247"/>
                    <a:pt x="1868" y="1247"/>
                    <a:pt x="1868" y="1247"/>
                  </a:cubicBezTo>
                  <a:cubicBezTo>
                    <a:pt x="1883" y="1247"/>
                    <a:pt x="1896" y="1235"/>
                    <a:pt x="1896" y="1219"/>
                  </a:cubicBezTo>
                  <a:cubicBezTo>
                    <a:pt x="1896" y="1204"/>
                    <a:pt x="1883" y="1191"/>
                    <a:pt x="1868" y="1191"/>
                  </a:cubicBezTo>
                  <a:cubicBezTo>
                    <a:pt x="1754" y="1191"/>
                    <a:pt x="1754" y="1191"/>
                    <a:pt x="1754" y="1191"/>
                  </a:cubicBezTo>
                  <a:cubicBezTo>
                    <a:pt x="1754" y="976"/>
                    <a:pt x="1754" y="976"/>
                    <a:pt x="1754" y="976"/>
                  </a:cubicBezTo>
                  <a:cubicBezTo>
                    <a:pt x="1868" y="976"/>
                    <a:pt x="1868" y="976"/>
                    <a:pt x="1868" y="976"/>
                  </a:cubicBezTo>
                  <a:cubicBezTo>
                    <a:pt x="1883" y="976"/>
                    <a:pt x="1896" y="963"/>
                    <a:pt x="1896" y="948"/>
                  </a:cubicBezTo>
                  <a:cubicBezTo>
                    <a:pt x="1896" y="933"/>
                    <a:pt x="1883" y="920"/>
                    <a:pt x="1868" y="920"/>
                  </a:cubicBezTo>
                  <a:cubicBezTo>
                    <a:pt x="1754" y="920"/>
                    <a:pt x="1754" y="920"/>
                    <a:pt x="1754" y="920"/>
                  </a:cubicBezTo>
                  <a:cubicBezTo>
                    <a:pt x="1754" y="705"/>
                    <a:pt x="1754" y="705"/>
                    <a:pt x="1754" y="705"/>
                  </a:cubicBezTo>
                  <a:lnTo>
                    <a:pt x="1868" y="705"/>
                  </a:lnTo>
                  <a:close/>
                  <a:moveTo>
                    <a:pt x="1698" y="1698"/>
                  </a:moveTo>
                  <a:cubicBezTo>
                    <a:pt x="198" y="1698"/>
                    <a:pt x="198" y="1698"/>
                    <a:pt x="198" y="16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698" y="198"/>
                    <a:pt x="1698" y="198"/>
                    <a:pt x="1698" y="198"/>
                  </a:cubicBezTo>
                  <a:lnTo>
                    <a:pt x="1698" y="16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BFFB5EFC-32FA-40E6-9D94-E645A1B660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0230763" y="-5842001"/>
              <a:ext cx="4789488" cy="4792663"/>
            </a:xfrm>
            <a:custGeom>
              <a:avLst/>
              <a:gdLst>
                <a:gd name="T0" fmla="*/ 1296 w 1324"/>
                <a:gd name="T1" fmla="*/ 0 h 1325"/>
                <a:gd name="T2" fmla="*/ 28 w 1324"/>
                <a:gd name="T3" fmla="*/ 0 h 1325"/>
                <a:gd name="T4" fmla="*/ 0 w 1324"/>
                <a:gd name="T5" fmla="*/ 28 h 1325"/>
                <a:gd name="T6" fmla="*/ 0 w 1324"/>
                <a:gd name="T7" fmla="*/ 28 h 1325"/>
                <a:gd name="T8" fmla="*/ 0 w 1324"/>
                <a:gd name="T9" fmla="*/ 1297 h 1325"/>
                <a:gd name="T10" fmla="*/ 28 w 1324"/>
                <a:gd name="T11" fmla="*/ 1325 h 1325"/>
                <a:gd name="T12" fmla="*/ 1296 w 1324"/>
                <a:gd name="T13" fmla="*/ 1325 h 1325"/>
                <a:gd name="T14" fmla="*/ 1324 w 1324"/>
                <a:gd name="T15" fmla="*/ 1297 h 1325"/>
                <a:gd name="T16" fmla="*/ 1324 w 1324"/>
                <a:gd name="T17" fmla="*/ 28 h 1325"/>
                <a:gd name="T18" fmla="*/ 1296 w 1324"/>
                <a:gd name="T19" fmla="*/ 0 h 1325"/>
                <a:gd name="T20" fmla="*/ 1268 w 1324"/>
                <a:gd name="T21" fmla="*/ 1268 h 1325"/>
                <a:gd name="T22" fmla="*/ 56 w 1324"/>
                <a:gd name="T23" fmla="*/ 1268 h 1325"/>
                <a:gd name="T24" fmla="*/ 56 w 1324"/>
                <a:gd name="T25" fmla="*/ 56 h 1325"/>
                <a:gd name="T26" fmla="*/ 1268 w 1324"/>
                <a:gd name="T27" fmla="*/ 56 h 1325"/>
                <a:gd name="T28" fmla="*/ 1268 w 1324"/>
                <a:gd name="T29" fmla="*/ 1268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4" h="1325">
                  <a:moveTo>
                    <a:pt x="129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97"/>
                    <a:pt x="0" y="1297"/>
                    <a:pt x="0" y="1297"/>
                  </a:cubicBezTo>
                  <a:cubicBezTo>
                    <a:pt x="0" y="1312"/>
                    <a:pt x="12" y="1325"/>
                    <a:pt x="28" y="1325"/>
                  </a:cubicBezTo>
                  <a:cubicBezTo>
                    <a:pt x="1296" y="1325"/>
                    <a:pt x="1296" y="1325"/>
                    <a:pt x="1296" y="1325"/>
                  </a:cubicBezTo>
                  <a:cubicBezTo>
                    <a:pt x="1312" y="1325"/>
                    <a:pt x="1324" y="1312"/>
                    <a:pt x="1324" y="1297"/>
                  </a:cubicBezTo>
                  <a:cubicBezTo>
                    <a:pt x="1324" y="28"/>
                    <a:pt x="1324" y="28"/>
                    <a:pt x="1324" y="28"/>
                  </a:cubicBezTo>
                  <a:cubicBezTo>
                    <a:pt x="1324" y="12"/>
                    <a:pt x="1312" y="0"/>
                    <a:pt x="1296" y="0"/>
                  </a:cubicBezTo>
                  <a:close/>
                  <a:moveTo>
                    <a:pt x="1268" y="1268"/>
                  </a:moveTo>
                  <a:cubicBezTo>
                    <a:pt x="56" y="1268"/>
                    <a:pt x="56" y="1268"/>
                    <a:pt x="56" y="126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268" y="56"/>
                    <a:pt x="1268" y="56"/>
                    <a:pt x="1268" y="56"/>
                  </a:cubicBezTo>
                  <a:lnTo>
                    <a:pt x="1268" y="1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99FFC2BB-D932-4462-9FD5-29F329BB3A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8957588" y="-4568826"/>
              <a:ext cx="2243138" cy="2243138"/>
            </a:xfrm>
            <a:custGeom>
              <a:avLst/>
              <a:gdLst>
                <a:gd name="T0" fmla="*/ 28 w 620"/>
                <a:gd name="T1" fmla="*/ 620 h 620"/>
                <a:gd name="T2" fmla="*/ 592 w 620"/>
                <a:gd name="T3" fmla="*/ 620 h 620"/>
                <a:gd name="T4" fmla="*/ 620 w 620"/>
                <a:gd name="T5" fmla="*/ 592 h 620"/>
                <a:gd name="T6" fmla="*/ 620 w 620"/>
                <a:gd name="T7" fmla="*/ 28 h 620"/>
                <a:gd name="T8" fmla="*/ 592 w 620"/>
                <a:gd name="T9" fmla="*/ 0 h 620"/>
                <a:gd name="T10" fmla="*/ 28 w 620"/>
                <a:gd name="T11" fmla="*/ 0 h 620"/>
                <a:gd name="T12" fmla="*/ 0 w 620"/>
                <a:gd name="T13" fmla="*/ 28 h 620"/>
                <a:gd name="T14" fmla="*/ 0 w 620"/>
                <a:gd name="T15" fmla="*/ 592 h 620"/>
                <a:gd name="T16" fmla="*/ 28 w 620"/>
                <a:gd name="T17" fmla="*/ 620 h 620"/>
                <a:gd name="T18" fmla="*/ 56 w 620"/>
                <a:gd name="T19" fmla="*/ 56 h 620"/>
                <a:gd name="T20" fmla="*/ 564 w 620"/>
                <a:gd name="T21" fmla="*/ 56 h 620"/>
                <a:gd name="T22" fmla="*/ 564 w 620"/>
                <a:gd name="T23" fmla="*/ 564 h 620"/>
                <a:gd name="T24" fmla="*/ 56 w 620"/>
                <a:gd name="T25" fmla="*/ 564 h 620"/>
                <a:gd name="T26" fmla="*/ 56 w 620"/>
                <a:gd name="T27" fmla="*/ 5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0" h="620">
                  <a:moveTo>
                    <a:pt x="28" y="620"/>
                  </a:moveTo>
                  <a:cubicBezTo>
                    <a:pt x="592" y="620"/>
                    <a:pt x="592" y="620"/>
                    <a:pt x="592" y="620"/>
                  </a:cubicBezTo>
                  <a:cubicBezTo>
                    <a:pt x="608" y="620"/>
                    <a:pt x="620" y="608"/>
                    <a:pt x="620" y="592"/>
                  </a:cubicBezTo>
                  <a:cubicBezTo>
                    <a:pt x="620" y="28"/>
                    <a:pt x="620" y="28"/>
                    <a:pt x="620" y="28"/>
                  </a:cubicBezTo>
                  <a:cubicBezTo>
                    <a:pt x="620" y="12"/>
                    <a:pt x="608" y="0"/>
                    <a:pt x="59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08"/>
                    <a:pt x="12" y="620"/>
                    <a:pt x="28" y="620"/>
                  </a:cubicBezTo>
                  <a:close/>
                  <a:moveTo>
                    <a:pt x="56" y="56"/>
                  </a:moveTo>
                  <a:cubicBezTo>
                    <a:pt x="564" y="56"/>
                    <a:pt x="564" y="56"/>
                    <a:pt x="564" y="56"/>
                  </a:cubicBezTo>
                  <a:cubicBezTo>
                    <a:pt x="564" y="564"/>
                    <a:pt x="564" y="564"/>
                    <a:pt x="564" y="564"/>
                  </a:cubicBezTo>
                  <a:cubicBezTo>
                    <a:pt x="56" y="564"/>
                    <a:pt x="56" y="564"/>
                    <a:pt x="56" y="564"/>
                  </a:cubicBezTo>
                  <a:lnTo>
                    <a:pt x="5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3FAE2EC7-51E1-4443-951D-D721E39EABF6}"/>
              </a:ext>
            </a:extLst>
          </p:cNvPr>
          <p:cNvGrpSpPr/>
          <p:nvPr/>
        </p:nvGrpSpPr>
        <p:grpSpPr>
          <a:xfrm>
            <a:off x="10006778" y="407759"/>
            <a:ext cx="1593285" cy="611700"/>
            <a:chOff x="6052769" y="1535538"/>
            <a:chExt cx="1967304" cy="755295"/>
          </a:xfrm>
        </p:grpSpPr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xmlns="" id="{1DABFFE0-5CF8-40B1-BE77-4469F878AE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2678" y="1535538"/>
              <a:ext cx="1687486" cy="446194"/>
            </a:xfrm>
            <a:prstGeom prst="rect">
              <a:avLst/>
            </a:prstGeom>
          </p:spPr>
        </p:pic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4A6E0587-A2B9-4F96-A1F6-77A677A204F0}"/>
                </a:ext>
              </a:extLst>
            </p:cNvPr>
            <p:cNvSpPr/>
            <p:nvPr/>
          </p:nvSpPr>
          <p:spPr>
            <a:xfrm>
              <a:off x="6052769" y="1867960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明基旗舰店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8A2CB356-E732-47EA-AE50-8C067DDA5235}"/>
              </a:ext>
            </a:extLst>
          </p:cNvPr>
          <p:cNvSpPr txBox="1"/>
          <p:nvPr/>
        </p:nvSpPr>
        <p:spPr>
          <a:xfrm>
            <a:off x="2335740" y="-342550"/>
            <a:ext cx="7555909" cy="16903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4000">
                <a:gradFill>
                  <a:gsLst>
                    <a:gs pos="0">
                      <a:srgbClr val="619527"/>
                    </a:gs>
                    <a:gs pos="100000">
                      <a:srgbClr val="8FCE4A"/>
                    </a:gs>
                  </a:gsLst>
                  <a:lin ang="54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5400" dirty="0">
                <a:ln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明基智能投影机 </a:t>
            </a:r>
            <a:r>
              <a:rPr lang="en-US" altLang="zh-CN" sz="6000" dirty="0">
                <a:ln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E540</a:t>
            </a:r>
            <a:endParaRPr lang="en-US" altLang="zh-CN" sz="5400" dirty="0">
              <a:ln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508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300">
              <a:srgbClr val="FD5149"/>
            </a:gs>
            <a:gs pos="0">
              <a:srgbClr val="FC3A6F"/>
            </a:gs>
            <a:gs pos="100000">
              <a:srgbClr val="FE632C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C89125B-678F-4D6B-B925-EA3A0427B9FA}"/>
              </a:ext>
            </a:extLst>
          </p:cNvPr>
          <p:cNvSpPr/>
          <p:nvPr/>
        </p:nvSpPr>
        <p:spPr>
          <a:xfrm>
            <a:off x="269132" y="238328"/>
            <a:ext cx="11653736" cy="6381345"/>
          </a:xfrm>
          <a:prstGeom prst="rect">
            <a:avLst/>
          </a:prstGeom>
          <a:pattFill prst="pct5">
            <a:fgClr>
              <a:srgbClr val="FC3A6F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180DA8-8733-4156-89B3-1DE7CA152C90}"/>
              </a:ext>
            </a:extLst>
          </p:cNvPr>
          <p:cNvSpPr/>
          <p:nvPr/>
        </p:nvSpPr>
        <p:spPr>
          <a:xfrm>
            <a:off x="867833" y="4845334"/>
            <a:ext cx="4821768" cy="1166896"/>
          </a:xfrm>
          <a:prstGeom prst="rect">
            <a:avLst/>
          </a:prstGeom>
          <a:gradFill>
            <a:gsLst>
              <a:gs pos="55100">
                <a:srgbClr val="FD514A"/>
              </a:gs>
              <a:gs pos="0">
                <a:srgbClr val="FC3A6F"/>
              </a:gs>
              <a:gs pos="100000">
                <a:srgbClr val="FE632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318BDF-F3D9-4D2E-9866-F96489C867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052" y="1076375"/>
            <a:ext cx="1166896" cy="11668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1596F0-D14F-4B66-B924-7C5AFFC562F4}"/>
              </a:ext>
            </a:extLst>
          </p:cNvPr>
          <p:cNvSpPr txBox="1"/>
          <p:nvPr/>
        </p:nvSpPr>
        <p:spPr>
          <a:xfrm>
            <a:off x="5741123" y="589508"/>
            <a:ext cx="5984124" cy="12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明基智能投影机</a:t>
            </a:r>
            <a:r>
              <a:rPr lang="en-US" altLang="zh-CN" sz="4400" dirty="0">
                <a:gradFill>
                  <a:gsLst>
                    <a:gs pos="52200">
                      <a:srgbClr val="FD4F4C"/>
                    </a:gs>
                    <a:gs pos="0">
                      <a:srgbClr val="FC3A6F"/>
                    </a:gs>
                    <a:gs pos="100000">
                      <a:srgbClr val="FE632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E540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  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4017EB48-AF44-46D3-82A1-5E92ED5183F3}"/>
              </a:ext>
            </a:extLst>
          </p:cNvPr>
          <p:cNvSpPr/>
          <p:nvPr/>
        </p:nvSpPr>
        <p:spPr>
          <a:xfrm>
            <a:off x="862135" y="1231388"/>
            <a:ext cx="2002508" cy="614346"/>
          </a:xfrm>
          <a:custGeom>
            <a:avLst/>
            <a:gdLst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21167 w 3242734"/>
              <a:gd name="connsiteY5" fmla="*/ 12700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21167 w 3242734"/>
              <a:gd name="connsiteY5" fmla="*/ 12700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21167 w 3242734"/>
              <a:gd name="connsiteY5" fmla="*/ 12700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21167 w 3242734"/>
              <a:gd name="connsiteY5" fmla="*/ 12700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21167 w 3242734"/>
              <a:gd name="connsiteY5" fmla="*/ 12700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21167 w 3242734"/>
              <a:gd name="connsiteY5" fmla="*/ 12700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21167 w 3242734"/>
              <a:gd name="connsiteY5" fmla="*/ 12700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3171 w 3242734"/>
              <a:gd name="connsiteY5" fmla="*/ 10129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3171 w 3242734"/>
              <a:gd name="connsiteY5" fmla="*/ 10129 h 994833"/>
              <a:gd name="connsiteX6" fmla="*/ 0 w 3242734"/>
              <a:gd name="connsiteY6" fmla="*/ 994833 h 994833"/>
              <a:gd name="connsiteX0" fmla="*/ 0 w 3242734"/>
              <a:gd name="connsiteY0" fmla="*/ 994833 h 994833"/>
              <a:gd name="connsiteX1" fmla="*/ 2070100 w 3242734"/>
              <a:gd name="connsiteY1" fmla="*/ 986366 h 994833"/>
              <a:gd name="connsiteX2" fmla="*/ 2561167 w 3242734"/>
              <a:gd name="connsiteY2" fmla="*/ 749300 h 994833"/>
              <a:gd name="connsiteX3" fmla="*/ 2840567 w 3242734"/>
              <a:gd name="connsiteY3" fmla="*/ 258233 h 994833"/>
              <a:gd name="connsiteX4" fmla="*/ 3242734 w 3242734"/>
              <a:gd name="connsiteY4" fmla="*/ 0 h 994833"/>
              <a:gd name="connsiteX5" fmla="*/ 3171 w 3242734"/>
              <a:gd name="connsiteY5" fmla="*/ 10129 h 994833"/>
              <a:gd name="connsiteX6" fmla="*/ 0 w 3242734"/>
              <a:gd name="connsiteY6" fmla="*/ 994833 h 994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2734" h="994833">
                <a:moveTo>
                  <a:pt x="0" y="994833"/>
                </a:moveTo>
                <a:lnTo>
                  <a:pt x="2070100" y="986366"/>
                </a:lnTo>
                <a:cubicBezTo>
                  <a:pt x="2449689" y="928511"/>
                  <a:pt x="2436990" y="874888"/>
                  <a:pt x="2561167" y="749300"/>
                </a:cubicBezTo>
                <a:cubicBezTo>
                  <a:pt x="2685344" y="623712"/>
                  <a:pt x="2734382" y="406399"/>
                  <a:pt x="2840567" y="258233"/>
                </a:cubicBezTo>
                <a:cubicBezTo>
                  <a:pt x="2946752" y="110067"/>
                  <a:pt x="3120673" y="37395"/>
                  <a:pt x="3242734" y="0"/>
                </a:cubicBezTo>
                <a:lnTo>
                  <a:pt x="3171" y="10129"/>
                </a:lnTo>
                <a:lnTo>
                  <a:pt x="0" y="994833"/>
                </a:lnTo>
                <a:close/>
              </a:path>
            </a:pathLst>
          </a:custGeom>
          <a:solidFill>
            <a:srgbClr val="FC3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E2D3598-3AA6-47C6-BD00-F56B5E6E52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46" y="1900954"/>
            <a:ext cx="4604966" cy="28405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A8BCB19-4CCD-4D83-AE69-14B4C8434B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142" y="1226098"/>
            <a:ext cx="1268857" cy="49898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3AAE326-F004-4D4C-9546-2433474D6B1C}"/>
              </a:ext>
            </a:extLst>
          </p:cNvPr>
          <p:cNvSpPr/>
          <p:nvPr/>
        </p:nvSpPr>
        <p:spPr>
          <a:xfrm>
            <a:off x="3201004" y="4920950"/>
            <a:ext cx="20810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  <a:r>
              <a:rPr lang="en-US" altLang="zh-CN" sz="6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4???</a:t>
            </a:r>
            <a:endParaRPr lang="zh-CN" altLang="en-US" sz="60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C1B3C9A-E1D0-45E0-AC34-D61F22B9BED0}"/>
              </a:ext>
            </a:extLst>
          </p:cNvPr>
          <p:cNvSpPr/>
          <p:nvPr/>
        </p:nvSpPr>
        <p:spPr>
          <a:xfrm>
            <a:off x="994071" y="5077419"/>
            <a:ext cx="2653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直播间福利价：</a:t>
            </a:r>
            <a:endParaRPr lang="zh-CN" altLang="en-US" sz="28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FD30F2-F4E1-4BD3-B757-CA32C18110F8}"/>
              </a:ext>
            </a:extLst>
          </p:cNvPr>
          <p:cNvSpPr/>
          <p:nvPr/>
        </p:nvSpPr>
        <p:spPr>
          <a:xfrm>
            <a:off x="1384402" y="5477716"/>
            <a:ext cx="15199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strike="sngStrike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原价：￥</a:t>
            </a:r>
            <a:r>
              <a:rPr lang="en-US" altLang="zh-CN" sz="1600" strike="sngStrike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5599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A01820E3-B5B1-428C-AE5F-C16659A5C015}"/>
              </a:ext>
            </a:extLst>
          </p:cNvPr>
          <p:cNvSpPr/>
          <p:nvPr/>
        </p:nvSpPr>
        <p:spPr>
          <a:xfrm>
            <a:off x="6114147" y="2044085"/>
            <a:ext cx="5467350" cy="1628775"/>
          </a:xfrm>
          <a:prstGeom prst="roundRect">
            <a:avLst>
              <a:gd name="adj" fmla="val 5556"/>
            </a:avLst>
          </a:prstGeom>
          <a:gradFill rotWithShape="0">
            <a:gsLst>
              <a:gs pos="0">
                <a:srgbClr val="FC3A6F"/>
              </a:gs>
              <a:gs pos="100000">
                <a:srgbClr val="FE632C"/>
              </a:gs>
            </a:gsLst>
            <a:lin ang="0" scaled="0"/>
            <a:tileRect l="-111830" t="-125498" r="-11166" b="-195554"/>
          </a:gradFill>
          <a:ln>
            <a:gradFill>
              <a:gsLst>
                <a:gs pos="0">
                  <a:srgbClr val="FC3A6F"/>
                </a:gs>
                <a:gs pos="100000">
                  <a:srgbClr val="FE632C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413074F-1540-4AB6-9E4B-57E6655B9771}"/>
              </a:ext>
            </a:extLst>
          </p:cNvPr>
          <p:cNvSpPr/>
          <p:nvPr/>
        </p:nvSpPr>
        <p:spPr>
          <a:xfrm>
            <a:off x="6114147" y="3953847"/>
            <a:ext cx="5467350" cy="1628775"/>
          </a:xfrm>
          <a:prstGeom prst="roundRect">
            <a:avLst>
              <a:gd name="adj" fmla="val 5556"/>
            </a:avLst>
          </a:prstGeom>
          <a:gradFill rotWithShape="0">
            <a:gsLst>
              <a:gs pos="0">
                <a:srgbClr val="FC3A6F"/>
              </a:gs>
              <a:gs pos="100000">
                <a:srgbClr val="FE632C"/>
              </a:gs>
            </a:gsLst>
            <a:lin ang="0" scaled="0"/>
            <a:tileRect l="-111830" t="-125498" r="-11166" b="-195554"/>
          </a:gradFill>
          <a:ln>
            <a:gradFill>
              <a:gsLst>
                <a:gs pos="0">
                  <a:srgbClr val="FC3A6F"/>
                </a:gs>
                <a:gs pos="100000">
                  <a:srgbClr val="FE632C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C974930-56C6-420F-BC18-4C734AC447A8}"/>
              </a:ext>
            </a:extLst>
          </p:cNvPr>
          <p:cNvSpPr txBox="1"/>
          <p:nvPr/>
        </p:nvSpPr>
        <p:spPr>
          <a:xfrm>
            <a:off x="6201103" y="4039358"/>
            <a:ext cx="53896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自带</a:t>
            </a:r>
            <a:r>
              <a:rPr lang="en-US" altLang="zh-CN" sz="4800" dirty="0" err="1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无线投屏</a:t>
            </a:r>
            <a:r>
              <a:rPr lang="en-US" altLang="zh-CN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  <a:endParaRPr lang="zh-CN" altLang="en-US" sz="48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A10A279-40B9-46E9-9138-CF50D96F8EC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6031" y="728123"/>
            <a:ext cx="1371719" cy="504106"/>
          </a:xfrm>
          <a:custGeom>
            <a:avLst/>
            <a:gdLst>
              <a:gd name="connsiteX0" fmla="*/ 0 w 1371719"/>
              <a:gd name="connsiteY0" fmla="*/ 0 h 504106"/>
              <a:gd name="connsiteX1" fmla="*/ 1371719 w 1371719"/>
              <a:gd name="connsiteY1" fmla="*/ 0 h 504106"/>
              <a:gd name="connsiteX2" fmla="*/ 1371719 w 1371719"/>
              <a:gd name="connsiteY2" fmla="*/ 504106 h 504106"/>
              <a:gd name="connsiteX3" fmla="*/ 0 w 1371719"/>
              <a:gd name="connsiteY3" fmla="*/ 504106 h 50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719" h="504106">
                <a:moveTo>
                  <a:pt x="0" y="0"/>
                </a:moveTo>
                <a:lnTo>
                  <a:pt x="1371719" y="0"/>
                </a:lnTo>
                <a:lnTo>
                  <a:pt x="1371719" y="504106"/>
                </a:lnTo>
                <a:lnTo>
                  <a:pt x="0" y="504106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18FDB5-E034-4BAC-B0F7-D490450DFA25}"/>
              </a:ext>
            </a:extLst>
          </p:cNvPr>
          <p:cNvSpPr/>
          <p:nvPr/>
        </p:nvSpPr>
        <p:spPr>
          <a:xfrm>
            <a:off x="856034" y="1231388"/>
            <a:ext cx="4848861" cy="4780841"/>
          </a:xfrm>
          <a:prstGeom prst="rect">
            <a:avLst/>
          </a:prstGeom>
          <a:noFill/>
          <a:ln w="22225">
            <a:gradFill>
              <a:gsLst>
                <a:gs pos="52800">
                  <a:srgbClr val="FC3A6F"/>
                </a:gs>
                <a:gs pos="0">
                  <a:srgbClr val="FC3A6F"/>
                </a:gs>
                <a:gs pos="100000">
                  <a:srgbClr val="FC3A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352800C-8C79-4FC1-84B4-043BB5D2403F}"/>
              </a:ext>
            </a:extLst>
          </p:cNvPr>
          <p:cNvSpPr txBox="1"/>
          <p:nvPr/>
        </p:nvSpPr>
        <p:spPr>
          <a:xfrm>
            <a:off x="6201103" y="2129596"/>
            <a:ext cx="52934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白天开会不拉窗帘</a:t>
            </a:r>
            <a:r>
              <a:rPr lang="en-US" altLang="zh-CN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  <a:endParaRPr lang="zh-CN" altLang="en-US" sz="48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C06DD4E-E607-4F84-9F60-60DA136FF490}"/>
              </a:ext>
            </a:extLst>
          </p:cNvPr>
          <p:cNvSpPr/>
          <p:nvPr/>
        </p:nvSpPr>
        <p:spPr>
          <a:xfrm>
            <a:off x="6125260" y="3005380"/>
            <a:ext cx="5445125" cy="652998"/>
          </a:xfrm>
          <a:custGeom>
            <a:avLst/>
            <a:gdLst>
              <a:gd name="connsiteX0" fmla="*/ 0 w 5467350"/>
              <a:gd name="connsiteY0" fmla="*/ 0 h 652998"/>
              <a:gd name="connsiteX1" fmla="*/ 5467350 w 5467350"/>
              <a:gd name="connsiteY1" fmla="*/ 0 h 652998"/>
              <a:gd name="connsiteX2" fmla="*/ 5467350 w 5467350"/>
              <a:gd name="connsiteY2" fmla="*/ 562503 h 652998"/>
              <a:gd name="connsiteX3" fmla="*/ 5376855 w 5467350"/>
              <a:gd name="connsiteY3" fmla="*/ 652998 h 652998"/>
              <a:gd name="connsiteX4" fmla="*/ 90495 w 5467350"/>
              <a:gd name="connsiteY4" fmla="*/ 652998 h 652998"/>
              <a:gd name="connsiteX5" fmla="*/ 0 w 5467350"/>
              <a:gd name="connsiteY5" fmla="*/ 562503 h 65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7350" h="652998">
                <a:moveTo>
                  <a:pt x="0" y="0"/>
                </a:moveTo>
                <a:lnTo>
                  <a:pt x="5467350" y="0"/>
                </a:lnTo>
                <a:lnTo>
                  <a:pt x="5467350" y="562503"/>
                </a:lnTo>
                <a:cubicBezTo>
                  <a:pt x="5467350" y="612482"/>
                  <a:pt x="5426834" y="652998"/>
                  <a:pt x="5376855" y="652998"/>
                </a:cubicBezTo>
                <a:lnTo>
                  <a:pt x="90495" y="652998"/>
                </a:lnTo>
                <a:cubicBezTo>
                  <a:pt x="40516" y="652998"/>
                  <a:pt x="0" y="612482"/>
                  <a:pt x="0" y="5625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2EF332F6-ACD4-4A38-B46E-94797EF6AC23}"/>
              </a:ext>
            </a:extLst>
          </p:cNvPr>
          <p:cNvSpPr/>
          <p:nvPr/>
        </p:nvSpPr>
        <p:spPr>
          <a:xfrm>
            <a:off x="6298932" y="3121461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流明高亮度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D796533F-EBBD-4269-B206-63C468B0461F}"/>
              </a:ext>
            </a:extLst>
          </p:cNvPr>
          <p:cNvSpPr/>
          <p:nvPr/>
        </p:nvSpPr>
        <p:spPr>
          <a:xfrm>
            <a:off x="8011583" y="3124527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12000:1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高对比度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B64048F6-464A-4D92-8E0F-72D36187D92A}"/>
              </a:ext>
            </a:extLst>
          </p:cNvPr>
          <p:cNvSpPr/>
          <p:nvPr/>
        </p:nvSpPr>
        <p:spPr>
          <a:xfrm>
            <a:off x="9724235" y="3124527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倍大变焦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3223512F-7E44-4CB0-BF03-DF84253FDE07}"/>
              </a:ext>
            </a:extLst>
          </p:cNvPr>
          <p:cNvSpPr/>
          <p:nvPr/>
        </p:nvSpPr>
        <p:spPr>
          <a:xfrm>
            <a:off x="6125260" y="4920161"/>
            <a:ext cx="5445125" cy="652998"/>
          </a:xfrm>
          <a:custGeom>
            <a:avLst/>
            <a:gdLst>
              <a:gd name="connsiteX0" fmla="*/ 0 w 5467350"/>
              <a:gd name="connsiteY0" fmla="*/ 0 h 652998"/>
              <a:gd name="connsiteX1" fmla="*/ 5467350 w 5467350"/>
              <a:gd name="connsiteY1" fmla="*/ 0 h 652998"/>
              <a:gd name="connsiteX2" fmla="*/ 5467350 w 5467350"/>
              <a:gd name="connsiteY2" fmla="*/ 562503 h 652998"/>
              <a:gd name="connsiteX3" fmla="*/ 5376855 w 5467350"/>
              <a:gd name="connsiteY3" fmla="*/ 652998 h 652998"/>
              <a:gd name="connsiteX4" fmla="*/ 90495 w 5467350"/>
              <a:gd name="connsiteY4" fmla="*/ 652998 h 652998"/>
              <a:gd name="connsiteX5" fmla="*/ 0 w 5467350"/>
              <a:gd name="connsiteY5" fmla="*/ 562503 h 65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7350" h="652998">
                <a:moveTo>
                  <a:pt x="0" y="0"/>
                </a:moveTo>
                <a:lnTo>
                  <a:pt x="5467350" y="0"/>
                </a:lnTo>
                <a:lnTo>
                  <a:pt x="5467350" y="562503"/>
                </a:lnTo>
                <a:cubicBezTo>
                  <a:pt x="5467350" y="612482"/>
                  <a:pt x="5426834" y="652998"/>
                  <a:pt x="5376855" y="652998"/>
                </a:cubicBezTo>
                <a:lnTo>
                  <a:pt x="90495" y="652998"/>
                </a:lnTo>
                <a:cubicBezTo>
                  <a:pt x="40516" y="652998"/>
                  <a:pt x="0" y="612482"/>
                  <a:pt x="0" y="5625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43932237-FA47-4CFC-A706-17B5C322C408}"/>
              </a:ext>
            </a:extLst>
          </p:cNvPr>
          <p:cNvSpPr/>
          <p:nvPr/>
        </p:nvSpPr>
        <p:spPr>
          <a:xfrm>
            <a:off x="6298932" y="5052390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全设备无线投屏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1E9866C-4365-4BE5-A660-0F2B1FE37BE3}"/>
              </a:ext>
            </a:extLst>
          </p:cNvPr>
          <p:cNvSpPr/>
          <p:nvPr/>
        </p:nvSpPr>
        <p:spPr>
          <a:xfrm>
            <a:off x="8011583" y="5055456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主流系统全兼容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7E575D3B-14DE-4715-A882-0AF467CB3F8B}"/>
              </a:ext>
            </a:extLst>
          </p:cNvPr>
          <p:cNvSpPr/>
          <p:nvPr/>
        </p:nvSpPr>
        <p:spPr>
          <a:xfrm>
            <a:off x="9724235" y="5055456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盘文件即插即投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7A511BC-5258-4340-BF7B-E28B4D79FBB2}"/>
              </a:ext>
            </a:extLst>
          </p:cNvPr>
          <p:cNvCxnSpPr>
            <a:cxnSpLocks/>
          </p:cNvCxnSpPr>
          <p:nvPr/>
        </p:nvCxnSpPr>
        <p:spPr>
          <a:xfrm>
            <a:off x="8500533" y="6019850"/>
            <a:ext cx="2602498" cy="0"/>
          </a:xfrm>
          <a:prstGeom prst="line">
            <a:avLst/>
          </a:prstGeom>
          <a:ln>
            <a:solidFill>
              <a:srgbClr val="FE63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21D1D9A-E8E0-4418-88C6-FB98190A55F0}"/>
              </a:ext>
            </a:extLst>
          </p:cNvPr>
          <p:cNvGrpSpPr/>
          <p:nvPr/>
        </p:nvGrpSpPr>
        <p:grpSpPr>
          <a:xfrm>
            <a:off x="11073902" y="5874131"/>
            <a:ext cx="496483" cy="152199"/>
            <a:chOff x="2414165" y="853188"/>
            <a:chExt cx="496483" cy="152199"/>
          </a:xfrm>
          <a:solidFill>
            <a:srgbClr val="FD325E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257ECEA1-E799-417F-A0CC-B73599D6AE7A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2770003" y="853188"/>
              <a:ext cx="140645" cy="140645"/>
            </a:xfrm>
            <a:custGeom>
              <a:avLst/>
              <a:gdLst>
                <a:gd name="connsiteX0" fmla="*/ 0 w 1114425"/>
                <a:gd name="connsiteY0" fmla="*/ 216000 h 1114425"/>
                <a:gd name="connsiteX1" fmla="*/ 216000 w 1114425"/>
                <a:gd name="connsiteY1" fmla="*/ 0 h 1114425"/>
                <a:gd name="connsiteX2" fmla="*/ 898425 w 1114425"/>
                <a:gd name="connsiteY2" fmla="*/ 0 h 1114425"/>
                <a:gd name="connsiteX3" fmla="*/ 1114425 w 1114425"/>
                <a:gd name="connsiteY3" fmla="*/ 216000 h 1114425"/>
                <a:gd name="connsiteX4" fmla="*/ 898425 w 1114425"/>
                <a:gd name="connsiteY4" fmla="*/ 432000 h 1114425"/>
                <a:gd name="connsiteX5" fmla="*/ 432001 w 1114425"/>
                <a:gd name="connsiteY5" fmla="*/ 432000 h 1114425"/>
                <a:gd name="connsiteX6" fmla="*/ 432001 w 1114425"/>
                <a:gd name="connsiteY6" fmla="*/ 898425 h 1114425"/>
                <a:gd name="connsiteX7" fmla="*/ 216001 w 1114425"/>
                <a:gd name="connsiteY7" fmla="*/ 1114425 h 1114425"/>
                <a:gd name="connsiteX8" fmla="*/ 1 w 1114425"/>
                <a:gd name="connsiteY8" fmla="*/ 898425 h 1114425"/>
                <a:gd name="connsiteX9" fmla="*/ 1 w 1114425"/>
                <a:gd name="connsiteY9" fmla="*/ 216005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4425" h="1114425">
                  <a:moveTo>
                    <a:pt x="0" y="216000"/>
                  </a:moveTo>
                  <a:cubicBezTo>
                    <a:pt x="0" y="96706"/>
                    <a:pt x="96706" y="0"/>
                    <a:pt x="216000" y="0"/>
                  </a:cubicBezTo>
                  <a:lnTo>
                    <a:pt x="898425" y="0"/>
                  </a:lnTo>
                  <a:cubicBezTo>
                    <a:pt x="1017719" y="0"/>
                    <a:pt x="1114425" y="96706"/>
                    <a:pt x="1114425" y="216000"/>
                  </a:cubicBezTo>
                  <a:cubicBezTo>
                    <a:pt x="1114425" y="335294"/>
                    <a:pt x="1017719" y="432000"/>
                    <a:pt x="898425" y="432000"/>
                  </a:cubicBezTo>
                  <a:lnTo>
                    <a:pt x="432001" y="432000"/>
                  </a:lnTo>
                  <a:lnTo>
                    <a:pt x="432001" y="898425"/>
                  </a:lnTo>
                  <a:cubicBezTo>
                    <a:pt x="432001" y="1017720"/>
                    <a:pt x="335295" y="1114425"/>
                    <a:pt x="216001" y="1114425"/>
                  </a:cubicBezTo>
                  <a:cubicBezTo>
                    <a:pt x="96707" y="1114425"/>
                    <a:pt x="1" y="1017720"/>
                    <a:pt x="1" y="898425"/>
                  </a:cubicBezTo>
                  <a:lnTo>
                    <a:pt x="1" y="21600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C3A6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CE833DE-753A-43E8-99E9-02BD5C83E1B7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2601209" y="853310"/>
              <a:ext cx="140400" cy="140400"/>
            </a:xfrm>
            <a:custGeom>
              <a:avLst/>
              <a:gdLst>
                <a:gd name="connsiteX0" fmla="*/ 0 w 1114425"/>
                <a:gd name="connsiteY0" fmla="*/ 216000 h 1114425"/>
                <a:gd name="connsiteX1" fmla="*/ 216000 w 1114425"/>
                <a:gd name="connsiteY1" fmla="*/ 0 h 1114425"/>
                <a:gd name="connsiteX2" fmla="*/ 898425 w 1114425"/>
                <a:gd name="connsiteY2" fmla="*/ 0 h 1114425"/>
                <a:gd name="connsiteX3" fmla="*/ 1114425 w 1114425"/>
                <a:gd name="connsiteY3" fmla="*/ 216000 h 1114425"/>
                <a:gd name="connsiteX4" fmla="*/ 898425 w 1114425"/>
                <a:gd name="connsiteY4" fmla="*/ 432000 h 1114425"/>
                <a:gd name="connsiteX5" fmla="*/ 432001 w 1114425"/>
                <a:gd name="connsiteY5" fmla="*/ 432000 h 1114425"/>
                <a:gd name="connsiteX6" fmla="*/ 432001 w 1114425"/>
                <a:gd name="connsiteY6" fmla="*/ 898425 h 1114425"/>
                <a:gd name="connsiteX7" fmla="*/ 216001 w 1114425"/>
                <a:gd name="connsiteY7" fmla="*/ 1114425 h 1114425"/>
                <a:gd name="connsiteX8" fmla="*/ 1 w 1114425"/>
                <a:gd name="connsiteY8" fmla="*/ 898425 h 1114425"/>
                <a:gd name="connsiteX9" fmla="*/ 1 w 1114425"/>
                <a:gd name="connsiteY9" fmla="*/ 216005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4425" h="1114425">
                  <a:moveTo>
                    <a:pt x="0" y="216000"/>
                  </a:moveTo>
                  <a:cubicBezTo>
                    <a:pt x="0" y="96706"/>
                    <a:pt x="96706" y="0"/>
                    <a:pt x="216000" y="0"/>
                  </a:cubicBezTo>
                  <a:lnTo>
                    <a:pt x="898425" y="0"/>
                  </a:lnTo>
                  <a:cubicBezTo>
                    <a:pt x="1017719" y="0"/>
                    <a:pt x="1114425" y="96706"/>
                    <a:pt x="1114425" y="216000"/>
                  </a:cubicBezTo>
                  <a:cubicBezTo>
                    <a:pt x="1114425" y="335294"/>
                    <a:pt x="1017719" y="432000"/>
                    <a:pt x="898425" y="432000"/>
                  </a:cubicBezTo>
                  <a:lnTo>
                    <a:pt x="432001" y="432000"/>
                  </a:lnTo>
                  <a:lnTo>
                    <a:pt x="432001" y="898425"/>
                  </a:lnTo>
                  <a:cubicBezTo>
                    <a:pt x="432001" y="1017720"/>
                    <a:pt x="335295" y="1114425"/>
                    <a:pt x="216001" y="1114425"/>
                  </a:cubicBezTo>
                  <a:cubicBezTo>
                    <a:pt x="96707" y="1114425"/>
                    <a:pt x="1" y="1017720"/>
                    <a:pt x="1" y="898425"/>
                  </a:cubicBezTo>
                  <a:lnTo>
                    <a:pt x="1" y="216005"/>
                  </a:lnTo>
                  <a:close/>
                </a:path>
              </a:pathLst>
            </a:custGeom>
            <a:solidFill>
              <a:srgbClr val="FD325E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C3A6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DB6C13D1-2C25-4D2F-9A28-5E00A783EBB4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2414165" y="864987"/>
              <a:ext cx="140400" cy="140400"/>
            </a:xfrm>
            <a:custGeom>
              <a:avLst/>
              <a:gdLst>
                <a:gd name="connsiteX0" fmla="*/ 0 w 1114425"/>
                <a:gd name="connsiteY0" fmla="*/ 216000 h 1114425"/>
                <a:gd name="connsiteX1" fmla="*/ 216000 w 1114425"/>
                <a:gd name="connsiteY1" fmla="*/ 0 h 1114425"/>
                <a:gd name="connsiteX2" fmla="*/ 898425 w 1114425"/>
                <a:gd name="connsiteY2" fmla="*/ 0 h 1114425"/>
                <a:gd name="connsiteX3" fmla="*/ 1114425 w 1114425"/>
                <a:gd name="connsiteY3" fmla="*/ 216000 h 1114425"/>
                <a:gd name="connsiteX4" fmla="*/ 898425 w 1114425"/>
                <a:gd name="connsiteY4" fmla="*/ 432000 h 1114425"/>
                <a:gd name="connsiteX5" fmla="*/ 432001 w 1114425"/>
                <a:gd name="connsiteY5" fmla="*/ 432000 h 1114425"/>
                <a:gd name="connsiteX6" fmla="*/ 432001 w 1114425"/>
                <a:gd name="connsiteY6" fmla="*/ 898425 h 1114425"/>
                <a:gd name="connsiteX7" fmla="*/ 216001 w 1114425"/>
                <a:gd name="connsiteY7" fmla="*/ 1114425 h 1114425"/>
                <a:gd name="connsiteX8" fmla="*/ 1 w 1114425"/>
                <a:gd name="connsiteY8" fmla="*/ 898425 h 1114425"/>
                <a:gd name="connsiteX9" fmla="*/ 1 w 1114425"/>
                <a:gd name="connsiteY9" fmla="*/ 216005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4425" h="1114425">
                  <a:moveTo>
                    <a:pt x="0" y="216000"/>
                  </a:moveTo>
                  <a:cubicBezTo>
                    <a:pt x="0" y="96706"/>
                    <a:pt x="96706" y="0"/>
                    <a:pt x="216000" y="0"/>
                  </a:cubicBezTo>
                  <a:lnTo>
                    <a:pt x="898425" y="0"/>
                  </a:lnTo>
                  <a:cubicBezTo>
                    <a:pt x="1017719" y="0"/>
                    <a:pt x="1114425" y="96706"/>
                    <a:pt x="1114425" y="216000"/>
                  </a:cubicBezTo>
                  <a:cubicBezTo>
                    <a:pt x="1114425" y="335294"/>
                    <a:pt x="1017719" y="432000"/>
                    <a:pt x="898425" y="432000"/>
                  </a:cubicBezTo>
                  <a:lnTo>
                    <a:pt x="432001" y="432000"/>
                  </a:lnTo>
                  <a:lnTo>
                    <a:pt x="432001" y="898425"/>
                  </a:lnTo>
                  <a:cubicBezTo>
                    <a:pt x="432001" y="1017720"/>
                    <a:pt x="335295" y="1114425"/>
                    <a:pt x="216001" y="1114425"/>
                  </a:cubicBezTo>
                  <a:cubicBezTo>
                    <a:pt x="96707" y="1114425"/>
                    <a:pt x="1" y="1017720"/>
                    <a:pt x="1" y="898425"/>
                  </a:cubicBezTo>
                  <a:lnTo>
                    <a:pt x="1" y="216005"/>
                  </a:lnTo>
                  <a:close/>
                </a:path>
              </a:pathLst>
            </a:custGeom>
            <a:solidFill>
              <a:srgbClr val="FD325E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C3A6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AB4051C-9C8E-41E4-899B-A860ED645F9C}"/>
              </a:ext>
            </a:extLst>
          </p:cNvPr>
          <p:cNvSpPr txBox="1"/>
          <p:nvPr/>
        </p:nvSpPr>
        <p:spPr>
          <a:xfrm>
            <a:off x="9717323" y="5775502"/>
            <a:ext cx="11515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rgbClr val="FE632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进店选购</a:t>
            </a:r>
          </a:p>
        </p:txBody>
      </p:sp>
    </p:spTree>
    <p:extLst>
      <p:ext uri="{BB962C8B-B14F-4D97-AF65-F5344CB8AC3E}">
        <p14:creationId xmlns:p14="http://schemas.microsoft.com/office/powerpoint/2010/main" val="2245906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E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ABC3FAFD-0347-4B41-AE38-7A69B049F4FD}"/>
              </a:ext>
            </a:extLst>
          </p:cNvPr>
          <p:cNvSpPr>
            <a:spLocks noChangeAspect="1"/>
          </p:cNvSpPr>
          <p:nvPr/>
        </p:nvSpPr>
        <p:spPr>
          <a:xfrm flipV="1">
            <a:off x="-7562954" y="-5942086"/>
            <a:ext cx="21294924" cy="21245336"/>
          </a:xfrm>
          <a:custGeom>
            <a:avLst/>
            <a:gdLst>
              <a:gd name="connsiteX0" fmla="*/ 6820945 w 13767745"/>
              <a:gd name="connsiteY0" fmla="*/ 6878937 h 13735683"/>
              <a:gd name="connsiteX1" fmla="*/ 0 w 13767745"/>
              <a:gd name="connsiteY1" fmla="*/ 7377787 h 13735683"/>
              <a:gd name="connsiteX2" fmla="*/ 240737 w 13767745"/>
              <a:gd name="connsiteY2" fmla="*/ 8743073 h 13735683"/>
              <a:gd name="connsiteX3" fmla="*/ 6828535 w 13767745"/>
              <a:gd name="connsiteY3" fmla="*/ 6899791 h 13735683"/>
              <a:gd name="connsiteX4" fmla="*/ 589559 w 13767745"/>
              <a:gd name="connsiteY4" fmla="*/ 9701456 h 13735683"/>
              <a:gd name="connsiteX5" fmla="*/ 1282734 w 13767745"/>
              <a:gd name="connsiteY5" fmla="*/ 10902069 h 13735683"/>
              <a:gd name="connsiteX6" fmla="*/ 6820946 w 13767745"/>
              <a:gd name="connsiteY6" fmla="*/ 6856746 h 13735683"/>
              <a:gd name="connsiteX7" fmla="*/ 240738 w 13767745"/>
              <a:gd name="connsiteY7" fmla="*/ 4992610 h 13735683"/>
              <a:gd name="connsiteX8" fmla="*/ 1 w 13767745"/>
              <a:gd name="connsiteY8" fmla="*/ 6357896 h 13735683"/>
              <a:gd name="connsiteX9" fmla="*/ 6842800 w 13767745"/>
              <a:gd name="connsiteY9" fmla="*/ 6916790 h 13735683"/>
              <a:gd name="connsiteX10" fmla="*/ 1938308 w 13767745"/>
              <a:gd name="connsiteY10" fmla="*/ 11683350 h 13735683"/>
              <a:gd name="connsiteX11" fmla="*/ 3000312 w 13767745"/>
              <a:gd name="connsiteY11" fmla="*/ 12574477 h 13735683"/>
              <a:gd name="connsiteX12" fmla="*/ 6828536 w 13767745"/>
              <a:gd name="connsiteY12" fmla="*/ 6835893 h 13735683"/>
              <a:gd name="connsiteX13" fmla="*/ 1282735 w 13767745"/>
              <a:gd name="connsiteY13" fmla="*/ 2833615 h 13735683"/>
              <a:gd name="connsiteX14" fmla="*/ 589561 w 13767745"/>
              <a:gd name="connsiteY14" fmla="*/ 4034227 h 13735683"/>
              <a:gd name="connsiteX15" fmla="*/ 6862019 w 13767745"/>
              <a:gd name="connsiteY15" fmla="*/ 6927887 h 13735683"/>
              <a:gd name="connsiteX16" fmla="*/ 3883562 w 13767745"/>
              <a:gd name="connsiteY16" fmla="*/ 13084423 h 13735683"/>
              <a:gd name="connsiteX17" fmla="*/ 5186303 w 13767745"/>
              <a:gd name="connsiteY17" fmla="*/ 13558581 h 13735683"/>
              <a:gd name="connsiteX18" fmla="*/ 6842800 w 13767745"/>
              <a:gd name="connsiteY18" fmla="*/ 6818893 h 13735683"/>
              <a:gd name="connsiteX19" fmla="*/ 3000312 w 13767745"/>
              <a:gd name="connsiteY19" fmla="*/ 1161206 h 13735683"/>
              <a:gd name="connsiteX20" fmla="*/ 1938307 w 13767745"/>
              <a:gd name="connsiteY20" fmla="*/ 2052333 h 13735683"/>
              <a:gd name="connsiteX21" fmla="*/ 6883873 w 13767745"/>
              <a:gd name="connsiteY21" fmla="*/ 6931739 h 13735683"/>
              <a:gd name="connsiteX22" fmla="*/ 6190699 w 13767745"/>
              <a:gd name="connsiteY22" fmla="*/ 13735683 h 13735683"/>
              <a:gd name="connsiteX23" fmla="*/ 7577047 w 13767745"/>
              <a:gd name="connsiteY23" fmla="*/ 13735683 h 13735683"/>
              <a:gd name="connsiteX24" fmla="*/ 9884182 w 13767745"/>
              <a:gd name="connsiteY24" fmla="*/ 13084423 h 13735683"/>
              <a:gd name="connsiteX25" fmla="*/ 6905727 w 13767745"/>
              <a:gd name="connsiteY25" fmla="*/ 6927886 h 13735683"/>
              <a:gd name="connsiteX26" fmla="*/ 8581443 w 13767745"/>
              <a:gd name="connsiteY26" fmla="*/ 13558581 h 13735683"/>
              <a:gd name="connsiteX27" fmla="*/ 5186302 w 13767745"/>
              <a:gd name="connsiteY27" fmla="*/ 177102 h 13735683"/>
              <a:gd name="connsiteX28" fmla="*/ 3883562 w 13767745"/>
              <a:gd name="connsiteY28" fmla="*/ 651261 h 13735683"/>
              <a:gd name="connsiteX29" fmla="*/ 6862018 w 13767745"/>
              <a:gd name="connsiteY29" fmla="*/ 6807797 h 13735683"/>
              <a:gd name="connsiteX30" fmla="*/ 7577046 w 13767745"/>
              <a:gd name="connsiteY30" fmla="*/ 1 h 13735683"/>
              <a:gd name="connsiteX31" fmla="*/ 6190698 w 13767745"/>
              <a:gd name="connsiteY31" fmla="*/ 0 h 13735683"/>
              <a:gd name="connsiteX32" fmla="*/ 6883872 w 13767745"/>
              <a:gd name="connsiteY32" fmla="*/ 6803944 h 13735683"/>
              <a:gd name="connsiteX33" fmla="*/ 11829437 w 13767745"/>
              <a:gd name="connsiteY33" fmla="*/ 11683351 h 13735683"/>
              <a:gd name="connsiteX34" fmla="*/ 6924944 w 13767745"/>
              <a:gd name="connsiteY34" fmla="*/ 6916790 h 13735683"/>
              <a:gd name="connsiteX35" fmla="*/ 10767432 w 13767745"/>
              <a:gd name="connsiteY35" fmla="*/ 12574477 h 13735683"/>
              <a:gd name="connsiteX36" fmla="*/ 9884183 w 13767745"/>
              <a:gd name="connsiteY36" fmla="*/ 651261 h 13735683"/>
              <a:gd name="connsiteX37" fmla="*/ 8581442 w 13767745"/>
              <a:gd name="connsiteY37" fmla="*/ 177102 h 13735683"/>
              <a:gd name="connsiteX38" fmla="*/ 6905726 w 13767745"/>
              <a:gd name="connsiteY38" fmla="*/ 6807798 h 13735683"/>
              <a:gd name="connsiteX39" fmla="*/ 13178185 w 13767745"/>
              <a:gd name="connsiteY39" fmla="*/ 9701457 h 13735683"/>
              <a:gd name="connsiteX40" fmla="*/ 6939209 w 13767745"/>
              <a:gd name="connsiteY40" fmla="*/ 6899792 h 13735683"/>
              <a:gd name="connsiteX41" fmla="*/ 12485011 w 13767745"/>
              <a:gd name="connsiteY41" fmla="*/ 10902069 h 13735683"/>
              <a:gd name="connsiteX42" fmla="*/ 11829438 w 13767745"/>
              <a:gd name="connsiteY42" fmla="*/ 2052333 h 13735683"/>
              <a:gd name="connsiteX43" fmla="*/ 10767435 w 13767745"/>
              <a:gd name="connsiteY43" fmla="*/ 1161206 h 13735683"/>
              <a:gd name="connsiteX44" fmla="*/ 6924945 w 13767745"/>
              <a:gd name="connsiteY44" fmla="*/ 6818893 h 13735683"/>
              <a:gd name="connsiteX45" fmla="*/ 13767745 w 13767745"/>
              <a:gd name="connsiteY45" fmla="*/ 7377787 h 13735683"/>
              <a:gd name="connsiteX46" fmla="*/ 6946800 w 13767745"/>
              <a:gd name="connsiteY46" fmla="*/ 6878937 h 13735683"/>
              <a:gd name="connsiteX47" fmla="*/ 13527009 w 13767745"/>
              <a:gd name="connsiteY47" fmla="*/ 8743073 h 13735683"/>
              <a:gd name="connsiteX48" fmla="*/ 13178186 w 13767745"/>
              <a:gd name="connsiteY48" fmla="*/ 4034227 h 13735683"/>
              <a:gd name="connsiteX49" fmla="*/ 12485011 w 13767745"/>
              <a:gd name="connsiteY49" fmla="*/ 2833614 h 13735683"/>
              <a:gd name="connsiteX50" fmla="*/ 6939210 w 13767745"/>
              <a:gd name="connsiteY50" fmla="*/ 6835892 h 13735683"/>
              <a:gd name="connsiteX51" fmla="*/ 13527009 w 13767745"/>
              <a:gd name="connsiteY51" fmla="*/ 4992609 h 13735683"/>
              <a:gd name="connsiteX52" fmla="*/ 6946800 w 13767745"/>
              <a:gd name="connsiteY52" fmla="*/ 6856746 h 13735683"/>
              <a:gd name="connsiteX53" fmla="*/ 13767745 w 13767745"/>
              <a:gd name="connsiteY53" fmla="*/ 6357896 h 13735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767745" h="13735683">
                <a:moveTo>
                  <a:pt x="6820945" y="6878937"/>
                </a:moveTo>
                <a:lnTo>
                  <a:pt x="0" y="7377787"/>
                </a:lnTo>
                <a:lnTo>
                  <a:pt x="240737" y="8743073"/>
                </a:lnTo>
                <a:close/>
                <a:moveTo>
                  <a:pt x="6828535" y="6899791"/>
                </a:moveTo>
                <a:lnTo>
                  <a:pt x="589559" y="9701456"/>
                </a:lnTo>
                <a:lnTo>
                  <a:pt x="1282734" y="10902069"/>
                </a:lnTo>
                <a:close/>
                <a:moveTo>
                  <a:pt x="6820946" y="6856746"/>
                </a:moveTo>
                <a:lnTo>
                  <a:pt x="240738" y="4992610"/>
                </a:lnTo>
                <a:lnTo>
                  <a:pt x="1" y="6357896"/>
                </a:lnTo>
                <a:close/>
                <a:moveTo>
                  <a:pt x="6842800" y="6916790"/>
                </a:moveTo>
                <a:lnTo>
                  <a:pt x="1938308" y="11683350"/>
                </a:lnTo>
                <a:lnTo>
                  <a:pt x="3000312" y="12574477"/>
                </a:lnTo>
                <a:close/>
                <a:moveTo>
                  <a:pt x="6828536" y="6835893"/>
                </a:moveTo>
                <a:lnTo>
                  <a:pt x="1282735" y="2833615"/>
                </a:lnTo>
                <a:lnTo>
                  <a:pt x="589561" y="4034227"/>
                </a:lnTo>
                <a:close/>
                <a:moveTo>
                  <a:pt x="6862019" y="6927887"/>
                </a:moveTo>
                <a:lnTo>
                  <a:pt x="3883562" y="13084423"/>
                </a:lnTo>
                <a:lnTo>
                  <a:pt x="5186303" y="13558581"/>
                </a:lnTo>
                <a:close/>
                <a:moveTo>
                  <a:pt x="6842800" y="6818893"/>
                </a:moveTo>
                <a:lnTo>
                  <a:pt x="3000312" y="1161206"/>
                </a:lnTo>
                <a:lnTo>
                  <a:pt x="1938307" y="2052333"/>
                </a:lnTo>
                <a:close/>
                <a:moveTo>
                  <a:pt x="6883873" y="6931739"/>
                </a:moveTo>
                <a:lnTo>
                  <a:pt x="6190699" y="13735683"/>
                </a:lnTo>
                <a:lnTo>
                  <a:pt x="7577047" y="13735683"/>
                </a:lnTo>
                <a:close/>
                <a:moveTo>
                  <a:pt x="9884182" y="13084423"/>
                </a:moveTo>
                <a:lnTo>
                  <a:pt x="6905727" y="6927886"/>
                </a:lnTo>
                <a:lnTo>
                  <a:pt x="8581443" y="13558581"/>
                </a:lnTo>
                <a:close/>
                <a:moveTo>
                  <a:pt x="5186302" y="177102"/>
                </a:moveTo>
                <a:lnTo>
                  <a:pt x="3883562" y="651261"/>
                </a:lnTo>
                <a:lnTo>
                  <a:pt x="6862018" y="6807797"/>
                </a:lnTo>
                <a:close/>
                <a:moveTo>
                  <a:pt x="7577046" y="1"/>
                </a:moveTo>
                <a:lnTo>
                  <a:pt x="6190698" y="0"/>
                </a:lnTo>
                <a:lnTo>
                  <a:pt x="6883872" y="6803944"/>
                </a:lnTo>
                <a:close/>
                <a:moveTo>
                  <a:pt x="11829437" y="11683351"/>
                </a:moveTo>
                <a:lnTo>
                  <a:pt x="6924944" y="6916790"/>
                </a:lnTo>
                <a:lnTo>
                  <a:pt x="10767432" y="12574477"/>
                </a:lnTo>
                <a:close/>
                <a:moveTo>
                  <a:pt x="9884183" y="651261"/>
                </a:moveTo>
                <a:lnTo>
                  <a:pt x="8581442" y="177102"/>
                </a:lnTo>
                <a:lnTo>
                  <a:pt x="6905726" y="6807798"/>
                </a:lnTo>
                <a:close/>
                <a:moveTo>
                  <a:pt x="13178185" y="9701457"/>
                </a:moveTo>
                <a:lnTo>
                  <a:pt x="6939209" y="6899792"/>
                </a:lnTo>
                <a:lnTo>
                  <a:pt x="12485011" y="10902069"/>
                </a:lnTo>
                <a:close/>
                <a:moveTo>
                  <a:pt x="11829438" y="2052333"/>
                </a:moveTo>
                <a:lnTo>
                  <a:pt x="10767435" y="1161206"/>
                </a:lnTo>
                <a:lnTo>
                  <a:pt x="6924945" y="6818893"/>
                </a:lnTo>
                <a:close/>
                <a:moveTo>
                  <a:pt x="13767745" y="7377787"/>
                </a:moveTo>
                <a:lnTo>
                  <a:pt x="6946800" y="6878937"/>
                </a:lnTo>
                <a:lnTo>
                  <a:pt x="13527009" y="8743073"/>
                </a:lnTo>
                <a:close/>
                <a:moveTo>
                  <a:pt x="13178186" y="4034227"/>
                </a:moveTo>
                <a:lnTo>
                  <a:pt x="12485011" y="2833614"/>
                </a:lnTo>
                <a:lnTo>
                  <a:pt x="6939210" y="6835892"/>
                </a:lnTo>
                <a:close/>
                <a:moveTo>
                  <a:pt x="13527009" y="4992609"/>
                </a:moveTo>
                <a:lnTo>
                  <a:pt x="6946800" y="6856746"/>
                </a:lnTo>
                <a:lnTo>
                  <a:pt x="13767745" y="6357896"/>
                </a:lnTo>
                <a:close/>
              </a:path>
            </a:pathLst>
          </a:custGeom>
          <a:solidFill>
            <a:srgbClr val="FAE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8B07BFD-8DB0-45B7-BBED-D8B52AF8CD68}"/>
              </a:ext>
            </a:extLst>
          </p:cNvPr>
          <p:cNvGrpSpPr/>
          <p:nvPr/>
        </p:nvGrpSpPr>
        <p:grpSpPr>
          <a:xfrm>
            <a:off x="6132704" y="579983"/>
            <a:ext cx="5692983" cy="1550473"/>
            <a:chOff x="6132704" y="770021"/>
            <a:chExt cx="5692983" cy="155047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FB6C560D-1004-4850-818D-D70CCCB7CAD0}"/>
                </a:ext>
              </a:extLst>
            </p:cNvPr>
            <p:cNvSpPr/>
            <p:nvPr/>
          </p:nvSpPr>
          <p:spPr>
            <a:xfrm>
              <a:off x="6132704" y="791038"/>
              <a:ext cx="5692983" cy="152945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2B3FBF97-64EB-443D-823A-6684EEC31F0F}"/>
                </a:ext>
              </a:extLst>
            </p:cNvPr>
            <p:cNvSpPr/>
            <p:nvPr/>
          </p:nvSpPr>
          <p:spPr>
            <a:xfrm>
              <a:off x="6132704" y="770021"/>
              <a:ext cx="5692983" cy="1415422"/>
            </a:xfrm>
            <a:prstGeom prst="roundRect">
              <a:avLst/>
            </a:prstGeom>
            <a:solidFill>
              <a:srgbClr val="FFEE24"/>
            </a:solid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6D26E96-BB3F-441F-905E-F7A9D71F8D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83" y="2713265"/>
            <a:ext cx="5294301" cy="326571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13BB861-B2C1-4154-9ED2-51BBB513F2D9}"/>
              </a:ext>
            </a:extLst>
          </p:cNvPr>
          <p:cNvGrpSpPr/>
          <p:nvPr/>
        </p:nvGrpSpPr>
        <p:grpSpPr>
          <a:xfrm>
            <a:off x="581217" y="580845"/>
            <a:ext cx="4915633" cy="1293675"/>
            <a:chOff x="1062103" y="580845"/>
            <a:chExt cx="4915633" cy="129367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FA6C06C-740D-44C1-8898-D65491B8F9F7}"/>
                </a:ext>
              </a:extLst>
            </p:cNvPr>
            <p:cNvSpPr/>
            <p:nvPr/>
          </p:nvSpPr>
          <p:spPr>
            <a:xfrm>
              <a:off x="1062103" y="653037"/>
              <a:ext cx="3247254" cy="1221483"/>
            </a:xfrm>
            <a:custGeom>
              <a:avLst/>
              <a:gdLst>
                <a:gd name="connsiteX0" fmla="*/ 368933 w 3247254"/>
                <a:gd name="connsiteY0" fmla="*/ 0 h 1221483"/>
                <a:gd name="connsiteX1" fmla="*/ 3247254 w 3247254"/>
                <a:gd name="connsiteY1" fmla="*/ 0 h 1221483"/>
                <a:gd name="connsiteX2" fmla="*/ 3247254 w 3247254"/>
                <a:gd name="connsiteY2" fmla="*/ 1031186 h 1221483"/>
                <a:gd name="connsiteX3" fmla="*/ 1458304 w 3247254"/>
                <a:gd name="connsiteY3" fmla="*/ 1031186 h 1221483"/>
                <a:gd name="connsiteX4" fmla="*/ 1470004 w 3247254"/>
                <a:gd name="connsiteY4" fmla="*/ 1221483 h 1221483"/>
                <a:gd name="connsiteX5" fmla="*/ 1204669 w 3247254"/>
                <a:gd name="connsiteY5" fmla="*/ 1031186 h 1221483"/>
                <a:gd name="connsiteX6" fmla="*/ 368933 w 3247254"/>
                <a:gd name="connsiteY6" fmla="*/ 1031186 h 1221483"/>
                <a:gd name="connsiteX7" fmla="*/ 0 w 3247254"/>
                <a:gd name="connsiteY7" fmla="*/ 656206 h 1221483"/>
                <a:gd name="connsiteX8" fmla="*/ 0 w 3247254"/>
                <a:gd name="connsiteY8" fmla="*/ 374980 h 1221483"/>
                <a:gd name="connsiteX9" fmla="*/ 368933 w 3247254"/>
                <a:gd name="connsiteY9" fmla="*/ 0 h 1221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7254" h="1221483">
                  <a:moveTo>
                    <a:pt x="368933" y="0"/>
                  </a:moveTo>
                  <a:lnTo>
                    <a:pt x="3247254" y="0"/>
                  </a:lnTo>
                  <a:lnTo>
                    <a:pt x="3247254" y="1031186"/>
                  </a:lnTo>
                  <a:lnTo>
                    <a:pt x="1458304" y="1031186"/>
                  </a:lnTo>
                  <a:lnTo>
                    <a:pt x="1470004" y="1221483"/>
                  </a:lnTo>
                  <a:lnTo>
                    <a:pt x="1204669" y="1031186"/>
                  </a:lnTo>
                  <a:lnTo>
                    <a:pt x="368933" y="1031186"/>
                  </a:lnTo>
                  <a:cubicBezTo>
                    <a:pt x="165177" y="1031186"/>
                    <a:pt x="0" y="863302"/>
                    <a:pt x="0" y="656206"/>
                  </a:cubicBezTo>
                  <a:lnTo>
                    <a:pt x="0" y="374980"/>
                  </a:lnTo>
                  <a:cubicBezTo>
                    <a:pt x="0" y="167885"/>
                    <a:pt x="165177" y="0"/>
                    <a:pt x="368933" y="0"/>
                  </a:cubicBezTo>
                  <a:close/>
                </a:path>
              </a:pathLst>
            </a:custGeom>
            <a:pattFill prst="wdDnDiag">
              <a:fgClr>
                <a:srgbClr val="000002"/>
              </a:fgClr>
              <a:bgClr>
                <a:schemeClr val="bg1"/>
              </a:bgClr>
            </a:patt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D510F73-7B79-4DBC-BD84-8AFC49C27525}"/>
                </a:ext>
              </a:extLst>
            </p:cNvPr>
            <p:cNvSpPr/>
            <p:nvPr/>
          </p:nvSpPr>
          <p:spPr>
            <a:xfrm>
              <a:off x="1062103" y="580845"/>
              <a:ext cx="3247254" cy="1221483"/>
            </a:xfrm>
            <a:custGeom>
              <a:avLst/>
              <a:gdLst>
                <a:gd name="connsiteX0" fmla="*/ 368933 w 3247254"/>
                <a:gd name="connsiteY0" fmla="*/ 0 h 1221483"/>
                <a:gd name="connsiteX1" fmla="*/ 3247254 w 3247254"/>
                <a:gd name="connsiteY1" fmla="*/ 0 h 1221483"/>
                <a:gd name="connsiteX2" fmla="*/ 3247254 w 3247254"/>
                <a:gd name="connsiteY2" fmla="*/ 1031186 h 1221483"/>
                <a:gd name="connsiteX3" fmla="*/ 1458304 w 3247254"/>
                <a:gd name="connsiteY3" fmla="*/ 1031186 h 1221483"/>
                <a:gd name="connsiteX4" fmla="*/ 1470004 w 3247254"/>
                <a:gd name="connsiteY4" fmla="*/ 1221483 h 1221483"/>
                <a:gd name="connsiteX5" fmla="*/ 1204669 w 3247254"/>
                <a:gd name="connsiteY5" fmla="*/ 1031186 h 1221483"/>
                <a:gd name="connsiteX6" fmla="*/ 368933 w 3247254"/>
                <a:gd name="connsiteY6" fmla="*/ 1031186 h 1221483"/>
                <a:gd name="connsiteX7" fmla="*/ 0 w 3247254"/>
                <a:gd name="connsiteY7" fmla="*/ 656206 h 1221483"/>
                <a:gd name="connsiteX8" fmla="*/ 0 w 3247254"/>
                <a:gd name="connsiteY8" fmla="*/ 374980 h 1221483"/>
                <a:gd name="connsiteX9" fmla="*/ 368933 w 3247254"/>
                <a:gd name="connsiteY9" fmla="*/ 0 h 1221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7254" h="1221483">
                  <a:moveTo>
                    <a:pt x="368933" y="0"/>
                  </a:moveTo>
                  <a:lnTo>
                    <a:pt x="3247254" y="0"/>
                  </a:lnTo>
                  <a:lnTo>
                    <a:pt x="3247254" y="1031186"/>
                  </a:lnTo>
                  <a:lnTo>
                    <a:pt x="1458304" y="1031186"/>
                  </a:lnTo>
                  <a:lnTo>
                    <a:pt x="1470004" y="1221483"/>
                  </a:lnTo>
                  <a:lnTo>
                    <a:pt x="1204669" y="1031186"/>
                  </a:lnTo>
                  <a:lnTo>
                    <a:pt x="368933" y="1031186"/>
                  </a:lnTo>
                  <a:cubicBezTo>
                    <a:pt x="165177" y="1031186"/>
                    <a:pt x="0" y="863302"/>
                    <a:pt x="0" y="656206"/>
                  </a:cubicBezTo>
                  <a:lnTo>
                    <a:pt x="0" y="374980"/>
                  </a:lnTo>
                  <a:cubicBezTo>
                    <a:pt x="0" y="167885"/>
                    <a:pt x="165177" y="0"/>
                    <a:pt x="368933" y="0"/>
                  </a:cubicBezTo>
                  <a:close/>
                </a:path>
              </a:pathLst>
            </a:custGeom>
            <a:solidFill>
              <a:srgbClr val="0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1CA64D8E-F361-4307-B788-BBF151EF3D94}"/>
                </a:ext>
              </a:extLst>
            </p:cNvPr>
            <p:cNvSpPr/>
            <p:nvPr/>
          </p:nvSpPr>
          <p:spPr>
            <a:xfrm>
              <a:off x="4393578" y="674910"/>
              <a:ext cx="1584158" cy="1199610"/>
            </a:xfrm>
            <a:custGeom>
              <a:avLst/>
              <a:gdLst>
                <a:gd name="connsiteX0" fmla="*/ 0 w 1584158"/>
                <a:gd name="connsiteY0" fmla="*/ 0 h 1199610"/>
                <a:gd name="connsiteX1" fmla="*/ 1215225 w 1584158"/>
                <a:gd name="connsiteY1" fmla="*/ 0 h 1199610"/>
                <a:gd name="connsiteX2" fmla="*/ 1584158 w 1584158"/>
                <a:gd name="connsiteY2" fmla="*/ 374980 h 1199610"/>
                <a:gd name="connsiteX3" fmla="*/ 1584158 w 1584158"/>
                <a:gd name="connsiteY3" fmla="*/ 656206 h 1199610"/>
                <a:gd name="connsiteX4" fmla="*/ 1215225 w 1584158"/>
                <a:gd name="connsiteY4" fmla="*/ 1031186 h 1199610"/>
                <a:gd name="connsiteX5" fmla="*/ 847043 w 1584158"/>
                <a:gd name="connsiteY5" fmla="*/ 1031186 h 1199610"/>
                <a:gd name="connsiteX6" fmla="*/ 652824 w 1584158"/>
                <a:gd name="connsiteY6" fmla="*/ 1199610 h 1199610"/>
                <a:gd name="connsiteX7" fmla="*/ 648727 w 1584158"/>
                <a:gd name="connsiteY7" fmla="*/ 1031186 h 1199610"/>
                <a:gd name="connsiteX8" fmla="*/ 0 w 1584158"/>
                <a:gd name="connsiteY8" fmla="*/ 1031186 h 119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4158" h="1199610">
                  <a:moveTo>
                    <a:pt x="0" y="0"/>
                  </a:moveTo>
                  <a:lnTo>
                    <a:pt x="1215225" y="0"/>
                  </a:lnTo>
                  <a:cubicBezTo>
                    <a:pt x="1418981" y="0"/>
                    <a:pt x="1584158" y="167885"/>
                    <a:pt x="1584158" y="374980"/>
                  </a:cubicBezTo>
                  <a:lnTo>
                    <a:pt x="1584158" y="656206"/>
                  </a:lnTo>
                  <a:cubicBezTo>
                    <a:pt x="1584158" y="863302"/>
                    <a:pt x="1418981" y="1031186"/>
                    <a:pt x="1215225" y="1031186"/>
                  </a:cubicBezTo>
                  <a:lnTo>
                    <a:pt x="847043" y="1031186"/>
                  </a:lnTo>
                  <a:lnTo>
                    <a:pt x="652824" y="1199610"/>
                  </a:lnTo>
                  <a:lnTo>
                    <a:pt x="648727" y="1031186"/>
                  </a:lnTo>
                  <a:lnTo>
                    <a:pt x="0" y="1031186"/>
                  </a:lnTo>
                  <a:close/>
                </a:path>
              </a:pathLst>
            </a:custGeom>
            <a:pattFill prst="wdDnDiag">
              <a:fgClr>
                <a:srgbClr val="000002"/>
              </a:fgClr>
              <a:bgClr>
                <a:schemeClr val="bg1"/>
              </a:bgClr>
            </a:patt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C62A8960-E66D-426C-A5CF-4A08E2722F5D}"/>
                </a:ext>
              </a:extLst>
            </p:cNvPr>
            <p:cNvSpPr/>
            <p:nvPr/>
          </p:nvSpPr>
          <p:spPr>
            <a:xfrm>
              <a:off x="4393578" y="580845"/>
              <a:ext cx="1584158" cy="1199610"/>
            </a:xfrm>
            <a:custGeom>
              <a:avLst/>
              <a:gdLst>
                <a:gd name="connsiteX0" fmla="*/ 0 w 1584158"/>
                <a:gd name="connsiteY0" fmla="*/ 0 h 1199610"/>
                <a:gd name="connsiteX1" fmla="*/ 1215225 w 1584158"/>
                <a:gd name="connsiteY1" fmla="*/ 0 h 1199610"/>
                <a:gd name="connsiteX2" fmla="*/ 1584158 w 1584158"/>
                <a:gd name="connsiteY2" fmla="*/ 374980 h 1199610"/>
                <a:gd name="connsiteX3" fmla="*/ 1584158 w 1584158"/>
                <a:gd name="connsiteY3" fmla="*/ 656206 h 1199610"/>
                <a:gd name="connsiteX4" fmla="*/ 1215225 w 1584158"/>
                <a:gd name="connsiteY4" fmla="*/ 1031186 h 1199610"/>
                <a:gd name="connsiteX5" fmla="*/ 847043 w 1584158"/>
                <a:gd name="connsiteY5" fmla="*/ 1031186 h 1199610"/>
                <a:gd name="connsiteX6" fmla="*/ 652824 w 1584158"/>
                <a:gd name="connsiteY6" fmla="*/ 1199610 h 1199610"/>
                <a:gd name="connsiteX7" fmla="*/ 648727 w 1584158"/>
                <a:gd name="connsiteY7" fmla="*/ 1031186 h 1199610"/>
                <a:gd name="connsiteX8" fmla="*/ 0 w 1584158"/>
                <a:gd name="connsiteY8" fmla="*/ 1031186 h 119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4158" h="1199610">
                  <a:moveTo>
                    <a:pt x="0" y="0"/>
                  </a:moveTo>
                  <a:lnTo>
                    <a:pt x="1215225" y="0"/>
                  </a:lnTo>
                  <a:cubicBezTo>
                    <a:pt x="1418981" y="0"/>
                    <a:pt x="1584158" y="167885"/>
                    <a:pt x="1584158" y="374980"/>
                  </a:cubicBezTo>
                  <a:lnTo>
                    <a:pt x="1584158" y="656206"/>
                  </a:lnTo>
                  <a:cubicBezTo>
                    <a:pt x="1584158" y="863302"/>
                    <a:pt x="1418981" y="1031186"/>
                    <a:pt x="1215225" y="1031186"/>
                  </a:cubicBezTo>
                  <a:lnTo>
                    <a:pt x="847043" y="1031186"/>
                  </a:lnTo>
                  <a:lnTo>
                    <a:pt x="652824" y="1199610"/>
                  </a:lnTo>
                  <a:lnTo>
                    <a:pt x="648727" y="1031186"/>
                  </a:lnTo>
                  <a:lnTo>
                    <a:pt x="0" y="1031186"/>
                  </a:lnTo>
                  <a:close/>
                </a:path>
              </a:pathLst>
            </a:custGeom>
            <a:solidFill>
              <a:srgbClr val="B153FB"/>
            </a:solid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06942297-5A68-455F-B9DA-9F35146FF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8217" y="955577"/>
              <a:ext cx="1251534" cy="358672"/>
            </a:xfrm>
            <a:prstGeom prst="rect">
              <a:avLst/>
            </a:prstGeom>
            <a:noFill/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8B2D687-42ED-4F71-8906-198A30B7A9E9}"/>
              </a:ext>
            </a:extLst>
          </p:cNvPr>
          <p:cNvGrpSpPr/>
          <p:nvPr/>
        </p:nvGrpSpPr>
        <p:grpSpPr>
          <a:xfrm>
            <a:off x="-338091" y="1478175"/>
            <a:ext cx="6754249" cy="1258896"/>
            <a:chOff x="167239" y="1478175"/>
            <a:chExt cx="6754249" cy="125889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8D70D8F-5A28-44BD-B5E0-9098013A8706}"/>
                </a:ext>
              </a:extLst>
            </p:cNvPr>
            <p:cNvSpPr txBox="1"/>
            <p:nvPr/>
          </p:nvSpPr>
          <p:spPr>
            <a:xfrm>
              <a:off x="182124" y="1501348"/>
              <a:ext cx="6739364" cy="1235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4400" dirty="0">
                  <a:ln>
                    <a:solidFill>
                      <a:srgbClr val="000002"/>
                    </a:solidFill>
                  </a:ln>
                  <a:solidFill>
                    <a:srgbClr val="B153FB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明基智能投影机</a:t>
              </a:r>
              <a:r>
                <a:rPr lang="en-US" altLang="zh-CN" sz="4400" dirty="0">
                  <a:ln>
                    <a:solidFill>
                      <a:srgbClr val="000002"/>
                    </a:solidFill>
                  </a:ln>
                  <a:solidFill>
                    <a:srgbClr val="B153FB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r>
                <a:rPr lang="zh-CN" altLang="en-US" sz="4400" dirty="0">
                  <a:ln>
                    <a:solidFill>
                      <a:srgbClr val="000002"/>
                    </a:solidFill>
                  </a:ln>
                  <a:solidFill>
                    <a:srgbClr val="B153FB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  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D8444F6-1F57-4894-B2BD-BC2D9957AA0C}"/>
                </a:ext>
              </a:extLst>
            </p:cNvPr>
            <p:cNvSpPr txBox="1"/>
            <p:nvPr/>
          </p:nvSpPr>
          <p:spPr>
            <a:xfrm>
              <a:off x="167239" y="1478175"/>
              <a:ext cx="6739364" cy="1235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4400" dirty="0">
                  <a:ln>
                    <a:solidFill>
                      <a:srgbClr val="000002"/>
                    </a:solidFill>
                  </a:ln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明基智能投影机</a:t>
              </a:r>
              <a:r>
                <a:rPr lang="en-US" altLang="zh-CN" sz="4400" dirty="0">
                  <a:ln>
                    <a:solidFill>
                      <a:srgbClr val="000002"/>
                    </a:solidFill>
                  </a:ln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r>
                <a:rPr lang="zh-CN" altLang="en-US" sz="4400" dirty="0">
                  <a:ln>
                    <a:solidFill>
                      <a:srgbClr val="000002"/>
                    </a:solidFill>
                  </a:ln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  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2D926F0-D3BB-4FA7-8120-7FE6949D07CC}"/>
              </a:ext>
            </a:extLst>
          </p:cNvPr>
          <p:cNvGrpSpPr/>
          <p:nvPr/>
        </p:nvGrpSpPr>
        <p:grpSpPr>
          <a:xfrm>
            <a:off x="6132704" y="2377932"/>
            <a:ext cx="5692983" cy="1550473"/>
            <a:chOff x="6132704" y="770021"/>
            <a:chExt cx="5692983" cy="1550473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763B2D9F-C394-4E91-9BB7-DBACA9D58ED8}"/>
                </a:ext>
              </a:extLst>
            </p:cNvPr>
            <p:cNvSpPr/>
            <p:nvPr/>
          </p:nvSpPr>
          <p:spPr>
            <a:xfrm>
              <a:off x="6132704" y="791038"/>
              <a:ext cx="5692983" cy="152945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CE6C7404-EDD4-415F-9D47-EBE5684355E5}"/>
                </a:ext>
              </a:extLst>
            </p:cNvPr>
            <p:cNvSpPr/>
            <p:nvPr/>
          </p:nvSpPr>
          <p:spPr>
            <a:xfrm>
              <a:off x="6132704" y="770021"/>
              <a:ext cx="5692983" cy="1415422"/>
            </a:xfrm>
            <a:prstGeom prst="roundRect">
              <a:avLst/>
            </a:prstGeom>
            <a:solidFill>
              <a:srgbClr val="FFEE24"/>
            </a:solid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1B290B8-8177-45B3-8594-7ED804D1A7BD}"/>
              </a:ext>
            </a:extLst>
          </p:cNvPr>
          <p:cNvGrpSpPr/>
          <p:nvPr/>
        </p:nvGrpSpPr>
        <p:grpSpPr>
          <a:xfrm>
            <a:off x="6132704" y="4175881"/>
            <a:ext cx="5692983" cy="1550473"/>
            <a:chOff x="6132704" y="770021"/>
            <a:chExt cx="5692983" cy="1550473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72E5A149-B6CB-47DC-BBB8-F3D313F54318}"/>
                </a:ext>
              </a:extLst>
            </p:cNvPr>
            <p:cNvSpPr/>
            <p:nvPr/>
          </p:nvSpPr>
          <p:spPr>
            <a:xfrm>
              <a:off x="6132704" y="791038"/>
              <a:ext cx="5692983" cy="152945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85822730-C3CD-4E4A-8DD0-E59382962471}"/>
                </a:ext>
              </a:extLst>
            </p:cNvPr>
            <p:cNvSpPr/>
            <p:nvPr/>
          </p:nvSpPr>
          <p:spPr>
            <a:xfrm>
              <a:off x="6132704" y="770021"/>
              <a:ext cx="5692983" cy="1415422"/>
            </a:xfrm>
            <a:prstGeom prst="roundRect">
              <a:avLst/>
            </a:prstGeom>
            <a:solidFill>
              <a:srgbClr val="B153FB"/>
            </a:solidFill>
            <a:ln w="38100">
              <a:solidFill>
                <a:srgbClr val="00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FE04C182-958F-4ACB-9220-E197432AB25B}"/>
              </a:ext>
            </a:extLst>
          </p:cNvPr>
          <p:cNvSpPr/>
          <p:nvPr/>
        </p:nvSpPr>
        <p:spPr>
          <a:xfrm>
            <a:off x="6602610" y="1473116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流明高亮度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1C94E192-3617-4FCE-9912-9AFF9926D821}"/>
              </a:ext>
            </a:extLst>
          </p:cNvPr>
          <p:cNvSpPr/>
          <p:nvPr/>
        </p:nvSpPr>
        <p:spPr>
          <a:xfrm>
            <a:off x="6255444" y="706716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7FCAD0E-08F2-4CD6-8709-EBBEF224271B}"/>
              </a:ext>
            </a:extLst>
          </p:cNvPr>
          <p:cNvSpPr/>
          <p:nvPr/>
        </p:nvSpPr>
        <p:spPr>
          <a:xfrm>
            <a:off x="6255444" y="1767756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8D193E0C-4F39-4D4F-ACE8-864DF683BC6D}"/>
              </a:ext>
            </a:extLst>
          </p:cNvPr>
          <p:cNvSpPr/>
          <p:nvPr/>
        </p:nvSpPr>
        <p:spPr>
          <a:xfrm>
            <a:off x="11589964" y="706716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E2E91B88-8CC8-4794-8CF0-76F667E1C455}"/>
              </a:ext>
            </a:extLst>
          </p:cNvPr>
          <p:cNvSpPr/>
          <p:nvPr/>
        </p:nvSpPr>
        <p:spPr>
          <a:xfrm>
            <a:off x="11589964" y="1767756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33955475-C523-4AB8-8951-455B4F4254F3}"/>
              </a:ext>
            </a:extLst>
          </p:cNvPr>
          <p:cNvSpPr/>
          <p:nvPr/>
        </p:nvSpPr>
        <p:spPr>
          <a:xfrm>
            <a:off x="6255444" y="2499503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28299744-70FE-483E-9D8F-267C174979E6}"/>
              </a:ext>
            </a:extLst>
          </p:cNvPr>
          <p:cNvSpPr/>
          <p:nvPr/>
        </p:nvSpPr>
        <p:spPr>
          <a:xfrm>
            <a:off x="6255444" y="3560543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73083FA-6265-4898-B537-3B7BC1F85359}"/>
              </a:ext>
            </a:extLst>
          </p:cNvPr>
          <p:cNvSpPr/>
          <p:nvPr/>
        </p:nvSpPr>
        <p:spPr>
          <a:xfrm>
            <a:off x="11589964" y="2499503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402133E8-BA1F-44C0-9CEF-FBA2CAB60583}"/>
              </a:ext>
            </a:extLst>
          </p:cNvPr>
          <p:cNvSpPr/>
          <p:nvPr/>
        </p:nvSpPr>
        <p:spPr>
          <a:xfrm>
            <a:off x="11589964" y="3560543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5CA0B8C3-5AA4-4B83-825E-CE5DA1AC6569}"/>
              </a:ext>
            </a:extLst>
          </p:cNvPr>
          <p:cNvSpPr/>
          <p:nvPr/>
        </p:nvSpPr>
        <p:spPr>
          <a:xfrm>
            <a:off x="6255444" y="4295612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B6A90301-FA0E-4B79-B724-6CE4765D5620}"/>
              </a:ext>
            </a:extLst>
          </p:cNvPr>
          <p:cNvSpPr/>
          <p:nvPr/>
        </p:nvSpPr>
        <p:spPr>
          <a:xfrm>
            <a:off x="6255444" y="5356652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63F5E40C-D8C2-4A26-9FEC-CD29D95202AE}"/>
              </a:ext>
            </a:extLst>
          </p:cNvPr>
          <p:cNvSpPr/>
          <p:nvPr/>
        </p:nvSpPr>
        <p:spPr>
          <a:xfrm>
            <a:off x="11589964" y="4295612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ED935077-A962-49CF-92D0-43DAB2CF137B}"/>
              </a:ext>
            </a:extLst>
          </p:cNvPr>
          <p:cNvSpPr/>
          <p:nvPr/>
        </p:nvSpPr>
        <p:spPr>
          <a:xfrm>
            <a:off x="11589964" y="5356652"/>
            <a:ext cx="118784" cy="118784"/>
          </a:xfrm>
          <a:prstGeom prst="ellipse">
            <a:avLst/>
          </a:prstGeom>
          <a:noFill/>
          <a:ln w="25400">
            <a:solidFill>
              <a:srgbClr val="0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9004AE5B-93F8-4C0B-BBE0-B603E236694F}"/>
              </a:ext>
            </a:extLst>
          </p:cNvPr>
          <p:cNvSpPr/>
          <p:nvPr/>
        </p:nvSpPr>
        <p:spPr>
          <a:xfrm>
            <a:off x="6564544" y="3237896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全设备无线投屏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79BDD28E-623A-491E-A8E9-D95A12BFF96C}"/>
              </a:ext>
            </a:extLst>
          </p:cNvPr>
          <p:cNvSpPr/>
          <p:nvPr/>
        </p:nvSpPr>
        <p:spPr>
          <a:xfrm>
            <a:off x="8064076" y="3240962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主流系统全兼容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AE96190-3161-4543-98F9-4B2EABA1D732}"/>
              </a:ext>
            </a:extLst>
          </p:cNvPr>
          <p:cNvSpPr txBox="1"/>
          <p:nvPr/>
        </p:nvSpPr>
        <p:spPr>
          <a:xfrm>
            <a:off x="6593208" y="4334922"/>
            <a:ext cx="31854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00000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直播惊喜价</a:t>
            </a:r>
            <a:r>
              <a:rPr lang="en-US" altLang="zh-CN" dirty="0">
                <a:solidFill>
                  <a:schemeClr val="bg1"/>
                </a:solidFill>
              </a:rPr>
              <a:t>: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D33D5C64-B3A8-4BF5-B601-6029D180B388}"/>
              </a:ext>
            </a:extLst>
          </p:cNvPr>
          <p:cNvSpPr/>
          <p:nvPr/>
        </p:nvSpPr>
        <p:spPr>
          <a:xfrm>
            <a:off x="6402741" y="5104900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原价：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5599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B0187F9F-DDAA-49A3-B6BA-9DB94FF0763D}"/>
              </a:ext>
            </a:extLst>
          </p:cNvPr>
          <p:cNvSpPr/>
          <p:nvPr/>
        </p:nvSpPr>
        <p:spPr>
          <a:xfrm>
            <a:off x="7954575" y="5117330"/>
            <a:ext cx="2659967" cy="36376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天猫明基旗舰店正在抢购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175176C-4BDB-47D3-9793-F2FD5E8C4DA4}"/>
              </a:ext>
            </a:extLst>
          </p:cNvPr>
          <p:cNvSpPr txBox="1"/>
          <p:nvPr/>
        </p:nvSpPr>
        <p:spPr>
          <a:xfrm>
            <a:off x="9792632" y="4256902"/>
            <a:ext cx="1526380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00000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</a:rPr>
              <a:t>4???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DF2013CF-4B97-4EDA-B8BC-78423BBBC8AA}"/>
              </a:ext>
            </a:extLst>
          </p:cNvPr>
          <p:cNvCxnSpPr/>
          <p:nvPr/>
        </p:nvCxnSpPr>
        <p:spPr>
          <a:xfrm>
            <a:off x="8258610" y="1588614"/>
            <a:ext cx="0" cy="162231"/>
          </a:xfrm>
          <a:prstGeom prst="line">
            <a:avLst/>
          </a:prstGeom>
          <a:ln>
            <a:solidFill>
              <a:srgbClr val="0000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ECC2199B-3C8F-496F-B4CE-50ABE3A5D06A}"/>
              </a:ext>
            </a:extLst>
          </p:cNvPr>
          <p:cNvCxnSpPr/>
          <p:nvPr/>
        </p:nvCxnSpPr>
        <p:spPr>
          <a:xfrm>
            <a:off x="10016254" y="1588614"/>
            <a:ext cx="0" cy="162231"/>
          </a:xfrm>
          <a:prstGeom prst="line">
            <a:avLst/>
          </a:prstGeom>
          <a:ln>
            <a:solidFill>
              <a:srgbClr val="0000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55500158-19B5-470A-9C56-054936EB40E9}"/>
              </a:ext>
            </a:extLst>
          </p:cNvPr>
          <p:cNvCxnSpPr/>
          <p:nvPr/>
        </p:nvCxnSpPr>
        <p:spPr>
          <a:xfrm>
            <a:off x="8140276" y="3352073"/>
            <a:ext cx="0" cy="162231"/>
          </a:xfrm>
          <a:prstGeom prst="line">
            <a:avLst/>
          </a:prstGeom>
          <a:ln>
            <a:solidFill>
              <a:srgbClr val="0000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0F6C6631-3C18-46F7-A134-A5E5762CA604}"/>
              </a:ext>
            </a:extLst>
          </p:cNvPr>
          <p:cNvCxnSpPr/>
          <p:nvPr/>
        </p:nvCxnSpPr>
        <p:spPr>
          <a:xfrm>
            <a:off x="9635701" y="3352073"/>
            <a:ext cx="0" cy="162231"/>
          </a:xfrm>
          <a:prstGeom prst="line">
            <a:avLst/>
          </a:prstGeom>
          <a:ln>
            <a:solidFill>
              <a:srgbClr val="0000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0FEF44D6-5A11-4B29-AA1F-ADD7C0B1229C}"/>
              </a:ext>
            </a:extLst>
          </p:cNvPr>
          <p:cNvSpPr/>
          <p:nvPr/>
        </p:nvSpPr>
        <p:spPr>
          <a:xfrm>
            <a:off x="8297279" y="1476182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12000:1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高对比度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B7DB5FC-F14D-4C78-9E3E-26C12AFB7E05}"/>
              </a:ext>
            </a:extLst>
          </p:cNvPr>
          <p:cNvSpPr txBox="1"/>
          <p:nvPr/>
        </p:nvSpPr>
        <p:spPr>
          <a:xfrm>
            <a:off x="6536058" y="756794"/>
            <a:ext cx="4875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0000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白天开会不拉窗帘</a:t>
            </a:r>
            <a:r>
              <a:rPr lang="en-US" altLang="zh-CN" sz="4400" dirty="0">
                <a:solidFill>
                  <a:srgbClr val="00000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lang="zh-CN" altLang="en-US" sz="4400" dirty="0">
              <a:solidFill>
                <a:srgbClr val="00000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4BDADDF5-FE56-4165-B2E0-A2F84A8736A6}"/>
              </a:ext>
            </a:extLst>
          </p:cNvPr>
          <p:cNvSpPr/>
          <p:nvPr/>
        </p:nvSpPr>
        <p:spPr>
          <a:xfrm>
            <a:off x="9808088" y="1476182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倍大变焦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9E20FCE-C9F4-41B1-AC1B-0D5A40066463}"/>
              </a:ext>
            </a:extLst>
          </p:cNvPr>
          <p:cNvSpPr txBox="1"/>
          <p:nvPr/>
        </p:nvSpPr>
        <p:spPr>
          <a:xfrm>
            <a:off x="6536058" y="2530552"/>
            <a:ext cx="48862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00000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/>
              <a:t>自带</a:t>
            </a:r>
            <a:r>
              <a:rPr lang="en-US" altLang="zh-CN" dirty="0" err="1"/>
              <a:t>WiFi</a:t>
            </a:r>
            <a:r>
              <a:rPr lang="zh-CN" altLang="en-US" dirty="0"/>
              <a:t>无线投屏</a:t>
            </a:r>
            <a:r>
              <a:rPr lang="en-US" altLang="zh-CN" dirty="0"/>
              <a:t>!</a:t>
            </a:r>
            <a:endParaRPr lang="zh-CN" altLang="en-US" dirty="0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DDEFD160-B549-404C-80F1-4C3167026FCF}"/>
              </a:ext>
            </a:extLst>
          </p:cNvPr>
          <p:cNvSpPr/>
          <p:nvPr/>
        </p:nvSpPr>
        <p:spPr>
          <a:xfrm>
            <a:off x="9634664" y="3240962"/>
            <a:ext cx="1656000" cy="388620"/>
          </a:xfrm>
          <a:prstGeom prst="roundRect">
            <a:avLst>
              <a:gd name="adj" fmla="val 167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盘文件即插即投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A9C42DC7-AE0A-4A6F-BC66-1A52979078C2}"/>
              </a:ext>
            </a:extLst>
          </p:cNvPr>
          <p:cNvGrpSpPr/>
          <p:nvPr/>
        </p:nvGrpSpPr>
        <p:grpSpPr>
          <a:xfrm>
            <a:off x="1269279" y="165321"/>
            <a:ext cx="1454513" cy="1177512"/>
            <a:chOff x="1310528" y="165321"/>
            <a:chExt cx="1454513" cy="1177512"/>
          </a:xfrm>
        </p:grpSpPr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07CAB07D-F745-4139-9822-4F22CC5A1C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10528" y="165321"/>
              <a:ext cx="970350" cy="1177512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C2A1E39B-9286-43ED-93B2-539D026A92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16797" y="449376"/>
              <a:ext cx="648244" cy="753930"/>
            </a:xfrm>
            <a:prstGeom prst="rect">
              <a:avLst/>
            </a:prstGeom>
          </p:spPr>
        </p:pic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27DBFC0A-46FB-4534-89C5-BB88853D2B37}"/>
              </a:ext>
            </a:extLst>
          </p:cNvPr>
          <p:cNvGrpSpPr/>
          <p:nvPr/>
        </p:nvGrpSpPr>
        <p:grpSpPr>
          <a:xfrm>
            <a:off x="1002935" y="1074838"/>
            <a:ext cx="2014108" cy="369332"/>
            <a:chOff x="1002935" y="1074838"/>
            <a:chExt cx="2014108" cy="36933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AF0E84CC-99EB-4E61-AD83-2AB00EB34E75}"/>
                </a:ext>
              </a:extLst>
            </p:cNvPr>
            <p:cNvSpPr txBox="1"/>
            <p:nvPr/>
          </p:nvSpPr>
          <p:spPr>
            <a:xfrm>
              <a:off x="1216550" y="107483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搜索明基旗舰店</a:t>
              </a:r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6F812A2F-34B4-4D2C-936E-F082D4CE8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02935" y="1165220"/>
              <a:ext cx="188568" cy="1885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1197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C0336BD-6788-431E-A26F-7A28EE24938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C7D0E1">
                  <a:alpha val="0"/>
                </a:srgbClr>
              </a:gs>
              <a:gs pos="100000">
                <a:srgbClr val="C7D0E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7150D38B-E565-4B5F-B318-BDB8932F616D}"/>
              </a:ext>
            </a:extLst>
          </p:cNvPr>
          <p:cNvSpPr/>
          <p:nvPr/>
        </p:nvSpPr>
        <p:spPr>
          <a:xfrm>
            <a:off x="5578271" y="-219615"/>
            <a:ext cx="6613729" cy="8891080"/>
          </a:xfrm>
          <a:prstGeom prst="parallelogram">
            <a:avLst>
              <a:gd name="adj" fmla="val 61638"/>
            </a:avLst>
          </a:prstGeom>
          <a:gradFill>
            <a:gsLst>
              <a:gs pos="0">
                <a:srgbClr val="F8F8F8">
                  <a:alpha val="42000"/>
                </a:srgbClr>
              </a:gs>
              <a:gs pos="100000">
                <a:srgbClr val="F8F8F8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F82F2058-9A9B-4B26-BC85-1F112F234A35}"/>
              </a:ext>
            </a:extLst>
          </p:cNvPr>
          <p:cNvSpPr/>
          <p:nvPr/>
        </p:nvSpPr>
        <p:spPr>
          <a:xfrm>
            <a:off x="3580858" y="-219615"/>
            <a:ext cx="6613729" cy="8891080"/>
          </a:xfrm>
          <a:prstGeom prst="parallelogram">
            <a:avLst>
              <a:gd name="adj" fmla="val 61638"/>
            </a:avLst>
          </a:prstGeom>
          <a:gradFill>
            <a:gsLst>
              <a:gs pos="0">
                <a:srgbClr val="F8F8F8">
                  <a:alpha val="42000"/>
                </a:srgbClr>
              </a:gs>
              <a:gs pos="100000">
                <a:srgbClr val="F8F8F8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xmlns="" id="{21606C2D-91B7-4ABC-8A91-811A54566259}"/>
              </a:ext>
            </a:extLst>
          </p:cNvPr>
          <p:cNvSpPr/>
          <p:nvPr/>
        </p:nvSpPr>
        <p:spPr>
          <a:xfrm flipH="1">
            <a:off x="4267200" y="3784600"/>
            <a:ext cx="3657600" cy="3657600"/>
          </a:xfrm>
          <a:prstGeom prst="rtTriangle">
            <a:avLst/>
          </a:prstGeom>
          <a:gradFill>
            <a:gsLst>
              <a:gs pos="0">
                <a:srgbClr val="E6E6E6"/>
              </a:gs>
              <a:gs pos="80000">
                <a:srgbClr val="ADADAD"/>
              </a:gs>
            </a:gsLst>
            <a:lin ang="18900000" scaled="0"/>
          </a:gradFill>
          <a:ln>
            <a:noFill/>
          </a:ln>
          <a:scene3d>
            <a:camera prst="perspectiveFront" fov="2700000">
              <a:rot lat="19101517" lon="3765814" rev="17332907"/>
            </a:camera>
            <a:lightRig rig="threePt" dir="t"/>
          </a:scene3d>
          <a:sp3d z="1828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681D1B5B-CD15-42C5-991D-BD834E36335D}"/>
              </a:ext>
            </a:extLst>
          </p:cNvPr>
          <p:cNvSpPr/>
          <p:nvPr/>
        </p:nvSpPr>
        <p:spPr>
          <a:xfrm flipH="1" flipV="1">
            <a:off x="4267200" y="3784600"/>
            <a:ext cx="3657600" cy="3657600"/>
          </a:xfrm>
          <a:prstGeom prst="rtTriangle">
            <a:avLst/>
          </a:prstGeom>
          <a:gradFill>
            <a:gsLst>
              <a:gs pos="55000">
                <a:srgbClr val="F0F0F0"/>
              </a:gs>
              <a:gs pos="0">
                <a:srgbClr val="ADADAD">
                  <a:alpha val="81000"/>
                </a:srgbClr>
              </a:gs>
              <a:gs pos="100000">
                <a:schemeClr val="bg1"/>
              </a:gs>
            </a:gsLst>
            <a:lin ang="17400000" scaled="0"/>
          </a:gradFill>
          <a:ln>
            <a:noFill/>
          </a:ln>
          <a:scene3d>
            <a:camera prst="perspectiveFront" fov="2700000">
              <a:rot lat="1200000" lon="2699994" rev="0"/>
            </a:camera>
            <a:lightRig rig="threePt" dir="t"/>
          </a:scene3d>
          <a:sp3d z="1828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xmlns="" id="{7A1D1401-9AD8-4D8C-B59A-0A74AC76A764}"/>
              </a:ext>
            </a:extLst>
          </p:cNvPr>
          <p:cNvSpPr/>
          <p:nvPr/>
        </p:nvSpPr>
        <p:spPr>
          <a:xfrm flipV="1">
            <a:off x="4267201" y="3784600"/>
            <a:ext cx="3657600" cy="3657600"/>
          </a:xfrm>
          <a:prstGeom prst="rtTriangle">
            <a:avLst/>
          </a:prstGeom>
          <a:gradFill>
            <a:gsLst>
              <a:gs pos="45000">
                <a:srgbClr val="DCDCDC"/>
              </a:gs>
              <a:gs pos="0">
                <a:srgbClr val="ADADAD">
                  <a:alpha val="81000"/>
                </a:srgbClr>
              </a:gs>
              <a:gs pos="65000">
                <a:schemeClr val="bg1"/>
              </a:gs>
            </a:gsLst>
            <a:lin ang="18900000" scaled="0"/>
          </a:gradFill>
          <a:ln>
            <a:noFill/>
          </a:ln>
          <a:scene3d>
            <a:camera prst="perspectiveFront" fov="2700000">
              <a:rot lat="1200000" lon="18899962" rev="0"/>
            </a:camera>
            <a:lightRig rig="threePt" dir="t"/>
          </a:scene3d>
          <a:sp3d z="1828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0CC081C-0BE2-4FAC-B318-65E175668825}"/>
              </a:ext>
            </a:extLst>
          </p:cNvPr>
          <p:cNvSpPr/>
          <p:nvPr/>
        </p:nvSpPr>
        <p:spPr>
          <a:xfrm>
            <a:off x="4290852" y="1422360"/>
            <a:ext cx="365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gradFill>
                  <a:gsLst>
                    <a:gs pos="49000">
                      <a:srgbClr val="F61849"/>
                    </a:gs>
                    <a:gs pos="0">
                      <a:srgbClr val="FF1111"/>
                    </a:gs>
                    <a:gs pos="100000">
                      <a:srgbClr val="FF0038"/>
                    </a:gs>
                  </a:gsLst>
                  <a:lin ang="2700000" scaled="1"/>
                </a:gradFill>
                <a:effectLst>
                  <a:outerShdw dist="38100" dir="5400000" algn="t" rotWithShape="0">
                    <a:srgbClr val="FF0038">
                      <a:alpha val="20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¥4???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784303-5218-426A-BE22-46C9535627EB}"/>
              </a:ext>
            </a:extLst>
          </p:cNvPr>
          <p:cNvSpPr/>
          <p:nvPr/>
        </p:nvSpPr>
        <p:spPr>
          <a:xfrm>
            <a:off x="4121667" y="5240815"/>
            <a:ext cx="3948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明基智能投影机</a:t>
            </a:r>
            <a:r>
              <a:rPr lang="en-US" altLang="zh-CN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E540</a:t>
            </a:r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endParaRPr lang="en-US" altLang="zh-CN" sz="2800" spc="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E3329CE-F8C7-4347-9720-CC26B716A976}"/>
              </a:ext>
            </a:extLst>
          </p:cNvPr>
          <p:cNvGrpSpPr/>
          <p:nvPr/>
        </p:nvGrpSpPr>
        <p:grpSpPr>
          <a:xfrm>
            <a:off x="4256252" y="5745394"/>
            <a:ext cx="3717597" cy="295346"/>
            <a:chOff x="8550456" y="6222787"/>
            <a:chExt cx="3717597" cy="29534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3D86AB92-5C86-4859-844F-781AAD47D8BB}"/>
                </a:ext>
              </a:extLst>
            </p:cNvPr>
            <p:cNvSpPr txBox="1"/>
            <p:nvPr/>
          </p:nvSpPr>
          <p:spPr>
            <a:xfrm>
              <a:off x="8824016" y="6222787"/>
              <a:ext cx="3444037" cy="291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更多详情请关注</a:t>
              </a:r>
              <a:r>
                <a:rPr lang="en-US" altLang="zh-CN" sz="1400" spc="300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【</a:t>
              </a:r>
              <a:r>
                <a:rPr lang="zh-CN" altLang="en-US" sz="1400" spc="300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天猫</a:t>
              </a:r>
              <a:r>
                <a:rPr lang="en-US" altLang="zh-CN" sz="1400" spc="300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-</a:t>
              </a:r>
              <a:r>
                <a:rPr lang="zh-CN" altLang="en-US" sz="1400" spc="300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明基旗舰店</a:t>
              </a:r>
              <a:r>
                <a:rPr lang="en-US" altLang="zh-CN" sz="1400" spc="300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】</a:t>
              </a:r>
              <a:endParaRPr lang="zh-CN" altLang="en-US" sz="1400" spc="3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807C0A0-38BB-4112-A9A1-C2E0082C88E5}"/>
                </a:ext>
              </a:extLst>
            </p:cNvPr>
            <p:cNvGrpSpPr/>
            <p:nvPr/>
          </p:nvGrpSpPr>
          <p:grpSpPr>
            <a:xfrm>
              <a:off x="8550456" y="6225168"/>
              <a:ext cx="200025" cy="292965"/>
              <a:chOff x="8555219" y="6215644"/>
              <a:chExt cx="200025" cy="292965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xmlns="" id="{2EA4CF56-564B-4371-B6BB-208DAD08231E}"/>
                  </a:ext>
                </a:extLst>
              </p:cNvPr>
              <p:cNvSpPr/>
              <p:nvPr/>
            </p:nvSpPr>
            <p:spPr>
              <a:xfrm>
                <a:off x="8562362" y="6305549"/>
                <a:ext cx="184429" cy="184429"/>
              </a:xfrm>
              <a:prstGeom prst="roundRect">
                <a:avLst/>
              </a:prstGeom>
              <a:gradFill>
                <a:gsLst>
                  <a:gs pos="49000">
                    <a:srgbClr val="F61849"/>
                  </a:gs>
                  <a:gs pos="0">
                    <a:srgbClr val="FF1111"/>
                  </a:gs>
                  <a:gs pos="100000">
                    <a:srgbClr val="FF003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76C418AA-69F2-467B-B6E6-6284F59045AB}"/>
                  </a:ext>
                </a:extLst>
              </p:cNvPr>
              <p:cNvSpPr txBox="1"/>
              <p:nvPr/>
            </p:nvSpPr>
            <p:spPr>
              <a:xfrm>
                <a:off x="8555219" y="6215644"/>
                <a:ext cx="200025" cy="2929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+</a:t>
                </a:r>
                <a:endPara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647F8FE-533C-4703-82D5-02D18277C815}"/>
              </a:ext>
            </a:extLst>
          </p:cNvPr>
          <p:cNvGrpSpPr/>
          <p:nvPr/>
        </p:nvGrpSpPr>
        <p:grpSpPr>
          <a:xfrm>
            <a:off x="4222190" y="768015"/>
            <a:ext cx="1960165" cy="400110"/>
            <a:chOff x="3526235" y="-533225"/>
            <a:chExt cx="1960165" cy="40011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DF6E269-9633-47FC-ACD6-4967A60B32D9}"/>
                </a:ext>
              </a:extLst>
            </p:cNvPr>
            <p:cNvSpPr/>
            <p:nvPr/>
          </p:nvSpPr>
          <p:spPr>
            <a:xfrm>
              <a:off x="3526235" y="-533225"/>
              <a:ext cx="19601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原价：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5599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1660B05-3C44-49C6-854F-9DFFB223B519}"/>
                </a:ext>
              </a:extLst>
            </p:cNvPr>
            <p:cNvCxnSpPr>
              <a:cxnSpLocks/>
            </p:cNvCxnSpPr>
            <p:nvPr/>
          </p:nvCxnSpPr>
          <p:spPr>
            <a:xfrm>
              <a:off x="4568644" y="-326820"/>
              <a:ext cx="645776" cy="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E82B22F-2B9C-44E0-BDF9-1668D9B44A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428" y="2189400"/>
            <a:ext cx="3657601" cy="2256140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33EA138F-D4D5-441F-98AF-BE2BFF015B89}"/>
              </a:ext>
            </a:extLst>
          </p:cNvPr>
          <p:cNvSpPr/>
          <p:nvPr/>
        </p:nvSpPr>
        <p:spPr>
          <a:xfrm>
            <a:off x="671999" y="1478399"/>
            <a:ext cx="3967758" cy="4100334"/>
          </a:xfrm>
          <a:prstGeom prst="roundRect">
            <a:avLst>
              <a:gd name="adj" fmla="val 7322"/>
            </a:avLst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scene3d>
            <a:camera prst="perspectiveRight">
              <a:rot lat="0" lon="20099999" rev="0"/>
            </a:camera>
            <a:lightRig rig="threePt" dir="t"/>
          </a:scene3d>
          <a:sp3d z="-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3BFB4EA2-C5BA-4874-A66A-5C1803C0A93D}"/>
              </a:ext>
            </a:extLst>
          </p:cNvPr>
          <p:cNvSpPr/>
          <p:nvPr/>
        </p:nvSpPr>
        <p:spPr>
          <a:xfrm flipH="1">
            <a:off x="7554384" y="1478399"/>
            <a:ext cx="3967758" cy="4100334"/>
          </a:xfrm>
          <a:prstGeom prst="roundRect">
            <a:avLst>
              <a:gd name="adj" fmla="val 7322"/>
            </a:avLst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scene3d>
            <a:camera prst="perspectiveLeft">
              <a:rot lat="0" lon="1500000" rev="0"/>
            </a:camera>
            <a:lightRig rig="threePt" dir="t"/>
          </a:scene3d>
          <a:sp3d z="-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053BD32-E6BB-47E6-9BCB-7DE160F0F469}"/>
              </a:ext>
            </a:extLst>
          </p:cNvPr>
          <p:cNvGrpSpPr/>
          <p:nvPr/>
        </p:nvGrpSpPr>
        <p:grpSpPr>
          <a:xfrm>
            <a:off x="7768594" y="1699765"/>
            <a:ext cx="3539339" cy="3657601"/>
            <a:chOff x="7768594" y="1699765"/>
            <a:chExt cx="3539339" cy="3657601"/>
          </a:xfrm>
          <a:scene3d>
            <a:camera prst="perspectiveLeft">
              <a:rot lat="0" lon="1500000" rev="0"/>
            </a:camera>
            <a:lightRig rig="threePt" dir="t"/>
          </a:scene3d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A017D7C4-8795-4A92-AF3C-2BDD469385DF}"/>
                </a:ext>
              </a:extLst>
            </p:cNvPr>
            <p:cNvSpPr/>
            <p:nvPr/>
          </p:nvSpPr>
          <p:spPr>
            <a:xfrm flipH="1">
              <a:off x="7768594" y="1699765"/>
              <a:ext cx="3539339" cy="3657601"/>
            </a:xfrm>
            <a:prstGeom prst="roundRect">
              <a:avLst>
                <a:gd name="adj" fmla="val 7322"/>
              </a:avLst>
            </a:prstGeom>
            <a:gradFill>
              <a:gsLst>
                <a:gs pos="0">
                  <a:schemeClr val="bg1">
                    <a:alpha val="3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92D050"/>
                  </a:gs>
                  <a:gs pos="100000">
                    <a:srgbClr val="92D050">
                      <a:alpha val="0"/>
                    </a:srgbClr>
                  </a:gs>
                </a:gsLst>
                <a:lin ang="0" scaled="0"/>
              </a:gradFill>
            </a:ln>
            <a:sp3d z="6223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408A5ED-E43B-4E8B-AD79-2242C6E1D7A8}"/>
                </a:ext>
              </a:extLst>
            </p:cNvPr>
            <p:cNvSpPr/>
            <p:nvPr/>
          </p:nvSpPr>
          <p:spPr>
            <a:xfrm>
              <a:off x="9036459" y="2077234"/>
              <a:ext cx="1967304" cy="613566"/>
            </a:xfrm>
            <a:prstGeom prst="rect">
              <a:avLst/>
            </a:prstGeom>
            <a:sp3d z="622300"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U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盘直读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B5867BB5-2872-4D45-B451-11A4ACC707E9}"/>
                </a:ext>
              </a:extLst>
            </p:cNvPr>
            <p:cNvSpPr/>
            <p:nvPr/>
          </p:nvSpPr>
          <p:spPr>
            <a:xfrm>
              <a:off x="9289243" y="2611787"/>
              <a:ext cx="1569660" cy="276999"/>
            </a:xfrm>
            <a:prstGeom prst="rect">
              <a:avLst/>
            </a:prstGeom>
            <a:sp3d z="622300"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多格式文件播放流畅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F73DE94-5394-48A2-9306-296543267F95}"/>
                </a:ext>
              </a:extLst>
            </p:cNvPr>
            <p:cNvSpPr/>
            <p:nvPr/>
          </p:nvSpPr>
          <p:spPr>
            <a:xfrm>
              <a:off x="9089378" y="3145025"/>
              <a:ext cx="1967304" cy="613566"/>
            </a:xfrm>
            <a:prstGeom prst="rect">
              <a:avLst/>
            </a:prstGeom>
            <a:sp3d z="622300"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海量内存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60AAC40D-DABF-43B2-9F0B-ADBC9B032AED}"/>
                </a:ext>
              </a:extLst>
            </p:cNvPr>
            <p:cNvSpPr/>
            <p:nvPr/>
          </p:nvSpPr>
          <p:spPr>
            <a:xfrm>
              <a:off x="9289147" y="3657156"/>
              <a:ext cx="1523174" cy="276999"/>
            </a:xfrm>
            <a:prstGeom prst="rect">
              <a:avLst/>
            </a:prstGeom>
            <a:sp3d z="622300"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安卓系统 </a:t>
              </a: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|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应用下载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6F44792-8939-4B17-A0E2-752DCC3591BC}"/>
                </a:ext>
              </a:extLst>
            </p:cNvPr>
            <p:cNvSpPr/>
            <p:nvPr/>
          </p:nvSpPr>
          <p:spPr>
            <a:xfrm>
              <a:off x="9093610" y="4201665"/>
              <a:ext cx="1967304" cy="613566"/>
            </a:xfrm>
            <a:prstGeom prst="rect">
              <a:avLst/>
            </a:prstGeom>
            <a:sp3d z="622300"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灵活适配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6C7FAD3D-FE82-4D31-A393-5B73715877CE}"/>
                </a:ext>
              </a:extLst>
            </p:cNvPr>
            <p:cNvSpPr/>
            <p:nvPr/>
          </p:nvSpPr>
          <p:spPr>
            <a:xfrm>
              <a:off x="9283945" y="4713641"/>
              <a:ext cx="1904689" cy="276999"/>
            </a:xfrm>
            <a:prstGeom prst="rect">
              <a:avLst/>
            </a:prstGeom>
            <a:sp3d z="622300"/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1.3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倍变焦 </a:t>
              </a: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|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支持</a:t>
              </a: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60-180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吋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08FF1D3E-C3BC-4A20-9FE6-5C99BE1C16B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25827" y="2284578"/>
              <a:ext cx="252843" cy="489600"/>
              <a:chOff x="23410863" y="-933450"/>
              <a:chExt cx="3543300" cy="6861175"/>
            </a:xfr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</p:grpSpPr>
          <p:sp>
            <p:nvSpPr>
              <p:cNvPr id="35" name="Freeform 11">
                <a:extLst>
                  <a:ext uri="{FF2B5EF4-FFF2-40B4-BE49-F238E27FC236}">
                    <a16:creationId xmlns:a16="http://schemas.microsoft.com/office/drawing/2014/main" xmlns="" id="{888032E9-D5A5-4571-80C6-3C96BF79C8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10863" y="-933450"/>
                <a:ext cx="3543300" cy="6861175"/>
              </a:xfrm>
              <a:custGeom>
                <a:avLst/>
                <a:gdLst>
                  <a:gd name="T0" fmla="*/ 884 w 1048"/>
                  <a:gd name="T1" fmla="*/ 393 h 2032"/>
                  <a:gd name="T2" fmla="*/ 884 w 1048"/>
                  <a:gd name="T3" fmla="*/ 0 h 2032"/>
                  <a:gd name="T4" fmla="*/ 164 w 1048"/>
                  <a:gd name="T5" fmla="*/ 0 h 2032"/>
                  <a:gd name="T6" fmla="*/ 164 w 1048"/>
                  <a:gd name="T7" fmla="*/ 393 h 2032"/>
                  <a:gd name="T8" fmla="*/ 0 w 1048"/>
                  <a:gd name="T9" fmla="*/ 393 h 2032"/>
                  <a:gd name="T10" fmla="*/ 0 w 1048"/>
                  <a:gd name="T11" fmla="*/ 1508 h 2032"/>
                  <a:gd name="T12" fmla="*/ 524 w 1048"/>
                  <a:gd name="T13" fmla="*/ 2032 h 2032"/>
                  <a:gd name="T14" fmla="*/ 1048 w 1048"/>
                  <a:gd name="T15" fmla="*/ 1508 h 2032"/>
                  <a:gd name="T16" fmla="*/ 1048 w 1048"/>
                  <a:gd name="T17" fmla="*/ 393 h 2032"/>
                  <a:gd name="T18" fmla="*/ 884 w 1048"/>
                  <a:gd name="T19" fmla="*/ 393 h 2032"/>
                  <a:gd name="T20" fmla="*/ 229 w 1048"/>
                  <a:gd name="T21" fmla="*/ 66 h 2032"/>
                  <a:gd name="T22" fmla="*/ 819 w 1048"/>
                  <a:gd name="T23" fmla="*/ 66 h 2032"/>
                  <a:gd name="T24" fmla="*/ 819 w 1048"/>
                  <a:gd name="T25" fmla="*/ 393 h 2032"/>
                  <a:gd name="T26" fmla="*/ 229 w 1048"/>
                  <a:gd name="T27" fmla="*/ 393 h 2032"/>
                  <a:gd name="T28" fmla="*/ 229 w 1048"/>
                  <a:gd name="T29" fmla="*/ 66 h 2032"/>
                  <a:gd name="T30" fmla="*/ 983 w 1048"/>
                  <a:gd name="T31" fmla="*/ 1508 h 2032"/>
                  <a:gd name="T32" fmla="*/ 524 w 1048"/>
                  <a:gd name="T33" fmla="*/ 1966 h 2032"/>
                  <a:gd name="T34" fmla="*/ 65 w 1048"/>
                  <a:gd name="T35" fmla="*/ 1508 h 2032"/>
                  <a:gd name="T36" fmla="*/ 65 w 1048"/>
                  <a:gd name="T37" fmla="*/ 459 h 2032"/>
                  <a:gd name="T38" fmla="*/ 983 w 1048"/>
                  <a:gd name="T39" fmla="*/ 459 h 2032"/>
                  <a:gd name="T40" fmla="*/ 983 w 1048"/>
                  <a:gd name="T41" fmla="*/ 1508 h 2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8" h="2032">
                    <a:moveTo>
                      <a:pt x="884" y="393"/>
                    </a:moveTo>
                    <a:cubicBezTo>
                      <a:pt x="884" y="0"/>
                      <a:pt x="884" y="0"/>
                      <a:pt x="88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93"/>
                      <a:pt x="164" y="393"/>
                      <a:pt x="164" y="393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1508"/>
                      <a:pt x="0" y="1508"/>
                      <a:pt x="0" y="1508"/>
                    </a:cubicBezTo>
                    <a:cubicBezTo>
                      <a:pt x="0" y="1797"/>
                      <a:pt x="235" y="2032"/>
                      <a:pt x="524" y="2032"/>
                    </a:cubicBezTo>
                    <a:cubicBezTo>
                      <a:pt x="813" y="2032"/>
                      <a:pt x="1048" y="1797"/>
                      <a:pt x="1048" y="1508"/>
                    </a:cubicBezTo>
                    <a:cubicBezTo>
                      <a:pt x="1048" y="393"/>
                      <a:pt x="1048" y="393"/>
                      <a:pt x="1048" y="393"/>
                    </a:cubicBezTo>
                    <a:lnTo>
                      <a:pt x="884" y="393"/>
                    </a:lnTo>
                    <a:close/>
                    <a:moveTo>
                      <a:pt x="229" y="66"/>
                    </a:moveTo>
                    <a:cubicBezTo>
                      <a:pt x="819" y="66"/>
                      <a:pt x="819" y="66"/>
                      <a:pt x="819" y="66"/>
                    </a:cubicBezTo>
                    <a:cubicBezTo>
                      <a:pt x="819" y="393"/>
                      <a:pt x="819" y="393"/>
                      <a:pt x="819" y="393"/>
                    </a:cubicBezTo>
                    <a:cubicBezTo>
                      <a:pt x="229" y="393"/>
                      <a:pt x="229" y="393"/>
                      <a:pt x="229" y="393"/>
                    </a:cubicBezTo>
                    <a:lnTo>
                      <a:pt x="229" y="66"/>
                    </a:lnTo>
                    <a:close/>
                    <a:moveTo>
                      <a:pt x="983" y="1508"/>
                    </a:moveTo>
                    <a:cubicBezTo>
                      <a:pt x="983" y="1761"/>
                      <a:pt x="777" y="1966"/>
                      <a:pt x="524" y="1966"/>
                    </a:cubicBezTo>
                    <a:cubicBezTo>
                      <a:pt x="271" y="1966"/>
                      <a:pt x="65" y="1760"/>
                      <a:pt x="65" y="1508"/>
                    </a:cubicBezTo>
                    <a:cubicBezTo>
                      <a:pt x="65" y="459"/>
                      <a:pt x="65" y="459"/>
                      <a:pt x="65" y="459"/>
                    </a:cubicBezTo>
                    <a:cubicBezTo>
                      <a:pt x="983" y="459"/>
                      <a:pt x="983" y="459"/>
                      <a:pt x="983" y="459"/>
                    </a:cubicBezTo>
                    <a:lnTo>
                      <a:pt x="983" y="1508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6" name="Rectangle 12">
                <a:extLst>
                  <a:ext uri="{FF2B5EF4-FFF2-40B4-BE49-F238E27FC236}">
                    <a16:creationId xmlns:a16="http://schemas.microsoft.com/office/drawing/2014/main" xmlns="" id="{7E0A22D4-4B88-4B6A-BE0F-DA6DF1E31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4638" y="-379413"/>
                <a:ext cx="446088" cy="222250"/>
              </a:xfrm>
              <a:prstGeom prst="rect">
                <a:avLst/>
              </a:pr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7" name="Rectangle 13">
                <a:extLst>
                  <a:ext uri="{FF2B5EF4-FFF2-40B4-BE49-F238E27FC236}">
                    <a16:creationId xmlns:a16="http://schemas.microsoft.com/office/drawing/2014/main" xmlns="" id="{E7F33F75-B9FE-4E37-9B91-5B2935FF6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14301" y="-379413"/>
                <a:ext cx="446088" cy="222250"/>
              </a:xfrm>
              <a:prstGeom prst="rect">
                <a:avLst/>
              </a:pr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xmlns="" id="{85B4712D-62A0-48DD-B7FD-DFFE48B145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185563" y="1400175"/>
                <a:ext cx="1993900" cy="3254375"/>
              </a:xfrm>
              <a:custGeom>
                <a:avLst/>
                <a:gdLst>
                  <a:gd name="T0" fmla="*/ 65 w 590"/>
                  <a:gd name="T1" fmla="*/ 434 h 964"/>
                  <a:gd name="T2" fmla="*/ 65 w 590"/>
                  <a:gd name="T3" fmla="*/ 604 h 964"/>
                  <a:gd name="T4" fmla="*/ 262 w 590"/>
                  <a:gd name="T5" fmla="*/ 604 h 964"/>
                  <a:gd name="T6" fmla="*/ 262 w 590"/>
                  <a:gd name="T7" fmla="*/ 707 h 964"/>
                  <a:gd name="T8" fmla="*/ 164 w 590"/>
                  <a:gd name="T9" fmla="*/ 833 h 964"/>
                  <a:gd name="T10" fmla="*/ 295 w 590"/>
                  <a:gd name="T11" fmla="*/ 964 h 964"/>
                  <a:gd name="T12" fmla="*/ 426 w 590"/>
                  <a:gd name="T13" fmla="*/ 833 h 964"/>
                  <a:gd name="T14" fmla="*/ 328 w 590"/>
                  <a:gd name="T15" fmla="*/ 707 h 964"/>
                  <a:gd name="T16" fmla="*/ 328 w 590"/>
                  <a:gd name="T17" fmla="*/ 604 h 964"/>
                  <a:gd name="T18" fmla="*/ 525 w 590"/>
                  <a:gd name="T19" fmla="*/ 604 h 964"/>
                  <a:gd name="T20" fmla="*/ 525 w 590"/>
                  <a:gd name="T21" fmla="*/ 440 h 964"/>
                  <a:gd name="T22" fmla="*/ 590 w 590"/>
                  <a:gd name="T23" fmla="*/ 440 h 964"/>
                  <a:gd name="T24" fmla="*/ 590 w 590"/>
                  <a:gd name="T25" fmla="*/ 243 h 964"/>
                  <a:gd name="T26" fmla="*/ 393 w 590"/>
                  <a:gd name="T27" fmla="*/ 243 h 964"/>
                  <a:gd name="T28" fmla="*/ 393 w 590"/>
                  <a:gd name="T29" fmla="*/ 440 h 964"/>
                  <a:gd name="T30" fmla="*/ 459 w 590"/>
                  <a:gd name="T31" fmla="*/ 440 h 964"/>
                  <a:gd name="T32" fmla="*/ 459 w 590"/>
                  <a:gd name="T33" fmla="*/ 538 h 964"/>
                  <a:gd name="T34" fmla="*/ 328 w 590"/>
                  <a:gd name="T35" fmla="*/ 538 h 964"/>
                  <a:gd name="T36" fmla="*/ 328 w 590"/>
                  <a:gd name="T37" fmla="*/ 125 h 964"/>
                  <a:gd name="T38" fmla="*/ 370 w 590"/>
                  <a:gd name="T39" fmla="*/ 168 h 964"/>
                  <a:gd name="T40" fmla="*/ 417 w 590"/>
                  <a:gd name="T41" fmla="*/ 121 h 964"/>
                  <a:gd name="T42" fmla="*/ 295 w 590"/>
                  <a:gd name="T43" fmla="*/ 0 h 964"/>
                  <a:gd name="T44" fmla="*/ 173 w 590"/>
                  <a:gd name="T45" fmla="*/ 122 h 964"/>
                  <a:gd name="T46" fmla="*/ 220 w 590"/>
                  <a:gd name="T47" fmla="*/ 168 h 964"/>
                  <a:gd name="T48" fmla="*/ 262 w 590"/>
                  <a:gd name="T49" fmla="*/ 126 h 964"/>
                  <a:gd name="T50" fmla="*/ 262 w 590"/>
                  <a:gd name="T51" fmla="*/ 538 h 964"/>
                  <a:gd name="T52" fmla="*/ 131 w 590"/>
                  <a:gd name="T53" fmla="*/ 538 h 964"/>
                  <a:gd name="T54" fmla="*/ 131 w 590"/>
                  <a:gd name="T55" fmla="*/ 434 h 964"/>
                  <a:gd name="T56" fmla="*/ 197 w 590"/>
                  <a:gd name="T57" fmla="*/ 341 h 964"/>
                  <a:gd name="T58" fmla="*/ 98 w 590"/>
                  <a:gd name="T59" fmla="*/ 243 h 964"/>
                  <a:gd name="T60" fmla="*/ 0 w 590"/>
                  <a:gd name="T61" fmla="*/ 341 h 964"/>
                  <a:gd name="T62" fmla="*/ 65 w 590"/>
                  <a:gd name="T63" fmla="*/ 434 h 964"/>
                  <a:gd name="T64" fmla="*/ 459 w 590"/>
                  <a:gd name="T65" fmla="*/ 309 h 964"/>
                  <a:gd name="T66" fmla="*/ 525 w 590"/>
                  <a:gd name="T67" fmla="*/ 309 h 964"/>
                  <a:gd name="T68" fmla="*/ 525 w 590"/>
                  <a:gd name="T69" fmla="*/ 374 h 964"/>
                  <a:gd name="T70" fmla="*/ 459 w 590"/>
                  <a:gd name="T71" fmla="*/ 374 h 964"/>
                  <a:gd name="T72" fmla="*/ 459 w 590"/>
                  <a:gd name="T73" fmla="*/ 309 h 964"/>
                  <a:gd name="T74" fmla="*/ 295 w 590"/>
                  <a:gd name="T75" fmla="*/ 767 h 964"/>
                  <a:gd name="T76" fmla="*/ 361 w 590"/>
                  <a:gd name="T77" fmla="*/ 833 h 964"/>
                  <a:gd name="T78" fmla="*/ 295 w 590"/>
                  <a:gd name="T79" fmla="*/ 899 h 964"/>
                  <a:gd name="T80" fmla="*/ 229 w 590"/>
                  <a:gd name="T81" fmla="*/ 833 h 964"/>
                  <a:gd name="T82" fmla="*/ 295 w 590"/>
                  <a:gd name="T83" fmla="*/ 767 h 964"/>
                  <a:gd name="T84" fmla="*/ 98 w 590"/>
                  <a:gd name="T85" fmla="*/ 309 h 964"/>
                  <a:gd name="T86" fmla="*/ 131 w 590"/>
                  <a:gd name="T87" fmla="*/ 341 h 964"/>
                  <a:gd name="T88" fmla="*/ 98 w 590"/>
                  <a:gd name="T89" fmla="*/ 374 h 964"/>
                  <a:gd name="T90" fmla="*/ 65 w 590"/>
                  <a:gd name="T91" fmla="*/ 341 h 964"/>
                  <a:gd name="T92" fmla="*/ 98 w 590"/>
                  <a:gd name="T93" fmla="*/ 309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0" h="964">
                    <a:moveTo>
                      <a:pt x="65" y="434"/>
                    </a:moveTo>
                    <a:cubicBezTo>
                      <a:pt x="65" y="604"/>
                      <a:pt x="65" y="604"/>
                      <a:pt x="65" y="604"/>
                    </a:cubicBezTo>
                    <a:cubicBezTo>
                      <a:pt x="262" y="604"/>
                      <a:pt x="262" y="604"/>
                      <a:pt x="262" y="604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06" y="721"/>
                      <a:pt x="164" y="772"/>
                      <a:pt x="164" y="833"/>
                    </a:cubicBezTo>
                    <a:cubicBezTo>
                      <a:pt x="164" y="905"/>
                      <a:pt x="223" y="964"/>
                      <a:pt x="295" y="964"/>
                    </a:cubicBezTo>
                    <a:cubicBezTo>
                      <a:pt x="367" y="964"/>
                      <a:pt x="426" y="905"/>
                      <a:pt x="426" y="833"/>
                    </a:cubicBezTo>
                    <a:cubicBezTo>
                      <a:pt x="426" y="772"/>
                      <a:pt x="384" y="721"/>
                      <a:pt x="328" y="707"/>
                    </a:cubicBezTo>
                    <a:cubicBezTo>
                      <a:pt x="328" y="604"/>
                      <a:pt x="328" y="604"/>
                      <a:pt x="328" y="604"/>
                    </a:cubicBezTo>
                    <a:cubicBezTo>
                      <a:pt x="525" y="604"/>
                      <a:pt x="525" y="604"/>
                      <a:pt x="525" y="604"/>
                    </a:cubicBezTo>
                    <a:cubicBezTo>
                      <a:pt x="525" y="440"/>
                      <a:pt x="525" y="440"/>
                      <a:pt x="525" y="440"/>
                    </a:cubicBezTo>
                    <a:cubicBezTo>
                      <a:pt x="590" y="440"/>
                      <a:pt x="590" y="440"/>
                      <a:pt x="590" y="440"/>
                    </a:cubicBezTo>
                    <a:cubicBezTo>
                      <a:pt x="590" y="243"/>
                      <a:pt x="590" y="243"/>
                      <a:pt x="590" y="243"/>
                    </a:cubicBezTo>
                    <a:cubicBezTo>
                      <a:pt x="393" y="243"/>
                      <a:pt x="393" y="243"/>
                      <a:pt x="393" y="243"/>
                    </a:cubicBezTo>
                    <a:cubicBezTo>
                      <a:pt x="393" y="440"/>
                      <a:pt x="393" y="440"/>
                      <a:pt x="393" y="440"/>
                    </a:cubicBezTo>
                    <a:cubicBezTo>
                      <a:pt x="459" y="440"/>
                      <a:pt x="459" y="440"/>
                      <a:pt x="459" y="440"/>
                    </a:cubicBezTo>
                    <a:cubicBezTo>
                      <a:pt x="459" y="538"/>
                      <a:pt x="459" y="538"/>
                      <a:pt x="459" y="538"/>
                    </a:cubicBezTo>
                    <a:cubicBezTo>
                      <a:pt x="328" y="538"/>
                      <a:pt x="328" y="538"/>
                      <a:pt x="328" y="538"/>
                    </a:cubicBezTo>
                    <a:cubicBezTo>
                      <a:pt x="328" y="125"/>
                      <a:pt x="328" y="125"/>
                      <a:pt x="328" y="125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417" y="121"/>
                      <a:pt x="417" y="121"/>
                      <a:pt x="417" y="121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173" y="122"/>
                      <a:pt x="173" y="122"/>
                      <a:pt x="173" y="122"/>
                    </a:cubicBezTo>
                    <a:cubicBezTo>
                      <a:pt x="220" y="168"/>
                      <a:pt x="220" y="168"/>
                      <a:pt x="220" y="168"/>
                    </a:cubicBezTo>
                    <a:cubicBezTo>
                      <a:pt x="262" y="126"/>
                      <a:pt x="262" y="126"/>
                      <a:pt x="262" y="126"/>
                    </a:cubicBezTo>
                    <a:cubicBezTo>
                      <a:pt x="262" y="538"/>
                      <a:pt x="262" y="538"/>
                      <a:pt x="262" y="538"/>
                    </a:cubicBezTo>
                    <a:cubicBezTo>
                      <a:pt x="131" y="538"/>
                      <a:pt x="131" y="538"/>
                      <a:pt x="131" y="538"/>
                    </a:cubicBezTo>
                    <a:cubicBezTo>
                      <a:pt x="131" y="434"/>
                      <a:pt x="131" y="434"/>
                      <a:pt x="131" y="434"/>
                    </a:cubicBezTo>
                    <a:cubicBezTo>
                      <a:pt x="169" y="420"/>
                      <a:pt x="197" y="384"/>
                      <a:pt x="197" y="341"/>
                    </a:cubicBezTo>
                    <a:cubicBezTo>
                      <a:pt x="197" y="287"/>
                      <a:pt x="153" y="243"/>
                      <a:pt x="98" y="243"/>
                    </a:cubicBezTo>
                    <a:cubicBezTo>
                      <a:pt x="44" y="243"/>
                      <a:pt x="0" y="287"/>
                      <a:pt x="0" y="341"/>
                    </a:cubicBezTo>
                    <a:cubicBezTo>
                      <a:pt x="0" y="384"/>
                      <a:pt x="27" y="420"/>
                      <a:pt x="65" y="434"/>
                    </a:cubicBezTo>
                    <a:close/>
                    <a:moveTo>
                      <a:pt x="459" y="309"/>
                    </a:moveTo>
                    <a:cubicBezTo>
                      <a:pt x="525" y="309"/>
                      <a:pt x="525" y="309"/>
                      <a:pt x="525" y="309"/>
                    </a:cubicBezTo>
                    <a:cubicBezTo>
                      <a:pt x="525" y="374"/>
                      <a:pt x="525" y="374"/>
                      <a:pt x="525" y="374"/>
                    </a:cubicBezTo>
                    <a:cubicBezTo>
                      <a:pt x="459" y="374"/>
                      <a:pt x="459" y="374"/>
                      <a:pt x="459" y="374"/>
                    </a:cubicBezTo>
                    <a:lnTo>
                      <a:pt x="459" y="309"/>
                    </a:lnTo>
                    <a:close/>
                    <a:moveTo>
                      <a:pt x="295" y="767"/>
                    </a:moveTo>
                    <a:cubicBezTo>
                      <a:pt x="331" y="767"/>
                      <a:pt x="361" y="797"/>
                      <a:pt x="361" y="833"/>
                    </a:cubicBezTo>
                    <a:cubicBezTo>
                      <a:pt x="361" y="869"/>
                      <a:pt x="331" y="899"/>
                      <a:pt x="295" y="899"/>
                    </a:cubicBezTo>
                    <a:cubicBezTo>
                      <a:pt x="259" y="899"/>
                      <a:pt x="229" y="869"/>
                      <a:pt x="229" y="833"/>
                    </a:cubicBezTo>
                    <a:cubicBezTo>
                      <a:pt x="229" y="797"/>
                      <a:pt x="259" y="767"/>
                      <a:pt x="295" y="767"/>
                    </a:cubicBezTo>
                    <a:close/>
                    <a:moveTo>
                      <a:pt x="98" y="309"/>
                    </a:moveTo>
                    <a:cubicBezTo>
                      <a:pt x="116" y="309"/>
                      <a:pt x="131" y="323"/>
                      <a:pt x="131" y="341"/>
                    </a:cubicBezTo>
                    <a:cubicBezTo>
                      <a:pt x="131" y="359"/>
                      <a:pt x="116" y="374"/>
                      <a:pt x="98" y="374"/>
                    </a:cubicBezTo>
                    <a:cubicBezTo>
                      <a:pt x="80" y="374"/>
                      <a:pt x="65" y="359"/>
                      <a:pt x="65" y="341"/>
                    </a:cubicBezTo>
                    <a:cubicBezTo>
                      <a:pt x="65" y="323"/>
                      <a:pt x="80" y="309"/>
                      <a:pt x="98" y="309"/>
                    </a:cubicBez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625AB454-4E44-45CA-B06E-F9D786DE1E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07448" y="3335559"/>
              <a:ext cx="489600" cy="489600"/>
              <a:chOff x="-31265813" y="-7515876"/>
              <a:chExt cx="6858000" cy="6858000"/>
            </a:xfr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</p:grpSpPr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xmlns="" id="{89EDAC93-56A7-49EB-9B1D-C1A8B6466D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265813" y="-7515876"/>
                <a:ext cx="6858000" cy="6858000"/>
              </a:xfrm>
              <a:custGeom>
                <a:avLst/>
                <a:gdLst>
                  <a:gd name="T0" fmla="*/ 1896 w 1896"/>
                  <a:gd name="T1" fmla="*/ 677 h 1896"/>
                  <a:gd name="T2" fmla="*/ 1754 w 1896"/>
                  <a:gd name="T3" fmla="*/ 649 h 1896"/>
                  <a:gd name="T4" fmla="*/ 1868 w 1896"/>
                  <a:gd name="T5" fmla="*/ 433 h 1896"/>
                  <a:gd name="T6" fmla="*/ 1868 w 1896"/>
                  <a:gd name="T7" fmla="*/ 377 h 1896"/>
                  <a:gd name="T8" fmla="*/ 1754 w 1896"/>
                  <a:gd name="T9" fmla="*/ 170 h 1896"/>
                  <a:gd name="T10" fmla="*/ 1726 w 1896"/>
                  <a:gd name="T11" fmla="*/ 142 h 1896"/>
                  <a:gd name="T12" fmla="*/ 1519 w 1896"/>
                  <a:gd name="T13" fmla="*/ 28 h 1896"/>
                  <a:gd name="T14" fmla="*/ 1463 w 1896"/>
                  <a:gd name="T15" fmla="*/ 28 h 1896"/>
                  <a:gd name="T16" fmla="*/ 1247 w 1896"/>
                  <a:gd name="T17" fmla="*/ 142 h 1896"/>
                  <a:gd name="T18" fmla="*/ 1219 w 1896"/>
                  <a:gd name="T19" fmla="*/ 0 h 1896"/>
                  <a:gd name="T20" fmla="*/ 1191 w 1896"/>
                  <a:gd name="T21" fmla="*/ 142 h 1896"/>
                  <a:gd name="T22" fmla="*/ 976 w 1896"/>
                  <a:gd name="T23" fmla="*/ 28 h 1896"/>
                  <a:gd name="T24" fmla="*/ 920 w 1896"/>
                  <a:gd name="T25" fmla="*/ 28 h 1896"/>
                  <a:gd name="T26" fmla="*/ 705 w 1896"/>
                  <a:gd name="T27" fmla="*/ 142 h 1896"/>
                  <a:gd name="T28" fmla="*/ 677 w 1896"/>
                  <a:gd name="T29" fmla="*/ 0 h 1896"/>
                  <a:gd name="T30" fmla="*/ 649 w 1896"/>
                  <a:gd name="T31" fmla="*/ 142 h 1896"/>
                  <a:gd name="T32" fmla="*/ 433 w 1896"/>
                  <a:gd name="T33" fmla="*/ 28 h 1896"/>
                  <a:gd name="T34" fmla="*/ 377 w 1896"/>
                  <a:gd name="T35" fmla="*/ 28 h 1896"/>
                  <a:gd name="T36" fmla="*/ 170 w 1896"/>
                  <a:gd name="T37" fmla="*/ 142 h 1896"/>
                  <a:gd name="T38" fmla="*/ 142 w 1896"/>
                  <a:gd name="T39" fmla="*/ 170 h 1896"/>
                  <a:gd name="T40" fmla="*/ 28 w 1896"/>
                  <a:gd name="T41" fmla="*/ 377 h 1896"/>
                  <a:gd name="T42" fmla="*/ 28 w 1896"/>
                  <a:gd name="T43" fmla="*/ 433 h 1896"/>
                  <a:gd name="T44" fmla="*/ 142 w 1896"/>
                  <a:gd name="T45" fmla="*/ 649 h 1896"/>
                  <a:gd name="T46" fmla="*/ 0 w 1896"/>
                  <a:gd name="T47" fmla="*/ 677 h 1896"/>
                  <a:gd name="T48" fmla="*/ 142 w 1896"/>
                  <a:gd name="T49" fmla="*/ 705 h 1896"/>
                  <a:gd name="T50" fmla="*/ 28 w 1896"/>
                  <a:gd name="T51" fmla="*/ 920 h 1896"/>
                  <a:gd name="T52" fmla="*/ 28 w 1896"/>
                  <a:gd name="T53" fmla="*/ 976 h 1896"/>
                  <a:gd name="T54" fmla="*/ 142 w 1896"/>
                  <a:gd name="T55" fmla="*/ 1191 h 1896"/>
                  <a:gd name="T56" fmla="*/ 0 w 1896"/>
                  <a:gd name="T57" fmla="*/ 1219 h 1896"/>
                  <a:gd name="T58" fmla="*/ 142 w 1896"/>
                  <a:gd name="T59" fmla="*/ 1247 h 1896"/>
                  <a:gd name="T60" fmla="*/ 28 w 1896"/>
                  <a:gd name="T61" fmla="*/ 1463 h 1896"/>
                  <a:gd name="T62" fmla="*/ 28 w 1896"/>
                  <a:gd name="T63" fmla="*/ 1519 h 1896"/>
                  <a:gd name="T64" fmla="*/ 142 w 1896"/>
                  <a:gd name="T65" fmla="*/ 1726 h 1896"/>
                  <a:gd name="T66" fmla="*/ 377 w 1896"/>
                  <a:gd name="T67" fmla="*/ 1754 h 1896"/>
                  <a:gd name="T68" fmla="*/ 405 w 1896"/>
                  <a:gd name="T69" fmla="*/ 1896 h 1896"/>
                  <a:gd name="T70" fmla="*/ 433 w 1896"/>
                  <a:gd name="T71" fmla="*/ 1754 h 1896"/>
                  <a:gd name="T72" fmla="*/ 649 w 1896"/>
                  <a:gd name="T73" fmla="*/ 1868 h 1896"/>
                  <a:gd name="T74" fmla="*/ 705 w 1896"/>
                  <a:gd name="T75" fmla="*/ 1868 h 1896"/>
                  <a:gd name="T76" fmla="*/ 920 w 1896"/>
                  <a:gd name="T77" fmla="*/ 1754 h 1896"/>
                  <a:gd name="T78" fmla="*/ 948 w 1896"/>
                  <a:gd name="T79" fmla="*/ 1896 h 1896"/>
                  <a:gd name="T80" fmla="*/ 976 w 1896"/>
                  <a:gd name="T81" fmla="*/ 1754 h 1896"/>
                  <a:gd name="T82" fmla="*/ 1191 w 1896"/>
                  <a:gd name="T83" fmla="*/ 1868 h 1896"/>
                  <a:gd name="T84" fmla="*/ 1247 w 1896"/>
                  <a:gd name="T85" fmla="*/ 1868 h 1896"/>
                  <a:gd name="T86" fmla="*/ 1463 w 1896"/>
                  <a:gd name="T87" fmla="*/ 1754 h 1896"/>
                  <a:gd name="T88" fmla="*/ 1491 w 1896"/>
                  <a:gd name="T89" fmla="*/ 1896 h 1896"/>
                  <a:gd name="T90" fmla="*/ 1519 w 1896"/>
                  <a:gd name="T91" fmla="*/ 1754 h 1896"/>
                  <a:gd name="T92" fmla="*/ 1754 w 1896"/>
                  <a:gd name="T93" fmla="*/ 1726 h 1896"/>
                  <a:gd name="T94" fmla="*/ 1868 w 1896"/>
                  <a:gd name="T95" fmla="*/ 1519 h 1896"/>
                  <a:gd name="T96" fmla="*/ 1868 w 1896"/>
                  <a:gd name="T97" fmla="*/ 1463 h 1896"/>
                  <a:gd name="T98" fmla="*/ 1754 w 1896"/>
                  <a:gd name="T99" fmla="*/ 1247 h 1896"/>
                  <a:gd name="T100" fmla="*/ 1896 w 1896"/>
                  <a:gd name="T101" fmla="*/ 1219 h 1896"/>
                  <a:gd name="T102" fmla="*/ 1754 w 1896"/>
                  <a:gd name="T103" fmla="*/ 1191 h 1896"/>
                  <a:gd name="T104" fmla="*/ 1868 w 1896"/>
                  <a:gd name="T105" fmla="*/ 976 h 1896"/>
                  <a:gd name="T106" fmla="*/ 1868 w 1896"/>
                  <a:gd name="T107" fmla="*/ 920 h 1896"/>
                  <a:gd name="T108" fmla="*/ 1754 w 1896"/>
                  <a:gd name="T109" fmla="*/ 705 h 1896"/>
                  <a:gd name="T110" fmla="*/ 1698 w 1896"/>
                  <a:gd name="T111" fmla="*/ 1698 h 1896"/>
                  <a:gd name="T112" fmla="*/ 198 w 1896"/>
                  <a:gd name="T113" fmla="*/ 198 h 1896"/>
                  <a:gd name="T114" fmla="*/ 1698 w 1896"/>
                  <a:gd name="T115" fmla="*/ 1698 h 1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96" h="1896">
                    <a:moveTo>
                      <a:pt x="1868" y="705"/>
                    </a:moveTo>
                    <a:cubicBezTo>
                      <a:pt x="1883" y="705"/>
                      <a:pt x="1896" y="692"/>
                      <a:pt x="1896" y="677"/>
                    </a:cubicBezTo>
                    <a:cubicBezTo>
                      <a:pt x="1896" y="661"/>
                      <a:pt x="1883" y="649"/>
                      <a:pt x="1868" y="649"/>
                    </a:cubicBezTo>
                    <a:cubicBezTo>
                      <a:pt x="1754" y="649"/>
                      <a:pt x="1754" y="649"/>
                      <a:pt x="1754" y="649"/>
                    </a:cubicBezTo>
                    <a:cubicBezTo>
                      <a:pt x="1754" y="433"/>
                      <a:pt x="1754" y="433"/>
                      <a:pt x="1754" y="433"/>
                    </a:cubicBezTo>
                    <a:cubicBezTo>
                      <a:pt x="1868" y="433"/>
                      <a:pt x="1868" y="433"/>
                      <a:pt x="1868" y="433"/>
                    </a:cubicBezTo>
                    <a:cubicBezTo>
                      <a:pt x="1883" y="433"/>
                      <a:pt x="1896" y="421"/>
                      <a:pt x="1896" y="405"/>
                    </a:cubicBezTo>
                    <a:cubicBezTo>
                      <a:pt x="1896" y="390"/>
                      <a:pt x="1883" y="377"/>
                      <a:pt x="1868" y="377"/>
                    </a:cubicBezTo>
                    <a:cubicBezTo>
                      <a:pt x="1754" y="377"/>
                      <a:pt x="1754" y="377"/>
                      <a:pt x="1754" y="377"/>
                    </a:cubicBezTo>
                    <a:cubicBezTo>
                      <a:pt x="1754" y="170"/>
                      <a:pt x="1754" y="170"/>
                      <a:pt x="1754" y="170"/>
                    </a:cubicBezTo>
                    <a:cubicBezTo>
                      <a:pt x="1754" y="154"/>
                      <a:pt x="1742" y="142"/>
                      <a:pt x="1726" y="142"/>
                    </a:cubicBezTo>
                    <a:cubicBezTo>
                      <a:pt x="1726" y="142"/>
                      <a:pt x="1726" y="142"/>
                      <a:pt x="1726" y="142"/>
                    </a:cubicBezTo>
                    <a:cubicBezTo>
                      <a:pt x="1519" y="142"/>
                      <a:pt x="1519" y="142"/>
                      <a:pt x="1519" y="142"/>
                    </a:cubicBezTo>
                    <a:cubicBezTo>
                      <a:pt x="1519" y="28"/>
                      <a:pt x="1519" y="28"/>
                      <a:pt x="1519" y="28"/>
                    </a:cubicBezTo>
                    <a:cubicBezTo>
                      <a:pt x="1519" y="13"/>
                      <a:pt x="1506" y="0"/>
                      <a:pt x="1491" y="0"/>
                    </a:cubicBezTo>
                    <a:cubicBezTo>
                      <a:pt x="1475" y="0"/>
                      <a:pt x="1463" y="13"/>
                      <a:pt x="1463" y="28"/>
                    </a:cubicBezTo>
                    <a:cubicBezTo>
                      <a:pt x="1463" y="142"/>
                      <a:pt x="1463" y="142"/>
                      <a:pt x="1463" y="142"/>
                    </a:cubicBezTo>
                    <a:cubicBezTo>
                      <a:pt x="1247" y="142"/>
                      <a:pt x="1247" y="142"/>
                      <a:pt x="1247" y="142"/>
                    </a:cubicBezTo>
                    <a:cubicBezTo>
                      <a:pt x="1247" y="28"/>
                      <a:pt x="1247" y="28"/>
                      <a:pt x="1247" y="28"/>
                    </a:cubicBezTo>
                    <a:cubicBezTo>
                      <a:pt x="1247" y="13"/>
                      <a:pt x="1235" y="0"/>
                      <a:pt x="1219" y="0"/>
                    </a:cubicBezTo>
                    <a:cubicBezTo>
                      <a:pt x="1204" y="0"/>
                      <a:pt x="1191" y="13"/>
                      <a:pt x="1191" y="28"/>
                    </a:cubicBezTo>
                    <a:cubicBezTo>
                      <a:pt x="1191" y="142"/>
                      <a:pt x="1191" y="142"/>
                      <a:pt x="1191" y="142"/>
                    </a:cubicBezTo>
                    <a:cubicBezTo>
                      <a:pt x="976" y="142"/>
                      <a:pt x="976" y="142"/>
                      <a:pt x="976" y="142"/>
                    </a:cubicBezTo>
                    <a:cubicBezTo>
                      <a:pt x="976" y="28"/>
                      <a:pt x="976" y="28"/>
                      <a:pt x="976" y="28"/>
                    </a:cubicBezTo>
                    <a:cubicBezTo>
                      <a:pt x="976" y="13"/>
                      <a:pt x="963" y="0"/>
                      <a:pt x="948" y="0"/>
                    </a:cubicBezTo>
                    <a:cubicBezTo>
                      <a:pt x="933" y="0"/>
                      <a:pt x="920" y="13"/>
                      <a:pt x="920" y="28"/>
                    </a:cubicBezTo>
                    <a:cubicBezTo>
                      <a:pt x="920" y="142"/>
                      <a:pt x="920" y="142"/>
                      <a:pt x="920" y="142"/>
                    </a:cubicBezTo>
                    <a:cubicBezTo>
                      <a:pt x="705" y="142"/>
                      <a:pt x="705" y="142"/>
                      <a:pt x="705" y="142"/>
                    </a:cubicBezTo>
                    <a:cubicBezTo>
                      <a:pt x="705" y="28"/>
                      <a:pt x="705" y="28"/>
                      <a:pt x="705" y="28"/>
                    </a:cubicBezTo>
                    <a:cubicBezTo>
                      <a:pt x="705" y="13"/>
                      <a:pt x="692" y="0"/>
                      <a:pt x="677" y="0"/>
                    </a:cubicBezTo>
                    <a:cubicBezTo>
                      <a:pt x="661" y="0"/>
                      <a:pt x="649" y="13"/>
                      <a:pt x="649" y="28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433" y="142"/>
                      <a:pt x="433" y="142"/>
                      <a:pt x="433" y="142"/>
                    </a:cubicBezTo>
                    <a:cubicBezTo>
                      <a:pt x="433" y="28"/>
                      <a:pt x="433" y="28"/>
                      <a:pt x="433" y="28"/>
                    </a:cubicBezTo>
                    <a:cubicBezTo>
                      <a:pt x="433" y="13"/>
                      <a:pt x="421" y="0"/>
                      <a:pt x="405" y="0"/>
                    </a:cubicBezTo>
                    <a:cubicBezTo>
                      <a:pt x="390" y="0"/>
                      <a:pt x="377" y="13"/>
                      <a:pt x="377" y="28"/>
                    </a:cubicBezTo>
                    <a:cubicBezTo>
                      <a:pt x="377" y="142"/>
                      <a:pt x="377" y="142"/>
                      <a:pt x="377" y="142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4" y="142"/>
                      <a:pt x="142" y="154"/>
                      <a:pt x="142" y="170"/>
                    </a:cubicBezTo>
                    <a:cubicBezTo>
                      <a:pt x="142" y="170"/>
                      <a:pt x="142" y="170"/>
                      <a:pt x="142" y="170"/>
                    </a:cubicBezTo>
                    <a:cubicBezTo>
                      <a:pt x="142" y="377"/>
                      <a:pt x="142" y="377"/>
                      <a:pt x="142" y="377"/>
                    </a:cubicBezTo>
                    <a:cubicBezTo>
                      <a:pt x="28" y="377"/>
                      <a:pt x="28" y="377"/>
                      <a:pt x="28" y="377"/>
                    </a:cubicBezTo>
                    <a:cubicBezTo>
                      <a:pt x="13" y="377"/>
                      <a:pt x="0" y="390"/>
                      <a:pt x="0" y="405"/>
                    </a:cubicBezTo>
                    <a:cubicBezTo>
                      <a:pt x="0" y="421"/>
                      <a:pt x="13" y="433"/>
                      <a:pt x="28" y="433"/>
                    </a:cubicBezTo>
                    <a:cubicBezTo>
                      <a:pt x="142" y="433"/>
                      <a:pt x="142" y="433"/>
                      <a:pt x="142" y="433"/>
                    </a:cubicBezTo>
                    <a:cubicBezTo>
                      <a:pt x="142" y="649"/>
                      <a:pt x="142" y="649"/>
                      <a:pt x="142" y="649"/>
                    </a:cubicBezTo>
                    <a:cubicBezTo>
                      <a:pt x="28" y="649"/>
                      <a:pt x="28" y="649"/>
                      <a:pt x="28" y="649"/>
                    </a:cubicBezTo>
                    <a:cubicBezTo>
                      <a:pt x="13" y="649"/>
                      <a:pt x="0" y="661"/>
                      <a:pt x="0" y="677"/>
                    </a:cubicBezTo>
                    <a:cubicBezTo>
                      <a:pt x="0" y="692"/>
                      <a:pt x="13" y="705"/>
                      <a:pt x="28" y="705"/>
                    </a:cubicBezTo>
                    <a:cubicBezTo>
                      <a:pt x="142" y="705"/>
                      <a:pt x="142" y="705"/>
                      <a:pt x="142" y="705"/>
                    </a:cubicBezTo>
                    <a:cubicBezTo>
                      <a:pt x="142" y="920"/>
                      <a:pt x="142" y="920"/>
                      <a:pt x="142" y="920"/>
                    </a:cubicBezTo>
                    <a:cubicBezTo>
                      <a:pt x="28" y="920"/>
                      <a:pt x="28" y="920"/>
                      <a:pt x="28" y="920"/>
                    </a:cubicBezTo>
                    <a:cubicBezTo>
                      <a:pt x="13" y="920"/>
                      <a:pt x="0" y="933"/>
                      <a:pt x="0" y="948"/>
                    </a:cubicBezTo>
                    <a:cubicBezTo>
                      <a:pt x="0" y="963"/>
                      <a:pt x="13" y="976"/>
                      <a:pt x="28" y="976"/>
                    </a:cubicBezTo>
                    <a:cubicBezTo>
                      <a:pt x="142" y="976"/>
                      <a:pt x="142" y="976"/>
                      <a:pt x="142" y="976"/>
                    </a:cubicBezTo>
                    <a:cubicBezTo>
                      <a:pt x="142" y="1191"/>
                      <a:pt x="142" y="1191"/>
                      <a:pt x="142" y="1191"/>
                    </a:cubicBezTo>
                    <a:cubicBezTo>
                      <a:pt x="28" y="1191"/>
                      <a:pt x="28" y="1191"/>
                      <a:pt x="28" y="1191"/>
                    </a:cubicBezTo>
                    <a:cubicBezTo>
                      <a:pt x="13" y="1191"/>
                      <a:pt x="0" y="1204"/>
                      <a:pt x="0" y="1219"/>
                    </a:cubicBezTo>
                    <a:cubicBezTo>
                      <a:pt x="0" y="1235"/>
                      <a:pt x="13" y="1247"/>
                      <a:pt x="28" y="1247"/>
                    </a:cubicBezTo>
                    <a:cubicBezTo>
                      <a:pt x="142" y="1247"/>
                      <a:pt x="142" y="1247"/>
                      <a:pt x="142" y="1247"/>
                    </a:cubicBezTo>
                    <a:cubicBezTo>
                      <a:pt x="142" y="1463"/>
                      <a:pt x="142" y="1463"/>
                      <a:pt x="142" y="1463"/>
                    </a:cubicBezTo>
                    <a:cubicBezTo>
                      <a:pt x="28" y="1463"/>
                      <a:pt x="28" y="1463"/>
                      <a:pt x="28" y="1463"/>
                    </a:cubicBezTo>
                    <a:cubicBezTo>
                      <a:pt x="13" y="1463"/>
                      <a:pt x="0" y="1475"/>
                      <a:pt x="0" y="1491"/>
                    </a:cubicBezTo>
                    <a:cubicBezTo>
                      <a:pt x="0" y="1506"/>
                      <a:pt x="13" y="1519"/>
                      <a:pt x="28" y="1519"/>
                    </a:cubicBezTo>
                    <a:cubicBezTo>
                      <a:pt x="142" y="1519"/>
                      <a:pt x="142" y="1519"/>
                      <a:pt x="142" y="1519"/>
                    </a:cubicBezTo>
                    <a:cubicBezTo>
                      <a:pt x="142" y="1726"/>
                      <a:pt x="142" y="1726"/>
                      <a:pt x="142" y="1726"/>
                    </a:cubicBezTo>
                    <a:cubicBezTo>
                      <a:pt x="142" y="1742"/>
                      <a:pt x="154" y="1754"/>
                      <a:pt x="170" y="1754"/>
                    </a:cubicBezTo>
                    <a:cubicBezTo>
                      <a:pt x="377" y="1754"/>
                      <a:pt x="377" y="1754"/>
                      <a:pt x="377" y="1754"/>
                    </a:cubicBezTo>
                    <a:cubicBezTo>
                      <a:pt x="377" y="1868"/>
                      <a:pt x="377" y="1868"/>
                      <a:pt x="377" y="1868"/>
                    </a:cubicBezTo>
                    <a:cubicBezTo>
                      <a:pt x="377" y="1883"/>
                      <a:pt x="390" y="1896"/>
                      <a:pt x="405" y="1896"/>
                    </a:cubicBezTo>
                    <a:cubicBezTo>
                      <a:pt x="421" y="1896"/>
                      <a:pt x="433" y="1883"/>
                      <a:pt x="433" y="1868"/>
                    </a:cubicBezTo>
                    <a:cubicBezTo>
                      <a:pt x="433" y="1754"/>
                      <a:pt x="433" y="1754"/>
                      <a:pt x="433" y="1754"/>
                    </a:cubicBezTo>
                    <a:cubicBezTo>
                      <a:pt x="649" y="1754"/>
                      <a:pt x="649" y="1754"/>
                      <a:pt x="649" y="1754"/>
                    </a:cubicBezTo>
                    <a:cubicBezTo>
                      <a:pt x="649" y="1868"/>
                      <a:pt x="649" y="1868"/>
                      <a:pt x="649" y="1868"/>
                    </a:cubicBezTo>
                    <a:cubicBezTo>
                      <a:pt x="649" y="1883"/>
                      <a:pt x="661" y="1896"/>
                      <a:pt x="677" y="1896"/>
                    </a:cubicBezTo>
                    <a:cubicBezTo>
                      <a:pt x="692" y="1896"/>
                      <a:pt x="705" y="1883"/>
                      <a:pt x="705" y="1868"/>
                    </a:cubicBezTo>
                    <a:cubicBezTo>
                      <a:pt x="705" y="1754"/>
                      <a:pt x="705" y="1754"/>
                      <a:pt x="705" y="1754"/>
                    </a:cubicBezTo>
                    <a:cubicBezTo>
                      <a:pt x="920" y="1754"/>
                      <a:pt x="920" y="1754"/>
                      <a:pt x="920" y="1754"/>
                    </a:cubicBezTo>
                    <a:cubicBezTo>
                      <a:pt x="920" y="1868"/>
                      <a:pt x="920" y="1868"/>
                      <a:pt x="920" y="1868"/>
                    </a:cubicBezTo>
                    <a:cubicBezTo>
                      <a:pt x="920" y="1883"/>
                      <a:pt x="933" y="1896"/>
                      <a:pt x="948" y="1896"/>
                    </a:cubicBezTo>
                    <a:cubicBezTo>
                      <a:pt x="963" y="1896"/>
                      <a:pt x="976" y="1883"/>
                      <a:pt x="976" y="1868"/>
                    </a:cubicBezTo>
                    <a:cubicBezTo>
                      <a:pt x="976" y="1754"/>
                      <a:pt x="976" y="1754"/>
                      <a:pt x="976" y="1754"/>
                    </a:cubicBezTo>
                    <a:cubicBezTo>
                      <a:pt x="1191" y="1754"/>
                      <a:pt x="1191" y="1754"/>
                      <a:pt x="1191" y="1754"/>
                    </a:cubicBezTo>
                    <a:cubicBezTo>
                      <a:pt x="1191" y="1868"/>
                      <a:pt x="1191" y="1868"/>
                      <a:pt x="1191" y="1868"/>
                    </a:cubicBezTo>
                    <a:cubicBezTo>
                      <a:pt x="1191" y="1883"/>
                      <a:pt x="1204" y="1896"/>
                      <a:pt x="1219" y="1896"/>
                    </a:cubicBezTo>
                    <a:cubicBezTo>
                      <a:pt x="1235" y="1896"/>
                      <a:pt x="1247" y="1883"/>
                      <a:pt x="1247" y="1868"/>
                    </a:cubicBezTo>
                    <a:cubicBezTo>
                      <a:pt x="1247" y="1754"/>
                      <a:pt x="1247" y="1754"/>
                      <a:pt x="1247" y="1754"/>
                    </a:cubicBezTo>
                    <a:cubicBezTo>
                      <a:pt x="1463" y="1754"/>
                      <a:pt x="1463" y="1754"/>
                      <a:pt x="1463" y="1754"/>
                    </a:cubicBezTo>
                    <a:cubicBezTo>
                      <a:pt x="1463" y="1868"/>
                      <a:pt x="1463" y="1868"/>
                      <a:pt x="1463" y="1868"/>
                    </a:cubicBezTo>
                    <a:cubicBezTo>
                      <a:pt x="1463" y="1883"/>
                      <a:pt x="1475" y="1896"/>
                      <a:pt x="1491" y="1896"/>
                    </a:cubicBezTo>
                    <a:cubicBezTo>
                      <a:pt x="1506" y="1896"/>
                      <a:pt x="1519" y="1883"/>
                      <a:pt x="1519" y="1868"/>
                    </a:cubicBezTo>
                    <a:cubicBezTo>
                      <a:pt x="1519" y="1754"/>
                      <a:pt x="1519" y="1754"/>
                      <a:pt x="1519" y="1754"/>
                    </a:cubicBezTo>
                    <a:cubicBezTo>
                      <a:pt x="1726" y="1754"/>
                      <a:pt x="1726" y="1754"/>
                      <a:pt x="1726" y="1754"/>
                    </a:cubicBezTo>
                    <a:cubicBezTo>
                      <a:pt x="1742" y="1754"/>
                      <a:pt x="1754" y="1742"/>
                      <a:pt x="1754" y="1726"/>
                    </a:cubicBezTo>
                    <a:cubicBezTo>
                      <a:pt x="1754" y="1519"/>
                      <a:pt x="1754" y="1519"/>
                      <a:pt x="1754" y="1519"/>
                    </a:cubicBezTo>
                    <a:cubicBezTo>
                      <a:pt x="1868" y="1519"/>
                      <a:pt x="1868" y="1519"/>
                      <a:pt x="1868" y="1519"/>
                    </a:cubicBezTo>
                    <a:cubicBezTo>
                      <a:pt x="1883" y="1519"/>
                      <a:pt x="1896" y="1506"/>
                      <a:pt x="1896" y="1491"/>
                    </a:cubicBezTo>
                    <a:cubicBezTo>
                      <a:pt x="1896" y="1475"/>
                      <a:pt x="1883" y="1463"/>
                      <a:pt x="1868" y="1463"/>
                    </a:cubicBezTo>
                    <a:cubicBezTo>
                      <a:pt x="1754" y="1463"/>
                      <a:pt x="1754" y="1463"/>
                      <a:pt x="1754" y="1463"/>
                    </a:cubicBezTo>
                    <a:cubicBezTo>
                      <a:pt x="1754" y="1247"/>
                      <a:pt x="1754" y="1247"/>
                      <a:pt x="1754" y="1247"/>
                    </a:cubicBezTo>
                    <a:cubicBezTo>
                      <a:pt x="1868" y="1247"/>
                      <a:pt x="1868" y="1247"/>
                      <a:pt x="1868" y="1247"/>
                    </a:cubicBezTo>
                    <a:cubicBezTo>
                      <a:pt x="1883" y="1247"/>
                      <a:pt x="1896" y="1235"/>
                      <a:pt x="1896" y="1219"/>
                    </a:cubicBezTo>
                    <a:cubicBezTo>
                      <a:pt x="1896" y="1204"/>
                      <a:pt x="1883" y="1191"/>
                      <a:pt x="1868" y="1191"/>
                    </a:cubicBezTo>
                    <a:cubicBezTo>
                      <a:pt x="1754" y="1191"/>
                      <a:pt x="1754" y="1191"/>
                      <a:pt x="1754" y="1191"/>
                    </a:cubicBezTo>
                    <a:cubicBezTo>
                      <a:pt x="1754" y="976"/>
                      <a:pt x="1754" y="976"/>
                      <a:pt x="1754" y="976"/>
                    </a:cubicBezTo>
                    <a:cubicBezTo>
                      <a:pt x="1868" y="976"/>
                      <a:pt x="1868" y="976"/>
                      <a:pt x="1868" y="976"/>
                    </a:cubicBezTo>
                    <a:cubicBezTo>
                      <a:pt x="1883" y="976"/>
                      <a:pt x="1896" y="963"/>
                      <a:pt x="1896" y="948"/>
                    </a:cubicBezTo>
                    <a:cubicBezTo>
                      <a:pt x="1896" y="933"/>
                      <a:pt x="1883" y="920"/>
                      <a:pt x="1868" y="920"/>
                    </a:cubicBezTo>
                    <a:cubicBezTo>
                      <a:pt x="1754" y="920"/>
                      <a:pt x="1754" y="920"/>
                      <a:pt x="1754" y="920"/>
                    </a:cubicBezTo>
                    <a:cubicBezTo>
                      <a:pt x="1754" y="705"/>
                      <a:pt x="1754" y="705"/>
                      <a:pt x="1754" y="705"/>
                    </a:cubicBezTo>
                    <a:lnTo>
                      <a:pt x="1868" y="705"/>
                    </a:lnTo>
                    <a:close/>
                    <a:moveTo>
                      <a:pt x="1698" y="1698"/>
                    </a:moveTo>
                    <a:cubicBezTo>
                      <a:pt x="198" y="1698"/>
                      <a:pt x="198" y="1698"/>
                      <a:pt x="198" y="1698"/>
                    </a:cubicBez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698" y="198"/>
                      <a:pt x="1698" y="198"/>
                      <a:pt x="1698" y="198"/>
                    </a:cubicBezTo>
                    <a:lnTo>
                      <a:pt x="1698" y="1698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xmlns="" id="{ED0AB479-B992-4E0D-9210-DC975132C1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230768" y="-6482413"/>
                <a:ext cx="4789492" cy="4792658"/>
              </a:xfrm>
              <a:custGeom>
                <a:avLst/>
                <a:gdLst>
                  <a:gd name="T0" fmla="*/ 1296 w 1324"/>
                  <a:gd name="T1" fmla="*/ 0 h 1325"/>
                  <a:gd name="T2" fmla="*/ 28 w 1324"/>
                  <a:gd name="T3" fmla="*/ 0 h 1325"/>
                  <a:gd name="T4" fmla="*/ 0 w 1324"/>
                  <a:gd name="T5" fmla="*/ 28 h 1325"/>
                  <a:gd name="T6" fmla="*/ 0 w 1324"/>
                  <a:gd name="T7" fmla="*/ 28 h 1325"/>
                  <a:gd name="T8" fmla="*/ 0 w 1324"/>
                  <a:gd name="T9" fmla="*/ 1297 h 1325"/>
                  <a:gd name="T10" fmla="*/ 28 w 1324"/>
                  <a:gd name="T11" fmla="*/ 1325 h 1325"/>
                  <a:gd name="T12" fmla="*/ 1296 w 1324"/>
                  <a:gd name="T13" fmla="*/ 1325 h 1325"/>
                  <a:gd name="T14" fmla="*/ 1324 w 1324"/>
                  <a:gd name="T15" fmla="*/ 1297 h 1325"/>
                  <a:gd name="T16" fmla="*/ 1324 w 1324"/>
                  <a:gd name="T17" fmla="*/ 28 h 1325"/>
                  <a:gd name="T18" fmla="*/ 1296 w 1324"/>
                  <a:gd name="T19" fmla="*/ 0 h 1325"/>
                  <a:gd name="T20" fmla="*/ 1268 w 1324"/>
                  <a:gd name="T21" fmla="*/ 1268 h 1325"/>
                  <a:gd name="T22" fmla="*/ 56 w 1324"/>
                  <a:gd name="T23" fmla="*/ 1268 h 1325"/>
                  <a:gd name="T24" fmla="*/ 56 w 1324"/>
                  <a:gd name="T25" fmla="*/ 56 h 1325"/>
                  <a:gd name="T26" fmla="*/ 1268 w 1324"/>
                  <a:gd name="T27" fmla="*/ 56 h 1325"/>
                  <a:gd name="T28" fmla="*/ 1268 w 1324"/>
                  <a:gd name="T29" fmla="*/ 1268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24" h="1325">
                    <a:moveTo>
                      <a:pt x="129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97"/>
                      <a:pt x="0" y="1297"/>
                      <a:pt x="0" y="1297"/>
                    </a:cubicBezTo>
                    <a:cubicBezTo>
                      <a:pt x="0" y="1312"/>
                      <a:pt x="12" y="1325"/>
                      <a:pt x="28" y="1325"/>
                    </a:cubicBezTo>
                    <a:cubicBezTo>
                      <a:pt x="1296" y="1325"/>
                      <a:pt x="1296" y="1325"/>
                      <a:pt x="1296" y="1325"/>
                    </a:cubicBezTo>
                    <a:cubicBezTo>
                      <a:pt x="1312" y="1325"/>
                      <a:pt x="1324" y="1312"/>
                      <a:pt x="1324" y="1297"/>
                    </a:cubicBezTo>
                    <a:cubicBezTo>
                      <a:pt x="1324" y="28"/>
                      <a:pt x="1324" y="28"/>
                      <a:pt x="1324" y="28"/>
                    </a:cubicBezTo>
                    <a:cubicBezTo>
                      <a:pt x="1324" y="12"/>
                      <a:pt x="1312" y="0"/>
                      <a:pt x="1296" y="0"/>
                    </a:cubicBezTo>
                    <a:close/>
                    <a:moveTo>
                      <a:pt x="1268" y="1268"/>
                    </a:moveTo>
                    <a:cubicBezTo>
                      <a:pt x="56" y="1268"/>
                      <a:pt x="56" y="1268"/>
                      <a:pt x="56" y="126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268" y="56"/>
                      <a:pt x="1268" y="56"/>
                      <a:pt x="1268" y="56"/>
                    </a:cubicBezTo>
                    <a:lnTo>
                      <a:pt x="1268" y="1268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xmlns="" id="{3A5CE384-5581-4F58-B1CB-43DB724268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8957583" y="-5209243"/>
                <a:ext cx="2243138" cy="2243138"/>
              </a:xfrm>
              <a:custGeom>
                <a:avLst/>
                <a:gdLst>
                  <a:gd name="T0" fmla="*/ 28 w 620"/>
                  <a:gd name="T1" fmla="*/ 620 h 620"/>
                  <a:gd name="T2" fmla="*/ 592 w 620"/>
                  <a:gd name="T3" fmla="*/ 620 h 620"/>
                  <a:gd name="T4" fmla="*/ 620 w 620"/>
                  <a:gd name="T5" fmla="*/ 592 h 620"/>
                  <a:gd name="T6" fmla="*/ 620 w 620"/>
                  <a:gd name="T7" fmla="*/ 28 h 620"/>
                  <a:gd name="T8" fmla="*/ 592 w 620"/>
                  <a:gd name="T9" fmla="*/ 0 h 620"/>
                  <a:gd name="T10" fmla="*/ 28 w 620"/>
                  <a:gd name="T11" fmla="*/ 0 h 620"/>
                  <a:gd name="T12" fmla="*/ 0 w 620"/>
                  <a:gd name="T13" fmla="*/ 28 h 620"/>
                  <a:gd name="T14" fmla="*/ 0 w 620"/>
                  <a:gd name="T15" fmla="*/ 592 h 620"/>
                  <a:gd name="T16" fmla="*/ 28 w 620"/>
                  <a:gd name="T17" fmla="*/ 620 h 620"/>
                  <a:gd name="T18" fmla="*/ 56 w 620"/>
                  <a:gd name="T19" fmla="*/ 56 h 620"/>
                  <a:gd name="T20" fmla="*/ 564 w 620"/>
                  <a:gd name="T21" fmla="*/ 56 h 620"/>
                  <a:gd name="T22" fmla="*/ 564 w 620"/>
                  <a:gd name="T23" fmla="*/ 564 h 620"/>
                  <a:gd name="T24" fmla="*/ 56 w 620"/>
                  <a:gd name="T25" fmla="*/ 564 h 620"/>
                  <a:gd name="T26" fmla="*/ 56 w 620"/>
                  <a:gd name="T27" fmla="*/ 56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0" h="620">
                    <a:moveTo>
                      <a:pt x="28" y="620"/>
                    </a:moveTo>
                    <a:cubicBezTo>
                      <a:pt x="592" y="620"/>
                      <a:pt x="592" y="620"/>
                      <a:pt x="592" y="620"/>
                    </a:cubicBezTo>
                    <a:cubicBezTo>
                      <a:pt x="608" y="620"/>
                      <a:pt x="620" y="608"/>
                      <a:pt x="620" y="592"/>
                    </a:cubicBezTo>
                    <a:cubicBezTo>
                      <a:pt x="620" y="28"/>
                      <a:pt x="620" y="28"/>
                      <a:pt x="620" y="28"/>
                    </a:cubicBezTo>
                    <a:cubicBezTo>
                      <a:pt x="620" y="12"/>
                      <a:pt x="608" y="0"/>
                      <a:pt x="59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592"/>
                      <a:pt x="0" y="592"/>
                      <a:pt x="0" y="592"/>
                    </a:cubicBezTo>
                    <a:cubicBezTo>
                      <a:pt x="0" y="608"/>
                      <a:pt x="12" y="620"/>
                      <a:pt x="28" y="620"/>
                    </a:cubicBezTo>
                    <a:close/>
                    <a:moveTo>
                      <a:pt x="56" y="56"/>
                    </a:moveTo>
                    <a:cubicBezTo>
                      <a:pt x="564" y="56"/>
                      <a:pt x="564" y="56"/>
                      <a:pt x="564" y="56"/>
                    </a:cubicBezTo>
                    <a:cubicBezTo>
                      <a:pt x="564" y="564"/>
                      <a:pt x="564" y="564"/>
                      <a:pt x="564" y="564"/>
                    </a:cubicBezTo>
                    <a:cubicBezTo>
                      <a:pt x="56" y="564"/>
                      <a:pt x="56" y="564"/>
                      <a:pt x="56" y="564"/>
                    </a:cubicBezTo>
                    <a:lnTo>
                      <a:pt x="56" y="56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xmlns="" id="{CA78BA3F-284D-4BA7-AC9D-24CDC9DA70E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799043" y="4449909"/>
              <a:ext cx="506410" cy="350160"/>
            </a:xfrm>
            <a:custGeom>
              <a:avLst/>
              <a:gdLst>
                <a:gd name="T0" fmla="*/ 214 w 797"/>
                <a:gd name="T1" fmla="*/ 550 h 550"/>
                <a:gd name="T2" fmla="*/ 214 w 797"/>
                <a:gd name="T3" fmla="*/ 534 h 550"/>
                <a:gd name="T4" fmla="*/ 292 w 797"/>
                <a:gd name="T5" fmla="*/ 472 h 550"/>
                <a:gd name="T6" fmla="*/ 0 w 797"/>
                <a:gd name="T7" fmla="*/ 444 h 550"/>
                <a:gd name="T8" fmla="*/ 28 w 797"/>
                <a:gd name="T9" fmla="*/ 0 h 550"/>
                <a:gd name="T10" fmla="*/ 797 w 797"/>
                <a:gd name="T11" fmla="*/ 29 h 550"/>
                <a:gd name="T12" fmla="*/ 769 w 797"/>
                <a:gd name="T13" fmla="*/ 472 h 550"/>
                <a:gd name="T14" fmla="*/ 522 w 797"/>
                <a:gd name="T15" fmla="*/ 534 h 550"/>
                <a:gd name="T16" fmla="*/ 591 w 797"/>
                <a:gd name="T17" fmla="*/ 542 h 550"/>
                <a:gd name="T18" fmla="*/ 292 w 797"/>
                <a:gd name="T19" fmla="*/ 534 h 550"/>
                <a:gd name="T20" fmla="*/ 489 w 797"/>
                <a:gd name="T21" fmla="*/ 472 h 550"/>
                <a:gd name="T22" fmla="*/ 292 w 797"/>
                <a:gd name="T23" fmla="*/ 534 h 550"/>
                <a:gd name="T24" fmla="*/ 769 w 797"/>
                <a:gd name="T25" fmla="*/ 456 h 550"/>
                <a:gd name="T26" fmla="*/ 781 w 797"/>
                <a:gd name="T27" fmla="*/ 29 h 550"/>
                <a:gd name="T28" fmla="*/ 28 w 797"/>
                <a:gd name="T29" fmla="*/ 16 h 550"/>
                <a:gd name="T30" fmla="*/ 16 w 797"/>
                <a:gd name="T31" fmla="*/ 444 h 550"/>
                <a:gd name="T32" fmla="*/ 495 w 797"/>
                <a:gd name="T33" fmla="*/ 456 h 550"/>
                <a:gd name="T34" fmla="*/ 46 w 797"/>
                <a:gd name="T35" fmla="*/ 429 h 550"/>
                <a:gd name="T36" fmla="*/ 38 w 797"/>
                <a:gd name="T37" fmla="*/ 47 h 550"/>
                <a:gd name="T38" fmla="*/ 751 w 797"/>
                <a:gd name="T39" fmla="*/ 39 h 550"/>
                <a:gd name="T40" fmla="*/ 759 w 797"/>
                <a:gd name="T41" fmla="*/ 421 h 550"/>
                <a:gd name="T42" fmla="*/ 54 w 797"/>
                <a:gd name="T43" fmla="*/ 413 h 550"/>
                <a:gd name="T44" fmla="*/ 743 w 797"/>
                <a:gd name="T45" fmla="*/ 55 h 550"/>
                <a:gd name="T46" fmla="*/ 54 w 797"/>
                <a:gd name="T47" fmla="*/ 413 h 550"/>
                <a:gd name="T48" fmla="*/ 565 w 797"/>
                <a:gd name="T49" fmla="*/ 381 h 550"/>
                <a:gd name="T50" fmla="*/ 705 w 797"/>
                <a:gd name="T51" fmla="*/ 229 h 550"/>
                <a:gd name="T52" fmla="*/ 716 w 797"/>
                <a:gd name="T53" fmla="*/ 241 h 550"/>
                <a:gd name="T54" fmla="*/ 570 w 797"/>
                <a:gd name="T55" fmla="*/ 383 h 550"/>
                <a:gd name="T56" fmla="*/ 87 w 797"/>
                <a:gd name="T57" fmla="*/ 270 h 550"/>
                <a:gd name="T58" fmla="*/ 263 w 797"/>
                <a:gd name="T59" fmla="*/ 83 h 550"/>
                <a:gd name="T60" fmla="*/ 274 w 797"/>
                <a:gd name="T61" fmla="*/ 95 h 550"/>
                <a:gd name="T62" fmla="*/ 93 w 797"/>
                <a:gd name="T63" fmla="*/ 273 h 550"/>
                <a:gd name="T64" fmla="*/ 89 w 797"/>
                <a:gd name="T65" fmla="*/ 153 h 550"/>
                <a:gd name="T66" fmla="*/ 147 w 797"/>
                <a:gd name="T67" fmla="*/ 83 h 550"/>
                <a:gd name="T68" fmla="*/ 158 w 797"/>
                <a:gd name="T69" fmla="*/ 95 h 550"/>
                <a:gd name="T70" fmla="*/ 94 w 797"/>
                <a:gd name="T71" fmla="*/ 155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7" h="550">
                  <a:moveTo>
                    <a:pt x="583" y="550"/>
                  </a:moveTo>
                  <a:cubicBezTo>
                    <a:pt x="214" y="550"/>
                    <a:pt x="214" y="550"/>
                    <a:pt x="214" y="550"/>
                  </a:cubicBezTo>
                  <a:cubicBezTo>
                    <a:pt x="210" y="550"/>
                    <a:pt x="206" y="547"/>
                    <a:pt x="206" y="542"/>
                  </a:cubicBezTo>
                  <a:cubicBezTo>
                    <a:pt x="206" y="538"/>
                    <a:pt x="210" y="534"/>
                    <a:pt x="214" y="534"/>
                  </a:cubicBezTo>
                  <a:cubicBezTo>
                    <a:pt x="276" y="534"/>
                    <a:pt x="276" y="534"/>
                    <a:pt x="276" y="534"/>
                  </a:cubicBezTo>
                  <a:cubicBezTo>
                    <a:pt x="292" y="472"/>
                    <a:pt x="292" y="472"/>
                    <a:pt x="292" y="472"/>
                  </a:cubicBezTo>
                  <a:cubicBezTo>
                    <a:pt x="28" y="472"/>
                    <a:pt x="28" y="472"/>
                    <a:pt x="28" y="472"/>
                  </a:cubicBezTo>
                  <a:cubicBezTo>
                    <a:pt x="13" y="472"/>
                    <a:pt x="0" y="459"/>
                    <a:pt x="0" y="4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769" y="0"/>
                    <a:pt x="769" y="0"/>
                    <a:pt x="769" y="0"/>
                  </a:cubicBezTo>
                  <a:cubicBezTo>
                    <a:pt x="785" y="0"/>
                    <a:pt x="797" y="13"/>
                    <a:pt x="797" y="29"/>
                  </a:cubicBezTo>
                  <a:cubicBezTo>
                    <a:pt x="797" y="444"/>
                    <a:pt x="797" y="444"/>
                    <a:pt x="797" y="444"/>
                  </a:cubicBezTo>
                  <a:cubicBezTo>
                    <a:pt x="797" y="459"/>
                    <a:pt x="785" y="472"/>
                    <a:pt x="769" y="472"/>
                  </a:cubicBezTo>
                  <a:cubicBezTo>
                    <a:pt x="506" y="472"/>
                    <a:pt x="506" y="472"/>
                    <a:pt x="506" y="472"/>
                  </a:cubicBezTo>
                  <a:cubicBezTo>
                    <a:pt x="522" y="534"/>
                    <a:pt x="522" y="534"/>
                    <a:pt x="522" y="534"/>
                  </a:cubicBezTo>
                  <a:cubicBezTo>
                    <a:pt x="583" y="534"/>
                    <a:pt x="583" y="534"/>
                    <a:pt x="583" y="534"/>
                  </a:cubicBezTo>
                  <a:cubicBezTo>
                    <a:pt x="588" y="534"/>
                    <a:pt x="591" y="538"/>
                    <a:pt x="591" y="542"/>
                  </a:cubicBezTo>
                  <a:cubicBezTo>
                    <a:pt x="591" y="547"/>
                    <a:pt x="588" y="550"/>
                    <a:pt x="583" y="550"/>
                  </a:cubicBezTo>
                  <a:close/>
                  <a:moveTo>
                    <a:pt x="292" y="534"/>
                  </a:moveTo>
                  <a:cubicBezTo>
                    <a:pt x="505" y="534"/>
                    <a:pt x="505" y="534"/>
                    <a:pt x="505" y="534"/>
                  </a:cubicBezTo>
                  <a:cubicBezTo>
                    <a:pt x="489" y="472"/>
                    <a:pt x="489" y="472"/>
                    <a:pt x="489" y="472"/>
                  </a:cubicBezTo>
                  <a:cubicBezTo>
                    <a:pt x="308" y="472"/>
                    <a:pt x="308" y="472"/>
                    <a:pt x="308" y="472"/>
                  </a:cubicBezTo>
                  <a:lnTo>
                    <a:pt x="292" y="534"/>
                  </a:lnTo>
                  <a:close/>
                  <a:moveTo>
                    <a:pt x="495" y="456"/>
                  </a:moveTo>
                  <a:cubicBezTo>
                    <a:pt x="769" y="456"/>
                    <a:pt x="769" y="456"/>
                    <a:pt x="769" y="456"/>
                  </a:cubicBezTo>
                  <a:cubicBezTo>
                    <a:pt x="776" y="456"/>
                    <a:pt x="781" y="450"/>
                    <a:pt x="781" y="444"/>
                  </a:cubicBezTo>
                  <a:cubicBezTo>
                    <a:pt x="781" y="29"/>
                    <a:pt x="781" y="29"/>
                    <a:pt x="781" y="29"/>
                  </a:cubicBezTo>
                  <a:cubicBezTo>
                    <a:pt x="781" y="22"/>
                    <a:pt x="776" y="16"/>
                    <a:pt x="76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16"/>
                    <a:pt x="16" y="22"/>
                    <a:pt x="16" y="29"/>
                  </a:cubicBezTo>
                  <a:cubicBezTo>
                    <a:pt x="16" y="444"/>
                    <a:pt x="16" y="444"/>
                    <a:pt x="16" y="444"/>
                  </a:cubicBezTo>
                  <a:cubicBezTo>
                    <a:pt x="16" y="450"/>
                    <a:pt x="22" y="456"/>
                    <a:pt x="28" y="456"/>
                  </a:cubicBezTo>
                  <a:lnTo>
                    <a:pt x="495" y="456"/>
                  </a:lnTo>
                  <a:close/>
                  <a:moveTo>
                    <a:pt x="751" y="429"/>
                  </a:moveTo>
                  <a:cubicBezTo>
                    <a:pt x="46" y="429"/>
                    <a:pt x="46" y="429"/>
                    <a:pt x="46" y="429"/>
                  </a:cubicBezTo>
                  <a:cubicBezTo>
                    <a:pt x="42" y="429"/>
                    <a:pt x="38" y="425"/>
                    <a:pt x="38" y="421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3"/>
                    <a:pt x="42" y="39"/>
                    <a:pt x="46" y="39"/>
                  </a:cubicBezTo>
                  <a:cubicBezTo>
                    <a:pt x="751" y="39"/>
                    <a:pt x="751" y="39"/>
                    <a:pt x="751" y="39"/>
                  </a:cubicBezTo>
                  <a:cubicBezTo>
                    <a:pt x="755" y="39"/>
                    <a:pt x="759" y="43"/>
                    <a:pt x="759" y="47"/>
                  </a:cubicBezTo>
                  <a:cubicBezTo>
                    <a:pt x="759" y="421"/>
                    <a:pt x="759" y="421"/>
                    <a:pt x="759" y="421"/>
                  </a:cubicBezTo>
                  <a:cubicBezTo>
                    <a:pt x="759" y="425"/>
                    <a:pt x="755" y="429"/>
                    <a:pt x="751" y="429"/>
                  </a:cubicBezTo>
                  <a:close/>
                  <a:moveTo>
                    <a:pt x="54" y="413"/>
                  </a:moveTo>
                  <a:cubicBezTo>
                    <a:pt x="743" y="413"/>
                    <a:pt x="743" y="413"/>
                    <a:pt x="743" y="413"/>
                  </a:cubicBezTo>
                  <a:cubicBezTo>
                    <a:pt x="743" y="55"/>
                    <a:pt x="743" y="55"/>
                    <a:pt x="743" y="55"/>
                  </a:cubicBezTo>
                  <a:cubicBezTo>
                    <a:pt x="54" y="55"/>
                    <a:pt x="54" y="55"/>
                    <a:pt x="54" y="55"/>
                  </a:cubicBezTo>
                  <a:lnTo>
                    <a:pt x="54" y="413"/>
                  </a:lnTo>
                  <a:close/>
                  <a:moveTo>
                    <a:pt x="570" y="383"/>
                  </a:moveTo>
                  <a:cubicBezTo>
                    <a:pt x="568" y="383"/>
                    <a:pt x="566" y="382"/>
                    <a:pt x="565" y="381"/>
                  </a:cubicBezTo>
                  <a:cubicBezTo>
                    <a:pt x="562" y="378"/>
                    <a:pt x="562" y="372"/>
                    <a:pt x="565" y="369"/>
                  </a:cubicBezTo>
                  <a:cubicBezTo>
                    <a:pt x="705" y="229"/>
                    <a:pt x="705" y="229"/>
                    <a:pt x="705" y="229"/>
                  </a:cubicBezTo>
                  <a:cubicBezTo>
                    <a:pt x="708" y="226"/>
                    <a:pt x="713" y="226"/>
                    <a:pt x="716" y="229"/>
                  </a:cubicBezTo>
                  <a:cubicBezTo>
                    <a:pt x="719" y="232"/>
                    <a:pt x="719" y="238"/>
                    <a:pt x="716" y="241"/>
                  </a:cubicBezTo>
                  <a:cubicBezTo>
                    <a:pt x="576" y="381"/>
                    <a:pt x="576" y="381"/>
                    <a:pt x="576" y="381"/>
                  </a:cubicBezTo>
                  <a:cubicBezTo>
                    <a:pt x="574" y="382"/>
                    <a:pt x="572" y="383"/>
                    <a:pt x="570" y="383"/>
                  </a:cubicBezTo>
                  <a:close/>
                  <a:moveTo>
                    <a:pt x="93" y="273"/>
                  </a:moveTo>
                  <a:cubicBezTo>
                    <a:pt x="91" y="273"/>
                    <a:pt x="89" y="272"/>
                    <a:pt x="87" y="270"/>
                  </a:cubicBezTo>
                  <a:cubicBezTo>
                    <a:pt x="84" y="267"/>
                    <a:pt x="84" y="262"/>
                    <a:pt x="87" y="259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6" y="80"/>
                    <a:pt x="271" y="80"/>
                    <a:pt x="274" y="83"/>
                  </a:cubicBezTo>
                  <a:cubicBezTo>
                    <a:pt x="277" y="86"/>
                    <a:pt x="277" y="92"/>
                    <a:pt x="274" y="95"/>
                  </a:cubicBezTo>
                  <a:cubicBezTo>
                    <a:pt x="98" y="270"/>
                    <a:pt x="98" y="270"/>
                    <a:pt x="98" y="270"/>
                  </a:cubicBezTo>
                  <a:cubicBezTo>
                    <a:pt x="97" y="272"/>
                    <a:pt x="95" y="273"/>
                    <a:pt x="93" y="273"/>
                  </a:cubicBezTo>
                  <a:close/>
                  <a:moveTo>
                    <a:pt x="94" y="155"/>
                  </a:moveTo>
                  <a:cubicBezTo>
                    <a:pt x="92" y="155"/>
                    <a:pt x="90" y="154"/>
                    <a:pt x="89" y="153"/>
                  </a:cubicBezTo>
                  <a:cubicBezTo>
                    <a:pt x="86" y="150"/>
                    <a:pt x="86" y="144"/>
                    <a:pt x="89" y="141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50" y="80"/>
                    <a:pt x="155" y="80"/>
                    <a:pt x="158" y="83"/>
                  </a:cubicBezTo>
                  <a:cubicBezTo>
                    <a:pt x="161" y="86"/>
                    <a:pt x="161" y="92"/>
                    <a:pt x="158" y="95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4"/>
                    <a:pt x="96" y="155"/>
                    <a:pt x="94" y="155"/>
                  </a:cubicBezTo>
                  <a:close/>
                </a:path>
              </a:pathLst>
            </a:custGeo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  <a:ln>
              <a:noFill/>
            </a:ln>
            <a:sp3d z="6223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398A481B-5865-4D41-BEE8-ACD97B8EEBCD}"/>
              </a:ext>
            </a:extLst>
          </p:cNvPr>
          <p:cNvSpPr/>
          <p:nvPr/>
        </p:nvSpPr>
        <p:spPr>
          <a:xfrm>
            <a:off x="5995213" y="768013"/>
            <a:ext cx="1807666" cy="575630"/>
          </a:xfrm>
          <a:custGeom>
            <a:avLst/>
            <a:gdLst>
              <a:gd name="connsiteX0" fmla="*/ 0 w 1807666"/>
              <a:gd name="connsiteY0" fmla="*/ 216377 h 575630"/>
              <a:gd name="connsiteX1" fmla="*/ 0 w 1807666"/>
              <a:gd name="connsiteY1" fmla="*/ 216378 h 575630"/>
              <a:gd name="connsiteX2" fmla="*/ 0 w 1807666"/>
              <a:gd name="connsiteY2" fmla="*/ 216378 h 575630"/>
              <a:gd name="connsiteX3" fmla="*/ 216378 w 1807666"/>
              <a:gd name="connsiteY3" fmla="*/ 0 h 575630"/>
              <a:gd name="connsiteX4" fmla="*/ 1591288 w 1807666"/>
              <a:gd name="connsiteY4" fmla="*/ 0 h 575630"/>
              <a:gd name="connsiteX5" fmla="*/ 1807666 w 1807666"/>
              <a:gd name="connsiteY5" fmla="*/ 216378 h 575630"/>
              <a:gd name="connsiteX6" fmla="*/ 1807665 w 1807666"/>
              <a:gd name="connsiteY6" fmla="*/ 216378 h 575630"/>
              <a:gd name="connsiteX7" fmla="*/ 1591287 w 1807666"/>
              <a:gd name="connsiteY7" fmla="*/ 432756 h 575630"/>
              <a:gd name="connsiteX8" fmla="*/ 949870 w 1807666"/>
              <a:gd name="connsiteY8" fmla="*/ 432756 h 575630"/>
              <a:gd name="connsiteX9" fmla="*/ 903833 w 1807666"/>
              <a:gd name="connsiteY9" fmla="*/ 575630 h 575630"/>
              <a:gd name="connsiteX10" fmla="*/ 857795 w 1807666"/>
              <a:gd name="connsiteY10" fmla="*/ 432756 h 575630"/>
              <a:gd name="connsiteX11" fmla="*/ 216378 w 1807666"/>
              <a:gd name="connsiteY11" fmla="*/ 432755 h 575630"/>
              <a:gd name="connsiteX12" fmla="*/ 17004 w 1807666"/>
              <a:gd name="connsiteY12" fmla="*/ 300601 h 575630"/>
              <a:gd name="connsiteX13" fmla="*/ 0 w 1807666"/>
              <a:gd name="connsiteY13" fmla="*/ 216378 h 575630"/>
              <a:gd name="connsiteX14" fmla="*/ 17004 w 1807666"/>
              <a:gd name="connsiteY14" fmla="*/ 132154 h 575630"/>
              <a:gd name="connsiteX15" fmla="*/ 216378 w 1807666"/>
              <a:gd name="connsiteY15" fmla="*/ 0 h 57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07666" h="575630">
                <a:moveTo>
                  <a:pt x="0" y="216377"/>
                </a:moveTo>
                <a:lnTo>
                  <a:pt x="0" y="216378"/>
                </a:lnTo>
                <a:lnTo>
                  <a:pt x="0" y="216378"/>
                </a:lnTo>
                <a:close/>
                <a:moveTo>
                  <a:pt x="216378" y="0"/>
                </a:moveTo>
                <a:lnTo>
                  <a:pt x="1591288" y="0"/>
                </a:lnTo>
                <a:cubicBezTo>
                  <a:pt x="1710790" y="0"/>
                  <a:pt x="1807666" y="96876"/>
                  <a:pt x="1807666" y="216378"/>
                </a:cubicBezTo>
                <a:lnTo>
                  <a:pt x="1807665" y="216378"/>
                </a:lnTo>
                <a:cubicBezTo>
                  <a:pt x="1807665" y="335880"/>
                  <a:pt x="1710789" y="432756"/>
                  <a:pt x="1591287" y="432756"/>
                </a:cubicBezTo>
                <a:lnTo>
                  <a:pt x="949870" y="432756"/>
                </a:lnTo>
                <a:lnTo>
                  <a:pt x="903833" y="575630"/>
                </a:lnTo>
                <a:lnTo>
                  <a:pt x="857795" y="432756"/>
                </a:lnTo>
                <a:lnTo>
                  <a:pt x="216378" y="432755"/>
                </a:lnTo>
                <a:cubicBezTo>
                  <a:pt x="126752" y="432755"/>
                  <a:pt x="49852" y="378262"/>
                  <a:pt x="17004" y="300601"/>
                </a:cubicBezTo>
                <a:lnTo>
                  <a:pt x="0" y="216378"/>
                </a:lnTo>
                <a:lnTo>
                  <a:pt x="17004" y="132154"/>
                </a:lnTo>
                <a:cubicBezTo>
                  <a:pt x="49852" y="54493"/>
                  <a:pt x="126752" y="0"/>
                  <a:pt x="21637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61849">
                  <a:alpha val="34000"/>
                </a:srgbClr>
              </a:gs>
              <a:gs pos="0">
                <a:srgbClr val="F61849"/>
              </a:gs>
            </a:gsLst>
            <a:lin ang="54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F8AED07-17DB-41FE-BA87-854C34CCE1CA}"/>
              </a:ext>
            </a:extLst>
          </p:cNvPr>
          <p:cNvSpPr/>
          <p:nvPr/>
        </p:nvSpPr>
        <p:spPr>
          <a:xfrm>
            <a:off x="6123834" y="80414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直播间福利价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CCCE7E5-52FC-4777-BEF7-A73FE36A41CE}"/>
              </a:ext>
            </a:extLst>
          </p:cNvPr>
          <p:cNvGrpSpPr/>
          <p:nvPr/>
        </p:nvGrpSpPr>
        <p:grpSpPr>
          <a:xfrm>
            <a:off x="886208" y="1699765"/>
            <a:ext cx="3539339" cy="3657601"/>
            <a:chOff x="886208" y="1699765"/>
            <a:chExt cx="3539339" cy="3657601"/>
          </a:xfrm>
          <a:scene3d>
            <a:camera prst="perspectiveRight">
              <a:rot lat="0" lon="20099999" rev="0"/>
            </a:camera>
            <a:lightRig rig="threePt" dir="t"/>
          </a:scene3d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20734B12-0152-4335-83A1-1B4AB097C194}"/>
                </a:ext>
              </a:extLst>
            </p:cNvPr>
            <p:cNvSpPr/>
            <p:nvPr/>
          </p:nvSpPr>
          <p:spPr>
            <a:xfrm>
              <a:off x="886208" y="1699765"/>
              <a:ext cx="3539339" cy="3657601"/>
            </a:xfrm>
            <a:prstGeom prst="roundRect">
              <a:avLst>
                <a:gd name="adj" fmla="val 7322"/>
              </a:avLst>
            </a:prstGeom>
            <a:gradFill>
              <a:gsLst>
                <a:gs pos="0">
                  <a:schemeClr val="bg1">
                    <a:alpha val="3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92D050"/>
                  </a:gs>
                  <a:gs pos="100000">
                    <a:srgbClr val="92D050">
                      <a:alpha val="0"/>
                    </a:srgbClr>
                  </a:gs>
                </a:gsLst>
                <a:lin ang="0" scaled="0"/>
              </a:gradFill>
            </a:ln>
            <a:sp3d z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E058DF7C-4659-4C9B-97D2-CD0672A55CB1}"/>
                </a:ext>
              </a:extLst>
            </p:cNvPr>
            <p:cNvGrpSpPr/>
            <p:nvPr/>
          </p:nvGrpSpPr>
          <p:grpSpPr>
            <a:xfrm>
              <a:off x="901724" y="2076130"/>
              <a:ext cx="2268399" cy="811552"/>
              <a:chOff x="901724" y="2376505"/>
              <a:chExt cx="2268399" cy="811552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167DB29E-5900-40AA-A18A-7D53C7DBB96D}"/>
                  </a:ext>
                </a:extLst>
              </p:cNvPr>
              <p:cNvSpPr/>
              <p:nvPr/>
            </p:nvSpPr>
            <p:spPr>
              <a:xfrm>
                <a:off x="901724" y="2376505"/>
                <a:ext cx="1967304" cy="613566"/>
              </a:xfrm>
              <a:prstGeom prst="rect">
                <a:avLst/>
              </a:prstGeom>
              <a:sp3d z="38100"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白天直投</a:t>
                </a:r>
                <a:endPara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ECC96AB4-06A1-4E0A-8B4C-169D8C1E1637}"/>
                  </a:ext>
                </a:extLst>
              </p:cNvPr>
              <p:cNvSpPr/>
              <p:nvPr/>
            </p:nvSpPr>
            <p:spPr>
              <a:xfrm>
                <a:off x="1384669" y="2875086"/>
                <a:ext cx="1293944" cy="312971"/>
              </a:xfrm>
              <a:prstGeom prst="rect">
                <a:avLst/>
              </a:prstGeom>
              <a:sp3d z="38100"/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4000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流明高亮度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xmlns="" id="{AFAFCFFC-3CE9-4EAC-86C6-47387F44B8A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680523" y="2572466"/>
                <a:ext cx="489600" cy="489600"/>
                <a:chOff x="-9026525" y="344501"/>
                <a:chExt cx="6854825" cy="6854825"/>
              </a:xfrm>
              <a:gradFill>
                <a:gsLst>
                  <a:gs pos="0">
                    <a:srgbClr val="74B230"/>
                  </a:gs>
                  <a:gs pos="100000">
                    <a:srgbClr val="74B230"/>
                  </a:gs>
                </a:gsLst>
                <a:lin ang="5400000" scaled="1"/>
              </a:gradFill>
            </p:grpSpPr>
            <p:sp>
              <p:nvSpPr>
                <p:cNvPr id="64" name="Freeform 18">
                  <a:extLst>
                    <a:ext uri="{FF2B5EF4-FFF2-40B4-BE49-F238E27FC236}">
                      <a16:creationId xmlns:a16="http://schemas.microsoft.com/office/drawing/2014/main" xmlns="" id="{87B49295-B7DF-4A86-B66D-CFB0519C17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7313617" y="2059005"/>
                  <a:ext cx="3427413" cy="3427413"/>
                </a:xfrm>
                <a:custGeom>
                  <a:avLst/>
                  <a:gdLst>
                    <a:gd name="T0" fmla="*/ 512 w 1024"/>
                    <a:gd name="T1" fmla="*/ 0 h 1024"/>
                    <a:gd name="T2" fmla="*/ 0 w 1024"/>
                    <a:gd name="T3" fmla="*/ 512 h 1024"/>
                    <a:gd name="T4" fmla="*/ 512 w 1024"/>
                    <a:gd name="T5" fmla="*/ 1024 h 1024"/>
                    <a:gd name="T6" fmla="*/ 1024 w 1024"/>
                    <a:gd name="T7" fmla="*/ 512 h 1024"/>
                    <a:gd name="T8" fmla="*/ 512 w 1024"/>
                    <a:gd name="T9" fmla="*/ 0 h 1024"/>
                    <a:gd name="T10" fmla="*/ 512 w 1024"/>
                    <a:gd name="T11" fmla="*/ 956 h 1024"/>
                    <a:gd name="T12" fmla="*/ 68 w 1024"/>
                    <a:gd name="T13" fmla="*/ 512 h 1024"/>
                    <a:gd name="T14" fmla="*/ 512 w 1024"/>
                    <a:gd name="T15" fmla="*/ 68 h 1024"/>
                    <a:gd name="T16" fmla="*/ 956 w 1024"/>
                    <a:gd name="T17" fmla="*/ 512 h 1024"/>
                    <a:gd name="T18" fmla="*/ 512 w 1024"/>
                    <a:gd name="T19" fmla="*/ 956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24" h="1024">
                      <a:moveTo>
                        <a:pt x="512" y="0"/>
                      </a:moveTo>
                      <a:cubicBezTo>
                        <a:pt x="229" y="0"/>
                        <a:pt x="0" y="229"/>
                        <a:pt x="0" y="512"/>
                      </a:cubicBezTo>
                      <a:cubicBezTo>
                        <a:pt x="0" y="795"/>
                        <a:pt x="229" y="1024"/>
                        <a:pt x="512" y="1024"/>
                      </a:cubicBezTo>
                      <a:cubicBezTo>
                        <a:pt x="795" y="1024"/>
                        <a:pt x="1024" y="795"/>
                        <a:pt x="1024" y="512"/>
                      </a:cubicBezTo>
                      <a:cubicBezTo>
                        <a:pt x="1024" y="229"/>
                        <a:pt x="795" y="0"/>
                        <a:pt x="512" y="0"/>
                      </a:cubicBezTo>
                      <a:close/>
                      <a:moveTo>
                        <a:pt x="512" y="956"/>
                      </a:moveTo>
                      <a:cubicBezTo>
                        <a:pt x="267" y="956"/>
                        <a:pt x="68" y="757"/>
                        <a:pt x="68" y="512"/>
                      </a:cubicBezTo>
                      <a:cubicBezTo>
                        <a:pt x="69" y="267"/>
                        <a:pt x="267" y="69"/>
                        <a:pt x="512" y="68"/>
                      </a:cubicBezTo>
                      <a:cubicBezTo>
                        <a:pt x="757" y="68"/>
                        <a:pt x="956" y="267"/>
                        <a:pt x="956" y="512"/>
                      </a:cubicBezTo>
                      <a:cubicBezTo>
                        <a:pt x="956" y="757"/>
                        <a:pt x="757" y="956"/>
                        <a:pt x="512" y="9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5" name="Freeform 19">
                  <a:extLst>
                    <a:ext uri="{FF2B5EF4-FFF2-40B4-BE49-F238E27FC236}">
                      <a16:creationId xmlns:a16="http://schemas.microsoft.com/office/drawing/2014/main" xmlns="" id="{3FA7F971-E3E7-47CD-9841-B45889656C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057907" y="344501"/>
                  <a:ext cx="917575" cy="1485898"/>
                </a:xfrm>
                <a:custGeom>
                  <a:avLst/>
                  <a:gdLst>
                    <a:gd name="T0" fmla="*/ 137 w 274"/>
                    <a:gd name="T1" fmla="*/ 444 h 444"/>
                    <a:gd name="T2" fmla="*/ 274 w 274"/>
                    <a:gd name="T3" fmla="*/ 307 h 444"/>
                    <a:gd name="T4" fmla="*/ 274 w 274"/>
                    <a:gd name="T5" fmla="*/ 137 h 444"/>
                    <a:gd name="T6" fmla="*/ 137 w 274"/>
                    <a:gd name="T7" fmla="*/ 0 h 444"/>
                    <a:gd name="T8" fmla="*/ 0 w 274"/>
                    <a:gd name="T9" fmla="*/ 137 h 444"/>
                    <a:gd name="T10" fmla="*/ 0 w 274"/>
                    <a:gd name="T11" fmla="*/ 307 h 444"/>
                    <a:gd name="T12" fmla="*/ 137 w 274"/>
                    <a:gd name="T13" fmla="*/ 444 h 444"/>
                    <a:gd name="T14" fmla="*/ 69 w 274"/>
                    <a:gd name="T15" fmla="*/ 137 h 444"/>
                    <a:gd name="T16" fmla="*/ 137 w 274"/>
                    <a:gd name="T17" fmla="*/ 68 h 444"/>
                    <a:gd name="T18" fmla="*/ 205 w 274"/>
                    <a:gd name="T19" fmla="*/ 137 h 444"/>
                    <a:gd name="T20" fmla="*/ 205 w 274"/>
                    <a:gd name="T21" fmla="*/ 307 h 444"/>
                    <a:gd name="T22" fmla="*/ 137 w 274"/>
                    <a:gd name="T23" fmla="*/ 375 h 444"/>
                    <a:gd name="T24" fmla="*/ 69 w 274"/>
                    <a:gd name="T25" fmla="*/ 307 h 444"/>
                    <a:gd name="T26" fmla="*/ 69 w 274"/>
                    <a:gd name="T27" fmla="*/ 137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4" h="444">
                      <a:moveTo>
                        <a:pt x="137" y="444"/>
                      </a:moveTo>
                      <a:cubicBezTo>
                        <a:pt x="212" y="444"/>
                        <a:pt x="274" y="383"/>
                        <a:pt x="274" y="307"/>
                      </a:cubicBezTo>
                      <a:cubicBezTo>
                        <a:pt x="274" y="137"/>
                        <a:pt x="274" y="137"/>
                        <a:pt x="274" y="137"/>
                      </a:cubicBezTo>
                      <a:cubicBezTo>
                        <a:pt x="274" y="61"/>
                        <a:pt x="212" y="0"/>
                        <a:pt x="137" y="0"/>
                      </a:cubicBezTo>
                      <a:cubicBezTo>
                        <a:pt x="62" y="0"/>
                        <a:pt x="0" y="61"/>
                        <a:pt x="0" y="137"/>
                      </a:cubicBezTo>
                      <a:cubicBezTo>
                        <a:pt x="0" y="307"/>
                        <a:pt x="0" y="307"/>
                        <a:pt x="0" y="307"/>
                      </a:cubicBezTo>
                      <a:cubicBezTo>
                        <a:pt x="0" y="383"/>
                        <a:pt x="62" y="444"/>
                        <a:pt x="137" y="444"/>
                      </a:cubicBezTo>
                      <a:close/>
                      <a:moveTo>
                        <a:pt x="69" y="137"/>
                      </a:moveTo>
                      <a:cubicBezTo>
                        <a:pt x="69" y="99"/>
                        <a:pt x="99" y="68"/>
                        <a:pt x="137" y="68"/>
                      </a:cubicBezTo>
                      <a:cubicBezTo>
                        <a:pt x="175" y="68"/>
                        <a:pt x="205" y="99"/>
                        <a:pt x="205" y="137"/>
                      </a:cubicBezTo>
                      <a:cubicBezTo>
                        <a:pt x="205" y="307"/>
                        <a:pt x="205" y="307"/>
                        <a:pt x="205" y="307"/>
                      </a:cubicBezTo>
                      <a:cubicBezTo>
                        <a:pt x="205" y="345"/>
                        <a:pt x="175" y="375"/>
                        <a:pt x="137" y="375"/>
                      </a:cubicBezTo>
                      <a:cubicBezTo>
                        <a:pt x="99" y="375"/>
                        <a:pt x="69" y="345"/>
                        <a:pt x="69" y="307"/>
                      </a:cubicBezTo>
                      <a:cubicBezTo>
                        <a:pt x="69" y="137"/>
                        <a:pt x="69" y="137"/>
                        <a:pt x="69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6" name="Freeform 20">
                  <a:extLst>
                    <a:ext uri="{FF2B5EF4-FFF2-40B4-BE49-F238E27FC236}">
                      <a16:creationId xmlns:a16="http://schemas.microsoft.com/office/drawing/2014/main" xmlns="" id="{7A87F135-E887-4F60-9240-6637319D43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057907" y="5713428"/>
                  <a:ext cx="917575" cy="1485898"/>
                </a:xfrm>
                <a:custGeom>
                  <a:avLst/>
                  <a:gdLst>
                    <a:gd name="T0" fmla="*/ 137 w 274"/>
                    <a:gd name="T1" fmla="*/ 0 h 444"/>
                    <a:gd name="T2" fmla="*/ 0 w 274"/>
                    <a:gd name="T3" fmla="*/ 137 h 444"/>
                    <a:gd name="T4" fmla="*/ 0 w 274"/>
                    <a:gd name="T5" fmla="*/ 307 h 444"/>
                    <a:gd name="T6" fmla="*/ 137 w 274"/>
                    <a:gd name="T7" fmla="*/ 444 h 444"/>
                    <a:gd name="T8" fmla="*/ 274 w 274"/>
                    <a:gd name="T9" fmla="*/ 307 h 444"/>
                    <a:gd name="T10" fmla="*/ 274 w 274"/>
                    <a:gd name="T11" fmla="*/ 137 h 444"/>
                    <a:gd name="T12" fmla="*/ 137 w 274"/>
                    <a:gd name="T13" fmla="*/ 0 h 444"/>
                    <a:gd name="T14" fmla="*/ 205 w 274"/>
                    <a:gd name="T15" fmla="*/ 307 h 444"/>
                    <a:gd name="T16" fmla="*/ 137 w 274"/>
                    <a:gd name="T17" fmla="*/ 376 h 444"/>
                    <a:gd name="T18" fmla="*/ 69 w 274"/>
                    <a:gd name="T19" fmla="*/ 307 h 444"/>
                    <a:gd name="T20" fmla="*/ 69 w 274"/>
                    <a:gd name="T21" fmla="*/ 137 h 444"/>
                    <a:gd name="T22" fmla="*/ 137 w 274"/>
                    <a:gd name="T23" fmla="*/ 69 h 444"/>
                    <a:gd name="T24" fmla="*/ 205 w 274"/>
                    <a:gd name="T25" fmla="*/ 137 h 444"/>
                    <a:gd name="T26" fmla="*/ 205 w 274"/>
                    <a:gd name="T27" fmla="*/ 307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4" h="444">
                      <a:moveTo>
                        <a:pt x="137" y="0"/>
                      </a:moveTo>
                      <a:cubicBezTo>
                        <a:pt x="62" y="0"/>
                        <a:pt x="0" y="61"/>
                        <a:pt x="0" y="137"/>
                      </a:cubicBezTo>
                      <a:cubicBezTo>
                        <a:pt x="0" y="307"/>
                        <a:pt x="0" y="307"/>
                        <a:pt x="0" y="307"/>
                      </a:cubicBezTo>
                      <a:cubicBezTo>
                        <a:pt x="0" y="383"/>
                        <a:pt x="62" y="444"/>
                        <a:pt x="137" y="444"/>
                      </a:cubicBezTo>
                      <a:cubicBezTo>
                        <a:pt x="212" y="444"/>
                        <a:pt x="274" y="383"/>
                        <a:pt x="274" y="307"/>
                      </a:cubicBezTo>
                      <a:cubicBezTo>
                        <a:pt x="274" y="137"/>
                        <a:pt x="274" y="137"/>
                        <a:pt x="274" y="137"/>
                      </a:cubicBezTo>
                      <a:cubicBezTo>
                        <a:pt x="274" y="61"/>
                        <a:pt x="212" y="0"/>
                        <a:pt x="137" y="0"/>
                      </a:cubicBezTo>
                      <a:close/>
                      <a:moveTo>
                        <a:pt x="205" y="307"/>
                      </a:moveTo>
                      <a:cubicBezTo>
                        <a:pt x="205" y="345"/>
                        <a:pt x="175" y="376"/>
                        <a:pt x="137" y="376"/>
                      </a:cubicBezTo>
                      <a:cubicBezTo>
                        <a:pt x="99" y="376"/>
                        <a:pt x="69" y="345"/>
                        <a:pt x="69" y="307"/>
                      </a:cubicBezTo>
                      <a:cubicBezTo>
                        <a:pt x="69" y="137"/>
                        <a:pt x="69" y="137"/>
                        <a:pt x="69" y="137"/>
                      </a:cubicBezTo>
                      <a:cubicBezTo>
                        <a:pt x="69" y="99"/>
                        <a:pt x="99" y="69"/>
                        <a:pt x="137" y="69"/>
                      </a:cubicBezTo>
                      <a:cubicBezTo>
                        <a:pt x="175" y="69"/>
                        <a:pt x="205" y="99"/>
                        <a:pt x="205" y="137"/>
                      </a:cubicBezTo>
                      <a:lnTo>
                        <a:pt x="205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7" name="Freeform 21">
                  <a:extLst>
                    <a:ext uri="{FF2B5EF4-FFF2-40B4-BE49-F238E27FC236}">
                      <a16:creationId xmlns:a16="http://schemas.microsoft.com/office/drawing/2014/main" xmlns="" id="{64B71522-DC66-427F-A02A-2315D9EBC2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226431" y="1104916"/>
                  <a:ext cx="1344615" cy="1385890"/>
                </a:xfrm>
                <a:custGeom>
                  <a:avLst/>
                  <a:gdLst>
                    <a:gd name="T0" fmla="*/ 161 w 402"/>
                    <a:gd name="T1" fmla="*/ 366 h 414"/>
                    <a:gd name="T2" fmla="*/ 292 w 402"/>
                    <a:gd name="T3" fmla="*/ 401 h 414"/>
                    <a:gd name="T4" fmla="*/ 389 w 402"/>
                    <a:gd name="T5" fmla="*/ 304 h 414"/>
                    <a:gd name="T6" fmla="*/ 354 w 402"/>
                    <a:gd name="T7" fmla="*/ 173 h 414"/>
                    <a:gd name="T8" fmla="*/ 233 w 402"/>
                    <a:gd name="T9" fmla="*/ 52 h 414"/>
                    <a:gd name="T10" fmla="*/ 40 w 402"/>
                    <a:gd name="T11" fmla="*/ 52 h 414"/>
                    <a:gd name="T12" fmla="*/ 0 w 402"/>
                    <a:gd name="T13" fmla="*/ 148 h 414"/>
                    <a:gd name="T14" fmla="*/ 40 w 402"/>
                    <a:gd name="T15" fmla="*/ 245 h 414"/>
                    <a:gd name="T16" fmla="*/ 161 w 402"/>
                    <a:gd name="T17" fmla="*/ 366 h 414"/>
                    <a:gd name="T18" fmla="*/ 71 w 402"/>
                    <a:gd name="T19" fmla="*/ 131 h 414"/>
                    <a:gd name="T20" fmla="*/ 119 w 402"/>
                    <a:gd name="T21" fmla="*/ 83 h 414"/>
                    <a:gd name="T22" fmla="*/ 185 w 402"/>
                    <a:gd name="T23" fmla="*/ 100 h 414"/>
                    <a:gd name="T24" fmla="*/ 305 w 402"/>
                    <a:gd name="T25" fmla="*/ 221 h 414"/>
                    <a:gd name="T26" fmla="*/ 325 w 402"/>
                    <a:gd name="T27" fmla="*/ 269 h 414"/>
                    <a:gd name="T28" fmla="*/ 305 w 402"/>
                    <a:gd name="T29" fmla="*/ 317 h 414"/>
                    <a:gd name="T30" fmla="*/ 209 w 402"/>
                    <a:gd name="T31" fmla="*/ 317 h 414"/>
                    <a:gd name="T32" fmla="*/ 88 w 402"/>
                    <a:gd name="T33" fmla="*/ 197 h 414"/>
                    <a:gd name="T34" fmla="*/ 71 w 402"/>
                    <a:gd name="T35" fmla="*/ 131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2" h="414">
                      <a:moveTo>
                        <a:pt x="161" y="366"/>
                      </a:moveTo>
                      <a:cubicBezTo>
                        <a:pt x="195" y="400"/>
                        <a:pt x="245" y="414"/>
                        <a:pt x="292" y="401"/>
                      </a:cubicBezTo>
                      <a:cubicBezTo>
                        <a:pt x="340" y="388"/>
                        <a:pt x="376" y="352"/>
                        <a:pt x="389" y="304"/>
                      </a:cubicBezTo>
                      <a:cubicBezTo>
                        <a:pt x="402" y="257"/>
                        <a:pt x="388" y="207"/>
                        <a:pt x="354" y="173"/>
                      </a:cubicBezTo>
                      <a:cubicBezTo>
                        <a:pt x="233" y="52"/>
                        <a:pt x="233" y="52"/>
                        <a:pt x="233" y="52"/>
                      </a:cubicBezTo>
                      <a:cubicBezTo>
                        <a:pt x="179" y="0"/>
                        <a:pt x="94" y="0"/>
                        <a:pt x="40" y="52"/>
                      </a:cubicBezTo>
                      <a:cubicBezTo>
                        <a:pt x="14" y="78"/>
                        <a:pt x="0" y="112"/>
                        <a:pt x="0" y="148"/>
                      </a:cubicBezTo>
                      <a:cubicBezTo>
                        <a:pt x="0" y="185"/>
                        <a:pt x="14" y="219"/>
                        <a:pt x="40" y="245"/>
                      </a:cubicBezTo>
                      <a:lnTo>
                        <a:pt x="161" y="366"/>
                      </a:lnTo>
                      <a:close/>
                      <a:moveTo>
                        <a:pt x="71" y="131"/>
                      </a:moveTo>
                      <a:cubicBezTo>
                        <a:pt x="77" y="107"/>
                        <a:pt x="95" y="89"/>
                        <a:pt x="119" y="83"/>
                      </a:cubicBezTo>
                      <a:cubicBezTo>
                        <a:pt x="142" y="76"/>
                        <a:pt x="167" y="83"/>
                        <a:pt x="185" y="100"/>
                      </a:cubicBezTo>
                      <a:cubicBezTo>
                        <a:pt x="305" y="221"/>
                        <a:pt x="305" y="221"/>
                        <a:pt x="305" y="221"/>
                      </a:cubicBezTo>
                      <a:cubicBezTo>
                        <a:pt x="318" y="234"/>
                        <a:pt x="325" y="251"/>
                        <a:pt x="325" y="269"/>
                      </a:cubicBezTo>
                      <a:cubicBezTo>
                        <a:pt x="325" y="287"/>
                        <a:pt x="318" y="305"/>
                        <a:pt x="305" y="317"/>
                      </a:cubicBezTo>
                      <a:cubicBezTo>
                        <a:pt x="278" y="343"/>
                        <a:pt x="236" y="343"/>
                        <a:pt x="209" y="317"/>
                      </a:cubicBezTo>
                      <a:cubicBezTo>
                        <a:pt x="88" y="197"/>
                        <a:pt x="88" y="197"/>
                        <a:pt x="88" y="197"/>
                      </a:cubicBezTo>
                      <a:cubicBezTo>
                        <a:pt x="71" y="179"/>
                        <a:pt x="64" y="154"/>
                        <a:pt x="71" y="1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8" name="Freeform 22">
                  <a:extLst>
                    <a:ext uri="{FF2B5EF4-FFF2-40B4-BE49-F238E27FC236}">
                      <a16:creationId xmlns:a16="http://schemas.microsoft.com/office/drawing/2014/main" xmlns="" id="{3972C1D7-2237-4D0F-B8B2-FDDB0C4BD5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026525" y="3313119"/>
                  <a:ext cx="1485898" cy="917575"/>
                </a:xfrm>
                <a:custGeom>
                  <a:avLst/>
                  <a:gdLst>
                    <a:gd name="T0" fmla="*/ 444 w 444"/>
                    <a:gd name="T1" fmla="*/ 137 h 274"/>
                    <a:gd name="T2" fmla="*/ 307 w 444"/>
                    <a:gd name="T3" fmla="*/ 0 h 274"/>
                    <a:gd name="T4" fmla="*/ 137 w 444"/>
                    <a:gd name="T5" fmla="*/ 0 h 274"/>
                    <a:gd name="T6" fmla="*/ 0 w 444"/>
                    <a:gd name="T7" fmla="*/ 137 h 274"/>
                    <a:gd name="T8" fmla="*/ 137 w 444"/>
                    <a:gd name="T9" fmla="*/ 274 h 274"/>
                    <a:gd name="T10" fmla="*/ 307 w 444"/>
                    <a:gd name="T11" fmla="*/ 274 h 274"/>
                    <a:gd name="T12" fmla="*/ 444 w 444"/>
                    <a:gd name="T13" fmla="*/ 137 h 274"/>
                    <a:gd name="T14" fmla="*/ 68 w 444"/>
                    <a:gd name="T15" fmla="*/ 137 h 274"/>
                    <a:gd name="T16" fmla="*/ 137 w 444"/>
                    <a:gd name="T17" fmla="*/ 69 h 274"/>
                    <a:gd name="T18" fmla="*/ 307 w 444"/>
                    <a:gd name="T19" fmla="*/ 69 h 274"/>
                    <a:gd name="T20" fmla="*/ 375 w 444"/>
                    <a:gd name="T21" fmla="*/ 137 h 274"/>
                    <a:gd name="T22" fmla="*/ 307 w 444"/>
                    <a:gd name="T23" fmla="*/ 205 h 274"/>
                    <a:gd name="T24" fmla="*/ 137 w 444"/>
                    <a:gd name="T25" fmla="*/ 205 h 274"/>
                    <a:gd name="T26" fmla="*/ 68 w 444"/>
                    <a:gd name="T27" fmla="*/ 137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4" h="274">
                      <a:moveTo>
                        <a:pt x="444" y="137"/>
                      </a:moveTo>
                      <a:cubicBezTo>
                        <a:pt x="444" y="62"/>
                        <a:pt x="383" y="0"/>
                        <a:pt x="30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1" y="1"/>
                        <a:pt x="0" y="62"/>
                        <a:pt x="0" y="137"/>
                      </a:cubicBezTo>
                      <a:cubicBezTo>
                        <a:pt x="0" y="212"/>
                        <a:pt x="61" y="273"/>
                        <a:pt x="137" y="274"/>
                      </a:cubicBezTo>
                      <a:cubicBezTo>
                        <a:pt x="307" y="274"/>
                        <a:pt x="307" y="274"/>
                        <a:pt x="307" y="274"/>
                      </a:cubicBezTo>
                      <a:cubicBezTo>
                        <a:pt x="383" y="274"/>
                        <a:pt x="444" y="212"/>
                        <a:pt x="444" y="137"/>
                      </a:cubicBezTo>
                      <a:close/>
                      <a:moveTo>
                        <a:pt x="68" y="137"/>
                      </a:moveTo>
                      <a:cubicBezTo>
                        <a:pt x="68" y="99"/>
                        <a:pt x="99" y="69"/>
                        <a:pt x="137" y="69"/>
                      </a:cubicBezTo>
                      <a:cubicBezTo>
                        <a:pt x="307" y="69"/>
                        <a:pt x="307" y="69"/>
                        <a:pt x="307" y="69"/>
                      </a:cubicBezTo>
                      <a:cubicBezTo>
                        <a:pt x="345" y="69"/>
                        <a:pt x="375" y="99"/>
                        <a:pt x="375" y="137"/>
                      </a:cubicBezTo>
                      <a:cubicBezTo>
                        <a:pt x="375" y="175"/>
                        <a:pt x="345" y="205"/>
                        <a:pt x="307" y="205"/>
                      </a:cubicBezTo>
                      <a:cubicBezTo>
                        <a:pt x="137" y="205"/>
                        <a:pt x="137" y="205"/>
                        <a:pt x="137" y="205"/>
                      </a:cubicBezTo>
                      <a:cubicBezTo>
                        <a:pt x="99" y="205"/>
                        <a:pt x="68" y="175"/>
                        <a:pt x="68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9" name="Freeform 23">
                  <a:extLst>
                    <a:ext uri="{FF2B5EF4-FFF2-40B4-BE49-F238E27FC236}">
                      <a16:creationId xmlns:a16="http://schemas.microsoft.com/office/drawing/2014/main" xmlns="" id="{98376071-F0F2-4C2B-AA25-C58ABA1BD0B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270870" y="5043500"/>
                  <a:ext cx="1363657" cy="1400171"/>
                </a:xfrm>
                <a:custGeom>
                  <a:avLst/>
                  <a:gdLst>
                    <a:gd name="T0" fmla="*/ 174 w 407"/>
                    <a:gd name="T1" fmla="*/ 51 h 418"/>
                    <a:gd name="T2" fmla="*/ 53 w 407"/>
                    <a:gd name="T3" fmla="*/ 172 h 418"/>
                    <a:gd name="T4" fmla="*/ 53 w 407"/>
                    <a:gd name="T5" fmla="*/ 365 h 418"/>
                    <a:gd name="T6" fmla="*/ 246 w 407"/>
                    <a:gd name="T7" fmla="*/ 365 h 418"/>
                    <a:gd name="T8" fmla="*/ 367 w 407"/>
                    <a:gd name="T9" fmla="*/ 244 h 418"/>
                    <a:gd name="T10" fmla="*/ 407 w 407"/>
                    <a:gd name="T11" fmla="*/ 148 h 418"/>
                    <a:gd name="T12" fmla="*/ 367 w 407"/>
                    <a:gd name="T13" fmla="*/ 51 h 418"/>
                    <a:gd name="T14" fmla="*/ 174 w 407"/>
                    <a:gd name="T15" fmla="*/ 51 h 418"/>
                    <a:gd name="T16" fmla="*/ 318 w 407"/>
                    <a:gd name="T17" fmla="*/ 196 h 418"/>
                    <a:gd name="T18" fmla="*/ 198 w 407"/>
                    <a:gd name="T19" fmla="*/ 317 h 418"/>
                    <a:gd name="T20" fmla="*/ 101 w 407"/>
                    <a:gd name="T21" fmla="*/ 317 h 418"/>
                    <a:gd name="T22" fmla="*/ 81 w 407"/>
                    <a:gd name="T23" fmla="*/ 269 h 418"/>
                    <a:gd name="T24" fmla="*/ 101 w 407"/>
                    <a:gd name="T25" fmla="*/ 220 h 418"/>
                    <a:gd name="T26" fmla="*/ 222 w 407"/>
                    <a:gd name="T27" fmla="*/ 100 h 418"/>
                    <a:gd name="T28" fmla="*/ 270 w 407"/>
                    <a:gd name="T29" fmla="*/ 80 h 418"/>
                    <a:gd name="T30" fmla="*/ 318 w 407"/>
                    <a:gd name="T31" fmla="*/ 100 h 418"/>
                    <a:gd name="T32" fmla="*/ 338 w 407"/>
                    <a:gd name="T33" fmla="*/ 148 h 418"/>
                    <a:gd name="T34" fmla="*/ 318 w 407"/>
                    <a:gd name="T35" fmla="*/ 196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7" h="418">
                      <a:moveTo>
                        <a:pt x="174" y="51"/>
                      </a:moveTo>
                      <a:cubicBezTo>
                        <a:pt x="53" y="172"/>
                        <a:pt x="53" y="172"/>
                        <a:pt x="53" y="172"/>
                      </a:cubicBezTo>
                      <a:cubicBezTo>
                        <a:pt x="0" y="225"/>
                        <a:pt x="0" y="312"/>
                        <a:pt x="53" y="365"/>
                      </a:cubicBezTo>
                      <a:cubicBezTo>
                        <a:pt x="106" y="418"/>
                        <a:pt x="193" y="418"/>
                        <a:pt x="246" y="365"/>
                      </a:cubicBezTo>
                      <a:cubicBezTo>
                        <a:pt x="367" y="244"/>
                        <a:pt x="367" y="244"/>
                        <a:pt x="367" y="244"/>
                      </a:cubicBezTo>
                      <a:cubicBezTo>
                        <a:pt x="392" y="219"/>
                        <a:pt x="407" y="184"/>
                        <a:pt x="407" y="148"/>
                      </a:cubicBezTo>
                      <a:cubicBezTo>
                        <a:pt x="407" y="112"/>
                        <a:pt x="392" y="77"/>
                        <a:pt x="367" y="51"/>
                      </a:cubicBezTo>
                      <a:cubicBezTo>
                        <a:pt x="313" y="0"/>
                        <a:pt x="228" y="0"/>
                        <a:pt x="174" y="51"/>
                      </a:cubicBezTo>
                      <a:close/>
                      <a:moveTo>
                        <a:pt x="318" y="196"/>
                      </a:moveTo>
                      <a:cubicBezTo>
                        <a:pt x="198" y="317"/>
                        <a:pt x="198" y="317"/>
                        <a:pt x="198" y="317"/>
                      </a:cubicBezTo>
                      <a:cubicBezTo>
                        <a:pt x="171" y="343"/>
                        <a:pt x="128" y="343"/>
                        <a:pt x="101" y="317"/>
                      </a:cubicBezTo>
                      <a:cubicBezTo>
                        <a:pt x="88" y="304"/>
                        <a:pt x="81" y="287"/>
                        <a:pt x="81" y="269"/>
                      </a:cubicBezTo>
                      <a:cubicBezTo>
                        <a:pt x="81" y="250"/>
                        <a:pt x="88" y="233"/>
                        <a:pt x="101" y="220"/>
                      </a:cubicBezTo>
                      <a:cubicBezTo>
                        <a:pt x="222" y="100"/>
                        <a:pt x="222" y="100"/>
                        <a:pt x="222" y="100"/>
                      </a:cubicBezTo>
                      <a:cubicBezTo>
                        <a:pt x="235" y="87"/>
                        <a:pt x="252" y="80"/>
                        <a:pt x="270" y="80"/>
                      </a:cubicBezTo>
                      <a:cubicBezTo>
                        <a:pt x="288" y="80"/>
                        <a:pt x="306" y="87"/>
                        <a:pt x="318" y="100"/>
                      </a:cubicBezTo>
                      <a:cubicBezTo>
                        <a:pt x="331" y="112"/>
                        <a:pt x="338" y="130"/>
                        <a:pt x="338" y="148"/>
                      </a:cubicBezTo>
                      <a:cubicBezTo>
                        <a:pt x="338" y="166"/>
                        <a:pt x="331" y="183"/>
                        <a:pt x="318" y="1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70" name="Freeform 24">
                  <a:extLst>
                    <a:ext uri="{FF2B5EF4-FFF2-40B4-BE49-F238E27FC236}">
                      <a16:creationId xmlns:a16="http://schemas.microsoft.com/office/drawing/2014/main" xmlns="" id="{B67946C6-3F41-4118-B6EB-721645AFA0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291011" y="5043500"/>
                  <a:ext cx="1346197" cy="1382712"/>
                </a:xfrm>
                <a:custGeom>
                  <a:avLst/>
                  <a:gdLst>
                    <a:gd name="T0" fmla="*/ 233 w 402"/>
                    <a:gd name="T1" fmla="*/ 51 h 413"/>
                    <a:gd name="T2" fmla="*/ 40 w 402"/>
                    <a:gd name="T3" fmla="*/ 51 h 413"/>
                    <a:gd name="T4" fmla="*/ 0 w 402"/>
                    <a:gd name="T5" fmla="*/ 148 h 413"/>
                    <a:gd name="T6" fmla="*/ 40 w 402"/>
                    <a:gd name="T7" fmla="*/ 244 h 413"/>
                    <a:gd name="T8" fmla="*/ 161 w 402"/>
                    <a:gd name="T9" fmla="*/ 365 h 413"/>
                    <a:gd name="T10" fmla="*/ 293 w 402"/>
                    <a:gd name="T11" fmla="*/ 400 h 413"/>
                    <a:gd name="T12" fmla="*/ 389 w 402"/>
                    <a:gd name="T13" fmla="*/ 304 h 413"/>
                    <a:gd name="T14" fmla="*/ 354 w 402"/>
                    <a:gd name="T15" fmla="*/ 172 h 413"/>
                    <a:gd name="T16" fmla="*/ 233 w 402"/>
                    <a:gd name="T17" fmla="*/ 51 h 413"/>
                    <a:gd name="T18" fmla="*/ 306 w 402"/>
                    <a:gd name="T19" fmla="*/ 317 h 413"/>
                    <a:gd name="T20" fmla="*/ 209 w 402"/>
                    <a:gd name="T21" fmla="*/ 317 h 413"/>
                    <a:gd name="T22" fmla="*/ 89 w 402"/>
                    <a:gd name="T23" fmla="*/ 196 h 413"/>
                    <a:gd name="T24" fmla="*/ 69 w 402"/>
                    <a:gd name="T25" fmla="*/ 148 h 413"/>
                    <a:gd name="T26" fmla="*/ 89 w 402"/>
                    <a:gd name="T27" fmla="*/ 100 h 413"/>
                    <a:gd name="T28" fmla="*/ 137 w 402"/>
                    <a:gd name="T29" fmla="*/ 80 h 413"/>
                    <a:gd name="T30" fmla="*/ 185 w 402"/>
                    <a:gd name="T31" fmla="*/ 100 h 413"/>
                    <a:gd name="T32" fmla="*/ 306 w 402"/>
                    <a:gd name="T33" fmla="*/ 220 h 413"/>
                    <a:gd name="T34" fmla="*/ 326 w 402"/>
                    <a:gd name="T35" fmla="*/ 269 h 413"/>
                    <a:gd name="T36" fmla="*/ 306 w 402"/>
                    <a:gd name="T37" fmla="*/ 317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13">
                      <a:moveTo>
                        <a:pt x="233" y="51"/>
                      </a:moveTo>
                      <a:cubicBezTo>
                        <a:pt x="179" y="0"/>
                        <a:pt x="94" y="0"/>
                        <a:pt x="40" y="51"/>
                      </a:cubicBezTo>
                      <a:cubicBezTo>
                        <a:pt x="15" y="77"/>
                        <a:pt x="0" y="112"/>
                        <a:pt x="0" y="148"/>
                      </a:cubicBezTo>
                      <a:cubicBezTo>
                        <a:pt x="0" y="184"/>
                        <a:pt x="15" y="219"/>
                        <a:pt x="40" y="244"/>
                      </a:cubicBezTo>
                      <a:cubicBezTo>
                        <a:pt x="161" y="365"/>
                        <a:pt x="161" y="365"/>
                        <a:pt x="161" y="365"/>
                      </a:cubicBezTo>
                      <a:cubicBezTo>
                        <a:pt x="195" y="400"/>
                        <a:pt x="246" y="413"/>
                        <a:pt x="293" y="400"/>
                      </a:cubicBezTo>
                      <a:cubicBezTo>
                        <a:pt x="340" y="388"/>
                        <a:pt x="377" y="351"/>
                        <a:pt x="389" y="304"/>
                      </a:cubicBezTo>
                      <a:cubicBezTo>
                        <a:pt x="402" y="257"/>
                        <a:pt x="389" y="206"/>
                        <a:pt x="354" y="172"/>
                      </a:cubicBezTo>
                      <a:lnTo>
                        <a:pt x="233" y="51"/>
                      </a:lnTo>
                      <a:close/>
                      <a:moveTo>
                        <a:pt x="306" y="317"/>
                      </a:moveTo>
                      <a:cubicBezTo>
                        <a:pt x="279" y="343"/>
                        <a:pt x="236" y="343"/>
                        <a:pt x="209" y="317"/>
                      </a:cubicBezTo>
                      <a:cubicBezTo>
                        <a:pt x="89" y="196"/>
                        <a:pt x="89" y="196"/>
                        <a:pt x="89" y="196"/>
                      </a:cubicBezTo>
                      <a:cubicBezTo>
                        <a:pt x="76" y="183"/>
                        <a:pt x="69" y="166"/>
                        <a:pt x="69" y="148"/>
                      </a:cubicBezTo>
                      <a:cubicBezTo>
                        <a:pt x="69" y="130"/>
                        <a:pt x="76" y="112"/>
                        <a:pt x="89" y="100"/>
                      </a:cubicBezTo>
                      <a:cubicBezTo>
                        <a:pt x="101" y="87"/>
                        <a:pt x="119" y="80"/>
                        <a:pt x="137" y="80"/>
                      </a:cubicBezTo>
                      <a:cubicBezTo>
                        <a:pt x="155" y="80"/>
                        <a:pt x="172" y="87"/>
                        <a:pt x="185" y="100"/>
                      </a:cubicBezTo>
                      <a:cubicBezTo>
                        <a:pt x="306" y="220"/>
                        <a:pt x="306" y="220"/>
                        <a:pt x="306" y="220"/>
                      </a:cubicBezTo>
                      <a:cubicBezTo>
                        <a:pt x="319" y="233"/>
                        <a:pt x="326" y="250"/>
                        <a:pt x="326" y="269"/>
                      </a:cubicBezTo>
                      <a:cubicBezTo>
                        <a:pt x="326" y="287"/>
                        <a:pt x="319" y="304"/>
                        <a:pt x="306" y="3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71" name="Freeform 25">
                  <a:extLst>
                    <a:ext uri="{FF2B5EF4-FFF2-40B4-BE49-F238E27FC236}">
                      <a16:creationId xmlns:a16="http://schemas.microsoft.com/office/drawing/2014/main" xmlns="" id="{80DC55EC-634A-41A7-91F9-53FF61DFB56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657598" y="3313119"/>
                  <a:ext cx="1485898" cy="917575"/>
                </a:xfrm>
                <a:custGeom>
                  <a:avLst/>
                  <a:gdLst>
                    <a:gd name="T0" fmla="*/ 307 w 444"/>
                    <a:gd name="T1" fmla="*/ 0 h 274"/>
                    <a:gd name="T2" fmla="*/ 137 w 444"/>
                    <a:gd name="T3" fmla="*/ 0 h 274"/>
                    <a:gd name="T4" fmla="*/ 0 w 444"/>
                    <a:gd name="T5" fmla="*/ 137 h 274"/>
                    <a:gd name="T6" fmla="*/ 137 w 444"/>
                    <a:gd name="T7" fmla="*/ 274 h 274"/>
                    <a:gd name="T8" fmla="*/ 307 w 444"/>
                    <a:gd name="T9" fmla="*/ 274 h 274"/>
                    <a:gd name="T10" fmla="*/ 444 w 444"/>
                    <a:gd name="T11" fmla="*/ 137 h 274"/>
                    <a:gd name="T12" fmla="*/ 307 w 444"/>
                    <a:gd name="T13" fmla="*/ 0 h 274"/>
                    <a:gd name="T14" fmla="*/ 307 w 444"/>
                    <a:gd name="T15" fmla="*/ 205 h 274"/>
                    <a:gd name="T16" fmla="*/ 137 w 444"/>
                    <a:gd name="T17" fmla="*/ 205 h 274"/>
                    <a:gd name="T18" fmla="*/ 69 w 444"/>
                    <a:gd name="T19" fmla="*/ 137 h 274"/>
                    <a:gd name="T20" fmla="*/ 137 w 444"/>
                    <a:gd name="T21" fmla="*/ 69 h 274"/>
                    <a:gd name="T22" fmla="*/ 307 w 444"/>
                    <a:gd name="T23" fmla="*/ 69 h 274"/>
                    <a:gd name="T24" fmla="*/ 376 w 444"/>
                    <a:gd name="T25" fmla="*/ 137 h 274"/>
                    <a:gd name="T26" fmla="*/ 307 w 444"/>
                    <a:gd name="T27" fmla="*/ 205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4" h="274">
                      <a:moveTo>
                        <a:pt x="307" y="0"/>
                      </a:move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1" y="0"/>
                        <a:pt x="0" y="62"/>
                        <a:pt x="0" y="137"/>
                      </a:cubicBezTo>
                      <a:cubicBezTo>
                        <a:pt x="0" y="212"/>
                        <a:pt x="61" y="274"/>
                        <a:pt x="137" y="274"/>
                      </a:cubicBezTo>
                      <a:cubicBezTo>
                        <a:pt x="307" y="274"/>
                        <a:pt x="307" y="274"/>
                        <a:pt x="307" y="274"/>
                      </a:cubicBezTo>
                      <a:cubicBezTo>
                        <a:pt x="383" y="274"/>
                        <a:pt x="444" y="212"/>
                        <a:pt x="444" y="137"/>
                      </a:cubicBezTo>
                      <a:cubicBezTo>
                        <a:pt x="444" y="62"/>
                        <a:pt x="383" y="0"/>
                        <a:pt x="307" y="0"/>
                      </a:cubicBezTo>
                      <a:close/>
                      <a:moveTo>
                        <a:pt x="307" y="205"/>
                      </a:moveTo>
                      <a:cubicBezTo>
                        <a:pt x="137" y="205"/>
                        <a:pt x="137" y="205"/>
                        <a:pt x="137" y="205"/>
                      </a:cubicBezTo>
                      <a:cubicBezTo>
                        <a:pt x="99" y="205"/>
                        <a:pt x="69" y="175"/>
                        <a:pt x="69" y="137"/>
                      </a:cubicBezTo>
                      <a:cubicBezTo>
                        <a:pt x="69" y="99"/>
                        <a:pt x="99" y="69"/>
                        <a:pt x="137" y="69"/>
                      </a:cubicBezTo>
                      <a:cubicBezTo>
                        <a:pt x="307" y="69"/>
                        <a:pt x="307" y="69"/>
                        <a:pt x="307" y="69"/>
                      </a:cubicBezTo>
                      <a:cubicBezTo>
                        <a:pt x="345" y="69"/>
                        <a:pt x="376" y="99"/>
                        <a:pt x="376" y="137"/>
                      </a:cubicBezTo>
                      <a:cubicBezTo>
                        <a:pt x="376" y="175"/>
                        <a:pt x="345" y="205"/>
                        <a:pt x="307" y="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72" name="Freeform 26">
                  <a:extLst>
                    <a:ext uri="{FF2B5EF4-FFF2-40B4-BE49-F238E27FC236}">
                      <a16:creationId xmlns:a16="http://schemas.microsoft.com/office/drawing/2014/main" xmlns="" id="{E7B4FF02-79A8-494A-B77F-F9A5CACBEA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333868" y="1104916"/>
                  <a:ext cx="1362074" cy="1401767"/>
                </a:xfrm>
                <a:custGeom>
                  <a:avLst/>
                  <a:gdLst>
                    <a:gd name="T0" fmla="*/ 246 w 407"/>
                    <a:gd name="T1" fmla="*/ 366 h 419"/>
                    <a:gd name="T2" fmla="*/ 367 w 407"/>
                    <a:gd name="T3" fmla="*/ 245 h 419"/>
                    <a:gd name="T4" fmla="*/ 407 w 407"/>
                    <a:gd name="T5" fmla="*/ 148 h 419"/>
                    <a:gd name="T6" fmla="*/ 367 w 407"/>
                    <a:gd name="T7" fmla="*/ 52 h 419"/>
                    <a:gd name="T8" fmla="*/ 174 w 407"/>
                    <a:gd name="T9" fmla="*/ 52 h 419"/>
                    <a:gd name="T10" fmla="*/ 53 w 407"/>
                    <a:gd name="T11" fmla="*/ 173 h 419"/>
                    <a:gd name="T12" fmla="*/ 53 w 407"/>
                    <a:gd name="T13" fmla="*/ 366 h 419"/>
                    <a:gd name="T14" fmla="*/ 246 w 407"/>
                    <a:gd name="T15" fmla="*/ 366 h 419"/>
                    <a:gd name="T16" fmla="*/ 102 w 407"/>
                    <a:gd name="T17" fmla="*/ 221 h 419"/>
                    <a:gd name="T18" fmla="*/ 222 w 407"/>
                    <a:gd name="T19" fmla="*/ 100 h 419"/>
                    <a:gd name="T20" fmla="*/ 288 w 407"/>
                    <a:gd name="T21" fmla="*/ 83 h 419"/>
                    <a:gd name="T22" fmla="*/ 336 w 407"/>
                    <a:gd name="T23" fmla="*/ 131 h 419"/>
                    <a:gd name="T24" fmla="*/ 319 w 407"/>
                    <a:gd name="T25" fmla="*/ 197 h 419"/>
                    <a:gd name="T26" fmla="*/ 198 w 407"/>
                    <a:gd name="T27" fmla="*/ 317 h 419"/>
                    <a:gd name="T28" fmla="*/ 102 w 407"/>
                    <a:gd name="T29" fmla="*/ 317 h 419"/>
                    <a:gd name="T30" fmla="*/ 82 w 407"/>
                    <a:gd name="T31" fmla="*/ 269 h 419"/>
                    <a:gd name="T32" fmla="*/ 102 w 407"/>
                    <a:gd name="T33" fmla="*/ 221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7" h="419">
                      <a:moveTo>
                        <a:pt x="246" y="366"/>
                      </a:moveTo>
                      <a:cubicBezTo>
                        <a:pt x="367" y="245"/>
                        <a:pt x="367" y="245"/>
                        <a:pt x="367" y="245"/>
                      </a:cubicBezTo>
                      <a:cubicBezTo>
                        <a:pt x="393" y="219"/>
                        <a:pt x="407" y="185"/>
                        <a:pt x="407" y="148"/>
                      </a:cubicBezTo>
                      <a:cubicBezTo>
                        <a:pt x="407" y="112"/>
                        <a:pt x="393" y="78"/>
                        <a:pt x="367" y="52"/>
                      </a:cubicBezTo>
                      <a:cubicBezTo>
                        <a:pt x="313" y="0"/>
                        <a:pt x="228" y="0"/>
                        <a:pt x="174" y="52"/>
                      </a:cubicBezTo>
                      <a:cubicBezTo>
                        <a:pt x="53" y="173"/>
                        <a:pt x="53" y="173"/>
                        <a:pt x="53" y="173"/>
                      </a:cubicBezTo>
                      <a:cubicBezTo>
                        <a:pt x="0" y="226"/>
                        <a:pt x="0" y="312"/>
                        <a:pt x="53" y="366"/>
                      </a:cubicBezTo>
                      <a:cubicBezTo>
                        <a:pt x="107" y="419"/>
                        <a:pt x="193" y="419"/>
                        <a:pt x="246" y="366"/>
                      </a:cubicBezTo>
                      <a:close/>
                      <a:moveTo>
                        <a:pt x="102" y="221"/>
                      </a:moveTo>
                      <a:cubicBezTo>
                        <a:pt x="222" y="100"/>
                        <a:pt x="222" y="100"/>
                        <a:pt x="222" y="100"/>
                      </a:cubicBezTo>
                      <a:cubicBezTo>
                        <a:pt x="240" y="83"/>
                        <a:pt x="265" y="76"/>
                        <a:pt x="288" y="83"/>
                      </a:cubicBezTo>
                      <a:cubicBezTo>
                        <a:pt x="312" y="89"/>
                        <a:pt x="330" y="107"/>
                        <a:pt x="336" y="131"/>
                      </a:cubicBezTo>
                      <a:cubicBezTo>
                        <a:pt x="343" y="154"/>
                        <a:pt x="336" y="179"/>
                        <a:pt x="319" y="197"/>
                      </a:cubicBezTo>
                      <a:cubicBezTo>
                        <a:pt x="198" y="317"/>
                        <a:pt x="198" y="317"/>
                        <a:pt x="198" y="317"/>
                      </a:cubicBezTo>
                      <a:cubicBezTo>
                        <a:pt x="171" y="343"/>
                        <a:pt x="129" y="343"/>
                        <a:pt x="102" y="317"/>
                      </a:cubicBezTo>
                      <a:cubicBezTo>
                        <a:pt x="89" y="305"/>
                        <a:pt x="82" y="287"/>
                        <a:pt x="82" y="269"/>
                      </a:cubicBezTo>
                      <a:cubicBezTo>
                        <a:pt x="82" y="251"/>
                        <a:pt x="89" y="234"/>
                        <a:pt x="102" y="2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C14124C8-F442-4238-9D56-05B1D0D5FADA}"/>
                </a:ext>
              </a:extLst>
            </p:cNvPr>
            <p:cNvGrpSpPr/>
            <p:nvPr/>
          </p:nvGrpSpPr>
          <p:grpSpPr>
            <a:xfrm>
              <a:off x="903410" y="3156567"/>
              <a:ext cx="2266713" cy="789130"/>
              <a:chOff x="903410" y="3410694"/>
              <a:chExt cx="2266713" cy="789130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804F83C6-ED39-449C-9DB5-61C72288095E}"/>
                  </a:ext>
                </a:extLst>
              </p:cNvPr>
              <p:cNvSpPr/>
              <p:nvPr/>
            </p:nvSpPr>
            <p:spPr>
              <a:xfrm>
                <a:off x="903410" y="3410694"/>
                <a:ext cx="1967304" cy="611899"/>
              </a:xfrm>
              <a:prstGeom prst="rect">
                <a:avLst/>
              </a:prstGeom>
              <a:sp3d z="38100"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文字清晰</a:t>
                </a:r>
                <a:endPara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637BD8B5-C9C5-4D3D-A804-A3942E6BDA6E}"/>
                  </a:ext>
                </a:extLst>
              </p:cNvPr>
              <p:cNvSpPr/>
              <p:nvPr/>
            </p:nvSpPr>
            <p:spPr>
              <a:xfrm>
                <a:off x="1289660" y="3886853"/>
                <a:ext cx="1385316" cy="312971"/>
              </a:xfrm>
              <a:prstGeom prst="rect">
                <a:avLst/>
              </a:prstGeom>
              <a:sp3d z="38100"/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en-US" altLang="zh-CN" sz="12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12000:1 </a:t>
                </a:r>
                <a:r>
                  <a:rPr lang="zh-CN" altLang="en-US" sz="12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高对比度</a:t>
                </a:r>
                <a:endPara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="" id="{C44FB590-601C-4E0E-A538-530735909A4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680523" y="3596145"/>
                <a:ext cx="489600" cy="489600"/>
                <a:chOff x="-9490075" y="3903298"/>
                <a:chExt cx="6861175" cy="6861175"/>
              </a:xfrm>
              <a:gradFill>
                <a:gsLst>
                  <a:gs pos="0">
                    <a:srgbClr val="74B230"/>
                  </a:gs>
                  <a:gs pos="100000">
                    <a:srgbClr val="74B230"/>
                  </a:gs>
                </a:gsLst>
                <a:lin ang="5400000" scaled="1"/>
              </a:gradFill>
            </p:grpSpPr>
            <p:sp>
              <p:nvSpPr>
                <p:cNvPr id="57" name="Freeform 42">
                  <a:extLst>
                    <a:ext uri="{FF2B5EF4-FFF2-40B4-BE49-F238E27FC236}">
                      <a16:creationId xmlns:a16="http://schemas.microsoft.com/office/drawing/2014/main" xmlns="" id="{6FD9F64C-A7F5-4099-A605-BA3F19B7C1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490075" y="3903298"/>
                  <a:ext cx="6861175" cy="6861175"/>
                </a:xfrm>
                <a:custGeom>
                  <a:avLst/>
                  <a:gdLst>
                    <a:gd name="T0" fmla="*/ 1984 w 1984"/>
                    <a:gd name="T1" fmla="*/ 288 h 1984"/>
                    <a:gd name="T2" fmla="*/ 1952 w 1984"/>
                    <a:gd name="T3" fmla="*/ 0 h 1984"/>
                    <a:gd name="T4" fmla="*/ 1664 w 1984"/>
                    <a:gd name="T5" fmla="*/ 32 h 1984"/>
                    <a:gd name="T6" fmla="*/ 320 w 1984"/>
                    <a:gd name="T7" fmla="*/ 128 h 1984"/>
                    <a:gd name="T8" fmla="*/ 288 w 1984"/>
                    <a:gd name="T9" fmla="*/ 0 h 1984"/>
                    <a:gd name="T10" fmla="*/ 0 w 1984"/>
                    <a:gd name="T11" fmla="*/ 32 h 1984"/>
                    <a:gd name="T12" fmla="*/ 32 w 1984"/>
                    <a:gd name="T13" fmla="*/ 320 h 1984"/>
                    <a:gd name="T14" fmla="*/ 128 w 1984"/>
                    <a:gd name="T15" fmla="*/ 1664 h 1984"/>
                    <a:gd name="T16" fmla="*/ 0 w 1984"/>
                    <a:gd name="T17" fmla="*/ 1696 h 1984"/>
                    <a:gd name="T18" fmla="*/ 32 w 1984"/>
                    <a:gd name="T19" fmla="*/ 1984 h 1984"/>
                    <a:gd name="T20" fmla="*/ 320 w 1984"/>
                    <a:gd name="T21" fmla="*/ 1952 h 1984"/>
                    <a:gd name="T22" fmla="*/ 1664 w 1984"/>
                    <a:gd name="T23" fmla="*/ 1856 h 1984"/>
                    <a:gd name="T24" fmla="*/ 1696 w 1984"/>
                    <a:gd name="T25" fmla="*/ 1984 h 1984"/>
                    <a:gd name="T26" fmla="*/ 1984 w 1984"/>
                    <a:gd name="T27" fmla="*/ 1952 h 1984"/>
                    <a:gd name="T28" fmla="*/ 1952 w 1984"/>
                    <a:gd name="T29" fmla="*/ 1664 h 1984"/>
                    <a:gd name="T30" fmla="*/ 1856 w 1984"/>
                    <a:gd name="T31" fmla="*/ 320 h 1984"/>
                    <a:gd name="T32" fmla="*/ 64 w 1984"/>
                    <a:gd name="T33" fmla="*/ 256 h 1984"/>
                    <a:gd name="T34" fmla="*/ 256 w 1984"/>
                    <a:gd name="T35" fmla="*/ 64 h 1984"/>
                    <a:gd name="T36" fmla="*/ 64 w 1984"/>
                    <a:gd name="T37" fmla="*/ 256 h 1984"/>
                    <a:gd name="T38" fmla="*/ 64 w 1984"/>
                    <a:gd name="T39" fmla="*/ 1920 h 1984"/>
                    <a:gd name="T40" fmla="*/ 256 w 1984"/>
                    <a:gd name="T41" fmla="*/ 1728 h 1984"/>
                    <a:gd name="T42" fmla="*/ 1664 w 1984"/>
                    <a:gd name="T43" fmla="*/ 1696 h 1984"/>
                    <a:gd name="T44" fmla="*/ 320 w 1984"/>
                    <a:gd name="T45" fmla="*/ 1792 h 1984"/>
                    <a:gd name="T46" fmla="*/ 288 w 1984"/>
                    <a:gd name="T47" fmla="*/ 1664 h 1984"/>
                    <a:gd name="T48" fmla="*/ 192 w 1984"/>
                    <a:gd name="T49" fmla="*/ 320 h 1984"/>
                    <a:gd name="T50" fmla="*/ 320 w 1984"/>
                    <a:gd name="T51" fmla="*/ 288 h 1984"/>
                    <a:gd name="T52" fmla="*/ 1664 w 1984"/>
                    <a:gd name="T53" fmla="*/ 192 h 1984"/>
                    <a:gd name="T54" fmla="*/ 1696 w 1984"/>
                    <a:gd name="T55" fmla="*/ 320 h 1984"/>
                    <a:gd name="T56" fmla="*/ 1792 w 1984"/>
                    <a:gd name="T57" fmla="*/ 1664 h 1984"/>
                    <a:gd name="T58" fmla="*/ 1664 w 1984"/>
                    <a:gd name="T59" fmla="*/ 1696 h 1984"/>
                    <a:gd name="T60" fmla="*/ 1920 w 1984"/>
                    <a:gd name="T61" fmla="*/ 1920 h 1984"/>
                    <a:gd name="T62" fmla="*/ 1728 w 1984"/>
                    <a:gd name="T63" fmla="*/ 1728 h 1984"/>
                    <a:gd name="T64" fmla="*/ 1728 w 1984"/>
                    <a:gd name="T65" fmla="*/ 256 h 1984"/>
                    <a:gd name="T66" fmla="*/ 1920 w 1984"/>
                    <a:gd name="T67" fmla="*/ 64 h 1984"/>
                    <a:gd name="T68" fmla="*/ 1728 w 1984"/>
                    <a:gd name="T69" fmla="*/ 256 h 1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84" h="1984">
                      <a:moveTo>
                        <a:pt x="1952" y="320"/>
                      </a:moveTo>
                      <a:cubicBezTo>
                        <a:pt x="1970" y="320"/>
                        <a:pt x="1984" y="306"/>
                        <a:pt x="1984" y="288"/>
                      </a:cubicBezTo>
                      <a:cubicBezTo>
                        <a:pt x="1984" y="32"/>
                        <a:pt x="1984" y="32"/>
                        <a:pt x="1984" y="32"/>
                      </a:cubicBezTo>
                      <a:cubicBezTo>
                        <a:pt x="1984" y="14"/>
                        <a:pt x="1970" y="0"/>
                        <a:pt x="1952" y="0"/>
                      </a:cubicBezTo>
                      <a:cubicBezTo>
                        <a:pt x="1696" y="0"/>
                        <a:pt x="1696" y="0"/>
                        <a:pt x="1696" y="0"/>
                      </a:cubicBezTo>
                      <a:cubicBezTo>
                        <a:pt x="1678" y="0"/>
                        <a:pt x="1664" y="14"/>
                        <a:pt x="1664" y="32"/>
                      </a:cubicBezTo>
                      <a:cubicBezTo>
                        <a:pt x="1664" y="128"/>
                        <a:pt x="1664" y="128"/>
                        <a:pt x="1664" y="128"/>
                      </a:cubicBezTo>
                      <a:cubicBezTo>
                        <a:pt x="320" y="128"/>
                        <a:pt x="320" y="128"/>
                        <a:pt x="320" y="128"/>
                      </a:cubicBezTo>
                      <a:cubicBezTo>
                        <a:pt x="320" y="32"/>
                        <a:pt x="320" y="32"/>
                        <a:pt x="320" y="32"/>
                      </a:cubicBezTo>
                      <a:cubicBezTo>
                        <a:pt x="320" y="14"/>
                        <a:pt x="306" y="0"/>
                        <a:pt x="288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288"/>
                        <a:pt x="0" y="288"/>
                        <a:pt x="0" y="288"/>
                      </a:cubicBezTo>
                      <a:cubicBezTo>
                        <a:pt x="0" y="306"/>
                        <a:pt x="14" y="320"/>
                        <a:pt x="32" y="320"/>
                      </a:cubicBezTo>
                      <a:cubicBezTo>
                        <a:pt x="128" y="320"/>
                        <a:pt x="128" y="320"/>
                        <a:pt x="128" y="320"/>
                      </a:cubicBezTo>
                      <a:cubicBezTo>
                        <a:pt x="128" y="1664"/>
                        <a:pt x="128" y="1664"/>
                        <a:pt x="128" y="1664"/>
                      </a:cubicBezTo>
                      <a:cubicBezTo>
                        <a:pt x="32" y="1664"/>
                        <a:pt x="32" y="1664"/>
                        <a:pt x="32" y="1664"/>
                      </a:cubicBezTo>
                      <a:cubicBezTo>
                        <a:pt x="14" y="1664"/>
                        <a:pt x="0" y="1678"/>
                        <a:pt x="0" y="1696"/>
                      </a:cubicBezTo>
                      <a:cubicBezTo>
                        <a:pt x="0" y="1952"/>
                        <a:pt x="0" y="1952"/>
                        <a:pt x="0" y="1952"/>
                      </a:cubicBezTo>
                      <a:cubicBezTo>
                        <a:pt x="0" y="1970"/>
                        <a:pt x="14" y="1984"/>
                        <a:pt x="32" y="1984"/>
                      </a:cubicBezTo>
                      <a:cubicBezTo>
                        <a:pt x="288" y="1984"/>
                        <a:pt x="288" y="1984"/>
                        <a:pt x="288" y="1984"/>
                      </a:cubicBezTo>
                      <a:cubicBezTo>
                        <a:pt x="306" y="1984"/>
                        <a:pt x="320" y="1970"/>
                        <a:pt x="320" y="1952"/>
                      </a:cubicBezTo>
                      <a:cubicBezTo>
                        <a:pt x="320" y="1856"/>
                        <a:pt x="320" y="1856"/>
                        <a:pt x="320" y="1856"/>
                      </a:cubicBezTo>
                      <a:cubicBezTo>
                        <a:pt x="1664" y="1856"/>
                        <a:pt x="1664" y="1856"/>
                        <a:pt x="1664" y="1856"/>
                      </a:cubicBezTo>
                      <a:cubicBezTo>
                        <a:pt x="1664" y="1952"/>
                        <a:pt x="1664" y="1952"/>
                        <a:pt x="1664" y="1952"/>
                      </a:cubicBezTo>
                      <a:cubicBezTo>
                        <a:pt x="1664" y="1970"/>
                        <a:pt x="1678" y="1984"/>
                        <a:pt x="1696" y="1984"/>
                      </a:cubicBezTo>
                      <a:cubicBezTo>
                        <a:pt x="1952" y="1984"/>
                        <a:pt x="1952" y="1984"/>
                        <a:pt x="1952" y="1984"/>
                      </a:cubicBezTo>
                      <a:cubicBezTo>
                        <a:pt x="1970" y="1984"/>
                        <a:pt x="1984" y="1970"/>
                        <a:pt x="1984" y="1952"/>
                      </a:cubicBezTo>
                      <a:cubicBezTo>
                        <a:pt x="1984" y="1696"/>
                        <a:pt x="1984" y="1696"/>
                        <a:pt x="1984" y="1696"/>
                      </a:cubicBezTo>
                      <a:cubicBezTo>
                        <a:pt x="1984" y="1678"/>
                        <a:pt x="1970" y="1664"/>
                        <a:pt x="1952" y="1664"/>
                      </a:cubicBezTo>
                      <a:cubicBezTo>
                        <a:pt x="1856" y="1664"/>
                        <a:pt x="1856" y="1664"/>
                        <a:pt x="1856" y="1664"/>
                      </a:cubicBezTo>
                      <a:cubicBezTo>
                        <a:pt x="1856" y="320"/>
                        <a:pt x="1856" y="320"/>
                        <a:pt x="1856" y="320"/>
                      </a:cubicBezTo>
                      <a:lnTo>
                        <a:pt x="1952" y="320"/>
                      </a:lnTo>
                      <a:close/>
                      <a:moveTo>
                        <a:pt x="64" y="256"/>
                      </a:move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256" y="64"/>
                        <a:pt x="256" y="64"/>
                        <a:pt x="256" y="64"/>
                      </a:cubicBezTo>
                      <a:cubicBezTo>
                        <a:pt x="256" y="256"/>
                        <a:pt x="256" y="256"/>
                        <a:pt x="256" y="256"/>
                      </a:cubicBezTo>
                      <a:lnTo>
                        <a:pt x="64" y="256"/>
                      </a:lnTo>
                      <a:close/>
                      <a:moveTo>
                        <a:pt x="256" y="1920"/>
                      </a:moveTo>
                      <a:cubicBezTo>
                        <a:pt x="64" y="1920"/>
                        <a:pt x="64" y="1920"/>
                        <a:pt x="64" y="1920"/>
                      </a:cubicBezTo>
                      <a:cubicBezTo>
                        <a:pt x="64" y="1728"/>
                        <a:pt x="64" y="1728"/>
                        <a:pt x="64" y="1728"/>
                      </a:cubicBezTo>
                      <a:cubicBezTo>
                        <a:pt x="256" y="1728"/>
                        <a:pt x="256" y="1728"/>
                        <a:pt x="256" y="1728"/>
                      </a:cubicBezTo>
                      <a:lnTo>
                        <a:pt x="256" y="1920"/>
                      </a:lnTo>
                      <a:close/>
                      <a:moveTo>
                        <a:pt x="1664" y="1696"/>
                      </a:moveTo>
                      <a:cubicBezTo>
                        <a:pt x="1664" y="1792"/>
                        <a:pt x="1664" y="1792"/>
                        <a:pt x="1664" y="1792"/>
                      </a:cubicBezTo>
                      <a:cubicBezTo>
                        <a:pt x="320" y="1792"/>
                        <a:pt x="320" y="1792"/>
                        <a:pt x="320" y="1792"/>
                      </a:cubicBezTo>
                      <a:cubicBezTo>
                        <a:pt x="320" y="1696"/>
                        <a:pt x="320" y="1696"/>
                        <a:pt x="320" y="1696"/>
                      </a:cubicBezTo>
                      <a:cubicBezTo>
                        <a:pt x="320" y="1678"/>
                        <a:pt x="306" y="1664"/>
                        <a:pt x="288" y="1664"/>
                      </a:cubicBezTo>
                      <a:cubicBezTo>
                        <a:pt x="192" y="1664"/>
                        <a:pt x="192" y="1664"/>
                        <a:pt x="192" y="1664"/>
                      </a:cubicBezTo>
                      <a:cubicBezTo>
                        <a:pt x="192" y="320"/>
                        <a:pt x="192" y="320"/>
                        <a:pt x="192" y="320"/>
                      </a:cubicBezTo>
                      <a:cubicBezTo>
                        <a:pt x="288" y="320"/>
                        <a:pt x="288" y="320"/>
                        <a:pt x="288" y="320"/>
                      </a:cubicBezTo>
                      <a:cubicBezTo>
                        <a:pt x="306" y="320"/>
                        <a:pt x="320" y="306"/>
                        <a:pt x="320" y="288"/>
                      </a:cubicBezTo>
                      <a:cubicBezTo>
                        <a:pt x="320" y="192"/>
                        <a:pt x="320" y="192"/>
                        <a:pt x="320" y="192"/>
                      </a:cubicBezTo>
                      <a:cubicBezTo>
                        <a:pt x="1664" y="192"/>
                        <a:pt x="1664" y="192"/>
                        <a:pt x="1664" y="192"/>
                      </a:cubicBezTo>
                      <a:cubicBezTo>
                        <a:pt x="1664" y="288"/>
                        <a:pt x="1664" y="288"/>
                        <a:pt x="1664" y="288"/>
                      </a:cubicBezTo>
                      <a:cubicBezTo>
                        <a:pt x="1664" y="306"/>
                        <a:pt x="1678" y="320"/>
                        <a:pt x="1696" y="320"/>
                      </a:cubicBezTo>
                      <a:cubicBezTo>
                        <a:pt x="1792" y="320"/>
                        <a:pt x="1792" y="320"/>
                        <a:pt x="1792" y="320"/>
                      </a:cubicBezTo>
                      <a:cubicBezTo>
                        <a:pt x="1792" y="1664"/>
                        <a:pt x="1792" y="1664"/>
                        <a:pt x="1792" y="1664"/>
                      </a:cubicBezTo>
                      <a:cubicBezTo>
                        <a:pt x="1696" y="1664"/>
                        <a:pt x="1696" y="1664"/>
                        <a:pt x="1696" y="1664"/>
                      </a:cubicBezTo>
                      <a:cubicBezTo>
                        <a:pt x="1678" y="1664"/>
                        <a:pt x="1664" y="1678"/>
                        <a:pt x="1664" y="1696"/>
                      </a:cubicBezTo>
                      <a:close/>
                      <a:moveTo>
                        <a:pt x="1920" y="1728"/>
                      </a:moveTo>
                      <a:cubicBezTo>
                        <a:pt x="1920" y="1920"/>
                        <a:pt x="1920" y="1920"/>
                        <a:pt x="1920" y="1920"/>
                      </a:cubicBezTo>
                      <a:cubicBezTo>
                        <a:pt x="1728" y="1920"/>
                        <a:pt x="1728" y="1920"/>
                        <a:pt x="1728" y="1920"/>
                      </a:cubicBezTo>
                      <a:cubicBezTo>
                        <a:pt x="1728" y="1728"/>
                        <a:pt x="1728" y="1728"/>
                        <a:pt x="1728" y="1728"/>
                      </a:cubicBezTo>
                      <a:lnTo>
                        <a:pt x="1920" y="1728"/>
                      </a:lnTo>
                      <a:close/>
                      <a:moveTo>
                        <a:pt x="1728" y="256"/>
                      </a:moveTo>
                      <a:cubicBezTo>
                        <a:pt x="1728" y="64"/>
                        <a:pt x="1728" y="64"/>
                        <a:pt x="1728" y="64"/>
                      </a:cubicBezTo>
                      <a:cubicBezTo>
                        <a:pt x="1920" y="64"/>
                        <a:pt x="1920" y="64"/>
                        <a:pt x="1920" y="64"/>
                      </a:cubicBezTo>
                      <a:cubicBezTo>
                        <a:pt x="1920" y="256"/>
                        <a:pt x="1920" y="256"/>
                        <a:pt x="1920" y="256"/>
                      </a:cubicBezTo>
                      <a:lnTo>
                        <a:pt x="1728" y="2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8" name="Freeform 43">
                  <a:extLst>
                    <a:ext uri="{FF2B5EF4-FFF2-40B4-BE49-F238E27FC236}">
                      <a16:creationId xmlns:a16="http://schemas.microsoft.com/office/drawing/2014/main" xmlns="" id="{138E00F6-CAE1-470A-8B24-F74220314C9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7497763" y="6029326"/>
                  <a:ext cx="2876550" cy="3321050"/>
                </a:xfrm>
                <a:custGeom>
                  <a:avLst/>
                  <a:gdLst>
                    <a:gd name="T0" fmla="*/ 800 w 832"/>
                    <a:gd name="T1" fmla="*/ 0 h 960"/>
                    <a:gd name="T2" fmla="*/ 32 w 832"/>
                    <a:gd name="T3" fmla="*/ 0 h 960"/>
                    <a:gd name="T4" fmla="*/ 0 w 832"/>
                    <a:gd name="T5" fmla="*/ 32 h 960"/>
                    <a:gd name="T6" fmla="*/ 0 w 832"/>
                    <a:gd name="T7" fmla="*/ 288 h 960"/>
                    <a:gd name="T8" fmla="*/ 32 w 832"/>
                    <a:gd name="T9" fmla="*/ 320 h 960"/>
                    <a:gd name="T10" fmla="*/ 92 w 832"/>
                    <a:gd name="T11" fmla="*/ 320 h 960"/>
                    <a:gd name="T12" fmla="*/ 123 w 832"/>
                    <a:gd name="T13" fmla="*/ 297 h 960"/>
                    <a:gd name="T14" fmla="*/ 152 w 832"/>
                    <a:gd name="T15" fmla="*/ 192 h 960"/>
                    <a:gd name="T16" fmla="*/ 320 w 832"/>
                    <a:gd name="T17" fmla="*/ 192 h 960"/>
                    <a:gd name="T18" fmla="*/ 320 w 832"/>
                    <a:gd name="T19" fmla="*/ 807 h 960"/>
                    <a:gd name="T20" fmla="*/ 216 w 832"/>
                    <a:gd name="T21" fmla="*/ 833 h 960"/>
                    <a:gd name="T22" fmla="*/ 192 w 832"/>
                    <a:gd name="T23" fmla="*/ 864 h 960"/>
                    <a:gd name="T24" fmla="*/ 192 w 832"/>
                    <a:gd name="T25" fmla="*/ 928 h 960"/>
                    <a:gd name="T26" fmla="*/ 224 w 832"/>
                    <a:gd name="T27" fmla="*/ 960 h 960"/>
                    <a:gd name="T28" fmla="*/ 608 w 832"/>
                    <a:gd name="T29" fmla="*/ 960 h 960"/>
                    <a:gd name="T30" fmla="*/ 640 w 832"/>
                    <a:gd name="T31" fmla="*/ 928 h 960"/>
                    <a:gd name="T32" fmla="*/ 640 w 832"/>
                    <a:gd name="T33" fmla="*/ 864 h 960"/>
                    <a:gd name="T34" fmla="*/ 616 w 832"/>
                    <a:gd name="T35" fmla="*/ 833 h 960"/>
                    <a:gd name="T36" fmla="*/ 512 w 832"/>
                    <a:gd name="T37" fmla="*/ 807 h 960"/>
                    <a:gd name="T38" fmla="*/ 512 w 832"/>
                    <a:gd name="T39" fmla="*/ 192 h 960"/>
                    <a:gd name="T40" fmla="*/ 680 w 832"/>
                    <a:gd name="T41" fmla="*/ 192 h 960"/>
                    <a:gd name="T42" fmla="*/ 709 w 832"/>
                    <a:gd name="T43" fmla="*/ 297 h 960"/>
                    <a:gd name="T44" fmla="*/ 740 w 832"/>
                    <a:gd name="T45" fmla="*/ 320 h 960"/>
                    <a:gd name="T46" fmla="*/ 800 w 832"/>
                    <a:gd name="T47" fmla="*/ 320 h 960"/>
                    <a:gd name="T48" fmla="*/ 832 w 832"/>
                    <a:gd name="T49" fmla="*/ 288 h 960"/>
                    <a:gd name="T50" fmla="*/ 832 w 832"/>
                    <a:gd name="T51" fmla="*/ 32 h 960"/>
                    <a:gd name="T52" fmla="*/ 800 w 832"/>
                    <a:gd name="T53" fmla="*/ 0 h 960"/>
                    <a:gd name="T54" fmla="*/ 768 w 832"/>
                    <a:gd name="T55" fmla="*/ 256 h 960"/>
                    <a:gd name="T56" fmla="*/ 764 w 832"/>
                    <a:gd name="T57" fmla="*/ 256 h 960"/>
                    <a:gd name="T58" fmla="*/ 735 w 832"/>
                    <a:gd name="T59" fmla="*/ 151 h 960"/>
                    <a:gd name="T60" fmla="*/ 704 w 832"/>
                    <a:gd name="T61" fmla="*/ 128 h 960"/>
                    <a:gd name="T62" fmla="*/ 480 w 832"/>
                    <a:gd name="T63" fmla="*/ 128 h 960"/>
                    <a:gd name="T64" fmla="*/ 448 w 832"/>
                    <a:gd name="T65" fmla="*/ 160 h 960"/>
                    <a:gd name="T66" fmla="*/ 448 w 832"/>
                    <a:gd name="T67" fmla="*/ 832 h 960"/>
                    <a:gd name="T68" fmla="*/ 472 w 832"/>
                    <a:gd name="T69" fmla="*/ 863 h 960"/>
                    <a:gd name="T70" fmla="*/ 576 w 832"/>
                    <a:gd name="T71" fmla="*/ 889 h 960"/>
                    <a:gd name="T72" fmla="*/ 576 w 832"/>
                    <a:gd name="T73" fmla="*/ 896 h 960"/>
                    <a:gd name="T74" fmla="*/ 256 w 832"/>
                    <a:gd name="T75" fmla="*/ 896 h 960"/>
                    <a:gd name="T76" fmla="*/ 256 w 832"/>
                    <a:gd name="T77" fmla="*/ 889 h 960"/>
                    <a:gd name="T78" fmla="*/ 360 w 832"/>
                    <a:gd name="T79" fmla="*/ 863 h 960"/>
                    <a:gd name="T80" fmla="*/ 384 w 832"/>
                    <a:gd name="T81" fmla="*/ 832 h 960"/>
                    <a:gd name="T82" fmla="*/ 384 w 832"/>
                    <a:gd name="T83" fmla="*/ 160 h 960"/>
                    <a:gd name="T84" fmla="*/ 352 w 832"/>
                    <a:gd name="T85" fmla="*/ 128 h 960"/>
                    <a:gd name="T86" fmla="*/ 128 w 832"/>
                    <a:gd name="T87" fmla="*/ 128 h 960"/>
                    <a:gd name="T88" fmla="*/ 97 w 832"/>
                    <a:gd name="T89" fmla="*/ 151 h 960"/>
                    <a:gd name="T90" fmla="*/ 68 w 832"/>
                    <a:gd name="T91" fmla="*/ 256 h 960"/>
                    <a:gd name="T92" fmla="*/ 64 w 832"/>
                    <a:gd name="T93" fmla="*/ 256 h 960"/>
                    <a:gd name="T94" fmla="*/ 64 w 832"/>
                    <a:gd name="T95" fmla="*/ 64 h 960"/>
                    <a:gd name="T96" fmla="*/ 768 w 832"/>
                    <a:gd name="T97" fmla="*/ 64 h 960"/>
                    <a:gd name="T98" fmla="*/ 768 w 832"/>
                    <a:gd name="T99" fmla="*/ 256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832" h="960">
                      <a:moveTo>
                        <a:pt x="800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288"/>
                        <a:pt x="0" y="288"/>
                        <a:pt x="0" y="288"/>
                      </a:cubicBezTo>
                      <a:cubicBezTo>
                        <a:pt x="0" y="306"/>
                        <a:pt x="14" y="320"/>
                        <a:pt x="32" y="320"/>
                      </a:cubicBezTo>
                      <a:cubicBezTo>
                        <a:pt x="92" y="320"/>
                        <a:pt x="92" y="320"/>
                        <a:pt x="92" y="320"/>
                      </a:cubicBezTo>
                      <a:cubicBezTo>
                        <a:pt x="106" y="320"/>
                        <a:pt x="119" y="310"/>
                        <a:pt x="123" y="297"/>
                      </a:cubicBezTo>
                      <a:cubicBezTo>
                        <a:pt x="152" y="192"/>
                        <a:pt x="152" y="192"/>
                        <a:pt x="152" y="192"/>
                      </a:cubicBezTo>
                      <a:cubicBezTo>
                        <a:pt x="320" y="192"/>
                        <a:pt x="320" y="192"/>
                        <a:pt x="320" y="192"/>
                      </a:cubicBezTo>
                      <a:cubicBezTo>
                        <a:pt x="320" y="807"/>
                        <a:pt x="320" y="807"/>
                        <a:pt x="320" y="807"/>
                      </a:cubicBezTo>
                      <a:cubicBezTo>
                        <a:pt x="216" y="833"/>
                        <a:pt x="216" y="833"/>
                        <a:pt x="216" y="833"/>
                      </a:cubicBezTo>
                      <a:cubicBezTo>
                        <a:pt x="202" y="837"/>
                        <a:pt x="192" y="849"/>
                        <a:pt x="192" y="864"/>
                      </a:cubicBezTo>
                      <a:cubicBezTo>
                        <a:pt x="192" y="928"/>
                        <a:pt x="192" y="928"/>
                        <a:pt x="192" y="928"/>
                      </a:cubicBezTo>
                      <a:cubicBezTo>
                        <a:pt x="192" y="946"/>
                        <a:pt x="206" y="960"/>
                        <a:pt x="224" y="960"/>
                      </a:cubicBezTo>
                      <a:cubicBezTo>
                        <a:pt x="608" y="960"/>
                        <a:pt x="608" y="960"/>
                        <a:pt x="608" y="960"/>
                      </a:cubicBezTo>
                      <a:cubicBezTo>
                        <a:pt x="626" y="960"/>
                        <a:pt x="640" y="946"/>
                        <a:pt x="640" y="928"/>
                      </a:cubicBezTo>
                      <a:cubicBezTo>
                        <a:pt x="640" y="864"/>
                        <a:pt x="640" y="864"/>
                        <a:pt x="640" y="864"/>
                      </a:cubicBezTo>
                      <a:cubicBezTo>
                        <a:pt x="640" y="849"/>
                        <a:pt x="630" y="837"/>
                        <a:pt x="616" y="833"/>
                      </a:cubicBezTo>
                      <a:cubicBezTo>
                        <a:pt x="512" y="807"/>
                        <a:pt x="512" y="807"/>
                        <a:pt x="512" y="807"/>
                      </a:cubicBezTo>
                      <a:cubicBezTo>
                        <a:pt x="512" y="192"/>
                        <a:pt x="512" y="192"/>
                        <a:pt x="512" y="192"/>
                      </a:cubicBezTo>
                      <a:cubicBezTo>
                        <a:pt x="680" y="192"/>
                        <a:pt x="680" y="192"/>
                        <a:pt x="680" y="192"/>
                      </a:cubicBezTo>
                      <a:cubicBezTo>
                        <a:pt x="709" y="297"/>
                        <a:pt x="709" y="297"/>
                        <a:pt x="709" y="297"/>
                      </a:cubicBezTo>
                      <a:cubicBezTo>
                        <a:pt x="713" y="310"/>
                        <a:pt x="726" y="320"/>
                        <a:pt x="740" y="320"/>
                      </a:cubicBezTo>
                      <a:cubicBezTo>
                        <a:pt x="800" y="320"/>
                        <a:pt x="800" y="320"/>
                        <a:pt x="800" y="320"/>
                      </a:cubicBezTo>
                      <a:cubicBezTo>
                        <a:pt x="818" y="320"/>
                        <a:pt x="832" y="306"/>
                        <a:pt x="832" y="288"/>
                      </a:cubicBezTo>
                      <a:cubicBezTo>
                        <a:pt x="832" y="32"/>
                        <a:pt x="832" y="32"/>
                        <a:pt x="832" y="32"/>
                      </a:cubicBezTo>
                      <a:cubicBezTo>
                        <a:pt x="832" y="14"/>
                        <a:pt x="818" y="0"/>
                        <a:pt x="800" y="0"/>
                      </a:cubicBezTo>
                      <a:close/>
                      <a:moveTo>
                        <a:pt x="768" y="256"/>
                      </a:moveTo>
                      <a:cubicBezTo>
                        <a:pt x="764" y="256"/>
                        <a:pt x="764" y="256"/>
                        <a:pt x="764" y="256"/>
                      </a:cubicBezTo>
                      <a:cubicBezTo>
                        <a:pt x="735" y="151"/>
                        <a:pt x="735" y="151"/>
                        <a:pt x="735" y="151"/>
                      </a:cubicBezTo>
                      <a:cubicBezTo>
                        <a:pt x="731" y="138"/>
                        <a:pt x="718" y="128"/>
                        <a:pt x="704" y="128"/>
                      </a:cubicBezTo>
                      <a:cubicBezTo>
                        <a:pt x="480" y="128"/>
                        <a:pt x="480" y="128"/>
                        <a:pt x="480" y="128"/>
                      </a:cubicBezTo>
                      <a:cubicBezTo>
                        <a:pt x="462" y="128"/>
                        <a:pt x="448" y="142"/>
                        <a:pt x="448" y="160"/>
                      </a:cubicBezTo>
                      <a:cubicBezTo>
                        <a:pt x="448" y="832"/>
                        <a:pt x="448" y="832"/>
                        <a:pt x="448" y="832"/>
                      </a:cubicBezTo>
                      <a:cubicBezTo>
                        <a:pt x="448" y="847"/>
                        <a:pt x="458" y="859"/>
                        <a:pt x="472" y="863"/>
                      </a:cubicBezTo>
                      <a:cubicBezTo>
                        <a:pt x="576" y="889"/>
                        <a:pt x="576" y="889"/>
                        <a:pt x="576" y="889"/>
                      </a:cubicBezTo>
                      <a:cubicBezTo>
                        <a:pt x="576" y="896"/>
                        <a:pt x="576" y="896"/>
                        <a:pt x="576" y="896"/>
                      </a:cubicBezTo>
                      <a:cubicBezTo>
                        <a:pt x="256" y="896"/>
                        <a:pt x="256" y="896"/>
                        <a:pt x="256" y="896"/>
                      </a:cubicBezTo>
                      <a:cubicBezTo>
                        <a:pt x="256" y="889"/>
                        <a:pt x="256" y="889"/>
                        <a:pt x="256" y="889"/>
                      </a:cubicBezTo>
                      <a:cubicBezTo>
                        <a:pt x="360" y="863"/>
                        <a:pt x="360" y="863"/>
                        <a:pt x="360" y="863"/>
                      </a:cubicBezTo>
                      <a:cubicBezTo>
                        <a:pt x="374" y="859"/>
                        <a:pt x="384" y="847"/>
                        <a:pt x="384" y="832"/>
                      </a:cubicBezTo>
                      <a:cubicBezTo>
                        <a:pt x="384" y="160"/>
                        <a:pt x="384" y="160"/>
                        <a:pt x="384" y="160"/>
                      </a:cubicBezTo>
                      <a:cubicBezTo>
                        <a:pt x="384" y="142"/>
                        <a:pt x="370" y="128"/>
                        <a:pt x="352" y="128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14" y="128"/>
                        <a:pt x="101" y="138"/>
                        <a:pt x="97" y="151"/>
                      </a:cubicBezTo>
                      <a:cubicBezTo>
                        <a:pt x="68" y="256"/>
                        <a:pt x="68" y="256"/>
                        <a:pt x="68" y="256"/>
                      </a:cubicBezTo>
                      <a:cubicBezTo>
                        <a:pt x="64" y="256"/>
                        <a:pt x="64" y="256"/>
                        <a:pt x="64" y="256"/>
                      </a:cubicBez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768" y="64"/>
                        <a:pt x="768" y="64"/>
                        <a:pt x="768" y="64"/>
                      </a:cubicBezTo>
                      <a:lnTo>
                        <a:pt x="768" y="2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9" name="Freeform 44">
                  <a:extLst>
                    <a:ext uri="{FF2B5EF4-FFF2-40B4-BE49-F238E27FC236}">
                      <a16:creationId xmlns:a16="http://schemas.microsoft.com/office/drawing/2014/main" xmlns="" id="{9B41A211-CCD5-4260-B426-33693ACC13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608888" y="9571038"/>
                  <a:ext cx="3098800" cy="222250"/>
                </a:xfrm>
                <a:custGeom>
                  <a:avLst/>
                  <a:gdLst>
                    <a:gd name="T0" fmla="*/ 864 w 896"/>
                    <a:gd name="T1" fmla="*/ 0 h 64"/>
                    <a:gd name="T2" fmla="*/ 32 w 896"/>
                    <a:gd name="T3" fmla="*/ 0 h 64"/>
                    <a:gd name="T4" fmla="*/ 0 w 896"/>
                    <a:gd name="T5" fmla="*/ 32 h 64"/>
                    <a:gd name="T6" fmla="*/ 32 w 896"/>
                    <a:gd name="T7" fmla="*/ 64 h 64"/>
                    <a:gd name="T8" fmla="*/ 864 w 896"/>
                    <a:gd name="T9" fmla="*/ 64 h 64"/>
                    <a:gd name="T10" fmla="*/ 896 w 896"/>
                    <a:gd name="T11" fmla="*/ 32 h 64"/>
                    <a:gd name="T12" fmla="*/ 864 w 896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6" h="64">
                      <a:moveTo>
                        <a:pt x="864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50"/>
                        <a:pt x="14" y="64"/>
                        <a:pt x="32" y="64"/>
                      </a:cubicBezTo>
                      <a:cubicBezTo>
                        <a:pt x="864" y="64"/>
                        <a:pt x="864" y="64"/>
                        <a:pt x="864" y="64"/>
                      </a:cubicBezTo>
                      <a:cubicBezTo>
                        <a:pt x="882" y="64"/>
                        <a:pt x="896" y="50"/>
                        <a:pt x="896" y="32"/>
                      </a:cubicBezTo>
                      <a:cubicBezTo>
                        <a:pt x="896" y="14"/>
                        <a:pt x="882" y="0"/>
                        <a:pt x="8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0" name="Freeform 45">
                  <a:extLst>
                    <a:ext uri="{FF2B5EF4-FFF2-40B4-BE49-F238E27FC236}">
                      <a16:creationId xmlns:a16="http://schemas.microsoft.com/office/drawing/2014/main" xmlns="" id="{FDC61FB6-3CEB-4DE5-B6C8-548D930429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613525" y="9902826"/>
                  <a:ext cx="1106488" cy="222250"/>
                </a:xfrm>
                <a:custGeom>
                  <a:avLst/>
                  <a:gdLst>
                    <a:gd name="T0" fmla="*/ 288 w 320"/>
                    <a:gd name="T1" fmla="*/ 0 h 64"/>
                    <a:gd name="T2" fmla="*/ 32 w 320"/>
                    <a:gd name="T3" fmla="*/ 0 h 64"/>
                    <a:gd name="T4" fmla="*/ 0 w 320"/>
                    <a:gd name="T5" fmla="*/ 32 h 64"/>
                    <a:gd name="T6" fmla="*/ 32 w 320"/>
                    <a:gd name="T7" fmla="*/ 64 h 64"/>
                    <a:gd name="T8" fmla="*/ 288 w 320"/>
                    <a:gd name="T9" fmla="*/ 64 h 64"/>
                    <a:gd name="T10" fmla="*/ 320 w 320"/>
                    <a:gd name="T11" fmla="*/ 32 h 64"/>
                    <a:gd name="T12" fmla="*/ 288 w 320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0" h="64">
                      <a:moveTo>
                        <a:pt x="288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50"/>
                        <a:pt x="14" y="64"/>
                        <a:pt x="32" y="64"/>
                      </a:cubicBezTo>
                      <a:cubicBezTo>
                        <a:pt x="288" y="64"/>
                        <a:pt x="288" y="64"/>
                        <a:pt x="288" y="64"/>
                      </a:cubicBezTo>
                      <a:cubicBezTo>
                        <a:pt x="306" y="64"/>
                        <a:pt x="320" y="50"/>
                        <a:pt x="320" y="32"/>
                      </a:cubicBezTo>
                      <a:cubicBezTo>
                        <a:pt x="320" y="14"/>
                        <a:pt x="306" y="0"/>
                        <a:pt x="2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282AF60E-8BE0-4E95-927E-1FED5D40F1CE}"/>
                </a:ext>
              </a:extLst>
            </p:cNvPr>
            <p:cNvGrpSpPr/>
            <p:nvPr/>
          </p:nvGrpSpPr>
          <p:grpSpPr>
            <a:xfrm>
              <a:off x="900879" y="4214582"/>
              <a:ext cx="2270713" cy="788975"/>
              <a:chOff x="900879" y="4514957"/>
              <a:chExt cx="2270713" cy="788975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AC72556C-8322-41D8-B233-ABB69050782D}"/>
                  </a:ext>
                </a:extLst>
              </p:cNvPr>
              <p:cNvSpPr/>
              <p:nvPr/>
            </p:nvSpPr>
            <p:spPr>
              <a:xfrm>
                <a:off x="900879" y="4514957"/>
                <a:ext cx="1967304" cy="611899"/>
              </a:xfrm>
              <a:prstGeom prst="rect">
                <a:avLst/>
              </a:prstGeom>
              <a:sp3d z="38100"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系统兼容</a:t>
                </a:r>
                <a:endPara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54F42E56-0035-4723-B080-B961252ABA6E}"/>
                  </a:ext>
                </a:extLst>
              </p:cNvPr>
              <p:cNvSpPr/>
              <p:nvPr/>
            </p:nvSpPr>
            <p:spPr>
              <a:xfrm>
                <a:off x="958229" y="4990961"/>
                <a:ext cx="1717138" cy="312971"/>
              </a:xfrm>
              <a:prstGeom prst="rect">
                <a:avLst/>
              </a:prstGeom>
              <a:sp3d z="38100"/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zh-CN" altLang="en-US" sz="12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自带</a:t>
                </a:r>
                <a:r>
                  <a:rPr lang="en-US" altLang="zh-CN" sz="1200" dirty="0" err="1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WiFi</a:t>
                </a:r>
                <a:r>
                  <a:rPr lang="zh-CN" altLang="en-US" sz="12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热点无线投屏</a:t>
                </a:r>
                <a:endPara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1A28172A-B295-41B4-879A-B87DF0A69D63}"/>
                  </a:ext>
                </a:extLst>
              </p:cNvPr>
              <p:cNvGrpSpPr/>
              <p:nvPr/>
            </p:nvGrpSpPr>
            <p:grpSpPr>
              <a:xfrm>
                <a:off x="2680523" y="4747843"/>
                <a:ext cx="491069" cy="402895"/>
                <a:chOff x="-8766175" y="4201930"/>
                <a:chExt cx="7718425" cy="6332540"/>
              </a:xfrm>
              <a:gradFill>
                <a:gsLst>
                  <a:gs pos="0">
                    <a:srgbClr val="74B230"/>
                  </a:gs>
                  <a:gs pos="100000">
                    <a:srgbClr val="74B230"/>
                  </a:gs>
                </a:gsLst>
                <a:lin ang="5400000" scaled="1"/>
              </a:gradFill>
            </p:grpSpPr>
            <p:sp>
              <p:nvSpPr>
                <p:cNvPr id="49" name="Freeform 30">
                  <a:extLst>
                    <a:ext uri="{FF2B5EF4-FFF2-40B4-BE49-F238E27FC236}">
                      <a16:creationId xmlns:a16="http://schemas.microsoft.com/office/drawing/2014/main" xmlns="" id="{6BFA2947-7481-48F5-9D6B-659BC453FE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766175" y="4201930"/>
                  <a:ext cx="7718425" cy="2403472"/>
                </a:xfrm>
                <a:custGeom>
                  <a:avLst/>
                  <a:gdLst>
                    <a:gd name="T0" fmla="*/ 170 w 2048"/>
                    <a:gd name="T1" fmla="*/ 638 h 638"/>
                    <a:gd name="T2" fmla="*/ 141 w 2048"/>
                    <a:gd name="T3" fmla="*/ 626 h 638"/>
                    <a:gd name="T4" fmla="*/ 22 w 2048"/>
                    <a:gd name="T5" fmla="*/ 507 h 638"/>
                    <a:gd name="T6" fmla="*/ 0 w 2048"/>
                    <a:gd name="T7" fmla="*/ 453 h 638"/>
                    <a:gd name="T8" fmla="*/ 23 w 2048"/>
                    <a:gd name="T9" fmla="*/ 400 h 638"/>
                    <a:gd name="T10" fmla="*/ 1024 w 2048"/>
                    <a:gd name="T11" fmla="*/ 0 h 638"/>
                    <a:gd name="T12" fmla="*/ 2025 w 2048"/>
                    <a:gd name="T13" fmla="*/ 400 h 638"/>
                    <a:gd name="T14" fmla="*/ 2048 w 2048"/>
                    <a:gd name="T15" fmla="*/ 453 h 638"/>
                    <a:gd name="T16" fmla="*/ 2026 w 2048"/>
                    <a:gd name="T17" fmla="*/ 507 h 638"/>
                    <a:gd name="T18" fmla="*/ 1931 w 2048"/>
                    <a:gd name="T19" fmla="*/ 602 h 638"/>
                    <a:gd name="T20" fmla="*/ 1827 w 2048"/>
                    <a:gd name="T21" fmla="*/ 603 h 638"/>
                    <a:gd name="T22" fmla="*/ 1024 w 2048"/>
                    <a:gd name="T23" fmla="*/ 284 h 638"/>
                    <a:gd name="T24" fmla="*/ 198 w 2048"/>
                    <a:gd name="T25" fmla="*/ 626 h 638"/>
                    <a:gd name="T26" fmla="*/ 170 w 2048"/>
                    <a:gd name="T27" fmla="*/ 638 h 638"/>
                    <a:gd name="T28" fmla="*/ 82 w 2048"/>
                    <a:gd name="T29" fmla="*/ 454 h 638"/>
                    <a:gd name="T30" fmla="*/ 170 w 2048"/>
                    <a:gd name="T31" fmla="*/ 542 h 638"/>
                    <a:gd name="T32" fmla="*/ 1024 w 2048"/>
                    <a:gd name="T33" fmla="*/ 204 h 638"/>
                    <a:gd name="T34" fmla="*/ 1878 w 2048"/>
                    <a:gd name="T35" fmla="*/ 542 h 638"/>
                    <a:gd name="T36" fmla="*/ 1966 w 2048"/>
                    <a:gd name="T37" fmla="*/ 454 h 638"/>
                    <a:gd name="T38" fmla="*/ 1024 w 2048"/>
                    <a:gd name="T39" fmla="*/ 80 h 638"/>
                    <a:gd name="T40" fmla="*/ 82 w 2048"/>
                    <a:gd name="T41" fmla="*/ 454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48" h="638">
                      <a:moveTo>
                        <a:pt x="170" y="638"/>
                      </a:moveTo>
                      <a:cubicBezTo>
                        <a:pt x="159" y="638"/>
                        <a:pt x="149" y="634"/>
                        <a:pt x="141" y="626"/>
                      </a:cubicBezTo>
                      <a:cubicBezTo>
                        <a:pt x="22" y="507"/>
                        <a:pt x="22" y="507"/>
                        <a:pt x="22" y="507"/>
                      </a:cubicBezTo>
                      <a:cubicBezTo>
                        <a:pt x="8" y="492"/>
                        <a:pt x="0" y="473"/>
                        <a:pt x="0" y="453"/>
                      </a:cubicBezTo>
                      <a:cubicBezTo>
                        <a:pt x="0" y="433"/>
                        <a:pt x="8" y="414"/>
                        <a:pt x="23" y="400"/>
                      </a:cubicBezTo>
                      <a:cubicBezTo>
                        <a:pt x="294" y="142"/>
                        <a:pt x="650" y="0"/>
                        <a:pt x="1024" y="0"/>
                      </a:cubicBezTo>
                      <a:cubicBezTo>
                        <a:pt x="1398" y="0"/>
                        <a:pt x="1754" y="142"/>
                        <a:pt x="2025" y="400"/>
                      </a:cubicBezTo>
                      <a:cubicBezTo>
                        <a:pt x="2040" y="414"/>
                        <a:pt x="2048" y="432"/>
                        <a:pt x="2048" y="453"/>
                      </a:cubicBezTo>
                      <a:cubicBezTo>
                        <a:pt x="2048" y="473"/>
                        <a:pt x="2040" y="492"/>
                        <a:pt x="2026" y="507"/>
                      </a:cubicBezTo>
                      <a:cubicBezTo>
                        <a:pt x="1931" y="602"/>
                        <a:pt x="1931" y="602"/>
                        <a:pt x="1931" y="602"/>
                      </a:cubicBezTo>
                      <a:cubicBezTo>
                        <a:pt x="1902" y="631"/>
                        <a:pt x="1856" y="631"/>
                        <a:pt x="1827" y="603"/>
                      </a:cubicBezTo>
                      <a:cubicBezTo>
                        <a:pt x="1609" y="397"/>
                        <a:pt x="1324" y="284"/>
                        <a:pt x="1024" y="284"/>
                      </a:cubicBezTo>
                      <a:cubicBezTo>
                        <a:pt x="712" y="284"/>
                        <a:pt x="419" y="406"/>
                        <a:pt x="198" y="626"/>
                      </a:cubicBezTo>
                      <a:cubicBezTo>
                        <a:pt x="190" y="634"/>
                        <a:pt x="180" y="638"/>
                        <a:pt x="170" y="638"/>
                      </a:cubicBezTo>
                      <a:close/>
                      <a:moveTo>
                        <a:pt x="82" y="454"/>
                      </a:moveTo>
                      <a:cubicBezTo>
                        <a:pt x="170" y="542"/>
                        <a:pt x="170" y="542"/>
                        <a:pt x="170" y="542"/>
                      </a:cubicBezTo>
                      <a:cubicBezTo>
                        <a:pt x="402" y="324"/>
                        <a:pt x="704" y="204"/>
                        <a:pt x="1024" y="204"/>
                      </a:cubicBezTo>
                      <a:cubicBezTo>
                        <a:pt x="1343" y="204"/>
                        <a:pt x="1646" y="324"/>
                        <a:pt x="1878" y="542"/>
                      </a:cubicBezTo>
                      <a:cubicBezTo>
                        <a:pt x="1966" y="454"/>
                        <a:pt x="1966" y="454"/>
                        <a:pt x="1966" y="454"/>
                      </a:cubicBezTo>
                      <a:cubicBezTo>
                        <a:pt x="1710" y="213"/>
                        <a:pt x="1376" y="80"/>
                        <a:pt x="1024" y="80"/>
                      </a:cubicBezTo>
                      <a:cubicBezTo>
                        <a:pt x="672" y="80"/>
                        <a:pt x="338" y="213"/>
                        <a:pt x="82" y="4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0" name="Freeform 31">
                  <a:extLst>
                    <a:ext uri="{FF2B5EF4-FFF2-40B4-BE49-F238E27FC236}">
                      <a16:creationId xmlns:a16="http://schemas.microsoft.com/office/drawing/2014/main" xmlns="" id="{8BDFC37B-166F-4F1D-840D-760A8CC314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680325" y="5738624"/>
                  <a:ext cx="5546725" cy="1930403"/>
                </a:xfrm>
                <a:custGeom>
                  <a:avLst/>
                  <a:gdLst>
                    <a:gd name="T0" fmla="*/ 1301 w 1472"/>
                    <a:gd name="T1" fmla="*/ 504 h 512"/>
                    <a:gd name="T2" fmla="*/ 1251 w 1472"/>
                    <a:gd name="T3" fmla="*/ 485 h 512"/>
                    <a:gd name="T4" fmla="*/ 865 w 1472"/>
                    <a:gd name="T5" fmla="*/ 295 h 512"/>
                    <a:gd name="T6" fmla="*/ 832 w 1472"/>
                    <a:gd name="T7" fmla="*/ 249 h 512"/>
                    <a:gd name="T8" fmla="*/ 878 w 1472"/>
                    <a:gd name="T9" fmla="*/ 216 h 512"/>
                    <a:gd name="T10" fmla="*/ 1301 w 1472"/>
                    <a:gd name="T11" fmla="*/ 422 h 512"/>
                    <a:gd name="T12" fmla="*/ 1389 w 1472"/>
                    <a:gd name="T13" fmla="*/ 335 h 512"/>
                    <a:gd name="T14" fmla="*/ 736 w 1472"/>
                    <a:gd name="T15" fmla="*/ 80 h 512"/>
                    <a:gd name="T16" fmla="*/ 83 w 1472"/>
                    <a:gd name="T17" fmla="*/ 335 h 512"/>
                    <a:gd name="T18" fmla="*/ 171 w 1472"/>
                    <a:gd name="T19" fmla="*/ 422 h 512"/>
                    <a:gd name="T20" fmla="*/ 538 w 1472"/>
                    <a:gd name="T21" fmla="*/ 228 h 512"/>
                    <a:gd name="T22" fmla="*/ 586 w 1472"/>
                    <a:gd name="T23" fmla="*/ 257 h 512"/>
                    <a:gd name="T24" fmla="*/ 557 w 1472"/>
                    <a:gd name="T25" fmla="*/ 305 h 512"/>
                    <a:gd name="T26" fmla="*/ 221 w 1472"/>
                    <a:gd name="T27" fmla="*/ 485 h 512"/>
                    <a:gd name="T28" fmla="*/ 118 w 1472"/>
                    <a:gd name="T29" fmla="*/ 482 h 512"/>
                    <a:gd name="T30" fmla="*/ 23 w 1472"/>
                    <a:gd name="T31" fmla="*/ 387 h 512"/>
                    <a:gd name="T32" fmla="*/ 1 w 1472"/>
                    <a:gd name="T33" fmla="*/ 333 h 512"/>
                    <a:gd name="T34" fmla="*/ 25 w 1472"/>
                    <a:gd name="T35" fmla="*/ 280 h 512"/>
                    <a:gd name="T36" fmla="*/ 736 w 1472"/>
                    <a:gd name="T37" fmla="*/ 0 h 512"/>
                    <a:gd name="T38" fmla="*/ 1447 w 1472"/>
                    <a:gd name="T39" fmla="*/ 280 h 512"/>
                    <a:gd name="T40" fmla="*/ 1471 w 1472"/>
                    <a:gd name="T41" fmla="*/ 333 h 512"/>
                    <a:gd name="T42" fmla="*/ 1449 w 1472"/>
                    <a:gd name="T43" fmla="*/ 387 h 512"/>
                    <a:gd name="T44" fmla="*/ 1354 w 1472"/>
                    <a:gd name="T45" fmla="*/ 482 h 512"/>
                    <a:gd name="T46" fmla="*/ 1301 w 1472"/>
                    <a:gd name="T47" fmla="*/ 504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72" h="512">
                      <a:moveTo>
                        <a:pt x="1301" y="504"/>
                      </a:moveTo>
                      <a:cubicBezTo>
                        <a:pt x="1283" y="504"/>
                        <a:pt x="1265" y="498"/>
                        <a:pt x="1251" y="485"/>
                      </a:cubicBezTo>
                      <a:cubicBezTo>
                        <a:pt x="1142" y="385"/>
                        <a:pt x="1009" y="320"/>
                        <a:pt x="865" y="295"/>
                      </a:cubicBezTo>
                      <a:cubicBezTo>
                        <a:pt x="843" y="291"/>
                        <a:pt x="828" y="271"/>
                        <a:pt x="832" y="249"/>
                      </a:cubicBezTo>
                      <a:cubicBezTo>
                        <a:pt x="836" y="227"/>
                        <a:pt x="856" y="212"/>
                        <a:pt x="878" y="216"/>
                      </a:cubicBezTo>
                      <a:cubicBezTo>
                        <a:pt x="1036" y="243"/>
                        <a:pt x="1182" y="314"/>
                        <a:pt x="1301" y="422"/>
                      </a:cubicBezTo>
                      <a:cubicBezTo>
                        <a:pt x="1389" y="335"/>
                        <a:pt x="1389" y="335"/>
                        <a:pt x="1389" y="335"/>
                      </a:cubicBezTo>
                      <a:cubicBezTo>
                        <a:pt x="1210" y="170"/>
                        <a:pt x="979" y="80"/>
                        <a:pt x="736" y="80"/>
                      </a:cubicBezTo>
                      <a:cubicBezTo>
                        <a:pt x="493" y="80"/>
                        <a:pt x="262" y="170"/>
                        <a:pt x="83" y="335"/>
                      </a:cubicBezTo>
                      <a:cubicBezTo>
                        <a:pt x="171" y="422"/>
                        <a:pt x="171" y="422"/>
                        <a:pt x="171" y="422"/>
                      </a:cubicBezTo>
                      <a:cubicBezTo>
                        <a:pt x="275" y="328"/>
                        <a:pt x="402" y="260"/>
                        <a:pt x="538" y="228"/>
                      </a:cubicBezTo>
                      <a:cubicBezTo>
                        <a:pt x="560" y="222"/>
                        <a:pt x="581" y="236"/>
                        <a:pt x="586" y="257"/>
                      </a:cubicBezTo>
                      <a:cubicBezTo>
                        <a:pt x="592" y="278"/>
                        <a:pt x="578" y="300"/>
                        <a:pt x="557" y="305"/>
                      </a:cubicBezTo>
                      <a:cubicBezTo>
                        <a:pt x="432" y="335"/>
                        <a:pt x="316" y="397"/>
                        <a:pt x="221" y="485"/>
                      </a:cubicBezTo>
                      <a:cubicBezTo>
                        <a:pt x="192" y="512"/>
                        <a:pt x="146" y="511"/>
                        <a:pt x="118" y="482"/>
                      </a:cubicBezTo>
                      <a:cubicBezTo>
                        <a:pt x="23" y="387"/>
                        <a:pt x="23" y="387"/>
                        <a:pt x="23" y="387"/>
                      </a:cubicBezTo>
                      <a:cubicBezTo>
                        <a:pt x="8" y="373"/>
                        <a:pt x="0" y="354"/>
                        <a:pt x="1" y="333"/>
                      </a:cubicBezTo>
                      <a:cubicBezTo>
                        <a:pt x="1" y="313"/>
                        <a:pt x="10" y="293"/>
                        <a:pt x="25" y="280"/>
                      </a:cubicBezTo>
                      <a:cubicBezTo>
                        <a:pt x="219" y="99"/>
                        <a:pt x="471" y="0"/>
                        <a:pt x="736" y="0"/>
                      </a:cubicBezTo>
                      <a:cubicBezTo>
                        <a:pt x="1001" y="0"/>
                        <a:pt x="1253" y="99"/>
                        <a:pt x="1447" y="280"/>
                      </a:cubicBezTo>
                      <a:cubicBezTo>
                        <a:pt x="1462" y="293"/>
                        <a:pt x="1471" y="313"/>
                        <a:pt x="1471" y="333"/>
                      </a:cubicBezTo>
                      <a:cubicBezTo>
                        <a:pt x="1472" y="354"/>
                        <a:pt x="1464" y="373"/>
                        <a:pt x="1449" y="387"/>
                      </a:cubicBezTo>
                      <a:cubicBezTo>
                        <a:pt x="1354" y="482"/>
                        <a:pt x="1354" y="482"/>
                        <a:pt x="1354" y="482"/>
                      </a:cubicBezTo>
                      <a:cubicBezTo>
                        <a:pt x="1340" y="497"/>
                        <a:pt x="1320" y="504"/>
                        <a:pt x="1301" y="5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1" name="Freeform 32">
                  <a:extLst>
                    <a:ext uri="{FF2B5EF4-FFF2-40B4-BE49-F238E27FC236}">
                      <a16:creationId xmlns:a16="http://schemas.microsoft.com/office/drawing/2014/main" xmlns="" id="{AD9D32CA-1CD0-4C73-8F4B-62E6F3DA9D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591300" y="7276920"/>
                  <a:ext cx="3368674" cy="1481132"/>
                </a:xfrm>
                <a:custGeom>
                  <a:avLst/>
                  <a:gdLst>
                    <a:gd name="T0" fmla="*/ 723 w 894"/>
                    <a:gd name="T1" fmla="*/ 386 h 393"/>
                    <a:gd name="T2" fmla="*/ 675 w 894"/>
                    <a:gd name="T3" fmla="*/ 368 h 393"/>
                    <a:gd name="T4" fmla="*/ 447 w 894"/>
                    <a:gd name="T5" fmla="*/ 284 h 393"/>
                    <a:gd name="T6" fmla="*/ 219 w 894"/>
                    <a:gd name="T7" fmla="*/ 368 h 393"/>
                    <a:gd name="T8" fmla="*/ 118 w 894"/>
                    <a:gd name="T9" fmla="*/ 364 h 393"/>
                    <a:gd name="T10" fmla="*/ 23 w 894"/>
                    <a:gd name="T11" fmla="*/ 268 h 393"/>
                    <a:gd name="T12" fmla="*/ 1 w 894"/>
                    <a:gd name="T13" fmla="*/ 213 h 393"/>
                    <a:gd name="T14" fmla="*/ 26 w 894"/>
                    <a:gd name="T15" fmla="*/ 159 h 393"/>
                    <a:gd name="T16" fmla="*/ 447 w 894"/>
                    <a:gd name="T17" fmla="*/ 0 h 393"/>
                    <a:gd name="T18" fmla="*/ 868 w 894"/>
                    <a:gd name="T19" fmla="*/ 159 h 393"/>
                    <a:gd name="T20" fmla="*/ 893 w 894"/>
                    <a:gd name="T21" fmla="*/ 213 h 393"/>
                    <a:gd name="T22" fmla="*/ 871 w 894"/>
                    <a:gd name="T23" fmla="*/ 268 h 393"/>
                    <a:gd name="T24" fmla="*/ 776 w 894"/>
                    <a:gd name="T25" fmla="*/ 364 h 393"/>
                    <a:gd name="T26" fmla="*/ 723 w 894"/>
                    <a:gd name="T27" fmla="*/ 386 h 393"/>
                    <a:gd name="T28" fmla="*/ 447 w 894"/>
                    <a:gd name="T29" fmla="*/ 204 h 393"/>
                    <a:gd name="T30" fmla="*/ 723 w 894"/>
                    <a:gd name="T31" fmla="*/ 304 h 393"/>
                    <a:gd name="T32" fmla="*/ 811 w 894"/>
                    <a:gd name="T33" fmla="*/ 216 h 393"/>
                    <a:gd name="T34" fmla="*/ 447 w 894"/>
                    <a:gd name="T35" fmla="*/ 80 h 393"/>
                    <a:gd name="T36" fmla="*/ 83 w 894"/>
                    <a:gd name="T37" fmla="*/ 216 h 393"/>
                    <a:gd name="T38" fmla="*/ 171 w 894"/>
                    <a:gd name="T39" fmla="*/ 304 h 393"/>
                    <a:gd name="T40" fmla="*/ 447 w 894"/>
                    <a:gd name="T41" fmla="*/ 204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4" h="393">
                      <a:moveTo>
                        <a:pt x="723" y="386"/>
                      </a:moveTo>
                      <a:cubicBezTo>
                        <a:pt x="706" y="386"/>
                        <a:pt x="689" y="380"/>
                        <a:pt x="675" y="368"/>
                      </a:cubicBezTo>
                      <a:cubicBezTo>
                        <a:pt x="611" y="314"/>
                        <a:pt x="530" y="284"/>
                        <a:pt x="447" y="284"/>
                      </a:cubicBezTo>
                      <a:cubicBezTo>
                        <a:pt x="364" y="284"/>
                        <a:pt x="283" y="314"/>
                        <a:pt x="219" y="368"/>
                      </a:cubicBezTo>
                      <a:cubicBezTo>
                        <a:pt x="189" y="393"/>
                        <a:pt x="146" y="391"/>
                        <a:pt x="118" y="364"/>
                      </a:cubicBezTo>
                      <a:cubicBezTo>
                        <a:pt x="23" y="268"/>
                        <a:pt x="23" y="268"/>
                        <a:pt x="23" y="268"/>
                      </a:cubicBezTo>
                      <a:cubicBezTo>
                        <a:pt x="8" y="254"/>
                        <a:pt x="0" y="234"/>
                        <a:pt x="1" y="213"/>
                      </a:cubicBezTo>
                      <a:cubicBezTo>
                        <a:pt x="1" y="192"/>
                        <a:pt x="11" y="173"/>
                        <a:pt x="26" y="159"/>
                      </a:cubicBezTo>
                      <a:cubicBezTo>
                        <a:pt x="142" y="57"/>
                        <a:pt x="292" y="0"/>
                        <a:pt x="447" y="0"/>
                      </a:cubicBezTo>
                      <a:cubicBezTo>
                        <a:pt x="602" y="0"/>
                        <a:pt x="752" y="57"/>
                        <a:pt x="868" y="159"/>
                      </a:cubicBezTo>
                      <a:cubicBezTo>
                        <a:pt x="883" y="173"/>
                        <a:pt x="893" y="192"/>
                        <a:pt x="893" y="213"/>
                      </a:cubicBezTo>
                      <a:cubicBezTo>
                        <a:pt x="894" y="234"/>
                        <a:pt x="886" y="254"/>
                        <a:pt x="871" y="268"/>
                      </a:cubicBezTo>
                      <a:cubicBezTo>
                        <a:pt x="776" y="364"/>
                        <a:pt x="776" y="364"/>
                        <a:pt x="776" y="364"/>
                      </a:cubicBezTo>
                      <a:cubicBezTo>
                        <a:pt x="761" y="378"/>
                        <a:pt x="742" y="386"/>
                        <a:pt x="723" y="386"/>
                      </a:cubicBezTo>
                      <a:close/>
                      <a:moveTo>
                        <a:pt x="447" y="204"/>
                      </a:moveTo>
                      <a:cubicBezTo>
                        <a:pt x="548" y="204"/>
                        <a:pt x="646" y="239"/>
                        <a:pt x="723" y="304"/>
                      </a:cubicBezTo>
                      <a:cubicBezTo>
                        <a:pt x="811" y="216"/>
                        <a:pt x="811" y="216"/>
                        <a:pt x="811" y="216"/>
                      </a:cubicBezTo>
                      <a:cubicBezTo>
                        <a:pt x="710" y="128"/>
                        <a:pt x="581" y="80"/>
                        <a:pt x="447" y="80"/>
                      </a:cubicBezTo>
                      <a:cubicBezTo>
                        <a:pt x="313" y="80"/>
                        <a:pt x="184" y="128"/>
                        <a:pt x="83" y="216"/>
                      </a:cubicBezTo>
                      <a:cubicBezTo>
                        <a:pt x="171" y="304"/>
                        <a:pt x="171" y="304"/>
                        <a:pt x="171" y="304"/>
                      </a:cubicBezTo>
                      <a:cubicBezTo>
                        <a:pt x="248" y="239"/>
                        <a:pt x="346" y="204"/>
                        <a:pt x="447" y="2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2" name="Freeform 33">
                  <a:extLst>
                    <a:ext uri="{FF2B5EF4-FFF2-40B4-BE49-F238E27FC236}">
                      <a16:creationId xmlns:a16="http://schemas.microsoft.com/office/drawing/2014/main" xmlns="" id="{6A59EBC8-B193-4E2E-962D-144C187272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5765796" y="8815201"/>
                  <a:ext cx="1717682" cy="1719269"/>
                </a:xfrm>
                <a:custGeom>
                  <a:avLst/>
                  <a:gdLst>
                    <a:gd name="T0" fmla="*/ 228 w 456"/>
                    <a:gd name="T1" fmla="*/ 456 h 456"/>
                    <a:gd name="T2" fmla="*/ 0 w 456"/>
                    <a:gd name="T3" fmla="*/ 228 h 456"/>
                    <a:gd name="T4" fmla="*/ 67 w 456"/>
                    <a:gd name="T5" fmla="*/ 67 h 456"/>
                    <a:gd name="T6" fmla="*/ 228 w 456"/>
                    <a:gd name="T7" fmla="*/ 0 h 456"/>
                    <a:gd name="T8" fmla="*/ 389 w 456"/>
                    <a:gd name="T9" fmla="*/ 67 h 456"/>
                    <a:gd name="T10" fmla="*/ 456 w 456"/>
                    <a:gd name="T11" fmla="*/ 228 h 456"/>
                    <a:gd name="T12" fmla="*/ 228 w 456"/>
                    <a:gd name="T13" fmla="*/ 456 h 456"/>
                    <a:gd name="T14" fmla="*/ 228 w 456"/>
                    <a:gd name="T15" fmla="*/ 80 h 456"/>
                    <a:gd name="T16" fmla="*/ 124 w 456"/>
                    <a:gd name="T17" fmla="*/ 123 h 456"/>
                    <a:gd name="T18" fmla="*/ 80 w 456"/>
                    <a:gd name="T19" fmla="*/ 228 h 456"/>
                    <a:gd name="T20" fmla="*/ 228 w 456"/>
                    <a:gd name="T21" fmla="*/ 376 h 456"/>
                    <a:gd name="T22" fmla="*/ 376 w 456"/>
                    <a:gd name="T23" fmla="*/ 228 h 456"/>
                    <a:gd name="T24" fmla="*/ 333 w 456"/>
                    <a:gd name="T25" fmla="*/ 123 h 456"/>
                    <a:gd name="T26" fmla="*/ 228 w 456"/>
                    <a:gd name="T27" fmla="*/ 8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6" h="456">
                      <a:moveTo>
                        <a:pt x="228" y="456"/>
                      </a:moveTo>
                      <a:cubicBezTo>
                        <a:pt x="103" y="456"/>
                        <a:pt x="0" y="354"/>
                        <a:pt x="0" y="228"/>
                      </a:cubicBezTo>
                      <a:cubicBezTo>
                        <a:pt x="0" y="167"/>
                        <a:pt x="24" y="110"/>
                        <a:pt x="67" y="67"/>
                      </a:cubicBezTo>
                      <a:cubicBezTo>
                        <a:pt x="110" y="24"/>
                        <a:pt x="167" y="0"/>
                        <a:pt x="228" y="0"/>
                      </a:cubicBezTo>
                      <a:cubicBezTo>
                        <a:pt x="289" y="0"/>
                        <a:pt x="346" y="24"/>
                        <a:pt x="389" y="67"/>
                      </a:cubicBezTo>
                      <a:cubicBezTo>
                        <a:pt x="433" y="110"/>
                        <a:pt x="456" y="167"/>
                        <a:pt x="456" y="228"/>
                      </a:cubicBezTo>
                      <a:cubicBezTo>
                        <a:pt x="456" y="354"/>
                        <a:pt x="354" y="456"/>
                        <a:pt x="228" y="456"/>
                      </a:cubicBezTo>
                      <a:close/>
                      <a:moveTo>
                        <a:pt x="228" y="80"/>
                      </a:moveTo>
                      <a:cubicBezTo>
                        <a:pt x="189" y="80"/>
                        <a:pt x="151" y="96"/>
                        <a:pt x="124" y="123"/>
                      </a:cubicBezTo>
                      <a:cubicBezTo>
                        <a:pt x="96" y="151"/>
                        <a:pt x="80" y="189"/>
                        <a:pt x="80" y="228"/>
                      </a:cubicBezTo>
                      <a:cubicBezTo>
                        <a:pt x="80" y="310"/>
                        <a:pt x="147" y="376"/>
                        <a:pt x="228" y="376"/>
                      </a:cubicBezTo>
                      <a:cubicBezTo>
                        <a:pt x="310" y="376"/>
                        <a:pt x="376" y="310"/>
                        <a:pt x="376" y="228"/>
                      </a:cubicBezTo>
                      <a:cubicBezTo>
                        <a:pt x="376" y="189"/>
                        <a:pt x="361" y="151"/>
                        <a:pt x="333" y="123"/>
                      </a:cubicBezTo>
                      <a:cubicBezTo>
                        <a:pt x="305" y="96"/>
                        <a:pt x="268" y="80"/>
                        <a:pt x="228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3" name="Freeform 34">
                  <a:extLst>
                    <a:ext uri="{FF2B5EF4-FFF2-40B4-BE49-F238E27FC236}">
                      <a16:creationId xmlns:a16="http://schemas.microsoft.com/office/drawing/2014/main" xmlns="" id="{F77F4358-4F5D-49E6-8374-23A6DF30D4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148263" y="7173913"/>
                  <a:ext cx="301625" cy="301625"/>
                </a:xfrm>
                <a:custGeom>
                  <a:avLst/>
                  <a:gdLst>
                    <a:gd name="T0" fmla="*/ 40 w 80"/>
                    <a:gd name="T1" fmla="*/ 80 h 80"/>
                    <a:gd name="T2" fmla="*/ 0 w 80"/>
                    <a:gd name="T3" fmla="*/ 40 h 80"/>
                    <a:gd name="T4" fmla="*/ 40 w 80"/>
                    <a:gd name="T5" fmla="*/ 0 h 80"/>
                    <a:gd name="T6" fmla="*/ 40 w 80"/>
                    <a:gd name="T7" fmla="*/ 0 h 80"/>
                    <a:gd name="T8" fmla="*/ 80 w 80"/>
                    <a:gd name="T9" fmla="*/ 40 h 80"/>
                    <a:gd name="T10" fmla="*/ 40 w 80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80">
                      <a:moveTo>
                        <a:pt x="40" y="80"/>
                      </a:moveTo>
                      <a:cubicBezTo>
                        <a:pt x="17" y="80"/>
                        <a:pt x="0" y="62"/>
                        <a:pt x="0" y="40"/>
                      </a:cubicBezTo>
                      <a:cubicBezTo>
                        <a:pt x="0" y="18"/>
                        <a:pt x="17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62" y="0"/>
                        <a:pt x="80" y="18"/>
                        <a:pt x="80" y="40"/>
                      </a:cubicBezTo>
                      <a:cubicBezTo>
                        <a:pt x="80" y="62"/>
                        <a:pt x="62" y="80"/>
                        <a:pt x="40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25332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BB4B7A3-92E7-44D3-916E-C55595C878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5F289E6-0D40-49E5-8DED-D37F1F6B7928}"/>
              </a:ext>
            </a:extLst>
          </p:cNvPr>
          <p:cNvGrpSpPr/>
          <p:nvPr/>
        </p:nvGrpSpPr>
        <p:grpSpPr>
          <a:xfrm flipV="1">
            <a:off x="959071" y="1404102"/>
            <a:ext cx="4032165" cy="4016670"/>
            <a:chOff x="15062608" y="1011892"/>
            <a:chExt cx="4032165" cy="472830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6B54156-7033-407B-B755-7DAA1CA3076B}"/>
                </a:ext>
              </a:extLst>
            </p:cNvPr>
            <p:cNvSpPr/>
            <p:nvPr/>
          </p:nvSpPr>
          <p:spPr>
            <a:xfrm>
              <a:off x="15062608" y="1011892"/>
              <a:ext cx="4032165" cy="4728303"/>
            </a:xfrm>
            <a:custGeom>
              <a:avLst/>
              <a:gdLst>
                <a:gd name="connsiteX0" fmla="*/ 148101 w 4032165"/>
                <a:gd name="connsiteY0" fmla="*/ 0 h 4728303"/>
                <a:gd name="connsiteX1" fmla="*/ 3884065 w 4032165"/>
                <a:gd name="connsiteY1" fmla="*/ 0 h 4728303"/>
                <a:gd name="connsiteX2" fmla="*/ 4032165 w 4032165"/>
                <a:gd name="connsiteY2" fmla="*/ 148101 h 4728303"/>
                <a:gd name="connsiteX3" fmla="*/ 4032165 w 4032165"/>
                <a:gd name="connsiteY3" fmla="*/ 3329696 h 4728303"/>
                <a:gd name="connsiteX4" fmla="*/ 3826321 w 4032165"/>
                <a:gd name="connsiteY4" fmla="*/ 3535542 h 4728303"/>
                <a:gd name="connsiteX5" fmla="*/ 4032165 w 4032165"/>
                <a:gd name="connsiteY5" fmla="*/ 3741388 h 4728303"/>
                <a:gd name="connsiteX6" fmla="*/ 4032165 w 4032165"/>
                <a:gd name="connsiteY6" fmla="*/ 4580202 h 4728303"/>
                <a:gd name="connsiteX7" fmla="*/ 3884065 w 4032165"/>
                <a:gd name="connsiteY7" fmla="*/ 4728303 h 4728303"/>
                <a:gd name="connsiteX8" fmla="*/ 148101 w 4032165"/>
                <a:gd name="connsiteY8" fmla="*/ 4728303 h 4728303"/>
                <a:gd name="connsiteX9" fmla="*/ 0 w 4032165"/>
                <a:gd name="connsiteY9" fmla="*/ 4580202 h 4728303"/>
                <a:gd name="connsiteX10" fmla="*/ 0 w 4032165"/>
                <a:gd name="connsiteY10" fmla="*/ 3725364 h 4728303"/>
                <a:gd name="connsiteX11" fmla="*/ 205846 w 4032165"/>
                <a:gd name="connsiteY11" fmla="*/ 3519518 h 4728303"/>
                <a:gd name="connsiteX12" fmla="*/ 0 w 4032165"/>
                <a:gd name="connsiteY12" fmla="*/ 3313672 h 4728303"/>
                <a:gd name="connsiteX13" fmla="*/ 0 w 4032165"/>
                <a:gd name="connsiteY13" fmla="*/ 148101 h 4728303"/>
                <a:gd name="connsiteX14" fmla="*/ 148101 w 4032165"/>
                <a:gd name="connsiteY14" fmla="*/ 0 h 47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32165" h="4728303">
                  <a:moveTo>
                    <a:pt x="148101" y="0"/>
                  </a:moveTo>
                  <a:lnTo>
                    <a:pt x="3884065" y="0"/>
                  </a:lnTo>
                  <a:cubicBezTo>
                    <a:pt x="3965859" y="0"/>
                    <a:pt x="4032165" y="66307"/>
                    <a:pt x="4032165" y="148101"/>
                  </a:cubicBezTo>
                  <a:lnTo>
                    <a:pt x="4032165" y="3329696"/>
                  </a:lnTo>
                  <a:cubicBezTo>
                    <a:pt x="3918481" y="3329696"/>
                    <a:pt x="3826321" y="3421856"/>
                    <a:pt x="3826321" y="3535542"/>
                  </a:cubicBezTo>
                  <a:cubicBezTo>
                    <a:pt x="3826321" y="3649228"/>
                    <a:pt x="3918481" y="3741388"/>
                    <a:pt x="4032165" y="3741388"/>
                  </a:cubicBezTo>
                  <a:lnTo>
                    <a:pt x="4032165" y="4580202"/>
                  </a:lnTo>
                  <a:cubicBezTo>
                    <a:pt x="4032165" y="4661996"/>
                    <a:pt x="3965859" y="4728303"/>
                    <a:pt x="3884065" y="4728303"/>
                  </a:cubicBezTo>
                  <a:lnTo>
                    <a:pt x="148101" y="4728303"/>
                  </a:lnTo>
                  <a:cubicBezTo>
                    <a:pt x="66307" y="4728303"/>
                    <a:pt x="0" y="4661996"/>
                    <a:pt x="0" y="4580202"/>
                  </a:cubicBezTo>
                  <a:lnTo>
                    <a:pt x="0" y="3725364"/>
                  </a:lnTo>
                  <a:cubicBezTo>
                    <a:pt x="113686" y="3725364"/>
                    <a:pt x="205846" y="3633204"/>
                    <a:pt x="205846" y="3519518"/>
                  </a:cubicBezTo>
                  <a:cubicBezTo>
                    <a:pt x="205846" y="3405832"/>
                    <a:pt x="113686" y="3313672"/>
                    <a:pt x="0" y="3313672"/>
                  </a:cubicBezTo>
                  <a:lnTo>
                    <a:pt x="0" y="148101"/>
                  </a:lnTo>
                  <a:cubicBezTo>
                    <a:pt x="0" y="66307"/>
                    <a:pt x="66307" y="0"/>
                    <a:pt x="1481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30200" sx="102000" sy="102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2E3066BB-9455-4825-A259-FFD67031472C}"/>
                </a:ext>
              </a:extLst>
            </p:cNvPr>
            <p:cNvCxnSpPr>
              <a:cxnSpLocks/>
            </p:cNvCxnSpPr>
            <p:nvPr/>
          </p:nvCxnSpPr>
          <p:spPr>
            <a:xfrm>
              <a:off x="15450426" y="4539422"/>
              <a:ext cx="3265198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352ADAA6-6BAD-4B40-B221-25058278F55C}"/>
              </a:ext>
            </a:extLst>
          </p:cNvPr>
          <p:cNvSpPr/>
          <p:nvPr/>
        </p:nvSpPr>
        <p:spPr>
          <a:xfrm>
            <a:off x="6472345" y="1290964"/>
            <a:ext cx="5070520" cy="2197100"/>
          </a:xfrm>
          <a:prstGeom prst="roundRect">
            <a:avLst>
              <a:gd name="adj" fmla="val 5555"/>
            </a:avLst>
          </a:prstGeom>
          <a:gradFill>
            <a:gsLst>
              <a:gs pos="0">
                <a:srgbClr val="FD6196"/>
              </a:gs>
              <a:gs pos="100000">
                <a:srgbClr val="FCA16E"/>
              </a:gs>
            </a:gsLst>
            <a:lin ang="0" scaled="0"/>
          </a:gradFill>
          <a:ln>
            <a:noFill/>
          </a:ln>
          <a:effectLst>
            <a:outerShdw blurRad="330200" sx="102000" sy="102000" algn="ctr" rotWithShape="0">
              <a:srgbClr val="FD619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89995100-4D7D-4A23-ADD1-AC61FE89903E}"/>
              </a:ext>
            </a:extLst>
          </p:cNvPr>
          <p:cNvSpPr/>
          <p:nvPr/>
        </p:nvSpPr>
        <p:spPr>
          <a:xfrm>
            <a:off x="6472345" y="3922950"/>
            <a:ext cx="5054218" cy="2197099"/>
          </a:xfrm>
          <a:prstGeom prst="roundRect">
            <a:avLst>
              <a:gd name="adj" fmla="val 5555"/>
            </a:avLst>
          </a:prstGeom>
          <a:gradFill>
            <a:gsLst>
              <a:gs pos="0">
                <a:srgbClr val="4F92FE"/>
              </a:gs>
              <a:gs pos="100000">
                <a:srgbClr val="52BBFA"/>
              </a:gs>
            </a:gsLst>
            <a:lin ang="0" scaled="0"/>
          </a:gradFill>
          <a:ln>
            <a:noFill/>
          </a:ln>
          <a:effectLst>
            <a:outerShdw blurRad="330200" sx="102000" sy="102000" algn="ctr" rotWithShape="0">
              <a:srgbClr val="4F92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3CC15E16-BA62-477E-892D-4CC3CB967AF3}"/>
              </a:ext>
            </a:extLst>
          </p:cNvPr>
          <p:cNvSpPr/>
          <p:nvPr/>
        </p:nvSpPr>
        <p:spPr>
          <a:xfrm>
            <a:off x="6777167" y="2305803"/>
            <a:ext cx="1148080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rgbClr val="FDBC5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lang="zh-CN" altLang="en-US" sz="1600" dirty="0">
                <a:solidFill>
                  <a:srgbClr val="FDBC5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BDB28FC5-840D-4615-B30A-D5EB009F784D}"/>
              </a:ext>
            </a:extLst>
          </p:cNvPr>
          <p:cNvSpPr/>
          <p:nvPr/>
        </p:nvSpPr>
        <p:spPr>
          <a:xfrm>
            <a:off x="6783517" y="4912977"/>
            <a:ext cx="1435570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rgbClr val="52BBF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格式无限制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09391CAA-C934-4F1F-AD07-74D2C8BE98B3}"/>
              </a:ext>
            </a:extLst>
          </p:cNvPr>
          <p:cNvSpPr/>
          <p:nvPr/>
        </p:nvSpPr>
        <p:spPr>
          <a:xfrm>
            <a:off x="8317158" y="4916043"/>
            <a:ext cx="1656000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rgbClr val="52BBF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主流系统全兼容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B0595F25-E797-4624-B734-6A2E7F604886}"/>
              </a:ext>
            </a:extLst>
          </p:cNvPr>
          <p:cNvSpPr/>
          <p:nvPr/>
        </p:nvSpPr>
        <p:spPr>
          <a:xfrm>
            <a:off x="8083415" y="2308869"/>
            <a:ext cx="1716828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rgbClr val="FDBC5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12000:1</a:t>
            </a:r>
            <a:r>
              <a:rPr lang="zh-CN" altLang="en-US" sz="1600" dirty="0">
                <a:solidFill>
                  <a:srgbClr val="FDBC5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高对比度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3291C1F-3FAF-495A-8599-6BB627EFB857}"/>
              </a:ext>
            </a:extLst>
          </p:cNvPr>
          <p:cNvSpPr txBox="1"/>
          <p:nvPr/>
        </p:nvSpPr>
        <p:spPr>
          <a:xfrm>
            <a:off x="6570078" y="1518403"/>
            <a:ext cx="4875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白天开会不拉窗帘</a:t>
            </a:r>
            <a:r>
              <a:rPr lang="en-US" altLang="zh-CN" sz="4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lang="zh-CN" altLang="en-US" sz="44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433CED10-E6B9-465D-871B-D446C0E0646D}"/>
              </a:ext>
            </a:extLst>
          </p:cNvPr>
          <p:cNvSpPr/>
          <p:nvPr/>
        </p:nvSpPr>
        <p:spPr>
          <a:xfrm>
            <a:off x="9958411" y="2308869"/>
            <a:ext cx="1305663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rgbClr val="FDBC5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1.3</a:t>
            </a:r>
            <a:r>
              <a:rPr lang="zh-CN" altLang="en-US" sz="1600" dirty="0">
                <a:solidFill>
                  <a:srgbClr val="FDBC5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倍大变焦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39B9670-0D4D-403F-B06C-F39553CD599D}"/>
              </a:ext>
            </a:extLst>
          </p:cNvPr>
          <p:cNvSpPr txBox="1"/>
          <p:nvPr/>
        </p:nvSpPr>
        <p:spPr>
          <a:xfrm>
            <a:off x="6589867" y="4076680"/>
            <a:ext cx="48862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00000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自带</a:t>
            </a:r>
            <a:r>
              <a:rPr lang="en-US" altLang="zh-CN" dirty="0" err="1">
                <a:solidFill>
                  <a:schemeClr val="bg1"/>
                </a:solidFill>
              </a:rPr>
              <a:t>WiFi</a:t>
            </a:r>
            <a:r>
              <a:rPr lang="zh-CN" altLang="en-US" dirty="0">
                <a:solidFill>
                  <a:schemeClr val="bg1"/>
                </a:solidFill>
              </a:rPr>
              <a:t>无线投屏</a:t>
            </a:r>
            <a:r>
              <a:rPr lang="en-US" altLang="zh-CN" dirty="0">
                <a:solidFill>
                  <a:schemeClr val="bg1"/>
                </a:solidFill>
              </a:rPr>
              <a:t>!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6302D7F5-7F20-4EA5-B964-4B1390393399}"/>
              </a:ext>
            </a:extLst>
          </p:cNvPr>
          <p:cNvSpPr/>
          <p:nvPr/>
        </p:nvSpPr>
        <p:spPr>
          <a:xfrm>
            <a:off x="10071229" y="4916043"/>
            <a:ext cx="1217977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solidFill>
                  <a:srgbClr val="52BBF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lang="zh-CN" altLang="en-US" sz="1600" dirty="0">
                <a:solidFill>
                  <a:srgbClr val="52BBF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盘可直读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D1F9407-683B-4188-96F0-ACCF51B86FE3}"/>
              </a:ext>
            </a:extLst>
          </p:cNvPr>
          <p:cNvSpPr/>
          <p:nvPr/>
        </p:nvSpPr>
        <p:spPr>
          <a:xfrm>
            <a:off x="6472345" y="2859090"/>
            <a:ext cx="1576878" cy="473135"/>
          </a:xfrm>
          <a:custGeom>
            <a:avLst/>
            <a:gdLst>
              <a:gd name="connsiteX0" fmla="*/ 0 w 1576878"/>
              <a:gd name="connsiteY0" fmla="*/ 0 h 473135"/>
              <a:gd name="connsiteX1" fmla="*/ 1576878 w 1576878"/>
              <a:gd name="connsiteY1" fmla="*/ 0 h 473135"/>
              <a:gd name="connsiteX2" fmla="*/ 1576878 w 1576878"/>
              <a:gd name="connsiteY2" fmla="*/ 4793 h 473135"/>
              <a:gd name="connsiteX3" fmla="*/ 1340311 w 1576878"/>
              <a:gd name="connsiteY3" fmla="*/ 236568 h 473135"/>
              <a:gd name="connsiteX4" fmla="*/ 1576878 w 1576878"/>
              <a:gd name="connsiteY4" fmla="*/ 468343 h 473135"/>
              <a:gd name="connsiteX5" fmla="*/ 1576878 w 1576878"/>
              <a:gd name="connsiteY5" fmla="*/ 473135 h 473135"/>
              <a:gd name="connsiteX6" fmla="*/ 0 w 1576878"/>
              <a:gd name="connsiteY6" fmla="*/ 473135 h 47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76878" h="473135">
                <a:moveTo>
                  <a:pt x="0" y="0"/>
                </a:moveTo>
                <a:lnTo>
                  <a:pt x="1576878" y="0"/>
                </a:lnTo>
                <a:lnTo>
                  <a:pt x="1576878" y="4793"/>
                </a:lnTo>
                <a:lnTo>
                  <a:pt x="1340311" y="236568"/>
                </a:lnTo>
                <a:lnTo>
                  <a:pt x="1576878" y="468343"/>
                </a:lnTo>
                <a:lnTo>
                  <a:pt x="1576878" y="473135"/>
                </a:lnTo>
                <a:lnTo>
                  <a:pt x="0" y="473135"/>
                </a:lnTo>
                <a:close/>
              </a:path>
            </a:pathLst>
          </a:custGeom>
          <a:solidFill>
            <a:srgbClr val="FDB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高亮度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E30410AA-C682-4F70-A32E-10C1BA343074}"/>
              </a:ext>
            </a:extLst>
          </p:cNvPr>
          <p:cNvSpPr/>
          <p:nvPr/>
        </p:nvSpPr>
        <p:spPr>
          <a:xfrm>
            <a:off x="6472345" y="5498478"/>
            <a:ext cx="1576878" cy="473135"/>
          </a:xfrm>
          <a:custGeom>
            <a:avLst/>
            <a:gdLst>
              <a:gd name="connsiteX0" fmla="*/ 0 w 1576878"/>
              <a:gd name="connsiteY0" fmla="*/ 0 h 473135"/>
              <a:gd name="connsiteX1" fmla="*/ 1576878 w 1576878"/>
              <a:gd name="connsiteY1" fmla="*/ 0 h 473135"/>
              <a:gd name="connsiteX2" fmla="*/ 1576878 w 1576878"/>
              <a:gd name="connsiteY2" fmla="*/ 4793 h 473135"/>
              <a:gd name="connsiteX3" fmla="*/ 1340311 w 1576878"/>
              <a:gd name="connsiteY3" fmla="*/ 236568 h 473135"/>
              <a:gd name="connsiteX4" fmla="*/ 1576878 w 1576878"/>
              <a:gd name="connsiteY4" fmla="*/ 468343 h 473135"/>
              <a:gd name="connsiteX5" fmla="*/ 1576878 w 1576878"/>
              <a:gd name="connsiteY5" fmla="*/ 473135 h 473135"/>
              <a:gd name="connsiteX6" fmla="*/ 0 w 1576878"/>
              <a:gd name="connsiteY6" fmla="*/ 473135 h 47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76878" h="473135">
                <a:moveTo>
                  <a:pt x="0" y="0"/>
                </a:moveTo>
                <a:lnTo>
                  <a:pt x="1576878" y="0"/>
                </a:lnTo>
                <a:lnTo>
                  <a:pt x="1576878" y="4793"/>
                </a:lnTo>
                <a:lnTo>
                  <a:pt x="1340311" y="236568"/>
                </a:lnTo>
                <a:lnTo>
                  <a:pt x="1576878" y="468343"/>
                </a:lnTo>
                <a:lnTo>
                  <a:pt x="1576878" y="473135"/>
                </a:lnTo>
                <a:lnTo>
                  <a:pt x="0" y="473135"/>
                </a:lnTo>
                <a:close/>
              </a:path>
            </a:pathLst>
          </a:custGeom>
          <a:solidFill>
            <a:srgbClr val="FDB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超智能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D108DD7-72C8-499A-AF64-8E2DD8E85425}"/>
              </a:ext>
            </a:extLst>
          </p:cNvPr>
          <p:cNvSpPr/>
          <p:nvPr/>
        </p:nvSpPr>
        <p:spPr>
          <a:xfrm>
            <a:off x="240316" y="588699"/>
            <a:ext cx="66138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明基智能投影机</a:t>
            </a:r>
            <a:r>
              <a:rPr lang="en-US" altLang="zh-CN" sz="4000" spc="300" dirty="0">
                <a:gradFill>
                  <a:gsLst>
                    <a:gs pos="0">
                      <a:srgbClr val="52BBFA"/>
                    </a:gs>
                    <a:gs pos="100000">
                      <a:srgbClr val="4F92FE"/>
                    </a:gs>
                  </a:gsLst>
                  <a:lin ang="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E540</a:t>
            </a:r>
            <a:r>
              <a:rPr lang="zh-CN" altLang="en-US" sz="4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 </a:t>
            </a:r>
            <a:endParaRPr lang="en-US" altLang="zh-CN" sz="4000" spc="3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869F167-2A1A-4A3B-9E59-887412E35C92}"/>
              </a:ext>
            </a:extLst>
          </p:cNvPr>
          <p:cNvSpPr/>
          <p:nvPr/>
        </p:nvSpPr>
        <p:spPr>
          <a:xfrm>
            <a:off x="1168360" y="2217982"/>
            <a:ext cx="365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gradFill>
                  <a:gsLst>
                    <a:gs pos="49000">
                      <a:srgbClr val="F61849"/>
                    </a:gs>
                    <a:gs pos="0">
                      <a:srgbClr val="FF1111"/>
                    </a:gs>
                    <a:gs pos="100000">
                      <a:srgbClr val="FF0038"/>
                    </a:gs>
                  </a:gsLst>
                  <a:lin ang="2700000" scaled="1"/>
                </a:gradFill>
                <a:effectLst>
                  <a:outerShdw dist="38100" dir="5400000" algn="t" rotWithShape="0">
                    <a:srgbClr val="FF0038">
                      <a:alpha val="20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¥4???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7F82165-7611-432F-9EC7-1F924025D614}"/>
              </a:ext>
            </a:extLst>
          </p:cNvPr>
          <p:cNvGrpSpPr/>
          <p:nvPr/>
        </p:nvGrpSpPr>
        <p:grpSpPr>
          <a:xfrm>
            <a:off x="998036" y="1734190"/>
            <a:ext cx="3580689" cy="575630"/>
            <a:chOff x="1380077" y="1877942"/>
            <a:chExt cx="3580689" cy="575630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23904DD-3E76-45D9-B2B4-B1F0C62AA04A}"/>
                </a:ext>
              </a:extLst>
            </p:cNvPr>
            <p:cNvGrpSpPr/>
            <p:nvPr/>
          </p:nvGrpSpPr>
          <p:grpSpPr>
            <a:xfrm>
              <a:off x="1380077" y="1877944"/>
              <a:ext cx="1960165" cy="400110"/>
              <a:chOff x="3526235" y="-533225"/>
              <a:chExt cx="1960165" cy="400110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17FDA23C-734E-43FD-AB8C-DE4B9F6FAD48}"/>
                  </a:ext>
                </a:extLst>
              </p:cNvPr>
              <p:cNvSpPr/>
              <p:nvPr/>
            </p:nvSpPr>
            <p:spPr>
              <a:xfrm>
                <a:off x="3526235" y="-533225"/>
                <a:ext cx="19601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原价：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5599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8FBCC60-86EB-4660-B6E1-285D3631B9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8644" y="-326820"/>
                <a:ext cx="645776" cy="0"/>
              </a:xfrm>
              <a:prstGeom prst="line">
                <a:avLst/>
              </a:prstGeom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4DE7F3E-7638-45F1-BAB4-A78DDB93CA79}"/>
                </a:ext>
              </a:extLst>
            </p:cNvPr>
            <p:cNvSpPr/>
            <p:nvPr/>
          </p:nvSpPr>
          <p:spPr>
            <a:xfrm>
              <a:off x="3153100" y="1877942"/>
              <a:ext cx="1807666" cy="575630"/>
            </a:xfrm>
            <a:custGeom>
              <a:avLst/>
              <a:gdLst>
                <a:gd name="connsiteX0" fmla="*/ 0 w 1807666"/>
                <a:gd name="connsiteY0" fmla="*/ 216377 h 575630"/>
                <a:gd name="connsiteX1" fmla="*/ 0 w 1807666"/>
                <a:gd name="connsiteY1" fmla="*/ 216378 h 575630"/>
                <a:gd name="connsiteX2" fmla="*/ 0 w 1807666"/>
                <a:gd name="connsiteY2" fmla="*/ 216378 h 575630"/>
                <a:gd name="connsiteX3" fmla="*/ 216378 w 1807666"/>
                <a:gd name="connsiteY3" fmla="*/ 0 h 575630"/>
                <a:gd name="connsiteX4" fmla="*/ 1591288 w 1807666"/>
                <a:gd name="connsiteY4" fmla="*/ 0 h 575630"/>
                <a:gd name="connsiteX5" fmla="*/ 1807666 w 1807666"/>
                <a:gd name="connsiteY5" fmla="*/ 216378 h 575630"/>
                <a:gd name="connsiteX6" fmla="*/ 1807665 w 1807666"/>
                <a:gd name="connsiteY6" fmla="*/ 216378 h 575630"/>
                <a:gd name="connsiteX7" fmla="*/ 1591287 w 1807666"/>
                <a:gd name="connsiteY7" fmla="*/ 432756 h 575630"/>
                <a:gd name="connsiteX8" fmla="*/ 949870 w 1807666"/>
                <a:gd name="connsiteY8" fmla="*/ 432756 h 575630"/>
                <a:gd name="connsiteX9" fmla="*/ 903833 w 1807666"/>
                <a:gd name="connsiteY9" fmla="*/ 575630 h 575630"/>
                <a:gd name="connsiteX10" fmla="*/ 857795 w 1807666"/>
                <a:gd name="connsiteY10" fmla="*/ 432756 h 575630"/>
                <a:gd name="connsiteX11" fmla="*/ 216378 w 1807666"/>
                <a:gd name="connsiteY11" fmla="*/ 432755 h 575630"/>
                <a:gd name="connsiteX12" fmla="*/ 17004 w 1807666"/>
                <a:gd name="connsiteY12" fmla="*/ 300601 h 575630"/>
                <a:gd name="connsiteX13" fmla="*/ 0 w 1807666"/>
                <a:gd name="connsiteY13" fmla="*/ 216378 h 575630"/>
                <a:gd name="connsiteX14" fmla="*/ 17004 w 1807666"/>
                <a:gd name="connsiteY14" fmla="*/ 132154 h 575630"/>
                <a:gd name="connsiteX15" fmla="*/ 216378 w 1807666"/>
                <a:gd name="connsiteY15" fmla="*/ 0 h 57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07666" h="575630">
                  <a:moveTo>
                    <a:pt x="0" y="216377"/>
                  </a:moveTo>
                  <a:lnTo>
                    <a:pt x="0" y="216378"/>
                  </a:lnTo>
                  <a:lnTo>
                    <a:pt x="0" y="216378"/>
                  </a:lnTo>
                  <a:close/>
                  <a:moveTo>
                    <a:pt x="216378" y="0"/>
                  </a:moveTo>
                  <a:lnTo>
                    <a:pt x="1591288" y="0"/>
                  </a:lnTo>
                  <a:cubicBezTo>
                    <a:pt x="1710790" y="0"/>
                    <a:pt x="1807666" y="96876"/>
                    <a:pt x="1807666" y="216378"/>
                  </a:cubicBezTo>
                  <a:lnTo>
                    <a:pt x="1807665" y="216378"/>
                  </a:lnTo>
                  <a:cubicBezTo>
                    <a:pt x="1807665" y="335880"/>
                    <a:pt x="1710789" y="432756"/>
                    <a:pt x="1591287" y="432756"/>
                  </a:cubicBezTo>
                  <a:lnTo>
                    <a:pt x="949870" y="432756"/>
                  </a:lnTo>
                  <a:lnTo>
                    <a:pt x="903833" y="575630"/>
                  </a:lnTo>
                  <a:lnTo>
                    <a:pt x="857795" y="432756"/>
                  </a:lnTo>
                  <a:lnTo>
                    <a:pt x="216378" y="432755"/>
                  </a:lnTo>
                  <a:cubicBezTo>
                    <a:pt x="126752" y="432755"/>
                    <a:pt x="49852" y="378262"/>
                    <a:pt x="17004" y="300601"/>
                  </a:cubicBezTo>
                  <a:lnTo>
                    <a:pt x="0" y="216378"/>
                  </a:lnTo>
                  <a:lnTo>
                    <a:pt x="17004" y="132154"/>
                  </a:lnTo>
                  <a:cubicBezTo>
                    <a:pt x="49852" y="54493"/>
                    <a:pt x="126752" y="0"/>
                    <a:pt x="216378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61849">
                    <a:alpha val="34000"/>
                  </a:srgbClr>
                </a:gs>
                <a:gs pos="0">
                  <a:srgbClr val="F61849"/>
                </a:gs>
              </a:gsLst>
              <a:lin ang="5400000" scaled="1"/>
              <a:tileRect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44F788D-5B44-4AB8-A3C5-811A510AD0C9}"/>
                </a:ext>
              </a:extLst>
            </p:cNvPr>
            <p:cNvSpPr/>
            <p:nvPr/>
          </p:nvSpPr>
          <p:spPr>
            <a:xfrm>
              <a:off x="3281721" y="1914075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直播间福利价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BA50CEF-EEB2-485D-B42B-279B4F3E46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97" y="2827294"/>
            <a:ext cx="5771913" cy="356032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DEB8372-F6BF-40A1-90C9-6EAD285D87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23" y="448532"/>
            <a:ext cx="1299842" cy="372516"/>
          </a:xfrm>
          <a:prstGeom prst="rect">
            <a:avLst/>
          </a:prstGeom>
          <a:noFill/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B77767C-0F04-44ED-A29F-CEF9B536BD42}"/>
              </a:ext>
            </a:extLst>
          </p:cNvPr>
          <p:cNvGrpSpPr/>
          <p:nvPr/>
        </p:nvGrpSpPr>
        <p:grpSpPr>
          <a:xfrm>
            <a:off x="7861253" y="792159"/>
            <a:ext cx="3717597" cy="295346"/>
            <a:chOff x="8550456" y="6222787"/>
            <a:chExt cx="3717597" cy="29534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E3662744-8568-4F16-B6DF-E98702733CB6}"/>
                </a:ext>
              </a:extLst>
            </p:cNvPr>
            <p:cNvSpPr txBox="1"/>
            <p:nvPr/>
          </p:nvSpPr>
          <p:spPr>
            <a:xfrm>
              <a:off x="8824016" y="6222787"/>
              <a:ext cx="3444037" cy="291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/>
                  </a:solidFill>
                  <a:latin typeface="阿里巴巴普惠体 H"/>
                  <a:ea typeface="思源黑体 CN Light" panose="020B0300000000000000" pitchFamily="34" charset="-122"/>
                </a:rPr>
                <a:t>更多详情请关注</a:t>
              </a:r>
              <a:r>
                <a:rPr lang="en-US" altLang="zh-CN" sz="1400" spc="300" dirty="0">
                  <a:solidFill>
                    <a:prstClr val="black"/>
                  </a:solidFill>
                  <a:latin typeface="阿里巴巴普惠体 H"/>
                  <a:ea typeface="思源黑体 CN Light" panose="020B0300000000000000" pitchFamily="34" charset="-122"/>
                </a:rPr>
                <a:t>【</a:t>
              </a:r>
              <a:r>
                <a:rPr lang="zh-CN" altLang="en-US" sz="1400" spc="300" dirty="0">
                  <a:solidFill>
                    <a:prstClr val="black"/>
                  </a:solidFill>
                  <a:latin typeface="阿里巴巴普惠体 H"/>
                  <a:ea typeface="思源黑体 CN Light" panose="020B0300000000000000" pitchFamily="34" charset="-122"/>
                </a:rPr>
                <a:t>天猫</a:t>
              </a:r>
              <a:r>
                <a:rPr lang="en-US" altLang="zh-CN" sz="1400" spc="300" dirty="0">
                  <a:solidFill>
                    <a:prstClr val="black"/>
                  </a:solidFill>
                  <a:latin typeface="阿里巴巴普惠体 H"/>
                  <a:ea typeface="思源黑体 CN Light" panose="020B0300000000000000" pitchFamily="34" charset="-122"/>
                </a:rPr>
                <a:t>-</a:t>
              </a:r>
              <a:r>
                <a:rPr lang="zh-CN" altLang="en-US" sz="1400" spc="300" dirty="0">
                  <a:solidFill>
                    <a:prstClr val="black"/>
                  </a:solidFill>
                  <a:latin typeface="阿里巴巴普惠体 H"/>
                  <a:ea typeface="思源黑体 CN Light" panose="020B0300000000000000" pitchFamily="34" charset="-122"/>
                </a:rPr>
                <a:t>明基旗舰店</a:t>
              </a:r>
              <a:r>
                <a:rPr lang="en-US" altLang="zh-CN" sz="1400" spc="300" dirty="0">
                  <a:solidFill>
                    <a:prstClr val="black"/>
                  </a:solidFill>
                  <a:latin typeface="阿里巴巴普惠体 H"/>
                  <a:ea typeface="思源黑体 CN Light" panose="020B0300000000000000" pitchFamily="34" charset="-122"/>
                </a:rPr>
                <a:t>】</a:t>
              </a:r>
              <a:endParaRPr lang="zh-CN" altLang="en-US" sz="1400" spc="300" dirty="0">
                <a:solidFill>
                  <a:prstClr val="black"/>
                </a:solidFill>
                <a:latin typeface="阿里巴巴普惠体 H"/>
                <a:ea typeface="思源黑体 CN Light" panose="020B0300000000000000" pitchFamily="34" charset="-122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DECEA80B-837F-497A-9EDE-87F7C6F22E14}"/>
                </a:ext>
              </a:extLst>
            </p:cNvPr>
            <p:cNvGrpSpPr/>
            <p:nvPr/>
          </p:nvGrpSpPr>
          <p:grpSpPr>
            <a:xfrm>
              <a:off x="8550456" y="6225168"/>
              <a:ext cx="200025" cy="292965"/>
              <a:chOff x="8555219" y="6215644"/>
              <a:chExt cx="200025" cy="292965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xmlns="" id="{52B2F766-AD7F-4B50-AF4D-CDFF7A52F9F2}"/>
                  </a:ext>
                </a:extLst>
              </p:cNvPr>
              <p:cNvSpPr/>
              <p:nvPr/>
            </p:nvSpPr>
            <p:spPr>
              <a:xfrm>
                <a:off x="8562362" y="6305549"/>
                <a:ext cx="184429" cy="184429"/>
              </a:xfrm>
              <a:prstGeom prst="roundRect">
                <a:avLst/>
              </a:prstGeom>
              <a:gradFill>
                <a:gsLst>
                  <a:gs pos="49000">
                    <a:srgbClr val="F61849"/>
                  </a:gs>
                  <a:gs pos="0">
                    <a:srgbClr val="FF1111"/>
                  </a:gs>
                  <a:gs pos="100000">
                    <a:srgbClr val="FF003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E0F18AA9-DCD9-444D-97C0-265205E80EB1}"/>
                  </a:ext>
                </a:extLst>
              </p:cNvPr>
              <p:cNvSpPr txBox="1"/>
              <p:nvPr/>
            </p:nvSpPr>
            <p:spPr>
              <a:xfrm>
                <a:off x="8555219" y="6215644"/>
                <a:ext cx="200025" cy="2929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+</a:t>
                </a:r>
                <a:endPara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4858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AAA9AE2-1F92-4F09-BA23-0F0D9394D79A}"/>
              </a:ext>
            </a:extLst>
          </p:cNvPr>
          <p:cNvSpPr/>
          <p:nvPr/>
        </p:nvSpPr>
        <p:spPr>
          <a:xfrm>
            <a:off x="1613065" y="1353787"/>
            <a:ext cx="8965870" cy="4334494"/>
          </a:xfrm>
          <a:prstGeom prst="roundRect">
            <a:avLst>
              <a:gd name="adj" fmla="val 2420"/>
            </a:avLst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6DF30A8-D471-48BB-8BC2-01166CB1BBD7}"/>
              </a:ext>
            </a:extLst>
          </p:cNvPr>
          <p:cNvSpPr txBox="1"/>
          <p:nvPr/>
        </p:nvSpPr>
        <p:spPr>
          <a:xfrm>
            <a:off x="5212632" y="4627066"/>
            <a:ext cx="4208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9BF5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跟我一起在</a:t>
            </a:r>
            <a:r>
              <a:rPr lang="en-US" altLang="zh-CN" sz="2000" dirty="0">
                <a:solidFill>
                  <a:srgbClr val="F9BF5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2000" dirty="0">
                <a:solidFill>
                  <a:srgbClr val="F9BF5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的世界里打怪升级！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BBAEDE2-2334-4FE7-AA35-16D9E0955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102" y="280798"/>
            <a:ext cx="2639797" cy="107298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CB69BB2-DCB6-4E59-A3CF-EB911CE9ED52}"/>
              </a:ext>
            </a:extLst>
          </p:cNvPr>
          <p:cNvSpPr txBox="1"/>
          <p:nvPr/>
        </p:nvSpPr>
        <p:spPr>
          <a:xfrm>
            <a:off x="2867827" y="278645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9BF5A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阿演</a:t>
            </a:r>
            <a:r>
              <a:rPr lang="en-US" altLang="zh-CN" sz="3200" dirty="0">
                <a:solidFill>
                  <a:srgbClr val="F9BF5A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Aria</a:t>
            </a:r>
            <a:endParaRPr lang="zh-CN" altLang="en-US" sz="3200" dirty="0">
              <a:solidFill>
                <a:srgbClr val="F9BF5A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9B77B91-A50C-454F-AF5E-B0DFA8437883}"/>
              </a:ext>
            </a:extLst>
          </p:cNvPr>
          <p:cNvSpPr txBox="1"/>
          <p:nvPr/>
        </p:nvSpPr>
        <p:spPr>
          <a:xfrm>
            <a:off x="2895914" y="3404467"/>
            <a:ext cx="1382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爱好者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59E58AD-61B2-48D0-9D26-203FD246F988}"/>
              </a:ext>
            </a:extLst>
          </p:cNvPr>
          <p:cNvSpPr txBox="1"/>
          <p:nvPr/>
        </p:nvSpPr>
        <p:spPr>
          <a:xfrm>
            <a:off x="5377086" y="399673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B75501C-8994-4D3C-86E0-FAAE59F509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6960" y="2353374"/>
            <a:ext cx="1543051" cy="153681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861E8A8-C98D-4676-AB7D-976C3F5D6C71}"/>
              </a:ext>
            </a:extLst>
          </p:cNvPr>
          <p:cNvSpPr txBox="1"/>
          <p:nvPr/>
        </p:nvSpPr>
        <p:spPr>
          <a:xfrm>
            <a:off x="7930446" y="399673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个人微信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0F2359A-17D1-48B1-984B-C40DF13F2BDB}"/>
              </a:ext>
            </a:extLst>
          </p:cNvPr>
          <p:cNvSpPr/>
          <p:nvPr/>
        </p:nvSpPr>
        <p:spPr>
          <a:xfrm>
            <a:off x="5212632" y="2291938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E0699F5-D93E-4263-9BEB-936F061FB436}"/>
              </a:ext>
            </a:extLst>
          </p:cNvPr>
          <p:cNvSpPr/>
          <p:nvPr/>
        </p:nvSpPr>
        <p:spPr>
          <a:xfrm flipV="1">
            <a:off x="5212632" y="3673408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26AA9A8-E625-4E21-9AD7-BA001727469C}"/>
              </a:ext>
            </a:extLst>
          </p:cNvPr>
          <p:cNvSpPr/>
          <p:nvPr/>
        </p:nvSpPr>
        <p:spPr>
          <a:xfrm flipH="1" flipV="1">
            <a:off x="6430275" y="3673408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9DD4C6A5-81B7-407B-AF0E-00438CCF4993}"/>
              </a:ext>
            </a:extLst>
          </p:cNvPr>
          <p:cNvSpPr/>
          <p:nvPr/>
        </p:nvSpPr>
        <p:spPr>
          <a:xfrm flipH="1">
            <a:off x="6430275" y="2301597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D4DD76EF-B915-47D9-85AB-7EFE64F249E4}"/>
              </a:ext>
            </a:extLst>
          </p:cNvPr>
          <p:cNvSpPr/>
          <p:nvPr/>
        </p:nvSpPr>
        <p:spPr>
          <a:xfrm>
            <a:off x="7640558" y="2291938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9D0BE08-6584-4F05-AD41-8306B9D5FD09}"/>
              </a:ext>
            </a:extLst>
          </p:cNvPr>
          <p:cNvSpPr/>
          <p:nvPr/>
        </p:nvSpPr>
        <p:spPr>
          <a:xfrm flipV="1">
            <a:off x="7640558" y="3673408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151C86CD-6245-4FCB-B3A2-5E325DF0C516}"/>
              </a:ext>
            </a:extLst>
          </p:cNvPr>
          <p:cNvSpPr/>
          <p:nvPr/>
        </p:nvSpPr>
        <p:spPr>
          <a:xfrm flipH="1" flipV="1">
            <a:off x="8858201" y="3673408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F162ACC5-9D51-4942-8174-0519205804F5}"/>
              </a:ext>
            </a:extLst>
          </p:cNvPr>
          <p:cNvSpPr/>
          <p:nvPr/>
        </p:nvSpPr>
        <p:spPr>
          <a:xfrm flipH="1">
            <a:off x="8858201" y="2301597"/>
            <a:ext cx="415636" cy="308758"/>
          </a:xfrm>
          <a:custGeom>
            <a:avLst/>
            <a:gdLst>
              <a:gd name="connsiteX0" fmla="*/ 415636 w 415636"/>
              <a:gd name="connsiteY0" fmla="*/ 0 h 308758"/>
              <a:gd name="connsiteX1" fmla="*/ 0 w 415636"/>
              <a:gd name="connsiteY1" fmla="*/ 0 h 308758"/>
              <a:gd name="connsiteX2" fmla="*/ 0 w 415636"/>
              <a:gd name="connsiteY2" fmla="*/ 308758 h 30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636" h="308758">
                <a:moveTo>
                  <a:pt x="415636" y="0"/>
                </a:moveTo>
                <a:lnTo>
                  <a:pt x="0" y="0"/>
                </a:lnTo>
                <a:lnTo>
                  <a:pt x="0" y="308758"/>
                </a:lnTo>
              </a:path>
            </a:pathLst>
          </a:custGeom>
          <a:noFill/>
          <a:ln w="22225">
            <a:gradFill>
              <a:gsLst>
                <a:gs pos="0">
                  <a:srgbClr val="F9BF5A"/>
                </a:gs>
                <a:gs pos="55000">
                  <a:srgbClr val="F9BF5A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D2065C1-7E23-442A-96A6-68B91ABD6010}"/>
              </a:ext>
            </a:extLst>
          </p:cNvPr>
          <p:cNvCxnSpPr>
            <a:cxnSpLocks/>
          </p:cNvCxnSpPr>
          <p:nvPr/>
        </p:nvCxnSpPr>
        <p:spPr>
          <a:xfrm>
            <a:off x="2755075" y="2873829"/>
            <a:ext cx="0" cy="831272"/>
          </a:xfrm>
          <a:prstGeom prst="line">
            <a:avLst/>
          </a:prstGeom>
          <a:ln w="98425">
            <a:solidFill>
              <a:srgbClr val="F9BF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57E4D90-1D71-4BE4-8C38-83696F04F2E3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1477" y="2370194"/>
            <a:ext cx="1531442" cy="1503178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FC0BF0B-3E00-4162-AC27-764EC0B96ED6}"/>
              </a:ext>
            </a:extLst>
          </p:cNvPr>
          <p:cNvSpPr/>
          <p:nvPr/>
        </p:nvSpPr>
        <p:spPr>
          <a:xfrm>
            <a:off x="4240925" y="6599417"/>
            <a:ext cx="851740" cy="271283"/>
          </a:xfrm>
          <a:custGeom>
            <a:avLst/>
            <a:gdLst>
              <a:gd name="connsiteX0" fmla="*/ 425870 w 851740"/>
              <a:gd name="connsiteY0" fmla="*/ 0 h 271283"/>
              <a:gd name="connsiteX1" fmla="*/ 817521 w 851740"/>
              <a:gd name="connsiteY1" fmla="*/ 208240 h 271283"/>
              <a:gd name="connsiteX2" fmla="*/ 851740 w 851740"/>
              <a:gd name="connsiteY2" fmla="*/ 271283 h 271283"/>
              <a:gd name="connsiteX3" fmla="*/ 0 w 851740"/>
              <a:gd name="connsiteY3" fmla="*/ 271283 h 271283"/>
              <a:gd name="connsiteX4" fmla="*/ 34219 w 851740"/>
              <a:gd name="connsiteY4" fmla="*/ 208240 h 271283"/>
              <a:gd name="connsiteX5" fmla="*/ 425870 w 851740"/>
              <a:gd name="connsiteY5" fmla="*/ 0 h 27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1740" h="271283">
                <a:moveTo>
                  <a:pt x="425870" y="0"/>
                </a:moveTo>
                <a:cubicBezTo>
                  <a:pt x="588903" y="0"/>
                  <a:pt x="732643" y="82603"/>
                  <a:pt x="817521" y="208240"/>
                </a:cubicBezTo>
                <a:lnTo>
                  <a:pt x="851740" y="271283"/>
                </a:lnTo>
                <a:lnTo>
                  <a:pt x="0" y="271283"/>
                </a:lnTo>
                <a:lnTo>
                  <a:pt x="34219" y="208240"/>
                </a:lnTo>
                <a:cubicBezTo>
                  <a:pt x="119098" y="82603"/>
                  <a:pt x="262838" y="0"/>
                  <a:pt x="425870" y="0"/>
                </a:cubicBezTo>
                <a:close/>
              </a:path>
            </a:pathLst>
          </a:custGeom>
          <a:solidFill>
            <a:srgbClr val="F9B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36990431-F49F-407F-B45C-1CA2C3285934}"/>
              </a:ext>
            </a:extLst>
          </p:cNvPr>
          <p:cNvSpPr/>
          <p:nvPr/>
        </p:nvSpPr>
        <p:spPr>
          <a:xfrm>
            <a:off x="11521842" y="6191476"/>
            <a:ext cx="670159" cy="679225"/>
          </a:xfrm>
          <a:custGeom>
            <a:avLst/>
            <a:gdLst>
              <a:gd name="connsiteX0" fmla="*/ 571500 w 670159"/>
              <a:gd name="connsiteY0" fmla="*/ 0 h 679225"/>
              <a:gd name="connsiteX1" fmla="*/ 670159 w 670159"/>
              <a:gd name="connsiteY1" fmla="*/ 9946 h 679225"/>
              <a:gd name="connsiteX2" fmla="*/ 670159 w 670159"/>
              <a:gd name="connsiteY2" fmla="*/ 679225 h 679225"/>
              <a:gd name="connsiteX3" fmla="*/ 10860 w 670159"/>
              <a:gd name="connsiteY3" fmla="*/ 679225 h 679225"/>
              <a:gd name="connsiteX4" fmla="*/ 0 w 670159"/>
              <a:gd name="connsiteY4" fmla="*/ 571500 h 679225"/>
              <a:gd name="connsiteX5" fmla="*/ 571500 w 670159"/>
              <a:gd name="connsiteY5" fmla="*/ 0 h 67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0159" h="679225">
                <a:moveTo>
                  <a:pt x="571500" y="0"/>
                </a:moveTo>
                <a:lnTo>
                  <a:pt x="670159" y="9946"/>
                </a:lnTo>
                <a:lnTo>
                  <a:pt x="670159" y="679225"/>
                </a:lnTo>
                <a:lnTo>
                  <a:pt x="10860" y="679225"/>
                </a:lnTo>
                <a:lnTo>
                  <a:pt x="0" y="571500"/>
                </a:ln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rgbClr val="F9B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DB8F2985-4569-4EDF-B7CA-CCDD1A220C2B}"/>
              </a:ext>
            </a:extLst>
          </p:cNvPr>
          <p:cNvSpPr/>
          <p:nvPr/>
        </p:nvSpPr>
        <p:spPr>
          <a:xfrm>
            <a:off x="0" y="6358072"/>
            <a:ext cx="12192000" cy="499929"/>
          </a:xfrm>
          <a:custGeom>
            <a:avLst/>
            <a:gdLst>
              <a:gd name="connsiteX0" fmla="*/ 9233898 w 12192000"/>
              <a:gd name="connsiteY0" fmla="*/ 634 h 499929"/>
              <a:gd name="connsiteX1" fmla="*/ 12107219 w 12192000"/>
              <a:gd name="connsiteY1" fmla="*/ 380411 h 499929"/>
              <a:gd name="connsiteX2" fmla="*/ 12192000 w 12192000"/>
              <a:gd name="connsiteY2" fmla="*/ 400280 h 499929"/>
              <a:gd name="connsiteX3" fmla="*/ 12192000 w 12192000"/>
              <a:gd name="connsiteY3" fmla="*/ 499929 h 499929"/>
              <a:gd name="connsiteX4" fmla="*/ 0 w 12192000"/>
              <a:gd name="connsiteY4" fmla="*/ 499929 h 499929"/>
              <a:gd name="connsiteX5" fmla="*/ 0 w 12192000"/>
              <a:gd name="connsiteY5" fmla="*/ 232946 h 499929"/>
              <a:gd name="connsiteX6" fmla="*/ 122029 w 12192000"/>
              <a:gd name="connsiteY6" fmla="*/ 204156 h 499929"/>
              <a:gd name="connsiteX7" fmla="*/ 851209 w 12192000"/>
              <a:gd name="connsiteY7" fmla="*/ 113221 h 499929"/>
              <a:gd name="connsiteX8" fmla="*/ 4631354 w 12192000"/>
              <a:gd name="connsiteY8" fmla="*/ 468302 h 499929"/>
              <a:gd name="connsiteX9" fmla="*/ 9233898 w 12192000"/>
              <a:gd name="connsiteY9" fmla="*/ 634 h 49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99929">
                <a:moveTo>
                  <a:pt x="9233898" y="634"/>
                </a:moveTo>
                <a:cubicBezTo>
                  <a:pt x="10279931" y="15790"/>
                  <a:pt x="11208285" y="179528"/>
                  <a:pt x="12107219" y="380411"/>
                </a:cubicBezTo>
                <a:lnTo>
                  <a:pt x="12192000" y="400280"/>
                </a:lnTo>
                <a:lnTo>
                  <a:pt x="12192000" y="499929"/>
                </a:lnTo>
                <a:lnTo>
                  <a:pt x="0" y="499929"/>
                </a:lnTo>
                <a:lnTo>
                  <a:pt x="0" y="232946"/>
                </a:lnTo>
                <a:lnTo>
                  <a:pt x="122029" y="204156"/>
                </a:lnTo>
                <a:cubicBezTo>
                  <a:pt x="353592" y="157065"/>
                  <a:pt x="598718" y="123325"/>
                  <a:pt x="851209" y="113221"/>
                </a:cubicBezTo>
                <a:cubicBezTo>
                  <a:pt x="1861171" y="72805"/>
                  <a:pt x="3234240" y="487066"/>
                  <a:pt x="4631354" y="468302"/>
                </a:cubicBezTo>
                <a:cubicBezTo>
                  <a:pt x="6028469" y="449537"/>
                  <a:pt x="7839187" y="-19574"/>
                  <a:pt x="9233898" y="634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961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本&#10;&#10;描述已自动生成">
            <a:extLst>
              <a:ext uri="{FF2B5EF4-FFF2-40B4-BE49-F238E27FC236}">
                <a16:creationId xmlns:a16="http://schemas.microsoft.com/office/drawing/2014/main" xmlns="" id="{E8DC249D-BA21-4652-BA74-3401E590F5E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632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阿演</a:t>
            </a:r>
            <a:r>
              <a:rPr lang="en-US" altLang="zh-CN" sz="1400" b="1" spc="133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Aria  </a:t>
            </a:r>
            <a:r>
              <a:rPr lang="zh-CN" altLang="en-US" sz="1355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95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4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23D6FBBB-F1DF-4263-841A-EBB6D4D64947}"/>
              </a:ext>
            </a:extLst>
          </p:cNvPr>
          <p:cNvSpPr/>
          <p:nvPr/>
        </p:nvSpPr>
        <p:spPr>
          <a:xfrm>
            <a:off x="3577793" y="-60421"/>
            <a:ext cx="8657420" cy="5786572"/>
          </a:xfrm>
          <a:custGeom>
            <a:avLst/>
            <a:gdLst>
              <a:gd name="connsiteX0" fmla="*/ 407559 w 9355297"/>
              <a:gd name="connsiteY0" fmla="*/ 0 h 6253028"/>
              <a:gd name="connsiteX1" fmla="*/ 9355297 w 9355297"/>
              <a:gd name="connsiteY1" fmla="*/ 0 h 6253028"/>
              <a:gd name="connsiteX2" fmla="*/ 9355297 w 9355297"/>
              <a:gd name="connsiteY2" fmla="*/ 5404759 h 6253028"/>
              <a:gd name="connsiteX3" fmla="*/ 8817184 w 9355297"/>
              <a:gd name="connsiteY3" fmla="*/ 5564919 h 6253028"/>
              <a:gd name="connsiteX4" fmla="*/ 4808697 w 9355297"/>
              <a:gd name="connsiteY4" fmla="*/ 6172200 h 6253028"/>
              <a:gd name="connsiteX5" fmla="*/ 3462497 w 9355297"/>
              <a:gd name="connsiteY5" fmla="*/ 3606800 h 6253028"/>
              <a:gd name="connsiteX6" fmla="*/ 262097 w 9355297"/>
              <a:gd name="connsiteY6" fmla="*/ 2971800 h 6253028"/>
              <a:gd name="connsiteX7" fmla="*/ 292309 w 9355297"/>
              <a:gd name="connsiteY7" fmla="*/ 421915 h 625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297" h="6253028">
                <a:moveTo>
                  <a:pt x="407559" y="0"/>
                </a:moveTo>
                <a:lnTo>
                  <a:pt x="9355297" y="0"/>
                </a:lnTo>
                <a:lnTo>
                  <a:pt x="9355297" y="5404759"/>
                </a:lnTo>
                <a:lnTo>
                  <a:pt x="8817184" y="5564919"/>
                </a:lnTo>
                <a:cubicBezTo>
                  <a:pt x="7213627" y="6036767"/>
                  <a:pt x="5690288" y="6427788"/>
                  <a:pt x="4808697" y="6172200"/>
                </a:cubicBezTo>
                <a:cubicBezTo>
                  <a:pt x="3801164" y="5880100"/>
                  <a:pt x="4220264" y="4140200"/>
                  <a:pt x="3462497" y="3606800"/>
                </a:cubicBezTo>
                <a:cubicBezTo>
                  <a:pt x="2704730" y="3073400"/>
                  <a:pt x="770097" y="3577167"/>
                  <a:pt x="262097" y="2971800"/>
                </a:cubicBezTo>
                <a:cubicBezTo>
                  <a:pt x="-182403" y="2442104"/>
                  <a:pt x="14844" y="1460268"/>
                  <a:pt x="292309" y="4219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C4365D7-DBF8-4FBA-9A0E-2F75F9C0EC01}"/>
              </a:ext>
            </a:extLst>
          </p:cNvPr>
          <p:cNvSpPr/>
          <p:nvPr/>
        </p:nvSpPr>
        <p:spPr>
          <a:xfrm>
            <a:off x="3725762" y="0"/>
            <a:ext cx="8469472" cy="5660946"/>
          </a:xfrm>
          <a:custGeom>
            <a:avLst/>
            <a:gdLst>
              <a:gd name="connsiteX0" fmla="*/ 407559 w 9355297"/>
              <a:gd name="connsiteY0" fmla="*/ 0 h 6253028"/>
              <a:gd name="connsiteX1" fmla="*/ 9355297 w 9355297"/>
              <a:gd name="connsiteY1" fmla="*/ 0 h 6253028"/>
              <a:gd name="connsiteX2" fmla="*/ 9355297 w 9355297"/>
              <a:gd name="connsiteY2" fmla="*/ 5404759 h 6253028"/>
              <a:gd name="connsiteX3" fmla="*/ 8817184 w 9355297"/>
              <a:gd name="connsiteY3" fmla="*/ 5564919 h 6253028"/>
              <a:gd name="connsiteX4" fmla="*/ 4808697 w 9355297"/>
              <a:gd name="connsiteY4" fmla="*/ 6172200 h 6253028"/>
              <a:gd name="connsiteX5" fmla="*/ 3462497 w 9355297"/>
              <a:gd name="connsiteY5" fmla="*/ 3606800 h 6253028"/>
              <a:gd name="connsiteX6" fmla="*/ 262097 w 9355297"/>
              <a:gd name="connsiteY6" fmla="*/ 2971800 h 6253028"/>
              <a:gd name="connsiteX7" fmla="*/ 292309 w 9355297"/>
              <a:gd name="connsiteY7" fmla="*/ 421915 h 625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297" h="6253028">
                <a:moveTo>
                  <a:pt x="407559" y="0"/>
                </a:moveTo>
                <a:lnTo>
                  <a:pt x="9355297" y="0"/>
                </a:lnTo>
                <a:lnTo>
                  <a:pt x="9355297" y="5404759"/>
                </a:lnTo>
                <a:lnTo>
                  <a:pt x="8817184" y="5564919"/>
                </a:lnTo>
                <a:cubicBezTo>
                  <a:pt x="7213627" y="6036767"/>
                  <a:pt x="5690288" y="6427788"/>
                  <a:pt x="4808697" y="6172200"/>
                </a:cubicBezTo>
                <a:cubicBezTo>
                  <a:pt x="3801164" y="5880100"/>
                  <a:pt x="4220264" y="4140200"/>
                  <a:pt x="3462497" y="3606800"/>
                </a:cubicBezTo>
                <a:cubicBezTo>
                  <a:pt x="2704730" y="3073400"/>
                  <a:pt x="770097" y="3577167"/>
                  <a:pt x="262097" y="2971800"/>
                </a:cubicBezTo>
                <a:cubicBezTo>
                  <a:pt x="-182403" y="2442104"/>
                  <a:pt x="14844" y="1460268"/>
                  <a:pt x="292309" y="421915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14F06AD4-654C-45B3-AA7A-B36B4235E207}"/>
              </a:ext>
            </a:extLst>
          </p:cNvPr>
          <p:cNvSpPr/>
          <p:nvPr/>
        </p:nvSpPr>
        <p:spPr>
          <a:xfrm rot="20989205">
            <a:off x="8329140" y="2356214"/>
            <a:ext cx="1163297" cy="3300226"/>
          </a:xfrm>
          <a:custGeom>
            <a:avLst/>
            <a:gdLst>
              <a:gd name="connsiteX0" fmla="*/ 1339576 w 1339576"/>
              <a:gd name="connsiteY0" fmla="*/ 0 h 3902896"/>
              <a:gd name="connsiteX1" fmla="*/ 655836 w 1339576"/>
              <a:gd name="connsiteY1" fmla="*/ 3902896 h 3902896"/>
              <a:gd name="connsiteX2" fmla="*/ 608061 w 1339576"/>
              <a:gd name="connsiteY2" fmla="*/ 3901389 h 3902896"/>
              <a:gd name="connsiteX3" fmla="*/ 1882 w 1339576"/>
              <a:gd name="connsiteY3" fmla="*/ 3832169 h 3902896"/>
              <a:gd name="connsiteX4" fmla="*/ 0 w 1339576"/>
              <a:gd name="connsiteY4" fmla="*/ 3831731 h 3902896"/>
              <a:gd name="connsiteX5" fmla="*/ 671273 w 1339576"/>
              <a:gd name="connsiteY5" fmla="*/ 0 h 3902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9576" h="3902896">
                <a:moveTo>
                  <a:pt x="1339576" y="0"/>
                </a:moveTo>
                <a:lnTo>
                  <a:pt x="655836" y="3902896"/>
                </a:lnTo>
                <a:lnTo>
                  <a:pt x="608061" y="3901389"/>
                </a:lnTo>
                <a:cubicBezTo>
                  <a:pt x="388904" y="3890624"/>
                  <a:pt x="185557" y="3868476"/>
                  <a:pt x="1882" y="3832169"/>
                </a:cubicBezTo>
                <a:lnTo>
                  <a:pt x="0" y="3831731"/>
                </a:lnTo>
                <a:lnTo>
                  <a:pt x="671273" y="0"/>
                </a:lnTo>
                <a:close/>
              </a:path>
            </a:pathLst>
          </a:custGeom>
          <a:solidFill>
            <a:srgbClr val="41CEF5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35AE36C5-9A2B-4B17-B3CA-404AD7684940}"/>
              </a:ext>
            </a:extLst>
          </p:cNvPr>
          <p:cNvSpPr/>
          <p:nvPr/>
        </p:nvSpPr>
        <p:spPr>
          <a:xfrm rot="589898" flipH="1">
            <a:off x="9327655" y="954407"/>
            <a:ext cx="1430113" cy="4601382"/>
          </a:xfrm>
          <a:custGeom>
            <a:avLst/>
            <a:gdLst>
              <a:gd name="connsiteX0" fmla="*/ 1430113 w 1430113"/>
              <a:gd name="connsiteY0" fmla="*/ 0 h 4601382"/>
              <a:gd name="connsiteX1" fmla="*/ 761810 w 1430113"/>
              <a:gd name="connsiteY1" fmla="*/ 0 h 4601382"/>
              <a:gd name="connsiteX2" fmla="*/ 0 w 1430113"/>
              <a:gd name="connsiteY2" fmla="*/ 4348530 h 4601382"/>
              <a:gd name="connsiteX3" fmla="*/ 263870 w 1430113"/>
              <a:gd name="connsiteY3" fmla="*/ 4461488 h 4601382"/>
              <a:gd name="connsiteX4" fmla="*/ 497172 w 1430113"/>
              <a:gd name="connsiteY4" fmla="*/ 4554190 h 4601382"/>
              <a:gd name="connsiteX5" fmla="*/ 624007 w 1430113"/>
              <a:gd name="connsiteY5" fmla="*/ 4601382 h 4601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13" h="4601382">
                <a:moveTo>
                  <a:pt x="1430113" y="0"/>
                </a:moveTo>
                <a:lnTo>
                  <a:pt x="761810" y="0"/>
                </a:lnTo>
                <a:lnTo>
                  <a:pt x="0" y="4348530"/>
                </a:lnTo>
                <a:lnTo>
                  <a:pt x="263870" y="4461488"/>
                </a:lnTo>
                <a:cubicBezTo>
                  <a:pt x="342515" y="4493628"/>
                  <a:pt x="420316" y="4524576"/>
                  <a:pt x="497172" y="4554190"/>
                </a:cubicBezTo>
                <a:lnTo>
                  <a:pt x="624007" y="4601382"/>
                </a:lnTo>
                <a:close/>
              </a:path>
            </a:pathLst>
          </a:custGeom>
          <a:solidFill>
            <a:srgbClr val="F7C38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86430E2-A016-4E2A-8D23-3EF4A1C1993F}"/>
              </a:ext>
            </a:extLst>
          </p:cNvPr>
          <p:cNvGrpSpPr/>
          <p:nvPr/>
        </p:nvGrpSpPr>
        <p:grpSpPr>
          <a:xfrm>
            <a:off x="802367" y="415597"/>
            <a:ext cx="2154161" cy="905059"/>
            <a:chOff x="6808605" y="-1162016"/>
            <a:chExt cx="2154161" cy="905059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BB7EA989-B43C-4DCD-8C56-3A8C8108CF29}"/>
                </a:ext>
              </a:extLst>
            </p:cNvPr>
            <p:cNvSpPr/>
            <p:nvPr/>
          </p:nvSpPr>
          <p:spPr>
            <a:xfrm rot="10800000">
              <a:off x="6808605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320B27D-D761-41C7-8486-977540E9B9D5}"/>
                </a:ext>
              </a:extLst>
            </p:cNvPr>
            <p:cNvSpPr/>
            <p:nvPr/>
          </p:nvSpPr>
          <p:spPr>
            <a:xfrm rot="10800000">
              <a:off x="6970710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5E18DD1-3507-4EA4-92CF-CE48771F6500}"/>
                </a:ext>
              </a:extLst>
            </p:cNvPr>
            <p:cNvSpPr/>
            <p:nvPr/>
          </p:nvSpPr>
          <p:spPr>
            <a:xfrm rot="10800000">
              <a:off x="7132814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3321B89-BF0C-4ACD-9DB1-B62D3225CD01}"/>
                </a:ext>
              </a:extLst>
            </p:cNvPr>
            <p:cNvSpPr/>
            <p:nvPr/>
          </p:nvSpPr>
          <p:spPr>
            <a:xfrm rot="10800000">
              <a:off x="7294919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39FA72D7-5776-4F84-ACDB-FF73174A195F}"/>
                </a:ext>
              </a:extLst>
            </p:cNvPr>
            <p:cNvSpPr/>
            <p:nvPr/>
          </p:nvSpPr>
          <p:spPr>
            <a:xfrm rot="10800000">
              <a:off x="7457024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BEC22A35-8E6A-4E2A-A0E5-43F7C690B688}"/>
                </a:ext>
              </a:extLst>
            </p:cNvPr>
            <p:cNvSpPr/>
            <p:nvPr/>
          </p:nvSpPr>
          <p:spPr>
            <a:xfrm rot="10800000">
              <a:off x="7619129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256B84F1-4B33-4CF9-9AB4-F4D9EFB864E5}"/>
                </a:ext>
              </a:extLst>
            </p:cNvPr>
            <p:cNvSpPr/>
            <p:nvPr/>
          </p:nvSpPr>
          <p:spPr>
            <a:xfrm rot="10800000">
              <a:off x="7781233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DBDEF3A-3E75-4C29-A936-5AAB190283F3}"/>
                </a:ext>
              </a:extLst>
            </p:cNvPr>
            <p:cNvSpPr/>
            <p:nvPr/>
          </p:nvSpPr>
          <p:spPr>
            <a:xfrm rot="10800000">
              <a:off x="7943338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0B55425-745F-49F5-A8C4-28C533EF97EE}"/>
                </a:ext>
              </a:extLst>
            </p:cNvPr>
            <p:cNvSpPr/>
            <p:nvPr/>
          </p:nvSpPr>
          <p:spPr>
            <a:xfrm rot="10800000">
              <a:off x="8105443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797B9CF-2CB3-4EE4-AB44-4C7373C20804}"/>
                </a:ext>
              </a:extLst>
            </p:cNvPr>
            <p:cNvSpPr/>
            <p:nvPr/>
          </p:nvSpPr>
          <p:spPr>
            <a:xfrm rot="10800000">
              <a:off x="8267547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1B429822-9344-456B-B528-147C1D3BCDD1}"/>
                </a:ext>
              </a:extLst>
            </p:cNvPr>
            <p:cNvSpPr/>
            <p:nvPr/>
          </p:nvSpPr>
          <p:spPr>
            <a:xfrm rot="10800000">
              <a:off x="8429652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C118351-C92A-4CD7-BBC3-F0368524CC8E}"/>
                </a:ext>
              </a:extLst>
            </p:cNvPr>
            <p:cNvSpPr/>
            <p:nvPr/>
          </p:nvSpPr>
          <p:spPr>
            <a:xfrm rot="10800000">
              <a:off x="8591757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D5D36A01-FD38-44AE-8A4B-DB4FB2A584AF}"/>
                </a:ext>
              </a:extLst>
            </p:cNvPr>
            <p:cNvSpPr/>
            <p:nvPr/>
          </p:nvSpPr>
          <p:spPr>
            <a:xfrm rot="10800000">
              <a:off x="8753862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6B312F3-2ECB-4236-A212-C626DC856EFC}"/>
                </a:ext>
              </a:extLst>
            </p:cNvPr>
            <p:cNvSpPr/>
            <p:nvPr/>
          </p:nvSpPr>
          <p:spPr>
            <a:xfrm rot="10800000">
              <a:off x="8915966" y="-1162016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5D1632D-DC53-45CC-B3A6-0785040B4338}"/>
                </a:ext>
              </a:extLst>
            </p:cNvPr>
            <p:cNvSpPr/>
            <p:nvPr/>
          </p:nvSpPr>
          <p:spPr>
            <a:xfrm rot="10800000">
              <a:off x="6808605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D9411F-7E52-48AA-BD1B-222D790C6018}"/>
                </a:ext>
              </a:extLst>
            </p:cNvPr>
            <p:cNvSpPr/>
            <p:nvPr/>
          </p:nvSpPr>
          <p:spPr>
            <a:xfrm rot="10800000">
              <a:off x="6970710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84D33ECE-5D33-4325-BDCB-54AD85F2AF58}"/>
                </a:ext>
              </a:extLst>
            </p:cNvPr>
            <p:cNvSpPr/>
            <p:nvPr/>
          </p:nvSpPr>
          <p:spPr>
            <a:xfrm rot="10800000">
              <a:off x="7132814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3F7D2EAE-750D-46AC-9DFA-619CDACB13C5}"/>
                </a:ext>
              </a:extLst>
            </p:cNvPr>
            <p:cNvSpPr/>
            <p:nvPr/>
          </p:nvSpPr>
          <p:spPr>
            <a:xfrm rot="10800000">
              <a:off x="7294919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FB130052-A159-4BE0-8C60-933E8F6AFA10}"/>
                </a:ext>
              </a:extLst>
            </p:cNvPr>
            <p:cNvSpPr/>
            <p:nvPr/>
          </p:nvSpPr>
          <p:spPr>
            <a:xfrm rot="10800000">
              <a:off x="7457024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AB8EB6B8-1EB5-40F7-A0EC-F7BBEE469EF0}"/>
                </a:ext>
              </a:extLst>
            </p:cNvPr>
            <p:cNvSpPr/>
            <p:nvPr/>
          </p:nvSpPr>
          <p:spPr>
            <a:xfrm rot="10800000">
              <a:off x="7619129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AB9FE830-3E16-4B7B-83C8-2A71F098F23F}"/>
                </a:ext>
              </a:extLst>
            </p:cNvPr>
            <p:cNvSpPr/>
            <p:nvPr/>
          </p:nvSpPr>
          <p:spPr>
            <a:xfrm rot="10800000">
              <a:off x="7781233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006D0F4-8CB9-4A7D-AB4B-F0555E9F8522}"/>
                </a:ext>
              </a:extLst>
            </p:cNvPr>
            <p:cNvSpPr/>
            <p:nvPr/>
          </p:nvSpPr>
          <p:spPr>
            <a:xfrm rot="10800000">
              <a:off x="7943338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04BDB936-42A6-4405-A9BC-47DA7FC9C586}"/>
                </a:ext>
              </a:extLst>
            </p:cNvPr>
            <p:cNvSpPr/>
            <p:nvPr/>
          </p:nvSpPr>
          <p:spPr>
            <a:xfrm rot="10800000">
              <a:off x="8105443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6B32C620-0A90-4BAE-893C-EB3544CA56C7}"/>
                </a:ext>
              </a:extLst>
            </p:cNvPr>
            <p:cNvSpPr/>
            <p:nvPr/>
          </p:nvSpPr>
          <p:spPr>
            <a:xfrm rot="10800000">
              <a:off x="8267547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F96CD9D8-EB1A-488C-BE09-CBBAB2BB7351}"/>
                </a:ext>
              </a:extLst>
            </p:cNvPr>
            <p:cNvSpPr/>
            <p:nvPr/>
          </p:nvSpPr>
          <p:spPr>
            <a:xfrm rot="10800000">
              <a:off x="8429652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9798B263-86B7-404A-BECB-647887567939}"/>
                </a:ext>
              </a:extLst>
            </p:cNvPr>
            <p:cNvSpPr/>
            <p:nvPr/>
          </p:nvSpPr>
          <p:spPr>
            <a:xfrm rot="10800000">
              <a:off x="8591757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08A63D2A-8BAC-40CE-B059-A2E7CF53CCEE}"/>
                </a:ext>
              </a:extLst>
            </p:cNvPr>
            <p:cNvSpPr/>
            <p:nvPr/>
          </p:nvSpPr>
          <p:spPr>
            <a:xfrm rot="10800000">
              <a:off x="8753862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FB5B4964-F225-459B-BFE1-8E3F73B021B2}"/>
                </a:ext>
              </a:extLst>
            </p:cNvPr>
            <p:cNvSpPr/>
            <p:nvPr/>
          </p:nvSpPr>
          <p:spPr>
            <a:xfrm rot="10800000">
              <a:off x="8915966" y="-990364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19CFF5A9-462B-46F9-9706-1B6980DB5EAF}"/>
                </a:ext>
              </a:extLst>
            </p:cNvPr>
            <p:cNvSpPr/>
            <p:nvPr/>
          </p:nvSpPr>
          <p:spPr>
            <a:xfrm rot="10800000">
              <a:off x="6808605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D5254319-8931-48B7-BD93-D4A229482F56}"/>
                </a:ext>
              </a:extLst>
            </p:cNvPr>
            <p:cNvSpPr/>
            <p:nvPr/>
          </p:nvSpPr>
          <p:spPr>
            <a:xfrm rot="10800000">
              <a:off x="6970710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8D16E451-32A3-40E7-96FC-9CA057122C32}"/>
                </a:ext>
              </a:extLst>
            </p:cNvPr>
            <p:cNvSpPr/>
            <p:nvPr/>
          </p:nvSpPr>
          <p:spPr>
            <a:xfrm rot="10800000">
              <a:off x="7132814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9FE475A2-9987-456C-B91E-F8F9F239F24C}"/>
                </a:ext>
              </a:extLst>
            </p:cNvPr>
            <p:cNvSpPr/>
            <p:nvPr/>
          </p:nvSpPr>
          <p:spPr>
            <a:xfrm rot="10800000">
              <a:off x="7294919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64ED1102-B486-4F11-A3EB-DD8E22D852C7}"/>
                </a:ext>
              </a:extLst>
            </p:cNvPr>
            <p:cNvSpPr/>
            <p:nvPr/>
          </p:nvSpPr>
          <p:spPr>
            <a:xfrm rot="10800000">
              <a:off x="7457024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593EBF88-81F8-4802-9D99-BF29BABBA865}"/>
                </a:ext>
              </a:extLst>
            </p:cNvPr>
            <p:cNvSpPr/>
            <p:nvPr/>
          </p:nvSpPr>
          <p:spPr>
            <a:xfrm rot="10800000">
              <a:off x="7619129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B36498DB-58C2-4484-A905-260ED299FA1B}"/>
                </a:ext>
              </a:extLst>
            </p:cNvPr>
            <p:cNvSpPr/>
            <p:nvPr/>
          </p:nvSpPr>
          <p:spPr>
            <a:xfrm rot="10800000">
              <a:off x="7781233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DB0C9D72-FFBB-4366-89AB-4CFE291D6948}"/>
                </a:ext>
              </a:extLst>
            </p:cNvPr>
            <p:cNvSpPr/>
            <p:nvPr/>
          </p:nvSpPr>
          <p:spPr>
            <a:xfrm rot="10800000">
              <a:off x="7943338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3942BD12-B1FD-4C46-8A39-8E5559AE877B}"/>
                </a:ext>
              </a:extLst>
            </p:cNvPr>
            <p:cNvSpPr/>
            <p:nvPr/>
          </p:nvSpPr>
          <p:spPr>
            <a:xfrm rot="10800000">
              <a:off x="8105443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196D730-4D52-4E3C-8A3B-DD587F2636EF}"/>
                </a:ext>
              </a:extLst>
            </p:cNvPr>
            <p:cNvSpPr/>
            <p:nvPr/>
          </p:nvSpPr>
          <p:spPr>
            <a:xfrm rot="10800000">
              <a:off x="8267547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39357FDB-B3B7-4137-9E7E-65B5FE304A5F}"/>
                </a:ext>
              </a:extLst>
            </p:cNvPr>
            <p:cNvSpPr/>
            <p:nvPr/>
          </p:nvSpPr>
          <p:spPr>
            <a:xfrm rot="10800000">
              <a:off x="8429652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D39927FF-5336-4B5C-B9A1-E0BB829BC314}"/>
                </a:ext>
              </a:extLst>
            </p:cNvPr>
            <p:cNvSpPr/>
            <p:nvPr/>
          </p:nvSpPr>
          <p:spPr>
            <a:xfrm rot="10800000">
              <a:off x="8591757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C6418473-3E74-4299-BCE0-15DD76974A8C}"/>
                </a:ext>
              </a:extLst>
            </p:cNvPr>
            <p:cNvSpPr/>
            <p:nvPr/>
          </p:nvSpPr>
          <p:spPr>
            <a:xfrm rot="10800000">
              <a:off x="8753862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BE797BA6-260F-47A9-832B-47C0C252CF9A}"/>
                </a:ext>
              </a:extLst>
            </p:cNvPr>
            <p:cNvSpPr/>
            <p:nvPr/>
          </p:nvSpPr>
          <p:spPr>
            <a:xfrm rot="10800000">
              <a:off x="8915966" y="-818712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290C4CDD-C75E-4D98-B9F9-2F18A3B475DC}"/>
                </a:ext>
              </a:extLst>
            </p:cNvPr>
            <p:cNvSpPr/>
            <p:nvPr/>
          </p:nvSpPr>
          <p:spPr>
            <a:xfrm rot="10800000">
              <a:off x="6808605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DE17494-17B1-47DE-8807-43F2F568DF3D}"/>
                </a:ext>
              </a:extLst>
            </p:cNvPr>
            <p:cNvSpPr/>
            <p:nvPr/>
          </p:nvSpPr>
          <p:spPr>
            <a:xfrm rot="10800000">
              <a:off x="6970710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1A1A09EC-5076-457D-9B41-BD0E51DF5EBF}"/>
                </a:ext>
              </a:extLst>
            </p:cNvPr>
            <p:cNvSpPr/>
            <p:nvPr/>
          </p:nvSpPr>
          <p:spPr>
            <a:xfrm rot="10800000">
              <a:off x="7132814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C9B6053C-23FC-4F5C-A4E9-012367C5914D}"/>
                </a:ext>
              </a:extLst>
            </p:cNvPr>
            <p:cNvSpPr/>
            <p:nvPr/>
          </p:nvSpPr>
          <p:spPr>
            <a:xfrm rot="10800000">
              <a:off x="7294919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213C6581-4879-4380-8CF1-E8EB36AD43B9}"/>
                </a:ext>
              </a:extLst>
            </p:cNvPr>
            <p:cNvSpPr/>
            <p:nvPr/>
          </p:nvSpPr>
          <p:spPr>
            <a:xfrm rot="10800000">
              <a:off x="7457024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A5A1D1AF-F943-4473-96E8-CC154D30A29D}"/>
                </a:ext>
              </a:extLst>
            </p:cNvPr>
            <p:cNvSpPr/>
            <p:nvPr/>
          </p:nvSpPr>
          <p:spPr>
            <a:xfrm rot="10800000">
              <a:off x="7619129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F479D35E-7C2F-4E59-8A55-9A6B3E86796E}"/>
                </a:ext>
              </a:extLst>
            </p:cNvPr>
            <p:cNvSpPr/>
            <p:nvPr/>
          </p:nvSpPr>
          <p:spPr>
            <a:xfrm rot="10800000">
              <a:off x="7781233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1DF14A43-FCAF-42DC-B42A-1D6151AD7801}"/>
                </a:ext>
              </a:extLst>
            </p:cNvPr>
            <p:cNvSpPr/>
            <p:nvPr/>
          </p:nvSpPr>
          <p:spPr>
            <a:xfrm rot="10800000">
              <a:off x="7943338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31E6085B-CDDF-4CAD-8613-AFB5A5AF4458}"/>
                </a:ext>
              </a:extLst>
            </p:cNvPr>
            <p:cNvSpPr/>
            <p:nvPr/>
          </p:nvSpPr>
          <p:spPr>
            <a:xfrm rot="10800000">
              <a:off x="8105443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6A38CD16-BE15-45A6-B2E2-76520FFA102B}"/>
                </a:ext>
              </a:extLst>
            </p:cNvPr>
            <p:cNvSpPr/>
            <p:nvPr/>
          </p:nvSpPr>
          <p:spPr>
            <a:xfrm rot="10800000">
              <a:off x="8267547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34EB8112-9457-45AE-9901-A2B38BA34C69}"/>
                </a:ext>
              </a:extLst>
            </p:cNvPr>
            <p:cNvSpPr/>
            <p:nvPr/>
          </p:nvSpPr>
          <p:spPr>
            <a:xfrm rot="10800000">
              <a:off x="8429652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123AD4A3-D0B1-46BA-9448-837E5C1376B9}"/>
                </a:ext>
              </a:extLst>
            </p:cNvPr>
            <p:cNvSpPr/>
            <p:nvPr/>
          </p:nvSpPr>
          <p:spPr>
            <a:xfrm rot="10800000">
              <a:off x="8591757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7D4469D0-3503-460D-8C1D-3388C6958488}"/>
                </a:ext>
              </a:extLst>
            </p:cNvPr>
            <p:cNvSpPr/>
            <p:nvPr/>
          </p:nvSpPr>
          <p:spPr>
            <a:xfrm rot="10800000">
              <a:off x="8753862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7656D461-64E3-46F3-A963-A9F9EF616737}"/>
                </a:ext>
              </a:extLst>
            </p:cNvPr>
            <p:cNvSpPr/>
            <p:nvPr/>
          </p:nvSpPr>
          <p:spPr>
            <a:xfrm rot="10800000">
              <a:off x="8915966" y="-647060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4B9DC80E-4C33-43D0-840E-AF1C89F2C3BF}"/>
                </a:ext>
              </a:extLst>
            </p:cNvPr>
            <p:cNvSpPr/>
            <p:nvPr/>
          </p:nvSpPr>
          <p:spPr>
            <a:xfrm rot="10800000">
              <a:off x="6808605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DE0BDD2B-1A1F-424B-9B21-AD00C28B97B1}"/>
                </a:ext>
              </a:extLst>
            </p:cNvPr>
            <p:cNvSpPr/>
            <p:nvPr/>
          </p:nvSpPr>
          <p:spPr>
            <a:xfrm rot="10800000">
              <a:off x="6970710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DF84AA03-47BE-4572-8A31-28D5226A23BB}"/>
                </a:ext>
              </a:extLst>
            </p:cNvPr>
            <p:cNvSpPr/>
            <p:nvPr/>
          </p:nvSpPr>
          <p:spPr>
            <a:xfrm rot="10800000">
              <a:off x="7132814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9966415B-C292-4744-A131-DFC162A25AB1}"/>
                </a:ext>
              </a:extLst>
            </p:cNvPr>
            <p:cNvSpPr/>
            <p:nvPr/>
          </p:nvSpPr>
          <p:spPr>
            <a:xfrm rot="10800000">
              <a:off x="7294919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03EBBD81-E009-41F3-BB2D-0732BEF90F9C}"/>
                </a:ext>
              </a:extLst>
            </p:cNvPr>
            <p:cNvSpPr/>
            <p:nvPr/>
          </p:nvSpPr>
          <p:spPr>
            <a:xfrm rot="10800000">
              <a:off x="7457024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3236F5BF-68D0-4FC8-8980-1F7B4A6B3E90}"/>
                </a:ext>
              </a:extLst>
            </p:cNvPr>
            <p:cNvSpPr/>
            <p:nvPr/>
          </p:nvSpPr>
          <p:spPr>
            <a:xfrm rot="10800000">
              <a:off x="7619129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2A15E6BC-8A01-457B-8575-6C5342FF239E}"/>
                </a:ext>
              </a:extLst>
            </p:cNvPr>
            <p:cNvSpPr/>
            <p:nvPr/>
          </p:nvSpPr>
          <p:spPr>
            <a:xfrm rot="10800000">
              <a:off x="7781233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C5FAAB61-AFA4-4D63-A8E2-0FCDEC2AB96D}"/>
                </a:ext>
              </a:extLst>
            </p:cNvPr>
            <p:cNvSpPr/>
            <p:nvPr/>
          </p:nvSpPr>
          <p:spPr>
            <a:xfrm rot="10800000">
              <a:off x="7943338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8A947296-1778-432D-960D-A0B1E4563108}"/>
                </a:ext>
              </a:extLst>
            </p:cNvPr>
            <p:cNvSpPr/>
            <p:nvPr/>
          </p:nvSpPr>
          <p:spPr>
            <a:xfrm rot="10800000">
              <a:off x="8105443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DC6D2E42-00A5-4892-A18D-21A346C91D23}"/>
                </a:ext>
              </a:extLst>
            </p:cNvPr>
            <p:cNvSpPr/>
            <p:nvPr/>
          </p:nvSpPr>
          <p:spPr>
            <a:xfrm rot="10800000">
              <a:off x="8267547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485431DE-22C3-4E97-A1C1-C6D4AB5658D9}"/>
                </a:ext>
              </a:extLst>
            </p:cNvPr>
            <p:cNvSpPr/>
            <p:nvPr/>
          </p:nvSpPr>
          <p:spPr>
            <a:xfrm rot="10800000">
              <a:off x="8429652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9D6DBFD1-E20F-452A-AF95-2C910C5D24BB}"/>
                </a:ext>
              </a:extLst>
            </p:cNvPr>
            <p:cNvSpPr/>
            <p:nvPr/>
          </p:nvSpPr>
          <p:spPr>
            <a:xfrm rot="10800000">
              <a:off x="8591757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12CB0EC9-0EEE-4979-A561-644A32EABDB0}"/>
                </a:ext>
              </a:extLst>
            </p:cNvPr>
            <p:cNvSpPr/>
            <p:nvPr/>
          </p:nvSpPr>
          <p:spPr>
            <a:xfrm rot="10800000">
              <a:off x="8753862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08311C71-E74A-4FCE-B7AE-0771E9714208}"/>
                </a:ext>
              </a:extLst>
            </p:cNvPr>
            <p:cNvSpPr/>
            <p:nvPr/>
          </p:nvSpPr>
          <p:spPr>
            <a:xfrm rot="10800000">
              <a:off x="8915966" y="-475409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CE001FED-6169-498C-BB51-4C2A411C1B39}"/>
                </a:ext>
              </a:extLst>
            </p:cNvPr>
            <p:cNvSpPr/>
            <p:nvPr/>
          </p:nvSpPr>
          <p:spPr>
            <a:xfrm rot="10800000">
              <a:off x="6808605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8666ADFA-181D-45FC-884A-F642D766AEBF}"/>
                </a:ext>
              </a:extLst>
            </p:cNvPr>
            <p:cNvSpPr/>
            <p:nvPr/>
          </p:nvSpPr>
          <p:spPr>
            <a:xfrm rot="10800000">
              <a:off x="6970710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F722DBBB-9D62-4CE8-8790-8F82910C25E7}"/>
                </a:ext>
              </a:extLst>
            </p:cNvPr>
            <p:cNvSpPr/>
            <p:nvPr/>
          </p:nvSpPr>
          <p:spPr>
            <a:xfrm rot="10800000">
              <a:off x="7132814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CF9E4AE9-9CA2-4AA2-B6E2-DEC70415655A}"/>
                </a:ext>
              </a:extLst>
            </p:cNvPr>
            <p:cNvSpPr/>
            <p:nvPr/>
          </p:nvSpPr>
          <p:spPr>
            <a:xfrm rot="10800000">
              <a:off x="7294919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D7BE5091-B835-4FBB-AB97-73EA0E58D33E}"/>
                </a:ext>
              </a:extLst>
            </p:cNvPr>
            <p:cNvSpPr/>
            <p:nvPr/>
          </p:nvSpPr>
          <p:spPr>
            <a:xfrm rot="10800000">
              <a:off x="7457024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7F9FE5C-20F9-45B0-9B51-632268442498}"/>
                </a:ext>
              </a:extLst>
            </p:cNvPr>
            <p:cNvSpPr/>
            <p:nvPr/>
          </p:nvSpPr>
          <p:spPr>
            <a:xfrm rot="10800000">
              <a:off x="7619129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A1546BBA-6072-4FCF-AD26-77CC11AF2A8C}"/>
                </a:ext>
              </a:extLst>
            </p:cNvPr>
            <p:cNvSpPr/>
            <p:nvPr/>
          </p:nvSpPr>
          <p:spPr>
            <a:xfrm rot="10800000">
              <a:off x="7781233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79E73CEE-C351-48A2-AD66-5C6C1C83DF02}"/>
                </a:ext>
              </a:extLst>
            </p:cNvPr>
            <p:cNvSpPr/>
            <p:nvPr/>
          </p:nvSpPr>
          <p:spPr>
            <a:xfrm rot="10800000">
              <a:off x="7943338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85D857F9-8FAA-46CD-824B-83D52A8D9C9C}"/>
                </a:ext>
              </a:extLst>
            </p:cNvPr>
            <p:cNvSpPr/>
            <p:nvPr/>
          </p:nvSpPr>
          <p:spPr>
            <a:xfrm rot="10800000">
              <a:off x="8105443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B88D9785-C77E-4E2B-BF13-D4BAD317E9AA}"/>
                </a:ext>
              </a:extLst>
            </p:cNvPr>
            <p:cNvSpPr/>
            <p:nvPr/>
          </p:nvSpPr>
          <p:spPr>
            <a:xfrm rot="10800000">
              <a:off x="8267547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69A854C9-3776-4631-9771-650271845B1C}"/>
                </a:ext>
              </a:extLst>
            </p:cNvPr>
            <p:cNvSpPr/>
            <p:nvPr/>
          </p:nvSpPr>
          <p:spPr>
            <a:xfrm rot="10800000">
              <a:off x="8429652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045224CC-067D-4EC5-BE69-2FE7C8664F0C}"/>
                </a:ext>
              </a:extLst>
            </p:cNvPr>
            <p:cNvSpPr/>
            <p:nvPr/>
          </p:nvSpPr>
          <p:spPr>
            <a:xfrm rot="10800000">
              <a:off x="8591757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946BC02E-EEA4-4C52-A51E-446DA536C055}"/>
                </a:ext>
              </a:extLst>
            </p:cNvPr>
            <p:cNvSpPr/>
            <p:nvPr/>
          </p:nvSpPr>
          <p:spPr>
            <a:xfrm rot="10800000">
              <a:off x="8753862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0A70F3C1-AA5A-4926-A7C5-EAC3C429CDB5}"/>
                </a:ext>
              </a:extLst>
            </p:cNvPr>
            <p:cNvSpPr/>
            <p:nvPr/>
          </p:nvSpPr>
          <p:spPr>
            <a:xfrm rot="10800000">
              <a:off x="8915966" y="-303757"/>
              <a:ext cx="46800" cy="4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xmlns="" id="{88BDA858-2B6A-4215-81FC-EABD3C38CAEA}"/>
              </a:ext>
            </a:extLst>
          </p:cNvPr>
          <p:cNvSpPr/>
          <p:nvPr/>
        </p:nvSpPr>
        <p:spPr>
          <a:xfrm rot="10078166">
            <a:off x="-1100426" y="4800229"/>
            <a:ext cx="6595140" cy="4408153"/>
          </a:xfrm>
          <a:custGeom>
            <a:avLst/>
            <a:gdLst>
              <a:gd name="connsiteX0" fmla="*/ 407559 w 9355297"/>
              <a:gd name="connsiteY0" fmla="*/ 0 h 6253028"/>
              <a:gd name="connsiteX1" fmla="*/ 9355297 w 9355297"/>
              <a:gd name="connsiteY1" fmla="*/ 0 h 6253028"/>
              <a:gd name="connsiteX2" fmla="*/ 9355297 w 9355297"/>
              <a:gd name="connsiteY2" fmla="*/ 5404759 h 6253028"/>
              <a:gd name="connsiteX3" fmla="*/ 8817184 w 9355297"/>
              <a:gd name="connsiteY3" fmla="*/ 5564919 h 6253028"/>
              <a:gd name="connsiteX4" fmla="*/ 4808697 w 9355297"/>
              <a:gd name="connsiteY4" fmla="*/ 6172200 h 6253028"/>
              <a:gd name="connsiteX5" fmla="*/ 3462497 w 9355297"/>
              <a:gd name="connsiteY5" fmla="*/ 3606800 h 6253028"/>
              <a:gd name="connsiteX6" fmla="*/ 262097 w 9355297"/>
              <a:gd name="connsiteY6" fmla="*/ 2971800 h 6253028"/>
              <a:gd name="connsiteX7" fmla="*/ 292309 w 9355297"/>
              <a:gd name="connsiteY7" fmla="*/ 421915 h 625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297" h="6253028">
                <a:moveTo>
                  <a:pt x="407559" y="0"/>
                </a:moveTo>
                <a:lnTo>
                  <a:pt x="9355297" y="0"/>
                </a:lnTo>
                <a:lnTo>
                  <a:pt x="9355297" y="5404759"/>
                </a:lnTo>
                <a:lnTo>
                  <a:pt x="8817184" y="5564919"/>
                </a:lnTo>
                <a:cubicBezTo>
                  <a:pt x="7213627" y="6036767"/>
                  <a:pt x="5690288" y="6427788"/>
                  <a:pt x="4808697" y="6172200"/>
                </a:cubicBezTo>
                <a:cubicBezTo>
                  <a:pt x="3801164" y="5880100"/>
                  <a:pt x="4220264" y="4140200"/>
                  <a:pt x="3462497" y="3606800"/>
                </a:cubicBezTo>
                <a:cubicBezTo>
                  <a:pt x="2704730" y="3073400"/>
                  <a:pt x="770097" y="3577167"/>
                  <a:pt x="262097" y="2971800"/>
                </a:cubicBezTo>
                <a:cubicBezTo>
                  <a:pt x="-182403" y="2442104"/>
                  <a:pt x="14844" y="1460268"/>
                  <a:pt x="292309" y="421915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175B16B-499D-49A9-8A9D-1FB720E00765}"/>
              </a:ext>
            </a:extLst>
          </p:cNvPr>
          <p:cNvGrpSpPr/>
          <p:nvPr/>
        </p:nvGrpSpPr>
        <p:grpSpPr>
          <a:xfrm>
            <a:off x="9973441" y="5660946"/>
            <a:ext cx="2154161" cy="905059"/>
            <a:chOff x="9973441" y="5660946"/>
            <a:chExt cx="2154161" cy="905059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887274CC-92D7-47D4-9AA6-0C5246E62362}"/>
                </a:ext>
              </a:extLst>
            </p:cNvPr>
            <p:cNvSpPr/>
            <p:nvPr/>
          </p:nvSpPr>
          <p:spPr>
            <a:xfrm rot="10800000">
              <a:off x="9973441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E27FEEFB-418D-4315-BD96-453A1263BFA3}"/>
                </a:ext>
              </a:extLst>
            </p:cNvPr>
            <p:cNvSpPr/>
            <p:nvPr/>
          </p:nvSpPr>
          <p:spPr>
            <a:xfrm rot="10800000">
              <a:off x="10135546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816EFB9A-7BEB-424D-BE91-D8106E100CDA}"/>
                </a:ext>
              </a:extLst>
            </p:cNvPr>
            <p:cNvSpPr/>
            <p:nvPr/>
          </p:nvSpPr>
          <p:spPr>
            <a:xfrm rot="10800000">
              <a:off x="10297650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0C21887C-2639-4F10-8057-54304BFA862B}"/>
                </a:ext>
              </a:extLst>
            </p:cNvPr>
            <p:cNvSpPr/>
            <p:nvPr/>
          </p:nvSpPr>
          <p:spPr>
            <a:xfrm rot="10800000">
              <a:off x="10459755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6978A546-DFBD-4FE8-8562-CFD9E9305246}"/>
                </a:ext>
              </a:extLst>
            </p:cNvPr>
            <p:cNvSpPr/>
            <p:nvPr/>
          </p:nvSpPr>
          <p:spPr>
            <a:xfrm rot="10800000">
              <a:off x="10621860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3CF0C761-C516-419B-8B33-11006D094BE9}"/>
                </a:ext>
              </a:extLst>
            </p:cNvPr>
            <p:cNvSpPr/>
            <p:nvPr/>
          </p:nvSpPr>
          <p:spPr>
            <a:xfrm rot="10800000">
              <a:off x="10783965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AE4A5E5-B9D6-4136-8C89-009EED429A62}"/>
                </a:ext>
              </a:extLst>
            </p:cNvPr>
            <p:cNvSpPr/>
            <p:nvPr/>
          </p:nvSpPr>
          <p:spPr>
            <a:xfrm rot="10800000">
              <a:off x="10946069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4663DD4E-8195-48DA-A900-77F09DF0F1F3}"/>
                </a:ext>
              </a:extLst>
            </p:cNvPr>
            <p:cNvSpPr/>
            <p:nvPr/>
          </p:nvSpPr>
          <p:spPr>
            <a:xfrm rot="10800000">
              <a:off x="11108174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7F896F94-CE3F-431F-A71A-7CDE191B2447}"/>
                </a:ext>
              </a:extLst>
            </p:cNvPr>
            <p:cNvSpPr/>
            <p:nvPr/>
          </p:nvSpPr>
          <p:spPr>
            <a:xfrm rot="10800000">
              <a:off x="11270279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4D670EEC-EA6E-48F3-9277-37D56CC00E42}"/>
                </a:ext>
              </a:extLst>
            </p:cNvPr>
            <p:cNvSpPr/>
            <p:nvPr/>
          </p:nvSpPr>
          <p:spPr>
            <a:xfrm rot="10800000">
              <a:off x="11432383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4F60BCFE-08E4-4517-BA76-A5761D7E56D4}"/>
                </a:ext>
              </a:extLst>
            </p:cNvPr>
            <p:cNvSpPr/>
            <p:nvPr/>
          </p:nvSpPr>
          <p:spPr>
            <a:xfrm rot="10800000">
              <a:off x="11594488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28309520-135D-4FA3-8027-B4C2B1C32684}"/>
                </a:ext>
              </a:extLst>
            </p:cNvPr>
            <p:cNvSpPr/>
            <p:nvPr/>
          </p:nvSpPr>
          <p:spPr>
            <a:xfrm rot="10800000">
              <a:off x="11756593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2CC01911-88CC-4281-90A5-BFF8BD3D1D83}"/>
                </a:ext>
              </a:extLst>
            </p:cNvPr>
            <p:cNvSpPr/>
            <p:nvPr/>
          </p:nvSpPr>
          <p:spPr>
            <a:xfrm rot="10800000">
              <a:off x="11918698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C7869F7C-0DF6-4F5B-9CA9-93BBA4F13899}"/>
                </a:ext>
              </a:extLst>
            </p:cNvPr>
            <p:cNvSpPr/>
            <p:nvPr/>
          </p:nvSpPr>
          <p:spPr>
            <a:xfrm rot="10800000">
              <a:off x="12080802" y="5660946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901F696-C7C2-43BE-B2EB-2A404445A7A5}"/>
                </a:ext>
              </a:extLst>
            </p:cNvPr>
            <p:cNvSpPr/>
            <p:nvPr/>
          </p:nvSpPr>
          <p:spPr>
            <a:xfrm rot="10800000">
              <a:off x="9973441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93F6D1E8-807F-4050-B144-7F4A5CE4DF0E}"/>
                </a:ext>
              </a:extLst>
            </p:cNvPr>
            <p:cNvSpPr/>
            <p:nvPr/>
          </p:nvSpPr>
          <p:spPr>
            <a:xfrm rot="10800000">
              <a:off x="10135546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32AA551E-0F26-4764-809F-1FE454216D3E}"/>
                </a:ext>
              </a:extLst>
            </p:cNvPr>
            <p:cNvSpPr/>
            <p:nvPr/>
          </p:nvSpPr>
          <p:spPr>
            <a:xfrm rot="10800000">
              <a:off x="10297650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378F2D6A-4D2D-4A58-B0FC-52D49778497F}"/>
                </a:ext>
              </a:extLst>
            </p:cNvPr>
            <p:cNvSpPr/>
            <p:nvPr/>
          </p:nvSpPr>
          <p:spPr>
            <a:xfrm rot="10800000">
              <a:off x="10459755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7C700697-E4C4-48B3-B658-19A079B739CE}"/>
                </a:ext>
              </a:extLst>
            </p:cNvPr>
            <p:cNvSpPr/>
            <p:nvPr/>
          </p:nvSpPr>
          <p:spPr>
            <a:xfrm rot="10800000">
              <a:off x="10621860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29885D31-3D31-48EA-B866-746FED629928}"/>
                </a:ext>
              </a:extLst>
            </p:cNvPr>
            <p:cNvSpPr/>
            <p:nvPr/>
          </p:nvSpPr>
          <p:spPr>
            <a:xfrm rot="10800000">
              <a:off x="10783965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311CAB1-0E94-44AD-97E6-8EAEB7747878}"/>
                </a:ext>
              </a:extLst>
            </p:cNvPr>
            <p:cNvSpPr/>
            <p:nvPr/>
          </p:nvSpPr>
          <p:spPr>
            <a:xfrm rot="10800000">
              <a:off x="10946069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456137C8-B36F-4A9D-A180-3BF63B241FEA}"/>
                </a:ext>
              </a:extLst>
            </p:cNvPr>
            <p:cNvSpPr/>
            <p:nvPr/>
          </p:nvSpPr>
          <p:spPr>
            <a:xfrm rot="10800000">
              <a:off x="11108174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54A8D74B-379E-4D63-BEA7-02E72CBF2F9F}"/>
                </a:ext>
              </a:extLst>
            </p:cNvPr>
            <p:cNvSpPr/>
            <p:nvPr/>
          </p:nvSpPr>
          <p:spPr>
            <a:xfrm rot="10800000">
              <a:off x="11270279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14EEE11E-A04E-4EE5-AC69-65863B0DD54D}"/>
                </a:ext>
              </a:extLst>
            </p:cNvPr>
            <p:cNvSpPr/>
            <p:nvPr/>
          </p:nvSpPr>
          <p:spPr>
            <a:xfrm rot="10800000">
              <a:off x="11432383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2ED1C5B2-7D06-46C2-9011-15584C87B97A}"/>
                </a:ext>
              </a:extLst>
            </p:cNvPr>
            <p:cNvSpPr/>
            <p:nvPr/>
          </p:nvSpPr>
          <p:spPr>
            <a:xfrm rot="10800000">
              <a:off x="11594488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0F35FDA8-39D8-4762-BB04-B7EFE0C5CC68}"/>
                </a:ext>
              </a:extLst>
            </p:cNvPr>
            <p:cNvSpPr/>
            <p:nvPr/>
          </p:nvSpPr>
          <p:spPr>
            <a:xfrm rot="10800000">
              <a:off x="11756593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2050B050-F63C-4BCF-9765-177ED8B78152}"/>
                </a:ext>
              </a:extLst>
            </p:cNvPr>
            <p:cNvSpPr/>
            <p:nvPr/>
          </p:nvSpPr>
          <p:spPr>
            <a:xfrm rot="10800000">
              <a:off x="11918698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44D12BD6-C71C-45B0-ADAB-E91EA660477D}"/>
                </a:ext>
              </a:extLst>
            </p:cNvPr>
            <p:cNvSpPr/>
            <p:nvPr/>
          </p:nvSpPr>
          <p:spPr>
            <a:xfrm rot="10800000">
              <a:off x="12080802" y="5832598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058FB3DC-F4D2-4627-AF7A-72D37C93092B}"/>
                </a:ext>
              </a:extLst>
            </p:cNvPr>
            <p:cNvSpPr/>
            <p:nvPr/>
          </p:nvSpPr>
          <p:spPr>
            <a:xfrm rot="10800000">
              <a:off x="9973441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CE4A0F7B-E19B-4C81-A6C8-0D487EA98414}"/>
                </a:ext>
              </a:extLst>
            </p:cNvPr>
            <p:cNvSpPr/>
            <p:nvPr/>
          </p:nvSpPr>
          <p:spPr>
            <a:xfrm rot="10800000">
              <a:off x="10135546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619B1BF7-13A0-4455-A006-2269C964504A}"/>
                </a:ext>
              </a:extLst>
            </p:cNvPr>
            <p:cNvSpPr/>
            <p:nvPr/>
          </p:nvSpPr>
          <p:spPr>
            <a:xfrm rot="10800000">
              <a:off x="10297650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B38A42AE-B6C5-486B-8AA7-655E930BA78C}"/>
                </a:ext>
              </a:extLst>
            </p:cNvPr>
            <p:cNvSpPr/>
            <p:nvPr/>
          </p:nvSpPr>
          <p:spPr>
            <a:xfrm rot="10800000">
              <a:off x="10459755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65C08B4B-BC38-4774-8900-362F47291235}"/>
                </a:ext>
              </a:extLst>
            </p:cNvPr>
            <p:cNvSpPr/>
            <p:nvPr/>
          </p:nvSpPr>
          <p:spPr>
            <a:xfrm rot="10800000">
              <a:off x="10621860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14EAC8B2-AC3D-4704-8E5C-8CF24270962C}"/>
                </a:ext>
              </a:extLst>
            </p:cNvPr>
            <p:cNvSpPr/>
            <p:nvPr/>
          </p:nvSpPr>
          <p:spPr>
            <a:xfrm rot="10800000">
              <a:off x="10783965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43B7F5AA-568A-45CE-A491-10A446116E42}"/>
                </a:ext>
              </a:extLst>
            </p:cNvPr>
            <p:cNvSpPr/>
            <p:nvPr/>
          </p:nvSpPr>
          <p:spPr>
            <a:xfrm rot="10800000">
              <a:off x="10946069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69F351A2-7738-47E5-9DFF-C86C5084C8C1}"/>
                </a:ext>
              </a:extLst>
            </p:cNvPr>
            <p:cNvSpPr/>
            <p:nvPr/>
          </p:nvSpPr>
          <p:spPr>
            <a:xfrm rot="10800000">
              <a:off x="11108174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F5B79F0D-AABE-4354-BE4F-959862E278FA}"/>
                </a:ext>
              </a:extLst>
            </p:cNvPr>
            <p:cNvSpPr/>
            <p:nvPr/>
          </p:nvSpPr>
          <p:spPr>
            <a:xfrm rot="10800000">
              <a:off x="11270279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FEC7E980-6569-4F96-9617-01BA0EDAA029}"/>
                </a:ext>
              </a:extLst>
            </p:cNvPr>
            <p:cNvSpPr/>
            <p:nvPr/>
          </p:nvSpPr>
          <p:spPr>
            <a:xfrm rot="10800000">
              <a:off x="11432383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435769DA-25E8-4258-9962-BAFC789D2D33}"/>
                </a:ext>
              </a:extLst>
            </p:cNvPr>
            <p:cNvSpPr/>
            <p:nvPr/>
          </p:nvSpPr>
          <p:spPr>
            <a:xfrm rot="10800000">
              <a:off x="11594488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D165A03F-B76C-4AAD-8BAC-5374327A489F}"/>
                </a:ext>
              </a:extLst>
            </p:cNvPr>
            <p:cNvSpPr/>
            <p:nvPr/>
          </p:nvSpPr>
          <p:spPr>
            <a:xfrm rot="10800000">
              <a:off x="11756593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5ECDC91E-C46F-45E8-8D35-2CE355BDFFB6}"/>
                </a:ext>
              </a:extLst>
            </p:cNvPr>
            <p:cNvSpPr/>
            <p:nvPr/>
          </p:nvSpPr>
          <p:spPr>
            <a:xfrm rot="10800000">
              <a:off x="11918698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A788F1C3-564D-473E-A979-24FDC175CF86}"/>
                </a:ext>
              </a:extLst>
            </p:cNvPr>
            <p:cNvSpPr/>
            <p:nvPr/>
          </p:nvSpPr>
          <p:spPr>
            <a:xfrm rot="10800000">
              <a:off x="12080802" y="6004250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9116F478-A104-468F-BDD9-FFAC919E82FC}"/>
                </a:ext>
              </a:extLst>
            </p:cNvPr>
            <p:cNvSpPr/>
            <p:nvPr/>
          </p:nvSpPr>
          <p:spPr>
            <a:xfrm rot="10800000">
              <a:off x="9973441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CB2D8640-8406-4F4E-9A72-03F21DC4229B}"/>
                </a:ext>
              </a:extLst>
            </p:cNvPr>
            <p:cNvSpPr/>
            <p:nvPr/>
          </p:nvSpPr>
          <p:spPr>
            <a:xfrm rot="10800000">
              <a:off x="10135546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C8EB4F62-B8C3-4D69-B62A-94A48467011E}"/>
                </a:ext>
              </a:extLst>
            </p:cNvPr>
            <p:cNvSpPr/>
            <p:nvPr/>
          </p:nvSpPr>
          <p:spPr>
            <a:xfrm rot="10800000">
              <a:off x="10297650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9F15E41A-CDE8-4868-8579-3D8D35A1134D}"/>
                </a:ext>
              </a:extLst>
            </p:cNvPr>
            <p:cNvSpPr/>
            <p:nvPr/>
          </p:nvSpPr>
          <p:spPr>
            <a:xfrm rot="10800000">
              <a:off x="10459755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F3233E9B-3F2C-4BFD-A228-49E91CBC7A25}"/>
                </a:ext>
              </a:extLst>
            </p:cNvPr>
            <p:cNvSpPr/>
            <p:nvPr/>
          </p:nvSpPr>
          <p:spPr>
            <a:xfrm rot="10800000">
              <a:off x="10621860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339E2AFA-FEC7-4B45-8BDD-754A65EA5502}"/>
                </a:ext>
              </a:extLst>
            </p:cNvPr>
            <p:cNvSpPr/>
            <p:nvPr/>
          </p:nvSpPr>
          <p:spPr>
            <a:xfrm rot="10800000">
              <a:off x="10783965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40774304-8D00-45E4-A7BD-AD11329D5970}"/>
                </a:ext>
              </a:extLst>
            </p:cNvPr>
            <p:cNvSpPr/>
            <p:nvPr/>
          </p:nvSpPr>
          <p:spPr>
            <a:xfrm rot="10800000">
              <a:off x="10946069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xmlns="" id="{34BF196C-D95A-470E-8938-2564F2818FE8}"/>
                </a:ext>
              </a:extLst>
            </p:cNvPr>
            <p:cNvSpPr/>
            <p:nvPr/>
          </p:nvSpPr>
          <p:spPr>
            <a:xfrm rot="10800000">
              <a:off x="11108174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FBC21548-5853-49D7-857B-FD7D2D68AEAF}"/>
                </a:ext>
              </a:extLst>
            </p:cNvPr>
            <p:cNvSpPr/>
            <p:nvPr/>
          </p:nvSpPr>
          <p:spPr>
            <a:xfrm rot="10800000">
              <a:off x="11270279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7C9BD748-FAE1-4CCE-8C0B-632C7EEEB776}"/>
                </a:ext>
              </a:extLst>
            </p:cNvPr>
            <p:cNvSpPr/>
            <p:nvPr/>
          </p:nvSpPr>
          <p:spPr>
            <a:xfrm rot="10800000">
              <a:off x="11432383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xmlns="" id="{6B497548-1166-4BAA-952E-1582B758C688}"/>
                </a:ext>
              </a:extLst>
            </p:cNvPr>
            <p:cNvSpPr/>
            <p:nvPr/>
          </p:nvSpPr>
          <p:spPr>
            <a:xfrm rot="10800000">
              <a:off x="11594488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0A1DF9BD-2091-46DF-94C9-389592259740}"/>
                </a:ext>
              </a:extLst>
            </p:cNvPr>
            <p:cNvSpPr/>
            <p:nvPr/>
          </p:nvSpPr>
          <p:spPr>
            <a:xfrm rot="10800000">
              <a:off x="11756593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2A40DD8B-6EC4-4EE2-94C0-1DC94E5943C4}"/>
                </a:ext>
              </a:extLst>
            </p:cNvPr>
            <p:cNvSpPr/>
            <p:nvPr/>
          </p:nvSpPr>
          <p:spPr>
            <a:xfrm rot="10800000">
              <a:off x="11918698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xmlns="" id="{1C1BAEDB-09F9-41F3-AF56-9F89A19459D0}"/>
                </a:ext>
              </a:extLst>
            </p:cNvPr>
            <p:cNvSpPr/>
            <p:nvPr/>
          </p:nvSpPr>
          <p:spPr>
            <a:xfrm rot="10800000">
              <a:off x="12080802" y="6175902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ADF12AB2-D011-4574-8579-19126BC4E383}"/>
                </a:ext>
              </a:extLst>
            </p:cNvPr>
            <p:cNvSpPr/>
            <p:nvPr/>
          </p:nvSpPr>
          <p:spPr>
            <a:xfrm rot="10800000">
              <a:off x="9973441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ACB28773-46FE-428B-AE1E-39990A4F7260}"/>
                </a:ext>
              </a:extLst>
            </p:cNvPr>
            <p:cNvSpPr/>
            <p:nvPr/>
          </p:nvSpPr>
          <p:spPr>
            <a:xfrm rot="10800000">
              <a:off x="10135546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1E6743DA-6FA8-4A05-B6BA-AFB7A9476409}"/>
                </a:ext>
              </a:extLst>
            </p:cNvPr>
            <p:cNvSpPr/>
            <p:nvPr/>
          </p:nvSpPr>
          <p:spPr>
            <a:xfrm rot="10800000">
              <a:off x="10297650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D9CC733A-6E57-40DD-91F1-32045E98C80C}"/>
                </a:ext>
              </a:extLst>
            </p:cNvPr>
            <p:cNvSpPr/>
            <p:nvPr/>
          </p:nvSpPr>
          <p:spPr>
            <a:xfrm rot="10800000">
              <a:off x="10459755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00812D8F-635E-4DE2-B7C1-7AF26DCD4BFB}"/>
                </a:ext>
              </a:extLst>
            </p:cNvPr>
            <p:cNvSpPr/>
            <p:nvPr/>
          </p:nvSpPr>
          <p:spPr>
            <a:xfrm rot="10800000">
              <a:off x="10621860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28ACFCCC-0A2A-4445-B31B-0A336C0FB5D1}"/>
                </a:ext>
              </a:extLst>
            </p:cNvPr>
            <p:cNvSpPr/>
            <p:nvPr/>
          </p:nvSpPr>
          <p:spPr>
            <a:xfrm rot="10800000">
              <a:off x="10783965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1D2A5117-06D1-483C-81CD-1537FD7526D1}"/>
                </a:ext>
              </a:extLst>
            </p:cNvPr>
            <p:cNvSpPr/>
            <p:nvPr/>
          </p:nvSpPr>
          <p:spPr>
            <a:xfrm rot="10800000">
              <a:off x="10946069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EB2377E9-FB97-4048-888D-E4E6900035FA}"/>
                </a:ext>
              </a:extLst>
            </p:cNvPr>
            <p:cNvSpPr/>
            <p:nvPr/>
          </p:nvSpPr>
          <p:spPr>
            <a:xfrm rot="10800000">
              <a:off x="11108174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1F16834F-44F5-4199-BD9C-1524E5A09801}"/>
                </a:ext>
              </a:extLst>
            </p:cNvPr>
            <p:cNvSpPr/>
            <p:nvPr/>
          </p:nvSpPr>
          <p:spPr>
            <a:xfrm rot="10800000">
              <a:off x="11270279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BF910817-5C29-46AF-89FE-89BEC2EB44F4}"/>
                </a:ext>
              </a:extLst>
            </p:cNvPr>
            <p:cNvSpPr/>
            <p:nvPr/>
          </p:nvSpPr>
          <p:spPr>
            <a:xfrm rot="10800000">
              <a:off x="11432383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8BC786EF-33C5-42DE-8910-2EEC99C87634}"/>
                </a:ext>
              </a:extLst>
            </p:cNvPr>
            <p:cNvSpPr/>
            <p:nvPr/>
          </p:nvSpPr>
          <p:spPr>
            <a:xfrm rot="10800000">
              <a:off x="11594488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F4F60379-41C7-4E52-97DA-2FE5C09BD0ED}"/>
                </a:ext>
              </a:extLst>
            </p:cNvPr>
            <p:cNvSpPr/>
            <p:nvPr/>
          </p:nvSpPr>
          <p:spPr>
            <a:xfrm rot="10800000">
              <a:off x="11756593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ADE51D3F-8213-40F8-885D-C872432162CB}"/>
                </a:ext>
              </a:extLst>
            </p:cNvPr>
            <p:cNvSpPr/>
            <p:nvPr/>
          </p:nvSpPr>
          <p:spPr>
            <a:xfrm rot="10800000">
              <a:off x="11918698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95DB6384-7225-4A8C-845C-D506570BB251}"/>
                </a:ext>
              </a:extLst>
            </p:cNvPr>
            <p:cNvSpPr/>
            <p:nvPr/>
          </p:nvSpPr>
          <p:spPr>
            <a:xfrm rot="10800000">
              <a:off x="12080802" y="6347553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FAF30FE2-EC25-4102-9314-B31F96BE4009}"/>
                </a:ext>
              </a:extLst>
            </p:cNvPr>
            <p:cNvSpPr/>
            <p:nvPr/>
          </p:nvSpPr>
          <p:spPr>
            <a:xfrm rot="10800000">
              <a:off x="9973441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1EE05FB4-C68E-4FC7-8565-107DF3F81C39}"/>
                </a:ext>
              </a:extLst>
            </p:cNvPr>
            <p:cNvSpPr/>
            <p:nvPr/>
          </p:nvSpPr>
          <p:spPr>
            <a:xfrm rot="10800000">
              <a:off x="10135546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52345104-8386-4370-8E65-A9C0DACF1B00}"/>
                </a:ext>
              </a:extLst>
            </p:cNvPr>
            <p:cNvSpPr/>
            <p:nvPr/>
          </p:nvSpPr>
          <p:spPr>
            <a:xfrm rot="10800000">
              <a:off x="10297650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7941344E-AE2D-427A-946F-186C4F1DA241}"/>
                </a:ext>
              </a:extLst>
            </p:cNvPr>
            <p:cNvSpPr/>
            <p:nvPr/>
          </p:nvSpPr>
          <p:spPr>
            <a:xfrm rot="10800000">
              <a:off x="10459755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9DE880FB-0F19-41A1-BC2F-0CC83958E62F}"/>
                </a:ext>
              </a:extLst>
            </p:cNvPr>
            <p:cNvSpPr/>
            <p:nvPr/>
          </p:nvSpPr>
          <p:spPr>
            <a:xfrm rot="10800000">
              <a:off x="10621860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B0DAD5F1-5336-491D-91EC-4B9DE730FF68}"/>
                </a:ext>
              </a:extLst>
            </p:cNvPr>
            <p:cNvSpPr/>
            <p:nvPr/>
          </p:nvSpPr>
          <p:spPr>
            <a:xfrm rot="10800000">
              <a:off x="10783965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5D90E127-8A64-4C4C-8FAC-95844CADDEB8}"/>
                </a:ext>
              </a:extLst>
            </p:cNvPr>
            <p:cNvSpPr/>
            <p:nvPr/>
          </p:nvSpPr>
          <p:spPr>
            <a:xfrm rot="10800000">
              <a:off x="10946069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DC7215C5-4BA3-4DA9-A3E3-6014877BEDFB}"/>
                </a:ext>
              </a:extLst>
            </p:cNvPr>
            <p:cNvSpPr/>
            <p:nvPr/>
          </p:nvSpPr>
          <p:spPr>
            <a:xfrm rot="10800000">
              <a:off x="11108174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C8FEF246-586A-4011-AAF1-922482FE43EC}"/>
                </a:ext>
              </a:extLst>
            </p:cNvPr>
            <p:cNvSpPr/>
            <p:nvPr/>
          </p:nvSpPr>
          <p:spPr>
            <a:xfrm rot="10800000">
              <a:off x="11270279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5C01A446-8B4B-44B1-9299-514361C4A53F}"/>
                </a:ext>
              </a:extLst>
            </p:cNvPr>
            <p:cNvSpPr/>
            <p:nvPr/>
          </p:nvSpPr>
          <p:spPr>
            <a:xfrm rot="10800000">
              <a:off x="11432383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DB59C44A-CC6A-40B1-BF15-73AC8EF0DB7F}"/>
                </a:ext>
              </a:extLst>
            </p:cNvPr>
            <p:cNvSpPr/>
            <p:nvPr/>
          </p:nvSpPr>
          <p:spPr>
            <a:xfrm rot="10800000">
              <a:off x="11594488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xmlns="" id="{2396A759-6950-401F-9F34-15E52A48D0EF}"/>
                </a:ext>
              </a:extLst>
            </p:cNvPr>
            <p:cNvSpPr/>
            <p:nvPr/>
          </p:nvSpPr>
          <p:spPr>
            <a:xfrm rot="10800000">
              <a:off x="11756593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xmlns="" id="{E83C3DE4-0952-4056-803F-B4A518E81792}"/>
                </a:ext>
              </a:extLst>
            </p:cNvPr>
            <p:cNvSpPr/>
            <p:nvPr/>
          </p:nvSpPr>
          <p:spPr>
            <a:xfrm rot="10800000">
              <a:off x="11918698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0F6ADAD0-1167-4487-B6C4-1699E0954D9B}"/>
                </a:ext>
              </a:extLst>
            </p:cNvPr>
            <p:cNvSpPr/>
            <p:nvPr/>
          </p:nvSpPr>
          <p:spPr>
            <a:xfrm rot="10800000">
              <a:off x="12080802" y="6519205"/>
              <a:ext cx="46800" cy="46800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83A76F1-F4B2-4493-9EC8-5168680A415B}"/>
              </a:ext>
            </a:extLst>
          </p:cNvPr>
          <p:cNvSpPr txBox="1"/>
          <p:nvPr/>
        </p:nvSpPr>
        <p:spPr>
          <a:xfrm>
            <a:off x="761646" y="2733261"/>
            <a:ext cx="2441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algn="l" rotWithShape="0">
                    <a:srgbClr val="D47D0A">
                      <a:alpha val="80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生命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A4A76DC-A277-4844-A8BF-2FAEE9C85003}"/>
              </a:ext>
            </a:extLst>
          </p:cNvPr>
          <p:cNvSpPr txBox="1"/>
          <p:nvPr/>
        </p:nvSpPr>
        <p:spPr>
          <a:xfrm>
            <a:off x="3050235" y="3095100"/>
            <a:ext cx="17282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SHENG MING ZAI YU </a:t>
            </a:r>
          </a:p>
          <a:p>
            <a:r>
              <a:rPr lang="en-US" altLang="zh-CN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YUN DONG</a:t>
            </a:r>
            <a:endParaRPr lang="zh-CN" altLang="en-US" i="1" dirty="0">
              <a:solidFill>
                <a:schemeClr val="bg1"/>
              </a:solidFill>
              <a:latin typeface="Arial" panose="020B06040202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9068F32-7BA9-4A11-B8AE-CF56D6C01242}"/>
              </a:ext>
            </a:extLst>
          </p:cNvPr>
          <p:cNvSpPr/>
          <p:nvPr/>
        </p:nvSpPr>
        <p:spPr>
          <a:xfrm>
            <a:off x="692325" y="4065231"/>
            <a:ext cx="46424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algn="l" rotWithShape="0">
                    <a:srgbClr val="D47D0A">
                      <a:alpha val="80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在于运动</a:t>
            </a:r>
            <a:endParaRPr lang="zh-CN" altLang="en-US" sz="800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251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AF3FACD-1A21-4D81-A8D6-FC38C1C100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111"/>
            <a:ext cx="12202864" cy="686411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7412998-745A-4317-B814-D66E4A4F2FF6}"/>
              </a:ext>
            </a:extLst>
          </p:cNvPr>
          <p:cNvSpPr txBox="1"/>
          <p:nvPr/>
        </p:nvSpPr>
        <p:spPr>
          <a:xfrm>
            <a:off x="8518310" y="5219287"/>
            <a:ext cx="2664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到店消费满</a:t>
            </a:r>
            <a:r>
              <a:rPr lang="en-US" altLang="zh-CN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100</a:t>
            </a:r>
            <a:r>
              <a:rPr lang="zh-CN" altLang="en-US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元减</a:t>
            </a:r>
            <a:r>
              <a:rPr lang="en-US" altLang="zh-CN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50</a:t>
            </a:r>
            <a:r>
              <a:rPr lang="zh-CN" altLang="en-US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元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57380C5-9F4B-40E3-8E52-A0E8B336EBE4}"/>
              </a:ext>
            </a:extLst>
          </p:cNvPr>
          <p:cNvSpPr txBox="1"/>
          <p:nvPr/>
        </p:nvSpPr>
        <p:spPr>
          <a:xfrm>
            <a:off x="6438969" y="2482581"/>
            <a:ext cx="1051487" cy="931499"/>
          </a:xfrm>
          <a:custGeom>
            <a:avLst/>
            <a:gdLst/>
            <a:ahLst/>
            <a:cxnLst/>
            <a:rect l="l" t="t" r="r" b="b"/>
            <a:pathLst>
              <a:path w="638665" h="565785">
                <a:moveTo>
                  <a:pt x="420282" y="497471"/>
                </a:moveTo>
                <a:cubicBezTo>
                  <a:pt x="419164" y="496074"/>
                  <a:pt x="417069" y="497751"/>
                  <a:pt x="413995" y="502500"/>
                </a:cubicBezTo>
                <a:cubicBezTo>
                  <a:pt x="410922" y="507250"/>
                  <a:pt x="409944" y="510044"/>
                  <a:pt x="411062" y="510882"/>
                </a:cubicBezTo>
                <a:cubicBezTo>
                  <a:pt x="412179" y="511721"/>
                  <a:pt x="414275" y="510044"/>
                  <a:pt x="417348" y="505853"/>
                </a:cubicBezTo>
                <a:cubicBezTo>
                  <a:pt x="420422" y="501662"/>
                  <a:pt x="421400" y="498868"/>
                  <a:pt x="420282" y="497471"/>
                </a:cubicBezTo>
                <a:close/>
                <a:moveTo>
                  <a:pt x="513322" y="479450"/>
                </a:moveTo>
                <a:cubicBezTo>
                  <a:pt x="516116" y="479450"/>
                  <a:pt x="514999" y="481685"/>
                  <a:pt x="509969" y="486156"/>
                </a:cubicBezTo>
                <a:cubicBezTo>
                  <a:pt x="507175" y="487832"/>
                  <a:pt x="506896" y="487133"/>
                  <a:pt x="509131" y="484060"/>
                </a:cubicBezTo>
                <a:cubicBezTo>
                  <a:pt x="511366" y="480987"/>
                  <a:pt x="512763" y="479450"/>
                  <a:pt x="513322" y="479450"/>
                </a:cubicBezTo>
                <a:close/>
                <a:moveTo>
                  <a:pt x="183910" y="247269"/>
                </a:moveTo>
                <a:cubicBezTo>
                  <a:pt x="183351" y="247269"/>
                  <a:pt x="182513" y="248945"/>
                  <a:pt x="181395" y="252298"/>
                </a:cubicBezTo>
                <a:cubicBezTo>
                  <a:pt x="180277" y="255651"/>
                  <a:pt x="180557" y="257327"/>
                  <a:pt x="182233" y="257327"/>
                </a:cubicBezTo>
                <a:cubicBezTo>
                  <a:pt x="183910" y="257327"/>
                  <a:pt x="184748" y="255651"/>
                  <a:pt x="184748" y="252298"/>
                </a:cubicBezTo>
                <a:cubicBezTo>
                  <a:pt x="184748" y="248945"/>
                  <a:pt x="184468" y="247269"/>
                  <a:pt x="183910" y="247269"/>
                </a:cubicBezTo>
                <a:close/>
                <a:moveTo>
                  <a:pt x="354693" y="168268"/>
                </a:moveTo>
                <a:cubicBezTo>
                  <a:pt x="355950" y="167290"/>
                  <a:pt x="356579" y="167360"/>
                  <a:pt x="356579" y="168478"/>
                </a:cubicBezTo>
                <a:cubicBezTo>
                  <a:pt x="356579" y="172389"/>
                  <a:pt x="350432" y="181330"/>
                  <a:pt x="338138" y="195300"/>
                </a:cubicBezTo>
                <a:cubicBezTo>
                  <a:pt x="314110" y="224358"/>
                  <a:pt x="302655" y="239445"/>
                  <a:pt x="303772" y="240563"/>
                </a:cubicBezTo>
                <a:cubicBezTo>
                  <a:pt x="304331" y="241681"/>
                  <a:pt x="308941" y="238188"/>
                  <a:pt x="317602" y="230085"/>
                </a:cubicBezTo>
                <a:cubicBezTo>
                  <a:pt x="326264" y="221983"/>
                  <a:pt x="332550" y="216535"/>
                  <a:pt x="336462" y="213741"/>
                </a:cubicBezTo>
                <a:cubicBezTo>
                  <a:pt x="338138" y="212623"/>
                  <a:pt x="339116" y="212204"/>
                  <a:pt x="339396" y="212483"/>
                </a:cubicBezTo>
                <a:cubicBezTo>
                  <a:pt x="339675" y="212763"/>
                  <a:pt x="339535" y="214020"/>
                  <a:pt x="338977" y="216255"/>
                </a:cubicBezTo>
                <a:cubicBezTo>
                  <a:pt x="337859" y="219608"/>
                  <a:pt x="334786" y="223799"/>
                  <a:pt x="329756" y="228828"/>
                </a:cubicBezTo>
                <a:cubicBezTo>
                  <a:pt x="310198" y="250621"/>
                  <a:pt x="300419" y="264591"/>
                  <a:pt x="300419" y="270738"/>
                </a:cubicBezTo>
                <a:cubicBezTo>
                  <a:pt x="300419" y="274091"/>
                  <a:pt x="297625" y="281495"/>
                  <a:pt x="292037" y="292950"/>
                </a:cubicBezTo>
                <a:cubicBezTo>
                  <a:pt x="286449" y="304406"/>
                  <a:pt x="283097" y="312648"/>
                  <a:pt x="281979" y="317677"/>
                </a:cubicBezTo>
                <a:cubicBezTo>
                  <a:pt x="280861" y="322707"/>
                  <a:pt x="279604" y="326199"/>
                  <a:pt x="278207" y="328155"/>
                </a:cubicBezTo>
                <a:cubicBezTo>
                  <a:pt x="276810" y="330111"/>
                  <a:pt x="275553" y="335280"/>
                  <a:pt x="274435" y="343662"/>
                </a:cubicBezTo>
                <a:cubicBezTo>
                  <a:pt x="273876" y="349808"/>
                  <a:pt x="273876" y="352882"/>
                  <a:pt x="274435" y="352882"/>
                </a:cubicBezTo>
                <a:cubicBezTo>
                  <a:pt x="274435" y="352882"/>
                  <a:pt x="274994" y="352602"/>
                  <a:pt x="276112" y="352044"/>
                </a:cubicBezTo>
                <a:cubicBezTo>
                  <a:pt x="278347" y="349808"/>
                  <a:pt x="279464" y="349250"/>
                  <a:pt x="279464" y="350367"/>
                </a:cubicBezTo>
                <a:cubicBezTo>
                  <a:pt x="279464" y="351485"/>
                  <a:pt x="278626" y="354279"/>
                  <a:pt x="276950" y="358749"/>
                </a:cubicBezTo>
                <a:cubicBezTo>
                  <a:pt x="274715" y="365455"/>
                  <a:pt x="271362" y="373278"/>
                  <a:pt x="266891" y="382219"/>
                </a:cubicBezTo>
                <a:lnTo>
                  <a:pt x="260186" y="394792"/>
                </a:lnTo>
                <a:lnTo>
                  <a:pt x="254318" y="387248"/>
                </a:lnTo>
                <a:cubicBezTo>
                  <a:pt x="250407" y="382219"/>
                  <a:pt x="245936" y="379564"/>
                  <a:pt x="240907" y="379285"/>
                </a:cubicBezTo>
                <a:cubicBezTo>
                  <a:pt x="235878" y="379006"/>
                  <a:pt x="231408" y="378587"/>
                  <a:pt x="227496" y="378028"/>
                </a:cubicBezTo>
                <a:cubicBezTo>
                  <a:pt x="223584" y="377469"/>
                  <a:pt x="219812" y="374256"/>
                  <a:pt x="216180" y="368388"/>
                </a:cubicBezTo>
                <a:cubicBezTo>
                  <a:pt x="212548" y="362521"/>
                  <a:pt x="209894" y="359587"/>
                  <a:pt x="208217" y="359587"/>
                </a:cubicBezTo>
                <a:cubicBezTo>
                  <a:pt x="206541" y="359587"/>
                  <a:pt x="204865" y="356793"/>
                  <a:pt x="203188" y="351205"/>
                </a:cubicBezTo>
                <a:cubicBezTo>
                  <a:pt x="198159" y="337235"/>
                  <a:pt x="191733" y="330250"/>
                  <a:pt x="183910" y="330250"/>
                </a:cubicBezTo>
                <a:cubicBezTo>
                  <a:pt x="180557" y="330250"/>
                  <a:pt x="179299" y="327317"/>
                  <a:pt x="180138" y="321449"/>
                </a:cubicBezTo>
                <a:cubicBezTo>
                  <a:pt x="180976" y="315582"/>
                  <a:pt x="180557" y="311391"/>
                  <a:pt x="178880" y="308876"/>
                </a:cubicBezTo>
                <a:cubicBezTo>
                  <a:pt x="177204" y="306362"/>
                  <a:pt x="177763" y="303149"/>
                  <a:pt x="180557" y="299237"/>
                </a:cubicBezTo>
                <a:cubicBezTo>
                  <a:pt x="182792" y="296443"/>
                  <a:pt x="184608" y="290995"/>
                  <a:pt x="186005" y="282892"/>
                </a:cubicBezTo>
                <a:cubicBezTo>
                  <a:pt x="187402" y="274789"/>
                  <a:pt x="187542" y="269900"/>
                  <a:pt x="186424" y="268224"/>
                </a:cubicBezTo>
                <a:cubicBezTo>
                  <a:pt x="185307" y="267665"/>
                  <a:pt x="183211" y="268922"/>
                  <a:pt x="180138" y="271995"/>
                </a:cubicBezTo>
                <a:cubicBezTo>
                  <a:pt x="177064" y="275069"/>
                  <a:pt x="173013" y="279679"/>
                  <a:pt x="167984" y="285826"/>
                </a:cubicBezTo>
                <a:cubicBezTo>
                  <a:pt x="162955" y="291973"/>
                  <a:pt x="158484" y="298119"/>
                  <a:pt x="154573" y="304266"/>
                </a:cubicBezTo>
                <a:cubicBezTo>
                  <a:pt x="147867" y="315442"/>
                  <a:pt x="143536" y="324104"/>
                  <a:pt x="141580" y="330250"/>
                </a:cubicBezTo>
                <a:cubicBezTo>
                  <a:pt x="139625" y="336397"/>
                  <a:pt x="138647" y="345617"/>
                  <a:pt x="138647" y="357911"/>
                </a:cubicBezTo>
                <a:cubicBezTo>
                  <a:pt x="137529" y="372999"/>
                  <a:pt x="136412" y="381241"/>
                  <a:pt x="135294" y="382638"/>
                </a:cubicBezTo>
                <a:cubicBezTo>
                  <a:pt x="134176" y="384035"/>
                  <a:pt x="133338" y="393674"/>
                  <a:pt x="132779" y="411556"/>
                </a:cubicBezTo>
                <a:cubicBezTo>
                  <a:pt x="132779" y="428320"/>
                  <a:pt x="131941" y="436702"/>
                  <a:pt x="130265" y="436702"/>
                </a:cubicBezTo>
                <a:cubicBezTo>
                  <a:pt x="128588" y="436702"/>
                  <a:pt x="127471" y="436422"/>
                  <a:pt x="126912" y="435864"/>
                </a:cubicBezTo>
                <a:cubicBezTo>
                  <a:pt x="124118" y="434187"/>
                  <a:pt x="121184" y="432231"/>
                  <a:pt x="118111" y="429996"/>
                </a:cubicBezTo>
                <a:cubicBezTo>
                  <a:pt x="115037" y="427761"/>
                  <a:pt x="113082" y="427621"/>
                  <a:pt x="112243" y="429577"/>
                </a:cubicBezTo>
                <a:cubicBezTo>
                  <a:pt x="111405" y="431533"/>
                  <a:pt x="107633" y="430136"/>
                  <a:pt x="100928" y="425386"/>
                </a:cubicBezTo>
                <a:cubicBezTo>
                  <a:pt x="94222" y="420636"/>
                  <a:pt x="89752" y="418261"/>
                  <a:pt x="87517" y="418261"/>
                </a:cubicBezTo>
                <a:cubicBezTo>
                  <a:pt x="82487" y="418261"/>
                  <a:pt x="74105" y="409041"/>
                  <a:pt x="62371" y="390601"/>
                </a:cubicBezTo>
                <a:cubicBezTo>
                  <a:pt x="56783" y="382778"/>
                  <a:pt x="52452" y="378307"/>
                  <a:pt x="49379" y="377190"/>
                </a:cubicBezTo>
                <a:cubicBezTo>
                  <a:pt x="46305" y="376072"/>
                  <a:pt x="45327" y="374256"/>
                  <a:pt x="46445" y="371741"/>
                </a:cubicBezTo>
                <a:cubicBezTo>
                  <a:pt x="47562" y="369227"/>
                  <a:pt x="46305" y="367550"/>
                  <a:pt x="42673" y="366712"/>
                </a:cubicBezTo>
                <a:cubicBezTo>
                  <a:pt x="39041" y="365874"/>
                  <a:pt x="38203" y="363639"/>
                  <a:pt x="40158" y="360006"/>
                </a:cubicBezTo>
                <a:cubicBezTo>
                  <a:pt x="42114" y="356374"/>
                  <a:pt x="41555" y="352742"/>
                  <a:pt x="38482" y="349110"/>
                </a:cubicBezTo>
                <a:cubicBezTo>
                  <a:pt x="35409" y="345478"/>
                  <a:pt x="34431" y="340309"/>
                  <a:pt x="35548" y="333603"/>
                </a:cubicBezTo>
                <a:cubicBezTo>
                  <a:pt x="38901" y="321310"/>
                  <a:pt x="37783" y="298678"/>
                  <a:pt x="32195" y="265709"/>
                </a:cubicBezTo>
                <a:cubicBezTo>
                  <a:pt x="29401" y="253415"/>
                  <a:pt x="27027" y="244894"/>
                  <a:pt x="25071" y="240144"/>
                </a:cubicBezTo>
                <a:cubicBezTo>
                  <a:pt x="23115" y="235394"/>
                  <a:pt x="19343" y="231063"/>
                  <a:pt x="13755" y="227152"/>
                </a:cubicBezTo>
                <a:cubicBezTo>
                  <a:pt x="3138" y="220446"/>
                  <a:pt x="-1333" y="215696"/>
                  <a:pt x="344" y="212902"/>
                </a:cubicBezTo>
                <a:cubicBezTo>
                  <a:pt x="2020" y="212344"/>
                  <a:pt x="3417" y="212064"/>
                  <a:pt x="4535" y="212064"/>
                </a:cubicBezTo>
                <a:cubicBezTo>
                  <a:pt x="26328" y="212064"/>
                  <a:pt x="47562" y="215138"/>
                  <a:pt x="68238" y="221284"/>
                </a:cubicBezTo>
                <a:cubicBezTo>
                  <a:pt x="76061" y="223520"/>
                  <a:pt x="83046" y="227012"/>
                  <a:pt x="89193" y="231762"/>
                </a:cubicBezTo>
                <a:cubicBezTo>
                  <a:pt x="95340" y="236512"/>
                  <a:pt x="98413" y="240004"/>
                  <a:pt x="98413" y="242239"/>
                </a:cubicBezTo>
                <a:cubicBezTo>
                  <a:pt x="98413" y="245033"/>
                  <a:pt x="101487" y="249224"/>
                  <a:pt x="107633" y="254812"/>
                </a:cubicBezTo>
                <a:cubicBezTo>
                  <a:pt x="113780" y="260400"/>
                  <a:pt x="118809" y="266827"/>
                  <a:pt x="122721" y="274091"/>
                </a:cubicBezTo>
                <a:lnTo>
                  <a:pt x="126912" y="284149"/>
                </a:lnTo>
                <a:lnTo>
                  <a:pt x="151220" y="255651"/>
                </a:lnTo>
                <a:cubicBezTo>
                  <a:pt x="167425" y="236651"/>
                  <a:pt x="176785" y="227152"/>
                  <a:pt x="179299" y="227152"/>
                </a:cubicBezTo>
                <a:cubicBezTo>
                  <a:pt x="181814" y="227152"/>
                  <a:pt x="182233" y="220167"/>
                  <a:pt x="180557" y="206197"/>
                </a:cubicBezTo>
                <a:lnTo>
                  <a:pt x="179719" y="185242"/>
                </a:lnTo>
                <a:lnTo>
                  <a:pt x="187262" y="187756"/>
                </a:lnTo>
                <a:cubicBezTo>
                  <a:pt x="210173" y="194462"/>
                  <a:pt x="224702" y="201447"/>
                  <a:pt x="230849" y="208711"/>
                </a:cubicBezTo>
                <a:cubicBezTo>
                  <a:pt x="234202" y="212064"/>
                  <a:pt x="239510" y="221843"/>
                  <a:pt x="246775" y="238048"/>
                </a:cubicBezTo>
                <a:lnTo>
                  <a:pt x="257671" y="260680"/>
                </a:lnTo>
                <a:lnTo>
                  <a:pt x="267730" y="249783"/>
                </a:lnTo>
                <a:cubicBezTo>
                  <a:pt x="275553" y="243078"/>
                  <a:pt x="287846" y="230365"/>
                  <a:pt x="304610" y="211645"/>
                </a:cubicBezTo>
                <a:cubicBezTo>
                  <a:pt x="321374" y="192925"/>
                  <a:pt x="331852" y="183007"/>
                  <a:pt x="336043" y="181889"/>
                </a:cubicBezTo>
                <a:cubicBezTo>
                  <a:pt x="340234" y="180771"/>
                  <a:pt x="344565" y="178257"/>
                  <a:pt x="349035" y="174345"/>
                </a:cubicBezTo>
                <a:cubicBezTo>
                  <a:pt x="351550" y="171272"/>
                  <a:pt x="353436" y="169246"/>
                  <a:pt x="354693" y="168268"/>
                </a:cubicBezTo>
                <a:close/>
                <a:moveTo>
                  <a:pt x="406033" y="0"/>
                </a:moveTo>
                <a:cubicBezTo>
                  <a:pt x="407709" y="0"/>
                  <a:pt x="410503" y="279"/>
                  <a:pt x="414415" y="838"/>
                </a:cubicBezTo>
                <a:cubicBezTo>
                  <a:pt x="437884" y="3073"/>
                  <a:pt x="457442" y="11734"/>
                  <a:pt x="473089" y="26822"/>
                </a:cubicBezTo>
                <a:cubicBezTo>
                  <a:pt x="485382" y="38557"/>
                  <a:pt x="497117" y="55880"/>
                  <a:pt x="508293" y="78790"/>
                </a:cubicBezTo>
                <a:lnTo>
                  <a:pt x="514999" y="93040"/>
                </a:lnTo>
                <a:lnTo>
                  <a:pt x="506617" y="109804"/>
                </a:lnTo>
                <a:cubicBezTo>
                  <a:pt x="501587" y="120980"/>
                  <a:pt x="497536" y="132575"/>
                  <a:pt x="494463" y="144589"/>
                </a:cubicBezTo>
                <a:cubicBezTo>
                  <a:pt x="491389" y="156603"/>
                  <a:pt x="488037" y="164706"/>
                  <a:pt x="484404" y="168897"/>
                </a:cubicBezTo>
                <a:cubicBezTo>
                  <a:pt x="480772" y="173088"/>
                  <a:pt x="477280" y="180213"/>
                  <a:pt x="473927" y="190271"/>
                </a:cubicBezTo>
                <a:lnTo>
                  <a:pt x="466383" y="217093"/>
                </a:lnTo>
                <a:cubicBezTo>
                  <a:pt x="464707" y="223240"/>
                  <a:pt x="461913" y="230085"/>
                  <a:pt x="458001" y="237629"/>
                </a:cubicBezTo>
                <a:cubicBezTo>
                  <a:pt x="454089" y="245173"/>
                  <a:pt x="452692" y="249504"/>
                  <a:pt x="453810" y="250621"/>
                </a:cubicBezTo>
                <a:cubicBezTo>
                  <a:pt x="454928" y="251739"/>
                  <a:pt x="463170" y="250482"/>
                  <a:pt x="478537" y="246849"/>
                </a:cubicBezTo>
                <a:cubicBezTo>
                  <a:pt x="493904" y="243217"/>
                  <a:pt x="503683" y="241401"/>
                  <a:pt x="507874" y="241401"/>
                </a:cubicBezTo>
                <a:cubicBezTo>
                  <a:pt x="512065" y="241401"/>
                  <a:pt x="518491" y="240004"/>
                  <a:pt x="527153" y="237210"/>
                </a:cubicBezTo>
                <a:cubicBezTo>
                  <a:pt x="535814" y="234416"/>
                  <a:pt x="545453" y="234975"/>
                  <a:pt x="556070" y="238887"/>
                </a:cubicBezTo>
                <a:cubicBezTo>
                  <a:pt x="567805" y="243916"/>
                  <a:pt x="582613" y="255092"/>
                  <a:pt x="600495" y="272415"/>
                </a:cubicBezTo>
                <a:cubicBezTo>
                  <a:pt x="618377" y="289737"/>
                  <a:pt x="627317" y="302590"/>
                  <a:pt x="627317" y="310972"/>
                </a:cubicBezTo>
                <a:cubicBezTo>
                  <a:pt x="627317" y="314883"/>
                  <a:pt x="628994" y="319913"/>
                  <a:pt x="632347" y="326059"/>
                </a:cubicBezTo>
                <a:cubicBezTo>
                  <a:pt x="640170" y="341147"/>
                  <a:pt x="640729" y="350088"/>
                  <a:pt x="634023" y="352882"/>
                </a:cubicBezTo>
                <a:cubicBezTo>
                  <a:pt x="630670" y="353999"/>
                  <a:pt x="625082" y="358609"/>
                  <a:pt x="617259" y="366712"/>
                </a:cubicBezTo>
                <a:cubicBezTo>
                  <a:pt x="609436" y="374815"/>
                  <a:pt x="605524" y="379425"/>
                  <a:pt x="605524" y="380542"/>
                </a:cubicBezTo>
                <a:cubicBezTo>
                  <a:pt x="605524" y="382219"/>
                  <a:pt x="604127" y="383057"/>
                  <a:pt x="601333" y="383057"/>
                </a:cubicBezTo>
                <a:cubicBezTo>
                  <a:pt x="599098" y="383057"/>
                  <a:pt x="594767" y="386410"/>
                  <a:pt x="588341" y="393115"/>
                </a:cubicBezTo>
                <a:cubicBezTo>
                  <a:pt x="581915" y="399821"/>
                  <a:pt x="577025" y="406247"/>
                  <a:pt x="573673" y="412394"/>
                </a:cubicBezTo>
                <a:cubicBezTo>
                  <a:pt x="568085" y="424129"/>
                  <a:pt x="552438" y="442290"/>
                  <a:pt x="526733" y="466877"/>
                </a:cubicBezTo>
                <a:cubicBezTo>
                  <a:pt x="520028" y="472465"/>
                  <a:pt x="516675" y="474700"/>
                  <a:pt x="516675" y="473583"/>
                </a:cubicBezTo>
                <a:lnTo>
                  <a:pt x="516675" y="468553"/>
                </a:lnTo>
                <a:cubicBezTo>
                  <a:pt x="515557" y="469112"/>
                  <a:pt x="513602" y="470789"/>
                  <a:pt x="510808" y="473583"/>
                </a:cubicBezTo>
                <a:cubicBezTo>
                  <a:pt x="507455" y="475259"/>
                  <a:pt x="505639" y="476097"/>
                  <a:pt x="505359" y="476097"/>
                </a:cubicBezTo>
                <a:cubicBezTo>
                  <a:pt x="505080" y="476097"/>
                  <a:pt x="505499" y="474980"/>
                  <a:pt x="506617" y="472744"/>
                </a:cubicBezTo>
                <a:cubicBezTo>
                  <a:pt x="509411" y="467156"/>
                  <a:pt x="510249" y="463804"/>
                  <a:pt x="509131" y="462686"/>
                </a:cubicBezTo>
                <a:cubicBezTo>
                  <a:pt x="508572" y="462686"/>
                  <a:pt x="507175" y="464083"/>
                  <a:pt x="504940" y="466877"/>
                </a:cubicBezTo>
                <a:cubicBezTo>
                  <a:pt x="502146" y="471906"/>
                  <a:pt x="496977" y="478193"/>
                  <a:pt x="489433" y="485736"/>
                </a:cubicBezTo>
                <a:cubicBezTo>
                  <a:pt x="481890" y="493280"/>
                  <a:pt x="475603" y="500964"/>
                  <a:pt x="470574" y="508787"/>
                </a:cubicBezTo>
                <a:cubicBezTo>
                  <a:pt x="467780" y="512699"/>
                  <a:pt x="466104" y="514934"/>
                  <a:pt x="465545" y="515493"/>
                </a:cubicBezTo>
                <a:lnTo>
                  <a:pt x="467221" y="507949"/>
                </a:lnTo>
                <a:cubicBezTo>
                  <a:pt x="467780" y="506831"/>
                  <a:pt x="468618" y="505714"/>
                  <a:pt x="469736" y="504596"/>
                </a:cubicBezTo>
                <a:cubicBezTo>
                  <a:pt x="473089" y="497890"/>
                  <a:pt x="475324" y="492302"/>
                  <a:pt x="476441" y="487832"/>
                </a:cubicBezTo>
                <a:cubicBezTo>
                  <a:pt x="477000" y="484479"/>
                  <a:pt x="475883" y="483920"/>
                  <a:pt x="473089" y="486156"/>
                </a:cubicBezTo>
                <a:cubicBezTo>
                  <a:pt x="472530" y="487273"/>
                  <a:pt x="470295" y="489788"/>
                  <a:pt x="466383" y="493699"/>
                </a:cubicBezTo>
                <a:cubicBezTo>
                  <a:pt x="460236" y="500964"/>
                  <a:pt x="453391" y="508647"/>
                  <a:pt x="445847" y="516750"/>
                </a:cubicBezTo>
                <a:cubicBezTo>
                  <a:pt x="438303" y="524852"/>
                  <a:pt x="434252" y="529463"/>
                  <a:pt x="433693" y="530580"/>
                </a:cubicBezTo>
                <a:cubicBezTo>
                  <a:pt x="432017" y="533933"/>
                  <a:pt x="427686" y="540639"/>
                  <a:pt x="420701" y="550697"/>
                </a:cubicBezTo>
                <a:cubicBezTo>
                  <a:pt x="413716" y="560755"/>
                  <a:pt x="409944" y="565785"/>
                  <a:pt x="409385" y="565785"/>
                </a:cubicBezTo>
                <a:cubicBezTo>
                  <a:pt x="408827" y="565785"/>
                  <a:pt x="407988" y="563829"/>
                  <a:pt x="406871" y="559917"/>
                </a:cubicBezTo>
                <a:cubicBezTo>
                  <a:pt x="404636" y="553212"/>
                  <a:pt x="410224" y="538403"/>
                  <a:pt x="423635" y="515493"/>
                </a:cubicBezTo>
                <a:cubicBezTo>
                  <a:pt x="432017" y="502640"/>
                  <a:pt x="435370" y="495935"/>
                  <a:pt x="433693" y="495376"/>
                </a:cubicBezTo>
                <a:cubicBezTo>
                  <a:pt x="432017" y="495376"/>
                  <a:pt x="428385" y="498449"/>
                  <a:pt x="422797" y="504596"/>
                </a:cubicBezTo>
                <a:lnTo>
                  <a:pt x="410224" y="518845"/>
                </a:lnTo>
                <a:lnTo>
                  <a:pt x="409385" y="511302"/>
                </a:lnTo>
                <a:cubicBezTo>
                  <a:pt x="407709" y="507949"/>
                  <a:pt x="407569" y="505155"/>
                  <a:pt x="408966" y="502920"/>
                </a:cubicBezTo>
                <a:cubicBezTo>
                  <a:pt x="410363" y="500684"/>
                  <a:pt x="414415" y="495655"/>
                  <a:pt x="421120" y="487832"/>
                </a:cubicBezTo>
                <a:cubicBezTo>
                  <a:pt x="422238" y="486714"/>
                  <a:pt x="423216" y="485457"/>
                  <a:pt x="424054" y="484060"/>
                </a:cubicBezTo>
                <a:cubicBezTo>
                  <a:pt x="424892" y="482663"/>
                  <a:pt x="425311" y="481545"/>
                  <a:pt x="425311" y="480707"/>
                </a:cubicBezTo>
                <a:cubicBezTo>
                  <a:pt x="425311" y="479869"/>
                  <a:pt x="425032" y="479171"/>
                  <a:pt x="424473" y="478612"/>
                </a:cubicBezTo>
                <a:cubicBezTo>
                  <a:pt x="422797" y="478053"/>
                  <a:pt x="424054" y="476237"/>
                  <a:pt x="428245" y="473163"/>
                </a:cubicBezTo>
                <a:cubicBezTo>
                  <a:pt x="432436" y="470090"/>
                  <a:pt x="434531" y="466178"/>
                  <a:pt x="434531" y="461429"/>
                </a:cubicBezTo>
                <a:cubicBezTo>
                  <a:pt x="434531" y="456679"/>
                  <a:pt x="436208" y="451510"/>
                  <a:pt x="439561" y="445922"/>
                </a:cubicBezTo>
                <a:cubicBezTo>
                  <a:pt x="455766" y="419100"/>
                  <a:pt x="476162" y="379145"/>
                  <a:pt x="500749" y="326059"/>
                </a:cubicBezTo>
                <a:cubicBezTo>
                  <a:pt x="509131" y="308178"/>
                  <a:pt x="511646" y="299237"/>
                  <a:pt x="508293" y="299237"/>
                </a:cubicBezTo>
                <a:cubicBezTo>
                  <a:pt x="507175" y="299237"/>
                  <a:pt x="495999" y="304685"/>
                  <a:pt x="474765" y="315582"/>
                </a:cubicBezTo>
                <a:cubicBezTo>
                  <a:pt x="453531" y="326478"/>
                  <a:pt x="439421" y="333184"/>
                  <a:pt x="432436" y="335699"/>
                </a:cubicBezTo>
                <a:cubicBezTo>
                  <a:pt x="425451" y="338213"/>
                  <a:pt x="419164" y="341426"/>
                  <a:pt x="413576" y="345338"/>
                </a:cubicBezTo>
                <a:cubicBezTo>
                  <a:pt x="404636" y="351485"/>
                  <a:pt x="400165" y="350367"/>
                  <a:pt x="400165" y="341985"/>
                </a:cubicBezTo>
                <a:cubicBezTo>
                  <a:pt x="400165" y="339191"/>
                  <a:pt x="397371" y="337096"/>
                  <a:pt x="391783" y="335699"/>
                </a:cubicBezTo>
                <a:cubicBezTo>
                  <a:pt x="386195" y="334302"/>
                  <a:pt x="382842" y="332346"/>
                  <a:pt x="381725" y="329831"/>
                </a:cubicBezTo>
                <a:cubicBezTo>
                  <a:pt x="380607" y="327317"/>
                  <a:pt x="378931" y="326059"/>
                  <a:pt x="376696" y="326059"/>
                </a:cubicBezTo>
                <a:cubicBezTo>
                  <a:pt x="374460" y="326059"/>
                  <a:pt x="370269" y="320471"/>
                  <a:pt x="364123" y="309295"/>
                </a:cubicBezTo>
                <a:cubicBezTo>
                  <a:pt x="361329" y="305384"/>
                  <a:pt x="359513" y="302031"/>
                  <a:pt x="358674" y="299237"/>
                </a:cubicBezTo>
                <a:cubicBezTo>
                  <a:pt x="357836" y="296443"/>
                  <a:pt x="356998" y="294068"/>
                  <a:pt x="356160" y="292112"/>
                </a:cubicBezTo>
                <a:cubicBezTo>
                  <a:pt x="355321" y="290156"/>
                  <a:pt x="355461" y="289179"/>
                  <a:pt x="356579" y="289179"/>
                </a:cubicBezTo>
                <a:cubicBezTo>
                  <a:pt x="357138" y="289179"/>
                  <a:pt x="355741" y="287362"/>
                  <a:pt x="352388" y="283730"/>
                </a:cubicBezTo>
                <a:cubicBezTo>
                  <a:pt x="349035" y="280098"/>
                  <a:pt x="347219" y="276186"/>
                  <a:pt x="346939" y="271995"/>
                </a:cubicBezTo>
                <a:cubicBezTo>
                  <a:pt x="346660" y="267804"/>
                  <a:pt x="345403" y="264312"/>
                  <a:pt x="343168" y="261518"/>
                </a:cubicBezTo>
                <a:cubicBezTo>
                  <a:pt x="340374" y="258165"/>
                  <a:pt x="339675" y="254114"/>
                  <a:pt x="341072" y="249364"/>
                </a:cubicBezTo>
                <a:cubicBezTo>
                  <a:pt x="342469" y="244614"/>
                  <a:pt x="345403" y="240982"/>
                  <a:pt x="349873" y="238467"/>
                </a:cubicBezTo>
                <a:cubicBezTo>
                  <a:pt x="354344" y="235953"/>
                  <a:pt x="358395" y="229806"/>
                  <a:pt x="362027" y="220027"/>
                </a:cubicBezTo>
                <a:cubicBezTo>
                  <a:pt x="365659" y="210248"/>
                  <a:pt x="374460" y="181610"/>
                  <a:pt x="388430" y="134112"/>
                </a:cubicBezTo>
                <a:cubicBezTo>
                  <a:pt x="394018" y="113436"/>
                  <a:pt x="398908" y="88150"/>
                  <a:pt x="403099" y="58254"/>
                </a:cubicBezTo>
                <a:cubicBezTo>
                  <a:pt x="407290" y="28359"/>
                  <a:pt x="407709" y="10896"/>
                  <a:pt x="404356" y="5867"/>
                </a:cubicBezTo>
                <a:cubicBezTo>
                  <a:pt x="403239" y="1955"/>
                  <a:pt x="403797" y="0"/>
                  <a:pt x="4060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atin typeface="庞门正道粗书体" panose="02010600030101010101" pitchFamily="2" charset="-122"/>
              <a:ea typeface="庞门正道粗书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7E5C21C-DD98-4D33-B7AF-385C27A26CFC}"/>
              </a:ext>
            </a:extLst>
          </p:cNvPr>
          <p:cNvSpPr txBox="1"/>
          <p:nvPr/>
        </p:nvSpPr>
        <p:spPr>
          <a:xfrm>
            <a:off x="7278464" y="2969873"/>
            <a:ext cx="1308615" cy="1673119"/>
          </a:xfrm>
          <a:custGeom>
            <a:avLst/>
            <a:gdLst/>
            <a:ahLst/>
            <a:cxnLst/>
            <a:rect l="l" t="t" r="r" b="b"/>
            <a:pathLst>
              <a:path w="602707" h="770586">
                <a:moveTo>
                  <a:pt x="225098" y="609652"/>
                </a:moveTo>
                <a:cubicBezTo>
                  <a:pt x="224260" y="609652"/>
                  <a:pt x="223142" y="619990"/>
                  <a:pt x="221745" y="640665"/>
                </a:cubicBezTo>
                <a:cubicBezTo>
                  <a:pt x="220348" y="661341"/>
                  <a:pt x="219230" y="673355"/>
                  <a:pt x="218392" y="676708"/>
                </a:cubicBezTo>
                <a:cubicBezTo>
                  <a:pt x="217554" y="680061"/>
                  <a:pt x="217414" y="683972"/>
                  <a:pt x="217973" y="688443"/>
                </a:cubicBezTo>
                <a:lnTo>
                  <a:pt x="218811" y="695148"/>
                </a:lnTo>
                <a:lnTo>
                  <a:pt x="233061" y="687604"/>
                </a:lnTo>
                <a:cubicBezTo>
                  <a:pt x="243119" y="682575"/>
                  <a:pt x="255692" y="674892"/>
                  <a:pt x="270780" y="664554"/>
                </a:cubicBezTo>
                <a:cubicBezTo>
                  <a:pt x="285867" y="654216"/>
                  <a:pt x="295646" y="646253"/>
                  <a:pt x="300117" y="640665"/>
                </a:cubicBezTo>
                <a:lnTo>
                  <a:pt x="308499" y="633121"/>
                </a:lnTo>
                <a:lnTo>
                  <a:pt x="292573" y="628092"/>
                </a:lnTo>
                <a:cubicBezTo>
                  <a:pt x="280838" y="625298"/>
                  <a:pt x="269942" y="622504"/>
                  <a:pt x="259883" y="619710"/>
                </a:cubicBezTo>
                <a:cubicBezTo>
                  <a:pt x="249825" y="616916"/>
                  <a:pt x="244237" y="616078"/>
                  <a:pt x="243119" y="617196"/>
                </a:cubicBezTo>
                <a:cubicBezTo>
                  <a:pt x="242560" y="618313"/>
                  <a:pt x="241443" y="618732"/>
                  <a:pt x="239766" y="618453"/>
                </a:cubicBezTo>
                <a:cubicBezTo>
                  <a:pt x="238090" y="618173"/>
                  <a:pt x="237252" y="617475"/>
                  <a:pt x="237252" y="616357"/>
                </a:cubicBezTo>
                <a:cubicBezTo>
                  <a:pt x="237252" y="613563"/>
                  <a:pt x="235436" y="611747"/>
                  <a:pt x="231804" y="610909"/>
                </a:cubicBezTo>
                <a:cubicBezTo>
                  <a:pt x="228171" y="610071"/>
                  <a:pt x="225936" y="609652"/>
                  <a:pt x="225098" y="609652"/>
                </a:cubicBezTo>
                <a:close/>
                <a:moveTo>
                  <a:pt x="326101" y="385852"/>
                </a:moveTo>
                <a:cubicBezTo>
                  <a:pt x="324983" y="385852"/>
                  <a:pt x="319395" y="388088"/>
                  <a:pt x="309337" y="392558"/>
                </a:cubicBezTo>
                <a:cubicBezTo>
                  <a:pt x="300396" y="397028"/>
                  <a:pt x="288242" y="401918"/>
                  <a:pt x="272875" y="407226"/>
                </a:cubicBezTo>
                <a:cubicBezTo>
                  <a:pt x="257508" y="412535"/>
                  <a:pt x="247869" y="415189"/>
                  <a:pt x="243957" y="415189"/>
                </a:cubicBezTo>
                <a:cubicBezTo>
                  <a:pt x="240605" y="415189"/>
                  <a:pt x="238649" y="415608"/>
                  <a:pt x="238090" y="416447"/>
                </a:cubicBezTo>
                <a:cubicBezTo>
                  <a:pt x="237531" y="417285"/>
                  <a:pt x="237252" y="420219"/>
                  <a:pt x="237252" y="425248"/>
                </a:cubicBezTo>
                <a:cubicBezTo>
                  <a:pt x="237252" y="432512"/>
                  <a:pt x="236833" y="441174"/>
                  <a:pt x="235994" y="451232"/>
                </a:cubicBezTo>
                <a:cubicBezTo>
                  <a:pt x="235156" y="461290"/>
                  <a:pt x="235855" y="466320"/>
                  <a:pt x="238090" y="466320"/>
                </a:cubicBezTo>
                <a:cubicBezTo>
                  <a:pt x="242560" y="466320"/>
                  <a:pt x="251222" y="462967"/>
                  <a:pt x="264074" y="456261"/>
                </a:cubicBezTo>
                <a:cubicBezTo>
                  <a:pt x="267427" y="455144"/>
                  <a:pt x="277625" y="451232"/>
                  <a:pt x="294668" y="444526"/>
                </a:cubicBezTo>
                <a:cubicBezTo>
                  <a:pt x="311712" y="437821"/>
                  <a:pt x="320513" y="433350"/>
                  <a:pt x="321072" y="431115"/>
                </a:cubicBezTo>
                <a:cubicBezTo>
                  <a:pt x="321631" y="428880"/>
                  <a:pt x="321351" y="425387"/>
                  <a:pt x="320234" y="420638"/>
                </a:cubicBezTo>
                <a:cubicBezTo>
                  <a:pt x="319116" y="415888"/>
                  <a:pt x="319535" y="411557"/>
                  <a:pt x="321491" y="407646"/>
                </a:cubicBezTo>
                <a:cubicBezTo>
                  <a:pt x="323447" y="403734"/>
                  <a:pt x="324983" y="398984"/>
                  <a:pt x="326101" y="393396"/>
                </a:cubicBezTo>
                <a:cubicBezTo>
                  <a:pt x="326101" y="392279"/>
                  <a:pt x="326241" y="391021"/>
                  <a:pt x="326520" y="389624"/>
                </a:cubicBezTo>
                <a:cubicBezTo>
                  <a:pt x="326800" y="388227"/>
                  <a:pt x="326800" y="387249"/>
                  <a:pt x="326520" y="386691"/>
                </a:cubicBezTo>
                <a:cubicBezTo>
                  <a:pt x="326241" y="386132"/>
                  <a:pt x="326101" y="385852"/>
                  <a:pt x="326101" y="385852"/>
                </a:cubicBezTo>
                <a:close/>
                <a:moveTo>
                  <a:pt x="345380" y="288621"/>
                </a:moveTo>
                <a:cubicBezTo>
                  <a:pt x="344262" y="288621"/>
                  <a:pt x="336159" y="292253"/>
                  <a:pt x="321072" y="299518"/>
                </a:cubicBezTo>
                <a:cubicBezTo>
                  <a:pt x="291455" y="313488"/>
                  <a:pt x="266309" y="322149"/>
                  <a:pt x="245634" y="325502"/>
                </a:cubicBezTo>
                <a:lnTo>
                  <a:pt x="226355" y="328017"/>
                </a:lnTo>
                <a:lnTo>
                  <a:pt x="228870" y="345619"/>
                </a:lnTo>
                <a:cubicBezTo>
                  <a:pt x="230546" y="357354"/>
                  <a:pt x="232502" y="363221"/>
                  <a:pt x="234737" y="363221"/>
                </a:cubicBezTo>
                <a:cubicBezTo>
                  <a:pt x="236972" y="363221"/>
                  <a:pt x="259324" y="354001"/>
                  <a:pt x="301793" y="335560"/>
                </a:cubicBezTo>
                <a:cubicBezTo>
                  <a:pt x="314087" y="329972"/>
                  <a:pt x="323028" y="327178"/>
                  <a:pt x="328616" y="327178"/>
                </a:cubicBezTo>
                <a:cubicBezTo>
                  <a:pt x="334204" y="327178"/>
                  <a:pt x="337556" y="326620"/>
                  <a:pt x="338674" y="325502"/>
                </a:cubicBezTo>
                <a:cubicBezTo>
                  <a:pt x="339792" y="324943"/>
                  <a:pt x="341468" y="320612"/>
                  <a:pt x="343703" y="312510"/>
                </a:cubicBezTo>
                <a:cubicBezTo>
                  <a:pt x="345938" y="304407"/>
                  <a:pt x="347056" y="298121"/>
                  <a:pt x="347056" y="293650"/>
                </a:cubicBezTo>
                <a:cubicBezTo>
                  <a:pt x="347056" y="290298"/>
                  <a:pt x="346497" y="288621"/>
                  <a:pt x="345380" y="288621"/>
                </a:cubicBezTo>
                <a:close/>
                <a:moveTo>
                  <a:pt x="252549" y="71"/>
                </a:moveTo>
                <a:cubicBezTo>
                  <a:pt x="254924" y="210"/>
                  <a:pt x="257927" y="560"/>
                  <a:pt x="261560" y="1119"/>
                </a:cubicBezTo>
                <a:lnTo>
                  <a:pt x="282515" y="5310"/>
                </a:lnTo>
                <a:cubicBezTo>
                  <a:pt x="286985" y="5868"/>
                  <a:pt x="289919" y="6846"/>
                  <a:pt x="291316" y="8243"/>
                </a:cubicBezTo>
                <a:cubicBezTo>
                  <a:pt x="292713" y="9640"/>
                  <a:pt x="293970" y="12574"/>
                  <a:pt x="295088" y="17044"/>
                </a:cubicBezTo>
                <a:cubicBezTo>
                  <a:pt x="297882" y="23191"/>
                  <a:pt x="300117" y="27662"/>
                  <a:pt x="301793" y="30456"/>
                </a:cubicBezTo>
                <a:cubicBezTo>
                  <a:pt x="304028" y="32132"/>
                  <a:pt x="304587" y="34786"/>
                  <a:pt x="303470" y="38418"/>
                </a:cubicBezTo>
                <a:cubicBezTo>
                  <a:pt x="302352" y="42051"/>
                  <a:pt x="298720" y="50014"/>
                  <a:pt x="292573" y="62307"/>
                </a:cubicBezTo>
                <a:cubicBezTo>
                  <a:pt x="283632" y="80189"/>
                  <a:pt x="279162" y="89968"/>
                  <a:pt x="279162" y="91644"/>
                </a:cubicBezTo>
                <a:cubicBezTo>
                  <a:pt x="279162" y="93321"/>
                  <a:pt x="283632" y="94159"/>
                  <a:pt x="292573" y="94159"/>
                </a:cubicBezTo>
                <a:cubicBezTo>
                  <a:pt x="309896" y="94159"/>
                  <a:pt x="340490" y="99467"/>
                  <a:pt x="384356" y="110085"/>
                </a:cubicBezTo>
                <a:cubicBezTo>
                  <a:pt x="428222" y="120702"/>
                  <a:pt x="458257" y="130201"/>
                  <a:pt x="474462" y="138583"/>
                </a:cubicBezTo>
                <a:cubicBezTo>
                  <a:pt x="484521" y="143613"/>
                  <a:pt x="493462" y="150318"/>
                  <a:pt x="501285" y="158700"/>
                </a:cubicBezTo>
                <a:cubicBezTo>
                  <a:pt x="503520" y="160935"/>
                  <a:pt x="506035" y="163590"/>
                  <a:pt x="508829" y="166663"/>
                </a:cubicBezTo>
                <a:cubicBezTo>
                  <a:pt x="511623" y="169736"/>
                  <a:pt x="512600" y="171972"/>
                  <a:pt x="511762" y="173369"/>
                </a:cubicBezTo>
                <a:cubicBezTo>
                  <a:pt x="510924" y="174766"/>
                  <a:pt x="512042" y="177001"/>
                  <a:pt x="515115" y="180074"/>
                </a:cubicBezTo>
                <a:cubicBezTo>
                  <a:pt x="518188" y="183148"/>
                  <a:pt x="519306" y="186920"/>
                  <a:pt x="518468" y="191390"/>
                </a:cubicBezTo>
                <a:cubicBezTo>
                  <a:pt x="517630" y="195860"/>
                  <a:pt x="519306" y="199493"/>
                  <a:pt x="523497" y="202287"/>
                </a:cubicBezTo>
                <a:cubicBezTo>
                  <a:pt x="527688" y="205081"/>
                  <a:pt x="529085" y="207455"/>
                  <a:pt x="527688" y="209411"/>
                </a:cubicBezTo>
                <a:cubicBezTo>
                  <a:pt x="526291" y="211367"/>
                  <a:pt x="523078" y="212066"/>
                  <a:pt x="518049" y="211507"/>
                </a:cubicBezTo>
                <a:cubicBezTo>
                  <a:pt x="500167" y="210389"/>
                  <a:pt x="480609" y="205360"/>
                  <a:pt x="459375" y="196419"/>
                </a:cubicBezTo>
                <a:cubicBezTo>
                  <a:pt x="439258" y="188037"/>
                  <a:pt x="415230" y="179376"/>
                  <a:pt x="387290" y="170435"/>
                </a:cubicBezTo>
                <a:cubicBezTo>
                  <a:pt x="355997" y="160377"/>
                  <a:pt x="316601" y="146127"/>
                  <a:pt x="269103" y="127687"/>
                </a:cubicBezTo>
                <a:cubicBezTo>
                  <a:pt x="265751" y="127128"/>
                  <a:pt x="262957" y="127687"/>
                  <a:pt x="260721" y="129363"/>
                </a:cubicBezTo>
                <a:cubicBezTo>
                  <a:pt x="258486" y="131040"/>
                  <a:pt x="253457" y="137466"/>
                  <a:pt x="245634" y="148642"/>
                </a:cubicBezTo>
                <a:cubicBezTo>
                  <a:pt x="235575" y="164288"/>
                  <a:pt x="231384" y="172391"/>
                  <a:pt x="233061" y="172950"/>
                </a:cubicBezTo>
                <a:cubicBezTo>
                  <a:pt x="252060" y="177979"/>
                  <a:pt x="263934" y="181751"/>
                  <a:pt x="268684" y="184265"/>
                </a:cubicBezTo>
                <a:cubicBezTo>
                  <a:pt x="273434" y="186780"/>
                  <a:pt x="280000" y="192228"/>
                  <a:pt x="288382" y="200610"/>
                </a:cubicBezTo>
                <a:cubicBezTo>
                  <a:pt x="298440" y="212345"/>
                  <a:pt x="305425" y="221565"/>
                  <a:pt x="309337" y="228271"/>
                </a:cubicBezTo>
                <a:cubicBezTo>
                  <a:pt x="312690" y="232741"/>
                  <a:pt x="315065" y="235256"/>
                  <a:pt x="316462" y="235815"/>
                </a:cubicBezTo>
                <a:cubicBezTo>
                  <a:pt x="317859" y="236373"/>
                  <a:pt x="320792" y="236373"/>
                  <a:pt x="325263" y="235815"/>
                </a:cubicBezTo>
                <a:cubicBezTo>
                  <a:pt x="330851" y="235256"/>
                  <a:pt x="336578" y="232881"/>
                  <a:pt x="342446" y="228690"/>
                </a:cubicBezTo>
                <a:cubicBezTo>
                  <a:pt x="348313" y="224499"/>
                  <a:pt x="352923" y="223381"/>
                  <a:pt x="356276" y="225337"/>
                </a:cubicBezTo>
                <a:cubicBezTo>
                  <a:pt x="359629" y="227293"/>
                  <a:pt x="366335" y="228271"/>
                  <a:pt x="376393" y="228271"/>
                </a:cubicBezTo>
                <a:cubicBezTo>
                  <a:pt x="385334" y="228271"/>
                  <a:pt x="392179" y="229109"/>
                  <a:pt x="396929" y="230785"/>
                </a:cubicBezTo>
                <a:cubicBezTo>
                  <a:pt x="401679" y="232462"/>
                  <a:pt x="407406" y="236932"/>
                  <a:pt x="414112" y="244197"/>
                </a:cubicBezTo>
                <a:cubicBezTo>
                  <a:pt x="419700" y="250902"/>
                  <a:pt x="423332" y="254255"/>
                  <a:pt x="425009" y="254255"/>
                </a:cubicBezTo>
                <a:cubicBezTo>
                  <a:pt x="426685" y="254814"/>
                  <a:pt x="427523" y="258167"/>
                  <a:pt x="427523" y="264313"/>
                </a:cubicBezTo>
                <a:cubicBezTo>
                  <a:pt x="427523" y="270460"/>
                  <a:pt x="426825" y="278842"/>
                  <a:pt x="425428" y="289459"/>
                </a:cubicBezTo>
                <a:cubicBezTo>
                  <a:pt x="424031" y="300077"/>
                  <a:pt x="422494" y="310973"/>
                  <a:pt x="420818" y="322149"/>
                </a:cubicBezTo>
                <a:cubicBezTo>
                  <a:pt x="416347" y="347295"/>
                  <a:pt x="409362" y="374118"/>
                  <a:pt x="399863" y="402616"/>
                </a:cubicBezTo>
                <a:cubicBezTo>
                  <a:pt x="392598" y="426645"/>
                  <a:pt x="392319" y="439218"/>
                  <a:pt x="399024" y="440335"/>
                </a:cubicBezTo>
                <a:cubicBezTo>
                  <a:pt x="402377" y="440335"/>
                  <a:pt x="401539" y="441453"/>
                  <a:pt x="396510" y="443688"/>
                </a:cubicBezTo>
                <a:cubicBezTo>
                  <a:pt x="392039" y="444806"/>
                  <a:pt x="389804" y="445784"/>
                  <a:pt x="389804" y="446622"/>
                </a:cubicBezTo>
                <a:cubicBezTo>
                  <a:pt x="389804" y="447460"/>
                  <a:pt x="390642" y="448438"/>
                  <a:pt x="392319" y="449556"/>
                </a:cubicBezTo>
                <a:cubicBezTo>
                  <a:pt x="395113" y="451232"/>
                  <a:pt x="399304" y="451791"/>
                  <a:pt x="404892" y="451232"/>
                </a:cubicBezTo>
                <a:cubicBezTo>
                  <a:pt x="409921" y="451232"/>
                  <a:pt x="412436" y="452070"/>
                  <a:pt x="412436" y="453747"/>
                </a:cubicBezTo>
                <a:cubicBezTo>
                  <a:pt x="412436" y="455423"/>
                  <a:pt x="409083" y="457379"/>
                  <a:pt x="402377" y="459614"/>
                </a:cubicBezTo>
                <a:cubicBezTo>
                  <a:pt x="391760" y="461849"/>
                  <a:pt x="385054" y="463805"/>
                  <a:pt x="382260" y="465481"/>
                </a:cubicBezTo>
                <a:cubicBezTo>
                  <a:pt x="379466" y="467158"/>
                  <a:pt x="376672" y="470790"/>
                  <a:pt x="373878" y="476378"/>
                </a:cubicBezTo>
                <a:cubicBezTo>
                  <a:pt x="367732" y="488113"/>
                  <a:pt x="362702" y="489789"/>
                  <a:pt x="358791" y="481407"/>
                </a:cubicBezTo>
                <a:cubicBezTo>
                  <a:pt x="357114" y="477496"/>
                  <a:pt x="354879" y="475540"/>
                  <a:pt x="352085" y="475540"/>
                </a:cubicBezTo>
                <a:cubicBezTo>
                  <a:pt x="349291" y="475540"/>
                  <a:pt x="338674" y="479451"/>
                  <a:pt x="320234" y="487275"/>
                </a:cubicBezTo>
                <a:cubicBezTo>
                  <a:pt x="277765" y="505715"/>
                  <a:pt x="250104" y="514935"/>
                  <a:pt x="237252" y="514935"/>
                </a:cubicBezTo>
                <a:cubicBezTo>
                  <a:pt x="233340" y="514935"/>
                  <a:pt x="230826" y="516192"/>
                  <a:pt x="229708" y="518707"/>
                </a:cubicBezTo>
                <a:cubicBezTo>
                  <a:pt x="228590" y="521222"/>
                  <a:pt x="227473" y="529464"/>
                  <a:pt x="226355" y="543434"/>
                </a:cubicBezTo>
                <a:cubicBezTo>
                  <a:pt x="225238" y="553492"/>
                  <a:pt x="224818" y="559360"/>
                  <a:pt x="225098" y="561036"/>
                </a:cubicBezTo>
                <a:cubicBezTo>
                  <a:pt x="225377" y="562713"/>
                  <a:pt x="227193" y="563551"/>
                  <a:pt x="230546" y="563551"/>
                </a:cubicBezTo>
                <a:cubicBezTo>
                  <a:pt x="234458" y="563551"/>
                  <a:pt x="245075" y="563970"/>
                  <a:pt x="262398" y="564808"/>
                </a:cubicBezTo>
                <a:cubicBezTo>
                  <a:pt x="279721" y="565646"/>
                  <a:pt x="291874" y="563970"/>
                  <a:pt x="298859" y="559779"/>
                </a:cubicBezTo>
                <a:cubicBezTo>
                  <a:pt x="305844" y="555588"/>
                  <a:pt x="310455" y="554051"/>
                  <a:pt x="312690" y="555169"/>
                </a:cubicBezTo>
                <a:cubicBezTo>
                  <a:pt x="314925" y="556286"/>
                  <a:pt x="315065" y="556007"/>
                  <a:pt x="313109" y="554331"/>
                </a:cubicBezTo>
                <a:cubicBezTo>
                  <a:pt x="311153" y="552654"/>
                  <a:pt x="314925" y="548882"/>
                  <a:pt x="324425" y="543015"/>
                </a:cubicBezTo>
                <a:cubicBezTo>
                  <a:pt x="333924" y="537147"/>
                  <a:pt x="342306" y="531001"/>
                  <a:pt x="349571" y="524574"/>
                </a:cubicBezTo>
                <a:cubicBezTo>
                  <a:pt x="356835" y="518148"/>
                  <a:pt x="362702" y="513818"/>
                  <a:pt x="367173" y="511582"/>
                </a:cubicBezTo>
                <a:cubicBezTo>
                  <a:pt x="372761" y="508788"/>
                  <a:pt x="383238" y="498171"/>
                  <a:pt x="398605" y="479731"/>
                </a:cubicBezTo>
                <a:cubicBezTo>
                  <a:pt x="413972" y="461290"/>
                  <a:pt x="422773" y="448997"/>
                  <a:pt x="425009" y="442850"/>
                </a:cubicBezTo>
                <a:cubicBezTo>
                  <a:pt x="427803" y="435586"/>
                  <a:pt x="430597" y="430836"/>
                  <a:pt x="433391" y="428601"/>
                </a:cubicBezTo>
                <a:cubicBezTo>
                  <a:pt x="435067" y="426365"/>
                  <a:pt x="437023" y="425248"/>
                  <a:pt x="439258" y="425248"/>
                </a:cubicBezTo>
                <a:cubicBezTo>
                  <a:pt x="441493" y="425248"/>
                  <a:pt x="447081" y="426645"/>
                  <a:pt x="456022" y="429439"/>
                </a:cubicBezTo>
                <a:cubicBezTo>
                  <a:pt x="468316" y="432792"/>
                  <a:pt x="476977" y="436284"/>
                  <a:pt x="482006" y="439916"/>
                </a:cubicBezTo>
                <a:cubicBezTo>
                  <a:pt x="487035" y="443548"/>
                  <a:pt x="489410" y="448298"/>
                  <a:pt x="489131" y="454166"/>
                </a:cubicBezTo>
                <a:cubicBezTo>
                  <a:pt x="488852" y="460033"/>
                  <a:pt x="489829" y="463945"/>
                  <a:pt x="492065" y="465900"/>
                </a:cubicBezTo>
                <a:cubicBezTo>
                  <a:pt x="494300" y="467856"/>
                  <a:pt x="495417" y="469393"/>
                  <a:pt x="495417" y="470511"/>
                </a:cubicBezTo>
                <a:cubicBezTo>
                  <a:pt x="495417" y="473305"/>
                  <a:pt x="490109" y="482245"/>
                  <a:pt x="479492" y="497333"/>
                </a:cubicBezTo>
                <a:cubicBezTo>
                  <a:pt x="468874" y="512421"/>
                  <a:pt x="462867" y="519964"/>
                  <a:pt x="461470" y="519964"/>
                </a:cubicBezTo>
                <a:cubicBezTo>
                  <a:pt x="460073" y="519964"/>
                  <a:pt x="459375" y="520803"/>
                  <a:pt x="459375" y="522479"/>
                </a:cubicBezTo>
                <a:cubicBezTo>
                  <a:pt x="459375" y="525832"/>
                  <a:pt x="451412" y="534633"/>
                  <a:pt x="435486" y="548882"/>
                </a:cubicBezTo>
                <a:cubicBezTo>
                  <a:pt x="419560" y="563132"/>
                  <a:pt x="407406" y="572771"/>
                  <a:pt x="399024" y="577800"/>
                </a:cubicBezTo>
                <a:cubicBezTo>
                  <a:pt x="396789" y="578918"/>
                  <a:pt x="396091" y="580454"/>
                  <a:pt x="396929" y="582410"/>
                </a:cubicBezTo>
                <a:cubicBezTo>
                  <a:pt x="397767" y="584366"/>
                  <a:pt x="399444" y="585344"/>
                  <a:pt x="401958" y="585344"/>
                </a:cubicBezTo>
                <a:cubicBezTo>
                  <a:pt x="404473" y="585344"/>
                  <a:pt x="412575" y="587439"/>
                  <a:pt x="426266" y="591630"/>
                </a:cubicBezTo>
                <a:cubicBezTo>
                  <a:pt x="439956" y="595821"/>
                  <a:pt x="447361" y="599035"/>
                  <a:pt x="448478" y="601270"/>
                </a:cubicBezTo>
                <a:cubicBezTo>
                  <a:pt x="451272" y="602387"/>
                  <a:pt x="454485" y="603226"/>
                  <a:pt x="458118" y="603784"/>
                </a:cubicBezTo>
                <a:cubicBezTo>
                  <a:pt x="461750" y="604343"/>
                  <a:pt x="469294" y="607277"/>
                  <a:pt x="480749" y="612585"/>
                </a:cubicBezTo>
                <a:cubicBezTo>
                  <a:pt x="492204" y="617894"/>
                  <a:pt x="501285" y="623063"/>
                  <a:pt x="507990" y="628092"/>
                </a:cubicBezTo>
                <a:cubicBezTo>
                  <a:pt x="515255" y="633121"/>
                  <a:pt x="519865" y="637731"/>
                  <a:pt x="521821" y="641922"/>
                </a:cubicBezTo>
                <a:cubicBezTo>
                  <a:pt x="523776" y="646113"/>
                  <a:pt x="533975" y="657150"/>
                  <a:pt x="552415" y="675031"/>
                </a:cubicBezTo>
                <a:cubicBezTo>
                  <a:pt x="570855" y="692913"/>
                  <a:pt x="580076" y="702692"/>
                  <a:pt x="580076" y="704368"/>
                </a:cubicBezTo>
                <a:cubicBezTo>
                  <a:pt x="580076" y="706045"/>
                  <a:pt x="581473" y="709118"/>
                  <a:pt x="584267" y="713589"/>
                </a:cubicBezTo>
                <a:cubicBezTo>
                  <a:pt x="590972" y="726441"/>
                  <a:pt x="593487" y="733985"/>
                  <a:pt x="591810" y="736220"/>
                </a:cubicBezTo>
                <a:cubicBezTo>
                  <a:pt x="590693" y="737896"/>
                  <a:pt x="592369" y="740970"/>
                  <a:pt x="596840" y="745440"/>
                </a:cubicBezTo>
                <a:lnTo>
                  <a:pt x="602707" y="752984"/>
                </a:lnTo>
                <a:lnTo>
                  <a:pt x="591810" y="750469"/>
                </a:lnTo>
                <a:cubicBezTo>
                  <a:pt x="568341" y="744323"/>
                  <a:pt x="549342" y="736499"/>
                  <a:pt x="534813" y="727000"/>
                </a:cubicBezTo>
                <a:cubicBezTo>
                  <a:pt x="529225" y="723088"/>
                  <a:pt x="526151" y="721132"/>
                  <a:pt x="525593" y="721132"/>
                </a:cubicBezTo>
                <a:cubicBezTo>
                  <a:pt x="521681" y="721132"/>
                  <a:pt x="503241" y="712192"/>
                  <a:pt x="470271" y="694310"/>
                </a:cubicBezTo>
                <a:cubicBezTo>
                  <a:pt x="460213" y="688722"/>
                  <a:pt x="447081" y="682156"/>
                  <a:pt x="430876" y="674612"/>
                </a:cubicBezTo>
                <a:cubicBezTo>
                  <a:pt x="414671" y="667068"/>
                  <a:pt x="403774" y="662738"/>
                  <a:pt x="398186" y="661620"/>
                </a:cubicBezTo>
                <a:cubicBezTo>
                  <a:pt x="395951" y="661061"/>
                  <a:pt x="384216" y="657150"/>
                  <a:pt x="362982" y="649885"/>
                </a:cubicBezTo>
                <a:cubicBezTo>
                  <a:pt x="334483" y="640386"/>
                  <a:pt x="320234" y="638430"/>
                  <a:pt x="320234" y="644018"/>
                </a:cubicBezTo>
                <a:cubicBezTo>
                  <a:pt x="320234" y="645694"/>
                  <a:pt x="318837" y="647650"/>
                  <a:pt x="316043" y="649885"/>
                </a:cubicBezTo>
                <a:cubicBezTo>
                  <a:pt x="313807" y="653238"/>
                  <a:pt x="312969" y="655194"/>
                  <a:pt x="313528" y="655753"/>
                </a:cubicBezTo>
                <a:cubicBezTo>
                  <a:pt x="314087" y="656870"/>
                  <a:pt x="316322" y="656312"/>
                  <a:pt x="320234" y="654076"/>
                </a:cubicBezTo>
                <a:lnTo>
                  <a:pt x="327777" y="648209"/>
                </a:lnTo>
                <a:lnTo>
                  <a:pt x="327777" y="654076"/>
                </a:lnTo>
                <a:cubicBezTo>
                  <a:pt x="327777" y="658547"/>
                  <a:pt x="326520" y="661760"/>
                  <a:pt x="324005" y="663716"/>
                </a:cubicBezTo>
                <a:cubicBezTo>
                  <a:pt x="321491" y="665671"/>
                  <a:pt x="320234" y="667488"/>
                  <a:pt x="320234" y="669164"/>
                </a:cubicBezTo>
                <a:cubicBezTo>
                  <a:pt x="320234" y="674193"/>
                  <a:pt x="307661" y="688443"/>
                  <a:pt x="282515" y="711912"/>
                </a:cubicBezTo>
                <a:cubicBezTo>
                  <a:pt x="269103" y="724765"/>
                  <a:pt x="256530" y="733705"/>
                  <a:pt x="244796" y="738735"/>
                </a:cubicBezTo>
                <a:cubicBezTo>
                  <a:pt x="240884" y="740411"/>
                  <a:pt x="238369" y="742087"/>
                  <a:pt x="237252" y="743764"/>
                </a:cubicBezTo>
                <a:cubicBezTo>
                  <a:pt x="236134" y="745440"/>
                  <a:pt x="229429" y="750330"/>
                  <a:pt x="217135" y="758432"/>
                </a:cubicBezTo>
                <a:cubicBezTo>
                  <a:pt x="204841" y="766535"/>
                  <a:pt x="197856" y="770586"/>
                  <a:pt x="196180" y="770586"/>
                </a:cubicBezTo>
                <a:cubicBezTo>
                  <a:pt x="193386" y="770586"/>
                  <a:pt x="191570" y="769329"/>
                  <a:pt x="190732" y="766814"/>
                </a:cubicBezTo>
                <a:cubicBezTo>
                  <a:pt x="189894" y="764300"/>
                  <a:pt x="187379" y="762204"/>
                  <a:pt x="183188" y="760528"/>
                </a:cubicBezTo>
                <a:cubicBezTo>
                  <a:pt x="178997" y="758851"/>
                  <a:pt x="176063" y="756616"/>
                  <a:pt x="174387" y="753822"/>
                </a:cubicBezTo>
                <a:cubicBezTo>
                  <a:pt x="173269" y="751028"/>
                  <a:pt x="169777" y="746837"/>
                  <a:pt x="163909" y="741249"/>
                </a:cubicBezTo>
                <a:cubicBezTo>
                  <a:pt x="158042" y="735661"/>
                  <a:pt x="152594" y="732029"/>
                  <a:pt x="147564" y="730353"/>
                </a:cubicBezTo>
                <a:cubicBezTo>
                  <a:pt x="141976" y="727559"/>
                  <a:pt x="137506" y="724765"/>
                  <a:pt x="134153" y="721971"/>
                </a:cubicBezTo>
                <a:cubicBezTo>
                  <a:pt x="130800" y="719177"/>
                  <a:pt x="129962" y="716662"/>
                  <a:pt x="131639" y="714427"/>
                </a:cubicBezTo>
                <a:cubicBezTo>
                  <a:pt x="132197" y="713309"/>
                  <a:pt x="131499" y="710795"/>
                  <a:pt x="129543" y="706883"/>
                </a:cubicBezTo>
                <a:cubicBezTo>
                  <a:pt x="127587" y="702971"/>
                  <a:pt x="126051" y="697523"/>
                  <a:pt x="124933" y="690538"/>
                </a:cubicBezTo>
                <a:cubicBezTo>
                  <a:pt x="123815" y="683553"/>
                  <a:pt x="124793" y="680061"/>
                  <a:pt x="127867" y="680061"/>
                </a:cubicBezTo>
                <a:cubicBezTo>
                  <a:pt x="130940" y="680061"/>
                  <a:pt x="132896" y="679362"/>
                  <a:pt x="133734" y="677965"/>
                </a:cubicBezTo>
                <a:cubicBezTo>
                  <a:pt x="134572" y="676568"/>
                  <a:pt x="136947" y="676149"/>
                  <a:pt x="140859" y="676708"/>
                </a:cubicBezTo>
                <a:cubicBezTo>
                  <a:pt x="144212" y="677825"/>
                  <a:pt x="146866" y="676568"/>
                  <a:pt x="148822" y="672936"/>
                </a:cubicBezTo>
                <a:cubicBezTo>
                  <a:pt x="150778" y="669304"/>
                  <a:pt x="153152" y="661061"/>
                  <a:pt x="155946" y="648209"/>
                </a:cubicBezTo>
                <a:cubicBezTo>
                  <a:pt x="161534" y="630327"/>
                  <a:pt x="165446" y="601270"/>
                  <a:pt x="167681" y="561036"/>
                </a:cubicBezTo>
                <a:cubicBezTo>
                  <a:pt x="169358" y="542596"/>
                  <a:pt x="170894" y="526810"/>
                  <a:pt x="172291" y="513678"/>
                </a:cubicBezTo>
                <a:cubicBezTo>
                  <a:pt x="173688" y="500546"/>
                  <a:pt x="174387" y="489510"/>
                  <a:pt x="174387" y="480569"/>
                </a:cubicBezTo>
                <a:cubicBezTo>
                  <a:pt x="174387" y="471628"/>
                  <a:pt x="175225" y="459614"/>
                  <a:pt x="176901" y="444526"/>
                </a:cubicBezTo>
                <a:cubicBezTo>
                  <a:pt x="179137" y="422733"/>
                  <a:pt x="179695" y="396050"/>
                  <a:pt x="178578" y="364478"/>
                </a:cubicBezTo>
                <a:cubicBezTo>
                  <a:pt x="177460" y="332906"/>
                  <a:pt x="175225" y="315444"/>
                  <a:pt x="171872" y="312091"/>
                </a:cubicBezTo>
                <a:cubicBezTo>
                  <a:pt x="169637" y="309297"/>
                  <a:pt x="166284" y="307062"/>
                  <a:pt x="161814" y="305385"/>
                </a:cubicBezTo>
                <a:cubicBezTo>
                  <a:pt x="148961" y="299797"/>
                  <a:pt x="148961" y="295047"/>
                  <a:pt x="161814" y="291136"/>
                </a:cubicBezTo>
                <a:cubicBezTo>
                  <a:pt x="165167" y="290577"/>
                  <a:pt x="168799" y="290018"/>
                  <a:pt x="172710" y="289459"/>
                </a:cubicBezTo>
                <a:cubicBezTo>
                  <a:pt x="177740" y="288901"/>
                  <a:pt x="189754" y="285687"/>
                  <a:pt x="208753" y="279820"/>
                </a:cubicBezTo>
                <a:cubicBezTo>
                  <a:pt x="227752" y="273953"/>
                  <a:pt x="238649" y="270460"/>
                  <a:pt x="241443" y="269343"/>
                </a:cubicBezTo>
                <a:cubicBezTo>
                  <a:pt x="243119" y="268225"/>
                  <a:pt x="247869" y="266129"/>
                  <a:pt x="255692" y="263056"/>
                </a:cubicBezTo>
                <a:cubicBezTo>
                  <a:pt x="263515" y="259983"/>
                  <a:pt x="267427" y="257608"/>
                  <a:pt x="267427" y="255931"/>
                </a:cubicBezTo>
                <a:cubicBezTo>
                  <a:pt x="267427" y="254814"/>
                  <a:pt x="266309" y="254255"/>
                  <a:pt x="264074" y="254255"/>
                </a:cubicBezTo>
                <a:cubicBezTo>
                  <a:pt x="262957" y="254255"/>
                  <a:pt x="261420" y="251461"/>
                  <a:pt x="259464" y="245873"/>
                </a:cubicBezTo>
                <a:cubicBezTo>
                  <a:pt x="257508" y="240285"/>
                  <a:pt x="254994" y="236094"/>
                  <a:pt x="251920" y="233300"/>
                </a:cubicBezTo>
                <a:cubicBezTo>
                  <a:pt x="248847" y="230506"/>
                  <a:pt x="246472" y="225756"/>
                  <a:pt x="244796" y="219051"/>
                </a:cubicBezTo>
                <a:cubicBezTo>
                  <a:pt x="239208" y="197816"/>
                  <a:pt x="233899" y="184964"/>
                  <a:pt x="228870" y="180493"/>
                </a:cubicBezTo>
                <a:cubicBezTo>
                  <a:pt x="226635" y="179376"/>
                  <a:pt x="223002" y="182449"/>
                  <a:pt x="217973" y="189714"/>
                </a:cubicBezTo>
                <a:cubicBezTo>
                  <a:pt x="176622" y="247829"/>
                  <a:pt x="146447" y="286665"/>
                  <a:pt x="127448" y="306223"/>
                </a:cubicBezTo>
                <a:cubicBezTo>
                  <a:pt x="119624" y="314605"/>
                  <a:pt x="115713" y="319076"/>
                  <a:pt x="115713" y="319635"/>
                </a:cubicBezTo>
                <a:cubicBezTo>
                  <a:pt x="115713" y="320752"/>
                  <a:pt x="107331" y="330112"/>
                  <a:pt x="90567" y="347714"/>
                </a:cubicBezTo>
                <a:cubicBezTo>
                  <a:pt x="73803" y="365316"/>
                  <a:pt x="64583" y="374397"/>
                  <a:pt x="62906" y="374956"/>
                </a:cubicBezTo>
                <a:cubicBezTo>
                  <a:pt x="60671" y="376073"/>
                  <a:pt x="59274" y="378029"/>
                  <a:pt x="58715" y="380823"/>
                </a:cubicBezTo>
                <a:cubicBezTo>
                  <a:pt x="57039" y="386970"/>
                  <a:pt x="51451" y="390602"/>
                  <a:pt x="41951" y="391720"/>
                </a:cubicBezTo>
                <a:cubicBezTo>
                  <a:pt x="38598" y="392279"/>
                  <a:pt x="34128" y="389065"/>
                  <a:pt x="28540" y="382080"/>
                </a:cubicBezTo>
                <a:cubicBezTo>
                  <a:pt x="22952" y="375095"/>
                  <a:pt x="20158" y="370485"/>
                  <a:pt x="20158" y="368250"/>
                </a:cubicBezTo>
                <a:cubicBezTo>
                  <a:pt x="20158" y="366015"/>
                  <a:pt x="17504" y="361405"/>
                  <a:pt x="12195" y="354420"/>
                </a:cubicBezTo>
                <a:cubicBezTo>
                  <a:pt x="6886" y="347435"/>
                  <a:pt x="3673" y="341847"/>
                  <a:pt x="2556" y="337656"/>
                </a:cubicBezTo>
                <a:cubicBezTo>
                  <a:pt x="1438" y="333465"/>
                  <a:pt x="600" y="330252"/>
                  <a:pt x="41" y="328017"/>
                </a:cubicBezTo>
                <a:cubicBezTo>
                  <a:pt x="-518" y="326340"/>
                  <a:pt x="4651" y="319774"/>
                  <a:pt x="15548" y="308319"/>
                </a:cubicBezTo>
                <a:cubicBezTo>
                  <a:pt x="26444" y="296863"/>
                  <a:pt x="34407" y="289739"/>
                  <a:pt x="39437" y="286945"/>
                </a:cubicBezTo>
                <a:cubicBezTo>
                  <a:pt x="43348" y="284151"/>
                  <a:pt x="45304" y="281776"/>
                  <a:pt x="45304" y="279820"/>
                </a:cubicBezTo>
                <a:cubicBezTo>
                  <a:pt x="45304" y="277864"/>
                  <a:pt x="48936" y="273534"/>
                  <a:pt x="56201" y="266828"/>
                </a:cubicBezTo>
                <a:cubicBezTo>
                  <a:pt x="63465" y="260122"/>
                  <a:pt x="67097" y="256490"/>
                  <a:pt x="67097" y="255931"/>
                </a:cubicBezTo>
                <a:cubicBezTo>
                  <a:pt x="67097" y="255373"/>
                  <a:pt x="68774" y="252858"/>
                  <a:pt x="72126" y="248388"/>
                </a:cubicBezTo>
                <a:cubicBezTo>
                  <a:pt x="84420" y="234976"/>
                  <a:pt x="99647" y="216536"/>
                  <a:pt x="117808" y="193066"/>
                </a:cubicBezTo>
                <a:cubicBezTo>
                  <a:pt x="135969" y="169597"/>
                  <a:pt x="145050" y="156465"/>
                  <a:pt x="145050" y="153671"/>
                </a:cubicBezTo>
                <a:cubicBezTo>
                  <a:pt x="145050" y="150877"/>
                  <a:pt x="146028" y="149061"/>
                  <a:pt x="147984" y="148223"/>
                </a:cubicBezTo>
                <a:cubicBezTo>
                  <a:pt x="149939" y="147384"/>
                  <a:pt x="153572" y="142774"/>
                  <a:pt x="158880" y="134392"/>
                </a:cubicBezTo>
                <a:cubicBezTo>
                  <a:pt x="164189" y="126010"/>
                  <a:pt x="172152" y="114555"/>
                  <a:pt x="182769" y="100026"/>
                </a:cubicBezTo>
                <a:cubicBezTo>
                  <a:pt x="217973" y="51411"/>
                  <a:pt x="235575" y="24867"/>
                  <a:pt x="235575" y="20397"/>
                </a:cubicBezTo>
                <a:cubicBezTo>
                  <a:pt x="235575" y="18162"/>
                  <a:pt x="236972" y="14390"/>
                  <a:pt x="239766" y="9081"/>
                </a:cubicBezTo>
                <a:cubicBezTo>
                  <a:pt x="242560" y="3773"/>
                  <a:pt x="245075" y="839"/>
                  <a:pt x="247310" y="280"/>
                </a:cubicBezTo>
                <a:cubicBezTo>
                  <a:pt x="248428" y="1"/>
                  <a:pt x="250174" y="-69"/>
                  <a:pt x="252549" y="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atin typeface="庞门正道粗书体" panose="02010600030101010101" pitchFamily="2" charset="-122"/>
              <a:ea typeface="庞门正道粗书体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81CFD4A-19A6-40DB-834C-41CBE687BBA6}"/>
              </a:ext>
            </a:extLst>
          </p:cNvPr>
          <p:cNvSpPr txBox="1"/>
          <p:nvPr/>
        </p:nvSpPr>
        <p:spPr>
          <a:xfrm>
            <a:off x="6194605" y="3654033"/>
            <a:ext cx="1179030" cy="1204782"/>
          </a:xfrm>
          <a:custGeom>
            <a:avLst/>
            <a:gdLst/>
            <a:ahLst/>
            <a:cxnLst/>
            <a:rect l="l" t="t" r="r" b="b"/>
            <a:pathLst>
              <a:path w="622402" h="635997">
                <a:moveTo>
                  <a:pt x="564986" y="387052"/>
                </a:moveTo>
                <a:cubicBezTo>
                  <a:pt x="565265" y="386493"/>
                  <a:pt x="565684" y="386493"/>
                  <a:pt x="566243" y="387052"/>
                </a:cubicBezTo>
                <a:cubicBezTo>
                  <a:pt x="567360" y="387610"/>
                  <a:pt x="566802" y="389007"/>
                  <a:pt x="564566" y="391243"/>
                </a:cubicBezTo>
                <a:cubicBezTo>
                  <a:pt x="564008" y="392360"/>
                  <a:pt x="563449" y="392919"/>
                  <a:pt x="562890" y="392919"/>
                </a:cubicBezTo>
                <a:cubicBezTo>
                  <a:pt x="562331" y="392919"/>
                  <a:pt x="562611" y="392081"/>
                  <a:pt x="563728" y="390404"/>
                </a:cubicBezTo>
                <a:cubicBezTo>
                  <a:pt x="564287" y="388728"/>
                  <a:pt x="564706" y="387610"/>
                  <a:pt x="564986" y="387052"/>
                </a:cubicBezTo>
                <a:close/>
                <a:moveTo>
                  <a:pt x="476975" y="256292"/>
                </a:moveTo>
                <a:cubicBezTo>
                  <a:pt x="476695" y="256292"/>
                  <a:pt x="460909" y="261461"/>
                  <a:pt x="429616" y="271799"/>
                </a:cubicBezTo>
                <a:cubicBezTo>
                  <a:pt x="398323" y="282137"/>
                  <a:pt x="378765" y="288423"/>
                  <a:pt x="370942" y="290659"/>
                </a:cubicBezTo>
                <a:cubicBezTo>
                  <a:pt x="363119" y="293453"/>
                  <a:pt x="358509" y="295688"/>
                  <a:pt x="357112" y="297364"/>
                </a:cubicBezTo>
                <a:cubicBezTo>
                  <a:pt x="355715" y="299041"/>
                  <a:pt x="353340" y="303232"/>
                  <a:pt x="349987" y="309937"/>
                </a:cubicBezTo>
                <a:lnTo>
                  <a:pt x="344958" y="323348"/>
                </a:lnTo>
                <a:lnTo>
                  <a:pt x="369266" y="336760"/>
                </a:lnTo>
                <a:cubicBezTo>
                  <a:pt x="384912" y="344583"/>
                  <a:pt x="397066" y="351847"/>
                  <a:pt x="405728" y="358553"/>
                </a:cubicBezTo>
                <a:cubicBezTo>
                  <a:pt x="414389" y="365258"/>
                  <a:pt x="420675" y="370008"/>
                  <a:pt x="424587" y="372802"/>
                </a:cubicBezTo>
                <a:cubicBezTo>
                  <a:pt x="427381" y="375596"/>
                  <a:pt x="428778" y="377412"/>
                  <a:pt x="428778" y="378250"/>
                </a:cubicBezTo>
                <a:cubicBezTo>
                  <a:pt x="428778" y="379089"/>
                  <a:pt x="427660" y="381464"/>
                  <a:pt x="425425" y="385375"/>
                </a:cubicBezTo>
                <a:cubicBezTo>
                  <a:pt x="422072" y="390404"/>
                  <a:pt x="421234" y="394595"/>
                  <a:pt x="422911" y="397948"/>
                </a:cubicBezTo>
                <a:cubicBezTo>
                  <a:pt x="424587" y="401301"/>
                  <a:pt x="424587" y="404095"/>
                  <a:pt x="422911" y="406330"/>
                </a:cubicBezTo>
                <a:cubicBezTo>
                  <a:pt x="421234" y="407448"/>
                  <a:pt x="420675" y="411778"/>
                  <a:pt x="421234" y="419322"/>
                </a:cubicBezTo>
                <a:cubicBezTo>
                  <a:pt x="421793" y="426866"/>
                  <a:pt x="422911" y="431476"/>
                  <a:pt x="424587" y="433153"/>
                </a:cubicBezTo>
                <a:cubicBezTo>
                  <a:pt x="426263" y="435388"/>
                  <a:pt x="428499" y="433711"/>
                  <a:pt x="431293" y="428123"/>
                </a:cubicBezTo>
                <a:cubicBezTo>
                  <a:pt x="432410" y="425888"/>
                  <a:pt x="433807" y="422815"/>
                  <a:pt x="435484" y="418903"/>
                </a:cubicBezTo>
                <a:cubicBezTo>
                  <a:pt x="445542" y="388728"/>
                  <a:pt x="456997" y="347377"/>
                  <a:pt x="469850" y="294850"/>
                </a:cubicBezTo>
                <a:cubicBezTo>
                  <a:pt x="474879" y="269145"/>
                  <a:pt x="477254" y="256292"/>
                  <a:pt x="476975" y="256292"/>
                </a:cubicBezTo>
                <a:close/>
                <a:moveTo>
                  <a:pt x="334900" y="94520"/>
                </a:moveTo>
                <a:cubicBezTo>
                  <a:pt x="339370" y="93961"/>
                  <a:pt x="337973" y="97314"/>
                  <a:pt x="330709" y="104578"/>
                </a:cubicBezTo>
                <a:cubicBezTo>
                  <a:pt x="326238" y="108490"/>
                  <a:pt x="324003" y="112122"/>
                  <a:pt x="324003" y="115475"/>
                </a:cubicBezTo>
                <a:cubicBezTo>
                  <a:pt x="324003" y="117710"/>
                  <a:pt x="324282" y="118967"/>
                  <a:pt x="324841" y="119247"/>
                </a:cubicBezTo>
                <a:cubicBezTo>
                  <a:pt x="325400" y="119526"/>
                  <a:pt x="327076" y="118269"/>
                  <a:pt x="329870" y="115475"/>
                </a:cubicBezTo>
                <a:cubicBezTo>
                  <a:pt x="333223" y="112681"/>
                  <a:pt x="335738" y="111563"/>
                  <a:pt x="337414" y="112122"/>
                </a:cubicBezTo>
                <a:cubicBezTo>
                  <a:pt x="343002" y="114357"/>
                  <a:pt x="335179" y="127210"/>
                  <a:pt x="313945" y="150679"/>
                </a:cubicBezTo>
                <a:cubicBezTo>
                  <a:pt x="287122" y="180296"/>
                  <a:pt x="273711" y="198177"/>
                  <a:pt x="273711" y="204324"/>
                </a:cubicBezTo>
                <a:cubicBezTo>
                  <a:pt x="273711" y="207677"/>
                  <a:pt x="271476" y="209912"/>
                  <a:pt x="267005" y="211030"/>
                </a:cubicBezTo>
                <a:cubicBezTo>
                  <a:pt x="259741" y="213824"/>
                  <a:pt x="251918" y="221367"/>
                  <a:pt x="243536" y="233661"/>
                </a:cubicBezTo>
                <a:cubicBezTo>
                  <a:pt x="242418" y="235896"/>
                  <a:pt x="241301" y="236874"/>
                  <a:pt x="240183" y="236595"/>
                </a:cubicBezTo>
                <a:cubicBezTo>
                  <a:pt x="239065" y="236315"/>
                  <a:pt x="236830" y="234779"/>
                  <a:pt x="233477" y="231985"/>
                </a:cubicBezTo>
                <a:cubicBezTo>
                  <a:pt x="212802" y="211868"/>
                  <a:pt x="202464" y="200971"/>
                  <a:pt x="202464" y="199295"/>
                </a:cubicBezTo>
                <a:cubicBezTo>
                  <a:pt x="202464" y="197618"/>
                  <a:pt x="199251" y="194824"/>
                  <a:pt x="192825" y="190913"/>
                </a:cubicBezTo>
                <a:cubicBezTo>
                  <a:pt x="186399" y="187001"/>
                  <a:pt x="181928" y="183928"/>
                  <a:pt x="179414" y="181693"/>
                </a:cubicBezTo>
                <a:cubicBezTo>
                  <a:pt x="176899" y="179457"/>
                  <a:pt x="174524" y="179318"/>
                  <a:pt x="172289" y="181273"/>
                </a:cubicBezTo>
                <a:cubicBezTo>
                  <a:pt x="170054" y="183229"/>
                  <a:pt x="168657" y="182810"/>
                  <a:pt x="168098" y="180016"/>
                </a:cubicBezTo>
                <a:cubicBezTo>
                  <a:pt x="168098" y="179457"/>
                  <a:pt x="168098" y="176943"/>
                  <a:pt x="168098" y="172472"/>
                </a:cubicBezTo>
                <a:cubicBezTo>
                  <a:pt x="167539" y="165208"/>
                  <a:pt x="165024" y="158921"/>
                  <a:pt x="160554" y="153613"/>
                </a:cubicBezTo>
                <a:cubicBezTo>
                  <a:pt x="156084" y="148304"/>
                  <a:pt x="154826" y="142716"/>
                  <a:pt x="156782" y="136849"/>
                </a:cubicBezTo>
                <a:cubicBezTo>
                  <a:pt x="158738" y="130981"/>
                  <a:pt x="160694" y="127489"/>
                  <a:pt x="162650" y="126371"/>
                </a:cubicBezTo>
                <a:cubicBezTo>
                  <a:pt x="164605" y="125254"/>
                  <a:pt x="169355" y="126930"/>
                  <a:pt x="176899" y="131401"/>
                </a:cubicBezTo>
                <a:cubicBezTo>
                  <a:pt x="184443" y="135871"/>
                  <a:pt x="190170" y="138106"/>
                  <a:pt x="194082" y="138106"/>
                </a:cubicBezTo>
                <a:cubicBezTo>
                  <a:pt x="198552" y="138106"/>
                  <a:pt x="210287" y="135452"/>
                  <a:pt x="229286" y="130143"/>
                </a:cubicBezTo>
                <a:cubicBezTo>
                  <a:pt x="248286" y="124835"/>
                  <a:pt x="263094" y="119666"/>
                  <a:pt x="273711" y="114637"/>
                </a:cubicBezTo>
                <a:cubicBezTo>
                  <a:pt x="285446" y="110166"/>
                  <a:pt x="292151" y="109048"/>
                  <a:pt x="293828" y="111284"/>
                </a:cubicBezTo>
                <a:cubicBezTo>
                  <a:pt x="296622" y="116872"/>
                  <a:pt x="305563" y="114357"/>
                  <a:pt x="320650" y="103740"/>
                </a:cubicBezTo>
                <a:cubicBezTo>
                  <a:pt x="329591" y="97593"/>
                  <a:pt x="334341" y="94520"/>
                  <a:pt x="334900" y="94520"/>
                </a:cubicBezTo>
                <a:close/>
                <a:moveTo>
                  <a:pt x="412852" y="13"/>
                </a:moveTo>
                <a:cubicBezTo>
                  <a:pt x="415646" y="152"/>
                  <a:pt x="418999" y="1480"/>
                  <a:pt x="422911" y="3994"/>
                </a:cubicBezTo>
                <a:cubicBezTo>
                  <a:pt x="427381" y="7347"/>
                  <a:pt x="434087" y="10979"/>
                  <a:pt x="443027" y="14891"/>
                </a:cubicBezTo>
                <a:cubicBezTo>
                  <a:pt x="453086" y="18244"/>
                  <a:pt x="463424" y="22854"/>
                  <a:pt x="474041" y="28721"/>
                </a:cubicBezTo>
                <a:cubicBezTo>
                  <a:pt x="484658" y="34588"/>
                  <a:pt x="490805" y="39199"/>
                  <a:pt x="492481" y="42551"/>
                </a:cubicBezTo>
                <a:cubicBezTo>
                  <a:pt x="494716" y="47022"/>
                  <a:pt x="494297" y="53308"/>
                  <a:pt x="491224" y="61411"/>
                </a:cubicBezTo>
                <a:cubicBezTo>
                  <a:pt x="488150" y="69513"/>
                  <a:pt x="483820" y="76079"/>
                  <a:pt x="478232" y="81109"/>
                </a:cubicBezTo>
                <a:cubicBezTo>
                  <a:pt x="470967" y="87814"/>
                  <a:pt x="466497" y="91167"/>
                  <a:pt x="464821" y="91167"/>
                </a:cubicBezTo>
                <a:cubicBezTo>
                  <a:pt x="463144" y="91167"/>
                  <a:pt x="459233" y="96476"/>
                  <a:pt x="453086" y="107093"/>
                </a:cubicBezTo>
                <a:cubicBezTo>
                  <a:pt x="446380" y="117151"/>
                  <a:pt x="437579" y="132518"/>
                  <a:pt x="426682" y="153194"/>
                </a:cubicBezTo>
                <a:cubicBezTo>
                  <a:pt x="415786" y="173869"/>
                  <a:pt x="410896" y="184487"/>
                  <a:pt x="412014" y="185045"/>
                </a:cubicBezTo>
                <a:cubicBezTo>
                  <a:pt x="414249" y="187281"/>
                  <a:pt x="425425" y="184487"/>
                  <a:pt x="445542" y="176663"/>
                </a:cubicBezTo>
                <a:cubicBezTo>
                  <a:pt x="453365" y="174428"/>
                  <a:pt x="457277" y="171634"/>
                  <a:pt x="457277" y="168281"/>
                </a:cubicBezTo>
                <a:cubicBezTo>
                  <a:pt x="457277" y="164929"/>
                  <a:pt x="458534" y="163671"/>
                  <a:pt x="461049" y="164509"/>
                </a:cubicBezTo>
                <a:cubicBezTo>
                  <a:pt x="463563" y="165348"/>
                  <a:pt x="464821" y="164789"/>
                  <a:pt x="464821" y="162833"/>
                </a:cubicBezTo>
                <a:cubicBezTo>
                  <a:pt x="464821" y="160877"/>
                  <a:pt x="466637" y="160598"/>
                  <a:pt x="470269" y="161995"/>
                </a:cubicBezTo>
                <a:cubicBezTo>
                  <a:pt x="473901" y="163392"/>
                  <a:pt x="479629" y="164370"/>
                  <a:pt x="487452" y="164929"/>
                </a:cubicBezTo>
                <a:cubicBezTo>
                  <a:pt x="508686" y="167164"/>
                  <a:pt x="520701" y="169399"/>
                  <a:pt x="523495" y="171634"/>
                </a:cubicBezTo>
                <a:cubicBezTo>
                  <a:pt x="524612" y="172752"/>
                  <a:pt x="527965" y="172472"/>
                  <a:pt x="533553" y="170796"/>
                </a:cubicBezTo>
                <a:cubicBezTo>
                  <a:pt x="539141" y="169120"/>
                  <a:pt x="542494" y="168840"/>
                  <a:pt x="543611" y="169958"/>
                </a:cubicBezTo>
                <a:cubicBezTo>
                  <a:pt x="544729" y="171075"/>
                  <a:pt x="544170" y="172193"/>
                  <a:pt x="541935" y="173311"/>
                </a:cubicBezTo>
                <a:cubicBezTo>
                  <a:pt x="539141" y="174428"/>
                  <a:pt x="540817" y="177222"/>
                  <a:pt x="546964" y="181693"/>
                </a:cubicBezTo>
                <a:cubicBezTo>
                  <a:pt x="549199" y="182810"/>
                  <a:pt x="551155" y="183369"/>
                  <a:pt x="552832" y="183369"/>
                </a:cubicBezTo>
                <a:cubicBezTo>
                  <a:pt x="556184" y="183369"/>
                  <a:pt x="558699" y="186442"/>
                  <a:pt x="560375" y="192589"/>
                </a:cubicBezTo>
                <a:cubicBezTo>
                  <a:pt x="564287" y="201530"/>
                  <a:pt x="577419" y="214382"/>
                  <a:pt x="599771" y="231146"/>
                </a:cubicBezTo>
                <a:cubicBezTo>
                  <a:pt x="609270" y="237852"/>
                  <a:pt x="615697" y="244558"/>
                  <a:pt x="619049" y="251263"/>
                </a:cubicBezTo>
                <a:lnTo>
                  <a:pt x="622402" y="261322"/>
                </a:lnTo>
                <a:lnTo>
                  <a:pt x="615697" y="268865"/>
                </a:lnTo>
                <a:cubicBezTo>
                  <a:pt x="610667" y="273895"/>
                  <a:pt x="608153" y="277247"/>
                  <a:pt x="608153" y="278924"/>
                </a:cubicBezTo>
                <a:cubicBezTo>
                  <a:pt x="608153" y="280600"/>
                  <a:pt x="606756" y="282975"/>
                  <a:pt x="603962" y="286048"/>
                </a:cubicBezTo>
                <a:cubicBezTo>
                  <a:pt x="601168" y="289122"/>
                  <a:pt x="600749" y="292754"/>
                  <a:pt x="602704" y="296945"/>
                </a:cubicBezTo>
                <a:cubicBezTo>
                  <a:pt x="604660" y="301136"/>
                  <a:pt x="603962" y="307143"/>
                  <a:pt x="600609" y="314966"/>
                </a:cubicBezTo>
                <a:lnTo>
                  <a:pt x="595580" y="324187"/>
                </a:lnTo>
                <a:cubicBezTo>
                  <a:pt x="595021" y="324187"/>
                  <a:pt x="594742" y="323348"/>
                  <a:pt x="594742" y="321672"/>
                </a:cubicBezTo>
                <a:cubicBezTo>
                  <a:pt x="594183" y="319437"/>
                  <a:pt x="593624" y="318319"/>
                  <a:pt x="593065" y="318319"/>
                </a:cubicBezTo>
                <a:cubicBezTo>
                  <a:pt x="592506" y="318319"/>
                  <a:pt x="590271" y="319996"/>
                  <a:pt x="586360" y="323348"/>
                </a:cubicBezTo>
                <a:cubicBezTo>
                  <a:pt x="581889" y="327819"/>
                  <a:pt x="580073" y="330752"/>
                  <a:pt x="580911" y="332149"/>
                </a:cubicBezTo>
                <a:cubicBezTo>
                  <a:pt x="581749" y="333546"/>
                  <a:pt x="581330" y="335921"/>
                  <a:pt x="579654" y="339274"/>
                </a:cubicBezTo>
                <a:cubicBezTo>
                  <a:pt x="575742" y="343186"/>
                  <a:pt x="572669" y="347796"/>
                  <a:pt x="570434" y="353104"/>
                </a:cubicBezTo>
                <a:cubicBezTo>
                  <a:pt x="568199" y="358413"/>
                  <a:pt x="567640" y="361347"/>
                  <a:pt x="568757" y="361906"/>
                </a:cubicBezTo>
                <a:cubicBezTo>
                  <a:pt x="571551" y="364141"/>
                  <a:pt x="571551" y="366236"/>
                  <a:pt x="568757" y="368192"/>
                </a:cubicBezTo>
                <a:cubicBezTo>
                  <a:pt x="565963" y="370148"/>
                  <a:pt x="564008" y="373780"/>
                  <a:pt x="562890" y="379089"/>
                </a:cubicBezTo>
                <a:cubicBezTo>
                  <a:pt x="561772" y="384397"/>
                  <a:pt x="560096" y="388868"/>
                  <a:pt x="557861" y="392500"/>
                </a:cubicBezTo>
                <a:cubicBezTo>
                  <a:pt x="555626" y="396132"/>
                  <a:pt x="554508" y="401301"/>
                  <a:pt x="554508" y="408007"/>
                </a:cubicBezTo>
                <a:cubicBezTo>
                  <a:pt x="555067" y="417506"/>
                  <a:pt x="553670" y="425329"/>
                  <a:pt x="550317" y="431476"/>
                </a:cubicBezTo>
                <a:cubicBezTo>
                  <a:pt x="547523" y="435947"/>
                  <a:pt x="546964" y="438461"/>
                  <a:pt x="548641" y="439020"/>
                </a:cubicBezTo>
                <a:cubicBezTo>
                  <a:pt x="548641" y="439579"/>
                  <a:pt x="548641" y="440277"/>
                  <a:pt x="548641" y="441115"/>
                </a:cubicBezTo>
                <a:cubicBezTo>
                  <a:pt x="548641" y="441954"/>
                  <a:pt x="548222" y="443211"/>
                  <a:pt x="547383" y="444887"/>
                </a:cubicBezTo>
                <a:cubicBezTo>
                  <a:pt x="546545" y="446564"/>
                  <a:pt x="545567" y="448520"/>
                  <a:pt x="544450" y="450755"/>
                </a:cubicBezTo>
                <a:cubicBezTo>
                  <a:pt x="539420" y="458019"/>
                  <a:pt x="536906" y="463747"/>
                  <a:pt x="536906" y="467938"/>
                </a:cubicBezTo>
                <a:cubicBezTo>
                  <a:pt x="536906" y="472129"/>
                  <a:pt x="535090" y="476180"/>
                  <a:pt x="531458" y="480092"/>
                </a:cubicBezTo>
                <a:cubicBezTo>
                  <a:pt x="527825" y="484003"/>
                  <a:pt x="526009" y="487216"/>
                  <a:pt x="526009" y="489731"/>
                </a:cubicBezTo>
                <a:cubicBezTo>
                  <a:pt x="526009" y="492246"/>
                  <a:pt x="525171" y="493503"/>
                  <a:pt x="523495" y="493503"/>
                </a:cubicBezTo>
                <a:cubicBezTo>
                  <a:pt x="521818" y="493503"/>
                  <a:pt x="520980" y="494900"/>
                  <a:pt x="520980" y="497694"/>
                </a:cubicBezTo>
                <a:cubicBezTo>
                  <a:pt x="520980" y="500488"/>
                  <a:pt x="517907" y="507752"/>
                  <a:pt x="511760" y="519487"/>
                </a:cubicBezTo>
                <a:cubicBezTo>
                  <a:pt x="503937" y="534016"/>
                  <a:pt x="499466" y="547427"/>
                  <a:pt x="498349" y="559721"/>
                </a:cubicBezTo>
                <a:cubicBezTo>
                  <a:pt x="497790" y="566985"/>
                  <a:pt x="492481" y="573691"/>
                  <a:pt x="482423" y="579838"/>
                </a:cubicBezTo>
                <a:cubicBezTo>
                  <a:pt x="476276" y="582632"/>
                  <a:pt x="473063" y="585845"/>
                  <a:pt x="472784" y="589477"/>
                </a:cubicBezTo>
                <a:cubicBezTo>
                  <a:pt x="472504" y="593109"/>
                  <a:pt x="470269" y="596881"/>
                  <a:pt x="466078" y="600793"/>
                </a:cubicBezTo>
                <a:cubicBezTo>
                  <a:pt x="461887" y="604704"/>
                  <a:pt x="459372" y="608476"/>
                  <a:pt x="458534" y="612108"/>
                </a:cubicBezTo>
                <a:cubicBezTo>
                  <a:pt x="457696" y="615740"/>
                  <a:pt x="453365" y="619373"/>
                  <a:pt x="445542" y="623005"/>
                </a:cubicBezTo>
                <a:cubicBezTo>
                  <a:pt x="437719" y="626637"/>
                  <a:pt x="431572" y="627336"/>
                  <a:pt x="427102" y="625100"/>
                </a:cubicBezTo>
                <a:cubicBezTo>
                  <a:pt x="423749" y="623983"/>
                  <a:pt x="420675" y="625519"/>
                  <a:pt x="417881" y="629710"/>
                </a:cubicBezTo>
                <a:cubicBezTo>
                  <a:pt x="415087" y="633901"/>
                  <a:pt x="412573" y="635997"/>
                  <a:pt x="410338" y="635997"/>
                </a:cubicBezTo>
                <a:cubicBezTo>
                  <a:pt x="407544" y="635997"/>
                  <a:pt x="405728" y="635019"/>
                  <a:pt x="404889" y="633063"/>
                </a:cubicBezTo>
                <a:cubicBezTo>
                  <a:pt x="404051" y="631107"/>
                  <a:pt x="404470" y="629571"/>
                  <a:pt x="406147" y="628453"/>
                </a:cubicBezTo>
                <a:cubicBezTo>
                  <a:pt x="408382" y="626218"/>
                  <a:pt x="408522" y="624681"/>
                  <a:pt x="406566" y="623843"/>
                </a:cubicBezTo>
                <a:cubicBezTo>
                  <a:pt x="404610" y="623005"/>
                  <a:pt x="403632" y="621608"/>
                  <a:pt x="403632" y="619652"/>
                </a:cubicBezTo>
                <a:cubicBezTo>
                  <a:pt x="403632" y="617696"/>
                  <a:pt x="401397" y="613505"/>
                  <a:pt x="396926" y="607079"/>
                </a:cubicBezTo>
                <a:cubicBezTo>
                  <a:pt x="392456" y="600653"/>
                  <a:pt x="390500" y="595624"/>
                  <a:pt x="391059" y="591991"/>
                </a:cubicBezTo>
                <a:cubicBezTo>
                  <a:pt x="391618" y="588359"/>
                  <a:pt x="387566" y="577602"/>
                  <a:pt x="378905" y="559721"/>
                </a:cubicBezTo>
                <a:cubicBezTo>
                  <a:pt x="370244" y="541839"/>
                  <a:pt x="364516" y="526752"/>
                  <a:pt x="361722" y="514458"/>
                </a:cubicBezTo>
                <a:cubicBezTo>
                  <a:pt x="358928" y="502164"/>
                  <a:pt x="356693" y="494621"/>
                  <a:pt x="355016" y="491827"/>
                </a:cubicBezTo>
                <a:cubicBezTo>
                  <a:pt x="350546" y="482886"/>
                  <a:pt x="351664" y="478415"/>
                  <a:pt x="358369" y="478415"/>
                </a:cubicBezTo>
                <a:cubicBezTo>
                  <a:pt x="362840" y="478415"/>
                  <a:pt x="365075" y="478834"/>
                  <a:pt x="365075" y="479673"/>
                </a:cubicBezTo>
                <a:cubicBezTo>
                  <a:pt x="365075" y="480511"/>
                  <a:pt x="370523" y="486797"/>
                  <a:pt x="381420" y="498532"/>
                </a:cubicBezTo>
                <a:cubicBezTo>
                  <a:pt x="392316" y="510267"/>
                  <a:pt x="399441" y="515855"/>
                  <a:pt x="402794" y="515296"/>
                </a:cubicBezTo>
                <a:cubicBezTo>
                  <a:pt x="408941" y="513061"/>
                  <a:pt x="414249" y="499370"/>
                  <a:pt x="418720" y="474224"/>
                </a:cubicBezTo>
                <a:cubicBezTo>
                  <a:pt x="419837" y="464166"/>
                  <a:pt x="421234" y="457181"/>
                  <a:pt x="422911" y="453269"/>
                </a:cubicBezTo>
                <a:cubicBezTo>
                  <a:pt x="423469" y="449917"/>
                  <a:pt x="423469" y="447961"/>
                  <a:pt x="422911" y="447402"/>
                </a:cubicBezTo>
                <a:cubicBezTo>
                  <a:pt x="422352" y="446843"/>
                  <a:pt x="420675" y="446564"/>
                  <a:pt x="417881" y="446564"/>
                </a:cubicBezTo>
                <a:cubicBezTo>
                  <a:pt x="408941" y="446564"/>
                  <a:pt x="406426" y="451314"/>
                  <a:pt x="410338" y="460813"/>
                </a:cubicBezTo>
                <a:cubicBezTo>
                  <a:pt x="415367" y="470872"/>
                  <a:pt x="412573" y="471710"/>
                  <a:pt x="401956" y="463328"/>
                </a:cubicBezTo>
                <a:cubicBezTo>
                  <a:pt x="399720" y="462210"/>
                  <a:pt x="396647" y="460534"/>
                  <a:pt x="392735" y="458299"/>
                </a:cubicBezTo>
                <a:cubicBezTo>
                  <a:pt x="381559" y="448240"/>
                  <a:pt x="373736" y="441535"/>
                  <a:pt x="369266" y="438182"/>
                </a:cubicBezTo>
                <a:cubicBezTo>
                  <a:pt x="364237" y="433711"/>
                  <a:pt x="357252" y="422815"/>
                  <a:pt x="348311" y="405492"/>
                </a:cubicBezTo>
                <a:cubicBezTo>
                  <a:pt x="342164" y="394316"/>
                  <a:pt x="336855" y="386493"/>
                  <a:pt x="332385" y="382022"/>
                </a:cubicBezTo>
                <a:lnTo>
                  <a:pt x="325679" y="374479"/>
                </a:lnTo>
                <a:lnTo>
                  <a:pt x="317297" y="397110"/>
                </a:lnTo>
                <a:cubicBezTo>
                  <a:pt x="302769" y="435667"/>
                  <a:pt x="289357" y="466401"/>
                  <a:pt x="277064" y="489312"/>
                </a:cubicBezTo>
                <a:cubicBezTo>
                  <a:pt x="271476" y="498812"/>
                  <a:pt x="261697" y="519767"/>
                  <a:pt x="247727" y="552177"/>
                </a:cubicBezTo>
                <a:cubicBezTo>
                  <a:pt x="230963" y="589058"/>
                  <a:pt x="219787" y="607498"/>
                  <a:pt x="214199" y="607498"/>
                </a:cubicBezTo>
                <a:cubicBezTo>
                  <a:pt x="213081" y="607498"/>
                  <a:pt x="212522" y="606381"/>
                  <a:pt x="212522" y="604145"/>
                </a:cubicBezTo>
                <a:cubicBezTo>
                  <a:pt x="212522" y="601910"/>
                  <a:pt x="211265" y="599815"/>
                  <a:pt x="208750" y="597859"/>
                </a:cubicBezTo>
                <a:cubicBezTo>
                  <a:pt x="206236" y="595903"/>
                  <a:pt x="204001" y="592830"/>
                  <a:pt x="202045" y="588639"/>
                </a:cubicBezTo>
                <a:cubicBezTo>
                  <a:pt x="200089" y="584448"/>
                  <a:pt x="197994" y="582352"/>
                  <a:pt x="195758" y="582352"/>
                </a:cubicBezTo>
                <a:cubicBezTo>
                  <a:pt x="193523" y="582352"/>
                  <a:pt x="191847" y="580676"/>
                  <a:pt x="190729" y="577323"/>
                </a:cubicBezTo>
                <a:cubicBezTo>
                  <a:pt x="189612" y="573970"/>
                  <a:pt x="186538" y="572294"/>
                  <a:pt x="181509" y="572294"/>
                </a:cubicBezTo>
                <a:cubicBezTo>
                  <a:pt x="178715" y="572294"/>
                  <a:pt x="177039" y="571735"/>
                  <a:pt x="176480" y="570617"/>
                </a:cubicBezTo>
                <a:cubicBezTo>
                  <a:pt x="175921" y="569500"/>
                  <a:pt x="175642" y="566426"/>
                  <a:pt x="175642" y="561397"/>
                </a:cubicBezTo>
                <a:cubicBezTo>
                  <a:pt x="175642" y="553574"/>
                  <a:pt x="174803" y="549104"/>
                  <a:pt x="173127" y="547986"/>
                </a:cubicBezTo>
                <a:cubicBezTo>
                  <a:pt x="171451" y="546868"/>
                  <a:pt x="170333" y="543655"/>
                  <a:pt x="169774" y="538347"/>
                </a:cubicBezTo>
                <a:cubicBezTo>
                  <a:pt x="169215" y="533038"/>
                  <a:pt x="168377" y="529965"/>
                  <a:pt x="167260" y="529126"/>
                </a:cubicBezTo>
                <a:cubicBezTo>
                  <a:pt x="166142" y="528288"/>
                  <a:pt x="166980" y="525355"/>
                  <a:pt x="169774" y="520325"/>
                </a:cubicBezTo>
                <a:cubicBezTo>
                  <a:pt x="172568" y="515296"/>
                  <a:pt x="174105" y="512223"/>
                  <a:pt x="174384" y="511105"/>
                </a:cubicBezTo>
                <a:cubicBezTo>
                  <a:pt x="174664" y="509988"/>
                  <a:pt x="178016" y="504400"/>
                  <a:pt x="184443" y="494341"/>
                </a:cubicBezTo>
                <a:cubicBezTo>
                  <a:pt x="190869" y="484283"/>
                  <a:pt x="194082" y="478555"/>
                  <a:pt x="194082" y="477158"/>
                </a:cubicBezTo>
                <a:cubicBezTo>
                  <a:pt x="194082" y="475761"/>
                  <a:pt x="197714" y="468497"/>
                  <a:pt x="204979" y="455365"/>
                </a:cubicBezTo>
                <a:cubicBezTo>
                  <a:pt x="212243" y="442233"/>
                  <a:pt x="216993" y="432733"/>
                  <a:pt x="219228" y="426866"/>
                </a:cubicBezTo>
                <a:cubicBezTo>
                  <a:pt x="221463" y="420999"/>
                  <a:pt x="224816" y="414572"/>
                  <a:pt x="229286" y="407587"/>
                </a:cubicBezTo>
                <a:cubicBezTo>
                  <a:pt x="233757" y="400602"/>
                  <a:pt x="237948" y="392919"/>
                  <a:pt x="241859" y="384537"/>
                </a:cubicBezTo>
                <a:cubicBezTo>
                  <a:pt x="245771" y="376155"/>
                  <a:pt x="249124" y="369589"/>
                  <a:pt x="251918" y="364839"/>
                </a:cubicBezTo>
                <a:cubicBezTo>
                  <a:pt x="254712" y="360089"/>
                  <a:pt x="256109" y="356038"/>
                  <a:pt x="256109" y="352685"/>
                </a:cubicBezTo>
                <a:cubicBezTo>
                  <a:pt x="256109" y="349333"/>
                  <a:pt x="256947" y="347097"/>
                  <a:pt x="258623" y="345980"/>
                </a:cubicBezTo>
                <a:cubicBezTo>
                  <a:pt x="260300" y="344862"/>
                  <a:pt x="261138" y="343605"/>
                  <a:pt x="261138" y="342208"/>
                </a:cubicBezTo>
                <a:cubicBezTo>
                  <a:pt x="261138" y="340811"/>
                  <a:pt x="257366" y="341789"/>
                  <a:pt x="249822" y="345142"/>
                </a:cubicBezTo>
                <a:cubicBezTo>
                  <a:pt x="242278" y="348494"/>
                  <a:pt x="236690" y="350171"/>
                  <a:pt x="233058" y="350171"/>
                </a:cubicBezTo>
                <a:cubicBezTo>
                  <a:pt x="229426" y="350171"/>
                  <a:pt x="226772" y="351707"/>
                  <a:pt x="225095" y="354781"/>
                </a:cubicBezTo>
                <a:cubicBezTo>
                  <a:pt x="223419" y="357854"/>
                  <a:pt x="216294" y="362604"/>
                  <a:pt x="203721" y="369030"/>
                </a:cubicBezTo>
                <a:cubicBezTo>
                  <a:pt x="191148" y="375456"/>
                  <a:pt x="174524" y="384677"/>
                  <a:pt x="153848" y="396691"/>
                </a:cubicBezTo>
                <a:cubicBezTo>
                  <a:pt x="133173" y="408705"/>
                  <a:pt x="123114" y="416947"/>
                  <a:pt x="123673" y="421418"/>
                </a:cubicBezTo>
                <a:cubicBezTo>
                  <a:pt x="123673" y="422535"/>
                  <a:pt x="123394" y="423653"/>
                  <a:pt x="122835" y="424771"/>
                </a:cubicBezTo>
                <a:cubicBezTo>
                  <a:pt x="122276" y="425888"/>
                  <a:pt x="121717" y="426168"/>
                  <a:pt x="121159" y="425609"/>
                </a:cubicBezTo>
                <a:cubicBezTo>
                  <a:pt x="119482" y="425050"/>
                  <a:pt x="113196" y="423793"/>
                  <a:pt x="102299" y="421837"/>
                </a:cubicBezTo>
                <a:cubicBezTo>
                  <a:pt x="91403" y="419881"/>
                  <a:pt x="84837" y="417925"/>
                  <a:pt x="82601" y="415969"/>
                </a:cubicBezTo>
                <a:cubicBezTo>
                  <a:pt x="80366" y="414014"/>
                  <a:pt x="75058" y="413315"/>
                  <a:pt x="66676" y="413874"/>
                </a:cubicBezTo>
                <a:cubicBezTo>
                  <a:pt x="60529" y="414992"/>
                  <a:pt x="56478" y="415131"/>
                  <a:pt x="54522" y="414293"/>
                </a:cubicBezTo>
                <a:cubicBezTo>
                  <a:pt x="52566" y="413455"/>
                  <a:pt x="49353" y="411080"/>
                  <a:pt x="44882" y="407168"/>
                </a:cubicBezTo>
                <a:cubicBezTo>
                  <a:pt x="38177" y="402139"/>
                  <a:pt x="32589" y="398786"/>
                  <a:pt x="28118" y="397110"/>
                </a:cubicBezTo>
                <a:cubicBezTo>
                  <a:pt x="14148" y="393757"/>
                  <a:pt x="7163" y="390125"/>
                  <a:pt x="7163" y="386213"/>
                </a:cubicBezTo>
                <a:cubicBezTo>
                  <a:pt x="7163" y="383978"/>
                  <a:pt x="6046" y="382022"/>
                  <a:pt x="3811" y="380346"/>
                </a:cubicBezTo>
                <a:cubicBezTo>
                  <a:pt x="1017" y="379228"/>
                  <a:pt x="-241" y="376993"/>
                  <a:pt x="39" y="373640"/>
                </a:cubicBezTo>
                <a:cubicBezTo>
                  <a:pt x="318" y="370288"/>
                  <a:pt x="2134" y="366935"/>
                  <a:pt x="5487" y="363582"/>
                </a:cubicBezTo>
                <a:cubicBezTo>
                  <a:pt x="8840" y="360229"/>
                  <a:pt x="11913" y="358553"/>
                  <a:pt x="14707" y="358553"/>
                </a:cubicBezTo>
                <a:cubicBezTo>
                  <a:pt x="28677" y="357994"/>
                  <a:pt x="46559" y="351847"/>
                  <a:pt x="68352" y="340112"/>
                </a:cubicBezTo>
                <a:cubicBezTo>
                  <a:pt x="113615" y="316084"/>
                  <a:pt x="145187" y="299599"/>
                  <a:pt x="163069" y="290659"/>
                </a:cubicBezTo>
                <a:cubicBezTo>
                  <a:pt x="174245" y="285629"/>
                  <a:pt x="180950" y="282277"/>
                  <a:pt x="183185" y="280600"/>
                </a:cubicBezTo>
                <a:cubicBezTo>
                  <a:pt x="187656" y="278365"/>
                  <a:pt x="195060" y="275152"/>
                  <a:pt x="205398" y="270961"/>
                </a:cubicBezTo>
                <a:cubicBezTo>
                  <a:pt x="215736" y="266770"/>
                  <a:pt x="221184" y="264814"/>
                  <a:pt x="221743" y="265093"/>
                </a:cubicBezTo>
                <a:cubicBezTo>
                  <a:pt x="222301" y="265373"/>
                  <a:pt x="224257" y="263836"/>
                  <a:pt x="227610" y="260483"/>
                </a:cubicBezTo>
                <a:cubicBezTo>
                  <a:pt x="230963" y="257131"/>
                  <a:pt x="233617" y="255454"/>
                  <a:pt x="235573" y="255454"/>
                </a:cubicBezTo>
                <a:cubicBezTo>
                  <a:pt x="237529" y="255454"/>
                  <a:pt x="241859" y="253778"/>
                  <a:pt x="248565" y="250425"/>
                </a:cubicBezTo>
                <a:cubicBezTo>
                  <a:pt x="255271" y="247072"/>
                  <a:pt x="260440" y="245396"/>
                  <a:pt x="264072" y="245396"/>
                </a:cubicBezTo>
                <a:cubicBezTo>
                  <a:pt x="267704" y="245396"/>
                  <a:pt x="270218" y="244697"/>
                  <a:pt x="271615" y="243300"/>
                </a:cubicBezTo>
                <a:cubicBezTo>
                  <a:pt x="273012" y="241903"/>
                  <a:pt x="279578" y="239249"/>
                  <a:pt x="291313" y="235337"/>
                </a:cubicBezTo>
                <a:cubicBezTo>
                  <a:pt x="300813" y="231985"/>
                  <a:pt x="306960" y="228492"/>
                  <a:pt x="309754" y="224860"/>
                </a:cubicBezTo>
                <a:cubicBezTo>
                  <a:pt x="312548" y="221228"/>
                  <a:pt x="318136" y="209353"/>
                  <a:pt x="326518" y="189236"/>
                </a:cubicBezTo>
                <a:cubicBezTo>
                  <a:pt x="332106" y="175825"/>
                  <a:pt x="336017" y="166884"/>
                  <a:pt x="338252" y="162414"/>
                </a:cubicBezTo>
                <a:cubicBezTo>
                  <a:pt x="340488" y="157944"/>
                  <a:pt x="341605" y="153613"/>
                  <a:pt x="341605" y="149422"/>
                </a:cubicBezTo>
                <a:cubicBezTo>
                  <a:pt x="341605" y="145231"/>
                  <a:pt x="342443" y="142577"/>
                  <a:pt x="344120" y="141459"/>
                </a:cubicBezTo>
                <a:cubicBezTo>
                  <a:pt x="345796" y="140341"/>
                  <a:pt x="346634" y="138944"/>
                  <a:pt x="346634" y="137268"/>
                </a:cubicBezTo>
                <a:cubicBezTo>
                  <a:pt x="346634" y="135033"/>
                  <a:pt x="350406" y="126232"/>
                  <a:pt x="357950" y="110865"/>
                </a:cubicBezTo>
                <a:cubicBezTo>
                  <a:pt x="365494" y="95498"/>
                  <a:pt x="371501" y="84322"/>
                  <a:pt x="375971" y="77337"/>
                </a:cubicBezTo>
                <a:cubicBezTo>
                  <a:pt x="380442" y="70352"/>
                  <a:pt x="386309" y="58337"/>
                  <a:pt x="393574" y="41294"/>
                </a:cubicBezTo>
                <a:cubicBezTo>
                  <a:pt x="400838" y="24251"/>
                  <a:pt x="404470" y="14053"/>
                  <a:pt x="404470" y="10700"/>
                </a:cubicBezTo>
                <a:cubicBezTo>
                  <a:pt x="404470" y="7906"/>
                  <a:pt x="405029" y="5391"/>
                  <a:pt x="406147" y="3156"/>
                </a:cubicBezTo>
                <a:cubicBezTo>
                  <a:pt x="407823" y="921"/>
                  <a:pt x="410058" y="-127"/>
                  <a:pt x="412852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atin typeface="庞门正道粗书体" panose="02010600030101010101" pitchFamily="2" charset="-122"/>
              <a:ea typeface="庞门正道粗书体" panose="02010600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219ABBE-8891-4C34-8EB8-90138ADF216A}"/>
              </a:ext>
            </a:extLst>
          </p:cNvPr>
          <p:cNvSpPr txBox="1"/>
          <p:nvPr/>
        </p:nvSpPr>
        <p:spPr>
          <a:xfrm>
            <a:off x="7059271" y="4642993"/>
            <a:ext cx="1308615" cy="1459614"/>
          </a:xfrm>
          <a:custGeom>
            <a:avLst/>
            <a:gdLst/>
            <a:ahLst/>
            <a:cxnLst/>
            <a:rect l="l" t="t" r="r" b="b"/>
            <a:pathLst>
              <a:path w="590133" h="658228">
                <a:moveTo>
                  <a:pt x="37468" y="587819"/>
                </a:moveTo>
                <a:cubicBezTo>
                  <a:pt x="35791" y="587819"/>
                  <a:pt x="34953" y="588657"/>
                  <a:pt x="34953" y="590333"/>
                </a:cubicBezTo>
                <a:cubicBezTo>
                  <a:pt x="34953" y="592010"/>
                  <a:pt x="35791" y="592289"/>
                  <a:pt x="37468" y="591172"/>
                </a:cubicBezTo>
                <a:cubicBezTo>
                  <a:pt x="39144" y="590054"/>
                  <a:pt x="39982" y="589216"/>
                  <a:pt x="39982" y="588657"/>
                </a:cubicBezTo>
                <a:cubicBezTo>
                  <a:pt x="39982" y="588098"/>
                  <a:pt x="39144" y="587819"/>
                  <a:pt x="37468" y="587819"/>
                </a:cubicBezTo>
                <a:close/>
                <a:moveTo>
                  <a:pt x="303910" y="31"/>
                </a:moveTo>
                <a:cubicBezTo>
                  <a:pt x="304818" y="171"/>
                  <a:pt x="305971" y="799"/>
                  <a:pt x="307368" y="1917"/>
                </a:cubicBezTo>
                <a:cubicBezTo>
                  <a:pt x="310162" y="4152"/>
                  <a:pt x="315191" y="6108"/>
                  <a:pt x="322456" y="7784"/>
                </a:cubicBezTo>
                <a:cubicBezTo>
                  <a:pt x="328044" y="8343"/>
                  <a:pt x="333073" y="10020"/>
                  <a:pt x="337543" y="12814"/>
                </a:cubicBezTo>
                <a:cubicBezTo>
                  <a:pt x="342014" y="15607"/>
                  <a:pt x="343969" y="18402"/>
                  <a:pt x="343411" y="21196"/>
                </a:cubicBezTo>
                <a:cubicBezTo>
                  <a:pt x="342852" y="22872"/>
                  <a:pt x="344389" y="25247"/>
                  <a:pt x="348021" y="28320"/>
                </a:cubicBezTo>
                <a:cubicBezTo>
                  <a:pt x="351653" y="31394"/>
                  <a:pt x="355145" y="32930"/>
                  <a:pt x="358498" y="32930"/>
                </a:cubicBezTo>
                <a:cubicBezTo>
                  <a:pt x="360733" y="32930"/>
                  <a:pt x="361991" y="33349"/>
                  <a:pt x="362270" y="34188"/>
                </a:cubicBezTo>
                <a:cubicBezTo>
                  <a:pt x="362549" y="35026"/>
                  <a:pt x="362130" y="37121"/>
                  <a:pt x="361013" y="40474"/>
                </a:cubicBezTo>
                <a:cubicBezTo>
                  <a:pt x="359336" y="44945"/>
                  <a:pt x="360035" y="49834"/>
                  <a:pt x="363108" y="55143"/>
                </a:cubicBezTo>
                <a:cubicBezTo>
                  <a:pt x="366182" y="60451"/>
                  <a:pt x="367020" y="64223"/>
                  <a:pt x="365623" y="66458"/>
                </a:cubicBezTo>
                <a:cubicBezTo>
                  <a:pt x="364226" y="68694"/>
                  <a:pt x="364366" y="70929"/>
                  <a:pt x="366042" y="73164"/>
                </a:cubicBezTo>
                <a:cubicBezTo>
                  <a:pt x="366601" y="74840"/>
                  <a:pt x="364785" y="76656"/>
                  <a:pt x="360594" y="78612"/>
                </a:cubicBezTo>
                <a:cubicBezTo>
                  <a:pt x="356403" y="80568"/>
                  <a:pt x="345087" y="84619"/>
                  <a:pt x="326647" y="90766"/>
                </a:cubicBezTo>
                <a:cubicBezTo>
                  <a:pt x="307089" y="96354"/>
                  <a:pt x="293817" y="102361"/>
                  <a:pt x="286832" y="108787"/>
                </a:cubicBezTo>
                <a:cubicBezTo>
                  <a:pt x="279847" y="115214"/>
                  <a:pt x="274958" y="118147"/>
                  <a:pt x="272164" y="117589"/>
                </a:cubicBezTo>
                <a:cubicBezTo>
                  <a:pt x="270487" y="116471"/>
                  <a:pt x="269649" y="116471"/>
                  <a:pt x="269649" y="117589"/>
                </a:cubicBezTo>
                <a:cubicBezTo>
                  <a:pt x="269090" y="119824"/>
                  <a:pt x="272443" y="125132"/>
                  <a:pt x="279707" y="133514"/>
                </a:cubicBezTo>
                <a:cubicBezTo>
                  <a:pt x="300383" y="157543"/>
                  <a:pt x="305692" y="190233"/>
                  <a:pt x="295633" y="231584"/>
                </a:cubicBezTo>
                <a:cubicBezTo>
                  <a:pt x="293398" y="238848"/>
                  <a:pt x="292839" y="243039"/>
                  <a:pt x="293957" y="244157"/>
                </a:cubicBezTo>
                <a:cubicBezTo>
                  <a:pt x="295074" y="245274"/>
                  <a:pt x="298287" y="244855"/>
                  <a:pt x="303596" y="242899"/>
                </a:cubicBezTo>
                <a:cubicBezTo>
                  <a:pt x="308905" y="240944"/>
                  <a:pt x="316309" y="239128"/>
                  <a:pt x="325808" y="237451"/>
                </a:cubicBezTo>
                <a:cubicBezTo>
                  <a:pt x="335308" y="235775"/>
                  <a:pt x="340058" y="233400"/>
                  <a:pt x="340058" y="230326"/>
                </a:cubicBezTo>
                <a:cubicBezTo>
                  <a:pt x="340058" y="227253"/>
                  <a:pt x="338661" y="224599"/>
                  <a:pt x="335867" y="222364"/>
                </a:cubicBezTo>
                <a:cubicBezTo>
                  <a:pt x="333632" y="220687"/>
                  <a:pt x="332095" y="218173"/>
                  <a:pt x="331257" y="214820"/>
                </a:cubicBezTo>
                <a:cubicBezTo>
                  <a:pt x="330419" y="211467"/>
                  <a:pt x="331117" y="209511"/>
                  <a:pt x="333352" y="208952"/>
                </a:cubicBezTo>
                <a:cubicBezTo>
                  <a:pt x="335587" y="208394"/>
                  <a:pt x="342153" y="209930"/>
                  <a:pt x="353050" y="213562"/>
                </a:cubicBezTo>
                <a:cubicBezTo>
                  <a:pt x="363947" y="217195"/>
                  <a:pt x="373586" y="219011"/>
                  <a:pt x="381968" y="219011"/>
                </a:cubicBezTo>
                <a:cubicBezTo>
                  <a:pt x="395379" y="220128"/>
                  <a:pt x="409489" y="224319"/>
                  <a:pt x="424297" y="231584"/>
                </a:cubicBezTo>
                <a:cubicBezTo>
                  <a:pt x="439105" y="238848"/>
                  <a:pt x="449583" y="246951"/>
                  <a:pt x="455729" y="255892"/>
                </a:cubicBezTo>
                <a:cubicBezTo>
                  <a:pt x="457965" y="259803"/>
                  <a:pt x="459222" y="265531"/>
                  <a:pt x="459501" y="273075"/>
                </a:cubicBezTo>
                <a:cubicBezTo>
                  <a:pt x="459781" y="280618"/>
                  <a:pt x="458803" y="284949"/>
                  <a:pt x="456568" y="286067"/>
                </a:cubicBezTo>
                <a:cubicBezTo>
                  <a:pt x="453774" y="287184"/>
                  <a:pt x="452377" y="289420"/>
                  <a:pt x="452377" y="292772"/>
                </a:cubicBezTo>
                <a:cubicBezTo>
                  <a:pt x="452377" y="296684"/>
                  <a:pt x="443156" y="299478"/>
                  <a:pt x="424716" y="301154"/>
                </a:cubicBezTo>
                <a:cubicBezTo>
                  <a:pt x="417452" y="302272"/>
                  <a:pt x="403621" y="305345"/>
                  <a:pt x="383225" y="310375"/>
                </a:cubicBezTo>
                <a:cubicBezTo>
                  <a:pt x="362829" y="315404"/>
                  <a:pt x="351793" y="317779"/>
                  <a:pt x="350116" y="317499"/>
                </a:cubicBezTo>
                <a:cubicBezTo>
                  <a:pt x="348440" y="317220"/>
                  <a:pt x="345366" y="318058"/>
                  <a:pt x="340896" y="320014"/>
                </a:cubicBezTo>
                <a:cubicBezTo>
                  <a:pt x="336426" y="321970"/>
                  <a:pt x="333911" y="322948"/>
                  <a:pt x="333352" y="322948"/>
                </a:cubicBezTo>
                <a:cubicBezTo>
                  <a:pt x="327205" y="321271"/>
                  <a:pt x="324411" y="322109"/>
                  <a:pt x="324970" y="325462"/>
                </a:cubicBezTo>
                <a:cubicBezTo>
                  <a:pt x="324970" y="329374"/>
                  <a:pt x="328882" y="336918"/>
                  <a:pt x="336705" y="348094"/>
                </a:cubicBezTo>
                <a:cubicBezTo>
                  <a:pt x="344528" y="359270"/>
                  <a:pt x="355984" y="377989"/>
                  <a:pt x="371071" y="404253"/>
                </a:cubicBezTo>
                <a:cubicBezTo>
                  <a:pt x="386159" y="430517"/>
                  <a:pt x="400129" y="452310"/>
                  <a:pt x="412981" y="469633"/>
                </a:cubicBezTo>
                <a:cubicBezTo>
                  <a:pt x="424157" y="484161"/>
                  <a:pt x="432120" y="493242"/>
                  <a:pt x="436870" y="496874"/>
                </a:cubicBezTo>
                <a:cubicBezTo>
                  <a:pt x="441620" y="500506"/>
                  <a:pt x="454332" y="507072"/>
                  <a:pt x="475008" y="516572"/>
                </a:cubicBezTo>
                <a:cubicBezTo>
                  <a:pt x="497919" y="526630"/>
                  <a:pt x="514962" y="534733"/>
                  <a:pt x="526138" y="540880"/>
                </a:cubicBezTo>
                <a:cubicBezTo>
                  <a:pt x="535079" y="546468"/>
                  <a:pt x="540667" y="549262"/>
                  <a:pt x="542902" y="549262"/>
                </a:cubicBezTo>
                <a:cubicBezTo>
                  <a:pt x="545137" y="549262"/>
                  <a:pt x="546255" y="549960"/>
                  <a:pt x="546255" y="551357"/>
                </a:cubicBezTo>
                <a:cubicBezTo>
                  <a:pt x="546255" y="552754"/>
                  <a:pt x="550446" y="555967"/>
                  <a:pt x="558828" y="560996"/>
                </a:cubicBezTo>
                <a:cubicBezTo>
                  <a:pt x="567210" y="566026"/>
                  <a:pt x="572099" y="570915"/>
                  <a:pt x="573497" y="575665"/>
                </a:cubicBezTo>
                <a:cubicBezTo>
                  <a:pt x="574893" y="580415"/>
                  <a:pt x="577268" y="585863"/>
                  <a:pt x="580621" y="592010"/>
                </a:cubicBezTo>
                <a:cubicBezTo>
                  <a:pt x="586768" y="602627"/>
                  <a:pt x="587047" y="607936"/>
                  <a:pt x="581459" y="607936"/>
                </a:cubicBezTo>
                <a:cubicBezTo>
                  <a:pt x="580901" y="607936"/>
                  <a:pt x="580062" y="607936"/>
                  <a:pt x="578945" y="607936"/>
                </a:cubicBezTo>
                <a:cubicBezTo>
                  <a:pt x="575592" y="607377"/>
                  <a:pt x="573776" y="607936"/>
                  <a:pt x="573497" y="609612"/>
                </a:cubicBezTo>
                <a:cubicBezTo>
                  <a:pt x="573217" y="611288"/>
                  <a:pt x="574754" y="613524"/>
                  <a:pt x="578107" y="616318"/>
                </a:cubicBezTo>
                <a:cubicBezTo>
                  <a:pt x="581459" y="619112"/>
                  <a:pt x="583136" y="621207"/>
                  <a:pt x="583136" y="622604"/>
                </a:cubicBezTo>
                <a:cubicBezTo>
                  <a:pt x="583136" y="624001"/>
                  <a:pt x="584253" y="625817"/>
                  <a:pt x="586489" y="628052"/>
                </a:cubicBezTo>
                <a:cubicBezTo>
                  <a:pt x="592077" y="634758"/>
                  <a:pt x="591238" y="638949"/>
                  <a:pt x="583974" y="640625"/>
                </a:cubicBezTo>
                <a:cubicBezTo>
                  <a:pt x="580062" y="641184"/>
                  <a:pt x="575871" y="641184"/>
                  <a:pt x="571401" y="640625"/>
                </a:cubicBezTo>
                <a:cubicBezTo>
                  <a:pt x="564137" y="639508"/>
                  <a:pt x="560504" y="640346"/>
                  <a:pt x="560504" y="643140"/>
                </a:cubicBezTo>
                <a:cubicBezTo>
                  <a:pt x="560504" y="643699"/>
                  <a:pt x="561203" y="644677"/>
                  <a:pt x="562600" y="646074"/>
                </a:cubicBezTo>
                <a:cubicBezTo>
                  <a:pt x="563997" y="647471"/>
                  <a:pt x="564695" y="648728"/>
                  <a:pt x="564695" y="649846"/>
                </a:cubicBezTo>
                <a:lnTo>
                  <a:pt x="559666" y="648169"/>
                </a:lnTo>
                <a:cubicBezTo>
                  <a:pt x="555196" y="647052"/>
                  <a:pt x="549608" y="645655"/>
                  <a:pt x="542902" y="643978"/>
                </a:cubicBezTo>
                <a:cubicBezTo>
                  <a:pt x="536197" y="642302"/>
                  <a:pt x="528653" y="640346"/>
                  <a:pt x="520271" y="638111"/>
                </a:cubicBezTo>
                <a:cubicBezTo>
                  <a:pt x="496242" y="631405"/>
                  <a:pt x="478920" y="627214"/>
                  <a:pt x="468302" y="625538"/>
                </a:cubicBezTo>
                <a:cubicBezTo>
                  <a:pt x="464391" y="624420"/>
                  <a:pt x="461038" y="623303"/>
                  <a:pt x="458244" y="622185"/>
                </a:cubicBezTo>
                <a:cubicBezTo>
                  <a:pt x="456568" y="621626"/>
                  <a:pt x="455171" y="621766"/>
                  <a:pt x="454053" y="622604"/>
                </a:cubicBezTo>
                <a:cubicBezTo>
                  <a:pt x="452935" y="623442"/>
                  <a:pt x="452656" y="624420"/>
                  <a:pt x="453215" y="625538"/>
                </a:cubicBezTo>
                <a:cubicBezTo>
                  <a:pt x="454332" y="628891"/>
                  <a:pt x="446789" y="626376"/>
                  <a:pt x="430583" y="617994"/>
                </a:cubicBezTo>
                <a:cubicBezTo>
                  <a:pt x="421643" y="614082"/>
                  <a:pt x="414937" y="608494"/>
                  <a:pt x="410467" y="601230"/>
                </a:cubicBezTo>
                <a:cubicBezTo>
                  <a:pt x="386438" y="568261"/>
                  <a:pt x="372189" y="549541"/>
                  <a:pt x="367718" y="545071"/>
                </a:cubicBezTo>
                <a:cubicBezTo>
                  <a:pt x="357660" y="534453"/>
                  <a:pt x="346205" y="515734"/>
                  <a:pt x="333352" y="488911"/>
                </a:cubicBezTo>
                <a:cubicBezTo>
                  <a:pt x="328882" y="477735"/>
                  <a:pt x="325669" y="471309"/>
                  <a:pt x="323713" y="469633"/>
                </a:cubicBezTo>
                <a:cubicBezTo>
                  <a:pt x="321757" y="467956"/>
                  <a:pt x="316309" y="458736"/>
                  <a:pt x="307368" y="441972"/>
                </a:cubicBezTo>
                <a:cubicBezTo>
                  <a:pt x="282781" y="395033"/>
                  <a:pt x="269090" y="370446"/>
                  <a:pt x="266296" y="368210"/>
                </a:cubicBezTo>
                <a:lnTo>
                  <a:pt x="262105" y="374916"/>
                </a:lnTo>
                <a:cubicBezTo>
                  <a:pt x="260988" y="376592"/>
                  <a:pt x="260149" y="378828"/>
                  <a:pt x="259591" y="381622"/>
                </a:cubicBezTo>
                <a:cubicBezTo>
                  <a:pt x="254003" y="397268"/>
                  <a:pt x="242827" y="425767"/>
                  <a:pt x="226063" y="467118"/>
                </a:cubicBezTo>
                <a:cubicBezTo>
                  <a:pt x="209299" y="508469"/>
                  <a:pt x="200358" y="529983"/>
                  <a:pt x="199240" y="531659"/>
                </a:cubicBezTo>
                <a:cubicBezTo>
                  <a:pt x="197005" y="533895"/>
                  <a:pt x="195887" y="535850"/>
                  <a:pt x="195887" y="537527"/>
                </a:cubicBezTo>
                <a:cubicBezTo>
                  <a:pt x="195887" y="541438"/>
                  <a:pt x="189461" y="551217"/>
                  <a:pt x="176609" y="566864"/>
                </a:cubicBezTo>
                <a:cubicBezTo>
                  <a:pt x="163756" y="582510"/>
                  <a:pt x="155933" y="590333"/>
                  <a:pt x="153139" y="590333"/>
                </a:cubicBezTo>
                <a:cubicBezTo>
                  <a:pt x="150904" y="590333"/>
                  <a:pt x="149507" y="592010"/>
                  <a:pt x="148948" y="595363"/>
                </a:cubicBezTo>
                <a:cubicBezTo>
                  <a:pt x="148389" y="598715"/>
                  <a:pt x="146853" y="600392"/>
                  <a:pt x="144338" y="600392"/>
                </a:cubicBezTo>
                <a:cubicBezTo>
                  <a:pt x="141823" y="600392"/>
                  <a:pt x="138331" y="602348"/>
                  <a:pt x="133861" y="606259"/>
                </a:cubicBezTo>
                <a:cubicBezTo>
                  <a:pt x="129390" y="610171"/>
                  <a:pt x="126736" y="611707"/>
                  <a:pt x="125898" y="610869"/>
                </a:cubicBezTo>
                <a:cubicBezTo>
                  <a:pt x="125060" y="610031"/>
                  <a:pt x="120729" y="613384"/>
                  <a:pt x="112906" y="620928"/>
                </a:cubicBezTo>
                <a:cubicBezTo>
                  <a:pt x="105082" y="628471"/>
                  <a:pt x="100193" y="632243"/>
                  <a:pt x="98237" y="632243"/>
                </a:cubicBezTo>
                <a:cubicBezTo>
                  <a:pt x="96281" y="632243"/>
                  <a:pt x="92789" y="634618"/>
                  <a:pt x="87760" y="639368"/>
                </a:cubicBezTo>
                <a:cubicBezTo>
                  <a:pt x="82730" y="644118"/>
                  <a:pt x="78959" y="646493"/>
                  <a:pt x="76444" y="646493"/>
                </a:cubicBezTo>
                <a:cubicBezTo>
                  <a:pt x="73929" y="646493"/>
                  <a:pt x="71834" y="647331"/>
                  <a:pt x="70157" y="649007"/>
                </a:cubicBezTo>
                <a:cubicBezTo>
                  <a:pt x="68481" y="650684"/>
                  <a:pt x="64569" y="652360"/>
                  <a:pt x="58423" y="654037"/>
                </a:cubicBezTo>
                <a:lnTo>
                  <a:pt x="47526" y="658228"/>
                </a:lnTo>
                <a:lnTo>
                  <a:pt x="41659" y="640625"/>
                </a:lnTo>
                <a:cubicBezTo>
                  <a:pt x="37188" y="629449"/>
                  <a:pt x="34953" y="622883"/>
                  <a:pt x="34953" y="620928"/>
                </a:cubicBezTo>
                <a:cubicBezTo>
                  <a:pt x="34953" y="618972"/>
                  <a:pt x="33556" y="616038"/>
                  <a:pt x="30762" y="612127"/>
                </a:cubicBezTo>
                <a:cubicBezTo>
                  <a:pt x="25174" y="605421"/>
                  <a:pt x="24056" y="600112"/>
                  <a:pt x="27409" y="596201"/>
                </a:cubicBezTo>
                <a:cubicBezTo>
                  <a:pt x="27968" y="595642"/>
                  <a:pt x="29086" y="595642"/>
                  <a:pt x="30762" y="596201"/>
                </a:cubicBezTo>
                <a:cubicBezTo>
                  <a:pt x="31321" y="597318"/>
                  <a:pt x="31880" y="597458"/>
                  <a:pt x="32438" y="596620"/>
                </a:cubicBezTo>
                <a:cubicBezTo>
                  <a:pt x="32997" y="595782"/>
                  <a:pt x="33277" y="594804"/>
                  <a:pt x="33277" y="593686"/>
                </a:cubicBezTo>
                <a:cubicBezTo>
                  <a:pt x="33277" y="590333"/>
                  <a:pt x="34394" y="587260"/>
                  <a:pt x="36629" y="584466"/>
                </a:cubicBezTo>
                <a:cubicBezTo>
                  <a:pt x="38865" y="581672"/>
                  <a:pt x="39703" y="579716"/>
                  <a:pt x="39144" y="578599"/>
                </a:cubicBezTo>
                <a:cubicBezTo>
                  <a:pt x="38585" y="577481"/>
                  <a:pt x="38725" y="576503"/>
                  <a:pt x="39563" y="575665"/>
                </a:cubicBezTo>
                <a:cubicBezTo>
                  <a:pt x="40401" y="574827"/>
                  <a:pt x="41938" y="574128"/>
                  <a:pt x="44173" y="573569"/>
                </a:cubicBezTo>
                <a:cubicBezTo>
                  <a:pt x="50320" y="570217"/>
                  <a:pt x="50879" y="567143"/>
                  <a:pt x="45850" y="564349"/>
                </a:cubicBezTo>
                <a:cubicBezTo>
                  <a:pt x="43056" y="563790"/>
                  <a:pt x="43195" y="561555"/>
                  <a:pt x="46269" y="557644"/>
                </a:cubicBezTo>
                <a:cubicBezTo>
                  <a:pt x="49342" y="553732"/>
                  <a:pt x="52136" y="552195"/>
                  <a:pt x="54651" y="553033"/>
                </a:cubicBezTo>
                <a:cubicBezTo>
                  <a:pt x="57165" y="553872"/>
                  <a:pt x="60797" y="551217"/>
                  <a:pt x="65547" y="545071"/>
                </a:cubicBezTo>
                <a:cubicBezTo>
                  <a:pt x="70297" y="538924"/>
                  <a:pt x="77422" y="528027"/>
                  <a:pt x="86921" y="512381"/>
                </a:cubicBezTo>
                <a:cubicBezTo>
                  <a:pt x="111509" y="472706"/>
                  <a:pt x="136096" y="437502"/>
                  <a:pt x="160683" y="406768"/>
                </a:cubicBezTo>
                <a:cubicBezTo>
                  <a:pt x="174653" y="389445"/>
                  <a:pt x="181359" y="380364"/>
                  <a:pt x="180800" y="379526"/>
                </a:cubicBezTo>
                <a:cubicBezTo>
                  <a:pt x="180241" y="378688"/>
                  <a:pt x="172418" y="381342"/>
                  <a:pt x="157330" y="387489"/>
                </a:cubicBezTo>
                <a:cubicBezTo>
                  <a:pt x="134419" y="396430"/>
                  <a:pt x="116817" y="399224"/>
                  <a:pt x="104524" y="395871"/>
                </a:cubicBezTo>
                <a:cubicBezTo>
                  <a:pt x="98377" y="394753"/>
                  <a:pt x="90693" y="393217"/>
                  <a:pt x="81473" y="391261"/>
                </a:cubicBezTo>
                <a:cubicBezTo>
                  <a:pt x="72253" y="389305"/>
                  <a:pt x="64989" y="386232"/>
                  <a:pt x="59680" y="382041"/>
                </a:cubicBezTo>
                <a:cubicBezTo>
                  <a:pt x="54371" y="377850"/>
                  <a:pt x="49482" y="375754"/>
                  <a:pt x="45011" y="375754"/>
                </a:cubicBezTo>
                <a:cubicBezTo>
                  <a:pt x="40541" y="375754"/>
                  <a:pt x="37188" y="374776"/>
                  <a:pt x="34953" y="372820"/>
                </a:cubicBezTo>
                <a:cubicBezTo>
                  <a:pt x="32718" y="370865"/>
                  <a:pt x="27968" y="367791"/>
                  <a:pt x="20704" y="363600"/>
                </a:cubicBezTo>
                <a:cubicBezTo>
                  <a:pt x="13439" y="359409"/>
                  <a:pt x="9248" y="354939"/>
                  <a:pt x="8131" y="350189"/>
                </a:cubicBezTo>
                <a:cubicBezTo>
                  <a:pt x="7013" y="345439"/>
                  <a:pt x="5057" y="341947"/>
                  <a:pt x="2263" y="339712"/>
                </a:cubicBezTo>
                <a:cubicBezTo>
                  <a:pt x="-2766" y="335241"/>
                  <a:pt x="587" y="331888"/>
                  <a:pt x="12322" y="329653"/>
                </a:cubicBezTo>
                <a:cubicBezTo>
                  <a:pt x="12880" y="329653"/>
                  <a:pt x="13719" y="329653"/>
                  <a:pt x="14836" y="329653"/>
                </a:cubicBezTo>
                <a:cubicBezTo>
                  <a:pt x="41100" y="325742"/>
                  <a:pt x="62893" y="320992"/>
                  <a:pt x="80216" y="315404"/>
                </a:cubicBezTo>
                <a:cubicBezTo>
                  <a:pt x="94745" y="310933"/>
                  <a:pt x="103406" y="308698"/>
                  <a:pt x="106200" y="308698"/>
                </a:cubicBezTo>
                <a:cubicBezTo>
                  <a:pt x="108994" y="308698"/>
                  <a:pt x="112626" y="307301"/>
                  <a:pt x="117097" y="304507"/>
                </a:cubicBezTo>
                <a:cubicBezTo>
                  <a:pt x="121567" y="301713"/>
                  <a:pt x="125060" y="300316"/>
                  <a:pt x="127574" y="300316"/>
                </a:cubicBezTo>
                <a:cubicBezTo>
                  <a:pt x="130089" y="300316"/>
                  <a:pt x="132045" y="299897"/>
                  <a:pt x="133441" y="299059"/>
                </a:cubicBezTo>
                <a:cubicBezTo>
                  <a:pt x="134838" y="298221"/>
                  <a:pt x="136515" y="297662"/>
                  <a:pt x="138471" y="297382"/>
                </a:cubicBezTo>
                <a:cubicBezTo>
                  <a:pt x="140427" y="297103"/>
                  <a:pt x="151463" y="292772"/>
                  <a:pt x="171580" y="284390"/>
                </a:cubicBezTo>
                <a:cubicBezTo>
                  <a:pt x="191696" y="276008"/>
                  <a:pt x="205387" y="271259"/>
                  <a:pt x="212651" y="270141"/>
                </a:cubicBezTo>
                <a:cubicBezTo>
                  <a:pt x="217681" y="267906"/>
                  <a:pt x="220894" y="265531"/>
                  <a:pt x="222291" y="263016"/>
                </a:cubicBezTo>
                <a:cubicBezTo>
                  <a:pt x="223688" y="260502"/>
                  <a:pt x="225783" y="250862"/>
                  <a:pt x="228577" y="234098"/>
                </a:cubicBezTo>
                <a:cubicBezTo>
                  <a:pt x="235283" y="194424"/>
                  <a:pt x="234445" y="170116"/>
                  <a:pt x="226063" y="161175"/>
                </a:cubicBezTo>
                <a:cubicBezTo>
                  <a:pt x="224945" y="158940"/>
                  <a:pt x="223408" y="158102"/>
                  <a:pt x="221452" y="158660"/>
                </a:cubicBezTo>
                <a:cubicBezTo>
                  <a:pt x="219497" y="159219"/>
                  <a:pt x="218379" y="159359"/>
                  <a:pt x="218100" y="159079"/>
                </a:cubicBezTo>
                <a:cubicBezTo>
                  <a:pt x="217820" y="158800"/>
                  <a:pt x="218239" y="157822"/>
                  <a:pt x="219357" y="156146"/>
                </a:cubicBezTo>
                <a:cubicBezTo>
                  <a:pt x="222151" y="153352"/>
                  <a:pt x="221872" y="150278"/>
                  <a:pt x="218519" y="146926"/>
                </a:cubicBezTo>
                <a:lnTo>
                  <a:pt x="212651" y="142735"/>
                </a:lnTo>
                <a:lnTo>
                  <a:pt x="198402" y="156984"/>
                </a:lnTo>
                <a:cubicBezTo>
                  <a:pt x="189461" y="165925"/>
                  <a:pt x="184153" y="169557"/>
                  <a:pt x="182476" y="167881"/>
                </a:cubicBezTo>
                <a:cubicBezTo>
                  <a:pt x="182476" y="167881"/>
                  <a:pt x="182476" y="167042"/>
                  <a:pt x="182476" y="165366"/>
                </a:cubicBezTo>
                <a:cubicBezTo>
                  <a:pt x="181359" y="161454"/>
                  <a:pt x="180520" y="159499"/>
                  <a:pt x="179962" y="159499"/>
                </a:cubicBezTo>
                <a:cubicBezTo>
                  <a:pt x="179403" y="159499"/>
                  <a:pt x="177168" y="160896"/>
                  <a:pt x="173256" y="163690"/>
                </a:cubicBezTo>
                <a:cubicBezTo>
                  <a:pt x="168786" y="166484"/>
                  <a:pt x="166550" y="169278"/>
                  <a:pt x="166550" y="172072"/>
                </a:cubicBezTo>
                <a:cubicBezTo>
                  <a:pt x="166550" y="174866"/>
                  <a:pt x="165712" y="176682"/>
                  <a:pt x="164036" y="177520"/>
                </a:cubicBezTo>
                <a:cubicBezTo>
                  <a:pt x="162359" y="178358"/>
                  <a:pt x="161801" y="177939"/>
                  <a:pt x="162359" y="176263"/>
                </a:cubicBezTo>
                <a:cubicBezTo>
                  <a:pt x="162918" y="170675"/>
                  <a:pt x="167668" y="161454"/>
                  <a:pt x="176609" y="148602"/>
                </a:cubicBezTo>
                <a:cubicBezTo>
                  <a:pt x="184432" y="136867"/>
                  <a:pt x="188344" y="130441"/>
                  <a:pt x="188344" y="129323"/>
                </a:cubicBezTo>
                <a:cubicBezTo>
                  <a:pt x="188344" y="127647"/>
                  <a:pt x="184013" y="124713"/>
                  <a:pt x="175351" y="120522"/>
                </a:cubicBezTo>
                <a:cubicBezTo>
                  <a:pt x="166690" y="116331"/>
                  <a:pt x="159845" y="113398"/>
                  <a:pt x="154816" y="111721"/>
                </a:cubicBezTo>
                <a:cubicBezTo>
                  <a:pt x="151463" y="111162"/>
                  <a:pt x="149786" y="110184"/>
                  <a:pt x="149786" y="108787"/>
                </a:cubicBezTo>
                <a:cubicBezTo>
                  <a:pt x="149786" y="107390"/>
                  <a:pt x="145037" y="104457"/>
                  <a:pt x="135537" y="99986"/>
                </a:cubicBezTo>
                <a:cubicBezTo>
                  <a:pt x="128831" y="96634"/>
                  <a:pt x="124640" y="93979"/>
                  <a:pt x="122964" y="92023"/>
                </a:cubicBezTo>
                <a:cubicBezTo>
                  <a:pt x="121288" y="90068"/>
                  <a:pt x="119891" y="87413"/>
                  <a:pt x="118773" y="84061"/>
                </a:cubicBezTo>
                <a:cubicBezTo>
                  <a:pt x="117097" y="76796"/>
                  <a:pt x="118075" y="71767"/>
                  <a:pt x="121707" y="68973"/>
                </a:cubicBezTo>
                <a:cubicBezTo>
                  <a:pt x="125339" y="66179"/>
                  <a:pt x="134419" y="62826"/>
                  <a:pt x="148948" y="58915"/>
                </a:cubicBezTo>
                <a:cubicBezTo>
                  <a:pt x="163477" y="55003"/>
                  <a:pt x="174374" y="51371"/>
                  <a:pt x="181638" y="48018"/>
                </a:cubicBezTo>
                <a:cubicBezTo>
                  <a:pt x="188902" y="44665"/>
                  <a:pt x="198123" y="40754"/>
                  <a:pt x="209299" y="36283"/>
                </a:cubicBezTo>
                <a:cubicBezTo>
                  <a:pt x="220475" y="31813"/>
                  <a:pt x="228437" y="28600"/>
                  <a:pt x="233187" y="26644"/>
                </a:cubicBezTo>
                <a:cubicBezTo>
                  <a:pt x="237937" y="24688"/>
                  <a:pt x="245062" y="22453"/>
                  <a:pt x="254561" y="19938"/>
                </a:cubicBezTo>
                <a:cubicBezTo>
                  <a:pt x="264061" y="17424"/>
                  <a:pt x="269789" y="14909"/>
                  <a:pt x="271745" y="12394"/>
                </a:cubicBezTo>
                <a:cubicBezTo>
                  <a:pt x="273700" y="9880"/>
                  <a:pt x="275796" y="8623"/>
                  <a:pt x="278031" y="8623"/>
                </a:cubicBezTo>
                <a:cubicBezTo>
                  <a:pt x="280266" y="8623"/>
                  <a:pt x="282222" y="7365"/>
                  <a:pt x="283898" y="4851"/>
                </a:cubicBezTo>
                <a:cubicBezTo>
                  <a:pt x="285575" y="2336"/>
                  <a:pt x="288788" y="1498"/>
                  <a:pt x="293538" y="2336"/>
                </a:cubicBezTo>
                <a:cubicBezTo>
                  <a:pt x="298287" y="3174"/>
                  <a:pt x="301081" y="2755"/>
                  <a:pt x="301920" y="1079"/>
                </a:cubicBezTo>
                <a:cubicBezTo>
                  <a:pt x="302339" y="241"/>
                  <a:pt x="303002" y="-109"/>
                  <a:pt x="303910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atin typeface="庞门正道粗书体" panose="02010600030101010101" pitchFamily="2" charset="-122"/>
              <a:ea typeface="庞门正道粗书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078089-DEB8-44BD-915D-46AF8B90C592}"/>
              </a:ext>
            </a:extLst>
          </p:cNvPr>
          <p:cNvSpPr/>
          <p:nvPr/>
        </p:nvSpPr>
        <p:spPr>
          <a:xfrm>
            <a:off x="8518310" y="469699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为庆祝阿演火锅店隆重开业</a:t>
            </a:r>
            <a:endParaRPr lang="en-US" altLang="zh-CN" dirty="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1" name="Freeform 113819">
            <a:extLst>
              <a:ext uri="{FF2B5EF4-FFF2-40B4-BE49-F238E27FC236}">
                <a16:creationId xmlns:a16="http://schemas.microsoft.com/office/drawing/2014/main" xmlns="" id="{F3876AD4-3CE1-4D39-A858-D7D402EAD234}"/>
              </a:ext>
            </a:extLst>
          </p:cNvPr>
          <p:cNvSpPr>
            <a:spLocks noEditPoints="1"/>
          </p:cNvSpPr>
          <p:nvPr/>
        </p:nvSpPr>
        <p:spPr bwMode="auto">
          <a:xfrm>
            <a:off x="-1784198" y="1773238"/>
            <a:ext cx="8286138" cy="4574044"/>
          </a:xfrm>
          <a:custGeom>
            <a:avLst/>
            <a:gdLst>
              <a:gd name="T0" fmla="*/ 139 w 537"/>
              <a:gd name="T1" fmla="*/ 273 h 296"/>
              <a:gd name="T2" fmla="*/ 239 w 537"/>
              <a:gd name="T3" fmla="*/ 260 h 296"/>
              <a:gd name="T4" fmla="*/ 293 w 537"/>
              <a:gd name="T5" fmla="*/ 260 h 296"/>
              <a:gd name="T6" fmla="*/ 351 w 537"/>
              <a:gd name="T7" fmla="*/ 261 h 296"/>
              <a:gd name="T8" fmla="*/ 427 w 537"/>
              <a:gd name="T9" fmla="*/ 280 h 296"/>
              <a:gd name="T10" fmla="*/ 461 w 537"/>
              <a:gd name="T11" fmla="*/ 252 h 296"/>
              <a:gd name="T12" fmla="*/ 488 w 537"/>
              <a:gd name="T13" fmla="*/ 249 h 296"/>
              <a:gd name="T14" fmla="*/ 512 w 537"/>
              <a:gd name="T15" fmla="*/ 218 h 296"/>
              <a:gd name="T16" fmla="*/ 439 w 537"/>
              <a:gd name="T17" fmla="*/ 172 h 296"/>
              <a:gd name="T18" fmla="*/ 535 w 537"/>
              <a:gd name="T19" fmla="*/ 206 h 296"/>
              <a:gd name="T20" fmla="*/ 497 w 537"/>
              <a:gd name="T21" fmla="*/ 121 h 296"/>
              <a:gd name="T22" fmla="*/ 500 w 537"/>
              <a:gd name="T23" fmla="*/ 71 h 296"/>
              <a:gd name="T24" fmla="*/ 416 w 537"/>
              <a:gd name="T25" fmla="*/ 23 h 296"/>
              <a:gd name="T26" fmla="*/ 335 w 537"/>
              <a:gd name="T27" fmla="*/ 5 h 296"/>
              <a:gd name="T28" fmla="*/ 203 w 537"/>
              <a:gd name="T29" fmla="*/ 1 h 296"/>
              <a:gd name="T30" fmla="*/ 151 w 537"/>
              <a:gd name="T31" fmla="*/ 8 h 296"/>
              <a:gd name="T32" fmla="*/ 182 w 537"/>
              <a:gd name="T33" fmla="*/ 15 h 296"/>
              <a:gd name="T34" fmla="*/ 262 w 537"/>
              <a:gd name="T35" fmla="*/ 19 h 296"/>
              <a:gd name="T36" fmla="*/ 277 w 537"/>
              <a:gd name="T37" fmla="*/ 24 h 296"/>
              <a:gd name="T38" fmla="*/ 187 w 537"/>
              <a:gd name="T39" fmla="*/ 19 h 296"/>
              <a:gd name="T40" fmla="*/ 86 w 537"/>
              <a:gd name="T41" fmla="*/ 35 h 296"/>
              <a:gd name="T42" fmla="*/ 33 w 537"/>
              <a:gd name="T43" fmla="*/ 90 h 296"/>
              <a:gd name="T44" fmla="*/ 14 w 537"/>
              <a:gd name="T45" fmla="*/ 177 h 296"/>
              <a:gd name="T46" fmla="*/ 87 w 537"/>
              <a:gd name="T47" fmla="*/ 182 h 296"/>
              <a:gd name="T48" fmla="*/ 35 w 537"/>
              <a:gd name="T49" fmla="*/ 213 h 296"/>
              <a:gd name="T50" fmla="*/ 42 w 537"/>
              <a:gd name="T51" fmla="*/ 255 h 296"/>
              <a:gd name="T52" fmla="*/ 494 w 537"/>
              <a:gd name="T53" fmla="*/ 248 h 296"/>
              <a:gd name="T54" fmla="*/ 496 w 537"/>
              <a:gd name="T55" fmla="*/ 79 h 296"/>
              <a:gd name="T56" fmla="*/ 183 w 537"/>
              <a:gd name="T57" fmla="*/ 10 h 296"/>
              <a:gd name="T58" fmla="*/ 488 w 537"/>
              <a:gd name="T59" fmla="*/ 76 h 296"/>
              <a:gd name="T60" fmla="*/ 373 w 537"/>
              <a:gd name="T61" fmla="*/ 41 h 296"/>
              <a:gd name="T62" fmla="*/ 300 w 537"/>
              <a:gd name="T63" fmla="*/ 17 h 296"/>
              <a:gd name="T64" fmla="*/ 368 w 537"/>
              <a:gd name="T65" fmla="*/ 22 h 296"/>
              <a:gd name="T66" fmla="*/ 349 w 537"/>
              <a:gd name="T67" fmla="*/ 23 h 296"/>
              <a:gd name="T68" fmla="*/ 320 w 537"/>
              <a:gd name="T69" fmla="*/ 15 h 296"/>
              <a:gd name="T70" fmla="*/ 404 w 537"/>
              <a:gd name="T71" fmla="*/ 20 h 296"/>
              <a:gd name="T72" fmla="*/ 225 w 537"/>
              <a:gd name="T73" fmla="*/ 7 h 296"/>
              <a:gd name="T74" fmla="*/ 252 w 537"/>
              <a:gd name="T75" fmla="*/ 14 h 296"/>
              <a:gd name="T76" fmla="*/ 300 w 537"/>
              <a:gd name="T77" fmla="*/ 32 h 296"/>
              <a:gd name="T78" fmla="*/ 35 w 537"/>
              <a:gd name="T79" fmla="*/ 49 h 296"/>
              <a:gd name="T80" fmla="*/ 474 w 537"/>
              <a:gd name="T81" fmla="*/ 62 h 296"/>
              <a:gd name="T82" fmla="*/ 49 w 537"/>
              <a:gd name="T83" fmla="*/ 106 h 296"/>
              <a:gd name="T84" fmla="*/ 7 w 537"/>
              <a:gd name="T85" fmla="*/ 134 h 296"/>
              <a:gd name="T86" fmla="*/ 449 w 537"/>
              <a:gd name="T87" fmla="*/ 183 h 296"/>
              <a:gd name="T88" fmla="*/ 493 w 537"/>
              <a:gd name="T89" fmla="*/ 207 h 296"/>
              <a:gd name="T90" fmla="*/ 72 w 537"/>
              <a:gd name="T91" fmla="*/ 256 h 296"/>
              <a:gd name="T92" fmla="*/ 326 w 537"/>
              <a:gd name="T93" fmla="*/ 255 h 296"/>
              <a:gd name="T94" fmla="*/ 319 w 537"/>
              <a:gd name="T95" fmla="*/ 257 h 296"/>
              <a:gd name="T96" fmla="*/ 385 w 537"/>
              <a:gd name="T97" fmla="*/ 260 h 296"/>
              <a:gd name="T98" fmla="*/ 182 w 537"/>
              <a:gd name="T99" fmla="*/ 263 h 296"/>
              <a:gd name="T100" fmla="*/ 244 w 537"/>
              <a:gd name="T101" fmla="*/ 248 h 296"/>
              <a:gd name="T102" fmla="*/ 263 w 537"/>
              <a:gd name="T103" fmla="*/ 247 h 296"/>
              <a:gd name="T104" fmla="*/ 84 w 537"/>
              <a:gd name="T105" fmla="*/ 255 h 296"/>
              <a:gd name="T106" fmla="*/ 266 w 537"/>
              <a:gd name="T107" fmla="*/ 255 h 296"/>
              <a:gd name="T108" fmla="*/ 173 w 537"/>
              <a:gd name="T109" fmla="*/ 263 h 296"/>
              <a:gd name="T110" fmla="*/ 271 w 537"/>
              <a:gd name="T111" fmla="*/ 259 h 296"/>
              <a:gd name="T112" fmla="*/ 355 w 537"/>
              <a:gd name="T113" fmla="*/ 264 h 296"/>
              <a:gd name="T114" fmla="*/ 403 w 537"/>
              <a:gd name="T115" fmla="*/ 269 h 296"/>
              <a:gd name="T116" fmla="*/ 470 w 537"/>
              <a:gd name="T117" fmla="*/ 268 h 296"/>
              <a:gd name="T118" fmla="*/ 342 w 537"/>
              <a:gd name="T119" fmla="*/ 250 h 296"/>
              <a:gd name="T120" fmla="*/ 436 w 537"/>
              <a:gd name="T121" fmla="*/ 236 h 296"/>
              <a:gd name="T122" fmla="*/ 72 w 537"/>
              <a:gd name="T123" fmla="*/ 242 h 296"/>
              <a:gd name="T124" fmla="*/ 137 w 537"/>
              <a:gd name="T125" fmla="*/ 26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7" h="296">
                <a:moveTo>
                  <a:pt x="42" y="295"/>
                </a:moveTo>
                <a:cubicBezTo>
                  <a:pt x="42" y="295"/>
                  <a:pt x="42" y="294"/>
                  <a:pt x="43" y="294"/>
                </a:cubicBezTo>
                <a:cubicBezTo>
                  <a:pt x="43" y="292"/>
                  <a:pt x="41" y="293"/>
                  <a:pt x="41" y="291"/>
                </a:cubicBezTo>
                <a:cubicBezTo>
                  <a:pt x="43" y="291"/>
                  <a:pt x="42" y="290"/>
                  <a:pt x="44" y="290"/>
                </a:cubicBezTo>
                <a:cubicBezTo>
                  <a:pt x="43" y="290"/>
                  <a:pt x="44" y="291"/>
                  <a:pt x="45" y="291"/>
                </a:cubicBezTo>
                <a:cubicBezTo>
                  <a:pt x="45" y="290"/>
                  <a:pt x="44" y="290"/>
                  <a:pt x="45" y="290"/>
                </a:cubicBezTo>
                <a:cubicBezTo>
                  <a:pt x="46" y="289"/>
                  <a:pt x="45" y="291"/>
                  <a:pt x="46" y="291"/>
                </a:cubicBezTo>
                <a:cubicBezTo>
                  <a:pt x="46" y="290"/>
                  <a:pt x="47" y="290"/>
                  <a:pt x="46" y="289"/>
                </a:cubicBezTo>
                <a:cubicBezTo>
                  <a:pt x="49" y="289"/>
                  <a:pt x="51" y="289"/>
                  <a:pt x="52" y="287"/>
                </a:cubicBezTo>
                <a:cubicBezTo>
                  <a:pt x="52" y="288"/>
                  <a:pt x="51" y="289"/>
                  <a:pt x="52" y="289"/>
                </a:cubicBezTo>
                <a:cubicBezTo>
                  <a:pt x="52" y="288"/>
                  <a:pt x="52" y="287"/>
                  <a:pt x="52" y="287"/>
                </a:cubicBezTo>
                <a:cubicBezTo>
                  <a:pt x="53" y="286"/>
                  <a:pt x="55" y="286"/>
                  <a:pt x="56" y="287"/>
                </a:cubicBezTo>
                <a:cubicBezTo>
                  <a:pt x="56" y="287"/>
                  <a:pt x="54" y="287"/>
                  <a:pt x="54" y="287"/>
                </a:cubicBezTo>
                <a:cubicBezTo>
                  <a:pt x="55" y="288"/>
                  <a:pt x="56" y="287"/>
                  <a:pt x="57" y="287"/>
                </a:cubicBezTo>
                <a:cubicBezTo>
                  <a:pt x="57" y="287"/>
                  <a:pt x="57" y="289"/>
                  <a:pt x="58" y="289"/>
                </a:cubicBezTo>
                <a:cubicBezTo>
                  <a:pt x="59" y="289"/>
                  <a:pt x="57" y="288"/>
                  <a:pt x="58" y="287"/>
                </a:cubicBezTo>
                <a:cubicBezTo>
                  <a:pt x="58" y="287"/>
                  <a:pt x="59" y="289"/>
                  <a:pt x="59" y="288"/>
                </a:cubicBezTo>
                <a:cubicBezTo>
                  <a:pt x="59" y="288"/>
                  <a:pt x="59" y="286"/>
                  <a:pt x="59" y="286"/>
                </a:cubicBezTo>
                <a:cubicBezTo>
                  <a:pt x="60" y="285"/>
                  <a:pt x="60" y="287"/>
                  <a:pt x="61" y="286"/>
                </a:cubicBezTo>
                <a:cubicBezTo>
                  <a:pt x="60" y="286"/>
                  <a:pt x="60" y="284"/>
                  <a:pt x="61" y="284"/>
                </a:cubicBezTo>
                <a:cubicBezTo>
                  <a:pt x="61" y="285"/>
                  <a:pt x="61" y="286"/>
                  <a:pt x="62" y="286"/>
                </a:cubicBezTo>
                <a:cubicBezTo>
                  <a:pt x="63" y="285"/>
                  <a:pt x="62" y="285"/>
                  <a:pt x="62" y="284"/>
                </a:cubicBezTo>
                <a:cubicBezTo>
                  <a:pt x="63" y="286"/>
                  <a:pt x="65" y="285"/>
                  <a:pt x="66" y="286"/>
                </a:cubicBezTo>
                <a:cubicBezTo>
                  <a:pt x="67" y="285"/>
                  <a:pt x="65" y="285"/>
                  <a:pt x="65" y="284"/>
                </a:cubicBezTo>
                <a:cubicBezTo>
                  <a:pt x="66" y="285"/>
                  <a:pt x="65" y="284"/>
                  <a:pt x="66" y="284"/>
                </a:cubicBezTo>
                <a:cubicBezTo>
                  <a:pt x="66" y="284"/>
                  <a:pt x="66" y="284"/>
                  <a:pt x="67" y="284"/>
                </a:cubicBezTo>
                <a:cubicBezTo>
                  <a:pt x="67" y="285"/>
                  <a:pt x="67" y="285"/>
                  <a:pt x="67" y="285"/>
                </a:cubicBezTo>
                <a:cubicBezTo>
                  <a:pt x="67" y="284"/>
                  <a:pt x="69" y="285"/>
                  <a:pt x="69" y="285"/>
                </a:cubicBezTo>
                <a:cubicBezTo>
                  <a:pt x="69" y="284"/>
                  <a:pt x="70" y="284"/>
                  <a:pt x="70" y="284"/>
                </a:cubicBezTo>
                <a:cubicBezTo>
                  <a:pt x="70" y="284"/>
                  <a:pt x="69" y="284"/>
                  <a:pt x="69" y="284"/>
                </a:cubicBezTo>
                <a:cubicBezTo>
                  <a:pt x="71" y="284"/>
                  <a:pt x="72" y="284"/>
                  <a:pt x="73" y="286"/>
                </a:cubicBezTo>
                <a:cubicBezTo>
                  <a:pt x="73" y="285"/>
                  <a:pt x="74" y="285"/>
                  <a:pt x="74" y="284"/>
                </a:cubicBezTo>
                <a:cubicBezTo>
                  <a:pt x="73" y="285"/>
                  <a:pt x="71" y="284"/>
                  <a:pt x="71" y="283"/>
                </a:cubicBezTo>
                <a:cubicBezTo>
                  <a:pt x="72" y="283"/>
                  <a:pt x="72" y="283"/>
                  <a:pt x="72" y="283"/>
                </a:cubicBezTo>
                <a:cubicBezTo>
                  <a:pt x="73" y="286"/>
                  <a:pt x="76" y="281"/>
                  <a:pt x="78" y="283"/>
                </a:cubicBezTo>
                <a:cubicBezTo>
                  <a:pt x="77" y="283"/>
                  <a:pt x="77" y="284"/>
                  <a:pt x="78" y="284"/>
                </a:cubicBezTo>
                <a:cubicBezTo>
                  <a:pt x="78" y="284"/>
                  <a:pt x="78" y="283"/>
                  <a:pt x="78" y="284"/>
                </a:cubicBezTo>
                <a:cubicBezTo>
                  <a:pt x="78" y="282"/>
                  <a:pt x="77" y="283"/>
                  <a:pt x="78" y="281"/>
                </a:cubicBezTo>
                <a:cubicBezTo>
                  <a:pt x="79" y="282"/>
                  <a:pt x="79" y="281"/>
                  <a:pt x="80" y="281"/>
                </a:cubicBezTo>
                <a:cubicBezTo>
                  <a:pt x="80" y="281"/>
                  <a:pt x="79" y="280"/>
                  <a:pt x="80" y="280"/>
                </a:cubicBezTo>
                <a:cubicBezTo>
                  <a:pt x="80" y="281"/>
                  <a:pt x="84" y="280"/>
                  <a:pt x="85" y="279"/>
                </a:cubicBezTo>
                <a:cubicBezTo>
                  <a:pt x="85" y="280"/>
                  <a:pt x="85" y="280"/>
                  <a:pt x="85" y="281"/>
                </a:cubicBezTo>
                <a:cubicBezTo>
                  <a:pt x="85" y="280"/>
                  <a:pt x="85" y="282"/>
                  <a:pt x="86" y="281"/>
                </a:cubicBezTo>
                <a:cubicBezTo>
                  <a:pt x="87" y="281"/>
                  <a:pt x="85" y="280"/>
                  <a:pt x="86" y="280"/>
                </a:cubicBezTo>
                <a:cubicBezTo>
                  <a:pt x="87" y="280"/>
                  <a:pt x="87" y="280"/>
                  <a:pt x="87" y="281"/>
                </a:cubicBezTo>
                <a:cubicBezTo>
                  <a:pt x="87" y="282"/>
                  <a:pt x="86" y="282"/>
                  <a:pt x="85" y="283"/>
                </a:cubicBezTo>
                <a:cubicBezTo>
                  <a:pt x="86" y="283"/>
                  <a:pt x="86" y="283"/>
                  <a:pt x="87" y="284"/>
                </a:cubicBezTo>
                <a:cubicBezTo>
                  <a:pt x="87" y="283"/>
                  <a:pt x="86" y="282"/>
                  <a:pt x="87" y="282"/>
                </a:cubicBezTo>
                <a:cubicBezTo>
                  <a:pt x="88" y="282"/>
                  <a:pt x="90" y="283"/>
                  <a:pt x="89" y="282"/>
                </a:cubicBezTo>
                <a:cubicBezTo>
                  <a:pt x="89" y="281"/>
                  <a:pt x="88" y="282"/>
                  <a:pt x="88" y="281"/>
                </a:cubicBezTo>
                <a:cubicBezTo>
                  <a:pt x="89" y="281"/>
                  <a:pt x="88" y="278"/>
                  <a:pt x="89" y="278"/>
                </a:cubicBezTo>
                <a:cubicBezTo>
                  <a:pt x="89" y="278"/>
                  <a:pt x="89" y="279"/>
                  <a:pt x="89" y="279"/>
                </a:cubicBezTo>
                <a:cubicBezTo>
                  <a:pt x="89" y="278"/>
                  <a:pt x="90" y="278"/>
                  <a:pt x="90" y="278"/>
                </a:cubicBezTo>
                <a:cubicBezTo>
                  <a:pt x="91" y="279"/>
                  <a:pt x="93" y="278"/>
                  <a:pt x="93" y="281"/>
                </a:cubicBezTo>
                <a:cubicBezTo>
                  <a:pt x="94" y="281"/>
                  <a:pt x="94" y="281"/>
                  <a:pt x="95" y="281"/>
                </a:cubicBezTo>
                <a:cubicBezTo>
                  <a:pt x="95" y="280"/>
                  <a:pt x="95" y="279"/>
                  <a:pt x="96" y="279"/>
                </a:cubicBezTo>
                <a:cubicBezTo>
                  <a:pt x="97" y="280"/>
                  <a:pt x="96" y="282"/>
                  <a:pt x="97" y="282"/>
                </a:cubicBezTo>
                <a:cubicBezTo>
                  <a:pt x="97" y="280"/>
                  <a:pt x="98" y="280"/>
                  <a:pt x="97" y="278"/>
                </a:cubicBezTo>
                <a:cubicBezTo>
                  <a:pt x="98" y="278"/>
                  <a:pt x="98" y="277"/>
                  <a:pt x="100" y="277"/>
                </a:cubicBezTo>
                <a:cubicBezTo>
                  <a:pt x="100" y="277"/>
                  <a:pt x="100" y="278"/>
                  <a:pt x="99" y="278"/>
                </a:cubicBezTo>
                <a:cubicBezTo>
                  <a:pt x="99" y="278"/>
                  <a:pt x="99" y="277"/>
                  <a:pt x="98" y="277"/>
                </a:cubicBezTo>
                <a:cubicBezTo>
                  <a:pt x="98" y="278"/>
                  <a:pt x="99" y="280"/>
                  <a:pt x="98" y="280"/>
                </a:cubicBezTo>
                <a:cubicBezTo>
                  <a:pt x="99" y="280"/>
                  <a:pt x="100" y="281"/>
                  <a:pt x="100" y="282"/>
                </a:cubicBezTo>
                <a:cubicBezTo>
                  <a:pt x="100" y="282"/>
                  <a:pt x="100" y="280"/>
                  <a:pt x="101" y="279"/>
                </a:cubicBezTo>
                <a:cubicBezTo>
                  <a:pt x="100" y="278"/>
                  <a:pt x="99" y="280"/>
                  <a:pt x="99" y="279"/>
                </a:cubicBezTo>
                <a:cubicBezTo>
                  <a:pt x="100" y="278"/>
                  <a:pt x="104" y="278"/>
                  <a:pt x="103" y="277"/>
                </a:cubicBezTo>
                <a:cubicBezTo>
                  <a:pt x="105" y="277"/>
                  <a:pt x="104" y="279"/>
                  <a:pt x="103" y="279"/>
                </a:cubicBezTo>
                <a:cubicBezTo>
                  <a:pt x="103" y="279"/>
                  <a:pt x="102" y="279"/>
                  <a:pt x="101" y="278"/>
                </a:cubicBezTo>
                <a:cubicBezTo>
                  <a:pt x="102" y="279"/>
                  <a:pt x="101" y="280"/>
                  <a:pt x="101" y="280"/>
                </a:cubicBezTo>
                <a:cubicBezTo>
                  <a:pt x="102" y="279"/>
                  <a:pt x="103" y="280"/>
                  <a:pt x="104" y="280"/>
                </a:cubicBezTo>
                <a:cubicBezTo>
                  <a:pt x="104" y="280"/>
                  <a:pt x="104" y="281"/>
                  <a:pt x="105" y="282"/>
                </a:cubicBezTo>
                <a:cubicBezTo>
                  <a:pt x="105" y="282"/>
                  <a:pt x="106" y="282"/>
                  <a:pt x="106" y="281"/>
                </a:cubicBezTo>
                <a:cubicBezTo>
                  <a:pt x="105" y="282"/>
                  <a:pt x="105" y="281"/>
                  <a:pt x="105" y="281"/>
                </a:cubicBezTo>
                <a:cubicBezTo>
                  <a:pt x="106" y="280"/>
                  <a:pt x="106" y="281"/>
                  <a:pt x="106" y="281"/>
                </a:cubicBezTo>
                <a:cubicBezTo>
                  <a:pt x="106" y="281"/>
                  <a:pt x="107" y="281"/>
                  <a:pt x="107" y="280"/>
                </a:cubicBezTo>
                <a:cubicBezTo>
                  <a:pt x="105" y="280"/>
                  <a:pt x="104" y="280"/>
                  <a:pt x="104" y="279"/>
                </a:cubicBezTo>
                <a:cubicBezTo>
                  <a:pt x="106" y="280"/>
                  <a:pt x="104" y="277"/>
                  <a:pt x="106" y="278"/>
                </a:cubicBezTo>
                <a:cubicBezTo>
                  <a:pt x="106" y="278"/>
                  <a:pt x="105" y="278"/>
                  <a:pt x="106" y="279"/>
                </a:cubicBezTo>
                <a:cubicBezTo>
                  <a:pt x="106" y="279"/>
                  <a:pt x="107" y="279"/>
                  <a:pt x="107" y="280"/>
                </a:cubicBezTo>
                <a:cubicBezTo>
                  <a:pt x="107" y="277"/>
                  <a:pt x="109" y="278"/>
                  <a:pt x="111" y="277"/>
                </a:cubicBezTo>
                <a:cubicBezTo>
                  <a:pt x="110" y="277"/>
                  <a:pt x="109" y="278"/>
                  <a:pt x="110" y="278"/>
                </a:cubicBezTo>
                <a:cubicBezTo>
                  <a:pt x="111" y="277"/>
                  <a:pt x="111" y="278"/>
                  <a:pt x="111" y="277"/>
                </a:cubicBezTo>
                <a:cubicBezTo>
                  <a:pt x="111" y="276"/>
                  <a:pt x="111" y="275"/>
                  <a:pt x="111" y="275"/>
                </a:cubicBezTo>
                <a:cubicBezTo>
                  <a:pt x="112" y="275"/>
                  <a:pt x="111" y="276"/>
                  <a:pt x="111" y="276"/>
                </a:cubicBezTo>
                <a:cubicBezTo>
                  <a:pt x="113" y="276"/>
                  <a:pt x="113" y="276"/>
                  <a:pt x="115" y="276"/>
                </a:cubicBezTo>
                <a:cubicBezTo>
                  <a:pt x="116" y="276"/>
                  <a:pt x="114" y="277"/>
                  <a:pt x="115" y="277"/>
                </a:cubicBezTo>
                <a:cubicBezTo>
                  <a:pt x="116" y="276"/>
                  <a:pt x="119" y="276"/>
                  <a:pt x="119" y="278"/>
                </a:cubicBezTo>
                <a:cubicBezTo>
                  <a:pt x="119" y="276"/>
                  <a:pt x="120" y="277"/>
                  <a:pt x="122" y="276"/>
                </a:cubicBezTo>
                <a:cubicBezTo>
                  <a:pt x="122" y="275"/>
                  <a:pt x="122" y="275"/>
                  <a:pt x="122" y="274"/>
                </a:cubicBezTo>
                <a:cubicBezTo>
                  <a:pt x="122" y="274"/>
                  <a:pt x="122" y="274"/>
                  <a:pt x="123" y="274"/>
                </a:cubicBezTo>
                <a:cubicBezTo>
                  <a:pt x="122" y="275"/>
                  <a:pt x="122" y="277"/>
                  <a:pt x="124" y="276"/>
                </a:cubicBezTo>
                <a:cubicBezTo>
                  <a:pt x="125" y="275"/>
                  <a:pt x="127" y="275"/>
                  <a:pt x="128" y="275"/>
                </a:cubicBezTo>
                <a:cubicBezTo>
                  <a:pt x="128" y="274"/>
                  <a:pt x="128" y="273"/>
                  <a:pt x="129" y="273"/>
                </a:cubicBezTo>
                <a:cubicBezTo>
                  <a:pt x="129" y="274"/>
                  <a:pt x="128" y="274"/>
                  <a:pt x="128" y="275"/>
                </a:cubicBezTo>
                <a:cubicBezTo>
                  <a:pt x="130" y="274"/>
                  <a:pt x="130" y="275"/>
                  <a:pt x="131" y="276"/>
                </a:cubicBezTo>
                <a:cubicBezTo>
                  <a:pt x="131" y="275"/>
                  <a:pt x="130" y="275"/>
                  <a:pt x="131" y="274"/>
                </a:cubicBezTo>
                <a:cubicBezTo>
                  <a:pt x="130" y="273"/>
                  <a:pt x="130" y="275"/>
                  <a:pt x="129" y="274"/>
                </a:cubicBezTo>
                <a:cubicBezTo>
                  <a:pt x="131" y="272"/>
                  <a:pt x="132" y="274"/>
                  <a:pt x="133" y="275"/>
                </a:cubicBezTo>
                <a:cubicBezTo>
                  <a:pt x="133" y="274"/>
                  <a:pt x="132" y="273"/>
                  <a:pt x="133" y="272"/>
                </a:cubicBezTo>
                <a:cubicBezTo>
                  <a:pt x="133" y="273"/>
                  <a:pt x="134" y="272"/>
                  <a:pt x="134" y="273"/>
                </a:cubicBezTo>
                <a:cubicBezTo>
                  <a:pt x="133" y="273"/>
                  <a:pt x="133" y="274"/>
                  <a:pt x="133" y="274"/>
                </a:cubicBezTo>
                <a:cubicBezTo>
                  <a:pt x="134" y="274"/>
                  <a:pt x="134" y="273"/>
                  <a:pt x="136" y="273"/>
                </a:cubicBezTo>
                <a:cubicBezTo>
                  <a:pt x="136" y="272"/>
                  <a:pt x="135" y="271"/>
                  <a:pt x="136" y="270"/>
                </a:cubicBezTo>
                <a:cubicBezTo>
                  <a:pt x="136" y="270"/>
                  <a:pt x="136" y="270"/>
                  <a:pt x="137" y="271"/>
                </a:cubicBezTo>
                <a:cubicBezTo>
                  <a:pt x="135" y="271"/>
                  <a:pt x="136" y="272"/>
                  <a:pt x="137" y="273"/>
                </a:cubicBezTo>
                <a:cubicBezTo>
                  <a:pt x="136" y="274"/>
                  <a:pt x="134" y="273"/>
                  <a:pt x="135" y="274"/>
                </a:cubicBezTo>
                <a:cubicBezTo>
                  <a:pt x="135" y="275"/>
                  <a:pt x="136" y="274"/>
                  <a:pt x="137" y="275"/>
                </a:cubicBezTo>
                <a:cubicBezTo>
                  <a:pt x="137" y="273"/>
                  <a:pt x="137" y="273"/>
                  <a:pt x="137" y="272"/>
                </a:cubicBezTo>
                <a:cubicBezTo>
                  <a:pt x="138" y="272"/>
                  <a:pt x="138" y="271"/>
                  <a:pt x="139" y="270"/>
                </a:cubicBezTo>
                <a:cubicBezTo>
                  <a:pt x="139" y="271"/>
                  <a:pt x="139" y="272"/>
                  <a:pt x="139" y="273"/>
                </a:cubicBezTo>
                <a:cubicBezTo>
                  <a:pt x="140" y="272"/>
                  <a:pt x="140" y="273"/>
                  <a:pt x="140" y="273"/>
                </a:cubicBezTo>
                <a:cubicBezTo>
                  <a:pt x="141" y="273"/>
                  <a:pt x="141" y="273"/>
                  <a:pt x="141" y="273"/>
                </a:cubicBezTo>
                <a:cubicBezTo>
                  <a:pt x="142" y="273"/>
                  <a:pt x="142" y="274"/>
                  <a:pt x="143" y="274"/>
                </a:cubicBezTo>
                <a:cubicBezTo>
                  <a:pt x="142" y="273"/>
                  <a:pt x="143" y="273"/>
                  <a:pt x="143" y="273"/>
                </a:cubicBezTo>
                <a:cubicBezTo>
                  <a:pt x="142" y="272"/>
                  <a:pt x="141" y="272"/>
                  <a:pt x="140" y="271"/>
                </a:cubicBezTo>
                <a:cubicBezTo>
                  <a:pt x="141" y="271"/>
                  <a:pt x="140" y="270"/>
                  <a:pt x="141" y="270"/>
                </a:cubicBezTo>
                <a:cubicBezTo>
                  <a:pt x="142" y="270"/>
                  <a:pt x="141" y="271"/>
                  <a:pt x="142" y="271"/>
                </a:cubicBezTo>
                <a:cubicBezTo>
                  <a:pt x="143" y="271"/>
                  <a:pt x="143" y="271"/>
                  <a:pt x="143" y="270"/>
                </a:cubicBezTo>
                <a:cubicBezTo>
                  <a:pt x="143" y="270"/>
                  <a:pt x="143" y="270"/>
                  <a:pt x="143" y="270"/>
                </a:cubicBezTo>
                <a:cubicBezTo>
                  <a:pt x="144" y="270"/>
                  <a:pt x="144" y="271"/>
                  <a:pt x="144" y="272"/>
                </a:cubicBezTo>
                <a:cubicBezTo>
                  <a:pt x="145" y="271"/>
                  <a:pt x="144" y="270"/>
                  <a:pt x="146" y="270"/>
                </a:cubicBezTo>
                <a:cubicBezTo>
                  <a:pt x="146" y="269"/>
                  <a:pt x="145" y="269"/>
                  <a:pt x="145" y="268"/>
                </a:cubicBezTo>
                <a:cubicBezTo>
                  <a:pt x="146" y="269"/>
                  <a:pt x="146" y="269"/>
                  <a:pt x="147" y="269"/>
                </a:cubicBezTo>
                <a:cubicBezTo>
                  <a:pt x="147" y="269"/>
                  <a:pt x="146" y="270"/>
                  <a:pt x="147" y="270"/>
                </a:cubicBezTo>
                <a:cubicBezTo>
                  <a:pt x="148" y="269"/>
                  <a:pt x="147" y="268"/>
                  <a:pt x="149" y="268"/>
                </a:cubicBezTo>
                <a:cubicBezTo>
                  <a:pt x="149" y="268"/>
                  <a:pt x="150" y="268"/>
                  <a:pt x="150" y="269"/>
                </a:cubicBezTo>
                <a:cubicBezTo>
                  <a:pt x="149" y="270"/>
                  <a:pt x="150" y="271"/>
                  <a:pt x="151" y="272"/>
                </a:cubicBezTo>
                <a:cubicBezTo>
                  <a:pt x="151" y="272"/>
                  <a:pt x="152" y="272"/>
                  <a:pt x="152" y="272"/>
                </a:cubicBezTo>
                <a:cubicBezTo>
                  <a:pt x="152" y="271"/>
                  <a:pt x="151" y="271"/>
                  <a:pt x="151" y="270"/>
                </a:cubicBezTo>
                <a:cubicBezTo>
                  <a:pt x="152" y="270"/>
                  <a:pt x="153" y="270"/>
                  <a:pt x="153" y="269"/>
                </a:cubicBezTo>
                <a:cubicBezTo>
                  <a:pt x="153" y="269"/>
                  <a:pt x="152" y="269"/>
                  <a:pt x="152" y="269"/>
                </a:cubicBezTo>
                <a:cubicBezTo>
                  <a:pt x="154" y="269"/>
                  <a:pt x="154" y="269"/>
                  <a:pt x="153" y="268"/>
                </a:cubicBezTo>
                <a:cubicBezTo>
                  <a:pt x="154" y="269"/>
                  <a:pt x="154" y="268"/>
                  <a:pt x="155" y="268"/>
                </a:cubicBezTo>
                <a:cubicBezTo>
                  <a:pt x="155" y="269"/>
                  <a:pt x="156" y="270"/>
                  <a:pt x="155" y="271"/>
                </a:cubicBezTo>
                <a:cubicBezTo>
                  <a:pt x="156" y="271"/>
                  <a:pt x="156" y="271"/>
                  <a:pt x="157" y="271"/>
                </a:cubicBezTo>
                <a:cubicBezTo>
                  <a:pt x="157" y="269"/>
                  <a:pt x="159" y="269"/>
                  <a:pt x="160" y="270"/>
                </a:cubicBezTo>
                <a:cubicBezTo>
                  <a:pt x="160" y="269"/>
                  <a:pt x="159" y="268"/>
                  <a:pt x="160" y="268"/>
                </a:cubicBezTo>
                <a:cubicBezTo>
                  <a:pt x="161" y="269"/>
                  <a:pt x="161" y="268"/>
                  <a:pt x="162" y="268"/>
                </a:cubicBezTo>
                <a:cubicBezTo>
                  <a:pt x="164" y="268"/>
                  <a:pt x="163" y="270"/>
                  <a:pt x="164" y="270"/>
                </a:cubicBezTo>
                <a:cubicBezTo>
                  <a:pt x="164" y="269"/>
                  <a:pt x="164" y="268"/>
                  <a:pt x="163" y="267"/>
                </a:cubicBezTo>
                <a:cubicBezTo>
                  <a:pt x="164" y="267"/>
                  <a:pt x="166" y="267"/>
                  <a:pt x="168" y="267"/>
                </a:cubicBezTo>
                <a:cubicBezTo>
                  <a:pt x="167" y="267"/>
                  <a:pt x="168" y="268"/>
                  <a:pt x="168" y="268"/>
                </a:cubicBezTo>
                <a:cubicBezTo>
                  <a:pt x="168" y="267"/>
                  <a:pt x="169" y="268"/>
                  <a:pt x="169" y="267"/>
                </a:cubicBezTo>
                <a:cubicBezTo>
                  <a:pt x="169" y="267"/>
                  <a:pt x="168" y="267"/>
                  <a:pt x="168" y="266"/>
                </a:cubicBezTo>
                <a:cubicBezTo>
                  <a:pt x="168" y="266"/>
                  <a:pt x="168" y="266"/>
                  <a:pt x="169" y="266"/>
                </a:cubicBezTo>
                <a:cubicBezTo>
                  <a:pt x="170" y="266"/>
                  <a:pt x="169" y="267"/>
                  <a:pt x="170" y="267"/>
                </a:cubicBezTo>
                <a:cubicBezTo>
                  <a:pt x="170" y="266"/>
                  <a:pt x="170" y="266"/>
                  <a:pt x="171" y="267"/>
                </a:cubicBezTo>
                <a:cubicBezTo>
                  <a:pt x="171" y="266"/>
                  <a:pt x="173" y="266"/>
                  <a:pt x="173" y="267"/>
                </a:cubicBezTo>
                <a:cubicBezTo>
                  <a:pt x="174" y="266"/>
                  <a:pt x="174" y="266"/>
                  <a:pt x="175" y="266"/>
                </a:cubicBezTo>
                <a:cubicBezTo>
                  <a:pt x="175" y="266"/>
                  <a:pt x="175" y="267"/>
                  <a:pt x="175" y="267"/>
                </a:cubicBezTo>
                <a:cubicBezTo>
                  <a:pt x="176" y="267"/>
                  <a:pt x="175" y="265"/>
                  <a:pt x="176" y="265"/>
                </a:cubicBezTo>
                <a:cubicBezTo>
                  <a:pt x="177" y="266"/>
                  <a:pt x="179" y="265"/>
                  <a:pt x="179" y="266"/>
                </a:cubicBezTo>
                <a:cubicBezTo>
                  <a:pt x="180" y="265"/>
                  <a:pt x="184" y="266"/>
                  <a:pt x="183" y="265"/>
                </a:cubicBezTo>
                <a:cubicBezTo>
                  <a:pt x="184" y="265"/>
                  <a:pt x="184" y="265"/>
                  <a:pt x="184" y="264"/>
                </a:cubicBezTo>
                <a:cubicBezTo>
                  <a:pt x="184" y="265"/>
                  <a:pt x="184" y="265"/>
                  <a:pt x="184" y="265"/>
                </a:cubicBezTo>
                <a:cubicBezTo>
                  <a:pt x="185" y="265"/>
                  <a:pt x="185" y="265"/>
                  <a:pt x="186" y="265"/>
                </a:cubicBezTo>
                <a:cubicBezTo>
                  <a:pt x="186" y="264"/>
                  <a:pt x="187" y="264"/>
                  <a:pt x="187" y="265"/>
                </a:cubicBezTo>
                <a:cubicBezTo>
                  <a:pt x="188" y="264"/>
                  <a:pt x="188" y="263"/>
                  <a:pt x="189" y="263"/>
                </a:cubicBezTo>
                <a:cubicBezTo>
                  <a:pt x="189" y="264"/>
                  <a:pt x="189" y="264"/>
                  <a:pt x="189" y="264"/>
                </a:cubicBezTo>
                <a:cubicBezTo>
                  <a:pt x="190" y="264"/>
                  <a:pt x="190" y="264"/>
                  <a:pt x="190" y="263"/>
                </a:cubicBezTo>
                <a:cubicBezTo>
                  <a:pt x="191" y="265"/>
                  <a:pt x="192" y="264"/>
                  <a:pt x="193" y="265"/>
                </a:cubicBezTo>
                <a:cubicBezTo>
                  <a:pt x="194" y="265"/>
                  <a:pt x="194" y="264"/>
                  <a:pt x="194" y="264"/>
                </a:cubicBezTo>
                <a:cubicBezTo>
                  <a:pt x="194" y="263"/>
                  <a:pt x="193" y="262"/>
                  <a:pt x="194" y="261"/>
                </a:cubicBezTo>
                <a:cubicBezTo>
                  <a:pt x="195" y="262"/>
                  <a:pt x="195" y="262"/>
                  <a:pt x="195" y="263"/>
                </a:cubicBezTo>
                <a:cubicBezTo>
                  <a:pt x="196" y="263"/>
                  <a:pt x="195" y="262"/>
                  <a:pt x="196" y="262"/>
                </a:cubicBezTo>
                <a:cubicBezTo>
                  <a:pt x="196" y="263"/>
                  <a:pt x="196" y="265"/>
                  <a:pt x="197" y="264"/>
                </a:cubicBezTo>
                <a:cubicBezTo>
                  <a:pt x="196" y="263"/>
                  <a:pt x="198" y="262"/>
                  <a:pt x="199" y="262"/>
                </a:cubicBezTo>
                <a:cubicBezTo>
                  <a:pt x="199" y="261"/>
                  <a:pt x="198" y="261"/>
                  <a:pt x="198" y="261"/>
                </a:cubicBezTo>
                <a:cubicBezTo>
                  <a:pt x="199" y="260"/>
                  <a:pt x="198" y="259"/>
                  <a:pt x="198" y="259"/>
                </a:cubicBezTo>
                <a:cubicBezTo>
                  <a:pt x="199" y="259"/>
                  <a:pt x="199" y="259"/>
                  <a:pt x="199" y="259"/>
                </a:cubicBezTo>
                <a:cubicBezTo>
                  <a:pt x="199" y="260"/>
                  <a:pt x="198" y="260"/>
                  <a:pt x="199" y="260"/>
                </a:cubicBezTo>
                <a:cubicBezTo>
                  <a:pt x="201" y="259"/>
                  <a:pt x="202" y="263"/>
                  <a:pt x="203" y="264"/>
                </a:cubicBezTo>
                <a:cubicBezTo>
                  <a:pt x="203" y="263"/>
                  <a:pt x="203" y="263"/>
                  <a:pt x="202" y="262"/>
                </a:cubicBezTo>
                <a:cubicBezTo>
                  <a:pt x="203" y="262"/>
                  <a:pt x="203" y="262"/>
                  <a:pt x="203" y="262"/>
                </a:cubicBezTo>
                <a:cubicBezTo>
                  <a:pt x="203" y="263"/>
                  <a:pt x="203" y="263"/>
                  <a:pt x="203" y="264"/>
                </a:cubicBezTo>
                <a:cubicBezTo>
                  <a:pt x="205" y="264"/>
                  <a:pt x="206" y="264"/>
                  <a:pt x="207" y="263"/>
                </a:cubicBezTo>
                <a:cubicBezTo>
                  <a:pt x="209" y="264"/>
                  <a:pt x="209" y="262"/>
                  <a:pt x="210" y="264"/>
                </a:cubicBezTo>
                <a:cubicBezTo>
                  <a:pt x="210" y="261"/>
                  <a:pt x="212" y="263"/>
                  <a:pt x="213" y="261"/>
                </a:cubicBezTo>
                <a:cubicBezTo>
                  <a:pt x="213" y="262"/>
                  <a:pt x="213" y="263"/>
                  <a:pt x="213" y="263"/>
                </a:cubicBezTo>
                <a:cubicBezTo>
                  <a:pt x="214" y="264"/>
                  <a:pt x="214" y="262"/>
                  <a:pt x="215" y="262"/>
                </a:cubicBezTo>
                <a:cubicBezTo>
                  <a:pt x="215" y="263"/>
                  <a:pt x="215" y="263"/>
                  <a:pt x="215" y="263"/>
                </a:cubicBezTo>
                <a:cubicBezTo>
                  <a:pt x="216" y="262"/>
                  <a:pt x="217" y="263"/>
                  <a:pt x="218" y="261"/>
                </a:cubicBezTo>
                <a:cubicBezTo>
                  <a:pt x="219" y="262"/>
                  <a:pt x="219" y="262"/>
                  <a:pt x="219" y="263"/>
                </a:cubicBezTo>
                <a:cubicBezTo>
                  <a:pt x="220" y="262"/>
                  <a:pt x="219" y="261"/>
                  <a:pt x="219" y="261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20" y="263"/>
                  <a:pt x="220" y="263"/>
                  <a:pt x="219" y="264"/>
                </a:cubicBezTo>
                <a:cubicBezTo>
                  <a:pt x="220" y="264"/>
                  <a:pt x="221" y="264"/>
                  <a:pt x="222" y="264"/>
                </a:cubicBezTo>
                <a:cubicBezTo>
                  <a:pt x="223" y="263"/>
                  <a:pt x="221" y="263"/>
                  <a:pt x="221" y="262"/>
                </a:cubicBezTo>
                <a:cubicBezTo>
                  <a:pt x="221" y="262"/>
                  <a:pt x="221" y="261"/>
                  <a:pt x="222" y="261"/>
                </a:cubicBezTo>
                <a:cubicBezTo>
                  <a:pt x="222" y="262"/>
                  <a:pt x="222" y="262"/>
                  <a:pt x="223" y="263"/>
                </a:cubicBezTo>
                <a:cubicBezTo>
                  <a:pt x="223" y="262"/>
                  <a:pt x="223" y="262"/>
                  <a:pt x="224" y="262"/>
                </a:cubicBezTo>
                <a:cubicBezTo>
                  <a:pt x="225" y="261"/>
                  <a:pt x="225" y="261"/>
                  <a:pt x="226" y="261"/>
                </a:cubicBezTo>
                <a:cubicBezTo>
                  <a:pt x="226" y="260"/>
                  <a:pt x="225" y="259"/>
                  <a:pt x="226" y="259"/>
                </a:cubicBezTo>
                <a:cubicBezTo>
                  <a:pt x="226" y="260"/>
                  <a:pt x="227" y="260"/>
                  <a:pt x="227" y="261"/>
                </a:cubicBezTo>
                <a:cubicBezTo>
                  <a:pt x="226" y="261"/>
                  <a:pt x="225" y="261"/>
                  <a:pt x="226" y="261"/>
                </a:cubicBezTo>
                <a:cubicBezTo>
                  <a:pt x="227" y="260"/>
                  <a:pt x="226" y="263"/>
                  <a:pt x="227" y="263"/>
                </a:cubicBezTo>
                <a:cubicBezTo>
                  <a:pt x="228" y="262"/>
                  <a:pt x="226" y="262"/>
                  <a:pt x="227" y="261"/>
                </a:cubicBezTo>
                <a:cubicBezTo>
                  <a:pt x="229" y="261"/>
                  <a:pt x="229" y="262"/>
                  <a:pt x="229" y="260"/>
                </a:cubicBezTo>
                <a:cubicBezTo>
                  <a:pt x="228" y="260"/>
                  <a:pt x="228" y="260"/>
                  <a:pt x="229" y="260"/>
                </a:cubicBezTo>
                <a:cubicBezTo>
                  <a:pt x="228" y="259"/>
                  <a:pt x="227" y="260"/>
                  <a:pt x="227" y="259"/>
                </a:cubicBezTo>
                <a:cubicBezTo>
                  <a:pt x="227" y="259"/>
                  <a:pt x="227" y="258"/>
                  <a:pt x="228" y="257"/>
                </a:cubicBezTo>
                <a:cubicBezTo>
                  <a:pt x="228" y="257"/>
                  <a:pt x="229" y="257"/>
                  <a:pt x="229" y="257"/>
                </a:cubicBezTo>
                <a:cubicBezTo>
                  <a:pt x="229" y="258"/>
                  <a:pt x="230" y="258"/>
                  <a:pt x="230" y="259"/>
                </a:cubicBezTo>
                <a:cubicBezTo>
                  <a:pt x="230" y="258"/>
                  <a:pt x="230" y="258"/>
                  <a:pt x="230" y="258"/>
                </a:cubicBezTo>
                <a:cubicBezTo>
                  <a:pt x="231" y="259"/>
                  <a:pt x="232" y="258"/>
                  <a:pt x="233" y="259"/>
                </a:cubicBezTo>
                <a:cubicBezTo>
                  <a:pt x="233" y="258"/>
                  <a:pt x="233" y="257"/>
                  <a:pt x="234" y="257"/>
                </a:cubicBezTo>
                <a:cubicBezTo>
                  <a:pt x="234" y="258"/>
                  <a:pt x="234" y="258"/>
                  <a:pt x="235" y="259"/>
                </a:cubicBezTo>
                <a:cubicBezTo>
                  <a:pt x="234" y="259"/>
                  <a:pt x="234" y="259"/>
                  <a:pt x="233" y="260"/>
                </a:cubicBezTo>
                <a:cubicBezTo>
                  <a:pt x="232" y="259"/>
                  <a:pt x="230" y="259"/>
                  <a:pt x="229" y="259"/>
                </a:cubicBezTo>
                <a:cubicBezTo>
                  <a:pt x="229" y="260"/>
                  <a:pt x="230" y="260"/>
                  <a:pt x="230" y="261"/>
                </a:cubicBezTo>
                <a:cubicBezTo>
                  <a:pt x="231" y="262"/>
                  <a:pt x="230" y="260"/>
                  <a:pt x="230" y="260"/>
                </a:cubicBezTo>
                <a:cubicBezTo>
                  <a:pt x="231" y="261"/>
                  <a:pt x="231" y="262"/>
                  <a:pt x="230" y="263"/>
                </a:cubicBezTo>
                <a:cubicBezTo>
                  <a:pt x="231" y="263"/>
                  <a:pt x="231" y="264"/>
                  <a:pt x="232" y="264"/>
                </a:cubicBezTo>
                <a:cubicBezTo>
                  <a:pt x="232" y="263"/>
                  <a:pt x="233" y="263"/>
                  <a:pt x="233" y="263"/>
                </a:cubicBezTo>
                <a:cubicBezTo>
                  <a:pt x="233" y="263"/>
                  <a:pt x="233" y="264"/>
                  <a:pt x="234" y="264"/>
                </a:cubicBezTo>
                <a:cubicBezTo>
                  <a:pt x="234" y="263"/>
                  <a:pt x="235" y="264"/>
                  <a:pt x="235" y="263"/>
                </a:cubicBezTo>
                <a:cubicBezTo>
                  <a:pt x="234" y="263"/>
                  <a:pt x="234" y="263"/>
                  <a:pt x="234" y="263"/>
                </a:cubicBezTo>
                <a:cubicBezTo>
                  <a:pt x="234" y="263"/>
                  <a:pt x="234" y="261"/>
                  <a:pt x="235" y="261"/>
                </a:cubicBezTo>
                <a:cubicBezTo>
                  <a:pt x="235" y="262"/>
                  <a:pt x="237" y="262"/>
                  <a:pt x="238" y="262"/>
                </a:cubicBezTo>
                <a:cubicBezTo>
                  <a:pt x="239" y="261"/>
                  <a:pt x="238" y="261"/>
                  <a:pt x="239" y="260"/>
                </a:cubicBezTo>
                <a:cubicBezTo>
                  <a:pt x="240" y="260"/>
                  <a:pt x="240" y="261"/>
                  <a:pt x="240" y="262"/>
                </a:cubicBezTo>
                <a:cubicBezTo>
                  <a:pt x="240" y="261"/>
                  <a:pt x="241" y="261"/>
                  <a:pt x="241" y="260"/>
                </a:cubicBezTo>
                <a:cubicBezTo>
                  <a:pt x="241" y="261"/>
                  <a:pt x="243" y="261"/>
                  <a:pt x="244" y="260"/>
                </a:cubicBezTo>
                <a:cubicBezTo>
                  <a:pt x="243" y="260"/>
                  <a:pt x="243" y="259"/>
                  <a:pt x="243" y="259"/>
                </a:cubicBezTo>
                <a:cubicBezTo>
                  <a:pt x="242" y="259"/>
                  <a:pt x="242" y="259"/>
                  <a:pt x="242" y="259"/>
                </a:cubicBezTo>
                <a:cubicBezTo>
                  <a:pt x="243" y="258"/>
                  <a:pt x="242" y="258"/>
                  <a:pt x="241" y="257"/>
                </a:cubicBezTo>
                <a:cubicBezTo>
                  <a:pt x="243" y="258"/>
                  <a:pt x="250" y="255"/>
                  <a:pt x="248" y="259"/>
                </a:cubicBezTo>
                <a:cubicBezTo>
                  <a:pt x="247" y="259"/>
                  <a:pt x="246" y="259"/>
                  <a:pt x="246" y="259"/>
                </a:cubicBezTo>
                <a:cubicBezTo>
                  <a:pt x="247" y="258"/>
                  <a:pt x="248" y="258"/>
                  <a:pt x="248" y="257"/>
                </a:cubicBezTo>
                <a:cubicBezTo>
                  <a:pt x="247" y="257"/>
                  <a:pt x="246" y="258"/>
                  <a:pt x="245" y="258"/>
                </a:cubicBezTo>
                <a:cubicBezTo>
                  <a:pt x="245" y="259"/>
                  <a:pt x="246" y="259"/>
                  <a:pt x="245" y="260"/>
                </a:cubicBezTo>
                <a:cubicBezTo>
                  <a:pt x="244" y="260"/>
                  <a:pt x="245" y="258"/>
                  <a:pt x="244" y="257"/>
                </a:cubicBezTo>
                <a:cubicBezTo>
                  <a:pt x="244" y="259"/>
                  <a:pt x="243" y="260"/>
                  <a:pt x="244" y="261"/>
                </a:cubicBezTo>
                <a:cubicBezTo>
                  <a:pt x="244" y="262"/>
                  <a:pt x="242" y="261"/>
                  <a:pt x="243" y="262"/>
                </a:cubicBezTo>
                <a:cubicBezTo>
                  <a:pt x="244" y="261"/>
                  <a:pt x="243" y="262"/>
                  <a:pt x="244" y="262"/>
                </a:cubicBezTo>
                <a:cubicBezTo>
                  <a:pt x="245" y="261"/>
                  <a:pt x="244" y="261"/>
                  <a:pt x="245" y="260"/>
                </a:cubicBezTo>
                <a:cubicBezTo>
                  <a:pt x="246" y="261"/>
                  <a:pt x="245" y="261"/>
                  <a:pt x="246" y="262"/>
                </a:cubicBezTo>
                <a:cubicBezTo>
                  <a:pt x="246" y="261"/>
                  <a:pt x="246" y="260"/>
                  <a:pt x="247" y="259"/>
                </a:cubicBezTo>
                <a:cubicBezTo>
                  <a:pt x="248" y="259"/>
                  <a:pt x="247" y="261"/>
                  <a:pt x="248" y="261"/>
                </a:cubicBezTo>
                <a:cubicBezTo>
                  <a:pt x="248" y="261"/>
                  <a:pt x="247" y="260"/>
                  <a:pt x="248" y="260"/>
                </a:cubicBezTo>
                <a:cubicBezTo>
                  <a:pt x="249" y="260"/>
                  <a:pt x="249" y="260"/>
                  <a:pt x="249" y="260"/>
                </a:cubicBezTo>
                <a:cubicBezTo>
                  <a:pt x="250" y="260"/>
                  <a:pt x="249" y="260"/>
                  <a:pt x="249" y="261"/>
                </a:cubicBezTo>
                <a:cubicBezTo>
                  <a:pt x="250" y="260"/>
                  <a:pt x="251" y="261"/>
                  <a:pt x="251" y="261"/>
                </a:cubicBezTo>
                <a:cubicBezTo>
                  <a:pt x="250" y="261"/>
                  <a:pt x="250" y="259"/>
                  <a:pt x="251" y="259"/>
                </a:cubicBezTo>
                <a:cubicBezTo>
                  <a:pt x="251" y="261"/>
                  <a:pt x="253" y="260"/>
                  <a:pt x="252" y="262"/>
                </a:cubicBezTo>
                <a:cubicBezTo>
                  <a:pt x="254" y="262"/>
                  <a:pt x="253" y="264"/>
                  <a:pt x="255" y="264"/>
                </a:cubicBezTo>
                <a:cubicBezTo>
                  <a:pt x="254" y="263"/>
                  <a:pt x="254" y="262"/>
                  <a:pt x="255" y="262"/>
                </a:cubicBezTo>
                <a:cubicBezTo>
                  <a:pt x="254" y="261"/>
                  <a:pt x="253" y="263"/>
                  <a:pt x="253" y="262"/>
                </a:cubicBezTo>
                <a:cubicBezTo>
                  <a:pt x="254" y="261"/>
                  <a:pt x="254" y="261"/>
                  <a:pt x="256" y="261"/>
                </a:cubicBezTo>
                <a:cubicBezTo>
                  <a:pt x="256" y="261"/>
                  <a:pt x="256" y="262"/>
                  <a:pt x="256" y="262"/>
                </a:cubicBezTo>
                <a:cubicBezTo>
                  <a:pt x="256" y="262"/>
                  <a:pt x="256" y="261"/>
                  <a:pt x="257" y="261"/>
                </a:cubicBezTo>
                <a:cubicBezTo>
                  <a:pt x="257" y="261"/>
                  <a:pt x="258" y="260"/>
                  <a:pt x="258" y="261"/>
                </a:cubicBezTo>
                <a:cubicBezTo>
                  <a:pt x="258" y="262"/>
                  <a:pt x="258" y="263"/>
                  <a:pt x="259" y="263"/>
                </a:cubicBezTo>
                <a:cubicBezTo>
                  <a:pt x="259" y="261"/>
                  <a:pt x="257" y="258"/>
                  <a:pt x="259" y="256"/>
                </a:cubicBezTo>
                <a:cubicBezTo>
                  <a:pt x="259" y="256"/>
                  <a:pt x="259" y="257"/>
                  <a:pt x="259" y="257"/>
                </a:cubicBezTo>
                <a:cubicBezTo>
                  <a:pt x="259" y="257"/>
                  <a:pt x="259" y="257"/>
                  <a:pt x="258" y="258"/>
                </a:cubicBezTo>
                <a:cubicBezTo>
                  <a:pt x="259" y="258"/>
                  <a:pt x="259" y="258"/>
                  <a:pt x="259" y="258"/>
                </a:cubicBezTo>
                <a:cubicBezTo>
                  <a:pt x="260" y="258"/>
                  <a:pt x="260" y="257"/>
                  <a:pt x="261" y="258"/>
                </a:cubicBezTo>
                <a:cubicBezTo>
                  <a:pt x="261" y="258"/>
                  <a:pt x="261" y="259"/>
                  <a:pt x="261" y="259"/>
                </a:cubicBezTo>
                <a:cubicBezTo>
                  <a:pt x="262" y="259"/>
                  <a:pt x="263" y="259"/>
                  <a:pt x="263" y="259"/>
                </a:cubicBezTo>
                <a:cubicBezTo>
                  <a:pt x="263" y="259"/>
                  <a:pt x="262" y="259"/>
                  <a:pt x="261" y="259"/>
                </a:cubicBezTo>
                <a:cubicBezTo>
                  <a:pt x="262" y="258"/>
                  <a:pt x="261" y="258"/>
                  <a:pt x="261" y="257"/>
                </a:cubicBezTo>
                <a:cubicBezTo>
                  <a:pt x="262" y="257"/>
                  <a:pt x="262" y="257"/>
                  <a:pt x="263" y="256"/>
                </a:cubicBezTo>
                <a:cubicBezTo>
                  <a:pt x="264" y="256"/>
                  <a:pt x="263" y="258"/>
                  <a:pt x="264" y="258"/>
                </a:cubicBezTo>
                <a:cubicBezTo>
                  <a:pt x="264" y="257"/>
                  <a:pt x="264" y="257"/>
                  <a:pt x="264" y="257"/>
                </a:cubicBezTo>
                <a:cubicBezTo>
                  <a:pt x="264" y="257"/>
                  <a:pt x="265" y="257"/>
                  <a:pt x="265" y="257"/>
                </a:cubicBezTo>
                <a:cubicBezTo>
                  <a:pt x="264" y="258"/>
                  <a:pt x="265" y="259"/>
                  <a:pt x="264" y="259"/>
                </a:cubicBezTo>
                <a:cubicBezTo>
                  <a:pt x="263" y="259"/>
                  <a:pt x="263" y="260"/>
                  <a:pt x="261" y="261"/>
                </a:cubicBezTo>
                <a:cubicBezTo>
                  <a:pt x="261" y="260"/>
                  <a:pt x="261" y="260"/>
                  <a:pt x="261" y="259"/>
                </a:cubicBezTo>
                <a:cubicBezTo>
                  <a:pt x="260" y="259"/>
                  <a:pt x="259" y="259"/>
                  <a:pt x="259" y="260"/>
                </a:cubicBezTo>
                <a:cubicBezTo>
                  <a:pt x="259" y="261"/>
                  <a:pt x="260" y="260"/>
                  <a:pt x="261" y="260"/>
                </a:cubicBezTo>
                <a:cubicBezTo>
                  <a:pt x="261" y="261"/>
                  <a:pt x="261" y="261"/>
                  <a:pt x="261" y="261"/>
                </a:cubicBezTo>
                <a:cubicBezTo>
                  <a:pt x="261" y="261"/>
                  <a:pt x="262" y="262"/>
                  <a:pt x="262" y="261"/>
                </a:cubicBezTo>
                <a:cubicBezTo>
                  <a:pt x="262" y="261"/>
                  <a:pt x="262" y="260"/>
                  <a:pt x="263" y="260"/>
                </a:cubicBezTo>
                <a:cubicBezTo>
                  <a:pt x="263" y="261"/>
                  <a:pt x="264" y="260"/>
                  <a:pt x="264" y="261"/>
                </a:cubicBezTo>
                <a:cubicBezTo>
                  <a:pt x="265" y="260"/>
                  <a:pt x="265" y="259"/>
                  <a:pt x="266" y="260"/>
                </a:cubicBezTo>
                <a:cubicBezTo>
                  <a:pt x="266" y="260"/>
                  <a:pt x="266" y="259"/>
                  <a:pt x="266" y="259"/>
                </a:cubicBezTo>
                <a:cubicBezTo>
                  <a:pt x="265" y="259"/>
                  <a:pt x="265" y="259"/>
                  <a:pt x="265" y="259"/>
                </a:cubicBezTo>
                <a:cubicBezTo>
                  <a:pt x="265" y="258"/>
                  <a:pt x="265" y="257"/>
                  <a:pt x="266" y="257"/>
                </a:cubicBezTo>
                <a:cubicBezTo>
                  <a:pt x="266" y="257"/>
                  <a:pt x="267" y="258"/>
                  <a:pt x="268" y="258"/>
                </a:cubicBezTo>
                <a:cubicBezTo>
                  <a:pt x="268" y="258"/>
                  <a:pt x="267" y="257"/>
                  <a:pt x="268" y="257"/>
                </a:cubicBezTo>
                <a:cubicBezTo>
                  <a:pt x="268" y="257"/>
                  <a:pt x="268" y="258"/>
                  <a:pt x="268" y="258"/>
                </a:cubicBezTo>
                <a:cubicBezTo>
                  <a:pt x="267" y="259"/>
                  <a:pt x="267" y="259"/>
                  <a:pt x="268" y="260"/>
                </a:cubicBezTo>
                <a:cubicBezTo>
                  <a:pt x="268" y="261"/>
                  <a:pt x="266" y="261"/>
                  <a:pt x="266" y="262"/>
                </a:cubicBezTo>
                <a:cubicBezTo>
                  <a:pt x="267" y="263"/>
                  <a:pt x="268" y="260"/>
                  <a:pt x="269" y="261"/>
                </a:cubicBezTo>
                <a:cubicBezTo>
                  <a:pt x="269" y="262"/>
                  <a:pt x="270" y="263"/>
                  <a:pt x="270" y="264"/>
                </a:cubicBezTo>
                <a:cubicBezTo>
                  <a:pt x="270" y="264"/>
                  <a:pt x="271" y="264"/>
                  <a:pt x="271" y="264"/>
                </a:cubicBezTo>
                <a:cubicBezTo>
                  <a:pt x="271" y="263"/>
                  <a:pt x="271" y="263"/>
                  <a:pt x="271" y="262"/>
                </a:cubicBezTo>
                <a:cubicBezTo>
                  <a:pt x="272" y="263"/>
                  <a:pt x="271" y="261"/>
                  <a:pt x="272" y="261"/>
                </a:cubicBezTo>
                <a:cubicBezTo>
                  <a:pt x="272" y="262"/>
                  <a:pt x="271" y="264"/>
                  <a:pt x="272" y="265"/>
                </a:cubicBezTo>
                <a:cubicBezTo>
                  <a:pt x="272" y="263"/>
                  <a:pt x="274" y="263"/>
                  <a:pt x="275" y="264"/>
                </a:cubicBezTo>
                <a:cubicBezTo>
                  <a:pt x="276" y="263"/>
                  <a:pt x="275" y="263"/>
                  <a:pt x="275" y="263"/>
                </a:cubicBezTo>
                <a:cubicBezTo>
                  <a:pt x="276" y="263"/>
                  <a:pt x="277" y="263"/>
                  <a:pt x="278" y="264"/>
                </a:cubicBezTo>
                <a:cubicBezTo>
                  <a:pt x="277" y="263"/>
                  <a:pt x="279" y="263"/>
                  <a:pt x="279" y="262"/>
                </a:cubicBezTo>
                <a:cubicBezTo>
                  <a:pt x="279" y="263"/>
                  <a:pt x="280" y="263"/>
                  <a:pt x="281" y="263"/>
                </a:cubicBezTo>
                <a:cubicBezTo>
                  <a:pt x="281" y="264"/>
                  <a:pt x="280" y="265"/>
                  <a:pt x="281" y="265"/>
                </a:cubicBezTo>
                <a:cubicBezTo>
                  <a:pt x="282" y="264"/>
                  <a:pt x="282" y="264"/>
                  <a:pt x="281" y="263"/>
                </a:cubicBezTo>
                <a:cubicBezTo>
                  <a:pt x="282" y="263"/>
                  <a:pt x="282" y="262"/>
                  <a:pt x="282" y="262"/>
                </a:cubicBezTo>
                <a:cubicBezTo>
                  <a:pt x="282" y="262"/>
                  <a:pt x="282" y="263"/>
                  <a:pt x="283" y="263"/>
                </a:cubicBezTo>
                <a:cubicBezTo>
                  <a:pt x="284" y="262"/>
                  <a:pt x="282" y="261"/>
                  <a:pt x="283" y="261"/>
                </a:cubicBezTo>
                <a:cubicBezTo>
                  <a:pt x="283" y="261"/>
                  <a:pt x="283" y="261"/>
                  <a:pt x="283" y="262"/>
                </a:cubicBezTo>
                <a:cubicBezTo>
                  <a:pt x="284" y="262"/>
                  <a:pt x="284" y="261"/>
                  <a:pt x="285" y="261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85" y="262"/>
                  <a:pt x="285" y="263"/>
                  <a:pt x="284" y="264"/>
                </a:cubicBezTo>
                <a:cubicBezTo>
                  <a:pt x="284" y="263"/>
                  <a:pt x="284" y="263"/>
                  <a:pt x="284" y="263"/>
                </a:cubicBezTo>
                <a:cubicBezTo>
                  <a:pt x="284" y="264"/>
                  <a:pt x="284" y="264"/>
                  <a:pt x="283" y="264"/>
                </a:cubicBezTo>
                <a:cubicBezTo>
                  <a:pt x="283" y="264"/>
                  <a:pt x="284" y="265"/>
                  <a:pt x="283" y="265"/>
                </a:cubicBezTo>
                <a:cubicBezTo>
                  <a:pt x="284" y="265"/>
                  <a:pt x="285" y="264"/>
                  <a:pt x="286" y="264"/>
                </a:cubicBezTo>
                <a:cubicBezTo>
                  <a:pt x="286" y="264"/>
                  <a:pt x="285" y="263"/>
                  <a:pt x="285" y="263"/>
                </a:cubicBezTo>
                <a:cubicBezTo>
                  <a:pt x="286" y="263"/>
                  <a:pt x="287" y="262"/>
                  <a:pt x="287" y="263"/>
                </a:cubicBezTo>
                <a:cubicBezTo>
                  <a:pt x="287" y="264"/>
                  <a:pt x="287" y="264"/>
                  <a:pt x="287" y="265"/>
                </a:cubicBezTo>
                <a:cubicBezTo>
                  <a:pt x="287" y="265"/>
                  <a:pt x="289" y="265"/>
                  <a:pt x="289" y="264"/>
                </a:cubicBezTo>
                <a:cubicBezTo>
                  <a:pt x="288" y="264"/>
                  <a:pt x="287" y="265"/>
                  <a:pt x="287" y="264"/>
                </a:cubicBezTo>
                <a:cubicBezTo>
                  <a:pt x="287" y="264"/>
                  <a:pt x="287" y="263"/>
                  <a:pt x="288" y="263"/>
                </a:cubicBezTo>
                <a:cubicBezTo>
                  <a:pt x="288" y="263"/>
                  <a:pt x="288" y="264"/>
                  <a:pt x="289" y="264"/>
                </a:cubicBezTo>
                <a:cubicBezTo>
                  <a:pt x="289" y="262"/>
                  <a:pt x="288" y="263"/>
                  <a:pt x="288" y="262"/>
                </a:cubicBezTo>
                <a:cubicBezTo>
                  <a:pt x="288" y="262"/>
                  <a:pt x="288" y="262"/>
                  <a:pt x="288" y="262"/>
                </a:cubicBezTo>
                <a:cubicBezTo>
                  <a:pt x="287" y="262"/>
                  <a:pt x="287" y="262"/>
                  <a:pt x="287" y="262"/>
                </a:cubicBezTo>
                <a:cubicBezTo>
                  <a:pt x="287" y="262"/>
                  <a:pt x="287" y="262"/>
                  <a:pt x="286" y="262"/>
                </a:cubicBezTo>
                <a:cubicBezTo>
                  <a:pt x="287" y="261"/>
                  <a:pt x="288" y="262"/>
                  <a:pt x="288" y="261"/>
                </a:cubicBezTo>
                <a:cubicBezTo>
                  <a:pt x="288" y="261"/>
                  <a:pt x="288" y="261"/>
                  <a:pt x="288" y="262"/>
                </a:cubicBezTo>
                <a:cubicBezTo>
                  <a:pt x="289" y="262"/>
                  <a:pt x="289" y="262"/>
                  <a:pt x="289" y="262"/>
                </a:cubicBezTo>
                <a:cubicBezTo>
                  <a:pt x="289" y="262"/>
                  <a:pt x="290" y="262"/>
                  <a:pt x="290" y="262"/>
                </a:cubicBezTo>
                <a:cubicBezTo>
                  <a:pt x="290" y="262"/>
                  <a:pt x="290" y="261"/>
                  <a:pt x="291" y="261"/>
                </a:cubicBezTo>
                <a:cubicBezTo>
                  <a:pt x="290" y="264"/>
                  <a:pt x="294" y="261"/>
                  <a:pt x="292" y="264"/>
                </a:cubicBezTo>
                <a:cubicBezTo>
                  <a:pt x="293" y="264"/>
                  <a:pt x="293" y="264"/>
                  <a:pt x="294" y="264"/>
                </a:cubicBezTo>
                <a:cubicBezTo>
                  <a:pt x="294" y="263"/>
                  <a:pt x="294" y="262"/>
                  <a:pt x="294" y="261"/>
                </a:cubicBezTo>
                <a:cubicBezTo>
                  <a:pt x="294" y="261"/>
                  <a:pt x="295" y="262"/>
                  <a:pt x="295" y="261"/>
                </a:cubicBezTo>
                <a:cubicBezTo>
                  <a:pt x="295" y="260"/>
                  <a:pt x="294" y="260"/>
                  <a:pt x="293" y="260"/>
                </a:cubicBezTo>
                <a:cubicBezTo>
                  <a:pt x="293" y="260"/>
                  <a:pt x="294" y="260"/>
                  <a:pt x="294" y="259"/>
                </a:cubicBezTo>
                <a:cubicBezTo>
                  <a:pt x="293" y="259"/>
                  <a:pt x="292" y="260"/>
                  <a:pt x="292" y="259"/>
                </a:cubicBezTo>
                <a:cubicBezTo>
                  <a:pt x="292" y="258"/>
                  <a:pt x="293" y="257"/>
                  <a:pt x="294" y="257"/>
                </a:cubicBezTo>
                <a:cubicBezTo>
                  <a:pt x="294" y="257"/>
                  <a:pt x="293" y="259"/>
                  <a:pt x="294" y="259"/>
                </a:cubicBezTo>
                <a:cubicBezTo>
                  <a:pt x="294" y="258"/>
                  <a:pt x="294" y="257"/>
                  <a:pt x="294" y="257"/>
                </a:cubicBezTo>
                <a:cubicBezTo>
                  <a:pt x="294" y="257"/>
                  <a:pt x="295" y="256"/>
                  <a:pt x="295" y="257"/>
                </a:cubicBezTo>
                <a:cubicBezTo>
                  <a:pt x="295" y="257"/>
                  <a:pt x="294" y="258"/>
                  <a:pt x="294" y="258"/>
                </a:cubicBezTo>
                <a:cubicBezTo>
                  <a:pt x="295" y="259"/>
                  <a:pt x="296" y="257"/>
                  <a:pt x="296" y="259"/>
                </a:cubicBezTo>
                <a:cubicBezTo>
                  <a:pt x="295" y="259"/>
                  <a:pt x="294" y="259"/>
                  <a:pt x="294" y="259"/>
                </a:cubicBezTo>
                <a:cubicBezTo>
                  <a:pt x="295" y="260"/>
                  <a:pt x="297" y="259"/>
                  <a:pt x="299" y="260"/>
                </a:cubicBezTo>
                <a:cubicBezTo>
                  <a:pt x="298" y="260"/>
                  <a:pt x="298" y="261"/>
                  <a:pt x="298" y="262"/>
                </a:cubicBezTo>
                <a:cubicBezTo>
                  <a:pt x="298" y="261"/>
                  <a:pt x="297" y="262"/>
                  <a:pt x="297" y="261"/>
                </a:cubicBezTo>
                <a:cubicBezTo>
                  <a:pt x="297" y="261"/>
                  <a:pt x="297" y="261"/>
                  <a:pt x="297" y="261"/>
                </a:cubicBezTo>
                <a:cubicBezTo>
                  <a:pt x="297" y="260"/>
                  <a:pt x="297" y="260"/>
                  <a:pt x="296" y="260"/>
                </a:cubicBezTo>
                <a:cubicBezTo>
                  <a:pt x="297" y="262"/>
                  <a:pt x="295" y="262"/>
                  <a:pt x="295" y="263"/>
                </a:cubicBezTo>
                <a:cubicBezTo>
                  <a:pt x="295" y="263"/>
                  <a:pt x="296" y="263"/>
                  <a:pt x="296" y="264"/>
                </a:cubicBezTo>
                <a:cubicBezTo>
                  <a:pt x="296" y="265"/>
                  <a:pt x="295" y="264"/>
                  <a:pt x="295" y="265"/>
                </a:cubicBezTo>
                <a:cubicBezTo>
                  <a:pt x="295" y="265"/>
                  <a:pt x="295" y="265"/>
                  <a:pt x="296" y="266"/>
                </a:cubicBezTo>
                <a:cubicBezTo>
                  <a:pt x="296" y="265"/>
                  <a:pt x="296" y="265"/>
                  <a:pt x="297" y="265"/>
                </a:cubicBezTo>
                <a:cubicBezTo>
                  <a:pt x="297" y="264"/>
                  <a:pt x="296" y="263"/>
                  <a:pt x="297" y="263"/>
                </a:cubicBezTo>
                <a:cubicBezTo>
                  <a:pt x="298" y="263"/>
                  <a:pt x="297" y="264"/>
                  <a:pt x="297" y="265"/>
                </a:cubicBezTo>
                <a:cubicBezTo>
                  <a:pt x="298" y="265"/>
                  <a:pt x="299" y="265"/>
                  <a:pt x="299" y="265"/>
                </a:cubicBezTo>
                <a:cubicBezTo>
                  <a:pt x="299" y="264"/>
                  <a:pt x="300" y="263"/>
                  <a:pt x="299" y="263"/>
                </a:cubicBezTo>
                <a:cubicBezTo>
                  <a:pt x="298" y="263"/>
                  <a:pt x="299" y="265"/>
                  <a:pt x="298" y="264"/>
                </a:cubicBezTo>
                <a:cubicBezTo>
                  <a:pt x="297" y="264"/>
                  <a:pt x="298" y="262"/>
                  <a:pt x="298" y="262"/>
                </a:cubicBezTo>
                <a:cubicBezTo>
                  <a:pt x="300" y="262"/>
                  <a:pt x="301" y="261"/>
                  <a:pt x="302" y="262"/>
                </a:cubicBezTo>
                <a:cubicBezTo>
                  <a:pt x="302" y="261"/>
                  <a:pt x="301" y="260"/>
                  <a:pt x="303" y="260"/>
                </a:cubicBezTo>
                <a:cubicBezTo>
                  <a:pt x="302" y="259"/>
                  <a:pt x="303" y="258"/>
                  <a:pt x="303" y="257"/>
                </a:cubicBezTo>
                <a:cubicBezTo>
                  <a:pt x="304" y="258"/>
                  <a:pt x="303" y="260"/>
                  <a:pt x="304" y="259"/>
                </a:cubicBezTo>
                <a:cubicBezTo>
                  <a:pt x="304" y="260"/>
                  <a:pt x="302" y="261"/>
                  <a:pt x="303" y="262"/>
                </a:cubicBezTo>
                <a:cubicBezTo>
                  <a:pt x="303" y="261"/>
                  <a:pt x="303" y="261"/>
                  <a:pt x="304" y="261"/>
                </a:cubicBezTo>
                <a:cubicBezTo>
                  <a:pt x="304" y="262"/>
                  <a:pt x="303" y="262"/>
                  <a:pt x="304" y="263"/>
                </a:cubicBezTo>
                <a:cubicBezTo>
                  <a:pt x="303" y="263"/>
                  <a:pt x="303" y="263"/>
                  <a:pt x="303" y="263"/>
                </a:cubicBezTo>
                <a:cubicBezTo>
                  <a:pt x="303" y="264"/>
                  <a:pt x="303" y="265"/>
                  <a:pt x="304" y="264"/>
                </a:cubicBezTo>
                <a:cubicBezTo>
                  <a:pt x="304" y="265"/>
                  <a:pt x="304" y="266"/>
                  <a:pt x="304" y="267"/>
                </a:cubicBezTo>
                <a:cubicBezTo>
                  <a:pt x="305" y="266"/>
                  <a:pt x="305" y="266"/>
                  <a:pt x="306" y="267"/>
                </a:cubicBezTo>
                <a:cubicBezTo>
                  <a:pt x="307" y="266"/>
                  <a:pt x="305" y="266"/>
                  <a:pt x="306" y="265"/>
                </a:cubicBezTo>
                <a:cubicBezTo>
                  <a:pt x="307" y="264"/>
                  <a:pt x="308" y="266"/>
                  <a:pt x="308" y="264"/>
                </a:cubicBezTo>
                <a:cubicBezTo>
                  <a:pt x="307" y="263"/>
                  <a:pt x="305" y="265"/>
                  <a:pt x="304" y="262"/>
                </a:cubicBezTo>
                <a:cubicBezTo>
                  <a:pt x="305" y="262"/>
                  <a:pt x="305" y="262"/>
                  <a:pt x="305" y="263"/>
                </a:cubicBezTo>
                <a:cubicBezTo>
                  <a:pt x="305" y="262"/>
                  <a:pt x="305" y="261"/>
                  <a:pt x="305" y="260"/>
                </a:cubicBezTo>
                <a:cubicBezTo>
                  <a:pt x="306" y="260"/>
                  <a:pt x="309" y="259"/>
                  <a:pt x="308" y="261"/>
                </a:cubicBezTo>
                <a:cubicBezTo>
                  <a:pt x="309" y="261"/>
                  <a:pt x="310" y="260"/>
                  <a:pt x="310" y="261"/>
                </a:cubicBezTo>
                <a:cubicBezTo>
                  <a:pt x="309" y="261"/>
                  <a:pt x="310" y="261"/>
                  <a:pt x="309" y="261"/>
                </a:cubicBezTo>
                <a:cubicBezTo>
                  <a:pt x="309" y="262"/>
                  <a:pt x="310" y="262"/>
                  <a:pt x="311" y="261"/>
                </a:cubicBezTo>
                <a:cubicBezTo>
                  <a:pt x="310" y="261"/>
                  <a:pt x="311" y="260"/>
                  <a:pt x="311" y="260"/>
                </a:cubicBezTo>
                <a:cubicBezTo>
                  <a:pt x="311" y="259"/>
                  <a:pt x="311" y="258"/>
                  <a:pt x="312" y="257"/>
                </a:cubicBezTo>
                <a:cubicBezTo>
                  <a:pt x="312" y="258"/>
                  <a:pt x="313" y="257"/>
                  <a:pt x="313" y="258"/>
                </a:cubicBezTo>
                <a:cubicBezTo>
                  <a:pt x="313" y="258"/>
                  <a:pt x="313" y="258"/>
                  <a:pt x="312" y="258"/>
                </a:cubicBezTo>
                <a:cubicBezTo>
                  <a:pt x="313" y="260"/>
                  <a:pt x="310" y="262"/>
                  <a:pt x="312" y="263"/>
                </a:cubicBezTo>
                <a:cubicBezTo>
                  <a:pt x="313" y="260"/>
                  <a:pt x="317" y="262"/>
                  <a:pt x="318" y="262"/>
                </a:cubicBezTo>
                <a:cubicBezTo>
                  <a:pt x="319" y="263"/>
                  <a:pt x="317" y="263"/>
                  <a:pt x="318" y="264"/>
                </a:cubicBezTo>
                <a:cubicBezTo>
                  <a:pt x="319" y="264"/>
                  <a:pt x="318" y="262"/>
                  <a:pt x="320" y="262"/>
                </a:cubicBezTo>
                <a:cubicBezTo>
                  <a:pt x="320" y="263"/>
                  <a:pt x="319" y="263"/>
                  <a:pt x="320" y="263"/>
                </a:cubicBezTo>
                <a:cubicBezTo>
                  <a:pt x="320" y="263"/>
                  <a:pt x="321" y="262"/>
                  <a:pt x="320" y="261"/>
                </a:cubicBezTo>
                <a:cubicBezTo>
                  <a:pt x="320" y="263"/>
                  <a:pt x="319" y="259"/>
                  <a:pt x="318" y="260"/>
                </a:cubicBezTo>
                <a:cubicBezTo>
                  <a:pt x="318" y="260"/>
                  <a:pt x="319" y="260"/>
                  <a:pt x="320" y="259"/>
                </a:cubicBezTo>
                <a:cubicBezTo>
                  <a:pt x="320" y="260"/>
                  <a:pt x="320" y="261"/>
                  <a:pt x="321" y="260"/>
                </a:cubicBezTo>
                <a:cubicBezTo>
                  <a:pt x="321" y="261"/>
                  <a:pt x="321" y="262"/>
                  <a:pt x="321" y="263"/>
                </a:cubicBezTo>
                <a:cubicBezTo>
                  <a:pt x="321" y="263"/>
                  <a:pt x="322" y="263"/>
                  <a:pt x="322" y="263"/>
                </a:cubicBezTo>
                <a:cubicBezTo>
                  <a:pt x="321" y="263"/>
                  <a:pt x="322" y="264"/>
                  <a:pt x="322" y="264"/>
                </a:cubicBezTo>
                <a:cubicBezTo>
                  <a:pt x="321" y="264"/>
                  <a:pt x="321" y="266"/>
                  <a:pt x="320" y="264"/>
                </a:cubicBezTo>
                <a:cubicBezTo>
                  <a:pt x="320" y="266"/>
                  <a:pt x="319" y="265"/>
                  <a:pt x="319" y="265"/>
                </a:cubicBezTo>
                <a:cubicBezTo>
                  <a:pt x="319" y="266"/>
                  <a:pt x="321" y="266"/>
                  <a:pt x="321" y="267"/>
                </a:cubicBezTo>
                <a:cubicBezTo>
                  <a:pt x="322" y="266"/>
                  <a:pt x="322" y="262"/>
                  <a:pt x="325" y="263"/>
                </a:cubicBezTo>
                <a:cubicBezTo>
                  <a:pt x="325" y="263"/>
                  <a:pt x="325" y="264"/>
                  <a:pt x="325" y="264"/>
                </a:cubicBezTo>
                <a:cubicBezTo>
                  <a:pt x="326" y="264"/>
                  <a:pt x="326" y="264"/>
                  <a:pt x="326" y="264"/>
                </a:cubicBezTo>
                <a:cubicBezTo>
                  <a:pt x="327" y="264"/>
                  <a:pt x="326" y="264"/>
                  <a:pt x="327" y="265"/>
                </a:cubicBezTo>
                <a:cubicBezTo>
                  <a:pt x="328" y="266"/>
                  <a:pt x="328" y="264"/>
                  <a:pt x="329" y="265"/>
                </a:cubicBezTo>
                <a:cubicBezTo>
                  <a:pt x="328" y="265"/>
                  <a:pt x="327" y="266"/>
                  <a:pt x="327" y="266"/>
                </a:cubicBezTo>
                <a:cubicBezTo>
                  <a:pt x="326" y="268"/>
                  <a:pt x="327" y="268"/>
                  <a:pt x="326" y="270"/>
                </a:cubicBezTo>
                <a:cubicBezTo>
                  <a:pt x="328" y="269"/>
                  <a:pt x="328" y="267"/>
                  <a:pt x="327" y="266"/>
                </a:cubicBezTo>
                <a:cubicBezTo>
                  <a:pt x="329" y="266"/>
                  <a:pt x="330" y="265"/>
                  <a:pt x="329" y="264"/>
                </a:cubicBezTo>
                <a:cubicBezTo>
                  <a:pt x="328" y="264"/>
                  <a:pt x="328" y="265"/>
                  <a:pt x="328" y="265"/>
                </a:cubicBezTo>
                <a:cubicBezTo>
                  <a:pt x="327" y="264"/>
                  <a:pt x="326" y="263"/>
                  <a:pt x="328" y="263"/>
                </a:cubicBezTo>
                <a:cubicBezTo>
                  <a:pt x="327" y="264"/>
                  <a:pt x="329" y="263"/>
                  <a:pt x="329" y="263"/>
                </a:cubicBezTo>
                <a:cubicBezTo>
                  <a:pt x="328" y="262"/>
                  <a:pt x="327" y="263"/>
                  <a:pt x="327" y="262"/>
                </a:cubicBezTo>
                <a:cubicBezTo>
                  <a:pt x="327" y="262"/>
                  <a:pt x="327" y="262"/>
                  <a:pt x="327" y="261"/>
                </a:cubicBezTo>
                <a:cubicBezTo>
                  <a:pt x="326" y="262"/>
                  <a:pt x="325" y="262"/>
                  <a:pt x="324" y="262"/>
                </a:cubicBezTo>
                <a:cubicBezTo>
                  <a:pt x="325" y="261"/>
                  <a:pt x="324" y="259"/>
                  <a:pt x="326" y="259"/>
                </a:cubicBezTo>
                <a:cubicBezTo>
                  <a:pt x="326" y="261"/>
                  <a:pt x="328" y="260"/>
                  <a:pt x="329" y="262"/>
                </a:cubicBezTo>
                <a:cubicBezTo>
                  <a:pt x="329" y="262"/>
                  <a:pt x="329" y="262"/>
                  <a:pt x="329" y="262"/>
                </a:cubicBezTo>
                <a:cubicBezTo>
                  <a:pt x="330" y="260"/>
                  <a:pt x="328" y="260"/>
                  <a:pt x="327" y="260"/>
                </a:cubicBezTo>
                <a:cubicBezTo>
                  <a:pt x="328" y="259"/>
                  <a:pt x="328" y="260"/>
                  <a:pt x="330" y="259"/>
                </a:cubicBezTo>
                <a:cubicBezTo>
                  <a:pt x="331" y="261"/>
                  <a:pt x="329" y="261"/>
                  <a:pt x="330" y="263"/>
                </a:cubicBezTo>
                <a:cubicBezTo>
                  <a:pt x="331" y="264"/>
                  <a:pt x="330" y="262"/>
                  <a:pt x="331" y="262"/>
                </a:cubicBezTo>
                <a:cubicBezTo>
                  <a:pt x="331" y="263"/>
                  <a:pt x="332" y="263"/>
                  <a:pt x="331" y="264"/>
                </a:cubicBezTo>
                <a:cubicBezTo>
                  <a:pt x="332" y="264"/>
                  <a:pt x="333" y="264"/>
                  <a:pt x="333" y="264"/>
                </a:cubicBezTo>
                <a:cubicBezTo>
                  <a:pt x="333" y="263"/>
                  <a:pt x="333" y="263"/>
                  <a:pt x="333" y="262"/>
                </a:cubicBezTo>
                <a:cubicBezTo>
                  <a:pt x="333" y="262"/>
                  <a:pt x="334" y="262"/>
                  <a:pt x="334" y="263"/>
                </a:cubicBezTo>
                <a:cubicBezTo>
                  <a:pt x="333" y="263"/>
                  <a:pt x="334" y="264"/>
                  <a:pt x="334" y="264"/>
                </a:cubicBezTo>
                <a:cubicBezTo>
                  <a:pt x="335" y="263"/>
                  <a:pt x="336" y="264"/>
                  <a:pt x="337" y="263"/>
                </a:cubicBezTo>
                <a:cubicBezTo>
                  <a:pt x="337" y="267"/>
                  <a:pt x="337" y="264"/>
                  <a:pt x="338" y="262"/>
                </a:cubicBezTo>
                <a:cubicBezTo>
                  <a:pt x="338" y="263"/>
                  <a:pt x="338" y="265"/>
                  <a:pt x="339" y="265"/>
                </a:cubicBezTo>
                <a:cubicBezTo>
                  <a:pt x="339" y="264"/>
                  <a:pt x="339" y="263"/>
                  <a:pt x="340" y="263"/>
                </a:cubicBezTo>
                <a:cubicBezTo>
                  <a:pt x="339" y="264"/>
                  <a:pt x="341" y="264"/>
                  <a:pt x="340" y="265"/>
                </a:cubicBezTo>
                <a:cubicBezTo>
                  <a:pt x="341" y="264"/>
                  <a:pt x="341" y="265"/>
                  <a:pt x="341" y="266"/>
                </a:cubicBezTo>
                <a:cubicBezTo>
                  <a:pt x="341" y="265"/>
                  <a:pt x="342" y="265"/>
                  <a:pt x="342" y="266"/>
                </a:cubicBezTo>
                <a:cubicBezTo>
                  <a:pt x="343" y="264"/>
                  <a:pt x="341" y="265"/>
                  <a:pt x="341" y="264"/>
                </a:cubicBezTo>
                <a:cubicBezTo>
                  <a:pt x="342" y="264"/>
                  <a:pt x="342" y="265"/>
                  <a:pt x="344" y="265"/>
                </a:cubicBezTo>
                <a:cubicBezTo>
                  <a:pt x="345" y="264"/>
                  <a:pt x="344" y="264"/>
                  <a:pt x="344" y="263"/>
                </a:cubicBezTo>
                <a:cubicBezTo>
                  <a:pt x="345" y="264"/>
                  <a:pt x="346" y="265"/>
                  <a:pt x="346" y="267"/>
                </a:cubicBezTo>
                <a:cubicBezTo>
                  <a:pt x="346" y="267"/>
                  <a:pt x="347" y="266"/>
                  <a:pt x="347" y="267"/>
                </a:cubicBezTo>
                <a:cubicBezTo>
                  <a:pt x="347" y="268"/>
                  <a:pt x="347" y="269"/>
                  <a:pt x="346" y="269"/>
                </a:cubicBezTo>
                <a:cubicBezTo>
                  <a:pt x="347" y="270"/>
                  <a:pt x="347" y="267"/>
                  <a:pt x="348" y="268"/>
                </a:cubicBezTo>
                <a:cubicBezTo>
                  <a:pt x="348" y="268"/>
                  <a:pt x="348" y="269"/>
                  <a:pt x="348" y="269"/>
                </a:cubicBezTo>
                <a:cubicBezTo>
                  <a:pt x="348" y="269"/>
                  <a:pt x="349" y="268"/>
                  <a:pt x="350" y="267"/>
                </a:cubicBezTo>
                <a:cubicBezTo>
                  <a:pt x="349" y="267"/>
                  <a:pt x="351" y="266"/>
                  <a:pt x="351" y="265"/>
                </a:cubicBezTo>
                <a:cubicBezTo>
                  <a:pt x="349" y="265"/>
                  <a:pt x="350" y="267"/>
                  <a:pt x="348" y="267"/>
                </a:cubicBezTo>
                <a:cubicBezTo>
                  <a:pt x="349" y="265"/>
                  <a:pt x="350" y="263"/>
                  <a:pt x="351" y="261"/>
                </a:cubicBezTo>
                <a:cubicBezTo>
                  <a:pt x="351" y="261"/>
                  <a:pt x="351" y="261"/>
                  <a:pt x="351" y="261"/>
                </a:cubicBezTo>
                <a:cubicBezTo>
                  <a:pt x="351" y="261"/>
                  <a:pt x="351" y="261"/>
                  <a:pt x="351" y="261"/>
                </a:cubicBezTo>
                <a:cubicBezTo>
                  <a:pt x="351" y="262"/>
                  <a:pt x="352" y="262"/>
                  <a:pt x="352" y="262"/>
                </a:cubicBezTo>
                <a:cubicBezTo>
                  <a:pt x="351" y="263"/>
                  <a:pt x="352" y="263"/>
                  <a:pt x="351" y="262"/>
                </a:cubicBezTo>
                <a:cubicBezTo>
                  <a:pt x="351" y="263"/>
                  <a:pt x="350" y="264"/>
                  <a:pt x="351" y="264"/>
                </a:cubicBezTo>
                <a:cubicBezTo>
                  <a:pt x="352" y="264"/>
                  <a:pt x="352" y="264"/>
                  <a:pt x="354" y="263"/>
                </a:cubicBezTo>
                <a:cubicBezTo>
                  <a:pt x="354" y="264"/>
                  <a:pt x="354" y="264"/>
                  <a:pt x="354" y="264"/>
                </a:cubicBezTo>
                <a:cubicBezTo>
                  <a:pt x="353" y="264"/>
                  <a:pt x="352" y="264"/>
                  <a:pt x="352" y="264"/>
                </a:cubicBezTo>
                <a:cubicBezTo>
                  <a:pt x="352" y="265"/>
                  <a:pt x="351" y="265"/>
                  <a:pt x="351" y="266"/>
                </a:cubicBezTo>
                <a:cubicBezTo>
                  <a:pt x="352" y="266"/>
                  <a:pt x="352" y="266"/>
                  <a:pt x="352" y="266"/>
                </a:cubicBezTo>
                <a:cubicBezTo>
                  <a:pt x="353" y="266"/>
                  <a:pt x="352" y="265"/>
                  <a:pt x="353" y="264"/>
                </a:cubicBezTo>
                <a:cubicBezTo>
                  <a:pt x="353" y="265"/>
                  <a:pt x="353" y="266"/>
                  <a:pt x="353" y="268"/>
                </a:cubicBezTo>
                <a:cubicBezTo>
                  <a:pt x="352" y="268"/>
                  <a:pt x="352" y="268"/>
                  <a:pt x="352" y="269"/>
                </a:cubicBezTo>
                <a:cubicBezTo>
                  <a:pt x="354" y="269"/>
                  <a:pt x="352" y="272"/>
                  <a:pt x="353" y="273"/>
                </a:cubicBezTo>
                <a:cubicBezTo>
                  <a:pt x="354" y="271"/>
                  <a:pt x="353" y="269"/>
                  <a:pt x="354" y="268"/>
                </a:cubicBezTo>
                <a:cubicBezTo>
                  <a:pt x="354" y="269"/>
                  <a:pt x="355" y="270"/>
                  <a:pt x="355" y="271"/>
                </a:cubicBezTo>
                <a:cubicBezTo>
                  <a:pt x="356" y="271"/>
                  <a:pt x="357" y="269"/>
                  <a:pt x="357" y="271"/>
                </a:cubicBezTo>
                <a:cubicBezTo>
                  <a:pt x="358" y="270"/>
                  <a:pt x="359" y="270"/>
                  <a:pt x="359" y="269"/>
                </a:cubicBezTo>
                <a:cubicBezTo>
                  <a:pt x="357" y="269"/>
                  <a:pt x="359" y="270"/>
                  <a:pt x="358" y="270"/>
                </a:cubicBezTo>
                <a:cubicBezTo>
                  <a:pt x="358" y="269"/>
                  <a:pt x="358" y="269"/>
                  <a:pt x="357" y="270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8"/>
                  <a:pt x="355" y="269"/>
                </a:cubicBezTo>
                <a:cubicBezTo>
                  <a:pt x="355" y="268"/>
                  <a:pt x="354" y="268"/>
                  <a:pt x="354" y="267"/>
                </a:cubicBezTo>
                <a:cubicBezTo>
                  <a:pt x="355" y="267"/>
                  <a:pt x="356" y="268"/>
                  <a:pt x="357" y="267"/>
                </a:cubicBezTo>
                <a:cubicBezTo>
                  <a:pt x="356" y="267"/>
                  <a:pt x="356" y="267"/>
                  <a:pt x="357" y="267"/>
                </a:cubicBezTo>
                <a:cubicBezTo>
                  <a:pt x="356" y="268"/>
                  <a:pt x="357" y="267"/>
                  <a:pt x="358" y="267"/>
                </a:cubicBezTo>
                <a:cubicBezTo>
                  <a:pt x="358" y="266"/>
                  <a:pt x="357" y="267"/>
                  <a:pt x="357" y="266"/>
                </a:cubicBezTo>
                <a:cubicBezTo>
                  <a:pt x="358" y="267"/>
                  <a:pt x="359" y="266"/>
                  <a:pt x="359" y="267"/>
                </a:cubicBezTo>
                <a:cubicBezTo>
                  <a:pt x="359" y="268"/>
                  <a:pt x="359" y="268"/>
                  <a:pt x="359" y="268"/>
                </a:cubicBezTo>
                <a:cubicBezTo>
                  <a:pt x="362" y="269"/>
                  <a:pt x="363" y="266"/>
                  <a:pt x="365" y="268"/>
                </a:cubicBezTo>
                <a:cubicBezTo>
                  <a:pt x="365" y="268"/>
                  <a:pt x="365" y="267"/>
                  <a:pt x="366" y="267"/>
                </a:cubicBezTo>
                <a:cubicBezTo>
                  <a:pt x="366" y="268"/>
                  <a:pt x="366" y="268"/>
                  <a:pt x="367" y="268"/>
                </a:cubicBezTo>
                <a:cubicBezTo>
                  <a:pt x="367" y="267"/>
                  <a:pt x="367" y="267"/>
                  <a:pt x="367" y="266"/>
                </a:cubicBezTo>
                <a:cubicBezTo>
                  <a:pt x="369" y="265"/>
                  <a:pt x="370" y="266"/>
                  <a:pt x="371" y="267"/>
                </a:cubicBezTo>
                <a:cubicBezTo>
                  <a:pt x="370" y="267"/>
                  <a:pt x="369" y="266"/>
                  <a:pt x="369" y="268"/>
                </a:cubicBezTo>
                <a:cubicBezTo>
                  <a:pt x="370" y="268"/>
                  <a:pt x="370" y="268"/>
                  <a:pt x="371" y="268"/>
                </a:cubicBezTo>
                <a:cubicBezTo>
                  <a:pt x="371" y="268"/>
                  <a:pt x="371" y="268"/>
                  <a:pt x="371" y="267"/>
                </a:cubicBezTo>
                <a:cubicBezTo>
                  <a:pt x="372" y="268"/>
                  <a:pt x="372" y="268"/>
                  <a:pt x="373" y="269"/>
                </a:cubicBezTo>
                <a:cubicBezTo>
                  <a:pt x="371" y="269"/>
                  <a:pt x="370" y="269"/>
                  <a:pt x="368" y="269"/>
                </a:cubicBezTo>
                <a:cubicBezTo>
                  <a:pt x="368" y="268"/>
                  <a:pt x="369" y="268"/>
                  <a:pt x="369" y="267"/>
                </a:cubicBezTo>
                <a:cubicBezTo>
                  <a:pt x="369" y="267"/>
                  <a:pt x="368" y="267"/>
                  <a:pt x="368" y="267"/>
                </a:cubicBezTo>
                <a:cubicBezTo>
                  <a:pt x="367" y="268"/>
                  <a:pt x="368" y="269"/>
                  <a:pt x="367" y="270"/>
                </a:cubicBezTo>
                <a:cubicBezTo>
                  <a:pt x="369" y="269"/>
                  <a:pt x="371" y="270"/>
                  <a:pt x="373" y="270"/>
                </a:cubicBezTo>
                <a:cubicBezTo>
                  <a:pt x="373" y="269"/>
                  <a:pt x="373" y="269"/>
                  <a:pt x="373" y="269"/>
                </a:cubicBezTo>
                <a:cubicBezTo>
                  <a:pt x="374" y="269"/>
                  <a:pt x="375" y="270"/>
                  <a:pt x="377" y="270"/>
                </a:cubicBezTo>
                <a:cubicBezTo>
                  <a:pt x="376" y="270"/>
                  <a:pt x="377" y="271"/>
                  <a:pt x="376" y="271"/>
                </a:cubicBezTo>
                <a:cubicBezTo>
                  <a:pt x="375" y="271"/>
                  <a:pt x="375" y="271"/>
                  <a:pt x="375" y="271"/>
                </a:cubicBezTo>
                <a:cubicBezTo>
                  <a:pt x="376" y="273"/>
                  <a:pt x="374" y="272"/>
                  <a:pt x="374" y="273"/>
                </a:cubicBezTo>
                <a:cubicBezTo>
                  <a:pt x="374" y="273"/>
                  <a:pt x="375" y="272"/>
                  <a:pt x="375" y="273"/>
                </a:cubicBezTo>
                <a:cubicBezTo>
                  <a:pt x="375" y="274"/>
                  <a:pt x="373" y="273"/>
                  <a:pt x="374" y="275"/>
                </a:cubicBezTo>
                <a:cubicBezTo>
                  <a:pt x="375" y="274"/>
                  <a:pt x="376" y="275"/>
                  <a:pt x="377" y="274"/>
                </a:cubicBezTo>
                <a:cubicBezTo>
                  <a:pt x="377" y="274"/>
                  <a:pt x="377" y="275"/>
                  <a:pt x="377" y="275"/>
                </a:cubicBezTo>
                <a:cubicBezTo>
                  <a:pt x="380" y="275"/>
                  <a:pt x="377" y="272"/>
                  <a:pt x="376" y="272"/>
                </a:cubicBezTo>
                <a:cubicBezTo>
                  <a:pt x="377" y="272"/>
                  <a:pt x="376" y="273"/>
                  <a:pt x="376" y="273"/>
                </a:cubicBezTo>
                <a:cubicBezTo>
                  <a:pt x="376" y="273"/>
                  <a:pt x="375" y="273"/>
                  <a:pt x="375" y="273"/>
                </a:cubicBezTo>
                <a:cubicBezTo>
                  <a:pt x="376" y="271"/>
                  <a:pt x="377" y="271"/>
                  <a:pt x="377" y="270"/>
                </a:cubicBezTo>
                <a:cubicBezTo>
                  <a:pt x="378" y="271"/>
                  <a:pt x="377" y="271"/>
                  <a:pt x="377" y="272"/>
                </a:cubicBezTo>
                <a:cubicBezTo>
                  <a:pt x="379" y="272"/>
                  <a:pt x="378" y="270"/>
                  <a:pt x="379" y="270"/>
                </a:cubicBezTo>
                <a:cubicBezTo>
                  <a:pt x="380" y="270"/>
                  <a:pt x="379" y="271"/>
                  <a:pt x="380" y="272"/>
                </a:cubicBezTo>
                <a:cubicBezTo>
                  <a:pt x="380" y="271"/>
                  <a:pt x="380" y="271"/>
                  <a:pt x="380" y="271"/>
                </a:cubicBezTo>
                <a:cubicBezTo>
                  <a:pt x="380" y="272"/>
                  <a:pt x="382" y="275"/>
                  <a:pt x="379" y="275"/>
                </a:cubicBezTo>
                <a:cubicBezTo>
                  <a:pt x="379" y="276"/>
                  <a:pt x="380" y="276"/>
                  <a:pt x="381" y="276"/>
                </a:cubicBezTo>
                <a:cubicBezTo>
                  <a:pt x="381" y="273"/>
                  <a:pt x="381" y="272"/>
                  <a:pt x="381" y="270"/>
                </a:cubicBezTo>
                <a:cubicBezTo>
                  <a:pt x="381" y="270"/>
                  <a:pt x="382" y="270"/>
                  <a:pt x="382" y="270"/>
                </a:cubicBezTo>
                <a:cubicBezTo>
                  <a:pt x="382" y="271"/>
                  <a:pt x="381" y="272"/>
                  <a:pt x="382" y="272"/>
                </a:cubicBezTo>
                <a:cubicBezTo>
                  <a:pt x="382" y="271"/>
                  <a:pt x="384" y="271"/>
                  <a:pt x="384" y="271"/>
                </a:cubicBezTo>
                <a:cubicBezTo>
                  <a:pt x="384" y="273"/>
                  <a:pt x="382" y="274"/>
                  <a:pt x="383" y="276"/>
                </a:cubicBezTo>
                <a:cubicBezTo>
                  <a:pt x="383" y="274"/>
                  <a:pt x="384" y="274"/>
                  <a:pt x="385" y="274"/>
                </a:cubicBezTo>
                <a:cubicBezTo>
                  <a:pt x="385" y="273"/>
                  <a:pt x="384" y="273"/>
                  <a:pt x="384" y="272"/>
                </a:cubicBezTo>
                <a:cubicBezTo>
                  <a:pt x="385" y="271"/>
                  <a:pt x="385" y="272"/>
                  <a:pt x="387" y="272"/>
                </a:cubicBezTo>
                <a:cubicBezTo>
                  <a:pt x="386" y="272"/>
                  <a:pt x="386" y="272"/>
                  <a:pt x="386" y="273"/>
                </a:cubicBezTo>
                <a:cubicBezTo>
                  <a:pt x="387" y="273"/>
                  <a:pt x="388" y="273"/>
                  <a:pt x="389" y="273"/>
                </a:cubicBezTo>
                <a:cubicBezTo>
                  <a:pt x="389" y="272"/>
                  <a:pt x="389" y="271"/>
                  <a:pt x="390" y="272"/>
                </a:cubicBezTo>
                <a:cubicBezTo>
                  <a:pt x="390" y="272"/>
                  <a:pt x="391" y="273"/>
                  <a:pt x="391" y="273"/>
                </a:cubicBezTo>
                <a:cubicBezTo>
                  <a:pt x="392" y="274"/>
                  <a:pt x="392" y="272"/>
                  <a:pt x="393" y="272"/>
                </a:cubicBezTo>
                <a:cubicBezTo>
                  <a:pt x="395" y="274"/>
                  <a:pt x="399" y="274"/>
                  <a:pt x="401" y="274"/>
                </a:cubicBezTo>
                <a:cubicBezTo>
                  <a:pt x="401" y="276"/>
                  <a:pt x="405" y="274"/>
                  <a:pt x="405" y="276"/>
                </a:cubicBezTo>
                <a:cubicBezTo>
                  <a:pt x="405" y="275"/>
                  <a:pt x="407" y="275"/>
                  <a:pt x="407" y="274"/>
                </a:cubicBezTo>
                <a:cubicBezTo>
                  <a:pt x="408" y="273"/>
                  <a:pt x="407" y="273"/>
                  <a:pt x="407" y="273"/>
                </a:cubicBezTo>
                <a:cubicBezTo>
                  <a:pt x="408" y="272"/>
                  <a:pt x="409" y="272"/>
                  <a:pt x="410" y="273"/>
                </a:cubicBezTo>
                <a:cubicBezTo>
                  <a:pt x="409" y="272"/>
                  <a:pt x="408" y="273"/>
                  <a:pt x="408" y="273"/>
                </a:cubicBezTo>
                <a:cubicBezTo>
                  <a:pt x="409" y="274"/>
                  <a:pt x="409" y="273"/>
                  <a:pt x="410" y="274"/>
                </a:cubicBezTo>
                <a:cubicBezTo>
                  <a:pt x="409" y="275"/>
                  <a:pt x="408" y="275"/>
                  <a:pt x="407" y="277"/>
                </a:cubicBezTo>
                <a:cubicBezTo>
                  <a:pt x="409" y="276"/>
                  <a:pt x="409" y="278"/>
                  <a:pt x="411" y="278"/>
                </a:cubicBezTo>
                <a:cubicBezTo>
                  <a:pt x="411" y="277"/>
                  <a:pt x="409" y="277"/>
                  <a:pt x="410" y="276"/>
                </a:cubicBezTo>
                <a:cubicBezTo>
                  <a:pt x="412" y="276"/>
                  <a:pt x="411" y="278"/>
                  <a:pt x="412" y="278"/>
                </a:cubicBezTo>
                <a:cubicBezTo>
                  <a:pt x="412" y="278"/>
                  <a:pt x="412" y="277"/>
                  <a:pt x="412" y="276"/>
                </a:cubicBezTo>
                <a:cubicBezTo>
                  <a:pt x="412" y="276"/>
                  <a:pt x="414" y="277"/>
                  <a:pt x="413" y="276"/>
                </a:cubicBezTo>
                <a:cubicBezTo>
                  <a:pt x="412" y="276"/>
                  <a:pt x="413" y="276"/>
                  <a:pt x="412" y="275"/>
                </a:cubicBezTo>
                <a:cubicBezTo>
                  <a:pt x="413" y="275"/>
                  <a:pt x="413" y="275"/>
                  <a:pt x="413" y="275"/>
                </a:cubicBezTo>
                <a:cubicBezTo>
                  <a:pt x="414" y="277"/>
                  <a:pt x="414" y="276"/>
                  <a:pt x="415" y="276"/>
                </a:cubicBezTo>
                <a:cubicBezTo>
                  <a:pt x="415" y="276"/>
                  <a:pt x="414" y="277"/>
                  <a:pt x="415" y="278"/>
                </a:cubicBezTo>
                <a:cubicBezTo>
                  <a:pt x="415" y="278"/>
                  <a:pt x="415" y="277"/>
                  <a:pt x="416" y="276"/>
                </a:cubicBezTo>
                <a:cubicBezTo>
                  <a:pt x="416" y="279"/>
                  <a:pt x="417" y="275"/>
                  <a:pt x="418" y="277"/>
                </a:cubicBezTo>
                <a:cubicBezTo>
                  <a:pt x="418" y="276"/>
                  <a:pt x="417" y="276"/>
                  <a:pt x="417" y="275"/>
                </a:cubicBezTo>
                <a:cubicBezTo>
                  <a:pt x="419" y="276"/>
                  <a:pt x="418" y="276"/>
                  <a:pt x="418" y="278"/>
                </a:cubicBezTo>
                <a:cubicBezTo>
                  <a:pt x="419" y="278"/>
                  <a:pt x="420" y="278"/>
                  <a:pt x="420" y="278"/>
                </a:cubicBezTo>
                <a:cubicBezTo>
                  <a:pt x="419" y="279"/>
                  <a:pt x="419" y="280"/>
                  <a:pt x="421" y="280"/>
                </a:cubicBezTo>
                <a:cubicBezTo>
                  <a:pt x="421" y="279"/>
                  <a:pt x="419" y="276"/>
                  <a:pt x="421" y="276"/>
                </a:cubicBezTo>
                <a:cubicBezTo>
                  <a:pt x="421" y="277"/>
                  <a:pt x="422" y="276"/>
                  <a:pt x="422" y="276"/>
                </a:cubicBezTo>
                <a:cubicBezTo>
                  <a:pt x="422" y="276"/>
                  <a:pt x="422" y="277"/>
                  <a:pt x="421" y="277"/>
                </a:cubicBezTo>
                <a:cubicBezTo>
                  <a:pt x="422" y="278"/>
                  <a:pt x="422" y="279"/>
                  <a:pt x="423" y="280"/>
                </a:cubicBezTo>
                <a:cubicBezTo>
                  <a:pt x="422" y="281"/>
                  <a:pt x="422" y="280"/>
                  <a:pt x="421" y="280"/>
                </a:cubicBezTo>
                <a:cubicBezTo>
                  <a:pt x="422" y="282"/>
                  <a:pt x="423" y="280"/>
                  <a:pt x="424" y="279"/>
                </a:cubicBezTo>
                <a:cubicBezTo>
                  <a:pt x="423" y="280"/>
                  <a:pt x="425" y="280"/>
                  <a:pt x="424" y="281"/>
                </a:cubicBezTo>
                <a:cubicBezTo>
                  <a:pt x="424" y="281"/>
                  <a:pt x="423" y="281"/>
                  <a:pt x="423" y="281"/>
                </a:cubicBezTo>
                <a:cubicBezTo>
                  <a:pt x="423" y="282"/>
                  <a:pt x="422" y="282"/>
                  <a:pt x="423" y="283"/>
                </a:cubicBezTo>
                <a:cubicBezTo>
                  <a:pt x="424" y="283"/>
                  <a:pt x="423" y="282"/>
                  <a:pt x="424" y="281"/>
                </a:cubicBezTo>
                <a:cubicBezTo>
                  <a:pt x="425" y="282"/>
                  <a:pt x="425" y="281"/>
                  <a:pt x="426" y="281"/>
                </a:cubicBezTo>
                <a:cubicBezTo>
                  <a:pt x="426" y="281"/>
                  <a:pt x="426" y="280"/>
                  <a:pt x="427" y="280"/>
                </a:cubicBezTo>
                <a:cubicBezTo>
                  <a:pt x="427" y="282"/>
                  <a:pt x="431" y="281"/>
                  <a:pt x="430" y="282"/>
                </a:cubicBezTo>
                <a:cubicBezTo>
                  <a:pt x="431" y="282"/>
                  <a:pt x="431" y="282"/>
                  <a:pt x="432" y="281"/>
                </a:cubicBezTo>
                <a:cubicBezTo>
                  <a:pt x="432" y="283"/>
                  <a:pt x="433" y="282"/>
                  <a:pt x="434" y="283"/>
                </a:cubicBezTo>
                <a:cubicBezTo>
                  <a:pt x="434" y="284"/>
                  <a:pt x="433" y="284"/>
                  <a:pt x="433" y="285"/>
                </a:cubicBezTo>
                <a:cubicBezTo>
                  <a:pt x="434" y="284"/>
                  <a:pt x="435" y="284"/>
                  <a:pt x="436" y="285"/>
                </a:cubicBezTo>
                <a:cubicBezTo>
                  <a:pt x="435" y="284"/>
                  <a:pt x="437" y="285"/>
                  <a:pt x="438" y="284"/>
                </a:cubicBezTo>
                <a:cubicBezTo>
                  <a:pt x="439" y="285"/>
                  <a:pt x="440" y="286"/>
                  <a:pt x="442" y="286"/>
                </a:cubicBezTo>
                <a:cubicBezTo>
                  <a:pt x="441" y="285"/>
                  <a:pt x="441" y="284"/>
                  <a:pt x="441" y="284"/>
                </a:cubicBezTo>
                <a:cubicBezTo>
                  <a:pt x="441" y="283"/>
                  <a:pt x="441" y="283"/>
                  <a:pt x="441" y="283"/>
                </a:cubicBezTo>
                <a:cubicBezTo>
                  <a:pt x="442" y="283"/>
                  <a:pt x="442" y="282"/>
                  <a:pt x="443" y="282"/>
                </a:cubicBezTo>
                <a:cubicBezTo>
                  <a:pt x="443" y="284"/>
                  <a:pt x="442" y="285"/>
                  <a:pt x="442" y="286"/>
                </a:cubicBezTo>
                <a:cubicBezTo>
                  <a:pt x="443" y="285"/>
                  <a:pt x="443" y="283"/>
                  <a:pt x="444" y="282"/>
                </a:cubicBezTo>
                <a:cubicBezTo>
                  <a:pt x="445" y="282"/>
                  <a:pt x="444" y="283"/>
                  <a:pt x="445" y="284"/>
                </a:cubicBezTo>
                <a:cubicBezTo>
                  <a:pt x="445" y="283"/>
                  <a:pt x="446" y="283"/>
                  <a:pt x="447" y="283"/>
                </a:cubicBezTo>
                <a:cubicBezTo>
                  <a:pt x="447" y="281"/>
                  <a:pt x="446" y="282"/>
                  <a:pt x="446" y="282"/>
                </a:cubicBezTo>
                <a:cubicBezTo>
                  <a:pt x="446" y="281"/>
                  <a:pt x="447" y="281"/>
                  <a:pt x="447" y="282"/>
                </a:cubicBezTo>
                <a:cubicBezTo>
                  <a:pt x="446" y="283"/>
                  <a:pt x="448" y="284"/>
                  <a:pt x="447" y="285"/>
                </a:cubicBezTo>
                <a:cubicBezTo>
                  <a:pt x="448" y="285"/>
                  <a:pt x="449" y="287"/>
                  <a:pt x="451" y="286"/>
                </a:cubicBezTo>
                <a:cubicBezTo>
                  <a:pt x="451" y="285"/>
                  <a:pt x="450" y="284"/>
                  <a:pt x="451" y="284"/>
                </a:cubicBezTo>
                <a:cubicBezTo>
                  <a:pt x="451" y="285"/>
                  <a:pt x="453" y="285"/>
                  <a:pt x="454" y="284"/>
                </a:cubicBezTo>
                <a:cubicBezTo>
                  <a:pt x="455" y="284"/>
                  <a:pt x="454" y="284"/>
                  <a:pt x="455" y="285"/>
                </a:cubicBezTo>
                <a:cubicBezTo>
                  <a:pt x="456" y="284"/>
                  <a:pt x="457" y="286"/>
                  <a:pt x="458" y="284"/>
                </a:cubicBezTo>
                <a:cubicBezTo>
                  <a:pt x="457" y="285"/>
                  <a:pt x="458" y="283"/>
                  <a:pt x="457" y="283"/>
                </a:cubicBezTo>
                <a:cubicBezTo>
                  <a:pt x="456" y="282"/>
                  <a:pt x="456" y="283"/>
                  <a:pt x="455" y="283"/>
                </a:cubicBezTo>
                <a:cubicBezTo>
                  <a:pt x="455" y="282"/>
                  <a:pt x="456" y="280"/>
                  <a:pt x="454" y="280"/>
                </a:cubicBezTo>
                <a:cubicBezTo>
                  <a:pt x="454" y="281"/>
                  <a:pt x="455" y="281"/>
                  <a:pt x="455" y="281"/>
                </a:cubicBezTo>
                <a:cubicBezTo>
                  <a:pt x="454" y="281"/>
                  <a:pt x="454" y="282"/>
                  <a:pt x="454" y="282"/>
                </a:cubicBezTo>
                <a:cubicBezTo>
                  <a:pt x="454" y="280"/>
                  <a:pt x="453" y="282"/>
                  <a:pt x="452" y="281"/>
                </a:cubicBezTo>
                <a:cubicBezTo>
                  <a:pt x="452" y="280"/>
                  <a:pt x="452" y="279"/>
                  <a:pt x="453" y="278"/>
                </a:cubicBezTo>
                <a:cubicBezTo>
                  <a:pt x="453" y="279"/>
                  <a:pt x="453" y="279"/>
                  <a:pt x="453" y="280"/>
                </a:cubicBezTo>
                <a:cubicBezTo>
                  <a:pt x="455" y="279"/>
                  <a:pt x="456" y="281"/>
                  <a:pt x="457" y="282"/>
                </a:cubicBezTo>
                <a:cubicBezTo>
                  <a:pt x="457" y="281"/>
                  <a:pt x="457" y="281"/>
                  <a:pt x="458" y="280"/>
                </a:cubicBezTo>
                <a:cubicBezTo>
                  <a:pt x="458" y="281"/>
                  <a:pt x="458" y="281"/>
                  <a:pt x="458" y="281"/>
                </a:cubicBezTo>
                <a:cubicBezTo>
                  <a:pt x="459" y="281"/>
                  <a:pt x="459" y="280"/>
                  <a:pt x="460" y="280"/>
                </a:cubicBezTo>
                <a:cubicBezTo>
                  <a:pt x="461" y="281"/>
                  <a:pt x="461" y="281"/>
                  <a:pt x="462" y="282"/>
                </a:cubicBezTo>
                <a:cubicBezTo>
                  <a:pt x="461" y="282"/>
                  <a:pt x="460" y="283"/>
                  <a:pt x="461" y="283"/>
                </a:cubicBezTo>
                <a:cubicBezTo>
                  <a:pt x="461" y="282"/>
                  <a:pt x="462" y="283"/>
                  <a:pt x="462" y="283"/>
                </a:cubicBezTo>
                <a:cubicBezTo>
                  <a:pt x="462" y="284"/>
                  <a:pt x="462" y="284"/>
                  <a:pt x="461" y="284"/>
                </a:cubicBezTo>
                <a:cubicBezTo>
                  <a:pt x="461" y="283"/>
                  <a:pt x="460" y="284"/>
                  <a:pt x="460" y="283"/>
                </a:cubicBezTo>
                <a:cubicBezTo>
                  <a:pt x="460" y="282"/>
                  <a:pt x="461" y="280"/>
                  <a:pt x="459" y="281"/>
                </a:cubicBezTo>
                <a:cubicBezTo>
                  <a:pt x="460" y="282"/>
                  <a:pt x="459" y="282"/>
                  <a:pt x="458" y="283"/>
                </a:cubicBezTo>
                <a:cubicBezTo>
                  <a:pt x="460" y="283"/>
                  <a:pt x="459" y="284"/>
                  <a:pt x="459" y="285"/>
                </a:cubicBezTo>
                <a:cubicBezTo>
                  <a:pt x="461" y="285"/>
                  <a:pt x="462" y="286"/>
                  <a:pt x="465" y="286"/>
                </a:cubicBezTo>
                <a:cubicBezTo>
                  <a:pt x="465" y="285"/>
                  <a:pt x="465" y="284"/>
                  <a:pt x="465" y="284"/>
                </a:cubicBezTo>
                <a:cubicBezTo>
                  <a:pt x="464" y="284"/>
                  <a:pt x="464" y="284"/>
                  <a:pt x="463" y="284"/>
                </a:cubicBezTo>
                <a:cubicBezTo>
                  <a:pt x="462" y="283"/>
                  <a:pt x="463" y="280"/>
                  <a:pt x="462" y="281"/>
                </a:cubicBezTo>
                <a:cubicBezTo>
                  <a:pt x="463" y="280"/>
                  <a:pt x="464" y="278"/>
                  <a:pt x="466" y="277"/>
                </a:cubicBezTo>
                <a:cubicBezTo>
                  <a:pt x="465" y="279"/>
                  <a:pt x="467" y="279"/>
                  <a:pt x="468" y="278"/>
                </a:cubicBezTo>
                <a:cubicBezTo>
                  <a:pt x="468" y="279"/>
                  <a:pt x="469" y="280"/>
                  <a:pt x="467" y="280"/>
                </a:cubicBezTo>
                <a:cubicBezTo>
                  <a:pt x="469" y="281"/>
                  <a:pt x="470" y="281"/>
                  <a:pt x="471" y="280"/>
                </a:cubicBezTo>
                <a:cubicBezTo>
                  <a:pt x="470" y="280"/>
                  <a:pt x="471" y="278"/>
                  <a:pt x="471" y="278"/>
                </a:cubicBezTo>
                <a:cubicBezTo>
                  <a:pt x="470" y="279"/>
                  <a:pt x="471" y="280"/>
                  <a:pt x="470" y="280"/>
                </a:cubicBezTo>
                <a:cubicBezTo>
                  <a:pt x="470" y="279"/>
                  <a:pt x="470" y="277"/>
                  <a:pt x="469" y="277"/>
                </a:cubicBezTo>
                <a:cubicBezTo>
                  <a:pt x="470" y="277"/>
                  <a:pt x="469" y="278"/>
                  <a:pt x="469" y="278"/>
                </a:cubicBezTo>
                <a:cubicBezTo>
                  <a:pt x="468" y="278"/>
                  <a:pt x="468" y="276"/>
                  <a:pt x="469" y="276"/>
                </a:cubicBezTo>
                <a:cubicBezTo>
                  <a:pt x="470" y="277"/>
                  <a:pt x="472" y="277"/>
                  <a:pt x="472" y="279"/>
                </a:cubicBezTo>
                <a:cubicBezTo>
                  <a:pt x="473" y="279"/>
                  <a:pt x="473" y="278"/>
                  <a:pt x="474" y="278"/>
                </a:cubicBezTo>
                <a:cubicBezTo>
                  <a:pt x="474" y="279"/>
                  <a:pt x="474" y="280"/>
                  <a:pt x="473" y="280"/>
                </a:cubicBezTo>
                <a:cubicBezTo>
                  <a:pt x="474" y="280"/>
                  <a:pt x="473" y="282"/>
                  <a:pt x="474" y="281"/>
                </a:cubicBezTo>
                <a:cubicBezTo>
                  <a:pt x="475" y="280"/>
                  <a:pt x="477" y="281"/>
                  <a:pt x="477" y="282"/>
                </a:cubicBezTo>
                <a:cubicBezTo>
                  <a:pt x="477" y="280"/>
                  <a:pt x="478" y="279"/>
                  <a:pt x="477" y="278"/>
                </a:cubicBezTo>
                <a:cubicBezTo>
                  <a:pt x="477" y="279"/>
                  <a:pt x="477" y="279"/>
                  <a:pt x="476" y="279"/>
                </a:cubicBezTo>
                <a:cubicBezTo>
                  <a:pt x="475" y="277"/>
                  <a:pt x="477" y="276"/>
                  <a:pt x="478" y="274"/>
                </a:cubicBezTo>
                <a:cubicBezTo>
                  <a:pt x="477" y="273"/>
                  <a:pt x="476" y="275"/>
                  <a:pt x="476" y="275"/>
                </a:cubicBezTo>
                <a:cubicBezTo>
                  <a:pt x="476" y="274"/>
                  <a:pt x="477" y="274"/>
                  <a:pt x="477" y="274"/>
                </a:cubicBezTo>
                <a:cubicBezTo>
                  <a:pt x="475" y="273"/>
                  <a:pt x="475" y="271"/>
                  <a:pt x="472" y="271"/>
                </a:cubicBezTo>
                <a:cubicBezTo>
                  <a:pt x="472" y="271"/>
                  <a:pt x="473" y="271"/>
                  <a:pt x="472" y="271"/>
                </a:cubicBezTo>
                <a:cubicBezTo>
                  <a:pt x="472" y="271"/>
                  <a:pt x="472" y="271"/>
                  <a:pt x="472" y="271"/>
                </a:cubicBezTo>
                <a:cubicBezTo>
                  <a:pt x="472" y="271"/>
                  <a:pt x="472" y="270"/>
                  <a:pt x="472" y="270"/>
                </a:cubicBezTo>
                <a:cubicBezTo>
                  <a:pt x="473" y="271"/>
                  <a:pt x="476" y="270"/>
                  <a:pt x="477" y="271"/>
                </a:cubicBezTo>
                <a:cubicBezTo>
                  <a:pt x="476" y="270"/>
                  <a:pt x="475" y="272"/>
                  <a:pt x="476" y="273"/>
                </a:cubicBezTo>
                <a:cubicBezTo>
                  <a:pt x="477" y="271"/>
                  <a:pt x="477" y="273"/>
                  <a:pt x="477" y="273"/>
                </a:cubicBezTo>
                <a:cubicBezTo>
                  <a:pt x="478" y="272"/>
                  <a:pt x="477" y="273"/>
                  <a:pt x="477" y="272"/>
                </a:cubicBezTo>
                <a:cubicBezTo>
                  <a:pt x="478" y="272"/>
                  <a:pt x="477" y="271"/>
                  <a:pt x="477" y="271"/>
                </a:cubicBezTo>
                <a:cubicBezTo>
                  <a:pt x="478" y="273"/>
                  <a:pt x="478" y="272"/>
                  <a:pt x="479" y="271"/>
                </a:cubicBezTo>
                <a:cubicBezTo>
                  <a:pt x="479" y="272"/>
                  <a:pt x="478" y="273"/>
                  <a:pt x="479" y="273"/>
                </a:cubicBezTo>
                <a:cubicBezTo>
                  <a:pt x="479" y="272"/>
                  <a:pt x="480" y="271"/>
                  <a:pt x="480" y="270"/>
                </a:cubicBezTo>
                <a:cubicBezTo>
                  <a:pt x="477" y="269"/>
                  <a:pt x="474" y="269"/>
                  <a:pt x="472" y="269"/>
                </a:cubicBezTo>
                <a:cubicBezTo>
                  <a:pt x="472" y="269"/>
                  <a:pt x="472" y="268"/>
                  <a:pt x="472" y="268"/>
                </a:cubicBezTo>
                <a:cubicBezTo>
                  <a:pt x="471" y="268"/>
                  <a:pt x="472" y="269"/>
                  <a:pt x="471" y="268"/>
                </a:cubicBezTo>
                <a:cubicBezTo>
                  <a:pt x="471" y="267"/>
                  <a:pt x="471" y="266"/>
                  <a:pt x="469" y="267"/>
                </a:cubicBezTo>
                <a:cubicBezTo>
                  <a:pt x="469" y="266"/>
                  <a:pt x="470" y="265"/>
                  <a:pt x="470" y="264"/>
                </a:cubicBezTo>
                <a:cubicBezTo>
                  <a:pt x="469" y="264"/>
                  <a:pt x="468" y="264"/>
                  <a:pt x="467" y="264"/>
                </a:cubicBezTo>
                <a:cubicBezTo>
                  <a:pt x="468" y="263"/>
                  <a:pt x="466" y="263"/>
                  <a:pt x="466" y="263"/>
                </a:cubicBezTo>
                <a:cubicBezTo>
                  <a:pt x="466" y="262"/>
                  <a:pt x="465" y="263"/>
                  <a:pt x="465" y="262"/>
                </a:cubicBezTo>
                <a:cubicBezTo>
                  <a:pt x="466" y="262"/>
                  <a:pt x="466" y="263"/>
                  <a:pt x="468" y="262"/>
                </a:cubicBezTo>
                <a:cubicBezTo>
                  <a:pt x="467" y="262"/>
                  <a:pt x="468" y="261"/>
                  <a:pt x="467" y="261"/>
                </a:cubicBezTo>
                <a:cubicBezTo>
                  <a:pt x="467" y="262"/>
                  <a:pt x="465" y="261"/>
                  <a:pt x="464" y="261"/>
                </a:cubicBezTo>
                <a:cubicBezTo>
                  <a:pt x="464" y="260"/>
                  <a:pt x="465" y="260"/>
                  <a:pt x="465" y="258"/>
                </a:cubicBezTo>
                <a:cubicBezTo>
                  <a:pt x="464" y="258"/>
                  <a:pt x="463" y="256"/>
                  <a:pt x="465" y="256"/>
                </a:cubicBezTo>
                <a:cubicBezTo>
                  <a:pt x="464" y="259"/>
                  <a:pt x="466" y="257"/>
                  <a:pt x="466" y="258"/>
                </a:cubicBezTo>
                <a:cubicBezTo>
                  <a:pt x="466" y="258"/>
                  <a:pt x="466" y="260"/>
                  <a:pt x="466" y="261"/>
                </a:cubicBezTo>
                <a:cubicBezTo>
                  <a:pt x="467" y="259"/>
                  <a:pt x="468" y="261"/>
                  <a:pt x="468" y="261"/>
                </a:cubicBezTo>
                <a:cubicBezTo>
                  <a:pt x="469" y="260"/>
                  <a:pt x="468" y="260"/>
                  <a:pt x="469" y="258"/>
                </a:cubicBezTo>
                <a:cubicBezTo>
                  <a:pt x="467" y="258"/>
                  <a:pt x="469" y="260"/>
                  <a:pt x="468" y="260"/>
                </a:cubicBezTo>
                <a:cubicBezTo>
                  <a:pt x="468" y="259"/>
                  <a:pt x="467" y="260"/>
                  <a:pt x="466" y="259"/>
                </a:cubicBezTo>
                <a:cubicBezTo>
                  <a:pt x="466" y="257"/>
                  <a:pt x="467" y="257"/>
                  <a:pt x="467" y="256"/>
                </a:cubicBezTo>
                <a:cubicBezTo>
                  <a:pt x="466" y="256"/>
                  <a:pt x="466" y="256"/>
                  <a:pt x="466" y="255"/>
                </a:cubicBezTo>
                <a:cubicBezTo>
                  <a:pt x="466" y="255"/>
                  <a:pt x="465" y="254"/>
                  <a:pt x="466" y="254"/>
                </a:cubicBezTo>
                <a:cubicBezTo>
                  <a:pt x="466" y="254"/>
                  <a:pt x="466" y="255"/>
                  <a:pt x="467" y="255"/>
                </a:cubicBezTo>
                <a:cubicBezTo>
                  <a:pt x="468" y="254"/>
                  <a:pt x="467" y="254"/>
                  <a:pt x="467" y="253"/>
                </a:cubicBezTo>
                <a:cubicBezTo>
                  <a:pt x="468" y="253"/>
                  <a:pt x="469" y="254"/>
                  <a:pt x="469" y="252"/>
                </a:cubicBezTo>
                <a:cubicBezTo>
                  <a:pt x="468" y="251"/>
                  <a:pt x="467" y="252"/>
                  <a:pt x="467" y="253"/>
                </a:cubicBezTo>
                <a:cubicBezTo>
                  <a:pt x="467" y="251"/>
                  <a:pt x="468" y="251"/>
                  <a:pt x="468" y="250"/>
                </a:cubicBezTo>
                <a:cubicBezTo>
                  <a:pt x="467" y="251"/>
                  <a:pt x="464" y="250"/>
                  <a:pt x="465" y="252"/>
                </a:cubicBezTo>
                <a:cubicBezTo>
                  <a:pt x="465" y="251"/>
                  <a:pt x="465" y="251"/>
                  <a:pt x="466" y="251"/>
                </a:cubicBezTo>
                <a:cubicBezTo>
                  <a:pt x="465" y="253"/>
                  <a:pt x="464" y="251"/>
                  <a:pt x="462" y="251"/>
                </a:cubicBezTo>
                <a:cubicBezTo>
                  <a:pt x="462" y="251"/>
                  <a:pt x="462" y="251"/>
                  <a:pt x="462" y="250"/>
                </a:cubicBezTo>
                <a:cubicBezTo>
                  <a:pt x="460" y="250"/>
                  <a:pt x="458" y="249"/>
                  <a:pt x="458" y="251"/>
                </a:cubicBezTo>
                <a:cubicBezTo>
                  <a:pt x="460" y="251"/>
                  <a:pt x="459" y="252"/>
                  <a:pt x="461" y="252"/>
                </a:cubicBezTo>
                <a:cubicBezTo>
                  <a:pt x="460" y="252"/>
                  <a:pt x="459" y="253"/>
                  <a:pt x="460" y="253"/>
                </a:cubicBezTo>
                <a:cubicBezTo>
                  <a:pt x="460" y="253"/>
                  <a:pt x="462" y="252"/>
                  <a:pt x="462" y="253"/>
                </a:cubicBezTo>
                <a:cubicBezTo>
                  <a:pt x="461" y="254"/>
                  <a:pt x="459" y="253"/>
                  <a:pt x="457" y="254"/>
                </a:cubicBezTo>
                <a:cubicBezTo>
                  <a:pt x="457" y="253"/>
                  <a:pt x="457" y="252"/>
                  <a:pt x="457" y="251"/>
                </a:cubicBezTo>
                <a:cubicBezTo>
                  <a:pt x="455" y="251"/>
                  <a:pt x="456" y="250"/>
                  <a:pt x="455" y="250"/>
                </a:cubicBezTo>
                <a:cubicBezTo>
                  <a:pt x="455" y="251"/>
                  <a:pt x="453" y="252"/>
                  <a:pt x="453" y="251"/>
                </a:cubicBezTo>
                <a:cubicBezTo>
                  <a:pt x="454" y="250"/>
                  <a:pt x="454" y="251"/>
                  <a:pt x="454" y="250"/>
                </a:cubicBezTo>
                <a:cubicBezTo>
                  <a:pt x="453" y="250"/>
                  <a:pt x="452" y="251"/>
                  <a:pt x="451" y="250"/>
                </a:cubicBezTo>
                <a:cubicBezTo>
                  <a:pt x="451" y="249"/>
                  <a:pt x="452" y="249"/>
                  <a:pt x="453" y="249"/>
                </a:cubicBezTo>
                <a:cubicBezTo>
                  <a:pt x="453" y="248"/>
                  <a:pt x="452" y="248"/>
                  <a:pt x="452" y="248"/>
                </a:cubicBezTo>
                <a:cubicBezTo>
                  <a:pt x="452" y="247"/>
                  <a:pt x="453" y="248"/>
                  <a:pt x="453" y="247"/>
                </a:cubicBezTo>
                <a:cubicBezTo>
                  <a:pt x="453" y="247"/>
                  <a:pt x="453" y="247"/>
                  <a:pt x="453" y="246"/>
                </a:cubicBezTo>
                <a:cubicBezTo>
                  <a:pt x="452" y="246"/>
                  <a:pt x="452" y="247"/>
                  <a:pt x="452" y="246"/>
                </a:cubicBezTo>
                <a:cubicBezTo>
                  <a:pt x="453" y="245"/>
                  <a:pt x="453" y="246"/>
                  <a:pt x="454" y="245"/>
                </a:cubicBezTo>
                <a:cubicBezTo>
                  <a:pt x="452" y="244"/>
                  <a:pt x="455" y="243"/>
                  <a:pt x="453" y="243"/>
                </a:cubicBezTo>
                <a:cubicBezTo>
                  <a:pt x="453" y="244"/>
                  <a:pt x="453" y="245"/>
                  <a:pt x="452" y="245"/>
                </a:cubicBezTo>
                <a:cubicBezTo>
                  <a:pt x="451" y="244"/>
                  <a:pt x="452" y="244"/>
                  <a:pt x="452" y="243"/>
                </a:cubicBezTo>
                <a:cubicBezTo>
                  <a:pt x="450" y="243"/>
                  <a:pt x="451" y="239"/>
                  <a:pt x="449" y="240"/>
                </a:cubicBezTo>
                <a:cubicBezTo>
                  <a:pt x="449" y="241"/>
                  <a:pt x="450" y="241"/>
                  <a:pt x="450" y="242"/>
                </a:cubicBezTo>
                <a:cubicBezTo>
                  <a:pt x="449" y="242"/>
                  <a:pt x="449" y="241"/>
                  <a:pt x="449" y="241"/>
                </a:cubicBezTo>
                <a:cubicBezTo>
                  <a:pt x="449" y="242"/>
                  <a:pt x="448" y="242"/>
                  <a:pt x="448" y="243"/>
                </a:cubicBezTo>
                <a:cubicBezTo>
                  <a:pt x="449" y="244"/>
                  <a:pt x="449" y="244"/>
                  <a:pt x="450" y="244"/>
                </a:cubicBezTo>
                <a:cubicBezTo>
                  <a:pt x="451" y="244"/>
                  <a:pt x="450" y="243"/>
                  <a:pt x="451" y="243"/>
                </a:cubicBezTo>
                <a:cubicBezTo>
                  <a:pt x="452" y="244"/>
                  <a:pt x="451" y="244"/>
                  <a:pt x="452" y="245"/>
                </a:cubicBezTo>
                <a:cubicBezTo>
                  <a:pt x="450" y="245"/>
                  <a:pt x="449" y="245"/>
                  <a:pt x="449" y="244"/>
                </a:cubicBezTo>
                <a:cubicBezTo>
                  <a:pt x="448" y="244"/>
                  <a:pt x="448" y="245"/>
                  <a:pt x="447" y="246"/>
                </a:cubicBezTo>
                <a:cubicBezTo>
                  <a:pt x="447" y="246"/>
                  <a:pt x="447" y="245"/>
                  <a:pt x="447" y="245"/>
                </a:cubicBezTo>
                <a:cubicBezTo>
                  <a:pt x="447" y="244"/>
                  <a:pt x="448" y="244"/>
                  <a:pt x="448" y="244"/>
                </a:cubicBezTo>
                <a:cubicBezTo>
                  <a:pt x="448" y="242"/>
                  <a:pt x="447" y="239"/>
                  <a:pt x="448" y="239"/>
                </a:cubicBezTo>
                <a:cubicBezTo>
                  <a:pt x="449" y="239"/>
                  <a:pt x="448" y="240"/>
                  <a:pt x="449" y="240"/>
                </a:cubicBezTo>
                <a:cubicBezTo>
                  <a:pt x="449" y="240"/>
                  <a:pt x="449" y="238"/>
                  <a:pt x="450" y="238"/>
                </a:cubicBezTo>
                <a:cubicBezTo>
                  <a:pt x="450" y="239"/>
                  <a:pt x="450" y="239"/>
                  <a:pt x="450" y="239"/>
                </a:cubicBezTo>
                <a:cubicBezTo>
                  <a:pt x="451" y="239"/>
                  <a:pt x="451" y="240"/>
                  <a:pt x="451" y="240"/>
                </a:cubicBezTo>
                <a:cubicBezTo>
                  <a:pt x="451" y="238"/>
                  <a:pt x="451" y="236"/>
                  <a:pt x="449" y="235"/>
                </a:cubicBezTo>
                <a:cubicBezTo>
                  <a:pt x="449" y="234"/>
                  <a:pt x="450" y="234"/>
                  <a:pt x="450" y="234"/>
                </a:cubicBezTo>
                <a:cubicBezTo>
                  <a:pt x="450" y="236"/>
                  <a:pt x="451" y="235"/>
                  <a:pt x="452" y="236"/>
                </a:cubicBezTo>
                <a:cubicBezTo>
                  <a:pt x="451" y="236"/>
                  <a:pt x="451" y="236"/>
                  <a:pt x="451" y="236"/>
                </a:cubicBezTo>
                <a:cubicBezTo>
                  <a:pt x="452" y="236"/>
                  <a:pt x="453" y="237"/>
                  <a:pt x="452" y="238"/>
                </a:cubicBezTo>
                <a:cubicBezTo>
                  <a:pt x="451" y="238"/>
                  <a:pt x="452" y="237"/>
                  <a:pt x="451" y="237"/>
                </a:cubicBezTo>
                <a:cubicBezTo>
                  <a:pt x="452" y="239"/>
                  <a:pt x="451" y="241"/>
                  <a:pt x="453" y="242"/>
                </a:cubicBezTo>
                <a:cubicBezTo>
                  <a:pt x="453" y="241"/>
                  <a:pt x="453" y="239"/>
                  <a:pt x="453" y="238"/>
                </a:cubicBezTo>
                <a:cubicBezTo>
                  <a:pt x="453" y="238"/>
                  <a:pt x="454" y="238"/>
                  <a:pt x="455" y="238"/>
                </a:cubicBezTo>
                <a:cubicBezTo>
                  <a:pt x="455" y="237"/>
                  <a:pt x="455" y="236"/>
                  <a:pt x="455" y="235"/>
                </a:cubicBezTo>
                <a:cubicBezTo>
                  <a:pt x="454" y="235"/>
                  <a:pt x="454" y="234"/>
                  <a:pt x="454" y="233"/>
                </a:cubicBezTo>
                <a:cubicBezTo>
                  <a:pt x="454" y="232"/>
                  <a:pt x="456" y="231"/>
                  <a:pt x="458" y="231"/>
                </a:cubicBezTo>
                <a:cubicBezTo>
                  <a:pt x="457" y="232"/>
                  <a:pt x="457" y="232"/>
                  <a:pt x="458" y="233"/>
                </a:cubicBezTo>
                <a:cubicBezTo>
                  <a:pt x="457" y="233"/>
                  <a:pt x="456" y="234"/>
                  <a:pt x="456" y="234"/>
                </a:cubicBezTo>
                <a:cubicBezTo>
                  <a:pt x="456" y="235"/>
                  <a:pt x="457" y="234"/>
                  <a:pt x="457" y="235"/>
                </a:cubicBezTo>
                <a:cubicBezTo>
                  <a:pt x="457" y="235"/>
                  <a:pt x="458" y="235"/>
                  <a:pt x="458" y="235"/>
                </a:cubicBezTo>
                <a:cubicBezTo>
                  <a:pt x="458" y="235"/>
                  <a:pt x="458" y="234"/>
                  <a:pt x="458" y="234"/>
                </a:cubicBezTo>
                <a:cubicBezTo>
                  <a:pt x="459" y="234"/>
                  <a:pt x="460" y="233"/>
                  <a:pt x="461" y="235"/>
                </a:cubicBezTo>
                <a:cubicBezTo>
                  <a:pt x="461" y="234"/>
                  <a:pt x="461" y="234"/>
                  <a:pt x="461" y="233"/>
                </a:cubicBezTo>
                <a:cubicBezTo>
                  <a:pt x="462" y="234"/>
                  <a:pt x="464" y="235"/>
                  <a:pt x="464" y="236"/>
                </a:cubicBezTo>
                <a:cubicBezTo>
                  <a:pt x="464" y="236"/>
                  <a:pt x="464" y="236"/>
                  <a:pt x="463" y="237"/>
                </a:cubicBezTo>
                <a:cubicBezTo>
                  <a:pt x="463" y="236"/>
                  <a:pt x="463" y="236"/>
                  <a:pt x="462" y="236"/>
                </a:cubicBezTo>
                <a:cubicBezTo>
                  <a:pt x="462" y="237"/>
                  <a:pt x="462" y="237"/>
                  <a:pt x="461" y="238"/>
                </a:cubicBezTo>
                <a:cubicBezTo>
                  <a:pt x="462" y="236"/>
                  <a:pt x="461" y="236"/>
                  <a:pt x="461" y="235"/>
                </a:cubicBezTo>
                <a:cubicBezTo>
                  <a:pt x="460" y="235"/>
                  <a:pt x="460" y="235"/>
                  <a:pt x="459" y="235"/>
                </a:cubicBezTo>
                <a:cubicBezTo>
                  <a:pt x="459" y="236"/>
                  <a:pt x="460" y="236"/>
                  <a:pt x="460" y="237"/>
                </a:cubicBezTo>
                <a:cubicBezTo>
                  <a:pt x="459" y="237"/>
                  <a:pt x="459" y="238"/>
                  <a:pt x="458" y="238"/>
                </a:cubicBezTo>
                <a:cubicBezTo>
                  <a:pt x="457" y="237"/>
                  <a:pt x="458" y="236"/>
                  <a:pt x="458" y="235"/>
                </a:cubicBezTo>
                <a:cubicBezTo>
                  <a:pt x="457" y="235"/>
                  <a:pt x="457" y="236"/>
                  <a:pt x="456" y="236"/>
                </a:cubicBezTo>
                <a:cubicBezTo>
                  <a:pt x="456" y="236"/>
                  <a:pt x="457" y="236"/>
                  <a:pt x="456" y="236"/>
                </a:cubicBezTo>
                <a:cubicBezTo>
                  <a:pt x="455" y="236"/>
                  <a:pt x="456" y="237"/>
                  <a:pt x="456" y="238"/>
                </a:cubicBezTo>
                <a:cubicBezTo>
                  <a:pt x="456" y="238"/>
                  <a:pt x="457" y="237"/>
                  <a:pt x="457" y="237"/>
                </a:cubicBezTo>
                <a:cubicBezTo>
                  <a:pt x="457" y="238"/>
                  <a:pt x="458" y="239"/>
                  <a:pt x="458" y="239"/>
                </a:cubicBezTo>
                <a:cubicBezTo>
                  <a:pt x="458" y="238"/>
                  <a:pt x="458" y="240"/>
                  <a:pt x="459" y="240"/>
                </a:cubicBezTo>
                <a:cubicBezTo>
                  <a:pt x="460" y="239"/>
                  <a:pt x="459" y="239"/>
                  <a:pt x="459" y="238"/>
                </a:cubicBezTo>
                <a:cubicBezTo>
                  <a:pt x="460" y="238"/>
                  <a:pt x="460" y="238"/>
                  <a:pt x="460" y="237"/>
                </a:cubicBezTo>
                <a:cubicBezTo>
                  <a:pt x="461" y="237"/>
                  <a:pt x="461" y="237"/>
                  <a:pt x="461" y="238"/>
                </a:cubicBezTo>
                <a:cubicBezTo>
                  <a:pt x="462" y="238"/>
                  <a:pt x="463" y="238"/>
                  <a:pt x="464" y="239"/>
                </a:cubicBezTo>
                <a:cubicBezTo>
                  <a:pt x="464" y="238"/>
                  <a:pt x="464" y="236"/>
                  <a:pt x="466" y="236"/>
                </a:cubicBezTo>
                <a:cubicBezTo>
                  <a:pt x="466" y="237"/>
                  <a:pt x="466" y="239"/>
                  <a:pt x="466" y="239"/>
                </a:cubicBezTo>
                <a:cubicBezTo>
                  <a:pt x="465" y="239"/>
                  <a:pt x="465" y="239"/>
                  <a:pt x="465" y="239"/>
                </a:cubicBezTo>
                <a:cubicBezTo>
                  <a:pt x="465" y="239"/>
                  <a:pt x="465" y="238"/>
                  <a:pt x="465" y="238"/>
                </a:cubicBezTo>
                <a:cubicBezTo>
                  <a:pt x="464" y="238"/>
                  <a:pt x="465" y="240"/>
                  <a:pt x="465" y="240"/>
                </a:cubicBezTo>
                <a:cubicBezTo>
                  <a:pt x="465" y="239"/>
                  <a:pt x="466" y="240"/>
                  <a:pt x="466" y="239"/>
                </a:cubicBezTo>
                <a:cubicBezTo>
                  <a:pt x="467" y="237"/>
                  <a:pt x="467" y="235"/>
                  <a:pt x="468" y="235"/>
                </a:cubicBezTo>
                <a:cubicBezTo>
                  <a:pt x="467" y="236"/>
                  <a:pt x="469" y="236"/>
                  <a:pt x="469" y="236"/>
                </a:cubicBezTo>
                <a:cubicBezTo>
                  <a:pt x="469" y="235"/>
                  <a:pt x="469" y="235"/>
                  <a:pt x="468" y="235"/>
                </a:cubicBezTo>
                <a:cubicBezTo>
                  <a:pt x="469" y="234"/>
                  <a:pt x="469" y="234"/>
                  <a:pt x="470" y="233"/>
                </a:cubicBezTo>
                <a:cubicBezTo>
                  <a:pt x="471" y="236"/>
                  <a:pt x="469" y="236"/>
                  <a:pt x="469" y="238"/>
                </a:cubicBezTo>
                <a:cubicBezTo>
                  <a:pt x="470" y="239"/>
                  <a:pt x="469" y="237"/>
                  <a:pt x="470" y="237"/>
                </a:cubicBezTo>
                <a:cubicBezTo>
                  <a:pt x="471" y="238"/>
                  <a:pt x="472" y="239"/>
                  <a:pt x="473" y="238"/>
                </a:cubicBezTo>
                <a:cubicBezTo>
                  <a:pt x="472" y="239"/>
                  <a:pt x="473" y="239"/>
                  <a:pt x="473" y="239"/>
                </a:cubicBezTo>
                <a:cubicBezTo>
                  <a:pt x="473" y="240"/>
                  <a:pt x="473" y="240"/>
                  <a:pt x="473" y="240"/>
                </a:cubicBezTo>
                <a:cubicBezTo>
                  <a:pt x="474" y="241"/>
                  <a:pt x="473" y="240"/>
                  <a:pt x="474" y="240"/>
                </a:cubicBezTo>
                <a:cubicBezTo>
                  <a:pt x="474" y="241"/>
                  <a:pt x="476" y="242"/>
                  <a:pt x="475" y="243"/>
                </a:cubicBezTo>
                <a:cubicBezTo>
                  <a:pt x="476" y="243"/>
                  <a:pt x="477" y="243"/>
                  <a:pt x="477" y="242"/>
                </a:cubicBezTo>
                <a:cubicBezTo>
                  <a:pt x="477" y="241"/>
                  <a:pt x="476" y="243"/>
                  <a:pt x="476" y="242"/>
                </a:cubicBezTo>
                <a:cubicBezTo>
                  <a:pt x="476" y="242"/>
                  <a:pt x="476" y="241"/>
                  <a:pt x="477" y="242"/>
                </a:cubicBezTo>
                <a:cubicBezTo>
                  <a:pt x="478" y="241"/>
                  <a:pt x="477" y="240"/>
                  <a:pt x="479" y="240"/>
                </a:cubicBezTo>
                <a:cubicBezTo>
                  <a:pt x="478" y="242"/>
                  <a:pt x="477" y="244"/>
                  <a:pt x="475" y="245"/>
                </a:cubicBezTo>
                <a:cubicBezTo>
                  <a:pt x="478" y="245"/>
                  <a:pt x="478" y="242"/>
                  <a:pt x="480" y="241"/>
                </a:cubicBezTo>
                <a:cubicBezTo>
                  <a:pt x="480" y="241"/>
                  <a:pt x="481" y="241"/>
                  <a:pt x="481" y="242"/>
                </a:cubicBezTo>
                <a:cubicBezTo>
                  <a:pt x="481" y="243"/>
                  <a:pt x="482" y="244"/>
                  <a:pt x="481" y="244"/>
                </a:cubicBezTo>
                <a:cubicBezTo>
                  <a:pt x="481" y="243"/>
                  <a:pt x="481" y="242"/>
                  <a:pt x="480" y="242"/>
                </a:cubicBezTo>
                <a:cubicBezTo>
                  <a:pt x="479" y="243"/>
                  <a:pt x="481" y="244"/>
                  <a:pt x="480" y="244"/>
                </a:cubicBezTo>
                <a:cubicBezTo>
                  <a:pt x="479" y="243"/>
                  <a:pt x="479" y="244"/>
                  <a:pt x="478" y="244"/>
                </a:cubicBezTo>
                <a:cubicBezTo>
                  <a:pt x="478" y="244"/>
                  <a:pt x="478" y="245"/>
                  <a:pt x="478" y="245"/>
                </a:cubicBezTo>
                <a:cubicBezTo>
                  <a:pt x="479" y="245"/>
                  <a:pt x="479" y="246"/>
                  <a:pt x="480" y="246"/>
                </a:cubicBezTo>
                <a:cubicBezTo>
                  <a:pt x="482" y="245"/>
                  <a:pt x="483" y="244"/>
                  <a:pt x="485" y="245"/>
                </a:cubicBezTo>
                <a:cubicBezTo>
                  <a:pt x="485" y="245"/>
                  <a:pt x="485" y="245"/>
                  <a:pt x="485" y="246"/>
                </a:cubicBezTo>
                <a:cubicBezTo>
                  <a:pt x="484" y="246"/>
                  <a:pt x="484" y="246"/>
                  <a:pt x="483" y="247"/>
                </a:cubicBezTo>
                <a:cubicBezTo>
                  <a:pt x="483" y="248"/>
                  <a:pt x="485" y="248"/>
                  <a:pt x="485" y="247"/>
                </a:cubicBezTo>
                <a:cubicBezTo>
                  <a:pt x="484" y="247"/>
                  <a:pt x="486" y="246"/>
                  <a:pt x="486" y="247"/>
                </a:cubicBezTo>
                <a:cubicBezTo>
                  <a:pt x="487" y="246"/>
                  <a:pt x="486" y="246"/>
                  <a:pt x="485" y="246"/>
                </a:cubicBezTo>
                <a:cubicBezTo>
                  <a:pt x="485" y="245"/>
                  <a:pt x="485" y="244"/>
                  <a:pt x="486" y="245"/>
                </a:cubicBezTo>
                <a:cubicBezTo>
                  <a:pt x="486" y="246"/>
                  <a:pt x="487" y="247"/>
                  <a:pt x="486" y="248"/>
                </a:cubicBezTo>
                <a:cubicBezTo>
                  <a:pt x="487" y="248"/>
                  <a:pt x="488" y="248"/>
                  <a:pt x="488" y="249"/>
                </a:cubicBezTo>
                <a:cubicBezTo>
                  <a:pt x="488" y="248"/>
                  <a:pt x="489" y="248"/>
                  <a:pt x="490" y="248"/>
                </a:cubicBezTo>
                <a:cubicBezTo>
                  <a:pt x="489" y="249"/>
                  <a:pt x="491" y="249"/>
                  <a:pt x="491" y="249"/>
                </a:cubicBezTo>
                <a:cubicBezTo>
                  <a:pt x="491" y="250"/>
                  <a:pt x="490" y="250"/>
                  <a:pt x="490" y="250"/>
                </a:cubicBezTo>
                <a:cubicBezTo>
                  <a:pt x="491" y="251"/>
                  <a:pt x="491" y="250"/>
                  <a:pt x="492" y="251"/>
                </a:cubicBezTo>
                <a:cubicBezTo>
                  <a:pt x="491" y="252"/>
                  <a:pt x="490" y="254"/>
                  <a:pt x="492" y="254"/>
                </a:cubicBezTo>
                <a:cubicBezTo>
                  <a:pt x="491" y="252"/>
                  <a:pt x="493" y="251"/>
                  <a:pt x="494" y="250"/>
                </a:cubicBezTo>
                <a:cubicBezTo>
                  <a:pt x="495" y="250"/>
                  <a:pt x="495" y="251"/>
                  <a:pt x="496" y="251"/>
                </a:cubicBezTo>
                <a:cubicBezTo>
                  <a:pt x="497" y="251"/>
                  <a:pt x="497" y="250"/>
                  <a:pt x="497" y="250"/>
                </a:cubicBezTo>
                <a:cubicBezTo>
                  <a:pt x="498" y="251"/>
                  <a:pt x="497" y="251"/>
                  <a:pt x="497" y="252"/>
                </a:cubicBezTo>
                <a:cubicBezTo>
                  <a:pt x="499" y="252"/>
                  <a:pt x="498" y="250"/>
                  <a:pt x="499" y="250"/>
                </a:cubicBezTo>
                <a:cubicBezTo>
                  <a:pt x="499" y="250"/>
                  <a:pt x="499" y="249"/>
                  <a:pt x="499" y="249"/>
                </a:cubicBezTo>
                <a:cubicBezTo>
                  <a:pt x="499" y="250"/>
                  <a:pt x="497" y="249"/>
                  <a:pt x="496" y="250"/>
                </a:cubicBezTo>
                <a:cubicBezTo>
                  <a:pt x="496" y="249"/>
                  <a:pt x="497" y="248"/>
                  <a:pt x="496" y="247"/>
                </a:cubicBezTo>
                <a:cubicBezTo>
                  <a:pt x="496" y="247"/>
                  <a:pt x="496" y="248"/>
                  <a:pt x="495" y="248"/>
                </a:cubicBezTo>
                <a:cubicBezTo>
                  <a:pt x="493" y="247"/>
                  <a:pt x="496" y="245"/>
                  <a:pt x="498" y="247"/>
                </a:cubicBezTo>
                <a:cubicBezTo>
                  <a:pt x="498" y="248"/>
                  <a:pt x="496" y="248"/>
                  <a:pt x="498" y="249"/>
                </a:cubicBezTo>
                <a:cubicBezTo>
                  <a:pt x="498" y="249"/>
                  <a:pt x="498" y="248"/>
                  <a:pt x="498" y="247"/>
                </a:cubicBezTo>
                <a:cubicBezTo>
                  <a:pt x="499" y="248"/>
                  <a:pt x="499" y="248"/>
                  <a:pt x="499" y="249"/>
                </a:cubicBezTo>
                <a:cubicBezTo>
                  <a:pt x="500" y="249"/>
                  <a:pt x="500" y="249"/>
                  <a:pt x="500" y="248"/>
                </a:cubicBezTo>
                <a:cubicBezTo>
                  <a:pt x="500" y="249"/>
                  <a:pt x="500" y="250"/>
                  <a:pt x="500" y="250"/>
                </a:cubicBezTo>
                <a:cubicBezTo>
                  <a:pt x="502" y="250"/>
                  <a:pt x="503" y="251"/>
                  <a:pt x="503" y="252"/>
                </a:cubicBezTo>
                <a:cubicBezTo>
                  <a:pt x="505" y="252"/>
                  <a:pt x="505" y="252"/>
                  <a:pt x="505" y="253"/>
                </a:cubicBezTo>
                <a:cubicBezTo>
                  <a:pt x="506" y="253"/>
                  <a:pt x="506" y="251"/>
                  <a:pt x="505" y="251"/>
                </a:cubicBezTo>
                <a:cubicBezTo>
                  <a:pt x="505" y="252"/>
                  <a:pt x="505" y="252"/>
                  <a:pt x="504" y="252"/>
                </a:cubicBezTo>
                <a:cubicBezTo>
                  <a:pt x="504" y="251"/>
                  <a:pt x="504" y="251"/>
                  <a:pt x="504" y="250"/>
                </a:cubicBezTo>
                <a:cubicBezTo>
                  <a:pt x="505" y="251"/>
                  <a:pt x="505" y="251"/>
                  <a:pt x="506" y="251"/>
                </a:cubicBezTo>
                <a:cubicBezTo>
                  <a:pt x="506" y="251"/>
                  <a:pt x="506" y="250"/>
                  <a:pt x="506" y="250"/>
                </a:cubicBezTo>
                <a:cubicBezTo>
                  <a:pt x="504" y="250"/>
                  <a:pt x="503" y="249"/>
                  <a:pt x="505" y="248"/>
                </a:cubicBezTo>
                <a:cubicBezTo>
                  <a:pt x="504" y="250"/>
                  <a:pt x="506" y="248"/>
                  <a:pt x="506" y="249"/>
                </a:cubicBezTo>
                <a:cubicBezTo>
                  <a:pt x="506" y="249"/>
                  <a:pt x="506" y="250"/>
                  <a:pt x="506" y="251"/>
                </a:cubicBezTo>
                <a:cubicBezTo>
                  <a:pt x="508" y="251"/>
                  <a:pt x="507" y="252"/>
                  <a:pt x="508" y="253"/>
                </a:cubicBezTo>
                <a:cubicBezTo>
                  <a:pt x="509" y="253"/>
                  <a:pt x="510" y="252"/>
                  <a:pt x="510" y="251"/>
                </a:cubicBezTo>
                <a:cubicBezTo>
                  <a:pt x="510" y="251"/>
                  <a:pt x="509" y="252"/>
                  <a:pt x="508" y="251"/>
                </a:cubicBezTo>
                <a:cubicBezTo>
                  <a:pt x="509" y="250"/>
                  <a:pt x="510" y="250"/>
                  <a:pt x="511" y="250"/>
                </a:cubicBezTo>
                <a:cubicBezTo>
                  <a:pt x="511" y="250"/>
                  <a:pt x="510" y="250"/>
                  <a:pt x="511" y="250"/>
                </a:cubicBezTo>
                <a:cubicBezTo>
                  <a:pt x="511" y="250"/>
                  <a:pt x="510" y="252"/>
                  <a:pt x="510" y="253"/>
                </a:cubicBezTo>
                <a:cubicBezTo>
                  <a:pt x="510" y="253"/>
                  <a:pt x="511" y="253"/>
                  <a:pt x="511" y="253"/>
                </a:cubicBezTo>
                <a:cubicBezTo>
                  <a:pt x="511" y="251"/>
                  <a:pt x="512" y="252"/>
                  <a:pt x="513" y="252"/>
                </a:cubicBezTo>
                <a:cubicBezTo>
                  <a:pt x="512" y="250"/>
                  <a:pt x="513" y="250"/>
                  <a:pt x="514" y="250"/>
                </a:cubicBezTo>
                <a:cubicBezTo>
                  <a:pt x="514" y="249"/>
                  <a:pt x="514" y="248"/>
                  <a:pt x="514" y="248"/>
                </a:cubicBezTo>
                <a:cubicBezTo>
                  <a:pt x="513" y="248"/>
                  <a:pt x="513" y="250"/>
                  <a:pt x="511" y="250"/>
                </a:cubicBezTo>
                <a:cubicBezTo>
                  <a:pt x="512" y="250"/>
                  <a:pt x="511" y="250"/>
                  <a:pt x="511" y="249"/>
                </a:cubicBezTo>
                <a:cubicBezTo>
                  <a:pt x="511" y="249"/>
                  <a:pt x="512" y="249"/>
                  <a:pt x="511" y="248"/>
                </a:cubicBezTo>
                <a:cubicBezTo>
                  <a:pt x="511" y="249"/>
                  <a:pt x="510" y="248"/>
                  <a:pt x="509" y="249"/>
                </a:cubicBezTo>
                <a:cubicBezTo>
                  <a:pt x="509" y="249"/>
                  <a:pt x="510" y="249"/>
                  <a:pt x="509" y="249"/>
                </a:cubicBezTo>
                <a:cubicBezTo>
                  <a:pt x="509" y="249"/>
                  <a:pt x="509" y="248"/>
                  <a:pt x="509" y="247"/>
                </a:cubicBezTo>
                <a:cubicBezTo>
                  <a:pt x="510" y="248"/>
                  <a:pt x="510" y="248"/>
                  <a:pt x="511" y="247"/>
                </a:cubicBezTo>
                <a:cubicBezTo>
                  <a:pt x="510" y="246"/>
                  <a:pt x="510" y="247"/>
                  <a:pt x="509" y="247"/>
                </a:cubicBezTo>
                <a:cubicBezTo>
                  <a:pt x="508" y="246"/>
                  <a:pt x="506" y="245"/>
                  <a:pt x="507" y="244"/>
                </a:cubicBezTo>
                <a:cubicBezTo>
                  <a:pt x="507" y="245"/>
                  <a:pt x="509" y="245"/>
                  <a:pt x="509" y="246"/>
                </a:cubicBezTo>
                <a:cubicBezTo>
                  <a:pt x="510" y="245"/>
                  <a:pt x="509" y="244"/>
                  <a:pt x="511" y="244"/>
                </a:cubicBezTo>
                <a:cubicBezTo>
                  <a:pt x="511" y="245"/>
                  <a:pt x="512" y="243"/>
                  <a:pt x="512" y="245"/>
                </a:cubicBezTo>
                <a:cubicBezTo>
                  <a:pt x="512" y="246"/>
                  <a:pt x="511" y="246"/>
                  <a:pt x="511" y="247"/>
                </a:cubicBezTo>
                <a:cubicBezTo>
                  <a:pt x="513" y="247"/>
                  <a:pt x="512" y="246"/>
                  <a:pt x="512" y="246"/>
                </a:cubicBezTo>
                <a:cubicBezTo>
                  <a:pt x="513" y="246"/>
                  <a:pt x="513" y="247"/>
                  <a:pt x="514" y="247"/>
                </a:cubicBezTo>
                <a:cubicBezTo>
                  <a:pt x="513" y="246"/>
                  <a:pt x="515" y="246"/>
                  <a:pt x="515" y="245"/>
                </a:cubicBezTo>
                <a:cubicBezTo>
                  <a:pt x="514" y="244"/>
                  <a:pt x="513" y="246"/>
                  <a:pt x="513" y="245"/>
                </a:cubicBezTo>
                <a:cubicBezTo>
                  <a:pt x="514" y="243"/>
                  <a:pt x="513" y="241"/>
                  <a:pt x="514" y="239"/>
                </a:cubicBezTo>
                <a:cubicBezTo>
                  <a:pt x="515" y="239"/>
                  <a:pt x="514" y="241"/>
                  <a:pt x="515" y="240"/>
                </a:cubicBezTo>
                <a:cubicBezTo>
                  <a:pt x="516" y="239"/>
                  <a:pt x="516" y="238"/>
                  <a:pt x="516" y="237"/>
                </a:cubicBezTo>
                <a:cubicBezTo>
                  <a:pt x="515" y="236"/>
                  <a:pt x="514" y="236"/>
                  <a:pt x="514" y="235"/>
                </a:cubicBezTo>
                <a:cubicBezTo>
                  <a:pt x="512" y="235"/>
                  <a:pt x="512" y="236"/>
                  <a:pt x="511" y="237"/>
                </a:cubicBezTo>
                <a:cubicBezTo>
                  <a:pt x="513" y="237"/>
                  <a:pt x="514" y="241"/>
                  <a:pt x="512" y="242"/>
                </a:cubicBezTo>
                <a:cubicBezTo>
                  <a:pt x="510" y="241"/>
                  <a:pt x="509" y="238"/>
                  <a:pt x="508" y="238"/>
                </a:cubicBezTo>
                <a:cubicBezTo>
                  <a:pt x="508" y="237"/>
                  <a:pt x="507" y="236"/>
                  <a:pt x="508" y="236"/>
                </a:cubicBezTo>
                <a:cubicBezTo>
                  <a:pt x="508" y="236"/>
                  <a:pt x="508" y="236"/>
                  <a:pt x="508" y="236"/>
                </a:cubicBezTo>
                <a:cubicBezTo>
                  <a:pt x="509" y="235"/>
                  <a:pt x="507" y="236"/>
                  <a:pt x="506" y="236"/>
                </a:cubicBezTo>
                <a:cubicBezTo>
                  <a:pt x="506" y="236"/>
                  <a:pt x="508" y="237"/>
                  <a:pt x="506" y="237"/>
                </a:cubicBezTo>
                <a:cubicBezTo>
                  <a:pt x="506" y="235"/>
                  <a:pt x="503" y="237"/>
                  <a:pt x="503" y="233"/>
                </a:cubicBezTo>
                <a:cubicBezTo>
                  <a:pt x="502" y="233"/>
                  <a:pt x="502" y="234"/>
                  <a:pt x="502" y="233"/>
                </a:cubicBezTo>
                <a:cubicBezTo>
                  <a:pt x="502" y="233"/>
                  <a:pt x="502" y="233"/>
                  <a:pt x="502" y="232"/>
                </a:cubicBezTo>
                <a:cubicBezTo>
                  <a:pt x="504" y="233"/>
                  <a:pt x="505" y="234"/>
                  <a:pt x="506" y="235"/>
                </a:cubicBezTo>
                <a:cubicBezTo>
                  <a:pt x="507" y="232"/>
                  <a:pt x="504" y="231"/>
                  <a:pt x="506" y="228"/>
                </a:cubicBezTo>
                <a:cubicBezTo>
                  <a:pt x="506" y="228"/>
                  <a:pt x="506" y="229"/>
                  <a:pt x="506" y="229"/>
                </a:cubicBezTo>
                <a:cubicBezTo>
                  <a:pt x="505" y="231"/>
                  <a:pt x="506" y="232"/>
                  <a:pt x="507" y="233"/>
                </a:cubicBezTo>
                <a:cubicBezTo>
                  <a:pt x="507" y="233"/>
                  <a:pt x="507" y="232"/>
                  <a:pt x="508" y="232"/>
                </a:cubicBezTo>
                <a:cubicBezTo>
                  <a:pt x="508" y="232"/>
                  <a:pt x="508" y="232"/>
                  <a:pt x="508" y="233"/>
                </a:cubicBezTo>
                <a:cubicBezTo>
                  <a:pt x="508" y="233"/>
                  <a:pt x="507" y="234"/>
                  <a:pt x="507" y="235"/>
                </a:cubicBezTo>
                <a:cubicBezTo>
                  <a:pt x="508" y="235"/>
                  <a:pt x="508" y="235"/>
                  <a:pt x="509" y="235"/>
                </a:cubicBezTo>
                <a:cubicBezTo>
                  <a:pt x="509" y="234"/>
                  <a:pt x="509" y="234"/>
                  <a:pt x="510" y="233"/>
                </a:cubicBezTo>
                <a:cubicBezTo>
                  <a:pt x="509" y="235"/>
                  <a:pt x="511" y="235"/>
                  <a:pt x="510" y="236"/>
                </a:cubicBezTo>
                <a:cubicBezTo>
                  <a:pt x="512" y="235"/>
                  <a:pt x="511" y="234"/>
                  <a:pt x="511" y="232"/>
                </a:cubicBezTo>
                <a:cubicBezTo>
                  <a:pt x="511" y="232"/>
                  <a:pt x="513" y="231"/>
                  <a:pt x="512" y="230"/>
                </a:cubicBezTo>
                <a:cubicBezTo>
                  <a:pt x="510" y="231"/>
                  <a:pt x="511" y="233"/>
                  <a:pt x="510" y="233"/>
                </a:cubicBezTo>
                <a:cubicBezTo>
                  <a:pt x="510" y="232"/>
                  <a:pt x="510" y="231"/>
                  <a:pt x="509" y="230"/>
                </a:cubicBezTo>
                <a:cubicBezTo>
                  <a:pt x="510" y="230"/>
                  <a:pt x="510" y="231"/>
                  <a:pt x="511" y="230"/>
                </a:cubicBezTo>
                <a:cubicBezTo>
                  <a:pt x="511" y="229"/>
                  <a:pt x="510" y="229"/>
                  <a:pt x="510" y="228"/>
                </a:cubicBezTo>
                <a:cubicBezTo>
                  <a:pt x="511" y="228"/>
                  <a:pt x="511" y="227"/>
                  <a:pt x="512" y="227"/>
                </a:cubicBezTo>
                <a:cubicBezTo>
                  <a:pt x="512" y="226"/>
                  <a:pt x="512" y="226"/>
                  <a:pt x="511" y="225"/>
                </a:cubicBezTo>
                <a:cubicBezTo>
                  <a:pt x="512" y="224"/>
                  <a:pt x="511" y="224"/>
                  <a:pt x="512" y="223"/>
                </a:cubicBezTo>
                <a:cubicBezTo>
                  <a:pt x="512" y="223"/>
                  <a:pt x="514" y="223"/>
                  <a:pt x="514" y="224"/>
                </a:cubicBezTo>
                <a:cubicBezTo>
                  <a:pt x="513" y="224"/>
                  <a:pt x="513" y="224"/>
                  <a:pt x="513" y="225"/>
                </a:cubicBezTo>
                <a:cubicBezTo>
                  <a:pt x="514" y="225"/>
                  <a:pt x="514" y="225"/>
                  <a:pt x="514" y="225"/>
                </a:cubicBezTo>
                <a:cubicBezTo>
                  <a:pt x="514" y="225"/>
                  <a:pt x="514" y="224"/>
                  <a:pt x="515" y="224"/>
                </a:cubicBezTo>
                <a:cubicBezTo>
                  <a:pt x="516" y="225"/>
                  <a:pt x="517" y="226"/>
                  <a:pt x="516" y="227"/>
                </a:cubicBezTo>
                <a:cubicBezTo>
                  <a:pt x="517" y="227"/>
                  <a:pt x="517" y="226"/>
                  <a:pt x="517" y="226"/>
                </a:cubicBezTo>
                <a:cubicBezTo>
                  <a:pt x="517" y="227"/>
                  <a:pt x="518" y="227"/>
                  <a:pt x="518" y="227"/>
                </a:cubicBezTo>
                <a:cubicBezTo>
                  <a:pt x="518" y="226"/>
                  <a:pt x="518" y="226"/>
                  <a:pt x="518" y="225"/>
                </a:cubicBezTo>
                <a:cubicBezTo>
                  <a:pt x="517" y="225"/>
                  <a:pt x="516" y="223"/>
                  <a:pt x="516" y="222"/>
                </a:cubicBezTo>
                <a:cubicBezTo>
                  <a:pt x="517" y="222"/>
                  <a:pt x="516" y="223"/>
                  <a:pt x="517" y="223"/>
                </a:cubicBezTo>
                <a:cubicBezTo>
                  <a:pt x="518" y="222"/>
                  <a:pt x="517" y="220"/>
                  <a:pt x="518" y="220"/>
                </a:cubicBezTo>
                <a:cubicBezTo>
                  <a:pt x="518" y="220"/>
                  <a:pt x="518" y="221"/>
                  <a:pt x="519" y="221"/>
                </a:cubicBezTo>
                <a:cubicBezTo>
                  <a:pt x="519" y="220"/>
                  <a:pt x="518" y="220"/>
                  <a:pt x="518" y="219"/>
                </a:cubicBezTo>
                <a:cubicBezTo>
                  <a:pt x="519" y="219"/>
                  <a:pt x="519" y="218"/>
                  <a:pt x="520" y="218"/>
                </a:cubicBezTo>
                <a:cubicBezTo>
                  <a:pt x="518" y="218"/>
                  <a:pt x="518" y="221"/>
                  <a:pt x="516" y="221"/>
                </a:cubicBezTo>
                <a:cubicBezTo>
                  <a:pt x="517" y="221"/>
                  <a:pt x="516" y="219"/>
                  <a:pt x="515" y="220"/>
                </a:cubicBezTo>
                <a:cubicBezTo>
                  <a:pt x="516" y="220"/>
                  <a:pt x="514" y="221"/>
                  <a:pt x="514" y="221"/>
                </a:cubicBezTo>
                <a:cubicBezTo>
                  <a:pt x="514" y="220"/>
                  <a:pt x="515" y="220"/>
                  <a:pt x="515" y="219"/>
                </a:cubicBezTo>
                <a:cubicBezTo>
                  <a:pt x="513" y="219"/>
                  <a:pt x="511" y="222"/>
                  <a:pt x="510" y="220"/>
                </a:cubicBezTo>
                <a:cubicBezTo>
                  <a:pt x="510" y="219"/>
                  <a:pt x="510" y="218"/>
                  <a:pt x="512" y="218"/>
                </a:cubicBezTo>
                <a:cubicBezTo>
                  <a:pt x="512" y="217"/>
                  <a:pt x="510" y="217"/>
                  <a:pt x="510" y="215"/>
                </a:cubicBezTo>
                <a:cubicBezTo>
                  <a:pt x="510" y="215"/>
                  <a:pt x="510" y="216"/>
                  <a:pt x="509" y="216"/>
                </a:cubicBezTo>
                <a:cubicBezTo>
                  <a:pt x="508" y="215"/>
                  <a:pt x="509" y="215"/>
                  <a:pt x="509" y="214"/>
                </a:cubicBezTo>
                <a:cubicBezTo>
                  <a:pt x="508" y="214"/>
                  <a:pt x="508" y="213"/>
                  <a:pt x="507" y="213"/>
                </a:cubicBezTo>
                <a:cubicBezTo>
                  <a:pt x="507" y="214"/>
                  <a:pt x="507" y="214"/>
                  <a:pt x="506" y="214"/>
                </a:cubicBezTo>
                <a:cubicBezTo>
                  <a:pt x="505" y="215"/>
                  <a:pt x="505" y="216"/>
                  <a:pt x="505" y="216"/>
                </a:cubicBezTo>
                <a:cubicBezTo>
                  <a:pt x="504" y="216"/>
                  <a:pt x="504" y="216"/>
                  <a:pt x="504" y="215"/>
                </a:cubicBezTo>
                <a:cubicBezTo>
                  <a:pt x="505" y="216"/>
                  <a:pt x="504" y="214"/>
                  <a:pt x="505" y="213"/>
                </a:cubicBezTo>
                <a:cubicBezTo>
                  <a:pt x="504" y="213"/>
                  <a:pt x="503" y="213"/>
                  <a:pt x="503" y="212"/>
                </a:cubicBezTo>
                <a:cubicBezTo>
                  <a:pt x="504" y="213"/>
                  <a:pt x="504" y="212"/>
                  <a:pt x="506" y="213"/>
                </a:cubicBezTo>
                <a:cubicBezTo>
                  <a:pt x="506" y="211"/>
                  <a:pt x="504" y="212"/>
                  <a:pt x="504" y="211"/>
                </a:cubicBezTo>
                <a:cubicBezTo>
                  <a:pt x="503" y="211"/>
                  <a:pt x="502" y="211"/>
                  <a:pt x="502" y="212"/>
                </a:cubicBezTo>
                <a:cubicBezTo>
                  <a:pt x="502" y="212"/>
                  <a:pt x="502" y="211"/>
                  <a:pt x="502" y="211"/>
                </a:cubicBezTo>
                <a:cubicBezTo>
                  <a:pt x="501" y="210"/>
                  <a:pt x="500" y="211"/>
                  <a:pt x="500" y="211"/>
                </a:cubicBezTo>
                <a:cubicBezTo>
                  <a:pt x="499" y="210"/>
                  <a:pt x="497" y="211"/>
                  <a:pt x="497" y="210"/>
                </a:cubicBezTo>
                <a:cubicBezTo>
                  <a:pt x="497" y="208"/>
                  <a:pt x="496" y="207"/>
                  <a:pt x="497" y="207"/>
                </a:cubicBezTo>
                <a:cubicBezTo>
                  <a:pt x="497" y="207"/>
                  <a:pt x="497" y="208"/>
                  <a:pt x="497" y="208"/>
                </a:cubicBezTo>
                <a:cubicBezTo>
                  <a:pt x="498" y="207"/>
                  <a:pt x="497" y="206"/>
                  <a:pt x="496" y="206"/>
                </a:cubicBezTo>
                <a:cubicBezTo>
                  <a:pt x="495" y="206"/>
                  <a:pt x="496" y="207"/>
                  <a:pt x="495" y="207"/>
                </a:cubicBezTo>
                <a:cubicBezTo>
                  <a:pt x="496" y="204"/>
                  <a:pt x="492" y="204"/>
                  <a:pt x="492" y="203"/>
                </a:cubicBezTo>
                <a:cubicBezTo>
                  <a:pt x="493" y="203"/>
                  <a:pt x="493" y="203"/>
                  <a:pt x="494" y="203"/>
                </a:cubicBezTo>
                <a:cubicBezTo>
                  <a:pt x="493" y="202"/>
                  <a:pt x="494" y="202"/>
                  <a:pt x="494" y="201"/>
                </a:cubicBezTo>
                <a:cubicBezTo>
                  <a:pt x="493" y="201"/>
                  <a:pt x="492" y="199"/>
                  <a:pt x="492" y="198"/>
                </a:cubicBezTo>
                <a:cubicBezTo>
                  <a:pt x="491" y="198"/>
                  <a:pt x="491" y="197"/>
                  <a:pt x="490" y="198"/>
                </a:cubicBezTo>
                <a:cubicBezTo>
                  <a:pt x="490" y="197"/>
                  <a:pt x="490" y="196"/>
                  <a:pt x="490" y="196"/>
                </a:cubicBezTo>
                <a:cubicBezTo>
                  <a:pt x="489" y="197"/>
                  <a:pt x="489" y="199"/>
                  <a:pt x="489" y="199"/>
                </a:cubicBezTo>
                <a:cubicBezTo>
                  <a:pt x="490" y="199"/>
                  <a:pt x="489" y="198"/>
                  <a:pt x="490" y="198"/>
                </a:cubicBezTo>
                <a:cubicBezTo>
                  <a:pt x="490" y="198"/>
                  <a:pt x="490" y="199"/>
                  <a:pt x="491" y="199"/>
                </a:cubicBezTo>
                <a:cubicBezTo>
                  <a:pt x="491" y="199"/>
                  <a:pt x="490" y="199"/>
                  <a:pt x="490" y="200"/>
                </a:cubicBezTo>
                <a:cubicBezTo>
                  <a:pt x="492" y="200"/>
                  <a:pt x="490" y="198"/>
                  <a:pt x="491" y="198"/>
                </a:cubicBezTo>
                <a:cubicBezTo>
                  <a:pt x="492" y="200"/>
                  <a:pt x="491" y="201"/>
                  <a:pt x="492" y="202"/>
                </a:cubicBezTo>
                <a:cubicBezTo>
                  <a:pt x="492" y="202"/>
                  <a:pt x="492" y="203"/>
                  <a:pt x="491" y="203"/>
                </a:cubicBezTo>
                <a:cubicBezTo>
                  <a:pt x="490" y="202"/>
                  <a:pt x="487" y="202"/>
                  <a:pt x="488" y="200"/>
                </a:cubicBezTo>
                <a:cubicBezTo>
                  <a:pt x="487" y="200"/>
                  <a:pt x="487" y="200"/>
                  <a:pt x="486" y="200"/>
                </a:cubicBezTo>
                <a:cubicBezTo>
                  <a:pt x="486" y="199"/>
                  <a:pt x="486" y="199"/>
                  <a:pt x="486" y="199"/>
                </a:cubicBezTo>
                <a:cubicBezTo>
                  <a:pt x="485" y="199"/>
                  <a:pt x="485" y="199"/>
                  <a:pt x="484" y="199"/>
                </a:cubicBezTo>
                <a:cubicBezTo>
                  <a:pt x="484" y="199"/>
                  <a:pt x="483" y="199"/>
                  <a:pt x="483" y="199"/>
                </a:cubicBezTo>
                <a:cubicBezTo>
                  <a:pt x="482" y="199"/>
                  <a:pt x="482" y="199"/>
                  <a:pt x="481" y="199"/>
                </a:cubicBezTo>
                <a:cubicBezTo>
                  <a:pt x="482" y="199"/>
                  <a:pt x="482" y="199"/>
                  <a:pt x="482" y="198"/>
                </a:cubicBezTo>
                <a:cubicBezTo>
                  <a:pt x="481" y="198"/>
                  <a:pt x="480" y="199"/>
                  <a:pt x="479" y="198"/>
                </a:cubicBezTo>
                <a:cubicBezTo>
                  <a:pt x="479" y="198"/>
                  <a:pt x="479" y="197"/>
                  <a:pt x="478" y="198"/>
                </a:cubicBezTo>
                <a:cubicBezTo>
                  <a:pt x="478" y="198"/>
                  <a:pt x="478" y="197"/>
                  <a:pt x="478" y="197"/>
                </a:cubicBezTo>
                <a:cubicBezTo>
                  <a:pt x="479" y="197"/>
                  <a:pt x="479" y="198"/>
                  <a:pt x="479" y="197"/>
                </a:cubicBezTo>
                <a:cubicBezTo>
                  <a:pt x="479" y="197"/>
                  <a:pt x="479" y="196"/>
                  <a:pt x="479" y="196"/>
                </a:cubicBezTo>
                <a:cubicBezTo>
                  <a:pt x="477" y="195"/>
                  <a:pt x="478" y="197"/>
                  <a:pt x="477" y="197"/>
                </a:cubicBezTo>
                <a:cubicBezTo>
                  <a:pt x="477" y="196"/>
                  <a:pt x="476" y="196"/>
                  <a:pt x="475" y="196"/>
                </a:cubicBezTo>
                <a:cubicBezTo>
                  <a:pt x="475" y="197"/>
                  <a:pt x="471" y="196"/>
                  <a:pt x="471" y="195"/>
                </a:cubicBezTo>
                <a:cubicBezTo>
                  <a:pt x="471" y="195"/>
                  <a:pt x="472" y="195"/>
                  <a:pt x="472" y="195"/>
                </a:cubicBezTo>
                <a:cubicBezTo>
                  <a:pt x="471" y="193"/>
                  <a:pt x="470" y="193"/>
                  <a:pt x="471" y="191"/>
                </a:cubicBezTo>
                <a:cubicBezTo>
                  <a:pt x="470" y="191"/>
                  <a:pt x="469" y="193"/>
                  <a:pt x="469" y="191"/>
                </a:cubicBezTo>
                <a:cubicBezTo>
                  <a:pt x="469" y="191"/>
                  <a:pt x="470" y="190"/>
                  <a:pt x="471" y="191"/>
                </a:cubicBezTo>
                <a:cubicBezTo>
                  <a:pt x="471" y="190"/>
                  <a:pt x="470" y="190"/>
                  <a:pt x="469" y="190"/>
                </a:cubicBezTo>
                <a:cubicBezTo>
                  <a:pt x="469" y="191"/>
                  <a:pt x="469" y="191"/>
                  <a:pt x="468" y="191"/>
                </a:cubicBezTo>
                <a:cubicBezTo>
                  <a:pt x="466" y="190"/>
                  <a:pt x="464" y="190"/>
                  <a:pt x="461" y="189"/>
                </a:cubicBezTo>
                <a:cubicBezTo>
                  <a:pt x="459" y="188"/>
                  <a:pt x="454" y="186"/>
                  <a:pt x="455" y="184"/>
                </a:cubicBezTo>
                <a:cubicBezTo>
                  <a:pt x="454" y="184"/>
                  <a:pt x="453" y="184"/>
                  <a:pt x="453" y="185"/>
                </a:cubicBezTo>
                <a:cubicBezTo>
                  <a:pt x="454" y="185"/>
                  <a:pt x="454" y="185"/>
                  <a:pt x="454" y="185"/>
                </a:cubicBezTo>
                <a:cubicBezTo>
                  <a:pt x="453" y="184"/>
                  <a:pt x="451" y="185"/>
                  <a:pt x="450" y="184"/>
                </a:cubicBezTo>
                <a:cubicBezTo>
                  <a:pt x="451" y="182"/>
                  <a:pt x="451" y="182"/>
                  <a:pt x="451" y="180"/>
                </a:cubicBezTo>
                <a:cubicBezTo>
                  <a:pt x="449" y="180"/>
                  <a:pt x="449" y="179"/>
                  <a:pt x="447" y="179"/>
                </a:cubicBezTo>
                <a:cubicBezTo>
                  <a:pt x="447" y="181"/>
                  <a:pt x="449" y="182"/>
                  <a:pt x="447" y="183"/>
                </a:cubicBezTo>
                <a:cubicBezTo>
                  <a:pt x="443" y="181"/>
                  <a:pt x="438" y="180"/>
                  <a:pt x="434" y="177"/>
                </a:cubicBezTo>
                <a:cubicBezTo>
                  <a:pt x="434" y="177"/>
                  <a:pt x="434" y="176"/>
                  <a:pt x="434" y="176"/>
                </a:cubicBezTo>
                <a:cubicBezTo>
                  <a:pt x="432" y="176"/>
                  <a:pt x="434" y="177"/>
                  <a:pt x="433" y="177"/>
                </a:cubicBezTo>
                <a:cubicBezTo>
                  <a:pt x="433" y="176"/>
                  <a:pt x="432" y="176"/>
                  <a:pt x="432" y="175"/>
                </a:cubicBezTo>
                <a:cubicBezTo>
                  <a:pt x="431" y="176"/>
                  <a:pt x="432" y="176"/>
                  <a:pt x="431" y="176"/>
                </a:cubicBezTo>
                <a:cubicBezTo>
                  <a:pt x="426" y="175"/>
                  <a:pt x="422" y="171"/>
                  <a:pt x="417" y="171"/>
                </a:cubicBezTo>
                <a:cubicBezTo>
                  <a:pt x="417" y="169"/>
                  <a:pt x="417" y="168"/>
                  <a:pt x="416" y="168"/>
                </a:cubicBezTo>
                <a:cubicBezTo>
                  <a:pt x="416" y="168"/>
                  <a:pt x="416" y="167"/>
                  <a:pt x="417" y="167"/>
                </a:cubicBezTo>
                <a:cubicBezTo>
                  <a:pt x="418" y="168"/>
                  <a:pt x="418" y="168"/>
                  <a:pt x="418" y="169"/>
                </a:cubicBezTo>
                <a:cubicBezTo>
                  <a:pt x="419" y="168"/>
                  <a:pt x="417" y="167"/>
                  <a:pt x="419" y="166"/>
                </a:cubicBezTo>
                <a:cubicBezTo>
                  <a:pt x="419" y="167"/>
                  <a:pt x="420" y="167"/>
                  <a:pt x="420" y="166"/>
                </a:cubicBezTo>
                <a:cubicBezTo>
                  <a:pt x="420" y="167"/>
                  <a:pt x="420" y="167"/>
                  <a:pt x="420" y="167"/>
                </a:cubicBezTo>
                <a:cubicBezTo>
                  <a:pt x="421" y="167"/>
                  <a:pt x="421" y="167"/>
                  <a:pt x="421" y="167"/>
                </a:cubicBezTo>
                <a:cubicBezTo>
                  <a:pt x="421" y="167"/>
                  <a:pt x="421" y="167"/>
                  <a:pt x="421" y="167"/>
                </a:cubicBezTo>
                <a:cubicBezTo>
                  <a:pt x="421" y="167"/>
                  <a:pt x="420" y="166"/>
                  <a:pt x="421" y="165"/>
                </a:cubicBezTo>
                <a:cubicBezTo>
                  <a:pt x="422" y="165"/>
                  <a:pt x="422" y="166"/>
                  <a:pt x="423" y="166"/>
                </a:cubicBezTo>
                <a:cubicBezTo>
                  <a:pt x="423" y="167"/>
                  <a:pt x="425" y="167"/>
                  <a:pt x="426" y="166"/>
                </a:cubicBezTo>
                <a:cubicBezTo>
                  <a:pt x="425" y="166"/>
                  <a:pt x="425" y="166"/>
                  <a:pt x="424" y="165"/>
                </a:cubicBezTo>
                <a:cubicBezTo>
                  <a:pt x="425" y="164"/>
                  <a:pt x="425" y="161"/>
                  <a:pt x="426" y="160"/>
                </a:cubicBezTo>
                <a:cubicBezTo>
                  <a:pt x="426" y="161"/>
                  <a:pt x="426" y="162"/>
                  <a:pt x="426" y="163"/>
                </a:cubicBezTo>
                <a:cubicBezTo>
                  <a:pt x="426" y="163"/>
                  <a:pt x="427" y="163"/>
                  <a:pt x="427" y="163"/>
                </a:cubicBezTo>
                <a:cubicBezTo>
                  <a:pt x="428" y="163"/>
                  <a:pt x="427" y="162"/>
                  <a:pt x="428" y="162"/>
                </a:cubicBezTo>
                <a:cubicBezTo>
                  <a:pt x="428" y="163"/>
                  <a:pt x="428" y="162"/>
                  <a:pt x="429" y="163"/>
                </a:cubicBezTo>
                <a:cubicBezTo>
                  <a:pt x="429" y="164"/>
                  <a:pt x="431" y="164"/>
                  <a:pt x="432" y="165"/>
                </a:cubicBezTo>
                <a:cubicBezTo>
                  <a:pt x="432" y="164"/>
                  <a:pt x="432" y="164"/>
                  <a:pt x="433" y="163"/>
                </a:cubicBezTo>
                <a:cubicBezTo>
                  <a:pt x="433" y="165"/>
                  <a:pt x="433" y="163"/>
                  <a:pt x="434" y="163"/>
                </a:cubicBezTo>
                <a:cubicBezTo>
                  <a:pt x="434" y="164"/>
                  <a:pt x="435" y="164"/>
                  <a:pt x="435" y="165"/>
                </a:cubicBezTo>
                <a:cubicBezTo>
                  <a:pt x="434" y="165"/>
                  <a:pt x="433" y="164"/>
                  <a:pt x="432" y="165"/>
                </a:cubicBezTo>
                <a:cubicBezTo>
                  <a:pt x="433" y="165"/>
                  <a:pt x="433" y="166"/>
                  <a:pt x="433" y="166"/>
                </a:cubicBezTo>
                <a:cubicBezTo>
                  <a:pt x="434" y="166"/>
                  <a:pt x="434" y="167"/>
                  <a:pt x="434" y="166"/>
                </a:cubicBezTo>
                <a:cubicBezTo>
                  <a:pt x="434" y="166"/>
                  <a:pt x="434" y="166"/>
                  <a:pt x="434" y="165"/>
                </a:cubicBezTo>
                <a:cubicBezTo>
                  <a:pt x="435" y="166"/>
                  <a:pt x="435" y="164"/>
                  <a:pt x="436" y="165"/>
                </a:cubicBezTo>
                <a:cubicBezTo>
                  <a:pt x="436" y="165"/>
                  <a:pt x="436" y="165"/>
                  <a:pt x="436" y="165"/>
                </a:cubicBezTo>
                <a:cubicBezTo>
                  <a:pt x="435" y="165"/>
                  <a:pt x="436" y="168"/>
                  <a:pt x="434" y="168"/>
                </a:cubicBezTo>
                <a:cubicBezTo>
                  <a:pt x="433" y="168"/>
                  <a:pt x="434" y="167"/>
                  <a:pt x="433" y="167"/>
                </a:cubicBezTo>
                <a:cubicBezTo>
                  <a:pt x="433" y="167"/>
                  <a:pt x="432" y="168"/>
                  <a:pt x="431" y="168"/>
                </a:cubicBezTo>
                <a:cubicBezTo>
                  <a:pt x="430" y="167"/>
                  <a:pt x="430" y="167"/>
                  <a:pt x="428" y="167"/>
                </a:cubicBezTo>
                <a:cubicBezTo>
                  <a:pt x="428" y="167"/>
                  <a:pt x="428" y="168"/>
                  <a:pt x="428" y="168"/>
                </a:cubicBezTo>
                <a:cubicBezTo>
                  <a:pt x="429" y="167"/>
                  <a:pt x="430" y="169"/>
                  <a:pt x="430" y="171"/>
                </a:cubicBezTo>
                <a:cubicBezTo>
                  <a:pt x="432" y="170"/>
                  <a:pt x="432" y="170"/>
                  <a:pt x="434" y="170"/>
                </a:cubicBezTo>
                <a:cubicBezTo>
                  <a:pt x="434" y="169"/>
                  <a:pt x="434" y="169"/>
                  <a:pt x="434" y="169"/>
                </a:cubicBezTo>
                <a:cubicBezTo>
                  <a:pt x="435" y="169"/>
                  <a:pt x="434" y="171"/>
                  <a:pt x="435" y="171"/>
                </a:cubicBezTo>
                <a:cubicBezTo>
                  <a:pt x="435" y="170"/>
                  <a:pt x="436" y="171"/>
                  <a:pt x="437" y="171"/>
                </a:cubicBezTo>
                <a:cubicBezTo>
                  <a:pt x="437" y="170"/>
                  <a:pt x="437" y="169"/>
                  <a:pt x="437" y="169"/>
                </a:cubicBezTo>
                <a:cubicBezTo>
                  <a:pt x="437" y="169"/>
                  <a:pt x="436" y="170"/>
                  <a:pt x="435" y="169"/>
                </a:cubicBezTo>
                <a:cubicBezTo>
                  <a:pt x="435" y="169"/>
                  <a:pt x="435" y="168"/>
                  <a:pt x="436" y="168"/>
                </a:cubicBezTo>
                <a:cubicBezTo>
                  <a:pt x="437" y="168"/>
                  <a:pt x="438" y="169"/>
                  <a:pt x="438" y="170"/>
                </a:cubicBezTo>
                <a:cubicBezTo>
                  <a:pt x="438" y="170"/>
                  <a:pt x="437" y="171"/>
                  <a:pt x="438" y="172"/>
                </a:cubicBezTo>
                <a:cubicBezTo>
                  <a:pt x="438" y="172"/>
                  <a:pt x="439" y="172"/>
                  <a:pt x="439" y="172"/>
                </a:cubicBezTo>
                <a:cubicBezTo>
                  <a:pt x="439" y="172"/>
                  <a:pt x="440" y="171"/>
                  <a:pt x="439" y="171"/>
                </a:cubicBezTo>
                <a:cubicBezTo>
                  <a:pt x="439" y="171"/>
                  <a:pt x="439" y="171"/>
                  <a:pt x="438" y="171"/>
                </a:cubicBezTo>
                <a:cubicBezTo>
                  <a:pt x="438" y="171"/>
                  <a:pt x="439" y="170"/>
                  <a:pt x="438" y="169"/>
                </a:cubicBezTo>
                <a:cubicBezTo>
                  <a:pt x="440" y="168"/>
                  <a:pt x="441" y="171"/>
                  <a:pt x="441" y="169"/>
                </a:cubicBezTo>
                <a:cubicBezTo>
                  <a:pt x="440" y="169"/>
                  <a:pt x="440" y="167"/>
                  <a:pt x="438" y="168"/>
                </a:cubicBezTo>
                <a:cubicBezTo>
                  <a:pt x="438" y="168"/>
                  <a:pt x="438" y="168"/>
                  <a:pt x="438" y="168"/>
                </a:cubicBezTo>
                <a:cubicBezTo>
                  <a:pt x="438" y="167"/>
                  <a:pt x="439" y="166"/>
                  <a:pt x="439" y="166"/>
                </a:cubicBezTo>
                <a:cubicBezTo>
                  <a:pt x="439" y="166"/>
                  <a:pt x="439" y="167"/>
                  <a:pt x="439" y="167"/>
                </a:cubicBezTo>
                <a:cubicBezTo>
                  <a:pt x="440" y="167"/>
                  <a:pt x="440" y="166"/>
                  <a:pt x="441" y="166"/>
                </a:cubicBezTo>
                <a:cubicBezTo>
                  <a:pt x="442" y="166"/>
                  <a:pt x="443" y="167"/>
                  <a:pt x="445" y="167"/>
                </a:cubicBezTo>
                <a:cubicBezTo>
                  <a:pt x="444" y="167"/>
                  <a:pt x="446" y="167"/>
                  <a:pt x="447" y="168"/>
                </a:cubicBezTo>
                <a:cubicBezTo>
                  <a:pt x="447" y="167"/>
                  <a:pt x="445" y="167"/>
                  <a:pt x="446" y="166"/>
                </a:cubicBezTo>
                <a:cubicBezTo>
                  <a:pt x="447" y="168"/>
                  <a:pt x="449" y="166"/>
                  <a:pt x="449" y="167"/>
                </a:cubicBezTo>
                <a:cubicBezTo>
                  <a:pt x="449" y="167"/>
                  <a:pt x="449" y="169"/>
                  <a:pt x="450" y="169"/>
                </a:cubicBezTo>
                <a:cubicBezTo>
                  <a:pt x="449" y="167"/>
                  <a:pt x="451" y="168"/>
                  <a:pt x="451" y="167"/>
                </a:cubicBezTo>
                <a:cubicBezTo>
                  <a:pt x="450" y="167"/>
                  <a:pt x="450" y="166"/>
                  <a:pt x="451" y="166"/>
                </a:cubicBezTo>
                <a:cubicBezTo>
                  <a:pt x="451" y="166"/>
                  <a:pt x="451" y="167"/>
                  <a:pt x="452" y="168"/>
                </a:cubicBezTo>
                <a:cubicBezTo>
                  <a:pt x="452" y="167"/>
                  <a:pt x="452" y="167"/>
                  <a:pt x="452" y="167"/>
                </a:cubicBezTo>
                <a:cubicBezTo>
                  <a:pt x="452" y="168"/>
                  <a:pt x="453" y="169"/>
                  <a:pt x="453" y="170"/>
                </a:cubicBezTo>
                <a:cubicBezTo>
                  <a:pt x="454" y="170"/>
                  <a:pt x="454" y="170"/>
                  <a:pt x="455" y="170"/>
                </a:cubicBezTo>
                <a:cubicBezTo>
                  <a:pt x="455" y="169"/>
                  <a:pt x="453" y="169"/>
                  <a:pt x="453" y="169"/>
                </a:cubicBezTo>
                <a:cubicBezTo>
                  <a:pt x="454" y="168"/>
                  <a:pt x="453" y="167"/>
                  <a:pt x="454" y="167"/>
                </a:cubicBezTo>
                <a:cubicBezTo>
                  <a:pt x="455" y="168"/>
                  <a:pt x="454" y="168"/>
                  <a:pt x="455" y="168"/>
                </a:cubicBezTo>
                <a:cubicBezTo>
                  <a:pt x="455" y="169"/>
                  <a:pt x="456" y="170"/>
                  <a:pt x="455" y="171"/>
                </a:cubicBezTo>
                <a:cubicBezTo>
                  <a:pt x="457" y="171"/>
                  <a:pt x="455" y="169"/>
                  <a:pt x="456" y="168"/>
                </a:cubicBezTo>
                <a:cubicBezTo>
                  <a:pt x="457" y="170"/>
                  <a:pt x="455" y="172"/>
                  <a:pt x="457" y="172"/>
                </a:cubicBezTo>
                <a:cubicBezTo>
                  <a:pt x="458" y="172"/>
                  <a:pt x="457" y="171"/>
                  <a:pt x="458" y="171"/>
                </a:cubicBezTo>
                <a:cubicBezTo>
                  <a:pt x="459" y="171"/>
                  <a:pt x="460" y="171"/>
                  <a:pt x="461" y="171"/>
                </a:cubicBezTo>
                <a:cubicBezTo>
                  <a:pt x="461" y="172"/>
                  <a:pt x="460" y="172"/>
                  <a:pt x="461" y="172"/>
                </a:cubicBezTo>
                <a:cubicBezTo>
                  <a:pt x="462" y="172"/>
                  <a:pt x="461" y="171"/>
                  <a:pt x="461" y="171"/>
                </a:cubicBezTo>
                <a:cubicBezTo>
                  <a:pt x="462" y="171"/>
                  <a:pt x="463" y="171"/>
                  <a:pt x="463" y="171"/>
                </a:cubicBezTo>
                <a:cubicBezTo>
                  <a:pt x="464" y="171"/>
                  <a:pt x="463" y="170"/>
                  <a:pt x="464" y="170"/>
                </a:cubicBezTo>
                <a:cubicBezTo>
                  <a:pt x="465" y="170"/>
                  <a:pt x="463" y="173"/>
                  <a:pt x="464" y="172"/>
                </a:cubicBezTo>
                <a:cubicBezTo>
                  <a:pt x="465" y="171"/>
                  <a:pt x="466" y="171"/>
                  <a:pt x="467" y="170"/>
                </a:cubicBezTo>
                <a:cubicBezTo>
                  <a:pt x="467" y="172"/>
                  <a:pt x="471" y="170"/>
                  <a:pt x="470" y="174"/>
                </a:cubicBezTo>
                <a:cubicBezTo>
                  <a:pt x="471" y="174"/>
                  <a:pt x="471" y="175"/>
                  <a:pt x="472" y="175"/>
                </a:cubicBezTo>
                <a:cubicBezTo>
                  <a:pt x="472" y="175"/>
                  <a:pt x="472" y="174"/>
                  <a:pt x="472" y="174"/>
                </a:cubicBezTo>
                <a:cubicBezTo>
                  <a:pt x="472" y="174"/>
                  <a:pt x="470" y="174"/>
                  <a:pt x="470" y="173"/>
                </a:cubicBezTo>
                <a:cubicBezTo>
                  <a:pt x="472" y="172"/>
                  <a:pt x="472" y="172"/>
                  <a:pt x="474" y="172"/>
                </a:cubicBezTo>
                <a:cubicBezTo>
                  <a:pt x="474" y="174"/>
                  <a:pt x="473" y="177"/>
                  <a:pt x="474" y="178"/>
                </a:cubicBezTo>
                <a:cubicBezTo>
                  <a:pt x="475" y="177"/>
                  <a:pt x="475" y="174"/>
                  <a:pt x="474" y="173"/>
                </a:cubicBezTo>
                <a:cubicBezTo>
                  <a:pt x="476" y="172"/>
                  <a:pt x="478" y="173"/>
                  <a:pt x="477" y="175"/>
                </a:cubicBezTo>
                <a:cubicBezTo>
                  <a:pt x="478" y="174"/>
                  <a:pt x="479" y="175"/>
                  <a:pt x="480" y="174"/>
                </a:cubicBezTo>
                <a:cubicBezTo>
                  <a:pt x="480" y="175"/>
                  <a:pt x="481" y="176"/>
                  <a:pt x="482" y="175"/>
                </a:cubicBezTo>
                <a:cubicBezTo>
                  <a:pt x="482" y="175"/>
                  <a:pt x="482" y="176"/>
                  <a:pt x="482" y="177"/>
                </a:cubicBezTo>
                <a:cubicBezTo>
                  <a:pt x="483" y="177"/>
                  <a:pt x="485" y="177"/>
                  <a:pt x="485" y="176"/>
                </a:cubicBezTo>
                <a:cubicBezTo>
                  <a:pt x="486" y="177"/>
                  <a:pt x="485" y="178"/>
                  <a:pt x="484" y="177"/>
                </a:cubicBezTo>
                <a:cubicBezTo>
                  <a:pt x="484" y="178"/>
                  <a:pt x="484" y="178"/>
                  <a:pt x="484" y="178"/>
                </a:cubicBezTo>
                <a:cubicBezTo>
                  <a:pt x="487" y="178"/>
                  <a:pt x="488" y="179"/>
                  <a:pt x="490" y="179"/>
                </a:cubicBezTo>
                <a:cubicBezTo>
                  <a:pt x="490" y="180"/>
                  <a:pt x="490" y="180"/>
                  <a:pt x="490" y="181"/>
                </a:cubicBezTo>
                <a:cubicBezTo>
                  <a:pt x="491" y="181"/>
                  <a:pt x="491" y="180"/>
                  <a:pt x="491" y="180"/>
                </a:cubicBezTo>
                <a:cubicBezTo>
                  <a:pt x="491" y="182"/>
                  <a:pt x="492" y="183"/>
                  <a:pt x="493" y="184"/>
                </a:cubicBezTo>
                <a:cubicBezTo>
                  <a:pt x="491" y="185"/>
                  <a:pt x="493" y="185"/>
                  <a:pt x="493" y="187"/>
                </a:cubicBezTo>
                <a:cubicBezTo>
                  <a:pt x="494" y="187"/>
                  <a:pt x="494" y="188"/>
                  <a:pt x="494" y="187"/>
                </a:cubicBezTo>
                <a:cubicBezTo>
                  <a:pt x="495" y="186"/>
                  <a:pt x="494" y="186"/>
                  <a:pt x="495" y="185"/>
                </a:cubicBezTo>
                <a:cubicBezTo>
                  <a:pt x="495" y="186"/>
                  <a:pt x="497" y="186"/>
                  <a:pt x="497" y="185"/>
                </a:cubicBezTo>
                <a:cubicBezTo>
                  <a:pt x="497" y="186"/>
                  <a:pt x="496" y="187"/>
                  <a:pt x="497" y="187"/>
                </a:cubicBezTo>
                <a:cubicBezTo>
                  <a:pt x="497" y="186"/>
                  <a:pt x="498" y="187"/>
                  <a:pt x="499" y="187"/>
                </a:cubicBezTo>
                <a:cubicBezTo>
                  <a:pt x="499" y="187"/>
                  <a:pt x="498" y="186"/>
                  <a:pt x="499" y="185"/>
                </a:cubicBezTo>
                <a:cubicBezTo>
                  <a:pt x="499" y="186"/>
                  <a:pt x="499" y="186"/>
                  <a:pt x="499" y="186"/>
                </a:cubicBezTo>
                <a:cubicBezTo>
                  <a:pt x="499" y="186"/>
                  <a:pt x="499" y="185"/>
                  <a:pt x="500" y="185"/>
                </a:cubicBezTo>
                <a:cubicBezTo>
                  <a:pt x="499" y="187"/>
                  <a:pt x="500" y="188"/>
                  <a:pt x="501" y="189"/>
                </a:cubicBezTo>
                <a:cubicBezTo>
                  <a:pt x="500" y="189"/>
                  <a:pt x="500" y="189"/>
                  <a:pt x="500" y="189"/>
                </a:cubicBezTo>
                <a:cubicBezTo>
                  <a:pt x="499" y="190"/>
                  <a:pt x="500" y="190"/>
                  <a:pt x="499" y="191"/>
                </a:cubicBezTo>
                <a:cubicBezTo>
                  <a:pt x="500" y="191"/>
                  <a:pt x="500" y="190"/>
                  <a:pt x="501" y="190"/>
                </a:cubicBezTo>
                <a:cubicBezTo>
                  <a:pt x="501" y="191"/>
                  <a:pt x="502" y="191"/>
                  <a:pt x="502" y="192"/>
                </a:cubicBezTo>
                <a:cubicBezTo>
                  <a:pt x="501" y="192"/>
                  <a:pt x="501" y="192"/>
                  <a:pt x="501" y="192"/>
                </a:cubicBezTo>
                <a:cubicBezTo>
                  <a:pt x="501" y="194"/>
                  <a:pt x="503" y="192"/>
                  <a:pt x="504" y="193"/>
                </a:cubicBezTo>
                <a:cubicBezTo>
                  <a:pt x="505" y="192"/>
                  <a:pt x="505" y="191"/>
                  <a:pt x="504" y="190"/>
                </a:cubicBezTo>
                <a:cubicBezTo>
                  <a:pt x="505" y="190"/>
                  <a:pt x="504" y="188"/>
                  <a:pt x="506" y="188"/>
                </a:cubicBezTo>
                <a:cubicBezTo>
                  <a:pt x="506" y="189"/>
                  <a:pt x="505" y="190"/>
                  <a:pt x="506" y="191"/>
                </a:cubicBezTo>
                <a:cubicBezTo>
                  <a:pt x="506" y="191"/>
                  <a:pt x="507" y="194"/>
                  <a:pt x="508" y="192"/>
                </a:cubicBezTo>
                <a:cubicBezTo>
                  <a:pt x="509" y="193"/>
                  <a:pt x="509" y="194"/>
                  <a:pt x="509" y="194"/>
                </a:cubicBezTo>
                <a:cubicBezTo>
                  <a:pt x="509" y="195"/>
                  <a:pt x="509" y="196"/>
                  <a:pt x="508" y="197"/>
                </a:cubicBezTo>
                <a:cubicBezTo>
                  <a:pt x="509" y="197"/>
                  <a:pt x="509" y="196"/>
                  <a:pt x="509" y="195"/>
                </a:cubicBezTo>
                <a:cubicBezTo>
                  <a:pt x="510" y="195"/>
                  <a:pt x="510" y="196"/>
                  <a:pt x="510" y="196"/>
                </a:cubicBezTo>
                <a:cubicBezTo>
                  <a:pt x="511" y="196"/>
                  <a:pt x="511" y="195"/>
                  <a:pt x="512" y="195"/>
                </a:cubicBezTo>
                <a:cubicBezTo>
                  <a:pt x="512" y="196"/>
                  <a:pt x="513" y="197"/>
                  <a:pt x="514" y="196"/>
                </a:cubicBezTo>
                <a:cubicBezTo>
                  <a:pt x="514" y="197"/>
                  <a:pt x="515" y="197"/>
                  <a:pt x="516" y="198"/>
                </a:cubicBezTo>
                <a:cubicBezTo>
                  <a:pt x="516" y="197"/>
                  <a:pt x="517" y="196"/>
                  <a:pt x="516" y="195"/>
                </a:cubicBezTo>
                <a:cubicBezTo>
                  <a:pt x="517" y="195"/>
                  <a:pt x="517" y="195"/>
                  <a:pt x="517" y="195"/>
                </a:cubicBezTo>
                <a:cubicBezTo>
                  <a:pt x="518" y="195"/>
                  <a:pt x="517" y="194"/>
                  <a:pt x="518" y="194"/>
                </a:cubicBezTo>
                <a:cubicBezTo>
                  <a:pt x="519" y="194"/>
                  <a:pt x="519" y="198"/>
                  <a:pt x="517" y="197"/>
                </a:cubicBezTo>
                <a:cubicBezTo>
                  <a:pt x="517" y="198"/>
                  <a:pt x="517" y="198"/>
                  <a:pt x="517" y="199"/>
                </a:cubicBezTo>
                <a:cubicBezTo>
                  <a:pt x="518" y="199"/>
                  <a:pt x="518" y="199"/>
                  <a:pt x="518" y="199"/>
                </a:cubicBezTo>
                <a:cubicBezTo>
                  <a:pt x="519" y="200"/>
                  <a:pt x="519" y="201"/>
                  <a:pt x="520" y="202"/>
                </a:cubicBezTo>
                <a:cubicBezTo>
                  <a:pt x="522" y="199"/>
                  <a:pt x="522" y="206"/>
                  <a:pt x="525" y="203"/>
                </a:cubicBezTo>
                <a:cubicBezTo>
                  <a:pt x="525" y="205"/>
                  <a:pt x="526" y="206"/>
                  <a:pt x="525" y="208"/>
                </a:cubicBezTo>
                <a:cubicBezTo>
                  <a:pt x="526" y="209"/>
                  <a:pt x="526" y="207"/>
                  <a:pt x="527" y="208"/>
                </a:cubicBezTo>
                <a:cubicBezTo>
                  <a:pt x="527" y="208"/>
                  <a:pt x="527" y="209"/>
                  <a:pt x="527" y="209"/>
                </a:cubicBezTo>
                <a:cubicBezTo>
                  <a:pt x="528" y="209"/>
                  <a:pt x="526" y="208"/>
                  <a:pt x="528" y="208"/>
                </a:cubicBezTo>
                <a:cubicBezTo>
                  <a:pt x="528" y="209"/>
                  <a:pt x="529" y="208"/>
                  <a:pt x="529" y="208"/>
                </a:cubicBezTo>
                <a:cubicBezTo>
                  <a:pt x="528" y="209"/>
                  <a:pt x="528" y="214"/>
                  <a:pt x="526" y="212"/>
                </a:cubicBezTo>
                <a:cubicBezTo>
                  <a:pt x="527" y="211"/>
                  <a:pt x="526" y="210"/>
                  <a:pt x="526" y="209"/>
                </a:cubicBezTo>
                <a:cubicBezTo>
                  <a:pt x="524" y="211"/>
                  <a:pt x="526" y="212"/>
                  <a:pt x="527" y="214"/>
                </a:cubicBezTo>
                <a:cubicBezTo>
                  <a:pt x="527" y="214"/>
                  <a:pt x="527" y="213"/>
                  <a:pt x="528" y="214"/>
                </a:cubicBezTo>
                <a:cubicBezTo>
                  <a:pt x="529" y="214"/>
                  <a:pt x="529" y="215"/>
                  <a:pt x="530" y="215"/>
                </a:cubicBezTo>
                <a:cubicBezTo>
                  <a:pt x="528" y="216"/>
                  <a:pt x="529" y="214"/>
                  <a:pt x="528" y="214"/>
                </a:cubicBezTo>
                <a:cubicBezTo>
                  <a:pt x="528" y="216"/>
                  <a:pt x="528" y="217"/>
                  <a:pt x="529" y="217"/>
                </a:cubicBezTo>
                <a:cubicBezTo>
                  <a:pt x="529" y="216"/>
                  <a:pt x="530" y="216"/>
                  <a:pt x="530" y="216"/>
                </a:cubicBezTo>
                <a:cubicBezTo>
                  <a:pt x="530" y="215"/>
                  <a:pt x="530" y="214"/>
                  <a:pt x="530" y="214"/>
                </a:cubicBezTo>
                <a:cubicBezTo>
                  <a:pt x="530" y="213"/>
                  <a:pt x="532" y="211"/>
                  <a:pt x="531" y="210"/>
                </a:cubicBezTo>
                <a:cubicBezTo>
                  <a:pt x="530" y="210"/>
                  <a:pt x="531" y="211"/>
                  <a:pt x="530" y="211"/>
                </a:cubicBezTo>
                <a:cubicBezTo>
                  <a:pt x="530" y="210"/>
                  <a:pt x="530" y="209"/>
                  <a:pt x="531" y="208"/>
                </a:cubicBezTo>
                <a:cubicBezTo>
                  <a:pt x="532" y="209"/>
                  <a:pt x="532" y="211"/>
                  <a:pt x="533" y="211"/>
                </a:cubicBezTo>
                <a:cubicBezTo>
                  <a:pt x="533" y="210"/>
                  <a:pt x="533" y="208"/>
                  <a:pt x="534" y="209"/>
                </a:cubicBezTo>
                <a:cubicBezTo>
                  <a:pt x="535" y="207"/>
                  <a:pt x="531" y="209"/>
                  <a:pt x="532" y="207"/>
                </a:cubicBezTo>
                <a:cubicBezTo>
                  <a:pt x="533" y="208"/>
                  <a:pt x="534" y="208"/>
                  <a:pt x="535" y="208"/>
                </a:cubicBezTo>
                <a:cubicBezTo>
                  <a:pt x="535" y="207"/>
                  <a:pt x="537" y="206"/>
                  <a:pt x="536" y="205"/>
                </a:cubicBezTo>
                <a:cubicBezTo>
                  <a:pt x="535" y="204"/>
                  <a:pt x="536" y="206"/>
                  <a:pt x="535" y="206"/>
                </a:cubicBezTo>
                <a:cubicBezTo>
                  <a:pt x="534" y="206"/>
                  <a:pt x="533" y="205"/>
                  <a:pt x="534" y="203"/>
                </a:cubicBezTo>
                <a:cubicBezTo>
                  <a:pt x="533" y="203"/>
                  <a:pt x="533" y="204"/>
                  <a:pt x="532" y="204"/>
                </a:cubicBezTo>
                <a:cubicBezTo>
                  <a:pt x="531" y="202"/>
                  <a:pt x="532" y="201"/>
                  <a:pt x="533" y="199"/>
                </a:cubicBezTo>
                <a:cubicBezTo>
                  <a:pt x="531" y="200"/>
                  <a:pt x="532" y="198"/>
                  <a:pt x="531" y="198"/>
                </a:cubicBezTo>
                <a:cubicBezTo>
                  <a:pt x="530" y="198"/>
                  <a:pt x="530" y="199"/>
                  <a:pt x="529" y="199"/>
                </a:cubicBezTo>
                <a:cubicBezTo>
                  <a:pt x="529" y="199"/>
                  <a:pt x="529" y="198"/>
                  <a:pt x="529" y="198"/>
                </a:cubicBezTo>
                <a:cubicBezTo>
                  <a:pt x="530" y="198"/>
                  <a:pt x="530" y="198"/>
                  <a:pt x="531" y="197"/>
                </a:cubicBezTo>
                <a:cubicBezTo>
                  <a:pt x="530" y="197"/>
                  <a:pt x="530" y="196"/>
                  <a:pt x="528" y="196"/>
                </a:cubicBezTo>
                <a:cubicBezTo>
                  <a:pt x="528" y="195"/>
                  <a:pt x="527" y="195"/>
                  <a:pt x="526" y="193"/>
                </a:cubicBezTo>
                <a:cubicBezTo>
                  <a:pt x="519" y="190"/>
                  <a:pt x="514" y="184"/>
                  <a:pt x="506" y="181"/>
                </a:cubicBezTo>
                <a:cubicBezTo>
                  <a:pt x="506" y="179"/>
                  <a:pt x="503" y="181"/>
                  <a:pt x="503" y="179"/>
                </a:cubicBezTo>
                <a:cubicBezTo>
                  <a:pt x="501" y="178"/>
                  <a:pt x="500" y="176"/>
                  <a:pt x="497" y="176"/>
                </a:cubicBezTo>
                <a:cubicBezTo>
                  <a:pt x="497" y="176"/>
                  <a:pt x="496" y="176"/>
                  <a:pt x="497" y="175"/>
                </a:cubicBezTo>
                <a:cubicBezTo>
                  <a:pt x="492" y="173"/>
                  <a:pt x="488" y="171"/>
                  <a:pt x="485" y="169"/>
                </a:cubicBezTo>
                <a:cubicBezTo>
                  <a:pt x="485" y="169"/>
                  <a:pt x="484" y="169"/>
                  <a:pt x="484" y="169"/>
                </a:cubicBezTo>
                <a:cubicBezTo>
                  <a:pt x="484" y="168"/>
                  <a:pt x="483" y="168"/>
                  <a:pt x="483" y="168"/>
                </a:cubicBezTo>
                <a:cubicBezTo>
                  <a:pt x="483" y="167"/>
                  <a:pt x="484" y="166"/>
                  <a:pt x="484" y="166"/>
                </a:cubicBezTo>
                <a:cubicBezTo>
                  <a:pt x="483" y="166"/>
                  <a:pt x="483" y="165"/>
                  <a:pt x="483" y="165"/>
                </a:cubicBezTo>
                <a:cubicBezTo>
                  <a:pt x="483" y="161"/>
                  <a:pt x="485" y="161"/>
                  <a:pt x="487" y="161"/>
                </a:cubicBezTo>
                <a:cubicBezTo>
                  <a:pt x="487" y="161"/>
                  <a:pt x="487" y="160"/>
                  <a:pt x="487" y="160"/>
                </a:cubicBezTo>
                <a:cubicBezTo>
                  <a:pt x="487" y="159"/>
                  <a:pt x="490" y="159"/>
                  <a:pt x="490" y="160"/>
                </a:cubicBezTo>
                <a:cubicBezTo>
                  <a:pt x="491" y="161"/>
                  <a:pt x="491" y="160"/>
                  <a:pt x="491" y="159"/>
                </a:cubicBezTo>
                <a:cubicBezTo>
                  <a:pt x="489" y="159"/>
                  <a:pt x="491" y="157"/>
                  <a:pt x="490" y="157"/>
                </a:cubicBezTo>
                <a:cubicBezTo>
                  <a:pt x="490" y="157"/>
                  <a:pt x="490" y="157"/>
                  <a:pt x="489" y="157"/>
                </a:cubicBezTo>
                <a:cubicBezTo>
                  <a:pt x="489" y="157"/>
                  <a:pt x="490" y="156"/>
                  <a:pt x="490" y="156"/>
                </a:cubicBezTo>
                <a:cubicBezTo>
                  <a:pt x="490" y="157"/>
                  <a:pt x="491" y="157"/>
                  <a:pt x="492" y="157"/>
                </a:cubicBezTo>
                <a:cubicBezTo>
                  <a:pt x="492" y="156"/>
                  <a:pt x="492" y="157"/>
                  <a:pt x="492" y="156"/>
                </a:cubicBezTo>
                <a:cubicBezTo>
                  <a:pt x="491" y="156"/>
                  <a:pt x="491" y="156"/>
                  <a:pt x="490" y="155"/>
                </a:cubicBezTo>
                <a:cubicBezTo>
                  <a:pt x="492" y="155"/>
                  <a:pt x="493" y="156"/>
                  <a:pt x="493" y="157"/>
                </a:cubicBezTo>
                <a:cubicBezTo>
                  <a:pt x="494" y="157"/>
                  <a:pt x="494" y="156"/>
                  <a:pt x="495" y="156"/>
                </a:cubicBezTo>
                <a:cubicBezTo>
                  <a:pt x="494" y="154"/>
                  <a:pt x="494" y="153"/>
                  <a:pt x="492" y="153"/>
                </a:cubicBezTo>
                <a:cubicBezTo>
                  <a:pt x="494" y="153"/>
                  <a:pt x="494" y="151"/>
                  <a:pt x="493" y="149"/>
                </a:cubicBezTo>
                <a:cubicBezTo>
                  <a:pt x="493" y="150"/>
                  <a:pt x="490" y="153"/>
                  <a:pt x="492" y="154"/>
                </a:cubicBezTo>
                <a:cubicBezTo>
                  <a:pt x="492" y="154"/>
                  <a:pt x="491" y="154"/>
                  <a:pt x="490" y="155"/>
                </a:cubicBezTo>
                <a:cubicBezTo>
                  <a:pt x="490" y="155"/>
                  <a:pt x="491" y="153"/>
                  <a:pt x="490" y="153"/>
                </a:cubicBezTo>
                <a:cubicBezTo>
                  <a:pt x="489" y="154"/>
                  <a:pt x="487" y="154"/>
                  <a:pt x="486" y="153"/>
                </a:cubicBezTo>
                <a:cubicBezTo>
                  <a:pt x="487" y="152"/>
                  <a:pt x="486" y="151"/>
                  <a:pt x="488" y="151"/>
                </a:cubicBezTo>
                <a:cubicBezTo>
                  <a:pt x="488" y="151"/>
                  <a:pt x="488" y="152"/>
                  <a:pt x="488" y="152"/>
                </a:cubicBezTo>
                <a:cubicBezTo>
                  <a:pt x="489" y="152"/>
                  <a:pt x="489" y="152"/>
                  <a:pt x="490" y="153"/>
                </a:cubicBezTo>
                <a:cubicBezTo>
                  <a:pt x="490" y="151"/>
                  <a:pt x="491" y="152"/>
                  <a:pt x="491" y="152"/>
                </a:cubicBezTo>
                <a:cubicBezTo>
                  <a:pt x="490" y="150"/>
                  <a:pt x="490" y="150"/>
                  <a:pt x="490" y="148"/>
                </a:cubicBezTo>
                <a:cubicBezTo>
                  <a:pt x="490" y="148"/>
                  <a:pt x="492" y="148"/>
                  <a:pt x="491" y="147"/>
                </a:cubicBezTo>
                <a:cubicBezTo>
                  <a:pt x="491" y="147"/>
                  <a:pt x="488" y="146"/>
                  <a:pt x="488" y="147"/>
                </a:cubicBezTo>
                <a:cubicBezTo>
                  <a:pt x="488" y="146"/>
                  <a:pt x="487" y="146"/>
                  <a:pt x="487" y="145"/>
                </a:cubicBezTo>
                <a:cubicBezTo>
                  <a:pt x="487" y="145"/>
                  <a:pt x="488" y="145"/>
                  <a:pt x="488" y="144"/>
                </a:cubicBezTo>
                <a:cubicBezTo>
                  <a:pt x="487" y="144"/>
                  <a:pt x="487" y="140"/>
                  <a:pt x="487" y="140"/>
                </a:cubicBezTo>
                <a:cubicBezTo>
                  <a:pt x="488" y="140"/>
                  <a:pt x="489" y="141"/>
                  <a:pt x="490" y="140"/>
                </a:cubicBezTo>
                <a:cubicBezTo>
                  <a:pt x="490" y="138"/>
                  <a:pt x="488" y="140"/>
                  <a:pt x="489" y="137"/>
                </a:cubicBezTo>
                <a:cubicBezTo>
                  <a:pt x="488" y="138"/>
                  <a:pt x="487" y="138"/>
                  <a:pt x="486" y="137"/>
                </a:cubicBezTo>
                <a:cubicBezTo>
                  <a:pt x="486" y="135"/>
                  <a:pt x="486" y="134"/>
                  <a:pt x="488" y="135"/>
                </a:cubicBezTo>
                <a:cubicBezTo>
                  <a:pt x="488" y="133"/>
                  <a:pt x="487" y="134"/>
                  <a:pt x="487" y="134"/>
                </a:cubicBezTo>
                <a:cubicBezTo>
                  <a:pt x="487" y="133"/>
                  <a:pt x="488" y="132"/>
                  <a:pt x="488" y="130"/>
                </a:cubicBezTo>
                <a:cubicBezTo>
                  <a:pt x="488" y="130"/>
                  <a:pt x="487" y="129"/>
                  <a:pt x="487" y="129"/>
                </a:cubicBezTo>
                <a:cubicBezTo>
                  <a:pt x="489" y="126"/>
                  <a:pt x="492" y="128"/>
                  <a:pt x="493" y="129"/>
                </a:cubicBezTo>
                <a:cubicBezTo>
                  <a:pt x="492" y="129"/>
                  <a:pt x="492" y="130"/>
                  <a:pt x="492" y="129"/>
                </a:cubicBezTo>
                <a:cubicBezTo>
                  <a:pt x="491" y="129"/>
                  <a:pt x="492" y="129"/>
                  <a:pt x="491" y="128"/>
                </a:cubicBezTo>
                <a:cubicBezTo>
                  <a:pt x="490" y="129"/>
                  <a:pt x="490" y="128"/>
                  <a:pt x="489" y="128"/>
                </a:cubicBezTo>
                <a:cubicBezTo>
                  <a:pt x="489" y="130"/>
                  <a:pt x="491" y="131"/>
                  <a:pt x="493" y="130"/>
                </a:cubicBezTo>
                <a:cubicBezTo>
                  <a:pt x="492" y="131"/>
                  <a:pt x="493" y="133"/>
                  <a:pt x="493" y="132"/>
                </a:cubicBezTo>
                <a:cubicBezTo>
                  <a:pt x="493" y="131"/>
                  <a:pt x="494" y="132"/>
                  <a:pt x="495" y="132"/>
                </a:cubicBezTo>
                <a:cubicBezTo>
                  <a:pt x="495" y="130"/>
                  <a:pt x="493" y="130"/>
                  <a:pt x="494" y="128"/>
                </a:cubicBezTo>
                <a:cubicBezTo>
                  <a:pt x="494" y="128"/>
                  <a:pt x="495" y="128"/>
                  <a:pt x="495" y="127"/>
                </a:cubicBezTo>
                <a:cubicBezTo>
                  <a:pt x="495" y="128"/>
                  <a:pt x="495" y="128"/>
                  <a:pt x="496" y="128"/>
                </a:cubicBezTo>
                <a:cubicBezTo>
                  <a:pt x="496" y="128"/>
                  <a:pt x="496" y="128"/>
                  <a:pt x="496" y="127"/>
                </a:cubicBezTo>
                <a:cubicBezTo>
                  <a:pt x="495" y="127"/>
                  <a:pt x="495" y="127"/>
                  <a:pt x="494" y="126"/>
                </a:cubicBezTo>
                <a:cubicBezTo>
                  <a:pt x="493" y="127"/>
                  <a:pt x="493" y="128"/>
                  <a:pt x="492" y="128"/>
                </a:cubicBezTo>
                <a:cubicBezTo>
                  <a:pt x="493" y="127"/>
                  <a:pt x="490" y="128"/>
                  <a:pt x="491" y="126"/>
                </a:cubicBezTo>
                <a:cubicBezTo>
                  <a:pt x="491" y="126"/>
                  <a:pt x="492" y="126"/>
                  <a:pt x="492" y="125"/>
                </a:cubicBezTo>
                <a:cubicBezTo>
                  <a:pt x="490" y="125"/>
                  <a:pt x="491" y="124"/>
                  <a:pt x="490" y="123"/>
                </a:cubicBezTo>
                <a:cubicBezTo>
                  <a:pt x="491" y="122"/>
                  <a:pt x="490" y="121"/>
                  <a:pt x="490" y="120"/>
                </a:cubicBezTo>
                <a:cubicBezTo>
                  <a:pt x="489" y="120"/>
                  <a:pt x="486" y="119"/>
                  <a:pt x="487" y="117"/>
                </a:cubicBezTo>
                <a:cubicBezTo>
                  <a:pt x="485" y="119"/>
                  <a:pt x="483" y="115"/>
                  <a:pt x="481" y="115"/>
                </a:cubicBezTo>
                <a:cubicBezTo>
                  <a:pt x="482" y="114"/>
                  <a:pt x="482" y="114"/>
                  <a:pt x="482" y="114"/>
                </a:cubicBezTo>
                <a:cubicBezTo>
                  <a:pt x="483" y="114"/>
                  <a:pt x="483" y="115"/>
                  <a:pt x="484" y="116"/>
                </a:cubicBezTo>
                <a:cubicBezTo>
                  <a:pt x="485" y="116"/>
                  <a:pt x="484" y="115"/>
                  <a:pt x="485" y="115"/>
                </a:cubicBezTo>
                <a:cubicBezTo>
                  <a:pt x="486" y="114"/>
                  <a:pt x="486" y="116"/>
                  <a:pt x="486" y="117"/>
                </a:cubicBezTo>
                <a:cubicBezTo>
                  <a:pt x="488" y="117"/>
                  <a:pt x="487" y="116"/>
                  <a:pt x="488" y="115"/>
                </a:cubicBezTo>
                <a:cubicBezTo>
                  <a:pt x="488" y="116"/>
                  <a:pt x="488" y="117"/>
                  <a:pt x="488" y="118"/>
                </a:cubicBezTo>
                <a:cubicBezTo>
                  <a:pt x="489" y="118"/>
                  <a:pt x="489" y="119"/>
                  <a:pt x="490" y="119"/>
                </a:cubicBezTo>
                <a:cubicBezTo>
                  <a:pt x="490" y="118"/>
                  <a:pt x="490" y="117"/>
                  <a:pt x="491" y="117"/>
                </a:cubicBezTo>
                <a:cubicBezTo>
                  <a:pt x="491" y="115"/>
                  <a:pt x="491" y="115"/>
                  <a:pt x="492" y="113"/>
                </a:cubicBezTo>
                <a:cubicBezTo>
                  <a:pt x="491" y="113"/>
                  <a:pt x="490" y="114"/>
                  <a:pt x="489" y="113"/>
                </a:cubicBezTo>
                <a:cubicBezTo>
                  <a:pt x="489" y="114"/>
                  <a:pt x="489" y="114"/>
                  <a:pt x="489" y="114"/>
                </a:cubicBezTo>
                <a:cubicBezTo>
                  <a:pt x="488" y="112"/>
                  <a:pt x="486" y="114"/>
                  <a:pt x="485" y="112"/>
                </a:cubicBezTo>
                <a:cubicBezTo>
                  <a:pt x="485" y="111"/>
                  <a:pt x="485" y="111"/>
                  <a:pt x="486" y="110"/>
                </a:cubicBezTo>
                <a:cubicBezTo>
                  <a:pt x="486" y="112"/>
                  <a:pt x="487" y="111"/>
                  <a:pt x="488" y="112"/>
                </a:cubicBezTo>
                <a:cubicBezTo>
                  <a:pt x="488" y="111"/>
                  <a:pt x="488" y="111"/>
                  <a:pt x="488" y="110"/>
                </a:cubicBezTo>
                <a:cubicBezTo>
                  <a:pt x="488" y="111"/>
                  <a:pt x="489" y="111"/>
                  <a:pt x="489" y="111"/>
                </a:cubicBezTo>
                <a:cubicBezTo>
                  <a:pt x="488" y="111"/>
                  <a:pt x="488" y="111"/>
                  <a:pt x="488" y="112"/>
                </a:cubicBezTo>
                <a:cubicBezTo>
                  <a:pt x="489" y="112"/>
                  <a:pt x="492" y="113"/>
                  <a:pt x="492" y="112"/>
                </a:cubicBezTo>
                <a:cubicBezTo>
                  <a:pt x="492" y="112"/>
                  <a:pt x="491" y="112"/>
                  <a:pt x="490" y="112"/>
                </a:cubicBezTo>
                <a:cubicBezTo>
                  <a:pt x="490" y="111"/>
                  <a:pt x="490" y="111"/>
                  <a:pt x="490" y="111"/>
                </a:cubicBezTo>
                <a:cubicBezTo>
                  <a:pt x="491" y="110"/>
                  <a:pt x="492" y="112"/>
                  <a:pt x="493" y="111"/>
                </a:cubicBezTo>
                <a:cubicBezTo>
                  <a:pt x="493" y="110"/>
                  <a:pt x="494" y="110"/>
                  <a:pt x="494" y="110"/>
                </a:cubicBezTo>
                <a:cubicBezTo>
                  <a:pt x="494" y="111"/>
                  <a:pt x="495" y="112"/>
                  <a:pt x="494" y="113"/>
                </a:cubicBezTo>
                <a:cubicBezTo>
                  <a:pt x="495" y="113"/>
                  <a:pt x="495" y="112"/>
                  <a:pt x="495" y="112"/>
                </a:cubicBezTo>
                <a:cubicBezTo>
                  <a:pt x="495" y="113"/>
                  <a:pt x="495" y="113"/>
                  <a:pt x="495" y="114"/>
                </a:cubicBezTo>
                <a:cubicBezTo>
                  <a:pt x="496" y="114"/>
                  <a:pt x="496" y="113"/>
                  <a:pt x="497" y="113"/>
                </a:cubicBezTo>
                <a:cubicBezTo>
                  <a:pt x="497" y="114"/>
                  <a:pt x="497" y="114"/>
                  <a:pt x="497" y="115"/>
                </a:cubicBezTo>
                <a:cubicBezTo>
                  <a:pt x="497" y="115"/>
                  <a:pt x="497" y="115"/>
                  <a:pt x="497" y="115"/>
                </a:cubicBezTo>
                <a:cubicBezTo>
                  <a:pt x="495" y="115"/>
                  <a:pt x="495" y="114"/>
                  <a:pt x="495" y="115"/>
                </a:cubicBezTo>
                <a:cubicBezTo>
                  <a:pt x="494" y="115"/>
                  <a:pt x="495" y="114"/>
                  <a:pt x="494" y="114"/>
                </a:cubicBezTo>
                <a:cubicBezTo>
                  <a:pt x="495" y="116"/>
                  <a:pt x="493" y="116"/>
                  <a:pt x="494" y="118"/>
                </a:cubicBezTo>
                <a:cubicBezTo>
                  <a:pt x="494" y="118"/>
                  <a:pt x="494" y="118"/>
                  <a:pt x="494" y="118"/>
                </a:cubicBezTo>
                <a:cubicBezTo>
                  <a:pt x="494" y="116"/>
                  <a:pt x="495" y="116"/>
                  <a:pt x="496" y="115"/>
                </a:cubicBezTo>
                <a:cubicBezTo>
                  <a:pt x="496" y="116"/>
                  <a:pt x="496" y="116"/>
                  <a:pt x="496" y="117"/>
                </a:cubicBezTo>
                <a:cubicBezTo>
                  <a:pt x="496" y="117"/>
                  <a:pt x="496" y="116"/>
                  <a:pt x="495" y="117"/>
                </a:cubicBezTo>
                <a:cubicBezTo>
                  <a:pt x="496" y="118"/>
                  <a:pt x="496" y="118"/>
                  <a:pt x="495" y="119"/>
                </a:cubicBezTo>
                <a:cubicBezTo>
                  <a:pt x="497" y="119"/>
                  <a:pt x="495" y="120"/>
                  <a:pt x="496" y="121"/>
                </a:cubicBezTo>
                <a:cubicBezTo>
                  <a:pt x="496" y="121"/>
                  <a:pt x="497" y="121"/>
                  <a:pt x="497" y="121"/>
                </a:cubicBezTo>
                <a:cubicBezTo>
                  <a:pt x="497" y="120"/>
                  <a:pt x="497" y="120"/>
                  <a:pt x="497" y="119"/>
                </a:cubicBezTo>
                <a:cubicBezTo>
                  <a:pt x="498" y="119"/>
                  <a:pt x="496" y="117"/>
                  <a:pt x="498" y="117"/>
                </a:cubicBezTo>
                <a:cubicBezTo>
                  <a:pt x="498" y="118"/>
                  <a:pt x="498" y="119"/>
                  <a:pt x="499" y="120"/>
                </a:cubicBezTo>
                <a:cubicBezTo>
                  <a:pt x="499" y="120"/>
                  <a:pt x="498" y="120"/>
                  <a:pt x="497" y="120"/>
                </a:cubicBezTo>
                <a:cubicBezTo>
                  <a:pt x="498" y="122"/>
                  <a:pt x="502" y="120"/>
                  <a:pt x="502" y="121"/>
                </a:cubicBezTo>
                <a:cubicBezTo>
                  <a:pt x="502" y="121"/>
                  <a:pt x="501" y="121"/>
                  <a:pt x="502" y="121"/>
                </a:cubicBezTo>
                <a:cubicBezTo>
                  <a:pt x="502" y="122"/>
                  <a:pt x="505" y="120"/>
                  <a:pt x="504" y="122"/>
                </a:cubicBezTo>
                <a:cubicBezTo>
                  <a:pt x="505" y="122"/>
                  <a:pt x="505" y="121"/>
                  <a:pt x="505" y="120"/>
                </a:cubicBezTo>
                <a:cubicBezTo>
                  <a:pt x="504" y="120"/>
                  <a:pt x="504" y="119"/>
                  <a:pt x="502" y="120"/>
                </a:cubicBezTo>
                <a:cubicBezTo>
                  <a:pt x="502" y="119"/>
                  <a:pt x="502" y="119"/>
                  <a:pt x="502" y="118"/>
                </a:cubicBezTo>
                <a:cubicBezTo>
                  <a:pt x="504" y="118"/>
                  <a:pt x="505" y="118"/>
                  <a:pt x="506" y="118"/>
                </a:cubicBezTo>
                <a:cubicBezTo>
                  <a:pt x="506" y="119"/>
                  <a:pt x="507" y="119"/>
                  <a:pt x="508" y="119"/>
                </a:cubicBezTo>
                <a:cubicBezTo>
                  <a:pt x="509" y="119"/>
                  <a:pt x="509" y="118"/>
                  <a:pt x="510" y="118"/>
                </a:cubicBezTo>
                <a:cubicBezTo>
                  <a:pt x="510" y="117"/>
                  <a:pt x="509" y="117"/>
                  <a:pt x="509" y="116"/>
                </a:cubicBezTo>
                <a:cubicBezTo>
                  <a:pt x="510" y="116"/>
                  <a:pt x="511" y="115"/>
                  <a:pt x="510" y="114"/>
                </a:cubicBezTo>
                <a:cubicBezTo>
                  <a:pt x="509" y="115"/>
                  <a:pt x="506" y="116"/>
                  <a:pt x="505" y="117"/>
                </a:cubicBezTo>
                <a:cubicBezTo>
                  <a:pt x="505" y="116"/>
                  <a:pt x="506" y="116"/>
                  <a:pt x="505" y="115"/>
                </a:cubicBezTo>
                <a:cubicBezTo>
                  <a:pt x="506" y="115"/>
                  <a:pt x="506" y="114"/>
                  <a:pt x="508" y="114"/>
                </a:cubicBezTo>
                <a:cubicBezTo>
                  <a:pt x="507" y="113"/>
                  <a:pt x="507" y="111"/>
                  <a:pt x="508" y="110"/>
                </a:cubicBezTo>
                <a:cubicBezTo>
                  <a:pt x="507" y="110"/>
                  <a:pt x="507" y="111"/>
                  <a:pt x="506" y="111"/>
                </a:cubicBezTo>
                <a:cubicBezTo>
                  <a:pt x="506" y="110"/>
                  <a:pt x="505" y="110"/>
                  <a:pt x="506" y="109"/>
                </a:cubicBezTo>
                <a:cubicBezTo>
                  <a:pt x="506" y="109"/>
                  <a:pt x="506" y="108"/>
                  <a:pt x="507" y="109"/>
                </a:cubicBezTo>
                <a:cubicBezTo>
                  <a:pt x="507" y="110"/>
                  <a:pt x="506" y="109"/>
                  <a:pt x="506" y="110"/>
                </a:cubicBezTo>
                <a:cubicBezTo>
                  <a:pt x="507" y="110"/>
                  <a:pt x="507" y="109"/>
                  <a:pt x="508" y="109"/>
                </a:cubicBezTo>
                <a:cubicBezTo>
                  <a:pt x="509" y="110"/>
                  <a:pt x="509" y="112"/>
                  <a:pt x="510" y="114"/>
                </a:cubicBezTo>
                <a:cubicBezTo>
                  <a:pt x="511" y="110"/>
                  <a:pt x="508" y="108"/>
                  <a:pt x="506" y="107"/>
                </a:cubicBezTo>
                <a:cubicBezTo>
                  <a:pt x="506" y="107"/>
                  <a:pt x="507" y="107"/>
                  <a:pt x="506" y="107"/>
                </a:cubicBezTo>
                <a:cubicBezTo>
                  <a:pt x="506" y="107"/>
                  <a:pt x="505" y="107"/>
                  <a:pt x="506" y="106"/>
                </a:cubicBezTo>
                <a:cubicBezTo>
                  <a:pt x="504" y="106"/>
                  <a:pt x="505" y="105"/>
                  <a:pt x="504" y="105"/>
                </a:cubicBezTo>
                <a:cubicBezTo>
                  <a:pt x="504" y="105"/>
                  <a:pt x="504" y="105"/>
                  <a:pt x="504" y="105"/>
                </a:cubicBezTo>
                <a:cubicBezTo>
                  <a:pt x="501" y="102"/>
                  <a:pt x="494" y="99"/>
                  <a:pt x="492" y="96"/>
                </a:cubicBezTo>
                <a:cubicBezTo>
                  <a:pt x="492" y="97"/>
                  <a:pt x="492" y="97"/>
                  <a:pt x="491" y="97"/>
                </a:cubicBezTo>
                <a:cubicBezTo>
                  <a:pt x="491" y="96"/>
                  <a:pt x="491" y="95"/>
                  <a:pt x="491" y="96"/>
                </a:cubicBezTo>
                <a:cubicBezTo>
                  <a:pt x="490" y="97"/>
                  <a:pt x="485" y="94"/>
                  <a:pt x="486" y="92"/>
                </a:cubicBezTo>
                <a:cubicBezTo>
                  <a:pt x="486" y="92"/>
                  <a:pt x="484" y="92"/>
                  <a:pt x="485" y="91"/>
                </a:cubicBezTo>
                <a:cubicBezTo>
                  <a:pt x="487" y="91"/>
                  <a:pt x="487" y="92"/>
                  <a:pt x="489" y="91"/>
                </a:cubicBezTo>
                <a:cubicBezTo>
                  <a:pt x="489" y="92"/>
                  <a:pt x="489" y="91"/>
                  <a:pt x="489" y="92"/>
                </a:cubicBezTo>
                <a:cubicBezTo>
                  <a:pt x="491" y="91"/>
                  <a:pt x="491" y="93"/>
                  <a:pt x="492" y="92"/>
                </a:cubicBezTo>
                <a:cubicBezTo>
                  <a:pt x="491" y="91"/>
                  <a:pt x="489" y="91"/>
                  <a:pt x="488" y="89"/>
                </a:cubicBezTo>
                <a:cubicBezTo>
                  <a:pt x="487" y="90"/>
                  <a:pt x="489" y="90"/>
                  <a:pt x="488" y="90"/>
                </a:cubicBezTo>
                <a:cubicBezTo>
                  <a:pt x="487" y="90"/>
                  <a:pt x="485" y="90"/>
                  <a:pt x="486" y="89"/>
                </a:cubicBezTo>
                <a:cubicBezTo>
                  <a:pt x="486" y="89"/>
                  <a:pt x="486" y="89"/>
                  <a:pt x="486" y="89"/>
                </a:cubicBezTo>
                <a:cubicBezTo>
                  <a:pt x="486" y="88"/>
                  <a:pt x="486" y="86"/>
                  <a:pt x="487" y="87"/>
                </a:cubicBezTo>
                <a:cubicBezTo>
                  <a:pt x="487" y="87"/>
                  <a:pt x="487" y="87"/>
                  <a:pt x="487" y="86"/>
                </a:cubicBezTo>
                <a:cubicBezTo>
                  <a:pt x="486" y="86"/>
                  <a:pt x="486" y="86"/>
                  <a:pt x="485" y="86"/>
                </a:cubicBezTo>
                <a:cubicBezTo>
                  <a:pt x="485" y="85"/>
                  <a:pt x="485" y="85"/>
                  <a:pt x="486" y="85"/>
                </a:cubicBezTo>
                <a:cubicBezTo>
                  <a:pt x="487" y="86"/>
                  <a:pt x="490" y="86"/>
                  <a:pt x="490" y="88"/>
                </a:cubicBezTo>
                <a:cubicBezTo>
                  <a:pt x="491" y="87"/>
                  <a:pt x="489" y="87"/>
                  <a:pt x="490" y="86"/>
                </a:cubicBezTo>
                <a:cubicBezTo>
                  <a:pt x="490" y="87"/>
                  <a:pt x="491" y="87"/>
                  <a:pt x="492" y="87"/>
                </a:cubicBezTo>
                <a:cubicBezTo>
                  <a:pt x="491" y="86"/>
                  <a:pt x="492" y="86"/>
                  <a:pt x="492" y="85"/>
                </a:cubicBezTo>
                <a:cubicBezTo>
                  <a:pt x="491" y="85"/>
                  <a:pt x="488" y="85"/>
                  <a:pt x="487" y="84"/>
                </a:cubicBezTo>
                <a:cubicBezTo>
                  <a:pt x="488" y="81"/>
                  <a:pt x="487" y="81"/>
                  <a:pt x="486" y="79"/>
                </a:cubicBezTo>
                <a:cubicBezTo>
                  <a:pt x="488" y="79"/>
                  <a:pt x="488" y="80"/>
                  <a:pt x="489" y="80"/>
                </a:cubicBezTo>
                <a:cubicBezTo>
                  <a:pt x="490" y="79"/>
                  <a:pt x="488" y="79"/>
                  <a:pt x="489" y="78"/>
                </a:cubicBezTo>
                <a:cubicBezTo>
                  <a:pt x="489" y="78"/>
                  <a:pt x="489" y="78"/>
                  <a:pt x="489" y="78"/>
                </a:cubicBezTo>
                <a:cubicBezTo>
                  <a:pt x="491" y="78"/>
                  <a:pt x="490" y="80"/>
                  <a:pt x="491" y="80"/>
                </a:cubicBezTo>
                <a:cubicBezTo>
                  <a:pt x="491" y="80"/>
                  <a:pt x="491" y="79"/>
                  <a:pt x="491" y="79"/>
                </a:cubicBezTo>
                <a:cubicBezTo>
                  <a:pt x="492" y="79"/>
                  <a:pt x="491" y="81"/>
                  <a:pt x="493" y="81"/>
                </a:cubicBezTo>
                <a:cubicBezTo>
                  <a:pt x="493" y="80"/>
                  <a:pt x="492" y="80"/>
                  <a:pt x="492" y="79"/>
                </a:cubicBezTo>
                <a:cubicBezTo>
                  <a:pt x="493" y="80"/>
                  <a:pt x="493" y="79"/>
                  <a:pt x="494" y="79"/>
                </a:cubicBezTo>
                <a:cubicBezTo>
                  <a:pt x="495" y="79"/>
                  <a:pt x="495" y="81"/>
                  <a:pt x="495" y="81"/>
                </a:cubicBezTo>
                <a:cubicBezTo>
                  <a:pt x="495" y="79"/>
                  <a:pt x="497" y="80"/>
                  <a:pt x="497" y="80"/>
                </a:cubicBezTo>
                <a:cubicBezTo>
                  <a:pt x="497" y="78"/>
                  <a:pt x="499" y="79"/>
                  <a:pt x="499" y="79"/>
                </a:cubicBezTo>
                <a:cubicBezTo>
                  <a:pt x="499" y="78"/>
                  <a:pt x="499" y="78"/>
                  <a:pt x="499" y="78"/>
                </a:cubicBezTo>
                <a:cubicBezTo>
                  <a:pt x="497" y="78"/>
                  <a:pt x="496" y="77"/>
                  <a:pt x="497" y="76"/>
                </a:cubicBezTo>
                <a:cubicBezTo>
                  <a:pt x="498" y="77"/>
                  <a:pt x="498" y="76"/>
                  <a:pt x="499" y="76"/>
                </a:cubicBezTo>
                <a:cubicBezTo>
                  <a:pt x="499" y="78"/>
                  <a:pt x="501" y="78"/>
                  <a:pt x="500" y="79"/>
                </a:cubicBezTo>
                <a:cubicBezTo>
                  <a:pt x="500" y="78"/>
                  <a:pt x="501" y="79"/>
                  <a:pt x="501" y="78"/>
                </a:cubicBezTo>
                <a:cubicBezTo>
                  <a:pt x="501" y="78"/>
                  <a:pt x="501" y="77"/>
                  <a:pt x="501" y="76"/>
                </a:cubicBezTo>
                <a:cubicBezTo>
                  <a:pt x="500" y="76"/>
                  <a:pt x="500" y="77"/>
                  <a:pt x="500" y="77"/>
                </a:cubicBezTo>
                <a:cubicBezTo>
                  <a:pt x="500" y="75"/>
                  <a:pt x="499" y="75"/>
                  <a:pt x="497" y="76"/>
                </a:cubicBezTo>
                <a:cubicBezTo>
                  <a:pt x="497" y="75"/>
                  <a:pt x="498" y="73"/>
                  <a:pt x="497" y="73"/>
                </a:cubicBezTo>
                <a:cubicBezTo>
                  <a:pt x="497" y="74"/>
                  <a:pt x="497" y="75"/>
                  <a:pt x="497" y="76"/>
                </a:cubicBezTo>
                <a:cubicBezTo>
                  <a:pt x="496" y="76"/>
                  <a:pt x="495" y="76"/>
                  <a:pt x="494" y="76"/>
                </a:cubicBezTo>
                <a:cubicBezTo>
                  <a:pt x="494" y="76"/>
                  <a:pt x="493" y="75"/>
                  <a:pt x="493" y="75"/>
                </a:cubicBezTo>
                <a:cubicBezTo>
                  <a:pt x="493" y="76"/>
                  <a:pt x="493" y="77"/>
                  <a:pt x="492" y="77"/>
                </a:cubicBezTo>
                <a:cubicBezTo>
                  <a:pt x="493" y="76"/>
                  <a:pt x="492" y="76"/>
                  <a:pt x="492" y="75"/>
                </a:cubicBezTo>
                <a:cubicBezTo>
                  <a:pt x="491" y="75"/>
                  <a:pt x="490" y="75"/>
                  <a:pt x="490" y="74"/>
                </a:cubicBezTo>
                <a:cubicBezTo>
                  <a:pt x="490" y="75"/>
                  <a:pt x="489" y="76"/>
                  <a:pt x="490" y="76"/>
                </a:cubicBezTo>
                <a:cubicBezTo>
                  <a:pt x="492" y="75"/>
                  <a:pt x="491" y="78"/>
                  <a:pt x="492" y="78"/>
                </a:cubicBezTo>
                <a:cubicBezTo>
                  <a:pt x="492" y="78"/>
                  <a:pt x="492" y="76"/>
                  <a:pt x="493" y="77"/>
                </a:cubicBezTo>
                <a:cubicBezTo>
                  <a:pt x="492" y="77"/>
                  <a:pt x="493" y="78"/>
                  <a:pt x="492" y="78"/>
                </a:cubicBezTo>
                <a:cubicBezTo>
                  <a:pt x="490" y="79"/>
                  <a:pt x="491" y="76"/>
                  <a:pt x="489" y="76"/>
                </a:cubicBezTo>
                <a:cubicBezTo>
                  <a:pt x="489" y="76"/>
                  <a:pt x="489" y="78"/>
                  <a:pt x="488" y="77"/>
                </a:cubicBezTo>
                <a:cubicBezTo>
                  <a:pt x="488" y="75"/>
                  <a:pt x="488" y="73"/>
                  <a:pt x="489" y="72"/>
                </a:cubicBezTo>
                <a:cubicBezTo>
                  <a:pt x="489" y="72"/>
                  <a:pt x="489" y="72"/>
                  <a:pt x="489" y="72"/>
                </a:cubicBezTo>
                <a:cubicBezTo>
                  <a:pt x="490" y="72"/>
                  <a:pt x="489" y="73"/>
                  <a:pt x="490" y="73"/>
                </a:cubicBezTo>
                <a:cubicBezTo>
                  <a:pt x="490" y="72"/>
                  <a:pt x="490" y="72"/>
                  <a:pt x="491" y="72"/>
                </a:cubicBezTo>
                <a:cubicBezTo>
                  <a:pt x="491" y="73"/>
                  <a:pt x="492" y="73"/>
                  <a:pt x="492" y="73"/>
                </a:cubicBezTo>
                <a:cubicBezTo>
                  <a:pt x="494" y="73"/>
                  <a:pt x="494" y="73"/>
                  <a:pt x="496" y="73"/>
                </a:cubicBezTo>
                <a:cubicBezTo>
                  <a:pt x="496" y="72"/>
                  <a:pt x="495" y="73"/>
                  <a:pt x="495" y="72"/>
                </a:cubicBezTo>
                <a:cubicBezTo>
                  <a:pt x="496" y="72"/>
                  <a:pt x="496" y="72"/>
                  <a:pt x="496" y="71"/>
                </a:cubicBezTo>
                <a:cubicBezTo>
                  <a:pt x="495" y="71"/>
                  <a:pt x="494" y="71"/>
                  <a:pt x="494" y="70"/>
                </a:cubicBezTo>
                <a:cubicBezTo>
                  <a:pt x="493" y="71"/>
                  <a:pt x="495" y="72"/>
                  <a:pt x="494" y="72"/>
                </a:cubicBezTo>
                <a:cubicBezTo>
                  <a:pt x="494" y="72"/>
                  <a:pt x="493" y="72"/>
                  <a:pt x="493" y="72"/>
                </a:cubicBezTo>
                <a:cubicBezTo>
                  <a:pt x="493" y="71"/>
                  <a:pt x="493" y="71"/>
                  <a:pt x="492" y="70"/>
                </a:cubicBezTo>
                <a:cubicBezTo>
                  <a:pt x="493" y="70"/>
                  <a:pt x="494" y="70"/>
                  <a:pt x="494" y="70"/>
                </a:cubicBezTo>
                <a:cubicBezTo>
                  <a:pt x="496" y="70"/>
                  <a:pt x="497" y="70"/>
                  <a:pt x="497" y="72"/>
                </a:cubicBezTo>
                <a:cubicBezTo>
                  <a:pt x="497" y="72"/>
                  <a:pt x="498" y="72"/>
                  <a:pt x="498" y="72"/>
                </a:cubicBezTo>
                <a:cubicBezTo>
                  <a:pt x="498" y="72"/>
                  <a:pt x="498" y="70"/>
                  <a:pt x="498" y="70"/>
                </a:cubicBezTo>
                <a:cubicBezTo>
                  <a:pt x="499" y="71"/>
                  <a:pt x="500" y="72"/>
                  <a:pt x="501" y="72"/>
                </a:cubicBezTo>
                <a:cubicBezTo>
                  <a:pt x="501" y="72"/>
                  <a:pt x="501" y="72"/>
                  <a:pt x="502" y="72"/>
                </a:cubicBezTo>
                <a:cubicBezTo>
                  <a:pt x="502" y="71"/>
                  <a:pt x="500" y="72"/>
                  <a:pt x="501" y="70"/>
                </a:cubicBezTo>
                <a:cubicBezTo>
                  <a:pt x="501" y="70"/>
                  <a:pt x="502" y="70"/>
                  <a:pt x="503" y="70"/>
                </a:cubicBezTo>
                <a:cubicBezTo>
                  <a:pt x="504" y="71"/>
                  <a:pt x="502" y="72"/>
                  <a:pt x="504" y="73"/>
                </a:cubicBezTo>
                <a:cubicBezTo>
                  <a:pt x="504" y="71"/>
                  <a:pt x="505" y="71"/>
                  <a:pt x="506" y="70"/>
                </a:cubicBezTo>
                <a:cubicBezTo>
                  <a:pt x="504" y="70"/>
                  <a:pt x="504" y="69"/>
                  <a:pt x="504" y="68"/>
                </a:cubicBezTo>
                <a:cubicBezTo>
                  <a:pt x="503" y="69"/>
                  <a:pt x="502" y="69"/>
                  <a:pt x="501" y="68"/>
                </a:cubicBezTo>
                <a:cubicBezTo>
                  <a:pt x="501" y="69"/>
                  <a:pt x="501" y="69"/>
                  <a:pt x="500" y="69"/>
                </a:cubicBezTo>
                <a:cubicBezTo>
                  <a:pt x="499" y="70"/>
                  <a:pt x="501" y="70"/>
                  <a:pt x="500" y="71"/>
                </a:cubicBezTo>
                <a:cubicBezTo>
                  <a:pt x="499" y="71"/>
                  <a:pt x="499" y="70"/>
                  <a:pt x="498" y="70"/>
                </a:cubicBezTo>
                <a:cubicBezTo>
                  <a:pt x="498" y="68"/>
                  <a:pt x="499" y="70"/>
                  <a:pt x="499" y="69"/>
                </a:cubicBezTo>
                <a:cubicBezTo>
                  <a:pt x="499" y="69"/>
                  <a:pt x="498" y="69"/>
                  <a:pt x="497" y="68"/>
                </a:cubicBezTo>
                <a:cubicBezTo>
                  <a:pt x="498" y="68"/>
                  <a:pt x="498" y="68"/>
                  <a:pt x="498" y="67"/>
                </a:cubicBezTo>
                <a:cubicBezTo>
                  <a:pt x="498" y="67"/>
                  <a:pt x="497" y="66"/>
                  <a:pt x="497" y="64"/>
                </a:cubicBezTo>
                <a:cubicBezTo>
                  <a:pt x="498" y="64"/>
                  <a:pt x="499" y="65"/>
                  <a:pt x="499" y="64"/>
                </a:cubicBezTo>
                <a:cubicBezTo>
                  <a:pt x="499" y="63"/>
                  <a:pt x="498" y="64"/>
                  <a:pt x="498" y="64"/>
                </a:cubicBezTo>
                <a:cubicBezTo>
                  <a:pt x="498" y="64"/>
                  <a:pt x="498" y="63"/>
                  <a:pt x="499" y="63"/>
                </a:cubicBezTo>
                <a:cubicBezTo>
                  <a:pt x="499" y="64"/>
                  <a:pt x="499" y="64"/>
                  <a:pt x="499" y="64"/>
                </a:cubicBezTo>
                <a:cubicBezTo>
                  <a:pt x="502" y="65"/>
                  <a:pt x="502" y="63"/>
                  <a:pt x="503" y="64"/>
                </a:cubicBezTo>
                <a:cubicBezTo>
                  <a:pt x="503" y="63"/>
                  <a:pt x="503" y="63"/>
                  <a:pt x="503" y="62"/>
                </a:cubicBezTo>
                <a:cubicBezTo>
                  <a:pt x="502" y="62"/>
                  <a:pt x="502" y="63"/>
                  <a:pt x="501" y="62"/>
                </a:cubicBezTo>
                <a:cubicBezTo>
                  <a:pt x="501" y="62"/>
                  <a:pt x="502" y="62"/>
                  <a:pt x="502" y="61"/>
                </a:cubicBezTo>
                <a:cubicBezTo>
                  <a:pt x="502" y="61"/>
                  <a:pt x="501" y="61"/>
                  <a:pt x="501" y="61"/>
                </a:cubicBezTo>
                <a:cubicBezTo>
                  <a:pt x="500" y="61"/>
                  <a:pt x="501" y="62"/>
                  <a:pt x="500" y="62"/>
                </a:cubicBezTo>
                <a:cubicBezTo>
                  <a:pt x="500" y="61"/>
                  <a:pt x="500" y="60"/>
                  <a:pt x="501" y="59"/>
                </a:cubicBezTo>
                <a:cubicBezTo>
                  <a:pt x="501" y="58"/>
                  <a:pt x="500" y="59"/>
                  <a:pt x="500" y="58"/>
                </a:cubicBezTo>
                <a:cubicBezTo>
                  <a:pt x="501" y="58"/>
                  <a:pt x="501" y="57"/>
                  <a:pt x="503" y="57"/>
                </a:cubicBezTo>
                <a:cubicBezTo>
                  <a:pt x="503" y="57"/>
                  <a:pt x="503" y="58"/>
                  <a:pt x="503" y="58"/>
                </a:cubicBezTo>
                <a:cubicBezTo>
                  <a:pt x="499" y="59"/>
                  <a:pt x="502" y="61"/>
                  <a:pt x="504" y="61"/>
                </a:cubicBezTo>
                <a:cubicBezTo>
                  <a:pt x="503" y="61"/>
                  <a:pt x="504" y="61"/>
                  <a:pt x="504" y="62"/>
                </a:cubicBezTo>
                <a:cubicBezTo>
                  <a:pt x="505" y="62"/>
                  <a:pt x="505" y="62"/>
                  <a:pt x="506" y="63"/>
                </a:cubicBezTo>
                <a:cubicBezTo>
                  <a:pt x="506" y="62"/>
                  <a:pt x="506" y="59"/>
                  <a:pt x="505" y="59"/>
                </a:cubicBezTo>
                <a:cubicBezTo>
                  <a:pt x="505" y="58"/>
                  <a:pt x="504" y="59"/>
                  <a:pt x="504" y="58"/>
                </a:cubicBezTo>
                <a:cubicBezTo>
                  <a:pt x="505" y="58"/>
                  <a:pt x="507" y="56"/>
                  <a:pt x="507" y="55"/>
                </a:cubicBezTo>
                <a:cubicBezTo>
                  <a:pt x="507" y="55"/>
                  <a:pt x="507" y="56"/>
                  <a:pt x="508" y="56"/>
                </a:cubicBezTo>
                <a:cubicBezTo>
                  <a:pt x="508" y="55"/>
                  <a:pt x="508" y="55"/>
                  <a:pt x="508" y="53"/>
                </a:cubicBezTo>
                <a:cubicBezTo>
                  <a:pt x="507" y="53"/>
                  <a:pt x="507" y="52"/>
                  <a:pt x="506" y="53"/>
                </a:cubicBezTo>
                <a:cubicBezTo>
                  <a:pt x="506" y="53"/>
                  <a:pt x="506" y="54"/>
                  <a:pt x="505" y="54"/>
                </a:cubicBezTo>
                <a:cubicBezTo>
                  <a:pt x="505" y="53"/>
                  <a:pt x="506" y="53"/>
                  <a:pt x="506" y="52"/>
                </a:cubicBezTo>
                <a:cubicBezTo>
                  <a:pt x="503" y="52"/>
                  <a:pt x="506" y="54"/>
                  <a:pt x="504" y="54"/>
                </a:cubicBezTo>
                <a:cubicBezTo>
                  <a:pt x="504" y="53"/>
                  <a:pt x="504" y="53"/>
                  <a:pt x="504" y="52"/>
                </a:cubicBezTo>
                <a:cubicBezTo>
                  <a:pt x="503" y="51"/>
                  <a:pt x="503" y="53"/>
                  <a:pt x="503" y="53"/>
                </a:cubicBezTo>
                <a:cubicBezTo>
                  <a:pt x="503" y="52"/>
                  <a:pt x="503" y="50"/>
                  <a:pt x="503" y="50"/>
                </a:cubicBezTo>
                <a:cubicBezTo>
                  <a:pt x="502" y="50"/>
                  <a:pt x="502" y="50"/>
                  <a:pt x="501" y="50"/>
                </a:cubicBezTo>
                <a:cubicBezTo>
                  <a:pt x="502" y="51"/>
                  <a:pt x="502" y="52"/>
                  <a:pt x="502" y="52"/>
                </a:cubicBezTo>
                <a:cubicBezTo>
                  <a:pt x="502" y="52"/>
                  <a:pt x="502" y="52"/>
                  <a:pt x="501" y="52"/>
                </a:cubicBezTo>
                <a:cubicBezTo>
                  <a:pt x="501" y="52"/>
                  <a:pt x="502" y="51"/>
                  <a:pt x="501" y="50"/>
                </a:cubicBezTo>
                <a:cubicBezTo>
                  <a:pt x="500" y="50"/>
                  <a:pt x="500" y="51"/>
                  <a:pt x="499" y="51"/>
                </a:cubicBezTo>
                <a:cubicBezTo>
                  <a:pt x="499" y="50"/>
                  <a:pt x="500" y="49"/>
                  <a:pt x="499" y="48"/>
                </a:cubicBezTo>
                <a:cubicBezTo>
                  <a:pt x="499" y="48"/>
                  <a:pt x="499" y="50"/>
                  <a:pt x="498" y="50"/>
                </a:cubicBezTo>
                <a:cubicBezTo>
                  <a:pt x="498" y="49"/>
                  <a:pt x="497" y="50"/>
                  <a:pt x="497" y="49"/>
                </a:cubicBezTo>
                <a:cubicBezTo>
                  <a:pt x="497" y="48"/>
                  <a:pt x="498" y="49"/>
                  <a:pt x="498" y="48"/>
                </a:cubicBezTo>
                <a:cubicBezTo>
                  <a:pt x="497" y="48"/>
                  <a:pt x="498" y="47"/>
                  <a:pt x="497" y="47"/>
                </a:cubicBezTo>
                <a:cubicBezTo>
                  <a:pt x="496" y="46"/>
                  <a:pt x="495" y="46"/>
                  <a:pt x="494" y="45"/>
                </a:cubicBezTo>
                <a:cubicBezTo>
                  <a:pt x="494" y="46"/>
                  <a:pt x="494" y="45"/>
                  <a:pt x="493" y="45"/>
                </a:cubicBezTo>
                <a:cubicBezTo>
                  <a:pt x="493" y="45"/>
                  <a:pt x="492" y="47"/>
                  <a:pt x="493" y="47"/>
                </a:cubicBezTo>
                <a:cubicBezTo>
                  <a:pt x="493" y="47"/>
                  <a:pt x="494" y="46"/>
                  <a:pt x="494" y="47"/>
                </a:cubicBezTo>
                <a:cubicBezTo>
                  <a:pt x="494" y="47"/>
                  <a:pt x="494" y="47"/>
                  <a:pt x="493" y="47"/>
                </a:cubicBezTo>
                <a:cubicBezTo>
                  <a:pt x="492" y="47"/>
                  <a:pt x="491" y="47"/>
                  <a:pt x="491" y="47"/>
                </a:cubicBezTo>
                <a:cubicBezTo>
                  <a:pt x="492" y="47"/>
                  <a:pt x="492" y="47"/>
                  <a:pt x="492" y="46"/>
                </a:cubicBezTo>
                <a:cubicBezTo>
                  <a:pt x="493" y="44"/>
                  <a:pt x="489" y="45"/>
                  <a:pt x="489" y="42"/>
                </a:cubicBezTo>
                <a:cubicBezTo>
                  <a:pt x="489" y="43"/>
                  <a:pt x="488" y="43"/>
                  <a:pt x="487" y="43"/>
                </a:cubicBezTo>
                <a:cubicBezTo>
                  <a:pt x="487" y="43"/>
                  <a:pt x="488" y="43"/>
                  <a:pt x="488" y="42"/>
                </a:cubicBezTo>
                <a:cubicBezTo>
                  <a:pt x="487" y="43"/>
                  <a:pt x="486" y="42"/>
                  <a:pt x="485" y="41"/>
                </a:cubicBezTo>
                <a:cubicBezTo>
                  <a:pt x="485" y="41"/>
                  <a:pt x="486" y="41"/>
                  <a:pt x="486" y="41"/>
                </a:cubicBezTo>
                <a:cubicBezTo>
                  <a:pt x="486" y="39"/>
                  <a:pt x="485" y="41"/>
                  <a:pt x="486" y="39"/>
                </a:cubicBezTo>
                <a:cubicBezTo>
                  <a:pt x="485" y="39"/>
                  <a:pt x="484" y="39"/>
                  <a:pt x="484" y="39"/>
                </a:cubicBezTo>
                <a:cubicBezTo>
                  <a:pt x="485" y="39"/>
                  <a:pt x="485" y="41"/>
                  <a:pt x="484" y="40"/>
                </a:cubicBezTo>
                <a:cubicBezTo>
                  <a:pt x="484" y="40"/>
                  <a:pt x="481" y="40"/>
                  <a:pt x="481" y="39"/>
                </a:cubicBezTo>
                <a:cubicBezTo>
                  <a:pt x="483" y="39"/>
                  <a:pt x="483" y="37"/>
                  <a:pt x="483" y="36"/>
                </a:cubicBezTo>
                <a:cubicBezTo>
                  <a:pt x="481" y="37"/>
                  <a:pt x="478" y="37"/>
                  <a:pt x="477" y="37"/>
                </a:cubicBezTo>
                <a:cubicBezTo>
                  <a:pt x="478" y="37"/>
                  <a:pt x="475" y="37"/>
                  <a:pt x="475" y="36"/>
                </a:cubicBezTo>
                <a:cubicBezTo>
                  <a:pt x="474" y="36"/>
                  <a:pt x="475" y="37"/>
                  <a:pt x="474" y="37"/>
                </a:cubicBezTo>
                <a:cubicBezTo>
                  <a:pt x="474" y="36"/>
                  <a:pt x="473" y="36"/>
                  <a:pt x="473" y="36"/>
                </a:cubicBezTo>
                <a:cubicBezTo>
                  <a:pt x="473" y="36"/>
                  <a:pt x="472" y="35"/>
                  <a:pt x="472" y="35"/>
                </a:cubicBezTo>
                <a:cubicBezTo>
                  <a:pt x="472" y="36"/>
                  <a:pt x="471" y="36"/>
                  <a:pt x="470" y="36"/>
                </a:cubicBezTo>
                <a:cubicBezTo>
                  <a:pt x="470" y="35"/>
                  <a:pt x="470" y="34"/>
                  <a:pt x="470" y="34"/>
                </a:cubicBezTo>
                <a:cubicBezTo>
                  <a:pt x="469" y="35"/>
                  <a:pt x="470" y="35"/>
                  <a:pt x="469" y="35"/>
                </a:cubicBezTo>
                <a:cubicBezTo>
                  <a:pt x="467" y="34"/>
                  <a:pt x="466" y="34"/>
                  <a:pt x="464" y="33"/>
                </a:cubicBezTo>
                <a:cubicBezTo>
                  <a:pt x="464" y="33"/>
                  <a:pt x="465" y="33"/>
                  <a:pt x="465" y="33"/>
                </a:cubicBezTo>
                <a:cubicBezTo>
                  <a:pt x="464" y="33"/>
                  <a:pt x="464" y="33"/>
                  <a:pt x="463" y="33"/>
                </a:cubicBezTo>
                <a:cubicBezTo>
                  <a:pt x="463" y="34"/>
                  <a:pt x="464" y="34"/>
                  <a:pt x="463" y="34"/>
                </a:cubicBezTo>
                <a:cubicBezTo>
                  <a:pt x="462" y="34"/>
                  <a:pt x="461" y="32"/>
                  <a:pt x="460" y="33"/>
                </a:cubicBezTo>
                <a:cubicBezTo>
                  <a:pt x="459" y="32"/>
                  <a:pt x="457" y="32"/>
                  <a:pt x="456" y="31"/>
                </a:cubicBezTo>
                <a:cubicBezTo>
                  <a:pt x="456" y="30"/>
                  <a:pt x="457" y="31"/>
                  <a:pt x="456" y="31"/>
                </a:cubicBezTo>
                <a:cubicBezTo>
                  <a:pt x="456" y="30"/>
                  <a:pt x="455" y="31"/>
                  <a:pt x="454" y="31"/>
                </a:cubicBezTo>
                <a:cubicBezTo>
                  <a:pt x="454" y="30"/>
                  <a:pt x="452" y="30"/>
                  <a:pt x="453" y="29"/>
                </a:cubicBezTo>
                <a:cubicBezTo>
                  <a:pt x="452" y="29"/>
                  <a:pt x="452" y="30"/>
                  <a:pt x="451" y="29"/>
                </a:cubicBezTo>
                <a:cubicBezTo>
                  <a:pt x="450" y="30"/>
                  <a:pt x="452" y="30"/>
                  <a:pt x="451" y="31"/>
                </a:cubicBezTo>
                <a:cubicBezTo>
                  <a:pt x="451" y="30"/>
                  <a:pt x="451" y="30"/>
                  <a:pt x="450" y="31"/>
                </a:cubicBezTo>
                <a:cubicBezTo>
                  <a:pt x="450" y="30"/>
                  <a:pt x="450" y="30"/>
                  <a:pt x="450" y="29"/>
                </a:cubicBezTo>
                <a:cubicBezTo>
                  <a:pt x="449" y="29"/>
                  <a:pt x="449" y="30"/>
                  <a:pt x="449" y="30"/>
                </a:cubicBezTo>
                <a:cubicBezTo>
                  <a:pt x="449" y="28"/>
                  <a:pt x="447" y="29"/>
                  <a:pt x="447" y="28"/>
                </a:cubicBezTo>
                <a:cubicBezTo>
                  <a:pt x="446" y="30"/>
                  <a:pt x="443" y="27"/>
                  <a:pt x="441" y="28"/>
                </a:cubicBezTo>
                <a:cubicBezTo>
                  <a:pt x="441" y="26"/>
                  <a:pt x="439" y="27"/>
                  <a:pt x="439" y="25"/>
                </a:cubicBezTo>
                <a:cubicBezTo>
                  <a:pt x="439" y="26"/>
                  <a:pt x="439" y="27"/>
                  <a:pt x="438" y="27"/>
                </a:cubicBezTo>
                <a:cubicBezTo>
                  <a:pt x="439" y="26"/>
                  <a:pt x="439" y="26"/>
                  <a:pt x="439" y="25"/>
                </a:cubicBezTo>
                <a:cubicBezTo>
                  <a:pt x="438" y="27"/>
                  <a:pt x="435" y="25"/>
                  <a:pt x="434" y="26"/>
                </a:cubicBezTo>
                <a:cubicBezTo>
                  <a:pt x="433" y="26"/>
                  <a:pt x="434" y="25"/>
                  <a:pt x="434" y="24"/>
                </a:cubicBezTo>
                <a:cubicBezTo>
                  <a:pt x="432" y="24"/>
                  <a:pt x="433" y="24"/>
                  <a:pt x="432" y="25"/>
                </a:cubicBezTo>
                <a:cubicBezTo>
                  <a:pt x="431" y="25"/>
                  <a:pt x="431" y="25"/>
                  <a:pt x="431" y="23"/>
                </a:cubicBezTo>
                <a:cubicBezTo>
                  <a:pt x="430" y="25"/>
                  <a:pt x="430" y="24"/>
                  <a:pt x="428" y="24"/>
                </a:cubicBezTo>
                <a:cubicBezTo>
                  <a:pt x="428" y="26"/>
                  <a:pt x="432" y="26"/>
                  <a:pt x="431" y="28"/>
                </a:cubicBezTo>
                <a:cubicBezTo>
                  <a:pt x="431" y="27"/>
                  <a:pt x="431" y="27"/>
                  <a:pt x="430" y="26"/>
                </a:cubicBezTo>
                <a:cubicBezTo>
                  <a:pt x="429" y="27"/>
                  <a:pt x="428" y="26"/>
                  <a:pt x="427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8" y="25"/>
                  <a:pt x="427" y="26"/>
                  <a:pt x="428" y="25"/>
                </a:cubicBezTo>
                <a:cubicBezTo>
                  <a:pt x="428" y="25"/>
                  <a:pt x="428" y="24"/>
                  <a:pt x="427" y="23"/>
                </a:cubicBezTo>
                <a:cubicBezTo>
                  <a:pt x="426" y="23"/>
                  <a:pt x="427" y="25"/>
                  <a:pt x="426" y="24"/>
                </a:cubicBezTo>
                <a:cubicBezTo>
                  <a:pt x="427" y="23"/>
                  <a:pt x="426" y="23"/>
                  <a:pt x="425" y="23"/>
                </a:cubicBezTo>
                <a:cubicBezTo>
                  <a:pt x="425" y="23"/>
                  <a:pt x="425" y="22"/>
                  <a:pt x="425" y="22"/>
                </a:cubicBezTo>
                <a:cubicBezTo>
                  <a:pt x="425" y="23"/>
                  <a:pt x="424" y="23"/>
                  <a:pt x="423" y="23"/>
                </a:cubicBezTo>
                <a:cubicBezTo>
                  <a:pt x="423" y="22"/>
                  <a:pt x="424" y="22"/>
                  <a:pt x="423" y="22"/>
                </a:cubicBezTo>
                <a:cubicBezTo>
                  <a:pt x="422" y="22"/>
                  <a:pt x="422" y="22"/>
                  <a:pt x="421" y="21"/>
                </a:cubicBezTo>
                <a:cubicBezTo>
                  <a:pt x="421" y="22"/>
                  <a:pt x="422" y="23"/>
                  <a:pt x="421" y="23"/>
                </a:cubicBezTo>
                <a:cubicBezTo>
                  <a:pt x="421" y="22"/>
                  <a:pt x="421" y="22"/>
                  <a:pt x="421" y="21"/>
                </a:cubicBezTo>
                <a:cubicBezTo>
                  <a:pt x="419" y="21"/>
                  <a:pt x="419" y="21"/>
                  <a:pt x="418" y="20"/>
                </a:cubicBezTo>
                <a:cubicBezTo>
                  <a:pt x="418" y="21"/>
                  <a:pt x="417" y="22"/>
                  <a:pt x="416" y="21"/>
                </a:cubicBezTo>
                <a:cubicBezTo>
                  <a:pt x="417" y="22"/>
                  <a:pt x="417" y="22"/>
                  <a:pt x="416" y="23"/>
                </a:cubicBezTo>
                <a:cubicBezTo>
                  <a:pt x="416" y="22"/>
                  <a:pt x="416" y="20"/>
                  <a:pt x="415" y="20"/>
                </a:cubicBezTo>
                <a:cubicBezTo>
                  <a:pt x="415" y="21"/>
                  <a:pt x="414" y="21"/>
                  <a:pt x="413" y="21"/>
                </a:cubicBezTo>
                <a:cubicBezTo>
                  <a:pt x="413" y="21"/>
                  <a:pt x="414" y="21"/>
                  <a:pt x="414" y="20"/>
                </a:cubicBezTo>
                <a:cubicBezTo>
                  <a:pt x="412" y="21"/>
                  <a:pt x="411" y="20"/>
                  <a:pt x="410" y="19"/>
                </a:cubicBezTo>
                <a:cubicBezTo>
                  <a:pt x="409" y="20"/>
                  <a:pt x="410" y="21"/>
                  <a:pt x="409" y="21"/>
                </a:cubicBezTo>
                <a:cubicBezTo>
                  <a:pt x="409" y="22"/>
                  <a:pt x="410" y="21"/>
                  <a:pt x="410" y="22"/>
                </a:cubicBezTo>
                <a:cubicBezTo>
                  <a:pt x="410" y="22"/>
                  <a:pt x="409" y="22"/>
                  <a:pt x="409" y="21"/>
                </a:cubicBezTo>
                <a:cubicBezTo>
                  <a:pt x="409" y="21"/>
                  <a:pt x="410" y="19"/>
                  <a:pt x="409" y="19"/>
                </a:cubicBezTo>
                <a:cubicBezTo>
                  <a:pt x="408" y="19"/>
                  <a:pt x="409" y="20"/>
                  <a:pt x="408" y="20"/>
                </a:cubicBezTo>
                <a:cubicBezTo>
                  <a:pt x="408" y="20"/>
                  <a:pt x="408" y="20"/>
                  <a:pt x="408" y="19"/>
                </a:cubicBezTo>
                <a:cubicBezTo>
                  <a:pt x="405" y="20"/>
                  <a:pt x="403" y="18"/>
                  <a:pt x="402" y="17"/>
                </a:cubicBezTo>
                <a:cubicBezTo>
                  <a:pt x="402" y="18"/>
                  <a:pt x="402" y="18"/>
                  <a:pt x="401" y="18"/>
                </a:cubicBezTo>
                <a:cubicBezTo>
                  <a:pt x="400" y="18"/>
                  <a:pt x="400" y="17"/>
                  <a:pt x="399" y="17"/>
                </a:cubicBezTo>
                <a:cubicBezTo>
                  <a:pt x="399" y="17"/>
                  <a:pt x="400" y="17"/>
                  <a:pt x="400" y="16"/>
                </a:cubicBezTo>
                <a:cubicBezTo>
                  <a:pt x="399" y="16"/>
                  <a:pt x="398" y="16"/>
                  <a:pt x="397" y="16"/>
                </a:cubicBezTo>
                <a:cubicBezTo>
                  <a:pt x="397" y="16"/>
                  <a:pt x="398" y="16"/>
                  <a:pt x="398" y="15"/>
                </a:cubicBezTo>
                <a:cubicBezTo>
                  <a:pt x="396" y="15"/>
                  <a:pt x="397" y="18"/>
                  <a:pt x="396" y="18"/>
                </a:cubicBezTo>
                <a:cubicBezTo>
                  <a:pt x="396" y="18"/>
                  <a:pt x="396" y="17"/>
                  <a:pt x="396" y="16"/>
                </a:cubicBezTo>
                <a:cubicBezTo>
                  <a:pt x="392" y="17"/>
                  <a:pt x="388" y="14"/>
                  <a:pt x="385" y="15"/>
                </a:cubicBezTo>
                <a:cubicBezTo>
                  <a:pt x="385" y="15"/>
                  <a:pt x="385" y="14"/>
                  <a:pt x="384" y="14"/>
                </a:cubicBezTo>
                <a:cubicBezTo>
                  <a:pt x="384" y="14"/>
                  <a:pt x="384" y="15"/>
                  <a:pt x="383" y="15"/>
                </a:cubicBezTo>
                <a:cubicBezTo>
                  <a:pt x="383" y="14"/>
                  <a:pt x="383" y="14"/>
                  <a:pt x="382" y="14"/>
                </a:cubicBezTo>
                <a:cubicBezTo>
                  <a:pt x="382" y="15"/>
                  <a:pt x="382" y="16"/>
                  <a:pt x="383" y="16"/>
                </a:cubicBezTo>
                <a:cubicBezTo>
                  <a:pt x="383" y="16"/>
                  <a:pt x="382" y="16"/>
                  <a:pt x="383" y="15"/>
                </a:cubicBezTo>
                <a:cubicBezTo>
                  <a:pt x="383" y="16"/>
                  <a:pt x="384" y="18"/>
                  <a:pt x="383" y="19"/>
                </a:cubicBezTo>
                <a:cubicBezTo>
                  <a:pt x="383" y="17"/>
                  <a:pt x="380" y="19"/>
                  <a:pt x="379" y="17"/>
                </a:cubicBezTo>
                <a:cubicBezTo>
                  <a:pt x="380" y="17"/>
                  <a:pt x="381" y="17"/>
                  <a:pt x="381" y="16"/>
                </a:cubicBezTo>
                <a:cubicBezTo>
                  <a:pt x="380" y="16"/>
                  <a:pt x="380" y="15"/>
                  <a:pt x="380" y="15"/>
                </a:cubicBezTo>
                <a:cubicBezTo>
                  <a:pt x="381" y="14"/>
                  <a:pt x="381" y="16"/>
                  <a:pt x="382" y="15"/>
                </a:cubicBezTo>
                <a:cubicBezTo>
                  <a:pt x="381" y="15"/>
                  <a:pt x="382" y="15"/>
                  <a:pt x="382" y="14"/>
                </a:cubicBezTo>
                <a:cubicBezTo>
                  <a:pt x="380" y="13"/>
                  <a:pt x="380" y="14"/>
                  <a:pt x="379" y="13"/>
                </a:cubicBezTo>
                <a:cubicBezTo>
                  <a:pt x="380" y="14"/>
                  <a:pt x="380" y="16"/>
                  <a:pt x="379" y="16"/>
                </a:cubicBezTo>
                <a:cubicBezTo>
                  <a:pt x="379" y="16"/>
                  <a:pt x="379" y="16"/>
                  <a:pt x="379" y="16"/>
                </a:cubicBezTo>
                <a:cubicBezTo>
                  <a:pt x="378" y="16"/>
                  <a:pt x="379" y="18"/>
                  <a:pt x="377" y="18"/>
                </a:cubicBezTo>
                <a:cubicBezTo>
                  <a:pt x="378" y="16"/>
                  <a:pt x="377" y="18"/>
                  <a:pt x="377" y="18"/>
                </a:cubicBezTo>
                <a:cubicBezTo>
                  <a:pt x="376" y="17"/>
                  <a:pt x="376" y="16"/>
                  <a:pt x="375" y="15"/>
                </a:cubicBezTo>
                <a:cubicBezTo>
                  <a:pt x="375" y="16"/>
                  <a:pt x="375" y="17"/>
                  <a:pt x="376" y="18"/>
                </a:cubicBezTo>
                <a:cubicBezTo>
                  <a:pt x="374" y="17"/>
                  <a:pt x="374" y="17"/>
                  <a:pt x="373" y="18"/>
                </a:cubicBezTo>
                <a:cubicBezTo>
                  <a:pt x="373" y="16"/>
                  <a:pt x="374" y="16"/>
                  <a:pt x="373" y="14"/>
                </a:cubicBezTo>
                <a:cubicBezTo>
                  <a:pt x="373" y="15"/>
                  <a:pt x="373" y="14"/>
                  <a:pt x="373" y="15"/>
                </a:cubicBezTo>
                <a:cubicBezTo>
                  <a:pt x="373" y="15"/>
                  <a:pt x="373" y="15"/>
                  <a:pt x="372" y="15"/>
                </a:cubicBezTo>
                <a:cubicBezTo>
                  <a:pt x="372" y="15"/>
                  <a:pt x="372" y="17"/>
                  <a:pt x="371" y="17"/>
                </a:cubicBezTo>
                <a:cubicBezTo>
                  <a:pt x="371" y="16"/>
                  <a:pt x="370" y="15"/>
                  <a:pt x="370" y="16"/>
                </a:cubicBezTo>
                <a:cubicBezTo>
                  <a:pt x="369" y="14"/>
                  <a:pt x="367" y="14"/>
                  <a:pt x="366" y="13"/>
                </a:cubicBezTo>
                <a:cubicBezTo>
                  <a:pt x="367" y="12"/>
                  <a:pt x="368" y="13"/>
                  <a:pt x="369" y="13"/>
                </a:cubicBezTo>
                <a:cubicBezTo>
                  <a:pt x="369" y="10"/>
                  <a:pt x="365" y="11"/>
                  <a:pt x="363" y="11"/>
                </a:cubicBezTo>
                <a:cubicBezTo>
                  <a:pt x="364" y="11"/>
                  <a:pt x="363" y="12"/>
                  <a:pt x="364" y="12"/>
                </a:cubicBezTo>
                <a:cubicBezTo>
                  <a:pt x="365" y="11"/>
                  <a:pt x="365" y="13"/>
                  <a:pt x="366" y="13"/>
                </a:cubicBezTo>
                <a:cubicBezTo>
                  <a:pt x="365" y="13"/>
                  <a:pt x="365" y="13"/>
                  <a:pt x="364" y="13"/>
                </a:cubicBezTo>
                <a:cubicBezTo>
                  <a:pt x="364" y="13"/>
                  <a:pt x="364" y="13"/>
                  <a:pt x="364" y="14"/>
                </a:cubicBezTo>
                <a:cubicBezTo>
                  <a:pt x="364" y="14"/>
                  <a:pt x="366" y="14"/>
                  <a:pt x="366" y="14"/>
                </a:cubicBezTo>
                <a:cubicBezTo>
                  <a:pt x="365" y="14"/>
                  <a:pt x="365" y="15"/>
                  <a:pt x="365" y="15"/>
                </a:cubicBezTo>
                <a:cubicBezTo>
                  <a:pt x="366" y="15"/>
                  <a:pt x="366" y="15"/>
                  <a:pt x="366" y="15"/>
                </a:cubicBezTo>
                <a:cubicBezTo>
                  <a:pt x="366" y="15"/>
                  <a:pt x="367" y="15"/>
                  <a:pt x="367" y="16"/>
                </a:cubicBezTo>
                <a:cubicBezTo>
                  <a:pt x="366" y="16"/>
                  <a:pt x="364" y="16"/>
                  <a:pt x="364" y="15"/>
                </a:cubicBezTo>
                <a:cubicBezTo>
                  <a:pt x="364" y="15"/>
                  <a:pt x="365" y="15"/>
                  <a:pt x="365" y="14"/>
                </a:cubicBezTo>
                <a:cubicBezTo>
                  <a:pt x="364" y="14"/>
                  <a:pt x="364" y="14"/>
                  <a:pt x="363" y="14"/>
                </a:cubicBezTo>
                <a:cubicBezTo>
                  <a:pt x="363" y="15"/>
                  <a:pt x="364" y="15"/>
                  <a:pt x="363" y="15"/>
                </a:cubicBezTo>
                <a:cubicBezTo>
                  <a:pt x="363" y="15"/>
                  <a:pt x="362" y="15"/>
                  <a:pt x="362" y="15"/>
                </a:cubicBezTo>
                <a:cubicBezTo>
                  <a:pt x="363" y="14"/>
                  <a:pt x="362" y="14"/>
                  <a:pt x="361" y="13"/>
                </a:cubicBezTo>
                <a:cubicBezTo>
                  <a:pt x="361" y="13"/>
                  <a:pt x="362" y="14"/>
                  <a:pt x="361" y="14"/>
                </a:cubicBezTo>
                <a:cubicBezTo>
                  <a:pt x="360" y="14"/>
                  <a:pt x="362" y="12"/>
                  <a:pt x="360" y="12"/>
                </a:cubicBezTo>
                <a:cubicBezTo>
                  <a:pt x="360" y="13"/>
                  <a:pt x="361" y="14"/>
                  <a:pt x="360" y="15"/>
                </a:cubicBezTo>
                <a:cubicBezTo>
                  <a:pt x="359" y="14"/>
                  <a:pt x="360" y="13"/>
                  <a:pt x="359" y="14"/>
                </a:cubicBezTo>
                <a:cubicBezTo>
                  <a:pt x="358" y="12"/>
                  <a:pt x="360" y="12"/>
                  <a:pt x="360" y="10"/>
                </a:cubicBezTo>
                <a:cubicBezTo>
                  <a:pt x="360" y="11"/>
                  <a:pt x="361" y="11"/>
                  <a:pt x="362" y="11"/>
                </a:cubicBezTo>
                <a:cubicBezTo>
                  <a:pt x="362" y="11"/>
                  <a:pt x="361" y="12"/>
                  <a:pt x="362" y="12"/>
                </a:cubicBezTo>
                <a:cubicBezTo>
                  <a:pt x="363" y="12"/>
                  <a:pt x="363" y="10"/>
                  <a:pt x="362" y="10"/>
                </a:cubicBezTo>
                <a:cubicBezTo>
                  <a:pt x="360" y="10"/>
                  <a:pt x="360" y="9"/>
                  <a:pt x="358" y="9"/>
                </a:cubicBezTo>
                <a:cubicBezTo>
                  <a:pt x="358" y="11"/>
                  <a:pt x="359" y="10"/>
                  <a:pt x="359" y="11"/>
                </a:cubicBezTo>
                <a:cubicBezTo>
                  <a:pt x="359" y="12"/>
                  <a:pt x="358" y="11"/>
                  <a:pt x="357" y="13"/>
                </a:cubicBezTo>
                <a:cubicBezTo>
                  <a:pt x="357" y="12"/>
                  <a:pt x="357" y="12"/>
                  <a:pt x="357" y="11"/>
                </a:cubicBezTo>
                <a:cubicBezTo>
                  <a:pt x="357" y="11"/>
                  <a:pt x="357" y="11"/>
                  <a:pt x="357" y="11"/>
                </a:cubicBezTo>
                <a:cubicBezTo>
                  <a:pt x="357" y="10"/>
                  <a:pt x="355" y="8"/>
                  <a:pt x="355" y="9"/>
                </a:cubicBezTo>
                <a:cubicBezTo>
                  <a:pt x="356" y="10"/>
                  <a:pt x="355" y="10"/>
                  <a:pt x="356" y="11"/>
                </a:cubicBezTo>
                <a:cubicBezTo>
                  <a:pt x="354" y="12"/>
                  <a:pt x="355" y="8"/>
                  <a:pt x="353" y="8"/>
                </a:cubicBezTo>
                <a:cubicBezTo>
                  <a:pt x="353" y="9"/>
                  <a:pt x="354" y="11"/>
                  <a:pt x="353" y="11"/>
                </a:cubicBezTo>
                <a:cubicBezTo>
                  <a:pt x="353" y="10"/>
                  <a:pt x="353" y="10"/>
                  <a:pt x="353" y="9"/>
                </a:cubicBezTo>
                <a:cubicBezTo>
                  <a:pt x="352" y="9"/>
                  <a:pt x="351" y="9"/>
                  <a:pt x="351" y="8"/>
                </a:cubicBezTo>
                <a:cubicBezTo>
                  <a:pt x="351" y="8"/>
                  <a:pt x="351" y="9"/>
                  <a:pt x="351" y="10"/>
                </a:cubicBezTo>
                <a:cubicBezTo>
                  <a:pt x="352" y="10"/>
                  <a:pt x="352" y="10"/>
                  <a:pt x="353" y="11"/>
                </a:cubicBezTo>
                <a:cubicBezTo>
                  <a:pt x="352" y="11"/>
                  <a:pt x="352" y="12"/>
                  <a:pt x="353" y="12"/>
                </a:cubicBezTo>
                <a:cubicBezTo>
                  <a:pt x="353" y="11"/>
                  <a:pt x="354" y="11"/>
                  <a:pt x="354" y="11"/>
                </a:cubicBezTo>
                <a:cubicBezTo>
                  <a:pt x="354" y="12"/>
                  <a:pt x="355" y="13"/>
                  <a:pt x="356" y="13"/>
                </a:cubicBezTo>
                <a:cubicBezTo>
                  <a:pt x="355" y="13"/>
                  <a:pt x="356" y="14"/>
                  <a:pt x="356" y="14"/>
                </a:cubicBezTo>
                <a:cubicBezTo>
                  <a:pt x="355" y="13"/>
                  <a:pt x="353" y="12"/>
                  <a:pt x="352" y="13"/>
                </a:cubicBezTo>
                <a:cubicBezTo>
                  <a:pt x="352" y="13"/>
                  <a:pt x="352" y="12"/>
                  <a:pt x="352" y="12"/>
                </a:cubicBezTo>
                <a:cubicBezTo>
                  <a:pt x="351" y="12"/>
                  <a:pt x="352" y="13"/>
                  <a:pt x="351" y="13"/>
                </a:cubicBezTo>
                <a:cubicBezTo>
                  <a:pt x="351" y="13"/>
                  <a:pt x="352" y="12"/>
                  <a:pt x="351" y="11"/>
                </a:cubicBezTo>
                <a:cubicBezTo>
                  <a:pt x="351" y="12"/>
                  <a:pt x="350" y="13"/>
                  <a:pt x="349" y="12"/>
                </a:cubicBezTo>
                <a:cubicBezTo>
                  <a:pt x="349" y="12"/>
                  <a:pt x="349" y="13"/>
                  <a:pt x="349" y="14"/>
                </a:cubicBezTo>
                <a:cubicBezTo>
                  <a:pt x="349" y="13"/>
                  <a:pt x="351" y="13"/>
                  <a:pt x="351" y="14"/>
                </a:cubicBezTo>
                <a:cubicBezTo>
                  <a:pt x="349" y="14"/>
                  <a:pt x="348" y="14"/>
                  <a:pt x="348" y="13"/>
                </a:cubicBezTo>
                <a:cubicBezTo>
                  <a:pt x="348" y="11"/>
                  <a:pt x="349" y="10"/>
                  <a:pt x="350" y="8"/>
                </a:cubicBezTo>
                <a:cubicBezTo>
                  <a:pt x="348" y="8"/>
                  <a:pt x="348" y="11"/>
                  <a:pt x="347" y="11"/>
                </a:cubicBezTo>
                <a:cubicBezTo>
                  <a:pt x="346" y="12"/>
                  <a:pt x="348" y="12"/>
                  <a:pt x="347" y="13"/>
                </a:cubicBezTo>
                <a:cubicBezTo>
                  <a:pt x="346" y="12"/>
                  <a:pt x="346" y="12"/>
                  <a:pt x="345" y="12"/>
                </a:cubicBezTo>
                <a:cubicBezTo>
                  <a:pt x="345" y="9"/>
                  <a:pt x="347" y="9"/>
                  <a:pt x="346" y="7"/>
                </a:cubicBezTo>
                <a:cubicBezTo>
                  <a:pt x="346" y="7"/>
                  <a:pt x="346" y="9"/>
                  <a:pt x="345" y="8"/>
                </a:cubicBezTo>
                <a:cubicBezTo>
                  <a:pt x="346" y="10"/>
                  <a:pt x="344" y="13"/>
                  <a:pt x="343" y="11"/>
                </a:cubicBezTo>
                <a:cubicBezTo>
                  <a:pt x="344" y="10"/>
                  <a:pt x="343" y="9"/>
                  <a:pt x="344" y="7"/>
                </a:cubicBezTo>
                <a:cubicBezTo>
                  <a:pt x="343" y="7"/>
                  <a:pt x="342" y="6"/>
                  <a:pt x="341" y="7"/>
                </a:cubicBezTo>
                <a:cubicBezTo>
                  <a:pt x="342" y="7"/>
                  <a:pt x="343" y="9"/>
                  <a:pt x="342" y="10"/>
                </a:cubicBezTo>
                <a:cubicBezTo>
                  <a:pt x="342" y="10"/>
                  <a:pt x="342" y="8"/>
                  <a:pt x="341" y="9"/>
                </a:cubicBezTo>
                <a:cubicBezTo>
                  <a:pt x="341" y="10"/>
                  <a:pt x="342" y="10"/>
                  <a:pt x="341" y="11"/>
                </a:cubicBezTo>
                <a:cubicBezTo>
                  <a:pt x="341" y="9"/>
                  <a:pt x="340" y="9"/>
                  <a:pt x="340" y="8"/>
                </a:cubicBezTo>
                <a:cubicBezTo>
                  <a:pt x="340" y="8"/>
                  <a:pt x="339" y="9"/>
                  <a:pt x="339" y="8"/>
                </a:cubicBezTo>
                <a:cubicBezTo>
                  <a:pt x="338" y="8"/>
                  <a:pt x="338" y="9"/>
                  <a:pt x="337" y="9"/>
                </a:cubicBezTo>
                <a:cubicBezTo>
                  <a:pt x="337" y="8"/>
                  <a:pt x="336" y="8"/>
                  <a:pt x="336" y="8"/>
                </a:cubicBezTo>
                <a:cubicBezTo>
                  <a:pt x="337" y="7"/>
                  <a:pt x="335" y="6"/>
                  <a:pt x="335" y="5"/>
                </a:cubicBezTo>
                <a:cubicBezTo>
                  <a:pt x="335" y="6"/>
                  <a:pt x="334" y="6"/>
                  <a:pt x="333" y="5"/>
                </a:cubicBezTo>
                <a:cubicBezTo>
                  <a:pt x="333" y="6"/>
                  <a:pt x="333" y="6"/>
                  <a:pt x="332" y="5"/>
                </a:cubicBezTo>
                <a:cubicBezTo>
                  <a:pt x="333" y="6"/>
                  <a:pt x="332" y="7"/>
                  <a:pt x="333" y="7"/>
                </a:cubicBezTo>
                <a:cubicBezTo>
                  <a:pt x="333" y="6"/>
                  <a:pt x="334" y="7"/>
                  <a:pt x="334" y="8"/>
                </a:cubicBezTo>
                <a:cubicBezTo>
                  <a:pt x="335" y="8"/>
                  <a:pt x="333" y="7"/>
                  <a:pt x="334" y="7"/>
                </a:cubicBezTo>
                <a:cubicBezTo>
                  <a:pt x="334" y="8"/>
                  <a:pt x="335" y="9"/>
                  <a:pt x="336" y="9"/>
                </a:cubicBezTo>
                <a:cubicBezTo>
                  <a:pt x="336" y="10"/>
                  <a:pt x="335" y="10"/>
                  <a:pt x="335" y="10"/>
                </a:cubicBezTo>
                <a:cubicBezTo>
                  <a:pt x="335" y="9"/>
                  <a:pt x="336" y="11"/>
                  <a:pt x="337" y="10"/>
                </a:cubicBezTo>
                <a:cubicBezTo>
                  <a:pt x="337" y="10"/>
                  <a:pt x="336" y="9"/>
                  <a:pt x="337" y="9"/>
                </a:cubicBezTo>
                <a:cubicBezTo>
                  <a:pt x="337" y="10"/>
                  <a:pt x="337" y="10"/>
                  <a:pt x="337" y="11"/>
                </a:cubicBezTo>
                <a:cubicBezTo>
                  <a:pt x="336" y="10"/>
                  <a:pt x="335" y="10"/>
                  <a:pt x="335" y="11"/>
                </a:cubicBezTo>
                <a:cubicBezTo>
                  <a:pt x="334" y="10"/>
                  <a:pt x="334" y="9"/>
                  <a:pt x="334" y="8"/>
                </a:cubicBezTo>
                <a:cubicBezTo>
                  <a:pt x="334" y="8"/>
                  <a:pt x="333" y="8"/>
                  <a:pt x="333" y="8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34" y="9"/>
                  <a:pt x="334" y="9"/>
                </a:cubicBezTo>
                <a:cubicBezTo>
                  <a:pt x="334" y="11"/>
                  <a:pt x="333" y="10"/>
                  <a:pt x="332" y="10"/>
                </a:cubicBezTo>
                <a:cubicBezTo>
                  <a:pt x="331" y="11"/>
                  <a:pt x="333" y="10"/>
                  <a:pt x="333" y="11"/>
                </a:cubicBezTo>
                <a:cubicBezTo>
                  <a:pt x="332" y="11"/>
                  <a:pt x="332" y="12"/>
                  <a:pt x="331" y="12"/>
                </a:cubicBezTo>
                <a:cubicBezTo>
                  <a:pt x="331" y="11"/>
                  <a:pt x="331" y="11"/>
                  <a:pt x="331" y="10"/>
                </a:cubicBezTo>
                <a:cubicBezTo>
                  <a:pt x="330" y="10"/>
                  <a:pt x="331" y="11"/>
                  <a:pt x="330" y="11"/>
                </a:cubicBezTo>
                <a:cubicBezTo>
                  <a:pt x="330" y="10"/>
                  <a:pt x="331" y="10"/>
                  <a:pt x="330" y="10"/>
                </a:cubicBezTo>
                <a:cubicBezTo>
                  <a:pt x="329" y="10"/>
                  <a:pt x="330" y="11"/>
                  <a:pt x="329" y="11"/>
                </a:cubicBezTo>
                <a:cubicBezTo>
                  <a:pt x="329" y="10"/>
                  <a:pt x="329" y="9"/>
                  <a:pt x="328" y="9"/>
                </a:cubicBezTo>
                <a:cubicBezTo>
                  <a:pt x="328" y="10"/>
                  <a:pt x="329" y="11"/>
                  <a:pt x="328" y="11"/>
                </a:cubicBezTo>
                <a:cubicBezTo>
                  <a:pt x="327" y="11"/>
                  <a:pt x="327" y="8"/>
                  <a:pt x="327" y="7"/>
                </a:cubicBezTo>
                <a:cubicBezTo>
                  <a:pt x="326" y="7"/>
                  <a:pt x="326" y="9"/>
                  <a:pt x="326" y="9"/>
                </a:cubicBezTo>
                <a:cubicBezTo>
                  <a:pt x="325" y="9"/>
                  <a:pt x="325" y="11"/>
                  <a:pt x="325" y="11"/>
                </a:cubicBezTo>
                <a:cubicBezTo>
                  <a:pt x="325" y="10"/>
                  <a:pt x="324" y="10"/>
                  <a:pt x="324" y="10"/>
                </a:cubicBezTo>
                <a:cubicBezTo>
                  <a:pt x="325" y="10"/>
                  <a:pt x="325" y="9"/>
                  <a:pt x="325" y="9"/>
                </a:cubicBezTo>
                <a:cubicBezTo>
                  <a:pt x="324" y="9"/>
                  <a:pt x="324" y="9"/>
                  <a:pt x="324" y="8"/>
                </a:cubicBezTo>
                <a:cubicBezTo>
                  <a:pt x="323" y="8"/>
                  <a:pt x="321" y="8"/>
                  <a:pt x="321" y="9"/>
                </a:cubicBezTo>
                <a:cubicBezTo>
                  <a:pt x="321" y="9"/>
                  <a:pt x="321" y="8"/>
                  <a:pt x="320" y="8"/>
                </a:cubicBezTo>
                <a:cubicBezTo>
                  <a:pt x="320" y="8"/>
                  <a:pt x="320" y="9"/>
                  <a:pt x="320" y="9"/>
                </a:cubicBezTo>
                <a:cubicBezTo>
                  <a:pt x="318" y="9"/>
                  <a:pt x="319" y="8"/>
                  <a:pt x="318" y="7"/>
                </a:cubicBezTo>
                <a:cubicBezTo>
                  <a:pt x="317" y="8"/>
                  <a:pt x="318" y="10"/>
                  <a:pt x="317" y="9"/>
                </a:cubicBezTo>
                <a:cubicBezTo>
                  <a:pt x="318" y="8"/>
                  <a:pt x="315" y="7"/>
                  <a:pt x="316" y="5"/>
                </a:cubicBezTo>
                <a:cubicBezTo>
                  <a:pt x="316" y="5"/>
                  <a:pt x="315" y="5"/>
                  <a:pt x="315" y="6"/>
                </a:cubicBezTo>
                <a:cubicBezTo>
                  <a:pt x="315" y="6"/>
                  <a:pt x="316" y="6"/>
                  <a:pt x="316" y="7"/>
                </a:cubicBezTo>
                <a:cubicBezTo>
                  <a:pt x="315" y="7"/>
                  <a:pt x="315" y="7"/>
                  <a:pt x="313" y="7"/>
                </a:cubicBezTo>
                <a:cubicBezTo>
                  <a:pt x="313" y="8"/>
                  <a:pt x="313" y="9"/>
                  <a:pt x="312" y="9"/>
                </a:cubicBezTo>
                <a:cubicBezTo>
                  <a:pt x="312" y="8"/>
                  <a:pt x="313" y="8"/>
                  <a:pt x="312" y="7"/>
                </a:cubicBezTo>
                <a:cubicBezTo>
                  <a:pt x="311" y="7"/>
                  <a:pt x="311" y="8"/>
                  <a:pt x="311" y="8"/>
                </a:cubicBezTo>
                <a:cubicBezTo>
                  <a:pt x="311" y="8"/>
                  <a:pt x="310" y="6"/>
                  <a:pt x="310" y="7"/>
                </a:cubicBezTo>
                <a:cubicBezTo>
                  <a:pt x="311" y="8"/>
                  <a:pt x="309" y="9"/>
                  <a:pt x="309" y="8"/>
                </a:cubicBezTo>
                <a:cubicBezTo>
                  <a:pt x="309" y="7"/>
                  <a:pt x="310" y="8"/>
                  <a:pt x="310" y="7"/>
                </a:cubicBezTo>
                <a:cubicBezTo>
                  <a:pt x="308" y="8"/>
                  <a:pt x="308" y="7"/>
                  <a:pt x="307" y="6"/>
                </a:cubicBezTo>
                <a:cubicBezTo>
                  <a:pt x="307" y="8"/>
                  <a:pt x="308" y="8"/>
                  <a:pt x="308" y="8"/>
                </a:cubicBezTo>
                <a:cubicBezTo>
                  <a:pt x="307" y="9"/>
                  <a:pt x="307" y="7"/>
                  <a:pt x="306" y="7"/>
                </a:cubicBezTo>
                <a:cubicBezTo>
                  <a:pt x="305" y="9"/>
                  <a:pt x="302" y="7"/>
                  <a:pt x="300" y="8"/>
                </a:cubicBezTo>
                <a:cubicBezTo>
                  <a:pt x="302" y="7"/>
                  <a:pt x="299" y="5"/>
                  <a:pt x="297" y="6"/>
                </a:cubicBezTo>
                <a:cubicBezTo>
                  <a:pt x="298" y="6"/>
                  <a:pt x="298" y="6"/>
                  <a:pt x="298" y="7"/>
                </a:cubicBezTo>
                <a:cubicBezTo>
                  <a:pt x="295" y="7"/>
                  <a:pt x="294" y="7"/>
                  <a:pt x="291" y="7"/>
                </a:cubicBezTo>
                <a:cubicBezTo>
                  <a:pt x="291" y="7"/>
                  <a:pt x="291" y="9"/>
                  <a:pt x="291" y="8"/>
                </a:cubicBezTo>
                <a:cubicBezTo>
                  <a:pt x="291" y="8"/>
                  <a:pt x="291" y="8"/>
                  <a:pt x="291" y="7"/>
                </a:cubicBezTo>
                <a:cubicBezTo>
                  <a:pt x="287" y="6"/>
                  <a:pt x="283" y="6"/>
                  <a:pt x="278" y="5"/>
                </a:cubicBezTo>
                <a:cubicBezTo>
                  <a:pt x="279" y="5"/>
                  <a:pt x="277" y="4"/>
                  <a:pt x="277" y="3"/>
                </a:cubicBezTo>
                <a:cubicBezTo>
                  <a:pt x="277" y="5"/>
                  <a:pt x="277" y="5"/>
                  <a:pt x="277" y="5"/>
                </a:cubicBezTo>
                <a:cubicBezTo>
                  <a:pt x="277" y="5"/>
                  <a:pt x="278" y="5"/>
                  <a:pt x="278" y="5"/>
                </a:cubicBezTo>
                <a:cubicBezTo>
                  <a:pt x="277" y="5"/>
                  <a:pt x="277" y="6"/>
                  <a:pt x="277" y="5"/>
                </a:cubicBezTo>
                <a:cubicBezTo>
                  <a:pt x="277" y="5"/>
                  <a:pt x="277" y="4"/>
                  <a:pt x="276" y="5"/>
                </a:cubicBezTo>
                <a:cubicBezTo>
                  <a:pt x="276" y="6"/>
                  <a:pt x="273" y="5"/>
                  <a:pt x="272" y="5"/>
                </a:cubicBezTo>
                <a:cubicBezTo>
                  <a:pt x="272" y="4"/>
                  <a:pt x="273" y="4"/>
                  <a:pt x="272" y="3"/>
                </a:cubicBezTo>
                <a:cubicBezTo>
                  <a:pt x="271" y="3"/>
                  <a:pt x="272" y="5"/>
                  <a:pt x="271" y="5"/>
                </a:cubicBezTo>
                <a:cubicBezTo>
                  <a:pt x="269" y="4"/>
                  <a:pt x="267" y="6"/>
                  <a:pt x="265" y="4"/>
                </a:cubicBezTo>
                <a:cubicBezTo>
                  <a:pt x="265" y="4"/>
                  <a:pt x="266" y="3"/>
                  <a:pt x="265" y="3"/>
                </a:cubicBezTo>
                <a:cubicBezTo>
                  <a:pt x="264" y="3"/>
                  <a:pt x="264" y="4"/>
                  <a:pt x="264" y="4"/>
                </a:cubicBezTo>
                <a:cubicBezTo>
                  <a:pt x="263" y="4"/>
                  <a:pt x="263" y="4"/>
                  <a:pt x="261" y="4"/>
                </a:cubicBezTo>
                <a:cubicBezTo>
                  <a:pt x="262" y="4"/>
                  <a:pt x="261" y="2"/>
                  <a:pt x="260" y="2"/>
                </a:cubicBezTo>
                <a:cubicBezTo>
                  <a:pt x="260" y="3"/>
                  <a:pt x="261" y="3"/>
                  <a:pt x="261" y="4"/>
                </a:cubicBezTo>
                <a:cubicBezTo>
                  <a:pt x="260" y="4"/>
                  <a:pt x="259" y="4"/>
                  <a:pt x="259" y="3"/>
                </a:cubicBezTo>
                <a:cubicBezTo>
                  <a:pt x="259" y="3"/>
                  <a:pt x="260" y="2"/>
                  <a:pt x="259" y="2"/>
                </a:cubicBezTo>
                <a:cubicBezTo>
                  <a:pt x="259" y="3"/>
                  <a:pt x="259" y="1"/>
                  <a:pt x="258" y="2"/>
                </a:cubicBezTo>
                <a:cubicBezTo>
                  <a:pt x="258" y="3"/>
                  <a:pt x="258" y="3"/>
                  <a:pt x="258" y="3"/>
                </a:cubicBezTo>
                <a:cubicBezTo>
                  <a:pt x="258" y="4"/>
                  <a:pt x="256" y="3"/>
                  <a:pt x="255" y="3"/>
                </a:cubicBezTo>
                <a:cubicBezTo>
                  <a:pt x="255" y="2"/>
                  <a:pt x="256" y="3"/>
                  <a:pt x="256" y="2"/>
                </a:cubicBezTo>
                <a:cubicBezTo>
                  <a:pt x="255" y="2"/>
                  <a:pt x="254" y="2"/>
                  <a:pt x="253" y="2"/>
                </a:cubicBezTo>
                <a:cubicBezTo>
                  <a:pt x="253" y="3"/>
                  <a:pt x="251" y="3"/>
                  <a:pt x="251" y="5"/>
                </a:cubicBezTo>
                <a:cubicBezTo>
                  <a:pt x="250" y="5"/>
                  <a:pt x="249" y="5"/>
                  <a:pt x="249" y="5"/>
                </a:cubicBezTo>
                <a:cubicBezTo>
                  <a:pt x="250" y="5"/>
                  <a:pt x="251" y="4"/>
                  <a:pt x="250" y="4"/>
                </a:cubicBezTo>
                <a:cubicBezTo>
                  <a:pt x="249" y="4"/>
                  <a:pt x="248" y="2"/>
                  <a:pt x="246" y="3"/>
                </a:cubicBezTo>
                <a:cubicBezTo>
                  <a:pt x="246" y="3"/>
                  <a:pt x="246" y="2"/>
                  <a:pt x="246" y="2"/>
                </a:cubicBezTo>
                <a:cubicBezTo>
                  <a:pt x="244" y="2"/>
                  <a:pt x="244" y="2"/>
                  <a:pt x="242" y="2"/>
                </a:cubicBezTo>
                <a:cubicBezTo>
                  <a:pt x="240" y="5"/>
                  <a:pt x="236" y="2"/>
                  <a:pt x="233" y="3"/>
                </a:cubicBezTo>
                <a:cubicBezTo>
                  <a:pt x="232" y="2"/>
                  <a:pt x="233" y="2"/>
                  <a:pt x="233" y="1"/>
                </a:cubicBezTo>
                <a:cubicBezTo>
                  <a:pt x="232" y="0"/>
                  <a:pt x="232" y="3"/>
                  <a:pt x="232" y="3"/>
                </a:cubicBezTo>
                <a:cubicBezTo>
                  <a:pt x="231" y="4"/>
                  <a:pt x="231" y="2"/>
                  <a:pt x="229" y="3"/>
                </a:cubicBezTo>
                <a:cubicBezTo>
                  <a:pt x="229" y="2"/>
                  <a:pt x="230" y="2"/>
                  <a:pt x="230" y="1"/>
                </a:cubicBezTo>
                <a:cubicBezTo>
                  <a:pt x="228" y="2"/>
                  <a:pt x="229" y="3"/>
                  <a:pt x="227" y="3"/>
                </a:cubicBezTo>
                <a:cubicBezTo>
                  <a:pt x="227" y="2"/>
                  <a:pt x="226" y="2"/>
                  <a:pt x="226" y="2"/>
                </a:cubicBezTo>
                <a:cubicBezTo>
                  <a:pt x="226" y="3"/>
                  <a:pt x="226" y="2"/>
                  <a:pt x="227" y="3"/>
                </a:cubicBezTo>
                <a:cubicBezTo>
                  <a:pt x="226" y="3"/>
                  <a:pt x="225" y="3"/>
                  <a:pt x="225" y="3"/>
                </a:cubicBezTo>
                <a:cubicBezTo>
                  <a:pt x="226" y="3"/>
                  <a:pt x="224" y="1"/>
                  <a:pt x="225" y="2"/>
                </a:cubicBezTo>
                <a:cubicBezTo>
                  <a:pt x="225" y="2"/>
                  <a:pt x="225" y="3"/>
                  <a:pt x="224" y="3"/>
                </a:cubicBezTo>
                <a:cubicBezTo>
                  <a:pt x="224" y="3"/>
                  <a:pt x="224" y="2"/>
                  <a:pt x="224" y="2"/>
                </a:cubicBezTo>
                <a:cubicBezTo>
                  <a:pt x="223" y="3"/>
                  <a:pt x="224" y="6"/>
                  <a:pt x="222" y="6"/>
                </a:cubicBezTo>
                <a:cubicBezTo>
                  <a:pt x="222" y="5"/>
                  <a:pt x="223" y="5"/>
                  <a:pt x="222" y="5"/>
                </a:cubicBezTo>
                <a:cubicBezTo>
                  <a:pt x="222" y="5"/>
                  <a:pt x="222" y="5"/>
                  <a:pt x="222" y="4"/>
                </a:cubicBezTo>
                <a:cubicBezTo>
                  <a:pt x="222" y="4"/>
                  <a:pt x="223" y="4"/>
                  <a:pt x="223" y="3"/>
                </a:cubicBezTo>
                <a:cubicBezTo>
                  <a:pt x="221" y="4"/>
                  <a:pt x="222" y="2"/>
                  <a:pt x="222" y="1"/>
                </a:cubicBezTo>
                <a:cubicBezTo>
                  <a:pt x="221" y="1"/>
                  <a:pt x="220" y="1"/>
                  <a:pt x="218" y="1"/>
                </a:cubicBezTo>
                <a:cubicBezTo>
                  <a:pt x="219" y="3"/>
                  <a:pt x="220" y="1"/>
                  <a:pt x="221" y="2"/>
                </a:cubicBezTo>
                <a:cubicBezTo>
                  <a:pt x="221" y="2"/>
                  <a:pt x="222" y="3"/>
                  <a:pt x="221" y="3"/>
                </a:cubicBezTo>
                <a:cubicBezTo>
                  <a:pt x="220" y="2"/>
                  <a:pt x="220" y="4"/>
                  <a:pt x="218" y="3"/>
                </a:cubicBezTo>
                <a:cubicBezTo>
                  <a:pt x="218" y="3"/>
                  <a:pt x="218" y="1"/>
                  <a:pt x="216" y="2"/>
                </a:cubicBezTo>
                <a:cubicBezTo>
                  <a:pt x="215" y="3"/>
                  <a:pt x="214" y="4"/>
                  <a:pt x="212" y="3"/>
                </a:cubicBezTo>
                <a:cubicBezTo>
                  <a:pt x="211" y="2"/>
                  <a:pt x="212" y="2"/>
                  <a:pt x="212" y="1"/>
                </a:cubicBezTo>
                <a:cubicBezTo>
                  <a:pt x="211" y="0"/>
                  <a:pt x="211" y="2"/>
                  <a:pt x="211" y="3"/>
                </a:cubicBezTo>
                <a:cubicBezTo>
                  <a:pt x="210" y="3"/>
                  <a:pt x="206" y="4"/>
                  <a:pt x="207" y="2"/>
                </a:cubicBezTo>
                <a:cubicBezTo>
                  <a:pt x="206" y="3"/>
                  <a:pt x="205" y="3"/>
                  <a:pt x="204" y="2"/>
                </a:cubicBezTo>
                <a:cubicBezTo>
                  <a:pt x="204" y="2"/>
                  <a:pt x="204" y="2"/>
                  <a:pt x="203" y="1"/>
                </a:cubicBezTo>
                <a:cubicBezTo>
                  <a:pt x="202" y="2"/>
                  <a:pt x="202" y="2"/>
                  <a:pt x="201" y="1"/>
                </a:cubicBezTo>
                <a:cubicBezTo>
                  <a:pt x="200" y="2"/>
                  <a:pt x="201" y="2"/>
                  <a:pt x="201" y="2"/>
                </a:cubicBezTo>
                <a:cubicBezTo>
                  <a:pt x="199" y="3"/>
                  <a:pt x="198" y="2"/>
                  <a:pt x="198" y="3"/>
                </a:cubicBezTo>
                <a:cubicBezTo>
                  <a:pt x="198" y="3"/>
                  <a:pt x="198" y="2"/>
                  <a:pt x="198" y="2"/>
                </a:cubicBezTo>
                <a:cubicBezTo>
                  <a:pt x="199" y="2"/>
                  <a:pt x="199" y="0"/>
                  <a:pt x="199" y="1"/>
                </a:cubicBezTo>
                <a:cubicBezTo>
                  <a:pt x="198" y="1"/>
                  <a:pt x="197" y="1"/>
                  <a:pt x="196" y="2"/>
                </a:cubicBezTo>
                <a:cubicBezTo>
                  <a:pt x="197" y="2"/>
                  <a:pt x="198" y="2"/>
                  <a:pt x="197" y="2"/>
                </a:cubicBezTo>
                <a:cubicBezTo>
                  <a:pt x="196" y="3"/>
                  <a:pt x="196" y="2"/>
                  <a:pt x="196" y="1"/>
                </a:cubicBezTo>
                <a:cubicBezTo>
                  <a:pt x="195" y="1"/>
                  <a:pt x="195" y="1"/>
                  <a:pt x="194" y="1"/>
                </a:cubicBezTo>
                <a:cubicBezTo>
                  <a:pt x="194" y="4"/>
                  <a:pt x="188" y="2"/>
                  <a:pt x="187" y="3"/>
                </a:cubicBezTo>
                <a:cubicBezTo>
                  <a:pt x="186" y="2"/>
                  <a:pt x="188" y="2"/>
                  <a:pt x="187" y="1"/>
                </a:cubicBezTo>
                <a:cubicBezTo>
                  <a:pt x="187" y="2"/>
                  <a:pt x="187" y="2"/>
                  <a:pt x="186" y="2"/>
                </a:cubicBezTo>
                <a:cubicBezTo>
                  <a:pt x="186" y="2"/>
                  <a:pt x="186" y="1"/>
                  <a:pt x="185" y="1"/>
                </a:cubicBezTo>
                <a:cubicBezTo>
                  <a:pt x="185" y="2"/>
                  <a:pt x="186" y="2"/>
                  <a:pt x="186" y="3"/>
                </a:cubicBezTo>
                <a:cubicBezTo>
                  <a:pt x="185" y="3"/>
                  <a:pt x="185" y="4"/>
                  <a:pt x="185" y="4"/>
                </a:cubicBezTo>
                <a:cubicBezTo>
                  <a:pt x="184" y="2"/>
                  <a:pt x="181" y="4"/>
                  <a:pt x="180" y="3"/>
                </a:cubicBezTo>
                <a:cubicBezTo>
                  <a:pt x="179" y="2"/>
                  <a:pt x="180" y="3"/>
                  <a:pt x="180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8" y="3"/>
                  <a:pt x="180" y="2"/>
                  <a:pt x="179" y="3"/>
                </a:cubicBezTo>
                <a:cubicBezTo>
                  <a:pt x="179" y="4"/>
                  <a:pt x="178" y="4"/>
                  <a:pt x="177" y="3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3"/>
                  <a:pt x="178" y="4"/>
                  <a:pt x="178" y="3"/>
                </a:cubicBezTo>
                <a:cubicBezTo>
                  <a:pt x="178" y="3"/>
                  <a:pt x="178" y="2"/>
                  <a:pt x="178" y="1"/>
                </a:cubicBezTo>
                <a:cubicBezTo>
                  <a:pt x="177" y="2"/>
                  <a:pt x="175" y="2"/>
                  <a:pt x="174" y="2"/>
                </a:cubicBezTo>
                <a:cubicBezTo>
                  <a:pt x="175" y="4"/>
                  <a:pt x="176" y="2"/>
                  <a:pt x="177" y="3"/>
                </a:cubicBezTo>
                <a:cubicBezTo>
                  <a:pt x="175" y="4"/>
                  <a:pt x="174" y="4"/>
                  <a:pt x="172" y="4"/>
                </a:cubicBezTo>
                <a:cubicBezTo>
                  <a:pt x="171" y="3"/>
                  <a:pt x="171" y="2"/>
                  <a:pt x="171" y="1"/>
                </a:cubicBezTo>
                <a:cubicBezTo>
                  <a:pt x="170" y="2"/>
                  <a:pt x="170" y="2"/>
                  <a:pt x="170" y="2"/>
                </a:cubicBezTo>
                <a:cubicBezTo>
                  <a:pt x="172" y="2"/>
                  <a:pt x="170" y="3"/>
                  <a:pt x="171" y="3"/>
                </a:cubicBezTo>
                <a:cubicBezTo>
                  <a:pt x="170" y="4"/>
                  <a:pt x="168" y="4"/>
                  <a:pt x="167" y="4"/>
                </a:cubicBezTo>
                <a:cubicBezTo>
                  <a:pt x="167" y="4"/>
                  <a:pt x="168" y="4"/>
                  <a:pt x="168" y="3"/>
                </a:cubicBezTo>
                <a:cubicBezTo>
                  <a:pt x="166" y="3"/>
                  <a:pt x="164" y="5"/>
                  <a:pt x="162" y="3"/>
                </a:cubicBezTo>
                <a:cubicBezTo>
                  <a:pt x="162" y="3"/>
                  <a:pt x="162" y="3"/>
                  <a:pt x="162" y="2"/>
                </a:cubicBezTo>
                <a:cubicBezTo>
                  <a:pt x="161" y="3"/>
                  <a:pt x="162" y="4"/>
                  <a:pt x="161" y="4"/>
                </a:cubicBezTo>
                <a:cubicBezTo>
                  <a:pt x="159" y="4"/>
                  <a:pt x="161" y="2"/>
                  <a:pt x="160" y="2"/>
                </a:cubicBezTo>
                <a:cubicBezTo>
                  <a:pt x="159" y="3"/>
                  <a:pt x="159" y="4"/>
                  <a:pt x="158" y="5"/>
                </a:cubicBezTo>
                <a:cubicBezTo>
                  <a:pt x="158" y="4"/>
                  <a:pt x="157" y="4"/>
                  <a:pt x="157" y="4"/>
                </a:cubicBezTo>
                <a:cubicBezTo>
                  <a:pt x="157" y="3"/>
                  <a:pt x="158" y="4"/>
                  <a:pt x="158" y="2"/>
                </a:cubicBezTo>
                <a:cubicBezTo>
                  <a:pt x="157" y="3"/>
                  <a:pt x="157" y="3"/>
                  <a:pt x="156" y="3"/>
                </a:cubicBezTo>
                <a:cubicBezTo>
                  <a:pt x="156" y="3"/>
                  <a:pt x="155" y="2"/>
                  <a:pt x="155" y="2"/>
                </a:cubicBezTo>
                <a:cubicBezTo>
                  <a:pt x="155" y="4"/>
                  <a:pt x="155" y="4"/>
                  <a:pt x="156" y="4"/>
                </a:cubicBezTo>
                <a:cubicBezTo>
                  <a:pt x="156" y="5"/>
                  <a:pt x="156" y="6"/>
                  <a:pt x="156" y="7"/>
                </a:cubicBezTo>
                <a:cubicBezTo>
                  <a:pt x="157" y="7"/>
                  <a:pt x="156" y="6"/>
                  <a:pt x="157" y="6"/>
                </a:cubicBezTo>
                <a:cubicBezTo>
                  <a:pt x="158" y="8"/>
                  <a:pt x="154" y="7"/>
                  <a:pt x="153" y="6"/>
                </a:cubicBezTo>
                <a:cubicBezTo>
                  <a:pt x="154" y="6"/>
                  <a:pt x="155" y="6"/>
                  <a:pt x="156" y="5"/>
                </a:cubicBezTo>
                <a:cubicBezTo>
                  <a:pt x="153" y="5"/>
                  <a:pt x="153" y="6"/>
                  <a:pt x="151" y="4"/>
                </a:cubicBezTo>
                <a:cubicBezTo>
                  <a:pt x="152" y="4"/>
                  <a:pt x="152" y="3"/>
                  <a:pt x="152" y="3"/>
                </a:cubicBezTo>
                <a:cubicBezTo>
                  <a:pt x="151" y="4"/>
                  <a:pt x="151" y="4"/>
                  <a:pt x="150" y="5"/>
                </a:cubicBezTo>
                <a:cubicBezTo>
                  <a:pt x="146" y="4"/>
                  <a:pt x="143" y="6"/>
                  <a:pt x="140" y="5"/>
                </a:cubicBezTo>
                <a:cubicBezTo>
                  <a:pt x="140" y="6"/>
                  <a:pt x="138" y="6"/>
                  <a:pt x="138" y="5"/>
                </a:cubicBezTo>
                <a:cubicBezTo>
                  <a:pt x="137" y="6"/>
                  <a:pt x="138" y="6"/>
                  <a:pt x="138" y="6"/>
                </a:cubicBezTo>
                <a:cubicBezTo>
                  <a:pt x="136" y="6"/>
                  <a:pt x="136" y="6"/>
                  <a:pt x="134" y="6"/>
                </a:cubicBezTo>
                <a:cubicBezTo>
                  <a:pt x="134" y="6"/>
                  <a:pt x="133" y="5"/>
                  <a:pt x="134" y="5"/>
                </a:cubicBezTo>
                <a:cubicBezTo>
                  <a:pt x="134" y="5"/>
                  <a:pt x="134" y="4"/>
                  <a:pt x="133" y="4"/>
                </a:cubicBezTo>
                <a:cubicBezTo>
                  <a:pt x="132" y="5"/>
                  <a:pt x="133" y="5"/>
                  <a:pt x="133" y="6"/>
                </a:cubicBezTo>
                <a:cubicBezTo>
                  <a:pt x="132" y="5"/>
                  <a:pt x="129" y="6"/>
                  <a:pt x="128" y="7"/>
                </a:cubicBezTo>
                <a:cubicBezTo>
                  <a:pt x="129" y="7"/>
                  <a:pt x="130" y="7"/>
                  <a:pt x="129" y="7"/>
                </a:cubicBezTo>
                <a:cubicBezTo>
                  <a:pt x="126" y="6"/>
                  <a:pt x="125" y="7"/>
                  <a:pt x="122" y="8"/>
                </a:cubicBezTo>
                <a:cubicBezTo>
                  <a:pt x="122" y="8"/>
                  <a:pt x="121" y="7"/>
                  <a:pt x="121" y="7"/>
                </a:cubicBezTo>
                <a:cubicBezTo>
                  <a:pt x="120" y="7"/>
                  <a:pt x="120" y="7"/>
                  <a:pt x="119" y="7"/>
                </a:cubicBezTo>
                <a:cubicBezTo>
                  <a:pt x="119" y="7"/>
                  <a:pt x="119" y="8"/>
                  <a:pt x="118" y="8"/>
                </a:cubicBezTo>
                <a:cubicBezTo>
                  <a:pt x="118" y="8"/>
                  <a:pt x="118" y="8"/>
                  <a:pt x="117" y="8"/>
                </a:cubicBezTo>
                <a:cubicBezTo>
                  <a:pt x="117" y="8"/>
                  <a:pt x="117" y="7"/>
                  <a:pt x="117" y="7"/>
                </a:cubicBezTo>
                <a:cubicBezTo>
                  <a:pt x="115" y="8"/>
                  <a:pt x="113" y="7"/>
                  <a:pt x="112" y="8"/>
                </a:cubicBezTo>
                <a:cubicBezTo>
                  <a:pt x="112" y="9"/>
                  <a:pt x="114" y="8"/>
                  <a:pt x="114" y="8"/>
                </a:cubicBezTo>
                <a:cubicBezTo>
                  <a:pt x="114" y="9"/>
                  <a:pt x="113" y="9"/>
                  <a:pt x="112" y="9"/>
                </a:cubicBezTo>
                <a:cubicBezTo>
                  <a:pt x="112" y="8"/>
                  <a:pt x="111" y="8"/>
                  <a:pt x="110" y="8"/>
                </a:cubicBezTo>
                <a:cubicBezTo>
                  <a:pt x="110" y="9"/>
                  <a:pt x="109" y="7"/>
                  <a:pt x="109" y="8"/>
                </a:cubicBezTo>
                <a:cubicBezTo>
                  <a:pt x="108" y="10"/>
                  <a:pt x="104" y="10"/>
                  <a:pt x="103" y="11"/>
                </a:cubicBezTo>
                <a:cubicBezTo>
                  <a:pt x="102" y="11"/>
                  <a:pt x="103" y="10"/>
                  <a:pt x="102" y="10"/>
                </a:cubicBezTo>
                <a:cubicBezTo>
                  <a:pt x="102" y="11"/>
                  <a:pt x="101" y="11"/>
                  <a:pt x="100" y="11"/>
                </a:cubicBezTo>
                <a:cubicBezTo>
                  <a:pt x="100" y="12"/>
                  <a:pt x="101" y="12"/>
                  <a:pt x="101" y="13"/>
                </a:cubicBezTo>
                <a:cubicBezTo>
                  <a:pt x="102" y="13"/>
                  <a:pt x="102" y="12"/>
                  <a:pt x="103" y="12"/>
                </a:cubicBezTo>
                <a:cubicBezTo>
                  <a:pt x="103" y="12"/>
                  <a:pt x="103" y="14"/>
                  <a:pt x="104" y="14"/>
                </a:cubicBezTo>
                <a:cubicBezTo>
                  <a:pt x="104" y="13"/>
                  <a:pt x="103" y="12"/>
                  <a:pt x="103" y="12"/>
                </a:cubicBezTo>
                <a:cubicBezTo>
                  <a:pt x="105" y="11"/>
                  <a:pt x="107" y="11"/>
                  <a:pt x="109" y="11"/>
                </a:cubicBezTo>
                <a:cubicBezTo>
                  <a:pt x="109" y="11"/>
                  <a:pt x="109" y="12"/>
                  <a:pt x="110" y="12"/>
                </a:cubicBezTo>
                <a:cubicBezTo>
                  <a:pt x="110" y="12"/>
                  <a:pt x="112" y="12"/>
                  <a:pt x="111" y="12"/>
                </a:cubicBezTo>
                <a:cubicBezTo>
                  <a:pt x="111" y="12"/>
                  <a:pt x="110" y="12"/>
                  <a:pt x="111" y="13"/>
                </a:cubicBezTo>
                <a:cubicBezTo>
                  <a:pt x="113" y="14"/>
                  <a:pt x="113" y="11"/>
                  <a:pt x="115" y="12"/>
                </a:cubicBezTo>
                <a:cubicBezTo>
                  <a:pt x="115" y="12"/>
                  <a:pt x="115" y="11"/>
                  <a:pt x="115" y="11"/>
                </a:cubicBezTo>
                <a:cubicBezTo>
                  <a:pt x="116" y="11"/>
                  <a:pt x="115" y="12"/>
                  <a:pt x="116" y="12"/>
                </a:cubicBezTo>
                <a:cubicBezTo>
                  <a:pt x="116" y="11"/>
                  <a:pt x="116" y="10"/>
                  <a:pt x="117" y="10"/>
                </a:cubicBezTo>
                <a:cubicBezTo>
                  <a:pt x="116" y="11"/>
                  <a:pt x="118" y="10"/>
                  <a:pt x="118" y="11"/>
                </a:cubicBezTo>
                <a:cubicBezTo>
                  <a:pt x="118" y="12"/>
                  <a:pt x="117" y="12"/>
                  <a:pt x="118" y="12"/>
                </a:cubicBezTo>
                <a:cubicBezTo>
                  <a:pt x="118" y="11"/>
                  <a:pt x="119" y="12"/>
                  <a:pt x="119" y="11"/>
                </a:cubicBezTo>
                <a:cubicBezTo>
                  <a:pt x="119" y="11"/>
                  <a:pt x="119" y="11"/>
                  <a:pt x="119" y="10"/>
                </a:cubicBezTo>
                <a:cubicBezTo>
                  <a:pt x="120" y="11"/>
                  <a:pt x="122" y="9"/>
                  <a:pt x="123" y="10"/>
                </a:cubicBezTo>
                <a:cubicBezTo>
                  <a:pt x="122" y="11"/>
                  <a:pt x="123" y="12"/>
                  <a:pt x="123" y="13"/>
                </a:cubicBezTo>
                <a:cubicBezTo>
                  <a:pt x="122" y="13"/>
                  <a:pt x="122" y="12"/>
                  <a:pt x="122" y="12"/>
                </a:cubicBezTo>
                <a:cubicBezTo>
                  <a:pt x="122" y="13"/>
                  <a:pt x="120" y="13"/>
                  <a:pt x="120" y="14"/>
                </a:cubicBezTo>
                <a:cubicBezTo>
                  <a:pt x="122" y="14"/>
                  <a:pt x="123" y="14"/>
                  <a:pt x="124" y="13"/>
                </a:cubicBezTo>
                <a:cubicBezTo>
                  <a:pt x="123" y="12"/>
                  <a:pt x="124" y="7"/>
                  <a:pt x="126" y="10"/>
                </a:cubicBezTo>
                <a:cubicBezTo>
                  <a:pt x="125" y="10"/>
                  <a:pt x="125" y="10"/>
                  <a:pt x="124" y="10"/>
                </a:cubicBezTo>
                <a:cubicBezTo>
                  <a:pt x="124" y="10"/>
                  <a:pt x="124" y="11"/>
                  <a:pt x="124" y="11"/>
                </a:cubicBezTo>
                <a:cubicBezTo>
                  <a:pt x="126" y="11"/>
                  <a:pt x="126" y="14"/>
                  <a:pt x="127" y="13"/>
                </a:cubicBezTo>
                <a:cubicBezTo>
                  <a:pt x="126" y="13"/>
                  <a:pt x="126" y="12"/>
                  <a:pt x="126" y="11"/>
                </a:cubicBezTo>
                <a:cubicBezTo>
                  <a:pt x="127" y="10"/>
                  <a:pt x="127" y="10"/>
                  <a:pt x="128" y="11"/>
                </a:cubicBezTo>
                <a:cubicBezTo>
                  <a:pt x="128" y="10"/>
                  <a:pt x="127" y="10"/>
                  <a:pt x="127" y="9"/>
                </a:cubicBezTo>
                <a:cubicBezTo>
                  <a:pt x="129" y="8"/>
                  <a:pt x="132" y="9"/>
                  <a:pt x="134" y="8"/>
                </a:cubicBezTo>
                <a:cubicBezTo>
                  <a:pt x="133" y="9"/>
                  <a:pt x="134" y="8"/>
                  <a:pt x="134" y="9"/>
                </a:cubicBezTo>
                <a:cubicBezTo>
                  <a:pt x="136" y="9"/>
                  <a:pt x="137" y="8"/>
                  <a:pt x="140" y="8"/>
                </a:cubicBezTo>
                <a:cubicBezTo>
                  <a:pt x="140" y="8"/>
                  <a:pt x="139" y="8"/>
                  <a:pt x="139" y="8"/>
                </a:cubicBezTo>
                <a:cubicBezTo>
                  <a:pt x="141" y="8"/>
                  <a:pt x="139" y="9"/>
                  <a:pt x="139" y="10"/>
                </a:cubicBezTo>
                <a:cubicBezTo>
                  <a:pt x="140" y="11"/>
                  <a:pt x="142" y="10"/>
                  <a:pt x="144" y="10"/>
                </a:cubicBezTo>
                <a:cubicBezTo>
                  <a:pt x="144" y="9"/>
                  <a:pt x="143" y="10"/>
                  <a:pt x="143" y="9"/>
                </a:cubicBezTo>
                <a:cubicBezTo>
                  <a:pt x="144" y="9"/>
                  <a:pt x="144" y="8"/>
                  <a:pt x="145" y="8"/>
                </a:cubicBezTo>
                <a:cubicBezTo>
                  <a:pt x="144" y="10"/>
                  <a:pt x="145" y="10"/>
                  <a:pt x="144" y="11"/>
                </a:cubicBezTo>
                <a:cubicBezTo>
                  <a:pt x="146" y="12"/>
                  <a:pt x="149" y="11"/>
                  <a:pt x="150" y="10"/>
                </a:cubicBezTo>
                <a:cubicBezTo>
                  <a:pt x="146" y="11"/>
                  <a:pt x="149" y="6"/>
                  <a:pt x="151" y="8"/>
                </a:cubicBezTo>
                <a:cubicBezTo>
                  <a:pt x="152" y="8"/>
                  <a:pt x="153" y="8"/>
                  <a:pt x="154" y="8"/>
                </a:cubicBezTo>
                <a:cubicBezTo>
                  <a:pt x="153" y="8"/>
                  <a:pt x="154" y="9"/>
                  <a:pt x="154" y="9"/>
                </a:cubicBezTo>
                <a:cubicBezTo>
                  <a:pt x="154" y="8"/>
                  <a:pt x="154" y="8"/>
                  <a:pt x="155" y="8"/>
                </a:cubicBezTo>
                <a:cubicBezTo>
                  <a:pt x="155" y="8"/>
                  <a:pt x="155" y="9"/>
                  <a:pt x="155" y="9"/>
                </a:cubicBezTo>
                <a:cubicBezTo>
                  <a:pt x="157" y="9"/>
                  <a:pt x="155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60" y="9"/>
                  <a:pt x="164" y="8"/>
                  <a:pt x="167" y="8"/>
                </a:cubicBezTo>
                <a:cubicBezTo>
                  <a:pt x="167" y="9"/>
                  <a:pt x="168" y="9"/>
                  <a:pt x="168" y="10"/>
                </a:cubicBezTo>
                <a:cubicBezTo>
                  <a:pt x="167" y="9"/>
                  <a:pt x="167" y="8"/>
                  <a:pt x="166" y="9"/>
                </a:cubicBezTo>
                <a:cubicBezTo>
                  <a:pt x="167" y="9"/>
                  <a:pt x="167" y="10"/>
                  <a:pt x="168" y="11"/>
                </a:cubicBezTo>
                <a:cubicBezTo>
                  <a:pt x="167" y="11"/>
                  <a:pt x="167" y="12"/>
                  <a:pt x="166" y="12"/>
                </a:cubicBezTo>
                <a:cubicBezTo>
                  <a:pt x="166" y="11"/>
                  <a:pt x="166" y="10"/>
                  <a:pt x="166" y="10"/>
                </a:cubicBezTo>
                <a:cubicBezTo>
                  <a:pt x="165" y="10"/>
                  <a:pt x="166" y="13"/>
                  <a:pt x="165" y="15"/>
                </a:cubicBezTo>
                <a:cubicBezTo>
                  <a:pt x="165" y="15"/>
                  <a:pt x="164" y="15"/>
                  <a:pt x="164" y="15"/>
                </a:cubicBezTo>
                <a:cubicBezTo>
                  <a:pt x="165" y="16"/>
                  <a:pt x="162" y="17"/>
                  <a:pt x="162" y="16"/>
                </a:cubicBezTo>
                <a:cubicBezTo>
                  <a:pt x="162" y="16"/>
                  <a:pt x="163" y="15"/>
                  <a:pt x="164" y="15"/>
                </a:cubicBezTo>
                <a:cubicBezTo>
                  <a:pt x="163" y="13"/>
                  <a:pt x="161" y="15"/>
                  <a:pt x="160" y="16"/>
                </a:cubicBezTo>
                <a:cubicBezTo>
                  <a:pt x="159" y="15"/>
                  <a:pt x="158" y="16"/>
                  <a:pt x="157" y="15"/>
                </a:cubicBezTo>
                <a:cubicBezTo>
                  <a:pt x="158" y="15"/>
                  <a:pt x="157" y="14"/>
                  <a:pt x="158" y="14"/>
                </a:cubicBezTo>
                <a:cubicBezTo>
                  <a:pt x="160" y="14"/>
                  <a:pt x="161" y="12"/>
                  <a:pt x="162" y="12"/>
                </a:cubicBezTo>
                <a:cubicBezTo>
                  <a:pt x="162" y="13"/>
                  <a:pt x="162" y="13"/>
                  <a:pt x="162" y="14"/>
                </a:cubicBezTo>
                <a:cubicBezTo>
                  <a:pt x="162" y="13"/>
                  <a:pt x="163" y="12"/>
                  <a:pt x="162" y="11"/>
                </a:cubicBezTo>
                <a:cubicBezTo>
                  <a:pt x="160" y="12"/>
                  <a:pt x="161" y="10"/>
                  <a:pt x="159" y="10"/>
                </a:cubicBezTo>
                <a:cubicBezTo>
                  <a:pt x="159" y="11"/>
                  <a:pt x="160" y="11"/>
                  <a:pt x="160" y="11"/>
                </a:cubicBezTo>
                <a:cubicBezTo>
                  <a:pt x="159" y="12"/>
                  <a:pt x="157" y="12"/>
                  <a:pt x="156" y="13"/>
                </a:cubicBezTo>
                <a:cubicBezTo>
                  <a:pt x="156" y="14"/>
                  <a:pt x="158" y="15"/>
                  <a:pt x="156" y="14"/>
                </a:cubicBezTo>
                <a:cubicBezTo>
                  <a:pt x="156" y="15"/>
                  <a:pt x="156" y="15"/>
                  <a:pt x="156" y="16"/>
                </a:cubicBezTo>
                <a:cubicBezTo>
                  <a:pt x="158" y="17"/>
                  <a:pt x="160" y="16"/>
                  <a:pt x="162" y="16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1" y="17"/>
                  <a:pt x="160" y="18"/>
                  <a:pt x="160" y="19"/>
                </a:cubicBezTo>
                <a:cubicBezTo>
                  <a:pt x="160" y="19"/>
                  <a:pt x="160" y="19"/>
                  <a:pt x="160" y="19"/>
                </a:cubicBezTo>
                <a:cubicBezTo>
                  <a:pt x="160" y="19"/>
                  <a:pt x="160" y="20"/>
                  <a:pt x="160" y="20"/>
                </a:cubicBezTo>
                <a:cubicBezTo>
                  <a:pt x="159" y="20"/>
                  <a:pt x="159" y="20"/>
                  <a:pt x="158" y="19"/>
                </a:cubicBezTo>
                <a:cubicBezTo>
                  <a:pt x="159" y="19"/>
                  <a:pt x="160" y="18"/>
                  <a:pt x="159" y="18"/>
                </a:cubicBezTo>
                <a:cubicBezTo>
                  <a:pt x="159" y="18"/>
                  <a:pt x="159" y="18"/>
                  <a:pt x="159" y="19"/>
                </a:cubicBezTo>
                <a:cubicBezTo>
                  <a:pt x="158" y="18"/>
                  <a:pt x="158" y="17"/>
                  <a:pt x="159" y="17"/>
                </a:cubicBezTo>
                <a:cubicBezTo>
                  <a:pt x="158" y="17"/>
                  <a:pt x="158" y="17"/>
                  <a:pt x="157" y="17"/>
                </a:cubicBezTo>
                <a:cubicBezTo>
                  <a:pt x="157" y="17"/>
                  <a:pt x="158" y="17"/>
                  <a:pt x="158" y="18"/>
                </a:cubicBezTo>
                <a:cubicBezTo>
                  <a:pt x="157" y="18"/>
                  <a:pt x="156" y="18"/>
                  <a:pt x="156" y="19"/>
                </a:cubicBezTo>
                <a:cubicBezTo>
                  <a:pt x="156" y="18"/>
                  <a:pt x="155" y="18"/>
                  <a:pt x="155" y="17"/>
                </a:cubicBezTo>
                <a:cubicBezTo>
                  <a:pt x="156" y="17"/>
                  <a:pt x="157" y="18"/>
                  <a:pt x="157" y="17"/>
                </a:cubicBezTo>
                <a:cubicBezTo>
                  <a:pt x="156" y="16"/>
                  <a:pt x="156" y="17"/>
                  <a:pt x="154" y="16"/>
                </a:cubicBezTo>
                <a:cubicBezTo>
                  <a:pt x="152" y="19"/>
                  <a:pt x="149" y="17"/>
                  <a:pt x="145" y="18"/>
                </a:cubicBezTo>
                <a:cubicBezTo>
                  <a:pt x="145" y="17"/>
                  <a:pt x="146" y="16"/>
                  <a:pt x="145" y="16"/>
                </a:cubicBezTo>
                <a:cubicBezTo>
                  <a:pt x="144" y="17"/>
                  <a:pt x="144" y="17"/>
                  <a:pt x="142" y="17"/>
                </a:cubicBezTo>
                <a:cubicBezTo>
                  <a:pt x="141" y="17"/>
                  <a:pt x="142" y="18"/>
                  <a:pt x="142" y="19"/>
                </a:cubicBezTo>
                <a:cubicBezTo>
                  <a:pt x="141" y="18"/>
                  <a:pt x="140" y="19"/>
                  <a:pt x="140" y="18"/>
                </a:cubicBezTo>
                <a:cubicBezTo>
                  <a:pt x="141" y="18"/>
                  <a:pt x="139" y="17"/>
                  <a:pt x="140" y="16"/>
                </a:cubicBezTo>
                <a:cubicBezTo>
                  <a:pt x="141" y="15"/>
                  <a:pt x="142" y="16"/>
                  <a:pt x="142" y="14"/>
                </a:cubicBezTo>
                <a:cubicBezTo>
                  <a:pt x="142" y="14"/>
                  <a:pt x="141" y="14"/>
                  <a:pt x="141" y="14"/>
                </a:cubicBezTo>
                <a:cubicBezTo>
                  <a:pt x="141" y="15"/>
                  <a:pt x="139" y="15"/>
                  <a:pt x="139" y="16"/>
                </a:cubicBezTo>
                <a:cubicBezTo>
                  <a:pt x="138" y="15"/>
                  <a:pt x="138" y="15"/>
                  <a:pt x="137" y="16"/>
                </a:cubicBezTo>
                <a:cubicBezTo>
                  <a:pt x="137" y="16"/>
                  <a:pt x="137" y="17"/>
                  <a:pt x="137" y="17"/>
                </a:cubicBezTo>
                <a:cubicBezTo>
                  <a:pt x="138" y="18"/>
                  <a:pt x="138" y="16"/>
                  <a:pt x="138" y="17"/>
                </a:cubicBezTo>
                <a:cubicBezTo>
                  <a:pt x="138" y="17"/>
                  <a:pt x="138" y="18"/>
                  <a:pt x="138" y="19"/>
                </a:cubicBezTo>
                <a:cubicBezTo>
                  <a:pt x="137" y="19"/>
                  <a:pt x="136" y="20"/>
                  <a:pt x="136" y="19"/>
                </a:cubicBezTo>
                <a:cubicBezTo>
                  <a:pt x="137" y="19"/>
                  <a:pt x="138" y="19"/>
                  <a:pt x="137" y="17"/>
                </a:cubicBezTo>
                <a:cubicBezTo>
                  <a:pt x="136" y="18"/>
                  <a:pt x="134" y="18"/>
                  <a:pt x="133" y="19"/>
                </a:cubicBezTo>
                <a:cubicBezTo>
                  <a:pt x="133" y="20"/>
                  <a:pt x="133" y="19"/>
                  <a:pt x="133" y="20"/>
                </a:cubicBezTo>
                <a:cubicBezTo>
                  <a:pt x="136" y="20"/>
                  <a:pt x="139" y="20"/>
                  <a:pt x="141" y="19"/>
                </a:cubicBezTo>
                <a:cubicBezTo>
                  <a:pt x="141" y="19"/>
                  <a:pt x="141" y="19"/>
                  <a:pt x="141" y="20"/>
                </a:cubicBezTo>
                <a:cubicBezTo>
                  <a:pt x="142" y="20"/>
                  <a:pt x="142" y="20"/>
                  <a:pt x="143" y="20"/>
                </a:cubicBezTo>
                <a:cubicBezTo>
                  <a:pt x="143" y="20"/>
                  <a:pt x="143" y="19"/>
                  <a:pt x="143" y="19"/>
                </a:cubicBezTo>
                <a:cubicBezTo>
                  <a:pt x="144" y="19"/>
                  <a:pt x="144" y="19"/>
                  <a:pt x="145" y="19"/>
                </a:cubicBezTo>
                <a:cubicBezTo>
                  <a:pt x="144" y="19"/>
                  <a:pt x="144" y="19"/>
                  <a:pt x="145" y="20"/>
                </a:cubicBezTo>
                <a:cubicBezTo>
                  <a:pt x="147" y="20"/>
                  <a:pt x="148" y="20"/>
                  <a:pt x="150" y="19"/>
                </a:cubicBezTo>
                <a:cubicBezTo>
                  <a:pt x="150" y="20"/>
                  <a:pt x="149" y="21"/>
                  <a:pt x="150" y="21"/>
                </a:cubicBezTo>
                <a:cubicBezTo>
                  <a:pt x="151" y="20"/>
                  <a:pt x="150" y="20"/>
                  <a:pt x="150" y="19"/>
                </a:cubicBezTo>
                <a:cubicBezTo>
                  <a:pt x="151" y="19"/>
                  <a:pt x="152" y="18"/>
                  <a:pt x="152" y="19"/>
                </a:cubicBezTo>
                <a:cubicBezTo>
                  <a:pt x="152" y="19"/>
                  <a:pt x="151" y="19"/>
                  <a:pt x="151" y="19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52" y="20"/>
                  <a:pt x="151" y="20"/>
                  <a:pt x="152" y="21"/>
                </a:cubicBezTo>
                <a:cubicBezTo>
                  <a:pt x="155" y="20"/>
                  <a:pt x="160" y="20"/>
                  <a:pt x="160" y="21"/>
                </a:cubicBezTo>
                <a:cubicBezTo>
                  <a:pt x="161" y="21"/>
                  <a:pt x="162" y="20"/>
                  <a:pt x="163" y="21"/>
                </a:cubicBezTo>
                <a:cubicBezTo>
                  <a:pt x="163" y="19"/>
                  <a:pt x="165" y="21"/>
                  <a:pt x="166" y="20"/>
                </a:cubicBezTo>
                <a:cubicBezTo>
                  <a:pt x="167" y="21"/>
                  <a:pt x="166" y="21"/>
                  <a:pt x="166" y="22"/>
                </a:cubicBezTo>
                <a:cubicBezTo>
                  <a:pt x="166" y="22"/>
                  <a:pt x="167" y="22"/>
                  <a:pt x="167" y="22"/>
                </a:cubicBezTo>
                <a:cubicBezTo>
                  <a:pt x="167" y="21"/>
                  <a:pt x="167" y="21"/>
                  <a:pt x="168" y="20"/>
                </a:cubicBezTo>
                <a:cubicBezTo>
                  <a:pt x="168" y="21"/>
                  <a:pt x="167" y="22"/>
                  <a:pt x="168" y="22"/>
                </a:cubicBezTo>
                <a:cubicBezTo>
                  <a:pt x="168" y="21"/>
                  <a:pt x="168" y="20"/>
                  <a:pt x="169" y="20"/>
                </a:cubicBezTo>
                <a:cubicBezTo>
                  <a:pt x="169" y="22"/>
                  <a:pt x="171" y="21"/>
                  <a:pt x="173" y="20"/>
                </a:cubicBezTo>
                <a:cubicBezTo>
                  <a:pt x="173" y="22"/>
                  <a:pt x="173" y="22"/>
                  <a:pt x="174" y="22"/>
                </a:cubicBezTo>
                <a:cubicBezTo>
                  <a:pt x="174" y="22"/>
                  <a:pt x="172" y="22"/>
                  <a:pt x="173" y="23"/>
                </a:cubicBezTo>
                <a:cubicBezTo>
                  <a:pt x="174" y="23"/>
                  <a:pt x="174" y="23"/>
                  <a:pt x="175" y="23"/>
                </a:cubicBezTo>
                <a:cubicBezTo>
                  <a:pt x="175" y="22"/>
                  <a:pt x="176" y="24"/>
                  <a:pt x="176" y="23"/>
                </a:cubicBezTo>
                <a:cubicBezTo>
                  <a:pt x="176" y="23"/>
                  <a:pt x="175" y="23"/>
                  <a:pt x="175" y="22"/>
                </a:cubicBezTo>
                <a:cubicBezTo>
                  <a:pt x="175" y="22"/>
                  <a:pt x="176" y="21"/>
                  <a:pt x="177" y="21"/>
                </a:cubicBezTo>
                <a:cubicBezTo>
                  <a:pt x="178" y="21"/>
                  <a:pt x="176" y="23"/>
                  <a:pt x="177" y="23"/>
                </a:cubicBezTo>
                <a:cubicBezTo>
                  <a:pt x="178" y="20"/>
                  <a:pt x="182" y="22"/>
                  <a:pt x="183" y="20"/>
                </a:cubicBezTo>
                <a:cubicBezTo>
                  <a:pt x="182" y="20"/>
                  <a:pt x="181" y="21"/>
                  <a:pt x="181" y="20"/>
                </a:cubicBezTo>
                <a:cubicBezTo>
                  <a:pt x="182" y="20"/>
                  <a:pt x="182" y="20"/>
                  <a:pt x="183" y="19"/>
                </a:cubicBezTo>
                <a:cubicBezTo>
                  <a:pt x="183" y="20"/>
                  <a:pt x="183" y="20"/>
                  <a:pt x="183" y="21"/>
                </a:cubicBezTo>
                <a:cubicBezTo>
                  <a:pt x="185" y="21"/>
                  <a:pt x="185" y="20"/>
                  <a:pt x="187" y="19"/>
                </a:cubicBezTo>
                <a:cubicBezTo>
                  <a:pt x="186" y="19"/>
                  <a:pt x="186" y="19"/>
                  <a:pt x="185" y="19"/>
                </a:cubicBezTo>
                <a:cubicBezTo>
                  <a:pt x="185" y="19"/>
                  <a:pt x="185" y="20"/>
                  <a:pt x="185" y="20"/>
                </a:cubicBezTo>
                <a:cubicBezTo>
                  <a:pt x="184" y="20"/>
                  <a:pt x="184" y="20"/>
                  <a:pt x="184" y="19"/>
                </a:cubicBezTo>
                <a:cubicBezTo>
                  <a:pt x="184" y="20"/>
                  <a:pt x="185" y="20"/>
                  <a:pt x="185" y="19"/>
                </a:cubicBezTo>
                <a:cubicBezTo>
                  <a:pt x="184" y="19"/>
                  <a:pt x="184" y="18"/>
                  <a:pt x="182" y="19"/>
                </a:cubicBezTo>
                <a:cubicBezTo>
                  <a:pt x="182" y="18"/>
                  <a:pt x="182" y="17"/>
                  <a:pt x="181" y="16"/>
                </a:cubicBezTo>
                <a:cubicBezTo>
                  <a:pt x="182" y="16"/>
                  <a:pt x="183" y="17"/>
                  <a:pt x="183" y="15"/>
                </a:cubicBezTo>
                <a:cubicBezTo>
                  <a:pt x="181" y="15"/>
                  <a:pt x="181" y="16"/>
                  <a:pt x="179" y="16"/>
                </a:cubicBezTo>
                <a:cubicBezTo>
                  <a:pt x="179" y="17"/>
                  <a:pt x="181" y="17"/>
                  <a:pt x="182" y="18"/>
                </a:cubicBezTo>
                <a:cubicBezTo>
                  <a:pt x="182" y="19"/>
                  <a:pt x="182" y="19"/>
                  <a:pt x="181" y="19"/>
                </a:cubicBezTo>
                <a:cubicBezTo>
                  <a:pt x="178" y="17"/>
                  <a:pt x="174" y="19"/>
                  <a:pt x="171" y="18"/>
                </a:cubicBezTo>
                <a:cubicBezTo>
                  <a:pt x="172" y="17"/>
                  <a:pt x="174" y="17"/>
                  <a:pt x="175" y="17"/>
                </a:cubicBezTo>
                <a:cubicBezTo>
                  <a:pt x="175" y="16"/>
                  <a:pt x="173" y="17"/>
                  <a:pt x="173" y="16"/>
                </a:cubicBezTo>
                <a:cubicBezTo>
                  <a:pt x="175" y="16"/>
                  <a:pt x="177" y="15"/>
                  <a:pt x="179" y="14"/>
                </a:cubicBezTo>
                <a:cubicBezTo>
                  <a:pt x="179" y="13"/>
                  <a:pt x="178" y="13"/>
                  <a:pt x="178" y="12"/>
                </a:cubicBezTo>
                <a:cubicBezTo>
                  <a:pt x="179" y="12"/>
                  <a:pt x="179" y="11"/>
                  <a:pt x="181" y="12"/>
                </a:cubicBezTo>
                <a:cubicBezTo>
                  <a:pt x="181" y="13"/>
                  <a:pt x="182" y="14"/>
                  <a:pt x="182" y="15"/>
                </a:cubicBezTo>
                <a:cubicBezTo>
                  <a:pt x="183" y="13"/>
                  <a:pt x="184" y="14"/>
                  <a:pt x="187" y="15"/>
                </a:cubicBezTo>
                <a:cubicBezTo>
                  <a:pt x="187" y="14"/>
                  <a:pt x="187" y="14"/>
                  <a:pt x="187" y="13"/>
                </a:cubicBezTo>
                <a:cubicBezTo>
                  <a:pt x="185" y="12"/>
                  <a:pt x="186" y="14"/>
                  <a:pt x="185" y="14"/>
                </a:cubicBezTo>
                <a:cubicBezTo>
                  <a:pt x="184" y="13"/>
                  <a:pt x="184" y="11"/>
                  <a:pt x="185" y="10"/>
                </a:cubicBezTo>
                <a:cubicBezTo>
                  <a:pt x="185" y="11"/>
                  <a:pt x="185" y="11"/>
                  <a:pt x="185" y="12"/>
                </a:cubicBezTo>
                <a:cubicBezTo>
                  <a:pt x="186" y="12"/>
                  <a:pt x="186" y="12"/>
                  <a:pt x="187" y="12"/>
                </a:cubicBezTo>
                <a:cubicBezTo>
                  <a:pt x="187" y="12"/>
                  <a:pt x="188" y="12"/>
                  <a:pt x="187" y="11"/>
                </a:cubicBezTo>
                <a:cubicBezTo>
                  <a:pt x="186" y="11"/>
                  <a:pt x="186" y="10"/>
                  <a:pt x="185" y="10"/>
                </a:cubicBezTo>
                <a:cubicBezTo>
                  <a:pt x="186" y="10"/>
                  <a:pt x="186" y="9"/>
                  <a:pt x="187" y="9"/>
                </a:cubicBezTo>
                <a:cubicBezTo>
                  <a:pt x="187" y="9"/>
                  <a:pt x="186" y="9"/>
                  <a:pt x="186" y="10"/>
                </a:cubicBezTo>
                <a:cubicBezTo>
                  <a:pt x="187" y="9"/>
                  <a:pt x="188" y="10"/>
                  <a:pt x="188" y="9"/>
                </a:cubicBezTo>
                <a:cubicBezTo>
                  <a:pt x="189" y="9"/>
                  <a:pt x="190" y="9"/>
                  <a:pt x="190" y="10"/>
                </a:cubicBezTo>
                <a:cubicBezTo>
                  <a:pt x="191" y="10"/>
                  <a:pt x="192" y="9"/>
                  <a:pt x="193" y="10"/>
                </a:cubicBezTo>
                <a:cubicBezTo>
                  <a:pt x="193" y="9"/>
                  <a:pt x="193" y="9"/>
                  <a:pt x="194" y="8"/>
                </a:cubicBezTo>
                <a:cubicBezTo>
                  <a:pt x="194" y="8"/>
                  <a:pt x="194" y="9"/>
                  <a:pt x="194" y="10"/>
                </a:cubicBezTo>
                <a:cubicBezTo>
                  <a:pt x="196" y="9"/>
                  <a:pt x="195" y="9"/>
                  <a:pt x="196" y="10"/>
                </a:cubicBezTo>
                <a:cubicBezTo>
                  <a:pt x="196" y="10"/>
                  <a:pt x="196" y="9"/>
                  <a:pt x="197" y="9"/>
                </a:cubicBezTo>
                <a:cubicBezTo>
                  <a:pt x="198" y="9"/>
                  <a:pt x="201" y="10"/>
                  <a:pt x="202" y="9"/>
                </a:cubicBezTo>
                <a:cubicBezTo>
                  <a:pt x="201" y="9"/>
                  <a:pt x="202" y="8"/>
                  <a:pt x="201" y="8"/>
                </a:cubicBezTo>
                <a:cubicBezTo>
                  <a:pt x="200" y="9"/>
                  <a:pt x="197" y="9"/>
                  <a:pt x="196" y="8"/>
                </a:cubicBezTo>
                <a:cubicBezTo>
                  <a:pt x="195" y="8"/>
                  <a:pt x="195" y="7"/>
                  <a:pt x="194" y="7"/>
                </a:cubicBezTo>
                <a:cubicBezTo>
                  <a:pt x="193" y="8"/>
                  <a:pt x="193" y="8"/>
                  <a:pt x="192" y="8"/>
                </a:cubicBezTo>
                <a:cubicBezTo>
                  <a:pt x="191" y="8"/>
                  <a:pt x="189" y="9"/>
                  <a:pt x="188" y="7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7" y="7"/>
                  <a:pt x="187" y="7"/>
                </a:cubicBezTo>
                <a:cubicBezTo>
                  <a:pt x="188" y="7"/>
                  <a:pt x="187" y="5"/>
                  <a:pt x="188" y="5"/>
                </a:cubicBezTo>
                <a:cubicBezTo>
                  <a:pt x="188" y="6"/>
                  <a:pt x="190" y="4"/>
                  <a:pt x="190" y="6"/>
                </a:cubicBezTo>
                <a:cubicBezTo>
                  <a:pt x="189" y="5"/>
                  <a:pt x="188" y="5"/>
                  <a:pt x="188" y="7"/>
                </a:cubicBezTo>
                <a:cubicBezTo>
                  <a:pt x="190" y="6"/>
                  <a:pt x="191" y="5"/>
                  <a:pt x="194" y="5"/>
                </a:cubicBezTo>
                <a:cubicBezTo>
                  <a:pt x="195" y="5"/>
                  <a:pt x="194" y="4"/>
                  <a:pt x="195" y="4"/>
                </a:cubicBezTo>
                <a:cubicBezTo>
                  <a:pt x="195" y="4"/>
                  <a:pt x="195" y="5"/>
                  <a:pt x="196" y="5"/>
                </a:cubicBezTo>
                <a:cubicBezTo>
                  <a:pt x="197" y="5"/>
                  <a:pt x="198" y="4"/>
                  <a:pt x="199" y="5"/>
                </a:cubicBezTo>
                <a:cubicBezTo>
                  <a:pt x="199" y="6"/>
                  <a:pt x="198" y="7"/>
                  <a:pt x="199" y="7"/>
                </a:cubicBezTo>
                <a:cubicBezTo>
                  <a:pt x="200" y="8"/>
                  <a:pt x="199" y="6"/>
                  <a:pt x="200" y="6"/>
                </a:cubicBezTo>
                <a:cubicBezTo>
                  <a:pt x="200" y="7"/>
                  <a:pt x="201" y="7"/>
                  <a:pt x="201" y="7"/>
                </a:cubicBezTo>
                <a:cubicBezTo>
                  <a:pt x="201" y="6"/>
                  <a:pt x="203" y="7"/>
                  <a:pt x="203" y="7"/>
                </a:cubicBezTo>
                <a:cubicBezTo>
                  <a:pt x="203" y="6"/>
                  <a:pt x="202" y="6"/>
                  <a:pt x="203" y="5"/>
                </a:cubicBezTo>
                <a:cubicBezTo>
                  <a:pt x="203" y="5"/>
                  <a:pt x="203" y="5"/>
                  <a:pt x="204" y="5"/>
                </a:cubicBezTo>
                <a:cubicBezTo>
                  <a:pt x="203" y="6"/>
                  <a:pt x="204" y="7"/>
                  <a:pt x="204" y="8"/>
                </a:cubicBezTo>
                <a:cubicBezTo>
                  <a:pt x="203" y="8"/>
                  <a:pt x="201" y="8"/>
                  <a:pt x="202" y="9"/>
                </a:cubicBezTo>
                <a:cubicBezTo>
                  <a:pt x="203" y="8"/>
                  <a:pt x="203" y="10"/>
                  <a:pt x="204" y="9"/>
                </a:cubicBezTo>
                <a:cubicBezTo>
                  <a:pt x="205" y="11"/>
                  <a:pt x="205" y="11"/>
                  <a:pt x="205" y="12"/>
                </a:cubicBezTo>
                <a:cubicBezTo>
                  <a:pt x="207" y="12"/>
                  <a:pt x="207" y="10"/>
                  <a:pt x="207" y="10"/>
                </a:cubicBezTo>
                <a:cubicBezTo>
                  <a:pt x="208" y="10"/>
                  <a:pt x="208" y="11"/>
                  <a:pt x="208" y="11"/>
                </a:cubicBezTo>
                <a:cubicBezTo>
                  <a:pt x="207" y="12"/>
                  <a:pt x="208" y="12"/>
                  <a:pt x="207" y="13"/>
                </a:cubicBezTo>
                <a:cubicBezTo>
                  <a:pt x="206" y="13"/>
                  <a:pt x="208" y="12"/>
                  <a:pt x="207" y="12"/>
                </a:cubicBezTo>
                <a:cubicBezTo>
                  <a:pt x="206" y="12"/>
                  <a:pt x="206" y="13"/>
                  <a:pt x="205" y="12"/>
                </a:cubicBezTo>
                <a:cubicBezTo>
                  <a:pt x="204" y="14"/>
                  <a:pt x="205" y="14"/>
                  <a:pt x="204" y="15"/>
                </a:cubicBezTo>
                <a:cubicBezTo>
                  <a:pt x="205" y="15"/>
                  <a:pt x="204" y="16"/>
                  <a:pt x="205" y="16"/>
                </a:cubicBezTo>
                <a:cubicBezTo>
                  <a:pt x="206" y="15"/>
                  <a:pt x="205" y="14"/>
                  <a:pt x="205" y="14"/>
                </a:cubicBezTo>
                <a:cubicBezTo>
                  <a:pt x="206" y="14"/>
                  <a:pt x="206" y="16"/>
                  <a:pt x="206" y="16"/>
                </a:cubicBezTo>
                <a:cubicBezTo>
                  <a:pt x="206" y="17"/>
                  <a:pt x="206" y="15"/>
                  <a:pt x="207" y="16"/>
                </a:cubicBezTo>
                <a:cubicBezTo>
                  <a:pt x="207" y="17"/>
                  <a:pt x="208" y="17"/>
                  <a:pt x="209" y="16"/>
                </a:cubicBezTo>
                <a:cubicBezTo>
                  <a:pt x="209" y="15"/>
                  <a:pt x="208" y="17"/>
                  <a:pt x="208" y="16"/>
                </a:cubicBezTo>
                <a:cubicBezTo>
                  <a:pt x="210" y="16"/>
                  <a:pt x="210" y="14"/>
                  <a:pt x="213" y="16"/>
                </a:cubicBezTo>
                <a:cubicBezTo>
                  <a:pt x="212" y="15"/>
                  <a:pt x="212" y="14"/>
                  <a:pt x="213" y="14"/>
                </a:cubicBezTo>
                <a:cubicBezTo>
                  <a:pt x="215" y="14"/>
                  <a:pt x="213" y="15"/>
                  <a:pt x="214" y="15"/>
                </a:cubicBezTo>
                <a:cubicBezTo>
                  <a:pt x="214" y="14"/>
                  <a:pt x="216" y="15"/>
                  <a:pt x="216" y="14"/>
                </a:cubicBezTo>
                <a:cubicBezTo>
                  <a:pt x="215" y="14"/>
                  <a:pt x="216" y="12"/>
                  <a:pt x="216" y="12"/>
                </a:cubicBezTo>
                <a:cubicBezTo>
                  <a:pt x="217" y="13"/>
                  <a:pt x="217" y="14"/>
                  <a:pt x="219" y="14"/>
                </a:cubicBezTo>
                <a:cubicBezTo>
                  <a:pt x="218" y="13"/>
                  <a:pt x="220" y="13"/>
                  <a:pt x="221" y="13"/>
                </a:cubicBezTo>
                <a:cubicBezTo>
                  <a:pt x="221" y="12"/>
                  <a:pt x="220" y="13"/>
                  <a:pt x="220" y="12"/>
                </a:cubicBezTo>
                <a:cubicBezTo>
                  <a:pt x="222" y="12"/>
                  <a:pt x="223" y="10"/>
                  <a:pt x="225" y="11"/>
                </a:cubicBezTo>
                <a:cubicBezTo>
                  <a:pt x="224" y="12"/>
                  <a:pt x="223" y="11"/>
                  <a:pt x="221" y="12"/>
                </a:cubicBezTo>
                <a:cubicBezTo>
                  <a:pt x="221" y="12"/>
                  <a:pt x="221" y="13"/>
                  <a:pt x="221" y="13"/>
                </a:cubicBezTo>
                <a:cubicBezTo>
                  <a:pt x="223" y="11"/>
                  <a:pt x="226" y="14"/>
                  <a:pt x="224" y="15"/>
                </a:cubicBezTo>
                <a:cubicBezTo>
                  <a:pt x="225" y="15"/>
                  <a:pt x="226" y="14"/>
                  <a:pt x="225" y="14"/>
                </a:cubicBezTo>
                <a:cubicBezTo>
                  <a:pt x="226" y="13"/>
                  <a:pt x="229" y="12"/>
                  <a:pt x="230" y="12"/>
                </a:cubicBezTo>
                <a:cubicBezTo>
                  <a:pt x="229" y="12"/>
                  <a:pt x="230" y="10"/>
                  <a:pt x="229" y="9"/>
                </a:cubicBezTo>
                <a:cubicBezTo>
                  <a:pt x="229" y="10"/>
                  <a:pt x="229" y="11"/>
                  <a:pt x="228" y="11"/>
                </a:cubicBezTo>
                <a:cubicBezTo>
                  <a:pt x="228" y="11"/>
                  <a:pt x="228" y="9"/>
                  <a:pt x="229" y="9"/>
                </a:cubicBezTo>
                <a:cubicBezTo>
                  <a:pt x="231" y="8"/>
                  <a:pt x="232" y="9"/>
                  <a:pt x="234" y="8"/>
                </a:cubicBezTo>
                <a:cubicBezTo>
                  <a:pt x="234" y="10"/>
                  <a:pt x="235" y="10"/>
                  <a:pt x="235" y="12"/>
                </a:cubicBezTo>
                <a:cubicBezTo>
                  <a:pt x="236" y="12"/>
                  <a:pt x="236" y="12"/>
                  <a:pt x="236" y="12"/>
                </a:cubicBezTo>
                <a:cubicBezTo>
                  <a:pt x="236" y="11"/>
                  <a:pt x="236" y="10"/>
                  <a:pt x="235" y="9"/>
                </a:cubicBezTo>
                <a:cubicBezTo>
                  <a:pt x="237" y="10"/>
                  <a:pt x="236" y="8"/>
                  <a:pt x="237" y="8"/>
                </a:cubicBezTo>
                <a:cubicBezTo>
                  <a:pt x="237" y="9"/>
                  <a:pt x="238" y="9"/>
                  <a:pt x="238" y="10"/>
                </a:cubicBezTo>
                <a:cubicBezTo>
                  <a:pt x="239" y="8"/>
                  <a:pt x="241" y="10"/>
                  <a:pt x="243" y="10"/>
                </a:cubicBezTo>
                <a:cubicBezTo>
                  <a:pt x="243" y="10"/>
                  <a:pt x="243" y="11"/>
                  <a:pt x="243" y="11"/>
                </a:cubicBezTo>
                <a:cubicBezTo>
                  <a:pt x="243" y="11"/>
                  <a:pt x="244" y="10"/>
                  <a:pt x="244" y="10"/>
                </a:cubicBezTo>
                <a:cubicBezTo>
                  <a:pt x="244" y="12"/>
                  <a:pt x="242" y="11"/>
                  <a:pt x="242" y="10"/>
                </a:cubicBezTo>
                <a:cubicBezTo>
                  <a:pt x="242" y="11"/>
                  <a:pt x="242" y="12"/>
                  <a:pt x="241" y="12"/>
                </a:cubicBezTo>
                <a:cubicBezTo>
                  <a:pt x="240" y="12"/>
                  <a:pt x="240" y="12"/>
                  <a:pt x="240" y="11"/>
                </a:cubicBezTo>
                <a:cubicBezTo>
                  <a:pt x="238" y="13"/>
                  <a:pt x="238" y="12"/>
                  <a:pt x="239" y="15"/>
                </a:cubicBezTo>
                <a:cubicBezTo>
                  <a:pt x="240" y="15"/>
                  <a:pt x="241" y="14"/>
                  <a:pt x="241" y="16"/>
                </a:cubicBezTo>
                <a:cubicBezTo>
                  <a:pt x="240" y="16"/>
                  <a:pt x="240" y="17"/>
                  <a:pt x="239" y="17"/>
                </a:cubicBezTo>
                <a:cubicBezTo>
                  <a:pt x="239" y="18"/>
                  <a:pt x="239" y="18"/>
                  <a:pt x="239" y="18"/>
                </a:cubicBezTo>
                <a:cubicBezTo>
                  <a:pt x="240" y="18"/>
                  <a:pt x="238" y="17"/>
                  <a:pt x="239" y="17"/>
                </a:cubicBezTo>
                <a:cubicBezTo>
                  <a:pt x="240" y="17"/>
                  <a:pt x="242" y="18"/>
                  <a:pt x="242" y="17"/>
                </a:cubicBezTo>
                <a:cubicBezTo>
                  <a:pt x="241" y="17"/>
                  <a:pt x="241" y="17"/>
                  <a:pt x="241" y="16"/>
                </a:cubicBezTo>
                <a:cubicBezTo>
                  <a:pt x="243" y="17"/>
                  <a:pt x="242" y="15"/>
                  <a:pt x="243" y="15"/>
                </a:cubicBezTo>
                <a:cubicBezTo>
                  <a:pt x="243" y="16"/>
                  <a:pt x="242" y="16"/>
                  <a:pt x="242" y="16"/>
                </a:cubicBezTo>
                <a:cubicBezTo>
                  <a:pt x="243" y="16"/>
                  <a:pt x="244" y="16"/>
                  <a:pt x="244" y="16"/>
                </a:cubicBezTo>
                <a:cubicBezTo>
                  <a:pt x="244" y="16"/>
                  <a:pt x="244" y="15"/>
                  <a:pt x="245" y="15"/>
                </a:cubicBezTo>
                <a:cubicBezTo>
                  <a:pt x="245" y="16"/>
                  <a:pt x="245" y="15"/>
                  <a:pt x="246" y="15"/>
                </a:cubicBezTo>
                <a:cubicBezTo>
                  <a:pt x="246" y="16"/>
                  <a:pt x="245" y="17"/>
                  <a:pt x="247" y="16"/>
                </a:cubicBezTo>
                <a:cubicBezTo>
                  <a:pt x="247" y="16"/>
                  <a:pt x="246" y="16"/>
                  <a:pt x="247" y="15"/>
                </a:cubicBezTo>
                <a:cubicBezTo>
                  <a:pt x="247" y="15"/>
                  <a:pt x="248" y="15"/>
                  <a:pt x="248" y="15"/>
                </a:cubicBezTo>
                <a:cubicBezTo>
                  <a:pt x="248" y="16"/>
                  <a:pt x="249" y="16"/>
                  <a:pt x="248" y="16"/>
                </a:cubicBezTo>
                <a:cubicBezTo>
                  <a:pt x="249" y="16"/>
                  <a:pt x="249" y="16"/>
                  <a:pt x="249" y="16"/>
                </a:cubicBezTo>
                <a:cubicBezTo>
                  <a:pt x="250" y="16"/>
                  <a:pt x="249" y="17"/>
                  <a:pt x="250" y="17"/>
                </a:cubicBezTo>
                <a:cubicBezTo>
                  <a:pt x="250" y="16"/>
                  <a:pt x="249" y="16"/>
                  <a:pt x="250" y="15"/>
                </a:cubicBezTo>
                <a:cubicBezTo>
                  <a:pt x="251" y="16"/>
                  <a:pt x="252" y="17"/>
                  <a:pt x="252" y="16"/>
                </a:cubicBezTo>
                <a:cubicBezTo>
                  <a:pt x="253" y="17"/>
                  <a:pt x="254" y="16"/>
                  <a:pt x="255" y="17"/>
                </a:cubicBezTo>
                <a:cubicBezTo>
                  <a:pt x="255" y="16"/>
                  <a:pt x="254" y="16"/>
                  <a:pt x="255" y="16"/>
                </a:cubicBezTo>
                <a:cubicBezTo>
                  <a:pt x="254" y="15"/>
                  <a:pt x="253" y="16"/>
                  <a:pt x="253" y="15"/>
                </a:cubicBezTo>
                <a:cubicBezTo>
                  <a:pt x="255" y="14"/>
                  <a:pt x="255" y="18"/>
                  <a:pt x="258" y="17"/>
                </a:cubicBezTo>
                <a:cubicBezTo>
                  <a:pt x="258" y="19"/>
                  <a:pt x="260" y="19"/>
                  <a:pt x="261" y="20"/>
                </a:cubicBezTo>
                <a:cubicBezTo>
                  <a:pt x="262" y="19"/>
                  <a:pt x="261" y="19"/>
                  <a:pt x="260" y="19"/>
                </a:cubicBezTo>
                <a:cubicBezTo>
                  <a:pt x="261" y="18"/>
                  <a:pt x="261" y="19"/>
                  <a:pt x="262" y="19"/>
                </a:cubicBezTo>
                <a:cubicBezTo>
                  <a:pt x="262" y="17"/>
                  <a:pt x="261" y="18"/>
                  <a:pt x="259" y="18"/>
                </a:cubicBezTo>
                <a:cubicBezTo>
                  <a:pt x="259" y="17"/>
                  <a:pt x="259" y="17"/>
                  <a:pt x="259" y="16"/>
                </a:cubicBezTo>
                <a:cubicBezTo>
                  <a:pt x="261" y="17"/>
                  <a:pt x="260" y="17"/>
                  <a:pt x="261" y="16"/>
                </a:cubicBezTo>
                <a:cubicBezTo>
                  <a:pt x="261" y="16"/>
                  <a:pt x="261" y="17"/>
                  <a:pt x="262" y="16"/>
                </a:cubicBezTo>
                <a:cubicBezTo>
                  <a:pt x="262" y="15"/>
                  <a:pt x="264" y="16"/>
                  <a:pt x="265" y="16"/>
                </a:cubicBezTo>
                <a:cubicBezTo>
                  <a:pt x="265" y="17"/>
                  <a:pt x="266" y="17"/>
                  <a:pt x="265" y="17"/>
                </a:cubicBezTo>
                <a:cubicBezTo>
                  <a:pt x="266" y="18"/>
                  <a:pt x="267" y="18"/>
                  <a:pt x="267" y="17"/>
                </a:cubicBezTo>
                <a:cubicBezTo>
                  <a:pt x="268" y="18"/>
                  <a:pt x="269" y="18"/>
                  <a:pt x="270" y="18"/>
                </a:cubicBezTo>
                <a:cubicBezTo>
                  <a:pt x="270" y="18"/>
                  <a:pt x="270" y="17"/>
                  <a:pt x="270" y="17"/>
                </a:cubicBezTo>
                <a:cubicBezTo>
                  <a:pt x="271" y="17"/>
                  <a:pt x="271" y="18"/>
                  <a:pt x="272" y="18"/>
                </a:cubicBezTo>
                <a:cubicBezTo>
                  <a:pt x="273" y="17"/>
                  <a:pt x="274" y="19"/>
                  <a:pt x="275" y="18"/>
                </a:cubicBezTo>
                <a:cubicBezTo>
                  <a:pt x="275" y="18"/>
                  <a:pt x="275" y="19"/>
                  <a:pt x="275" y="19"/>
                </a:cubicBezTo>
                <a:cubicBezTo>
                  <a:pt x="276" y="19"/>
                  <a:pt x="275" y="18"/>
                  <a:pt x="276" y="18"/>
                </a:cubicBezTo>
                <a:cubicBezTo>
                  <a:pt x="277" y="19"/>
                  <a:pt x="276" y="20"/>
                  <a:pt x="277" y="21"/>
                </a:cubicBezTo>
                <a:cubicBezTo>
                  <a:pt x="277" y="20"/>
                  <a:pt x="277" y="19"/>
                  <a:pt x="277" y="19"/>
                </a:cubicBezTo>
                <a:cubicBezTo>
                  <a:pt x="278" y="19"/>
                  <a:pt x="279" y="19"/>
                  <a:pt x="279" y="19"/>
                </a:cubicBezTo>
                <a:cubicBezTo>
                  <a:pt x="278" y="19"/>
                  <a:pt x="280" y="21"/>
                  <a:pt x="279" y="20"/>
                </a:cubicBezTo>
                <a:cubicBezTo>
                  <a:pt x="278" y="20"/>
                  <a:pt x="278" y="20"/>
                  <a:pt x="278" y="20"/>
                </a:cubicBezTo>
                <a:cubicBezTo>
                  <a:pt x="278" y="21"/>
                  <a:pt x="277" y="21"/>
                  <a:pt x="277" y="21"/>
                </a:cubicBezTo>
                <a:cubicBezTo>
                  <a:pt x="277" y="22"/>
                  <a:pt x="279" y="23"/>
                  <a:pt x="279" y="22"/>
                </a:cubicBezTo>
                <a:cubicBezTo>
                  <a:pt x="279" y="22"/>
                  <a:pt x="279" y="22"/>
                  <a:pt x="279" y="22"/>
                </a:cubicBezTo>
                <a:cubicBezTo>
                  <a:pt x="279" y="22"/>
                  <a:pt x="278" y="21"/>
                  <a:pt x="279" y="21"/>
                </a:cubicBezTo>
                <a:cubicBezTo>
                  <a:pt x="279" y="21"/>
                  <a:pt x="279" y="21"/>
                  <a:pt x="279" y="22"/>
                </a:cubicBezTo>
                <a:cubicBezTo>
                  <a:pt x="279" y="22"/>
                  <a:pt x="279" y="22"/>
                  <a:pt x="279" y="22"/>
                </a:cubicBezTo>
                <a:cubicBezTo>
                  <a:pt x="279" y="22"/>
                  <a:pt x="279" y="22"/>
                  <a:pt x="279" y="22"/>
                </a:cubicBezTo>
                <a:cubicBezTo>
                  <a:pt x="279" y="22"/>
                  <a:pt x="280" y="22"/>
                  <a:pt x="280" y="22"/>
                </a:cubicBezTo>
                <a:cubicBezTo>
                  <a:pt x="280" y="23"/>
                  <a:pt x="281" y="24"/>
                  <a:pt x="280" y="24"/>
                </a:cubicBezTo>
                <a:cubicBezTo>
                  <a:pt x="280" y="24"/>
                  <a:pt x="279" y="24"/>
                  <a:pt x="279" y="24"/>
                </a:cubicBezTo>
                <a:cubicBezTo>
                  <a:pt x="279" y="25"/>
                  <a:pt x="279" y="26"/>
                  <a:pt x="280" y="26"/>
                </a:cubicBezTo>
                <a:cubicBezTo>
                  <a:pt x="281" y="25"/>
                  <a:pt x="281" y="23"/>
                  <a:pt x="281" y="22"/>
                </a:cubicBezTo>
                <a:cubicBezTo>
                  <a:pt x="282" y="23"/>
                  <a:pt x="282" y="26"/>
                  <a:pt x="281" y="26"/>
                </a:cubicBezTo>
                <a:cubicBezTo>
                  <a:pt x="282" y="26"/>
                  <a:pt x="282" y="26"/>
                  <a:pt x="282" y="26"/>
                </a:cubicBezTo>
                <a:cubicBezTo>
                  <a:pt x="282" y="25"/>
                  <a:pt x="284" y="26"/>
                  <a:pt x="284" y="25"/>
                </a:cubicBezTo>
                <a:cubicBezTo>
                  <a:pt x="284" y="26"/>
                  <a:pt x="285" y="26"/>
                  <a:pt x="285" y="27"/>
                </a:cubicBezTo>
                <a:cubicBezTo>
                  <a:pt x="284" y="27"/>
                  <a:pt x="285" y="28"/>
                  <a:pt x="285" y="28"/>
                </a:cubicBezTo>
                <a:cubicBezTo>
                  <a:pt x="286" y="29"/>
                  <a:pt x="286" y="27"/>
                  <a:pt x="287" y="27"/>
                </a:cubicBezTo>
                <a:cubicBezTo>
                  <a:pt x="287" y="28"/>
                  <a:pt x="287" y="29"/>
                  <a:pt x="287" y="29"/>
                </a:cubicBezTo>
                <a:cubicBezTo>
                  <a:pt x="287" y="28"/>
                  <a:pt x="287" y="27"/>
                  <a:pt x="288" y="27"/>
                </a:cubicBezTo>
                <a:cubicBezTo>
                  <a:pt x="286" y="27"/>
                  <a:pt x="288" y="25"/>
                  <a:pt x="286" y="25"/>
                </a:cubicBezTo>
                <a:cubicBezTo>
                  <a:pt x="286" y="26"/>
                  <a:pt x="287" y="27"/>
                  <a:pt x="286" y="27"/>
                </a:cubicBezTo>
                <a:cubicBezTo>
                  <a:pt x="286" y="26"/>
                  <a:pt x="286" y="26"/>
                  <a:pt x="286" y="25"/>
                </a:cubicBezTo>
                <a:cubicBezTo>
                  <a:pt x="285" y="26"/>
                  <a:pt x="284" y="25"/>
                  <a:pt x="285" y="24"/>
                </a:cubicBezTo>
                <a:cubicBezTo>
                  <a:pt x="284" y="24"/>
                  <a:pt x="284" y="25"/>
                  <a:pt x="283" y="24"/>
                </a:cubicBezTo>
                <a:cubicBezTo>
                  <a:pt x="283" y="25"/>
                  <a:pt x="283" y="26"/>
                  <a:pt x="283" y="25"/>
                </a:cubicBezTo>
                <a:cubicBezTo>
                  <a:pt x="282" y="23"/>
                  <a:pt x="282" y="22"/>
                  <a:pt x="283" y="21"/>
                </a:cubicBezTo>
                <a:cubicBezTo>
                  <a:pt x="284" y="20"/>
                  <a:pt x="283" y="22"/>
                  <a:pt x="284" y="22"/>
                </a:cubicBezTo>
                <a:cubicBezTo>
                  <a:pt x="284" y="22"/>
                  <a:pt x="285" y="21"/>
                  <a:pt x="285" y="22"/>
                </a:cubicBezTo>
                <a:cubicBezTo>
                  <a:pt x="285" y="23"/>
                  <a:pt x="283" y="22"/>
                  <a:pt x="283" y="22"/>
                </a:cubicBezTo>
                <a:cubicBezTo>
                  <a:pt x="284" y="23"/>
                  <a:pt x="286" y="22"/>
                  <a:pt x="287" y="23"/>
                </a:cubicBezTo>
                <a:cubicBezTo>
                  <a:pt x="287" y="23"/>
                  <a:pt x="286" y="22"/>
                  <a:pt x="286" y="21"/>
                </a:cubicBezTo>
                <a:cubicBezTo>
                  <a:pt x="288" y="22"/>
                  <a:pt x="289" y="25"/>
                  <a:pt x="287" y="26"/>
                </a:cubicBezTo>
                <a:cubicBezTo>
                  <a:pt x="288" y="27"/>
                  <a:pt x="289" y="26"/>
                  <a:pt x="289" y="26"/>
                </a:cubicBezTo>
                <a:cubicBezTo>
                  <a:pt x="289" y="27"/>
                  <a:pt x="289" y="27"/>
                  <a:pt x="289" y="27"/>
                </a:cubicBezTo>
                <a:cubicBezTo>
                  <a:pt x="289" y="27"/>
                  <a:pt x="288" y="29"/>
                  <a:pt x="288" y="29"/>
                </a:cubicBezTo>
                <a:cubicBezTo>
                  <a:pt x="288" y="29"/>
                  <a:pt x="289" y="29"/>
                  <a:pt x="290" y="29"/>
                </a:cubicBezTo>
                <a:cubicBezTo>
                  <a:pt x="290" y="28"/>
                  <a:pt x="290" y="28"/>
                  <a:pt x="291" y="27"/>
                </a:cubicBezTo>
                <a:cubicBezTo>
                  <a:pt x="290" y="27"/>
                  <a:pt x="289" y="26"/>
                  <a:pt x="289" y="25"/>
                </a:cubicBezTo>
                <a:cubicBezTo>
                  <a:pt x="290" y="26"/>
                  <a:pt x="290" y="25"/>
                  <a:pt x="291" y="25"/>
                </a:cubicBezTo>
                <a:cubicBezTo>
                  <a:pt x="291" y="26"/>
                  <a:pt x="292" y="26"/>
                  <a:pt x="292" y="26"/>
                </a:cubicBezTo>
                <a:cubicBezTo>
                  <a:pt x="292" y="25"/>
                  <a:pt x="293" y="24"/>
                  <a:pt x="293" y="23"/>
                </a:cubicBezTo>
                <a:cubicBezTo>
                  <a:pt x="293" y="22"/>
                  <a:pt x="291" y="24"/>
                  <a:pt x="291" y="22"/>
                </a:cubicBezTo>
                <a:cubicBezTo>
                  <a:pt x="292" y="22"/>
                  <a:pt x="292" y="22"/>
                  <a:pt x="292" y="22"/>
                </a:cubicBezTo>
                <a:cubicBezTo>
                  <a:pt x="293" y="22"/>
                  <a:pt x="294" y="22"/>
                  <a:pt x="294" y="22"/>
                </a:cubicBezTo>
                <a:cubicBezTo>
                  <a:pt x="294" y="22"/>
                  <a:pt x="296" y="21"/>
                  <a:pt x="297" y="22"/>
                </a:cubicBezTo>
                <a:cubicBezTo>
                  <a:pt x="296" y="22"/>
                  <a:pt x="296" y="23"/>
                  <a:pt x="297" y="23"/>
                </a:cubicBezTo>
                <a:cubicBezTo>
                  <a:pt x="296" y="23"/>
                  <a:pt x="296" y="23"/>
                  <a:pt x="296" y="24"/>
                </a:cubicBezTo>
                <a:cubicBezTo>
                  <a:pt x="295" y="23"/>
                  <a:pt x="295" y="22"/>
                  <a:pt x="294" y="23"/>
                </a:cubicBezTo>
                <a:cubicBezTo>
                  <a:pt x="295" y="23"/>
                  <a:pt x="295" y="23"/>
                  <a:pt x="295" y="24"/>
                </a:cubicBezTo>
                <a:cubicBezTo>
                  <a:pt x="294" y="23"/>
                  <a:pt x="294" y="23"/>
                  <a:pt x="293" y="24"/>
                </a:cubicBezTo>
                <a:cubicBezTo>
                  <a:pt x="294" y="24"/>
                  <a:pt x="295" y="25"/>
                  <a:pt x="296" y="25"/>
                </a:cubicBezTo>
                <a:cubicBezTo>
                  <a:pt x="296" y="25"/>
                  <a:pt x="296" y="24"/>
                  <a:pt x="297" y="25"/>
                </a:cubicBezTo>
                <a:cubicBezTo>
                  <a:pt x="297" y="25"/>
                  <a:pt x="298" y="26"/>
                  <a:pt x="298" y="26"/>
                </a:cubicBezTo>
                <a:cubicBezTo>
                  <a:pt x="299" y="25"/>
                  <a:pt x="300" y="25"/>
                  <a:pt x="302" y="25"/>
                </a:cubicBezTo>
                <a:cubicBezTo>
                  <a:pt x="302" y="24"/>
                  <a:pt x="300" y="23"/>
                  <a:pt x="302" y="22"/>
                </a:cubicBezTo>
                <a:cubicBezTo>
                  <a:pt x="302" y="24"/>
                  <a:pt x="302" y="23"/>
                  <a:pt x="303" y="23"/>
                </a:cubicBezTo>
                <a:cubicBezTo>
                  <a:pt x="304" y="24"/>
                  <a:pt x="303" y="24"/>
                  <a:pt x="302" y="24"/>
                </a:cubicBezTo>
                <a:cubicBezTo>
                  <a:pt x="303" y="24"/>
                  <a:pt x="303" y="25"/>
                  <a:pt x="303" y="25"/>
                </a:cubicBezTo>
                <a:cubicBezTo>
                  <a:pt x="303" y="24"/>
                  <a:pt x="303" y="23"/>
                  <a:pt x="304" y="24"/>
                </a:cubicBezTo>
                <a:cubicBezTo>
                  <a:pt x="304" y="24"/>
                  <a:pt x="304" y="25"/>
                  <a:pt x="304" y="25"/>
                </a:cubicBezTo>
                <a:cubicBezTo>
                  <a:pt x="305" y="25"/>
                  <a:pt x="305" y="26"/>
                  <a:pt x="30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305" y="25"/>
                  <a:pt x="305" y="25"/>
                  <a:pt x="304" y="25"/>
                </a:cubicBezTo>
                <a:cubicBezTo>
                  <a:pt x="305" y="24"/>
                  <a:pt x="304" y="24"/>
                  <a:pt x="304" y="23"/>
                </a:cubicBezTo>
                <a:cubicBezTo>
                  <a:pt x="305" y="23"/>
                  <a:pt x="306" y="22"/>
                  <a:pt x="306" y="23"/>
                </a:cubicBezTo>
                <a:cubicBezTo>
                  <a:pt x="306" y="25"/>
                  <a:pt x="307" y="27"/>
                  <a:pt x="306" y="29"/>
                </a:cubicBezTo>
                <a:cubicBezTo>
                  <a:pt x="305" y="28"/>
                  <a:pt x="306" y="27"/>
                  <a:pt x="304" y="27"/>
                </a:cubicBezTo>
                <a:cubicBezTo>
                  <a:pt x="304" y="27"/>
                  <a:pt x="305" y="28"/>
                  <a:pt x="304" y="28"/>
                </a:cubicBezTo>
                <a:cubicBezTo>
                  <a:pt x="303" y="27"/>
                  <a:pt x="301" y="30"/>
                  <a:pt x="300" y="28"/>
                </a:cubicBezTo>
                <a:cubicBezTo>
                  <a:pt x="300" y="27"/>
                  <a:pt x="302" y="27"/>
                  <a:pt x="302" y="26"/>
                </a:cubicBezTo>
                <a:cubicBezTo>
                  <a:pt x="302" y="26"/>
                  <a:pt x="301" y="27"/>
                  <a:pt x="300" y="26"/>
                </a:cubicBezTo>
                <a:cubicBezTo>
                  <a:pt x="300" y="27"/>
                  <a:pt x="300" y="28"/>
                  <a:pt x="299" y="28"/>
                </a:cubicBezTo>
                <a:cubicBezTo>
                  <a:pt x="299" y="27"/>
                  <a:pt x="296" y="27"/>
                  <a:pt x="296" y="28"/>
                </a:cubicBezTo>
                <a:cubicBezTo>
                  <a:pt x="297" y="28"/>
                  <a:pt x="297" y="30"/>
                  <a:pt x="297" y="30"/>
                </a:cubicBezTo>
                <a:cubicBezTo>
                  <a:pt x="297" y="29"/>
                  <a:pt x="295" y="28"/>
                  <a:pt x="295" y="30"/>
                </a:cubicBezTo>
                <a:cubicBezTo>
                  <a:pt x="295" y="29"/>
                  <a:pt x="295" y="28"/>
                  <a:pt x="295" y="28"/>
                </a:cubicBezTo>
                <a:cubicBezTo>
                  <a:pt x="294" y="28"/>
                  <a:pt x="293" y="27"/>
                  <a:pt x="292" y="28"/>
                </a:cubicBezTo>
                <a:cubicBezTo>
                  <a:pt x="292" y="29"/>
                  <a:pt x="292" y="30"/>
                  <a:pt x="291" y="31"/>
                </a:cubicBezTo>
                <a:cubicBezTo>
                  <a:pt x="291" y="30"/>
                  <a:pt x="291" y="29"/>
                  <a:pt x="292" y="29"/>
                </a:cubicBezTo>
                <a:cubicBezTo>
                  <a:pt x="291" y="29"/>
                  <a:pt x="291" y="29"/>
                  <a:pt x="290" y="29"/>
                </a:cubicBezTo>
                <a:cubicBezTo>
                  <a:pt x="290" y="29"/>
                  <a:pt x="291" y="30"/>
                  <a:pt x="290" y="31"/>
                </a:cubicBezTo>
                <a:cubicBezTo>
                  <a:pt x="289" y="30"/>
                  <a:pt x="286" y="29"/>
                  <a:pt x="285" y="29"/>
                </a:cubicBezTo>
                <a:cubicBezTo>
                  <a:pt x="285" y="29"/>
                  <a:pt x="284" y="29"/>
                  <a:pt x="284" y="30"/>
                </a:cubicBezTo>
                <a:cubicBezTo>
                  <a:pt x="283" y="29"/>
                  <a:pt x="283" y="29"/>
                  <a:pt x="282" y="30"/>
                </a:cubicBezTo>
                <a:cubicBezTo>
                  <a:pt x="282" y="29"/>
                  <a:pt x="282" y="28"/>
                  <a:pt x="283" y="28"/>
                </a:cubicBezTo>
                <a:cubicBezTo>
                  <a:pt x="283" y="28"/>
                  <a:pt x="283" y="29"/>
                  <a:pt x="284" y="28"/>
                </a:cubicBezTo>
                <a:cubicBezTo>
                  <a:pt x="283" y="28"/>
                  <a:pt x="283" y="28"/>
                  <a:pt x="283" y="27"/>
                </a:cubicBezTo>
                <a:cubicBezTo>
                  <a:pt x="281" y="27"/>
                  <a:pt x="279" y="24"/>
                  <a:pt x="277" y="26"/>
                </a:cubicBezTo>
                <a:cubicBezTo>
                  <a:pt x="277" y="26"/>
                  <a:pt x="277" y="26"/>
                  <a:pt x="277" y="25"/>
                </a:cubicBezTo>
                <a:cubicBezTo>
                  <a:pt x="278" y="25"/>
                  <a:pt x="278" y="25"/>
                  <a:pt x="278" y="24"/>
                </a:cubicBezTo>
                <a:cubicBezTo>
                  <a:pt x="278" y="24"/>
                  <a:pt x="278" y="24"/>
                  <a:pt x="277" y="24"/>
                </a:cubicBezTo>
                <a:cubicBezTo>
                  <a:pt x="277" y="24"/>
                  <a:pt x="277" y="24"/>
                  <a:pt x="277" y="25"/>
                </a:cubicBezTo>
                <a:cubicBezTo>
                  <a:pt x="276" y="24"/>
                  <a:pt x="275" y="24"/>
                  <a:pt x="276" y="23"/>
                </a:cubicBezTo>
                <a:cubicBezTo>
                  <a:pt x="274" y="22"/>
                  <a:pt x="275" y="24"/>
                  <a:pt x="274" y="25"/>
                </a:cubicBezTo>
                <a:cubicBezTo>
                  <a:pt x="274" y="23"/>
                  <a:pt x="273" y="25"/>
                  <a:pt x="272" y="24"/>
                </a:cubicBezTo>
                <a:cubicBezTo>
                  <a:pt x="271" y="25"/>
                  <a:pt x="272" y="25"/>
                  <a:pt x="272" y="25"/>
                </a:cubicBezTo>
                <a:cubicBezTo>
                  <a:pt x="271" y="24"/>
                  <a:pt x="271" y="24"/>
                  <a:pt x="271" y="23"/>
                </a:cubicBezTo>
                <a:cubicBezTo>
                  <a:pt x="270" y="23"/>
                  <a:pt x="269" y="23"/>
                  <a:pt x="267" y="23"/>
                </a:cubicBezTo>
                <a:cubicBezTo>
                  <a:pt x="267" y="23"/>
                  <a:pt x="267" y="23"/>
                  <a:pt x="267" y="23"/>
                </a:cubicBezTo>
                <a:cubicBezTo>
                  <a:pt x="267" y="24"/>
                  <a:pt x="267" y="25"/>
                  <a:pt x="268" y="25"/>
                </a:cubicBezTo>
                <a:cubicBezTo>
                  <a:pt x="268" y="24"/>
                  <a:pt x="267" y="24"/>
                  <a:pt x="268" y="23"/>
                </a:cubicBezTo>
                <a:cubicBezTo>
                  <a:pt x="270" y="23"/>
                  <a:pt x="271" y="24"/>
                  <a:pt x="271" y="25"/>
                </a:cubicBezTo>
                <a:cubicBezTo>
                  <a:pt x="270" y="24"/>
                  <a:pt x="268" y="25"/>
                  <a:pt x="269" y="26"/>
                </a:cubicBezTo>
                <a:cubicBezTo>
                  <a:pt x="269" y="26"/>
                  <a:pt x="271" y="26"/>
                  <a:pt x="272" y="27"/>
                </a:cubicBezTo>
                <a:cubicBezTo>
                  <a:pt x="272" y="28"/>
                  <a:pt x="272" y="28"/>
                  <a:pt x="270" y="28"/>
                </a:cubicBezTo>
                <a:cubicBezTo>
                  <a:pt x="270" y="27"/>
                  <a:pt x="268" y="27"/>
                  <a:pt x="267" y="27"/>
                </a:cubicBezTo>
                <a:cubicBezTo>
                  <a:pt x="267" y="27"/>
                  <a:pt x="267" y="27"/>
                  <a:pt x="267" y="28"/>
                </a:cubicBezTo>
                <a:cubicBezTo>
                  <a:pt x="267" y="29"/>
                  <a:pt x="265" y="28"/>
                  <a:pt x="265" y="29"/>
                </a:cubicBezTo>
                <a:cubicBezTo>
                  <a:pt x="265" y="28"/>
                  <a:pt x="265" y="28"/>
                  <a:pt x="265" y="27"/>
                </a:cubicBezTo>
                <a:cubicBezTo>
                  <a:pt x="265" y="27"/>
                  <a:pt x="266" y="27"/>
                  <a:pt x="266" y="27"/>
                </a:cubicBezTo>
                <a:cubicBezTo>
                  <a:pt x="266" y="26"/>
                  <a:pt x="267" y="25"/>
                  <a:pt x="265" y="25"/>
                </a:cubicBezTo>
                <a:cubicBezTo>
                  <a:pt x="265" y="25"/>
                  <a:pt x="264" y="26"/>
                  <a:pt x="264" y="25"/>
                </a:cubicBezTo>
                <a:cubicBezTo>
                  <a:pt x="265" y="24"/>
                  <a:pt x="264" y="21"/>
                  <a:pt x="266" y="21"/>
                </a:cubicBezTo>
                <a:cubicBezTo>
                  <a:pt x="263" y="21"/>
                  <a:pt x="265" y="24"/>
                  <a:pt x="263" y="24"/>
                </a:cubicBezTo>
                <a:cubicBezTo>
                  <a:pt x="263" y="23"/>
                  <a:pt x="262" y="22"/>
                  <a:pt x="262" y="23"/>
                </a:cubicBezTo>
                <a:cubicBezTo>
                  <a:pt x="263" y="23"/>
                  <a:pt x="262" y="24"/>
                  <a:pt x="262" y="25"/>
                </a:cubicBezTo>
                <a:cubicBezTo>
                  <a:pt x="262" y="24"/>
                  <a:pt x="262" y="24"/>
                  <a:pt x="261" y="23"/>
                </a:cubicBezTo>
                <a:cubicBezTo>
                  <a:pt x="260" y="23"/>
                  <a:pt x="260" y="24"/>
                  <a:pt x="259" y="25"/>
                </a:cubicBezTo>
                <a:cubicBezTo>
                  <a:pt x="259" y="24"/>
                  <a:pt x="258" y="24"/>
                  <a:pt x="257" y="24"/>
                </a:cubicBezTo>
                <a:cubicBezTo>
                  <a:pt x="258" y="24"/>
                  <a:pt x="257" y="24"/>
                  <a:pt x="257" y="23"/>
                </a:cubicBezTo>
                <a:cubicBezTo>
                  <a:pt x="257" y="23"/>
                  <a:pt x="258" y="23"/>
                  <a:pt x="258" y="22"/>
                </a:cubicBezTo>
                <a:cubicBezTo>
                  <a:pt x="258" y="22"/>
                  <a:pt x="257" y="22"/>
                  <a:pt x="258" y="22"/>
                </a:cubicBezTo>
                <a:cubicBezTo>
                  <a:pt x="256" y="22"/>
                  <a:pt x="257" y="25"/>
                  <a:pt x="256" y="25"/>
                </a:cubicBezTo>
                <a:cubicBezTo>
                  <a:pt x="255" y="25"/>
                  <a:pt x="253" y="25"/>
                  <a:pt x="253" y="23"/>
                </a:cubicBezTo>
                <a:cubicBezTo>
                  <a:pt x="253" y="23"/>
                  <a:pt x="254" y="23"/>
                  <a:pt x="255" y="23"/>
                </a:cubicBezTo>
                <a:cubicBezTo>
                  <a:pt x="255" y="21"/>
                  <a:pt x="253" y="23"/>
                  <a:pt x="252" y="22"/>
                </a:cubicBezTo>
                <a:cubicBezTo>
                  <a:pt x="252" y="23"/>
                  <a:pt x="253" y="24"/>
                  <a:pt x="253" y="25"/>
                </a:cubicBezTo>
                <a:cubicBezTo>
                  <a:pt x="252" y="24"/>
                  <a:pt x="250" y="25"/>
                  <a:pt x="249" y="23"/>
                </a:cubicBezTo>
                <a:cubicBezTo>
                  <a:pt x="250" y="23"/>
                  <a:pt x="250" y="24"/>
                  <a:pt x="251" y="24"/>
                </a:cubicBezTo>
                <a:cubicBezTo>
                  <a:pt x="251" y="23"/>
                  <a:pt x="253" y="22"/>
                  <a:pt x="251" y="22"/>
                </a:cubicBezTo>
                <a:cubicBezTo>
                  <a:pt x="251" y="22"/>
                  <a:pt x="251" y="24"/>
                  <a:pt x="250" y="23"/>
                </a:cubicBezTo>
                <a:cubicBezTo>
                  <a:pt x="250" y="22"/>
                  <a:pt x="251" y="22"/>
                  <a:pt x="250" y="22"/>
                </a:cubicBezTo>
                <a:cubicBezTo>
                  <a:pt x="249" y="22"/>
                  <a:pt x="249" y="22"/>
                  <a:pt x="248" y="22"/>
                </a:cubicBezTo>
                <a:cubicBezTo>
                  <a:pt x="247" y="22"/>
                  <a:pt x="248" y="23"/>
                  <a:pt x="247" y="23"/>
                </a:cubicBezTo>
                <a:cubicBezTo>
                  <a:pt x="246" y="23"/>
                  <a:pt x="245" y="22"/>
                  <a:pt x="244" y="22"/>
                </a:cubicBezTo>
                <a:cubicBezTo>
                  <a:pt x="244" y="23"/>
                  <a:pt x="245" y="24"/>
                  <a:pt x="244" y="24"/>
                </a:cubicBezTo>
                <a:cubicBezTo>
                  <a:pt x="242" y="24"/>
                  <a:pt x="242" y="24"/>
                  <a:pt x="241" y="23"/>
                </a:cubicBezTo>
                <a:cubicBezTo>
                  <a:pt x="241" y="22"/>
                  <a:pt x="242" y="23"/>
                  <a:pt x="244" y="24"/>
                </a:cubicBezTo>
                <a:cubicBezTo>
                  <a:pt x="244" y="23"/>
                  <a:pt x="244" y="23"/>
                  <a:pt x="244" y="22"/>
                </a:cubicBezTo>
                <a:cubicBezTo>
                  <a:pt x="243" y="22"/>
                  <a:pt x="243" y="23"/>
                  <a:pt x="242" y="23"/>
                </a:cubicBezTo>
                <a:cubicBezTo>
                  <a:pt x="242" y="22"/>
                  <a:pt x="240" y="21"/>
                  <a:pt x="239" y="22"/>
                </a:cubicBezTo>
                <a:cubicBezTo>
                  <a:pt x="240" y="22"/>
                  <a:pt x="240" y="23"/>
                  <a:pt x="239" y="23"/>
                </a:cubicBezTo>
                <a:cubicBezTo>
                  <a:pt x="238" y="23"/>
                  <a:pt x="238" y="22"/>
                  <a:pt x="238" y="22"/>
                </a:cubicBezTo>
                <a:cubicBezTo>
                  <a:pt x="237" y="23"/>
                  <a:pt x="235" y="23"/>
                  <a:pt x="234" y="22"/>
                </a:cubicBezTo>
                <a:cubicBezTo>
                  <a:pt x="234" y="23"/>
                  <a:pt x="234" y="23"/>
                  <a:pt x="234" y="23"/>
                </a:cubicBezTo>
                <a:cubicBezTo>
                  <a:pt x="235" y="23"/>
                  <a:pt x="236" y="23"/>
                  <a:pt x="237" y="24"/>
                </a:cubicBezTo>
                <a:cubicBezTo>
                  <a:pt x="235" y="24"/>
                  <a:pt x="235" y="24"/>
                  <a:pt x="233" y="24"/>
                </a:cubicBezTo>
                <a:cubicBezTo>
                  <a:pt x="233" y="25"/>
                  <a:pt x="231" y="24"/>
                  <a:pt x="229" y="26"/>
                </a:cubicBezTo>
                <a:cubicBezTo>
                  <a:pt x="229" y="25"/>
                  <a:pt x="230" y="25"/>
                  <a:pt x="230" y="25"/>
                </a:cubicBezTo>
                <a:cubicBezTo>
                  <a:pt x="229" y="25"/>
                  <a:pt x="228" y="25"/>
                  <a:pt x="227" y="24"/>
                </a:cubicBezTo>
                <a:cubicBezTo>
                  <a:pt x="228" y="23"/>
                  <a:pt x="230" y="25"/>
                  <a:pt x="231" y="24"/>
                </a:cubicBezTo>
                <a:cubicBezTo>
                  <a:pt x="231" y="23"/>
                  <a:pt x="230" y="23"/>
                  <a:pt x="229" y="23"/>
                </a:cubicBezTo>
                <a:cubicBezTo>
                  <a:pt x="230" y="22"/>
                  <a:pt x="231" y="22"/>
                  <a:pt x="231" y="23"/>
                </a:cubicBezTo>
                <a:cubicBezTo>
                  <a:pt x="231" y="23"/>
                  <a:pt x="231" y="23"/>
                  <a:pt x="231" y="24"/>
                </a:cubicBezTo>
                <a:cubicBezTo>
                  <a:pt x="231" y="24"/>
                  <a:pt x="233" y="25"/>
                  <a:pt x="233" y="24"/>
                </a:cubicBezTo>
                <a:cubicBezTo>
                  <a:pt x="230" y="23"/>
                  <a:pt x="233" y="22"/>
                  <a:pt x="231" y="21"/>
                </a:cubicBezTo>
                <a:cubicBezTo>
                  <a:pt x="231" y="22"/>
                  <a:pt x="228" y="21"/>
                  <a:pt x="229" y="23"/>
                </a:cubicBezTo>
                <a:cubicBezTo>
                  <a:pt x="228" y="23"/>
                  <a:pt x="227" y="23"/>
                  <a:pt x="227" y="23"/>
                </a:cubicBezTo>
                <a:cubicBezTo>
                  <a:pt x="227" y="22"/>
                  <a:pt x="228" y="23"/>
                  <a:pt x="228" y="22"/>
                </a:cubicBezTo>
                <a:cubicBezTo>
                  <a:pt x="224" y="22"/>
                  <a:pt x="223" y="21"/>
                  <a:pt x="219" y="21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218" y="22"/>
                  <a:pt x="218" y="22"/>
                  <a:pt x="217" y="22"/>
                </a:cubicBezTo>
                <a:cubicBezTo>
                  <a:pt x="217" y="21"/>
                  <a:pt x="216" y="20"/>
                  <a:pt x="216" y="21"/>
                </a:cubicBezTo>
                <a:cubicBezTo>
                  <a:pt x="216" y="21"/>
                  <a:pt x="217" y="21"/>
                  <a:pt x="217" y="22"/>
                </a:cubicBezTo>
                <a:cubicBezTo>
                  <a:pt x="217" y="23"/>
                  <a:pt x="216" y="23"/>
                  <a:pt x="215" y="22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5" y="22"/>
                  <a:pt x="216" y="22"/>
                  <a:pt x="216" y="21"/>
                </a:cubicBezTo>
                <a:cubicBezTo>
                  <a:pt x="215" y="21"/>
                  <a:pt x="215" y="21"/>
                  <a:pt x="215" y="21"/>
                </a:cubicBezTo>
                <a:cubicBezTo>
                  <a:pt x="214" y="21"/>
                  <a:pt x="215" y="22"/>
                  <a:pt x="214" y="22"/>
                </a:cubicBezTo>
                <a:cubicBezTo>
                  <a:pt x="213" y="22"/>
                  <a:pt x="214" y="21"/>
                  <a:pt x="214" y="20"/>
                </a:cubicBezTo>
                <a:cubicBezTo>
                  <a:pt x="213" y="20"/>
                  <a:pt x="213" y="21"/>
                  <a:pt x="213" y="22"/>
                </a:cubicBezTo>
                <a:cubicBezTo>
                  <a:pt x="212" y="22"/>
                  <a:pt x="212" y="23"/>
                  <a:pt x="210" y="23"/>
                </a:cubicBezTo>
                <a:cubicBezTo>
                  <a:pt x="211" y="22"/>
                  <a:pt x="210" y="21"/>
                  <a:pt x="212" y="21"/>
                </a:cubicBezTo>
                <a:cubicBezTo>
                  <a:pt x="212" y="21"/>
                  <a:pt x="211" y="22"/>
                  <a:pt x="212" y="22"/>
                </a:cubicBezTo>
                <a:cubicBezTo>
                  <a:pt x="212" y="21"/>
                  <a:pt x="213" y="21"/>
                  <a:pt x="213" y="20"/>
                </a:cubicBezTo>
                <a:cubicBezTo>
                  <a:pt x="212" y="20"/>
                  <a:pt x="211" y="21"/>
                  <a:pt x="211" y="20"/>
                </a:cubicBezTo>
                <a:cubicBezTo>
                  <a:pt x="211" y="19"/>
                  <a:pt x="211" y="19"/>
                  <a:pt x="211" y="19"/>
                </a:cubicBezTo>
                <a:cubicBezTo>
                  <a:pt x="211" y="18"/>
                  <a:pt x="210" y="19"/>
                  <a:pt x="210" y="18"/>
                </a:cubicBezTo>
                <a:cubicBezTo>
                  <a:pt x="210" y="18"/>
                  <a:pt x="211" y="18"/>
                  <a:pt x="211" y="17"/>
                </a:cubicBezTo>
                <a:cubicBezTo>
                  <a:pt x="210" y="17"/>
                  <a:pt x="209" y="17"/>
                  <a:pt x="207" y="17"/>
                </a:cubicBezTo>
                <a:cubicBezTo>
                  <a:pt x="208" y="20"/>
                  <a:pt x="205" y="18"/>
                  <a:pt x="204" y="18"/>
                </a:cubicBezTo>
                <a:cubicBezTo>
                  <a:pt x="205" y="18"/>
                  <a:pt x="205" y="20"/>
                  <a:pt x="204" y="20"/>
                </a:cubicBezTo>
                <a:cubicBezTo>
                  <a:pt x="205" y="21"/>
                  <a:pt x="205" y="20"/>
                  <a:pt x="206" y="20"/>
                </a:cubicBezTo>
                <a:cubicBezTo>
                  <a:pt x="206" y="21"/>
                  <a:pt x="206" y="21"/>
                  <a:pt x="205" y="22"/>
                </a:cubicBezTo>
                <a:cubicBezTo>
                  <a:pt x="205" y="22"/>
                  <a:pt x="205" y="20"/>
                  <a:pt x="204" y="21"/>
                </a:cubicBezTo>
                <a:cubicBezTo>
                  <a:pt x="203" y="21"/>
                  <a:pt x="205" y="22"/>
                  <a:pt x="205" y="22"/>
                </a:cubicBezTo>
                <a:cubicBezTo>
                  <a:pt x="203" y="23"/>
                  <a:pt x="201" y="24"/>
                  <a:pt x="200" y="23"/>
                </a:cubicBezTo>
                <a:cubicBezTo>
                  <a:pt x="200" y="23"/>
                  <a:pt x="200" y="22"/>
                  <a:pt x="201" y="21"/>
                </a:cubicBezTo>
                <a:cubicBezTo>
                  <a:pt x="202" y="22"/>
                  <a:pt x="201" y="22"/>
                  <a:pt x="201" y="23"/>
                </a:cubicBezTo>
                <a:cubicBezTo>
                  <a:pt x="202" y="22"/>
                  <a:pt x="203" y="21"/>
                  <a:pt x="203" y="20"/>
                </a:cubicBezTo>
                <a:cubicBezTo>
                  <a:pt x="202" y="21"/>
                  <a:pt x="198" y="20"/>
                  <a:pt x="199" y="22"/>
                </a:cubicBezTo>
                <a:cubicBezTo>
                  <a:pt x="199" y="23"/>
                  <a:pt x="200" y="20"/>
                  <a:pt x="200" y="21"/>
                </a:cubicBezTo>
                <a:cubicBezTo>
                  <a:pt x="200" y="22"/>
                  <a:pt x="200" y="23"/>
                  <a:pt x="199" y="23"/>
                </a:cubicBezTo>
                <a:cubicBezTo>
                  <a:pt x="198" y="23"/>
                  <a:pt x="197" y="24"/>
                  <a:pt x="196" y="23"/>
                </a:cubicBezTo>
                <a:cubicBezTo>
                  <a:pt x="195" y="23"/>
                  <a:pt x="195" y="24"/>
                  <a:pt x="195" y="24"/>
                </a:cubicBezTo>
                <a:cubicBezTo>
                  <a:pt x="193" y="23"/>
                  <a:pt x="191" y="24"/>
                  <a:pt x="190" y="24"/>
                </a:cubicBezTo>
                <a:cubicBezTo>
                  <a:pt x="190" y="23"/>
                  <a:pt x="189" y="23"/>
                  <a:pt x="189" y="22"/>
                </a:cubicBezTo>
                <a:cubicBezTo>
                  <a:pt x="190" y="23"/>
                  <a:pt x="190" y="22"/>
                  <a:pt x="191" y="22"/>
                </a:cubicBezTo>
                <a:cubicBezTo>
                  <a:pt x="191" y="21"/>
                  <a:pt x="190" y="23"/>
                  <a:pt x="190" y="21"/>
                </a:cubicBezTo>
                <a:cubicBezTo>
                  <a:pt x="191" y="21"/>
                  <a:pt x="190" y="20"/>
                  <a:pt x="190" y="19"/>
                </a:cubicBezTo>
                <a:cubicBezTo>
                  <a:pt x="189" y="20"/>
                  <a:pt x="188" y="20"/>
                  <a:pt x="187" y="19"/>
                </a:cubicBezTo>
                <a:cubicBezTo>
                  <a:pt x="187" y="21"/>
                  <a:pt x="185" y="21"/>
                  <a:pt x="185" y="22"/>
                </a:cubicBezTo>
                <a:cubicBezTo>
                  <a:pt x="185" y="22"/>
                  <a:pt x="185" y="21"/>
                  <a:pt x="185" y="21"/>
                </a:cubicBezTo>
                <a:cubicBezTo>
                  <a:pt x="183" y="21"/>
                  <a:pt x="184" y="22"/>
                  <a:pt x="183" y="21"/>
                </a:cubicBezTo>
                <a:cubicBezTo>
                  <a:pt x="183" y="23"/>
                  <a:pt x="184" y="21"/>
                  <a:pt x="185" y="22"/>
                </a:cubicBezTo>
                <a:cubicBezTo>
                  <a:pt x="183" y="22"/>
                  <a:pt x="181" y="22"/>
                  <a:pt x="180" y="23"/>
                </a:cubicBezTo>
                <a:cubicBezTo>
                  <a:pt x="182" y="24"/>
                  <a:pt x="183" y="22"/>
                  <a:pt x="183" y="23"/>
                </a:cubicBezTo>
                <a:cubicBezTo>
                  <a:pt x="184" y="23"/>
                  <a:pt x="185" y="22"/>
                  <a:pt x="186" y="22"/>
                </a:cubicBezTo>
                <a:cubicBezTo>
                  <a:pt x="186" y="23"/>
                  <a:pt x="186" y="23"/>
                  <a:pt x="186" y="24"/>
                </a:cubicBezTo>
                <a:cubicBezTo>
                  <a:pt x="180" y="25"/>
                  <a:pt x="175" y="24"/>
                  <a:pt x="171" y="24"/>
                </a:cubicBezTo>
                <a:cubicBezTo>
                  <a:pt x="172" y="24"/>
                  <a:pt x="172" y="23"/>
                  <a:pt x="172" y="23"/>
                </a:cubicBezTo>
                <a:cubicBezTo>
                  <a:pt x="171" y="23"/>
                  <a:pt x="170" y="22"/>
                  <a:pt x="169" y="23"/>
                </a:cubicBezTo>
                <a:cubicBezTo>
                  <a:pt x="170" y="23"/>
                  <a:pt x="171" y="24"/>
                  <a:pt x="170" y="24"/>
                </a:cubicBezTo>
                <a:cubicBezTo>
                  <a:pt x="168" y="25"/>
                  <a:pt x="168" y="24"/>
                  <a:pt x="165" y="24"/>
                </a:cubicBezTo>
                <a:cubicBezTo>
                  <a:pt x="165" y="24"/>
                  <a:pt x="166" y="23"/>
                  <a:pt x="166" y="23"/>
                </a:cubicBezTo>
                <a:cubicBezTo>
                  <a:pt x="166" y="24"/>
                  <a:pt x="168" y="24"/>
                  <a:pt x="168" y="23"/>
                </a:cubicBezTo>
                <a:cubicBezTo>
                  <a:pt x="167" y="22"/>
                  <a:pt x="165" y="22"/>
                  <a:pt x="165" y="22"/>
                </a:cubicBezTo>
                <a:cubicBezTo>
                  <a:pt x="166" y="23"/>
                  <a:pt x="165" y="24"/>
                  <a:pt x="164" y="24"/>
                </a:cubicBezTo>
                <a:cubicBezTo>
                  <a:pt x="163" y="23"/>
                  <a:pt x="162" y="24"/>
                  <a:pt x="163" y="22"/>
                </a:cubicBezTo>
                <a:cubicBezTo>
                  <a:pt x="162" y="22"/>
                  <a:pt x="162" y="22"/>
                  <a:pt x="161" y="22"/>
                </a:cubicBezTo>
                <a:cubicBezTo>
                  <a:pt x="162" y="24"/>
                  <a:pt x="158" y="23"/>
                  <a:pt x="157" y="24"/>
                </a:cubicBezTo>
                <a:cubicBezTo>
                  <a:pt x="157" y="24"/>
                  <a:pt x="157" y="23"/>
                  <a:pt x="156" y="23"/>
                </a:cubicBezTo>
                <a:cubicBezTo>
                  <a:pt x="156" y="24"/>
                  <a:pt x="154" y="23"/>
                  <a:pt x="153" y="24"/>
                </a:cubicBezTo>
                <a:cubicBezTo>
                  <a:pt x="153" y="23"/>
                  <a:pt x="152" y="24"/>
                  <a:pt x="152" y="23"/>
                </a:cubicBezTo>
                <a:cubicBezTo>
                  <a:pt x="152" y="22"/>
                  <a:pt x="152" y="22"/>
                  <a:pt x="152" y="21"/>
                </a:cubicBezTo>
                <a:cubicBezTo>
                  <a:pt x="152" y="21"/>
                  <a:pt x="151" y="21"/>
                  <a:pt x="151" y="21"/>
                </a:cubicBezTo>
                <a:cubicBezTo>
                  <a:pt x="151" y="22"/>
                  <a:pt x="150" y="22"/>
                  <a:pt x="150" y="23"/>
                </a:cubicBezTo>
                <a:cubicBezTo>
                  <a:pt x="150" y="23"/>
                  <a:pt x="151" y="22"/>
                  <a:pt x="152" y="23"/>
                </a:cubicBezTo>
                <a:cubicBezTo>
                  <a:pt x="150" y="25"/>
                  <a:pt x="145" y="23"/>
                  <a:pt x="148" y="24"/>
                </a:cubicBezTo>
                <a:cubicBezTo>
                  <a:pt x="148" y="25"/>
                  <a:pt x="146" y="25"/>
                  <a:pt x="145" y="24"/>
                </a:cubicBezTo>
                <a:cubicBezTo>
                  <a:pt x="146" y="23"/>
                  <a:pt x="148" y="22"/>
                  <a:pt x="149" y="23"/>
                </a:cubicBezTo>
                <a:cubicBezTo>
                  <a:pt x="150" y="23"/>
                  <a:pt x="149" y="23"/>
                  <a:pt x="149" y="22"/>
                </a:cubicBezTo>
                <a:cubicBezTo>
                  <a:pt x="147" y="22"/>
                  <a:pt x="146" y="23"/>
                  <a:pt x="144" y="24"/>
                </a:cubicBezTo>
                <a:cubicBezTo>
                  <a:pt x="144" y="24"/>
                  <a:pt x="145" y="24"/>
                  <a:pt x="145" y="25"/>
                </a:cubicBezTo>
                <a:cubicBezTo>
                  <a:pt x="144" y="25"/>
                  <a:pt x="143" y="24"/>
                  <a:pt x="143" y="25"/>
                </a:cubicBezTo>
                <a:cubicBezTo>
                  <a:pt x="142" y="25"/>
                  <a:pt x="141" y="23"/>
                  <a:pt x="142" y="23"/>
                </a:cubicBezTo>
                <a:cubicBezTo>
                  <a:pt x="143" y="23"/>
                  <a:pt x="141" y="24"/>
                  <a:pt x="143" y="25"/>
                </a:cubicBezTo>
                <a:cubicBezTo>
                  <a:pt x="144" y="24"/>
                  <a:pt x="143" y="23"/>
                  <a:pt x="143" y="22"/>
                </a:cubicBezTo>
                <a:cubicBezTo>
                  <a:pt x="141" y="22"/>
                  <a:pt x="138" y="23"/>
                  <a:pt x="136" y="22"/>
                </a:cubicBezTo>
                <a:cubicBezTo>
                  <a:pt x="134" y="23"/>
                  <a:pt x="133" y="22"/>
                  <a:pt x="131" y="23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0" y="21"/>
                  <a:pt x="130" y="23"/>
                  <a:pt x="130" y="23"/>
                </a:cubicBezTo>
                <a:cubicBezTo>
                  <a:pt x="132" y="24"/>
                  <a:pt x="135" y="25"/>
                  <a:pt x="137" y="24"/>
                </a:cubicBezTo>
                <a:cubicBezTo>
                  <a:pt x="136" y="24"/>
                  <a:pt x="135" y="24"/>
                  <a:pt x="135" y="23"/>
                </a:cubicBezTo>
                <a:cubicBezTo>
                  <a:pt x="136" y="23"/>
                  <a:pt x="136" y="23"/>
                  <a:pt x="137" y="23"/>
                </a:cubicBezTo>
                <a:cubicBezTo>
                  <a:pt x="137" y="23"/>
                  <a:pt x="137" y="25"/>
                  <a:pt x="137" y="25"/>
                </a:cubicBezTo>
                <a:cubicBezTo>
                  <a:pt x="136" y="26"/>
                  <a:pt x="135" y="25"/>
                  <a:pt x="135" y="25"/>
                </a:cubicBezTo>
                <a:cubicBezTo>
                  <a:pt x="135" y="25"/>
                  <a:pt x="135" y="26"/>
                  <a:pt x="135" y="26"/>
                </a:cubicBezTo>
                <a:cubicBezTo>
                  <a:pt x="134" y="27"/>
                  <a:pt x="131" y="26"/>
                  <a:pt x="131" y="28"/>
                </a:cubicBezTo>
                <a:cubicBezTo>
                  <a:pt x="132" y="28"/>
                  <a:pt x="132" y="29"/>
                  <a:pt x="131" y="29"/>
                </a:cubicBezTo>
                <a:cubicBezTo>
                  <a:pt x="129" y="28"/>
                  <a:pt x="127" y="31"/>
                  <a:pt x="126" y="29"/>
                </a:cubicBezTo>
                <a:cubicBezTo>
                  <a:pt x="124" y="31"/>
                  <a:pt x="122" y="30"/>
                  <a:pt x="120" y="30"/>
                </a:cubicBezTo>
                <a:cubicBezTo>
                  <a:pt x="121" y="29"/>
                  <a:pt x="121" y="29"/>
                  <a:pt x="122" y="29"/>
                </a:cubicBezTo>
                <a:cubicBezTo>
                  <a:pt x="122" y="30"/>
                  <a:pt x="123" y="30"/>
                  <a:pt x="123" y="30"/>
                </a:cubicBezTo>
                <a:cubicBezTo>
                  <a:pt x="123" y="28"/>
                  <a:pt x="127" y="29"/>
                  <a:pt x="129" y="28"/>
                </a:cubicBezTo>
                <a:cubicBezTo>
                  <a:pt x="129" y="27"/>
                  <a:pt x="128" y="27"/>
                  <a:pt x="129" y="27"/>
                </a:cubicBezTo>
                <a:cubicBezTo>
                  <a:pt x="128" y="27"/>
                  <a:pt x="127" y="27"/>
                  <a:pt x="126" y="27"/>
                </a:cubicBezTo>
                <a:cubicBezTo>
                  <a:pt x="127" y="29"/>
                  <a:pt x="125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2" y="29"/>
                  <a:pt x="119" y="27"/>
                  <a:pt x="117" y="28"/>
                </a:cubicBezTo>
                <a:cubicBezTo>
                  <a:pt x="117" y="29"/>
                  <a:pt x="119" y="27"/>
                  <a:pt x="119" y="29"/>
                </a:cubicBezTo>
                <a:cubicBezTo>
                  <a:pt x="118" y="29"/>
                  <a:pt x="117" y="29"/>
                  <a:pt x="116" y="28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9"/>
                  <a:pt x="111" y="29"/>
                  <a:pt x="109" y="29"/>
                </a:cubicBezTo>
                <a:cubicBezTo>
                  <a:pt x="110" y="29"/>
                  <a:pt x="110" y="29"/>
                  <a:pt x="110" y="30"/>
                </a:cubicBezTo>
                <a:cubicBezTo>
                  <a:pt x="108" y="29"/>
                  <a:pt x="109" y="31"/>
                  <a:pt x="107" y="31"/>
                </a:cubicBezTo>
                <a:cubicBezTo>
                  <a:pt x="107" y="31"/>
                  <a:pt x="107" y="32"/>
                  <a:pt x="107" y="33"/>
                </a:cubicBezTo>
                <a:cubicBezTo>
                  <a:pt x="108" y="33"/>
                  <a:pt x="108" y="32"/>
                  <a:pt x="108" y="32"/>
                </a:cubicBezTo>
                <a:cubicBezTo>
                  <a:pt x="109" y="31"/>
                  <a:pt x="110" y="33"/>
                  <a:pt x="111" y="32"/>
                </a:cubicBezTo>
                <a:cubicBezTo>
                  <a:pt x="110" y="32"/>
                  <a:pt x="110" y="32"/>
                  <a:pt x="110" y="31"/>
                </a:cubicBezTo>
                <a:cubicBezTo>
                  <a:pt x="112" y="32"/>
                  <a:pt x="112" y="31"/>
                  <a:pt x="113" y="31"/>
                </a:cubicBezTo>
                <a:cubicBezTo>
                  <a:pt x="112" y="32"/>
                  <a:pt x="113" y="33"/>
                  <a:pt x="112" y="33"/>
                </a:cubicBezTo>
                <a:cubicBezTo>
                  <a:pt x="113" y="33"/>
                  <a:pt x="113" y="34"/>
                  <a:pt x="114" y="34"/>
                </a:cubicBezTo>
                <a:cubicBezTo>
                  <a:pt x="115" y="33"/>
                  <a:pt x="117" y="35"/>
                  <a:pt x="118" y="33"/>
                </a:cubicBezTo>
                <a:cubicBezTo>
                  <a:pt x="118" y="34"/>
                  <a:pt x="118" y="34"/>
                  <a:pt x="119" y="34"/>
                </a:cubicBezTo>
                <a:cubicBezTo>
                  <a:pt x="119" y="33"/>
                  <a:pt x="120" y="34"/>
                  <a:pt x="121" y="34"/>
                </a:cubicBezTo>
                <a:cubicBezTo>
                  <a:pt x="119" y="34"/>
                  <a:pt x="118" y="36"/>
                  <a:pt x="116" y="35"/>
                </a:cubicBezTo>
                <a:cubicBezTo>
                  <a:pt x="116" y="36"/>
                  <a:pt x="117" y="36"/>
                  <a:pt x="117" y="36"/>
                </a:cubicBezTo>
                <a:cubicBezTo>
                  <a:pt x="116" y="37"/>
                  <a:pt x="116" y="36"/>
                  <a:pt x="116" y="37"/>
                </a:cubicBezTo>
                <a:cubicBezTo>
                  <a:pt x="116" y="37"/>
                  <a:pt x="117" y="37"/>
                  <a:pt x="117" y="38"/>
                </a:cubicBezTo>
                <a:cubicBezTo>
                  <a:pt x="116" y="38"/>
                  <a:pt x="116" y="38"/>
                  <a:pt x="115" y="38"/>
                </a:cubicBezTo>
                <a:cubicBezTo>
                  <a:pt x="115" y="36"/>
                  <a:pt x="115" y="36"/>
                  <a:pt x="116" y="34"/>
                </a:cubicBezTo>
                <a:cubicBezTo>
                  <a:pt x="115" y="34"/>
                  <a:pt x="115" y="34"/>
                  <a:pt x="114" y="34"/>
                </a:cubicBezTo>
                <a:cubicBezTo>
                  <a:pt x="114" y="35"/>
                  <a:pt x="114" y="36"/>
                  <a:pt x="114" y="37"/>
                </a:cubicBezTo>
                <a:cubicBezTo>
                  <a:pt x="112" y="37"/>
                  <a:pt x="114" y="36"/>
                  <a:pt x="113" y="36"/>
                </a:cubicBezTo>
                <a:cubicBezTo>
                  <a:pt x="113" y="36"/>
                  <a:pt x="112" y="36"/>
                  <a:pt x="112" y="36"/>
                </a:cubicBezTo>
                <a:cubicBezTo>
                  <a:pt x="112" y="36"/>
                  <a:pt x="113" y="36"/>
                  <a:pt x="113" y="37"/>
                </a:cubicBezTo>
                <a:cubicBezTo>
                  <a:pt x="113" y="37"/>
                  <a:pt x="113" y="38"/>
                  <a:pt x="113" y="38"/>
                </a:cubicBezTo>
                <a:cubicBezTo>
                  <a:pt x="112" y="37"/>
                  <a:pt x="111" y="37"/>
                  <a:pt x="111" y="36"/>
                </a:cubicBezTo>
                <a:cubicBezTo>
                  <a:pt x="110" y="36"/>
                  <a:pt x="110" y="37"/>
                  <a:pt x="109" y="36"/>
                </a:cubicBezTo>
                <a:cubicBezTo>
                  <a:pt x="109" y="40"/>
                  <a:pt x="104" y="38"/>
                  <a:pt x="103" y="39"/>
                </a:cubicBezTo>
                <a:cubicBezTo>
                  <a:pt x="103" y="39"/>
                  <a:pt x="102" y="39"/>
                  <a:pt x="101" y="39"/>
                </a:cubicBezTo>
                <a:cubicBezTo>
                  <a:pt x="101" y="38"/>
                  <a:pt x="101" y="37"/>
                  <a:pt x="100" y="37"/>
                </a:cubicBezTo>
                <a:cubicBezTo>
                  <a:pt x="100" y="38"/>
                  <a:pt x="100" y="39"/>
                  <a:pt x="100" y="40"/>
                </a:cubicBezTo>
                <a:cubicBezTo>
                  <a:pt x="100" y="40"/>
                  <a:pt x="100" y="40"/>
                  <a:pt x="99" y="40"/>
                </a:cubicBezTo>
                <a:cubicBezTo>
                  <a:pt x="97" y="39"/>
                  <a:pt x="95" y="38"/>
                  <a:pt x="93" y="37"/>
                </a:cubicBezTo>
                <a:cubicBezTo>
                  <a:pt x="93" y="37"/>
                  <a:pt x="92" y="39"/>
                  <a:pt x="92" y="38"/>
                </a:cubicBezTo>
                <a:cubicBezTo>
                  <a:pt x="91" y="39"/>
                  <a:pt x="92" y="41"/>
                  <a:pt x="91" y="41"/>
                </a:cubicBezTo>
                <a:cubicBezTo>
                  <a:pt x="90" y="40"/>
                  <a:pt x="90" y="40"/>
                  <a:pt x="89" y="39"/>
                </a:cubicBezTo>
                <a:cubicBezTo>
                  <a:pt x="89" y="39"/>
                  <a:pt x="90" y="39"/>
                  <a:pt x="90" y="39"/>
                </a:cubicBezTo>
                <a:cubicBezTo>
                  <a:pt x="90" y="40"/>
                  <a:pt x="90" y="39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1" y="40"/>
                </a:cubicBezTo>
                <a:cubicBezTo>
                  <a:pt x="91" y="39"/>
                  <a:pt x="91" y="38"/>
                  <a:pt x="90" y="38"/>
                </a:cubicBezTo>
                <a:cubicBezTo>
                  <a:pt x="90" y="39"/>
                  <a:pt x="89" y="38"/>
                  <a:pt x="89" y="39"/>
                </a:cubicBezTo>
                <a:cubicBezTo>
                  <a:pt x="89" y="39"/>
                  <a:pt x="89" y="40"/>
                  <a:pt x="89" y="41"/>
                </a:cubicBezTo>
                <a:cubicBezTo>
                  <a:pt x="87" y="41"/>
                  <a:pt x="86" y="41"/>
                  <a:pt x="86" y="40"/>
                </a:cubicBezTo>
                <a:cubicBezTo>
                  <a:pt x="87" y="40"/>
                  <a:pt x="87" y="39"/>
                  <a:pt x="86" y="39"/>
                </a:cubicBezTo>
                <a:cubicBezTo>
                  <a:pt x="85" y="39"/>
                  <a:pt x="84" y="39"/>
                  <a:pt x="83" y="39"/>
                </a:cubicBezTo>
                <a:cubicBezTo>
                  <a:pt x="83" y="38"/>
                  <a:pt x="82" y="37"/>
                  <a:pt x="83" y="37"/>
                </a:cubicBezTo>
                <a:cubicBezTo>
                  <a:pt x="85" y="36"/>
                  <a:pt x="86" y="37"/>
                  <a:pt x="86" y="35"/>
                </a:cubicBezTo>
                <a:cubicBezTo>
                  <a:pt x="85" y="35"/>
                  <a:pt x="84" y="37"/>
                  <a:pt x="83" y="36"/>
                </a:cubicBezTo>
                <a:cubicBezTo>
                  <a:pt x="82" y="36"/>
                  <a:pt x="83" y="36"/>
                  <a:pt x="82" y="36"/>
                </a:cubicBezTo>
                <a:cubicBezTo>
                  <a:pt x="81" y="36"/>
                  <a:pt x="81" y="36"/>
                  <a:pt x="80" y="36"/>
                </a:cubicBezTo>
                <a:cubicBezTo>
                  <a:pt x="80" y="37"/>
                  <a:pt x="78" y="39"/>
                  <a:pt x="80" y="39"/>
                </a:cubicBezTo>
                <a:cubicBezTo>
                  <a:pt x="79" y="40"/>
                  <a:pt x="78" y="42"/>
                  <a:pt x="78" y="43"/>
                </a:cubicBezTo>
                <a:cubicBezTo>
                  <a:pt x="77" y="42"/>
                  <a:pt x="77" y="43"/>
                  <a:pt x="78" y="44"/>
                </a:cubicBezTo>
                <a:cubicBezTo>
                  <a:pt x="78" y="44"/>
                  <a:pt x="76" y="45"/>
                  <a:pt x="76" y="44"/>
                </a:cubicBezTo>
                <a:cubicBezTo>
                  <a:pt x="76" y="43"/>
                  <a:pt x="77" y="43"/>
                  <a:pt x="77" y="42"/>
                </a:cubicBezTo>
                <a:cubicBezTo>
                  <a:pt x="75" y="43"/>
                  <a:pt x="73" y="43"/>
                  <a:pt x="72" y="42"/>
                </a:cubicBezTo>
                <a:cubicBezTo>
                  <a:pt x="71" y="45"/>
                  <a:pt x="67" y="43"/>
                  <a:pt x="65" y="45"/>
                </a:cubicBezTo>
                <a:cubicBezTo>
                  <a:pt x="66" y="46"/>
                  <a:pt x="66" y="45"/>
                  <a:pt x="66" y="45"/>
                </a:cubicBezTo>
                <a:cubicBezTo>
                  <a:pt x="66" y="46"/>
                  <a:pt x="66" y="46"/>
                  <a:pt x="66" y="46"/>
                </a:cubicBezTo>
                <a:cubicBezTo>
                  <a:pt x="64" y="46"/>
                  <a:pt x="62" y="45"/>
                  <a:pt x="58" y="45"/>
                </a:cubicBezTo>
                <a:cubicBezTo>
                  <a:pt x="58" y="45"/>
                  <a:pt x="58" y="46"/>
                  <a:pt x="57" y="46"/>
                </a:cubicBezTo>
                <a:cubicBezTo>
                  <a:pt x="57" y="46"/>
                  <a:pt x="58" y="47"/>
                  <a:pt x="58" y="47"/>
                </a:cubicBezTo>
                <a:cubicBezTo>
                  <a:pt x="57" y="47"/>
                  <a:pt x="57" y="47"/>
                  <a:pt x="56" y="47"/>
                </a:cubicBezTo>
                <a:cubicBezTo>
                  <a:pt x="57" y="46"/>
                  <a:pt x="56" y="46"/>
                  <a:pt x="55" y="46"/>
                </a:cubicBezTo>
                <a:cubicBezTo>
                  <a:pt x="54" y="47"/>
                  <a:pt x="56" y="46"/>
                  <a:pt x="56" y="47"/>
                </a:cubicBezTo>
                <a:cubicBezTo>
                  <a:pt x="55" y="47"/>
                  <a:pt x="55" y="47"/>
                  <a:pt x="54" y="47"/>
                </a:cubicBezTo>
                <a:cubicBezTo>
                  <a:pt x="54" y="47"/>
                  <a:pt x="54" y="46"/>
                  <a:pt x="54" y="45"/>
                </a:cubicBezTo>
                <a:cubicBezTo>
                  <a:pt x="53" y="45"/>
                  <a:pt x="53" y="46"/>
                  <a:pt x="52" y="46"/>
                </a:cubicBezTo>
                <a:cubicBezTo>
                  <a:pt x="52" y="47"/>
                  <a:pt x="53" y="47"/>
                  <a:pt x="52" y="47"/>
                </a:cubicBezTo>
                <a:cubicBezTo>
                  <a:pt x="51" y="47"/>
                  <a:pt x="52" y="45"/>
                  <a:pt x="51" y="44"/>
                </a:cubicBezTo>
                <a:cubicBezTo>
                  <a:pt x="50" y="45"/>
                  <a:pt x="50" y="46"/>
                  <a:pt x="49" y="47"/>
                </a:cubicBezTo>
                <a:cubicBezTo>
                  <a:pt x="51" y="48"/>
                  <a:pt x="50" y="46"/>
                  <a:pt x="51" y="47"/>
                </a:cubicBezTo>
                <a:cubicBezTo>
                  <a:pt x="51" y="47"/>
                  <a:pt x="51" y="47"/>
                  <a:pt x="51" y="48"/>
                </a:cubicBezTo>
                <a:cubicBezTo>
                  <a:pt x="50" y="48"/>
                  <a:pt x="48" y="48"/>
                  <a:pt x="48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50" y="46"/>
                  <a:pt x="49" y="46"/>
                  <a:pt x="49" y="46"/>
                </a:cubicBezTo>
                <a:cubicBezTo>
                  <a:pt x="47" y="46"/>
                  <a:pt x="46" y="45"/>
                  <a:pt x="44" y="47"/>
                </a:cubicBezTo>
                <a:cubicBezTo>
                  <a:pt x="45" y="46"/>
                  <a:pt x="44" y="46"/>
                  <a:pt x="44" y="45"/>
                </a:cubicBezTo>
                <a:cubicBezTo>
                  <a:pt x="43" y="47"/>
                  <a:pt x="45" y="47"/>
                  <a:pt x="45" y="48"/>
                </a:cubicBezTo>
                <a:cubicBezTo>
                  <a:pt x="43" y="48"/>
                  <a:pt x="43" y="46"/>
                  <a:pt x="42" y="46"/>
                </a:cubicBezTo>
                <a:cubicBezTo>
                  <a:pt x="42" y="45"/>
                  <a:pt x="42" y="44"/>
                  <a:pt x="41" y="44"/>
                </a:cubicBezTo>
                <a:cubicBezTo>
                  <a:pt x="41" y="44"/>
                  <a:pt x="41" y="45"/>
                  <a:pt x="40" y="45"/>
                </a:cubicBezTo>
                <a:cubicBezTo>
                  <a:pt x="40" y="45"/>
                  <a:pt x="40" y="44"/>
                  <a:pt x="39" y="45"/>
                </a:cubicBezTo>
                <a:cubicBezTo>
                  <a:pt x="38" y="45"/>
                  <a:pt x="39" y="46"/>
                  <a:pt x="38" y="46"/>
                </a:cubicBezTo>
                <a:cubicBezTo>
                  <a:pt x="37" y="46"/>
                  <a:pt x="37" y="46"/>
                  <a:pt x="36" y="46"/>
                </a:cubicBezTo>
                <a:cubicBezTo>
                  <a:pt x="37" y="48"/>
                  <a:pt x="32" y="48"/>
                  <a:pt x="33" y="46"/>
                </a:cubicBezTo>
                <a:cubicBezTo>
                  <a:pt x="32" y="46"/>
                  <a:pt x="32" y="46"/>
                  <a:pt x="31" y="46"/>
                </a:cubicBezTo>
                <a:cubicBezTo>
                  <a:pt x="31" y="47"/>
                  <a:pt x="31" y="47"/>
                  <a:pt x="31" y="47"/>
                </a:cubicBezTo>
                <a:cubicBezTo>
                  <a:pt x="28" y="47"/>
                  <a:pt x="28" y="46"/>
                  <a:pt x="27" y="45"/>
                </a:cubicBezTo>
                <a:cubicBezTo>
                  <a:pt x="27" y="45"/>
                  <a:pt x="28" y="46"/>
                  <a:pt x="27" y="47"/>
                </a:cubicBezTo>
                <a:cubicBezTo>
                  <a:pt x="26" y="45"/>
                  <a:pt x="26" y="42"/>
                  <a:pt x="28" y="41"/>
                </a:cubicBezTo>
                <a:cubicBezTo>
                  <a:pt x="26" y="41"/>
                  <a:pt x="25" y="39"/>
                  <a:pt x="24" y="38"/>
                </a:cubicBezTo>
                <a:cubicBezTo>
                  <a:pt x="23" y="40"/>
                  <a:pt x="24" y="40"/>
                  <a:pt x="24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3"/>
                  <a:pt x="26" y="43"/>
                  <a:pt x="26" y="45"/>
                </a:cubicBezTo>
                <a:cubicBezTo>
                  <a:pt x="25" y="44"/>
                  <a:pt x="25" y="43"/>
                  <a:pt x="24" y="43"/>
                </a:cubicBezTo>
                <a:cubicBezTo>
                  <a:pt x="24" y="44"/>
                  <a:pt x="23" y="43"/>
                  <a:pt x="24" y="45"/>
                </a:cubicBezTo>
                <a:cubicBezTo>
                  <a:pt x="25" y="45"/>
                  <a:pt x="24" y="44"/>
                  <a:pt x="25" y="44"/>
                </a:cubicBezTo>
                <a:cubicBezTo>
                  <a:pt x="25" y="45"/>
                  <a:pt x="25" y="45"/>
                  <a:pt x="25" y="46"/>
                </a:cubicBezTo>
                <a:cubicBezTo>
                  <a:pt x="24" y="46"/>
                  <a:pt x="24" y="45"/>
                  <a:pt x="23" y="45"/>
                </a:cubicBezTo>
                <a:cubicBezTo>
                  <a:pt x="24" y="47"/>
                  <a:pt x="22" y="48"/>
                  <a:pt x="22" y="50"/>
                </a:cubicBezTo>
                <a:cubicBezTo>
                  <a:pt x="23" y="50"/>
                  <a:pt x="24" y="50"/>
                  <a:pt x="24" y="50"/>
                </a:cubicBezTo>
                <a:cubicBezTo>
                  <a:pt x="25" y="50"/>
                  <a:pt x="24" y="48"/>
                  <a:pt x="25" y="47"/>
                </a:cubicBezTo>
                <a:cubicBezTo>
                  <a:pt x="26" y="48"/>
                  <a:pt x="27" y="48"/>
                  <a:pt x="27" y="50"/>
                </a:cubicBezTo>
                <a:cubicBezTo>
                  <a:pt x="25" y="50"/>
                  <a:pt x="25" y="50"/>
                  <a:pt x="24" y="50"/>
                </a:cubicBezTo>
                <a:cubicBezTo>
                  <a:pt x="23" y="51"/>
                  <a:pt x="26" y="52"/>
                  <a:pt x="26" y="53"/>
                </a:cubicBezTo>
                <a:cubicBezTo>
                  <a:pt x="26" y="53"/>
                  <a:pt x="25" y="54"/>
                  <a:pt x="25" y="54"/>
                </a:cubicBezTo>
                <a:cubicBezTo>
                  <a:pt x="24" y="54"/>
                  <a:pt x="25" y="53"/>
                  <a:pt x="24" y="53"/>
                </a:cubicBezTo>
                <a:cubicBezTo>
                  <a:pt x="23" y="54"/>
                  <a:pt x="22" y="54"/>
                  <a:pt x="23" y="55"/>
                </a:cubicBezTo>
                <a:cubicBezTo>
                  <a:pt x="24" y="55"/>
                  <a:pt x="23" y="53"/>
                  <a:pt x="24" y="53"/>
                </a:cubicBezTo>
                <a:cubicBezTo>
                  <a:pt x="24" y="55"/>
                  <a:pt x="25" y="55"/>
                  <a:pt x="25" y="56"/>
                </a:cubicBezTo>
                <a:cubicBezTo>
                  <a:pt x="26" y="56"/>
                  <a:pt x="26" y="55"/>
                  <a:pt x="27" y="55"/>
                </a:cubicBezTo>
                <a:cubicBezTo>
                  <a:pt x="27" y="56"/>
                  <a:pt x="27" y="57"/>
                  <a:pt x="27" y="57"/>
                </a:cubicBezTo>
                <a:cubicBezTo>
                  <a:pt x="26" y="57"/>
                  <a:pt x="26" y="56"/>
                  <a:pt x="26" y="56"/>
                </a:cubicBezTo>
                <a:cubicBezTo>
                  <a:pt x="26" y="58"/>
                  <a:pt x="28" y="58"/>
                  <a:pt x="29" y="60"/>
                </a:cubicBezTo>
                <a:cubicBezTo>
                  <a:pt x="27" y="60"/>
                  <a:pt x="27" y="59"/>
                  <a:pt x="26" y="59"/>
                </a:cubicBezTo>
                <a:cubicBezTo>
                  <a:pt x="26" y="60"/>
                  <a:pt x="27" y="60"/>
                  <a:pt x="27" y="62"/>
                </a:cubicBezTo>
                <a:cubicBezTo>
                  <a:pt x="28" y="62"/>
                  <a:pt x="29" y="61"/>
                  <a:pt x="29" y="62"/>
                </a:cubicBezTo>
                <a:cubicBezTo>
                  <a:pt x="28" y="62"/>
                  <a:pt x="28" y="63"/>
                  <a:pt x="27" y="63"/>
                </a:cubicBezTo>
                <a:cubicBezTo>
                  <a:pt x="28" y="63"/>
                  <a:pt x="28" y="64"/>
                  <a:pt x="29" y="64"/>
                </a:cubicBezTo>
                <a:cubicBezTo>
                  <a:pt x="29" y="64"/>
                  <a:pt x="29" y="63"/>
                  <a:pt x="29" y="63"/>
                </a:cubicBezTo>
                <a:cubicBezTo>
                  <a:pt x="29" y="63"/>
                  <a:pt x="30" y="64"/>
                  <a:pt x="30" y="64"/>
                </a:cubicBezTo>
                <a:cubicBezTo>
                  <a:pt x="31" y="63"/>
                  <a:pt x="29" y="62"/>
                  <a:pt x="30" y="62"/>
                </a:cubicBezTo>
                <a:cubicBezTo>
                  <a:pt x="31" y="62"/>
                  <a:pt x="31" y="64"/>
                  <a:pt x="31" y="65"/>
                </a:cubicBezTo>
                <a:cubicBezTo>
                  <a:pt x="32" y="65"/>
                  <a:pt x="32" y="65"/>
                  <a:pt x="33" y="65"/>
                </a:cubicBezTo>
                <a:cubicBezTo>
                  <a:pt x="33" y="67"/>
                  <a:pt x="33" y="66"/>
                  <a:pt x="33" y="66"/>
                </a:cubicBezTo>
                <a:cubicBezTo>
                  <a:pt x="34" y="66"/>
                  <a:pt x="34" y="68"/>
                  <a:pt x="33" y="67"/>
                </a:cubicBezTo>
                <a:cubicBezTo>
                  <a:pt x="32" y="67"/>
                  <a:pt x="31" y="66"/>
                  <a:pt x="31" y="67"/>
                </a:cubicBezTo>
                <a:cubicBezTo>
                  <a:pt x="32" y="68"/>
                  <a:pt x="30" y="67"/>
                  <a:pt x="30" y="67"/>
                </a:cubicBezTo>
                <a:cubicBezTo>
                  <a:pt x="29" y="68"/>
                  <a:pt x="30" y="68"/>
                  <a:pt x="29" y="68"/>
                </a:cubicBezTo>
                <a:cubicBezTo>
                  <a:pt x="29" y="68"/>
                  <a:pt x="29" y="67"/>
                  <a:pt x="28" y="67"/>
                </a:cubicBezTo>
                <a:cubicBezTo>
                  <a:pt x="28" y="68"/>
                  <a:pt x="28" y="68"/>
                  <a:pt x="27" y="69"/>
                </a:cubicBezTo>
                <a:cubicBezTo>
                  <a:pt x="28" y="69"/>
                  <a:pt x="28" y="69"/>
                  <a:pt x="29" y="69"/>
                </a:cubicBezTo>
                <a:cubicBezTo>
                  <a:pt x="30" y="70"/>
                  <a:pt x="29" y="72"/>
                  <a:pt x="28" y="73"/>
                </a:cubicBezTo>
                <a:cubicBezTo>
                  <a:pt x="30" y="73"/>
                  <a:pt x="31" y="74"/>
                  <a:pt x="33" y="73"/>
                </a:cubicBezTo>
                <a:cubicBezTo>
                  <a:pt x="33" y="73"/>
                  <a:pt x="34" y="74"/>
                  <a:pt x="33" y="75"/>
                </a:cubicBezTo>
                <a:cubicBezTo>
                  <a:pt x="33" y="75"/>
                  <a:pt x="33" y="74"/>
                  <a:pt x="32" y="74"/>
                </a:cubicBezTo>
                <a:cubicBezTo>
                  <a:pt x="32" y="75"/>
                  <a:pt x="32" y="76"/>
                  <a:pt x="31" y="76"/>
                </a:cubicBezTo>
                <a:cubicBezTo>
                  <a:pt x="33" y="78"/>
                  <a:pt x="37" y="76"/>
                  <a:pt x="38" y="79"/>
                </a:cubicBezTo>
                <a:cubicBezTo>
                  <a:pt x="38" y="79"/>
                  <a:pt x="38" y="79"/>
                  <a:pt x="37" y="79"/>
                </a:cubicBezTo>
                <a:cubicBezTo>
                  <a:pt x="36" y="79"/>
                  <a:pt x="37" y="78"/>
                  <a:pt x="36" y="78"/>
                </a:cubicBezTo>
                <a:cubicBezTo>
                  <a:pt x="36" y="79"/>
                  <a:pt x="36" y="79"/>
                  <a:pt x="37" y="80"/>
                </a:cubicBezTo>
                <a:cubicBezTo>
                  <a:pt x="36" y="80"/>
                  <a:pt x="34" y="80"/>
                  <a:pt x="34" y="80"/>
                </a:cubicBezTo>
                <a:cubicBezTo>
                  <a:pt x="33" y="81"/>
                  <a:pt x="33" y="80"/>
                  <a:pt x="32" y="80"/>
                </a:cubicBezTo>
                <a:cubicBezTo>
                  <a:pt x="32" y="81"/>
                  <a:pt x="32" y="81"/>
                  <a:pt x="33" y="82"/>
                </a:cubicBezTo>
                <a:cubicBezTo>
                  <a:pt x="32" y="81"/>
                  <a:pt x="33" y="81"/>
                  <a:pt x="33" y="81"/>
                </a:cubicBezTo>
                <a:cubicBezTo>
                  <a:pt x="33" y="83"/>
                  <a:pt x="32" y="84"/>
                  <a:pt x="32" y="85"/>
                </a:cubicBezTo>
                <a:cubicBezTo>
                  <a:pt x="32" y="84"/>
                  <a:pt x="33" y="84"/>
                  <a:pt x="33" y="84"/>
                </a:cubicBezTo>
                <a:cubicBezTo>
                  <a:pt x="34" y="84"/>
                  <a:pt x="34" y="84"/>
                  <a:pt x="35" y="84"/>
                </a:cubicBezTo>
                <a:cubicBezTo>
                  <a:pt x="34" y="85"/>
                  <a:pt x="34" y="86"/>
                  <a:pt x="35" y="86"/>
                </a:cubicBezTo>
                <a:cubicBezTo>
                  <a:pt x="36" y="86"/>
                  <a:pt x="35" y="85"/>
                  <a:pt x="35" y="85"/>
                </a:cubicBezTo>
                <a:cubicBezTo>
                  <a:pt x="36" y="85"/>
                  <a:pt x="36" y="86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5" y="87"/>
                  <a:pt x="35" y="86"/>
                  <a:pt x="34" y="87"/>
                </a:cubicBezTo>
                <a:cubicBezTo>
                  <a:pt x="34" y="88"/>
                  <a:pt x="34" y="88"/>
                  <a:pt x="35" y="89"/>
                </a:cubicBezTo>
                <a:cubicBezTo>
                  <a:pt x="34" y="89"/>
                  <a:pt x="34" y="88"/>
                  <a:pt x="33" y="88"/>
                </a:cubicBezTo>
                <a:cubicBezTo>
                  <a:pt x="33" y="89"/>
                  <a:pt x="33" y="90"/>
                  <a:pt x="33" y="90"/>
                </a:cubicBezTo>
                <a:cubicBezTo>
                  <a:pt x="32" y="90"/>
                  <a:pt x="32" y="90"/>
                  <a:pt x="33" y="89"/>
                </a:cubicBezTo>
                <a:cubicBezTo>
                  <a:pt x="32" y="89"/>
                  <a:pt x="32" y="90"/>
                  <a:pt x="31" y="90"/>
                </a:cubicBezTo>
                <a:cubicBezTo>
                  <a:pt x="31" y="89"/>
                  <a:pt x="31" y="89"/>
                  <a:pt x="30" y="89"/>
                </a:cubicBezTo>
                <a:cubicBezTo>
                  <a:pt x="30" y="90"/>
                  <a:pt x="30" y="90"/>
                  <a:pt x="28" y="90"/>
                </a:cubicBezTo>
                <a:cubicBezTo>
                  <a:pt x="28" y="92"/>
                  <a:pt x="28" y="94"/>
                  <a:pt x="27" y="96"/>
                </a:cubicBezTo>
                <a:cubicBezTo>
                  <a:pt x="27" y="97"/>
                  <a:pt x="29" y="96"/>
                  <a:pt x="29" y="97"/>
                </a:cubicBezTo>
                <a:cubicBezTo>
                  <a:pt x="28" y="98"/>
                  <a:pt x="27" y="99"/>
                  <a:pt x="26" y="101"/>
                </a:cubicBezTo>
                <a:cubicBezTo>
                  <a:pt x="27" y="101"/>
                  <a:pt x="28" y="99"/>
                  <a:pt x="29" y="101"/>
                </a:cubicBezTo>
                <a:cubicBezTo>
                  <a:pt x="28" y="100"/>
                  <a:pt x="28" y="101"/>
                  <a:pt x="27" y="101"/>
                </a:cubicBezTo>
                <a:cubicBezTo>
                  <a:pt x="28" y="103"/>
                  <a:pt x="27" y="102"/>
                  <a:pt x="27" y="103"/>
                </a:cubicBezTo>
                <a:cubicBezTo>
                  <a:pt x="27" y="103"/>
                  <a:pt x="28" y="102"/>
                  <a:pt x="29" y="102"/>
                </a:cubicBezTo>
                <a:cubicBezTo>
                  <a:pt x="29" y="101"/>
                  <a:pt x="31" y="101"/>
                  <a:pt x="31" y="100"/>
                </a:cubicBezTo>
                <a:cubicBezTo>
                  <a:pt x="31" y="100"/>
                  <a:pt x="31" y="100"/>
                  <a:pt x="32" y="100"/>
                </a:cubicBezTo>
                <a:cubicBezTo>
                  <a:pt x="32" y="101"/>
                  <a:pt x="31" y="101"/>
                  <a:pt x="31" y="102"/>
                </a:cubicBezTo>
                <a:cubicBezTo>
                  <a:pt x="31" y="102"/>
                  <a:pt x="32" y="102"/>
                  <a:pt x="32" y="102"/>
                </a:cubicBezTo>
                <a:cubicBezTo>
                  <a:pt x="32" y="101"/>
                  <a:pt x="32" y="100"/>
                  <a:pt x="33" y="100"/>
                </a:cubicBezTo>
                <a:cubicBezTo>
                  <a:pt x="33" y="102"/>
                  <a:pt x="34" y="102"/>
                  <a:pt x="35" y="103"/>
                </a:cubicBezTo>
                <a:cubicBezTo>
                  <a:pt x="34" y="105"/>
                  <a:pt x="33" y="105"/>
                  <a:pt x="32" y="107"/>
                </a:cubicBezTo>
                <a:cubicBezTo>
                  <a:pt x="34" y="108"/>
                  <a:pt x="37" y="106"/>
                  <a:pt x="38" y="107"/>
                </a:cubicBezTo>
                <a:cubicBezTo>
                  <a:pt x="39" y="108"/>
                  <a:pt x="38" y="109"/>
                  <a:pt x="38" y="110"/>
                </a:cubicBezTo>
                <a:cubicBezTo>
                  <a:pt x="38" y="110"/>
                  <a:pt x="39" y="110"/>
                  <a:pt x="39" y="110"/>
                </a:cubicBezTo>
                <a:cubicBezTo>
                  <a:pt x="39" y="108"/>
                  <a:pt x="39" y="107"/>
                  <a:pt x="40" y="106"/>
                </a:cubicBezTo>
                <a:cubicBezTo>
                  <a:pt x="40" y="106"/>
                  <a:pt x="40" y="107"/>
                  <a:pt x="41" y="107"/>
                </a:cubicBezTo>
                <a:cubicBezTo>
                  <a:pt x="42" y="104"/>
                  <a:pt x="39" y="102"/>
                  <a:pt x="39" y="101"/>
                </a:cubicBezTo>
                <a:cubicBezTo>
                  <a:pt x="40" y="102"/>
                  <a:pt x="41" y="103"/>
                  <a:pt x="43" y="102"/>
                </a:cubicBezTo>
                <a:cubicBezTo>
                  <a:pt x="43" y="102"/>
                  <a:pt x="43" y="102"/>
                  <a:pt x="44" y="103"/>
                </a:cubicBezTo>
                <a:cubicBezTo>
                  <a:pt x="43" y="104"/>
                  <a:pt x="43" y="104"/>
                  <a:pt x="41" y="104"/>
                </a:cubicBezTo>
                <a:cubicBezTo>
                  <a:pt x="41" y="105"/>
                  <a:pt x="42" y="104"/>
                  <a:pt x="42" y="105"/>
                </a:cubicBezTo>
                <a:cubicBezTo>
                  <a:pt x="41" y="104"/>
                  <a:pt x="41" y="107"/>
                  <a:pt x="42" y="107"/>
                </a:cubicBezTo>
                <a:cubicBezTo>
                  <a:pt x="43" y="106"/>
                  <a:pt x="42" y="106"/>
                  <a:pt x="42" y="105"/>
                </a:cubicBezTo>
                <a:cubicBezTo>
                  <a:pt x="44" y="104"/>
                  <a:pt x="46" y="105"/>
                  <a:pt x="46" y="107"/>
                </a:cubicBezTo>
                <a:cubicBezTo>
                  <a:pt x="46" y="107"/>
                  <a:pt x="45" y="108"/>
                  <a:pt x="45" y="107"/>
                </a:cubicBezTo>
                <a:cubicBezTo>
                  <a:pt x="45" y="109"/>
                  <a:pt x="44" y="110"/>
                  <a:pt x="45" y="111"/>
                </a:cubicBezTo>
                <a:cubicBezTo>
                  <a:pt x="44" y="111"/>
                  <a:pt x="44" y="112"/>
                  <a:pt x="43" y="112"/>
                </a:cubicBezTo>
                <a:cubicBezTo>
                  <a:pt x="43" y="111"/>
                  <a:pt x="44" y="110"/>
                  <a:pt x="43" y="110"/>
                </a:cubicBezTo>
                <a:cubicBezTo>
                  <a:pt x="43" y="111"/>
                  <a:pt x="42" y="113"/>
                  <a:pt x="41" y="112"/>
                </a:cubicBezTo>
                <a:cubicBezTo>
                  <a:pt x="43" y="111"/>
                  <a:pt x="42" y="110"/>
                  <a:pt x="42" y="109"/>
                </a:cubicBezTo>
                <a:cubicBezTo>
                  <a:pt x="40" y="108"/>
                  <a:pt x="42" y="111"/>
                  <a:pt x="41" y="110"/>
                </a:cubicBezTo>
                <a:cubicBezTo>
                  <a:pt x="40" y="109"/>
                  <a:pt x="41" y="108"/>
                  <a:pt x="40" y="108"/>
                </a:cubicBezTo>
                <a:cubicBezTo>
                  <a:pt x="40" y="109"/>
                  <a:pt x="40" y="111"/>
                  <a:pt x="38" y="111"/>
                </a:cubicBezTo>
                <a:cubicBezTo>
                  <a:pt x="39" y="112"/>
                  <a:pt x="38" y="111"/>
                  <a:pt x="38" y="113"/>
                </a:cubicBezTo>
                <a:cubicBezTo>
                  <a:pt x="38" y="114"/>
                  <a:pt x="39" y="112"/>
                  <a:pt x="39" y="113"/>
                </a:cubicBezTo>
                <a:cubicBezTo>
                  <a:pt x="29" y="118"/>
                  <a:pt x="19" y="120"/>
                  <a:pt x="9" y="126"/>
                </a:cubicBezTo>
                <a:cubicBezTo>
                  <a:pt x="8" y="128"/>
                  <a:pt x="5" y="128"/>
                  <a:pt x="5" y="131"/>
                </a:cubicBezTo>
                <a:cubicBezTo>
                  <a:pt x="5" y="131"/>
                  <a:pt x="5" y="131"/>
                  <a:pt x="4" y="131"/>
                </a:cubicBezTo>
                <a:cubicBezTo>
                  <a:pt x="4" y="132"/>
                  <a:pt x="4" y="132"/>
                  <a:pt x="4" y="133"/>
                </a:cubicBezTo>
                <a:cubicBezTo>
                  <a:pt x="3" y="132"/>
                  <a:pt x="4" y="135"/>
                  <a:pt x="3" y="134"/>
                </a:cubicBezTo>
                <a:cubicBezTo>
                  <a:pt x="3" y="136"/>
                  <a:pt x="4" y="138"/>
                  <a:pt x="2" y="138"/>
                </a:cubicBezTo>
                <a:cubicBezTo>
                  <a:pt x="2" y="138"/>
                  <a:pt x="1" y="138"/>
                  <a:pt x="2" y="137"/>
                </a:cubicBezTo>
                <a:cubicBezTo>
                  <a:pt x="0" y="137"/>
                  <a:pt x="0" y="139"/>
                  <a:pt x="0" y="141"/>
                </a:cubicBezTo>
                <a:cubicBezTo>
                  <a:pt x="1" y="141"/>
                  <a:pt x="2" y="141"/>
                  <a:pt x="4" y="141"/>
                </a:cubicBezTo>
                <a:cubicBezTo>
                  <a:pt x="3" y="141"/>
                  <a:pt x="3" y="141"/>
                  <a:pt x="3" y="142"/>
                </a:cubicBezTo>
                <a:cubicBezTo>
                  <a:pt x="4" y="142"/>
                  <a:pt x="4" y="142"/>
                  <a:pt x="6" y="142"/>
                </a:cubicBezTo>
                <a:cubicBezTo>
                  <a:pt x="6" y="141"/>
                  <a:pt x="6" y="141"/>
                  <a:pt x="7" y="140"/>
                </a:cubicBezTo>
                <a:cubicBezTo>
                  <a:pt x="7" y="140"/>
                  <a:pt x="7" y="141"/>
                  <a:pt x="7" y="141"/>
                </a:cubicBezTo>
                <a:cubicBezTo>
                  <a:pt x="7" y="141"/>
                  <a:pt x="7" y="142"/>
                  <a:pt x="6" y="142"/>
                </a:cubicBezTo>
                <a:cubicBezTo>
                  <a:pt x="7" y="143"/>
                  <a:pt x="6" y="145"/>
                  <a:pt x="7" y="146"/>
                </a:cubicBezTo>
                <a:cubicBezTo>
                  <a:pt x="7" y="145"/>
                  <a:pt x="8" y="145"/>
                  <a:pt x="8" y="145"/>
                </a:cubicBezTo>
                <a:cubicBezTo>
                  <a:pt x="8" y="145"/>
                  <a:pt x="9" y="146"/>
                  <a:pt x="9" y="146"/>
                </a:cubicBezTo>
                <a:cubicBezTo>
                  <a:pt x="10" y="146"/>
                  <a:pt x="10" y="146"/>
                  <a:pt x="12" y="146"/>
                </a:cubicBezTo>
                <a:cubicBezTo>
                  <a:pt x="10" y="147"/>
                  <a:pt x="12" y="148"/>
                  <a:pt x="12" y="149"/>
                </a:cubicBezTo>
                <a:cubicBezTo>
                  <a:pt x="13" y="148"/>
                  <a:pt x="12" y="150"/>
                  <a:pt x="13" y="150"/>
                </a:cubicBezTo>
                <a:cubicBezTo>
                  <a:pt x="13" y="148"/>
                  <a:pt x="15" y="149"/>
                  <a:pt x="16" y="148"/>
                </a:cubicBezTo>
                <a:cubicBezTo>
                  <a:pt x="16" y="148"/>
                  <a:pt x="16" y="148"/>
                  <a:pt x="16" y="149"/>
                </a:cubicBezTo>
                <a:cubicBezTo>
                  <a:pt x="17" y="150"/>
                  <a:pt x="18" y="150"/>
                  <a:pt x="19" y="150"/>
                </a:cubicBezTo>
                <a:cubicBezTo>
                  <a:pt x="19" y="149"/>
                  <a:pt x="18" y="149"/>
                  <a:pt x="19" y="149"/>
                </a:cubicBezTo>
                <a:cubicBezTo>
                  <a:pt x="19" y="149"/>
                  <a:pt x="20" y="150"/>
                  <a:pt x="19" y="151"/>
                </a:cubicBezTo>
                <a:cubicBezTo>
                  <a:pt x="19" y="151"/>
                  <a:pt x="19" y="150"/>
                  <a:pt x="18" y="150"/>
                </a:cubicBezTo>
                <a:cubicBezTo>
                  <a:pt x="19" y="152"/>
                  <a:pt x="18" y="151"/>
                  <a:pt x="17" y="151"/>
                </a:cubicBezTo>
                <a:cubicBezTo>
                  <a:pt x="17" y="152"/>
                  <a:pt x="17" y="153"/>
                  <a:pt x="16" y="154"/>
                </a:cubicBezTo>
                <a:cubicBezTo>
                  <a:pt x="17" y="153"/>
                  <a:pt x="15" y="151"/>
                  <a:pt x="15" y="153"/>
                </a:cubicBezTo>
                <a:cubicBezTo>
                  <a:pt x="16" y="152"/>
                  <a:pt x="15" y="153"/>
                  <a:pt x="15" y="154"/>
                </a:cubicBezTo>
                <a:cubicBezTo>
                  <a:pt x="15" y="153"/>
                  <a:pt x="15" y="152"/>
                  <a:pt x="15" y="152"/>
                </a:cubicBezTo>
                <a:cubicBezTo>
                  <a:pt x="14" y="152"/>
                  <a:pt x="14" y="150"/>
                  <a:pt x="13" y="150"/>
                </a:cubicBezTo>
                <a:cubicBezTo>
                  <a:pt x="12" y="150"/>
                  <a:pt x="11" y="150"/>
                  <a:pt x="11" y="152"/>
                </a:cubicBezTo>
                <a:cubicBezTo>
                  <a:pt x="12" y="152"/>
                  <a:pt x="12" y="152"/>
                  <a:pt x="13" y="151"/>
                </a:cubicBezTo>
                <a:cubicBezTo>
                  <a:pt x="13" y="152"/>
                  <a:pt x="13" y="153"/>
                  <a:pt x="13" y="154"/>
                </a:cubicBezTo>
                <a:cubicBezTo>
                  <a:pt x="14" y="154"/>
                  <a:pt x="15" y="155"/>
                  <a:pt x="16" y="156"/>
                </a:cubicBezTo>
                <a:cubicBezTo>
                  <a:pt x="14" y="155"/>
                  <a:pt x="14" y="156"/>
                  <a:pt x="13" y="156"/>
                </a:cubicBezTo>
                <a:cubicBezTo>
                  <a:pt x="12" y="156"/>
                  <a:pt x="11" y="154"/>
                  <a:pt x="12" y="154"/>
                </a:cubicBezTo>
                <a:cubicBezTo>
                  <a:pt x="12" y="155"/>
                  <a:pt x="12" y="155"/>
                  <a:pt x="13" y="155"/>
                </a:cubicBezTo>
                <a:cubicBezTo>
                  <a:pt x="13" y="155"/>
                  <a:pt x="14" y="155"/>
                  <a:pt x="13" y="154"/>
                </a:cubicBezTo>
                <a:cubicBezTo>
                  <a:pt x="12" y="154"/>
                  <a:pt x="11" y="153"/>
                  <a:pt x="10" y="152"/>
                </a:cubicBezTo>
                <a:cubicBezTo>
                  <a:pt x="10" y="152"/>
                  <a:pt x="10" y="153"/>
                  <a:pt x="10" y="153"/>
                </a:cubicBezTo>
                <a:cubicBezTo>
                  <a:pt x="10" y="154"/>
                  <a:pt x="11" y="153"/>
                  <a:pt x="10" y="154"/>
                </a:cubicBezTo>
                <a:cubicBezTo>
                  <a:pt x="10" y="155"/>
                  <a:pt x="11" y="154"/>
                  <a:pt x="11" y="155"/>
                </a:cubicBezTo>
                <a:cubicBezTo>
                  <a:pt x="9" y="155"/>
                  <a:pt x="8" y="154"/>
                  <a:pt x="8" y="153"/>
                </a:cubicBezTo>
                <a:cubicBezTo>
                  <a:pt x="7" y="153"/>
                  <a:pt x="5" y="154"/>
                  <a:pt x="6" y="155"/>
                </a:cubicBezTo>
                <a:cubicBezTo>
                  <a:pt x="7" y="155"/>
                  <a:pt x="8" y="155"/>
                  <a:pt x="9" y="156"/>
                </a:cubicBezTo>
                <a:cubicBezTo>
                  <a:pt x="7" y="156"/>
                  <a:pt x="7" y="157"/>
                  <a:pt x="6" y="156"/>
                </a:cubicBezTo>
                <a:cubicBezTo>
                  <a:pt x="6" y="157"/>
                  <a:pt x="6" y="158"/>
                  <a:pt x="6" y="159"/>
                </a:cubicBezTo>
                <a:cubicBezTo>
                  <a:pt x="5" y="158"/>
                  <a:pt x="5" y="157"/>
                  <a:pt x="6" y="157"/>
                </a:cubicBezTo>
                <a:cubicBezTo>
                  <a:pt x="5" y="157"/>
                  <a:pt x="5" y="156"/>
                  <a:pt x="5" y="156"/>
                </a:cubicBezTo>
                <a:cubicBezTo>
                  <a:pt x="5" y="156"/>
                  <a:pt x="5" y="156"/>
                  <a:pt x="6" y="156"/>
                </a:cubicBezTo>
                <a:cubicBezTo>
                  <a:pt x="6" y="155"/>
                  <a:pt x="5" y="155"/>
                  <a:pt x="5" y="154"/>
                </a:cubicBezTo>
                <a:cubicBezTo>
                  <a:pt x="5" y="155"/>
                  <a:pt x="3" y="157"/>
                  <a:pt x="4" y="158"/>
                </a:cubicBezTo>
                <a:cubicBezTo>
                  <a:pt x="4" y="158"/>
                  <a:pt x="5" y="159"/>
                  <a:pt x="5" y="159"/>
                </a:cubicBezTo>
                <a:cubicBezTo>
                  <a:pt x="4" y="159"/>
                  <a:pt x="5" y="161"/>
                  <a:pt x="4" y="161"/>
                </a:cubicBezTo>
                <a:cubicBezTo>
                  <a:pt x="5" y="161"/>
                  <a:pt x="6" y="161"/>
                  <a:pt x="6" y="162"/>
                </a:cubicBezTo>
                <a:cubicBezTo>
                  <a:pt x="6" y="162"/>
                  <a:pt x="5" y="163"/>
                  <a:pt x="5" y="163"/>
                </a:cubicBezTo>
                <a:cubicBezTo>
                  <a:pt x="6" y="163"/>
                  <a:pt x="7" y="164"/>
                  <a:pt x="7" y="166"/>
                </a:cubicBezTo>
                <a:cubicBezTo>
                  <a:pt x="6" y="165"/>
                  <a:pt x="5" y="164"/>
                  <a:pt x="5" y="165"/>
                </a:cubicBezTo>
                <a:cubicBezTo>
                  <a:pt x="6" y="166"/>
                  <a:pt x="6" y="166"/>
                  <a:pt x="7" y="166"/>
                </a:cubicBezTo>
                <a:cubicBezTo>
                  <a:pt x="7" y="168"/>
                  <a:pt x="9" y="168"/>
                  <a:pt x="9" y="169"/>
                </a:cubicBezTo>
                <a:cubicBezTo>
                  <a:pt x="9" y="170"/>
                  <a:pt x="9" y="170"/>
                  <a:pt x="8" y="171"/>
                </a:cubicBezTo>
                <a:cubicBezTo>
                  <a:pt x="9" y="171"/>
                  <a:pt x="9" y="172"/>
                  <a:pt x="9" y="173"/>
                </a:cubicBezTo>
                <a:cubicBezTo>
                  <a:pt x="10" y="173"/>
                  <a:pt x="10" y="172"/>
                  <a:pt x="10" y="173"/>
                </a:cubicBezTo>
                <a:cubicBezTo>
                  <a:pt x="10" y="175"/>
                  <a:pt x="12" y="174"/>
                  <a:pt x="12" y="176"/>
                </a:cubicBezTo>
                <a:cubicBezTo>
                  <a:pt x="13" y="176"/>
                  <a:pt x="13" y="175"/>
                  <a:pt x="14" y="175"/>
                </a:cubicBezTo>
                <a:cubicBezTo>
                  <a:pt x="14" y="176"/>
                  <a:pt x="13" y="176"/>
                  <a:pt x="14" y="177"/>
                </a:cubicBezTo>
                <a:cubicBezTo>
                  <a:pt x="15" y="175"/>
                  <a:pt x="15" y="177"/>
                  <a:pt x="16" y="177"/>
                </a:cubicBezTo>
                <a:cubicBezTo>
                  <a:pt x="15" y="176"/>
                  <a:pt x="17" y="176"/>
                  <a:pt x="17" y="176"/>
                </a:cubicBezTo>
                <a:cubicBezTo>
                  <a:pt x="17" y="177"/>
                  <a:pt x="16" y="177"/>
                  <a:pt x="16" y="177"/>
                </a:cubicBezTo>
                <a:cubicBezTo>
                  <a:pt x="18" y="177"/>
                  <a:pt x="17" y="178"/>
                  <a:pt x="17" y="179"/>
                </a:cubicBezTo>
                <a:cubicBezTo>
                  <a:pt x="18" y="178"/>
                  <a:pt x="19" y="179"/>
                  <a:pt x="19" y="180"/>
                </a:cubicBezTo>
                <a:cubicBezTo>
                  <a:pt x="18" y="180"/>
                  <a:pt x="16" y="178"/>
                  <a:pt x="16" y="180"/>
                </a:cubicBezTo>
                <a:cubicBezTo>
                  <a:pt x="17" y="181"/>
                  <a:pt x="17" y="179"/>
                  <a:pt x="18" y="180"/>
                </a:cubicBezTo>
                <a:cubicBezTo>
                  <a:pt x="17" y="181"/>
                  <a:pt x="16" y="181"/>
                  <a:pt x="16" y="183"/>
                </a:cubicBezTo>
                <a:cubicBezTo>
                  <a:pt x="17" y="184"/>
                  <a:pt x="18" y="183"/>
                  <a:pt x="18" y="184"/>
                </a:cubicBezTo>
                <a:cubicBezTo>
                  <a:pt x="18" y="184"/>
                  <a:pt x="20" y="183"/>
                  <a:pt x="20" y="184"/>
                </a:cubicBezTo>
                <a:cubicBezTo>
                  <a:pt x="19" y="184"/>
                  <a:pt x="18" y="185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9" y="186"/>
                  <a:pt x="20" y="185"/>
                  <a:pt x="21" y="185"/>
                </a:cubicBezTo>
                <a:cubicBezTo>
                  <a:pt x="20" y="184"/>
                  <a:pt x="22" y="183"/>
                  <a:pt x="22" y="182"/>
                </a:cubicBezTo>
                <a:cubicBezTo>
                  <a:pt x="23" y="183"/>
                  <a:pt x="23" y="184"/>
                  <a:pt x="22" y="185"/>
                </a:cubicBezTo>
                <a:cubicBezTo>
                  <a:pt x="23" y="185"/>
                  <a:pt x="24" y="185"/>
                  <a:pt x="24" y="185"/>
                </a:cubicBezTo>
                <a:cubicBezTo>
                  <a:pt x="25" y="184"/>
                  <a:pt x="23" y="184"/>
                  <a:pt x="23" y="184"/>
                </a:cubicBezTo>
                <a:cubicBezTo>
                  <a:pt x="23" y="183"/>
                  <a:pt x="23" y="182"/>
                  <a:pt x="22" y="182"/>
                </a:cubicBezTo>
                <a:cubicBezTo>
                  <a:pt x="24" y="181"/>
                  <a:pt x="25" y="181"/>
                  <a:pt x="26" y="182"/>
                </a:cubicBezTo>
                <a:cubicBezTo>
                  <a:pt x="25" y="182"/>
                  <a:pt x="25" y="183"/>
                  <a:pt x="24" y="183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4" y="183"/>
                  <a:pt x="24" y="184"/>
                  <a:pt x="24" y="184"/>
                </a:cubicBezTo>
                <a:cubicBezTo>
                  <a:pt x="24" y="183"/>
                  <a:pt x="26" y="183"/>
                  <a:pt x="27" y="183"/>
                </a:cubicBezTo>
                <a:cubicBezTo>
                  <a:pt x="25" y="184"/>
                  <a:pt x="28" y="183"/>
                  <a:pt x="28" y="184"/>
                </a:cubicBezTo>
                <a:cubicBezTo>
                  <a:pt x="28" y="184"/>
                  <a:pt x="26" y="184"/>
                  <a:pt x="27" y="185"/>
                </a:cubicBezTo>
                <a:cubicBezTo>
                  <a:pt x="28" y="185"/>
                  <a:pt x="28" y="185"/>
                  <a:pt x="29" y="185"/>
                </a:cubicBezTo>
                <a:cubicBezTo>
                  <a:pt x="29" y="185"/>
                  <a:pt x="28" y="183"/>
                  <a:pt x="29" y="183"/>
                </a:cubicBezTo>
                <a:cubicBezTo>
                  <a:pt x="29" y="183"/>
                  <a:pt x="30" y="183"/>
                  <a:pt x="30" y="183"/>
                </a:cubicBezTo>
                <a:cubicBezTo>
                  <a:pt x="28" y="184"/>
                  <a:pt x="31" y="187"/>
                  <a:pt x="32" y="186"/>
                </a:cubicBezTo>
                <a:cubicBezTo>
                  <a:pt x="32" y="186"/>
                  <a:pt x="29" y="185"/>
                  <a:pt x="30" y="184"/>
                </a:cubicBezTo>
                <a:cubicBezTo>
                  <a:pt x="30" y="185"/>
                  <a:pt x="31" y="185"/>
                  <a:pt x="33" y="185"/>
                </a:cubicBezTo>
                <a:cubicBezTo>
                  <a:pt x="33" y="186"/>
                  <a:pt x="32" y="186"/>
                  <a:pt x="33" y="186"/>
                </a:cubicBezTo>
                <a:cubicBezTo>
                  <a:pt x="34" y="185"/>
                  <a:pt x="35" y="186"/>
                  <a:pt x="35" y="186"/>
                </a:cubicBezTo>
                <a:cubicBezTo>
                  <a:pt x="34" y="186"/>
                  <a:pt x="34" y="184"/>
                  <a:pt x="35" y="184"/>
                </a:cubicBezTo>
                <a:cubicBezTo>
                  <a:pt x="35" y="185"/>
                  <a:pt x="35" y="185"/>
                  <a:pt x="36" y="185"/>
                </a:cubicBezTo>
                <a:cubicBezTo>
                  <a:pt x="36" y="184"/>
                  <a:pt x="37" y="185"/>
                  <a:pt x="37" y="183"/>
                </a:cubicBezTo>
                <a:cubicBezTo>
                  <a:pt x="36" y="183"/>
                  <a:pt x="36" y="184"/>
                  <a:pt x="36" y="183"/>
                </a:cubicBezTo>
                <a:cubicBezTo>
                  <a:pt x="36" y="182"/>
                  <a:pt x="37" y="182"/>
                  <a:pt x="38" y="182"/>
                </a:cubicBezTo>
                <a:cubicBezTo>
                  <a:pt x="38" y="183"/>
                  <a:pt x="39" y="183"/>
                  <a:pt x="39" y="184"/>
                </a:cubicBezTo>
                <a:cubicBezTo>
                  <a:pt x="38" y="182"/>
                  <a:pt x="40" y="182"/>
                  <a:pt x="41" y="183"/>
                </a:cubicBezTo>
                <a:cubicBezTo>
                  <a:pt x="42" y="182"/>
                  <a:pt x="40" y="182"/>
                  <a:pt x="41" y="181"/>
                </a:cubicBezTo>
                <a:cubicBezTo>
                  <a:pt x="42" y="183"/>
                  <a:pt x="43" y="183"/>
                  <a:pt x="44" y="183"/>
                </a:cubicBezTo>
                <a:cubicBezTo>
                  <a:pt x="44" y="184"/>
                  <a:pt x="42" y="183"/>
                  <a:pt x="41" y="184"/>
                </a:cubicBezTo>
                <a:cubicBezTo>
                  <a:pt x="42" y="184"/>
                  <a:pt x="42" y="185"/>
                  <a:pt x="41" y="185"/>
                </a:cubicBezTo>
                <a:cubicBezTo>
                  <a:pt x="42" y="186"/>
                  <a:pt x="43" y="185"/>
                  <a:pt x="43" y="186"/>
                </a:cubicBezTo>
                <a:cubicBezTo>
                  <a:pt x="42" y="186"/>
                  <a:pt x="42" y="187"/>
                  <a:pt x="41" y="187"/>
                </a:cubicBezTo>
                <a:cubicBezTo>
                  <a:pt x="40" y="186"/>
                  <a:pt x="41" y="185"/>
                  <a:pt x="41" y="185"/>
                </a:cubicBezTo>
                <a:cubicBezTo>
                  <a:pt x="39" y="185"/>
                  <a:pt x="40" y="188"/>
                  <a:pt x="41" y="188"/>
                </a:cubicBezTo>
                <a:cubicBezTo>
                  <a:pt x="42" y="188"/>
                  <a:pt x="42" y="187"/>
                  <a:pt x="43" y="186"/>
                </a:cubicBezTo>
                <a:cubicBezTo>
                  <a:pt x="43" y="187"/>
                  <a:pt x="43" y="187"/>
                  <a:pt x="43" y="188"/>
                </a:cubicBezTo>
                <a:cubicBezTo>
                  <a:pt x="44" y="187"/>
                  <a:pt x="44" y="186"/>
                  <a:pt x="44" y="185"/>
                </a:cubicBezTo>
                <a:cubicBezTo>
                  <a:pt x="45" y="185"/>
                  <a:pt x="44" y="187"/>
                  <a:pt x="46" y="186"/>
                </a:cubicBezTo>
                <a:cubicBezTo>
                  <a:pt x="46" y="186"/>
                  <a:pt x="45" y="184"/>
                  <a:pt x="45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184"/>
                  <a:pt x="45" y="184"/>
                  <a:pt x="44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6" y="184"/>
                  <a:pt x="45" y="181"/>
                  <a:pt x="47" y="181"/>
                </a:cubicBezTo>
                <a:cubicBezTo>
                  <a:pt x="46" y="181"/>
                  <a:pt x="46" y="183"/>
                  <a:pt x="47" y="183"/>
                </a:cubicBezTo>
                <a:cubicBezTo>
                  <a:pt x="47" y="182"/>
                  <a:pt x="47" y="182"/>
                  <a:pt x="47" y="182"/>
                </a:cubicBezTo>
                <a:cubicBezTo>
                  <a:pt x="47" y="182"/>
                  <a:pt x="48" y="182"/>
                  <a:pt x="48" y="183"/>
                </a:cubicBezTo>
                <a:cubicBezTo>
                  <a:pt x="46" y="182"/>
                  <a:pt x="48" y="183"/>
                  <a:pt x="47" y="184"/>
                </a:cubicBezTo>
                <a:cubicBezTo>
                  <a:pt x="47" y="184"/>
                  <a:pt x="47" y="184"/>
                  <a:pt x="47" y="184"/>
                </a:cubicBezTo>
                <a:cubicBezTo>
                  <a:pt x="47" y="185"/>
                  <a:pt x="46" y="186"/>
                  <a:pt x="47" y="186"/>
                </a:cubicBezTo>
                <a:cubicBezTo>
                  <a:pt x="46" y="185"/>
                  <a:pt x="48" y="186"/>
                  <a:pt x="47" y="185"/>
                </a:cubicBezTo>
                <a:cubicBezTo>
                  <a:pt x="47" y="184"/>
                  <a:pt x="47" y="185"/>
                  <a:pt x="47" y="184"/>
                </a:cubicBezTo>
                <a:cubicBezTo>
                  <a:pt x="48" y="184"/>
                  <a:pt x="48" y="184"/>
                  <a:pt x="48" y="183"/>
                </a:cubicBezTo>
                <a:cubicBezTo>
                  <a:pt x="49" y="183"/>
                  <a:pt x="50" y="183"/>
                  <a:pt x="50" y="184"/>
                </a:cubicBezTo>
                <a:cubicBezTo>
                  <a:pt x="49" y="184"/>
                  <a:pt x="49" y="185"/>
                  <a:pt x="49" y="185"/>
                </a:cubicBezTo>
                <a:cubicBezTo>
                  <a:pt x="50" y="184"/>
                  <a:pt x="50" y="186"/>
                  <a:pt x="51" y="186"/>
                </a:cubicBezTo>
                <a:cubicBezTo>
                  <a:pt x="51" y="185"/>
                  <a:pt x="51" y="185"/>
                  <a:pt x="51" y="184"/>
                </a:cubicBezTo>
                <a:cubicBezTo>
                  <a:pt x="52" y="185"/>
                  <a:pt x="52" y="183"/>
                  <a:pt x="52" y="183"/>
                </a:cubicBezTo>
                <a:cubicBezTo>
                  <a:pt x="52" y="183"/>
                  <a:pt x="53" y="183"/>
                  <a:pt x="53" y="183"/>
                </a:cubicBezTo>
                <a:cubicBezTo>
                  <a:pt x="53" y="183"/>
                  <a:pt x="53" y="182"/>
                  <a:pt x="54" y="182"/>
                </a:cubicBezTo>
                <a:cubicBezTo>
                  <a:pt x="54" y="183"/>
                  <a:pt x="53" y="186"/>
                  <a:pt x="53" y="187"/>
                </a:cubicBezTo>
                <a:cubicBezTo>
                  <a:pt x="53" y="187"/>
                  <a:pt x="54" y="187"/>
                  <a:pt x="54" y="187"/>
                </a:cubicBezTo>
                <a:cubicBezTo>
                  <a:pt x="54" y="186"/>
                  <a:pt x="53" y="185"/>
                  <a:pt x="54" y="184"/>
                </a:cubicBezTo>
                <a:cubicBezTo>
                  <a:pt x="55" y="184"/>
                  <a:pt x="54" y="185"/>
                  <a:pt x="55" y="185"/>
                </a:cubicBezTo>
                <a:cubicBezTo>
                  <a:pt x="55" y="185"/>
                  <a:pt x="56" y="185"/>
                  <a:pt x="56" y="185"/>
                </a:cubicBezTo>
                <a:cubicBezTo>
                  <a:pt x="56" y="184"/>
                  <a:pt x="55" y="183"/>
                  <a:pt x="56" y="183"/>
                </a:cubicBezTo>
                <a:cubicBezTo>
                  <a:pt x="56" y="184"/>
                  <a:pt x="57" y="184"/>
                  <a:pt x="57" y="185"/>
                </a:cubicBezTo>
                <a:cubicBezTo>
                  <a:pt x="57" y="184"/>
                  <a:pt x="56" y="187"/>
                  <a:pt x="57" y="186"/>
                </a:cubicBezTo>
                <a:cubicBezTo>
                  <a:pt x="57" y="185"/>
                  <a:pt x="58" y="185"/>
                  <a:pt x="59" y="184"/>
                </a:cubicBezTo>
                <a:cubicBezTo>
                  <a:pt x="59" y="184"/>
                  <a:pt x="59" y="185"/>
                  <a:pt x="59" y="185"/>
                </a:cubicBezTo>
                <a:cubicBezTo>
                  <a:pt x="59" y="184"/>
                  <a:pt x="57" y="184"/>
                  <a:pt x="58" y="183"/>
                </a:cubicBezTo>
                <a:cubicBezTo>
                  <a:pt x="59" y="184"/>
                  <a:pt x="59" y="183"/>
                  <a:pt x="61" y="183"/>
                </a:cubicBezTo>
                <a:cubicBezTo>
                  <a:pt x="61" y="182"/>
                  <a:pt x="60" y="181"/>
                  <a:pt x="61" y="181"/>
                </a:cubicBezTo>
                <a:cubicBezTo>
                  <a:pt x="62" y="181"/>
                  <a:pt x="61" y="182"/>
                  <a:pt x="61" y="183"/>
                </a:cubicBezTo>
                <a:cubicBezTo>
                  <a:pt x="62" y="183"/>
                  <a:pt x="62" y="184"/>
                  <a:pt x="63" y="184"/>
                </a:cubicBezTo>
                <a:cubicBezTo>
                  <a:pt x="64" y="183"/>
                  <a:pt x="62" y="183"/>
                  <a:pt x="63" y="183"/>
                </a:cubicBezTo>
                <a:cubicBezTo>
                  <a:pt x="64" y="183"/>
                  <a:pt x="64" y="184"/>
                  <a:pt x="64" y="184"/>
                </a:cubicBezTo>
                <a:cubicBezTo>
                  <a:pt x="65" y="183"/>
                  <a:pt x="64" y="182"/>
                  <a:pt x="65" y="182"/>
                </a:cubicBezTo>
                <a:cubicBezTo>
                  <a:pt x="65" y="184"/>
                  <a:pt x="67" y="183"/>
                  <a:pt x="67" y="183"/>
                </a:cubicBezTo>
                <a:cubicBezTo>
                  <a:pt x="67" y="185"/>
                  <a:pt x="67" y="185"/>
                  <a:pt x="68" y="185"/>
                </a:cubicBezTo>
                <a:cubicBezTo>
                  <a:pt x="68" y="183"/>
                  <a:pt x="68" y="183"/>
                  <a:pt x="68" y="182"/>
                </a:cubicBezTo>
                <a:cubicBezTo>
                  <a:pt x="68" y="181"/>
                  <a:pt x="67" y="182"/>
                  <a:pt x="67" y="182"/>
                </a:cubicBezTo>
                <a:cubicBezTo>
                  <a:pt x="67" y="181"/>
                  <a:pt x="68" y="181"/>
                  <a:pt x="69" y="181"/>
                </a:cubicBezTo>
                <a:cubicBezTo>
                  <a:pt x="69" y="182"/>
                  <a:pt x="69" y="183"/>
                  <a:pt x="69" y="184"/>
                </a:cubicBezTo>
                <a:cubicBezTo>
                  <a:pt x="70" y="183"/>
                  <a:pt x="70" y="184"/>
                  <a:pt x="71" y="183"/>
                </a:cubicBezTo>
                <a:cubicBezTo>
                  <a:pt x="71" y="183"/>
                  <a:pt x="71" y="183"/>
                  <a:pt x="71" y="182"/>
                </a:cubicBezTo>
                <a:cubicBezTo>
                  <a:pt x="70" y="182"/>
                  <a:pt x="70" y="183"/>
                  <a:pt x="70" y="182"/>
                </a:cubicBezTo>
                <a:cubicBezTo>
                  <a:pt x="71" y="182"/>
                  <a:pt x="72" y="181"/>
                  <a:pt x="73" y="182"/>
                </a:cubicBezTo>
                <a:cubicBezTo>
                  <a:pt x="73" y="181"/>
                  <a:pt x="73" y="181"/>
                  <a:pt x="73" y="180"/>
                </a:cubicBezTo>
                <a:cubicBezTo>
                  <a:pt x="74" y="180"/>
                  <a:pt x="74" y="180"/>
                  <a:pt x="74" y="181"/>
                </a:cubicBezTo>
                <a:cubicBezTo>
                  <a:pt x="74" y="183"/>
                  <a:pt x="76" y="182"/>
                  <a:pt x="77" y="184"/>
                </a:cubicBezTo>
                <a:cubicBezTo>
                  <a:pt x="78" y="184"/>
                  <a:pt x="77" y="182"/>
                  <a:pt x="78" y="182"/>
                </a:cubicBezTo>
                <a:cubicBezTo>
                  <a:pt x="78" y="183"/>
                  <a:pt x="79" y="183"/>
                  <a:pt x="80" y="184"/>
                </a:cubicBezTo>
                <a:cubicBezTo>
                  <a:pt x="80" y="183"/>
                  <a:pt x="79" y="183"/>
                  <a:pt x="79" y="183"/>
                </a:cubicBezTo>
                <a:cubicBezTo>
                  <a:pt x="82" y="182"/>
                  <a:pt x="85" y="180"/>
                  <a:pt x="87" y="182"/>
                </a:cubicBezTo>
                <a:cubicBezTo>
                  <a:pt x="87" y="180"/>
                  <a:pt x="89" y="181"/>
                  <a:pt x="88" y="180"/>
                </a:cubicBezTo>
                <a:cubicBezTo>
                  <a:pt x="89" y="180"/>
                  <a:pt x="90" y="179"/>
                  <a:pt x="90" y="180"/>
                </a:cubicBezTo>
                <a:cubicBezTo>
                  <a:pt x="89" y="180"/>
                  <a:pt x="89" y="179"/>
                  <a:pt x="88" y="180"/>
                </a:cubicBezTo>
                <a:cubicBezTo>
                  <a:pt x="89" y="181"/>
                  <a:pt x="89" y="181"/>
                  <a:pt x="89" y="182"/>
                </a:cubicBezTo>
                <a:cubicBezTo>
                  <a:pt x="89" y="182"/>
                  <a:pt x="88" y="183"/>
                  <a:pt x="89" y="184"/>
                </a:cubicBezTo>
                <a:cubicBezTo>
                  <a:pt x="87" y="185"/>
                  <a:pt x="85" y="184"/>
                  <a:pt x="84" y="183"/>
                </a:cubicBezTo>
                <a:cubicBezTo>
                  <a:pt x="84" y="186"/>
                  <a:pt x="81" y="186"/>
                  <a:pt x="79" y="185"/>
                </a:cubicBezTo>
                <a:cubicBezTo>
                  <a:pt x="79" y="186"/>
                  <a:pt x="80" y="187"/>
                  <a:pt x="78" y="187"/>
                </a:cubicBezTo>
                <a:cubicBezTo>
                  <a:pt x="79" y="186"/>
                  <a:pt x="78" y="186"/>
                  <a:pt x="77" y="186"/>
                </a:cubicBezTo>
                <a:cubicBezTo>
                  <a:pt x="77" y="185"/>
                  <a:pt x="77" y="185"/>
                  <a:pt x="77" y="184"/>
                </a:cubicBezTo>
                <a:cubicBezTo>
                  <a:pt x="76" y="185"/>
                  <a:pt x="76" y="186"/>
                  <a:pt x="75" y="185"/>
                </a:cubicBezTo>
                <a:cubicBezTo>
                  <a:pt x="75" y="186"/>
                  <a:pt x="76" y="187"/>
                  <a:pt x="75" y="187"/>
                </a:cubicBezTo>
                <a:cubicBezTo>
                  <a:pt x="75" y="187"/>
                  <a:pt x="75" y="187"/>
                  <a:pt x="75" y="187"/>
                </a:cubicBezTo>
                <a:cubicBezTo>
                  <a:pt x="74" y="186"/>
                  <a:pt x="74" y="186"/>
                  <a:pt x="73" y="185"/>
                </a:cubicBezTo>
                <a:cubicBezTo>
                  <a:pt x="73" y="186"/>
                  <a:pt x="74" y="186"/>
                  <a:pt x="74" y="187"/>
                </a:cubicBezTo>
                <a:cubicBezTo>
                  <a:pt x="73" y="187"/>
                  <a:pt x="74" y="187"/>
                  <a:pt x="74" y="188"/>
                </a:cubicBezTo>
                <a:cubicBezTo>
                  <a:pt x="73" y="187"/>
                  <a:pt x="73" y="188"/>
                  <a:pt x="73" y="188"/>
                </a:cubicBezTo>
                <a:cubicBezTo>
                  <a:pt x="73" y="187"/>
                  <a:pt x="72" y="187"/>
                  <a:pt x="72" y="186"/>
                </a:cubicBezTo>
                <a:cubicBezTo>
                  <a:pt x="72" y="187"/>
                  <a:pt x="72" y="187"/>
                  <a:pt x="72" y="188"/>
                </a:cubicBezTo>
                <a:cubicBezTo>
                  <a:pt x="72" y="188"/>
                  <a:pt x="73" y="187"/>
                  <a:pt x="73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89"/>
                  <a:pt x="71" y="190"/>
                  <a:pt x="72" y="190"/>
                </a:cubicBezTo>
                <a:cubicBezTo>
                  <a:pt x="72" y="189"/>
                  <a:pt x="71" y="189"/>
                  <a:pt x="73" y="189"/>
                </a:cubicBezTo>
                <a:cubicBezTo>
                  <a:pt x="73" y="189"/>
                  <a:pt x="73" y="190"/>
                  <a:pt x="74" y="191"/>
                </a:cubicBezTo>
                <a:cubicBezTo>
                  <a:pt x="73" y="191"/>
                  <a:pt x="73" y="191"/>
                  <a:pt x="72" y="191"/>
                </a:cubicBezTo>
                <a:cubicBezTo>
                  <a:pt x="72" y="191"/>
                  <a:pt x="73" y="191"/>
                  <a:pt x="73" y="190"/>
                </a:cubicBezTo>
                <a:cubicBezTo>
                  <a:pt x="71" y="190"/>
                  <a:pt x="72" y="191"/>
                  <a:pt x="71" y="191"/>
                </a:cubicBezTo>
                <a:cubicBezTo>
                  <a:pt x="71" y="191"/>
                  <a:pt x="72" y="192"/>
                  <a:pt x="71" y="192"/>
                </a:cubicBezTo>
                <a:cubicBezTo>
                  <a:pt x="70" y="192"/>
                  <a:pt x="69" y="191"/>
                  <a:pt x="69" y="191"/>
                </a:cubicBezTo>
                <a:cubicBezTo>
                  <a:pt x="68" y="192"/>
                  <a:pt x="70" y="192"/>
                  <a:pt x="70" y="194"/>
                </a:cubicBezTo>
                <a:cubicBezTo>
                  <a:pt x="67" y="194"/>
                  <a:pt x="66" y="193"/>
                  <a:pt x="65" y="194"/>
                </a:cubicBezTo>
                <a:cubicBezTo>
                  <a:pt x="65" y="193"/>
                  <a:pt x="64" y="192"/>
                  <a:pt x="64" y="193"/>
                </a:cubicBezTo>
                <a:cubicBezTo>
                  <a:pt x="65" y="194"/>
                  <a:pt x="63" y="195"/>
                  <a:pt x="64" y="196"/>
                </a:cubicBezTo>
                <a:cubicBezTo>
                  <a:pt x="63" y="196"/>
                  <a:pt x="64" y="194"/>
                  <a:pt x="63" y="194"/>
                </a:cubicBezTo>
                <a:cubicBezTo>
                  <a:pt x="62" y="196"/>
                  <a:pt x="61" y="194"/>
                  <a:pt x="60" y="195"/>
                </a:cubicBezTo>
                <a:cubicBezTo>
                  <a:pt x="60" y="194"/>
                  <a:pt x="60" y="192"/>
                  <a:pt x="59" y="192"/>
                </a:cubicBezTo>
                <a:cubicBezTo>
                  <a:pt x="59" y="194"/>
                  <a:pt x="60" y="195"/>
                  <a:pt x="59" y="196"/>
                </a:cubicBezTo>
                <a:cubicBezTo>
                  <a:pt x="60" y="196"/>
                  <a:pt x="61" y="196"/>
                  <a:pt x="61" y="197"/>
                </a:cubicBezTo>
                <a:cubicBezTo>
                  <a:pt x="60" y="197"/>
                  <a:pt x="61" y="198"/>
                  <a:pt x="61" y="199"/>
                </a:cubicBezTo>
                <a:cubicBezTo>
                  <a:pt x="62" y="198"/>
                  <a:pt x="62" y="197"/>
                  <a:pt x="62" y="196"/>
                </a:cubicBezTo>
                <a:cubicBezTo>
                  <a:pt x="63" y="196"/>
                  <a:pt x="63" y="197"/>
                  <a:pt x="64" y="197"/>
                </a:cubicBezTo>
                <a:cubicBezTo>
                  <a:pt x="63" y="198"/>
                  <a:pt x="63" y="198"/>
                  <a:pt x="64" y="199"/>
                </a:cubicBezTo>
                <a:cubicBezTo>
                  <a:pt x="63" y="199"/>
                  <a:pt x="60" y="199"/>
                  <a:pt x="61" y="201"/>
                </a:cubicBezTo>
                <a:cubicBezTo>
                  <a:pt x="61" y="200"/>
                  <a:pt x="63" y="201"/>
                  <a:pt x="63" y="201"/>
                </a:cubicBezTo>
                <a:cubicBezTo>
                  <a:pt x="63" y="200"/>
                  <a:pt x="64" y="200"/>
                  <a:pt x="64" y="201"/>
                </a:cubicBezTo>
                <a:cubicBezTo>
                  <a:pt x="65" y="199"/>
                  <a:pt x="66" y="199"/>
                  <a:pt x="66" y="200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5" y="198"/>
                  <a:pt x="65" y="199"/>
                  <a:pt x="64" y="198"/>
                </a:cubicBezTo>
                <a:cubicBezTo>
                  <a:pt x="65" y="197"/>
                  <a:pt x="64" y="196"/>
                  <a:pt x="65" y="195"/>
                </a:cubicBezTo>
                <a:cubicBezTo>
                  <a:pt x="65" y="196"/>
                  <a:pt x="66" y="196"/>
                  <a:pt x="66" y="196"/>
                </a:cubicBezTo>
                <a:cubicBezTo>
                  <a:pt x="66" y="197"/>
                  <a:pt x="66" y="197"/>
                  <a:pt x="66" y="197"/>
                </a:cubicBezTo>
                <a:cubicBezTo>
                  <a:pt x="66" y="197"/>
                  <a:pt x="69" y="195"/>
                  <a:pt x="69" y="198"/>
                </a:cubicBezTo>
                <a:cubicBezTo>
                  <a:pt x="68" y="197"/>
                  <a:pt x="68" y="198"/>
                  <a:pt x="68" y="198"/>
                </a:cubicBezTo>
                <a:cubicBezTo>
                  <a:pt x="68" y="197"/>
                  <a:pt x="66" y="198"/>
                  <a:pt x="66" y="198"/>
                </a:cubicBezTo>
                <a:cubicBezTo>
                  <a:pt x="68" y="198"/>
                  <a:pt x="67" y="200"/>
                  <a:pt x="67" y="199"/>
                </a:cubicBezTo>
                <a:cubicBezTo>
                  <a:pt x="67" y="199"/>
                  <a:pt x="68" y="199"/>
                  <a:pt x="68" y="199"/>
                </a:cubicBezTo>
                <a:cubicBezTo>
                  <a:pt x="68" y="200"/>
                  <a:pt x="68" y="202"/>
                  <a:pt x="69" y="202"/>
                </a:cubicBezTo>
                <a:cubicBezTo>
                  <a:pt x="68" y="203"/>
                  <a:pt x="67" y="203"/>
                  <a:pt x="66" y="204"/>
                </a:cubicBezTo>
                <a:cubicBezTo>
                  <a:pt x="67" y="204"/>
                  <a:pt x="67" y="207"/>
                  <a:pt x="66" y="207"/>
                </a:cubicBezTo>
                <a:cubicBezTo>
                  <a:pt x="66" y="206"/>
                  <a:pt x="66" y="205"/>
                  <a:pt x="66" y="204"/>
                </a:cubicBezTo>
                <a:cubicBezTo>
                  <a:pt x="65" y="204"/>
                  <a:pt x="65" y="204"/>
                  <a:pt x="64" y="203"/>
                </a:cubicBezTo>
                <a:cubicBezTo>
                  <a:pt x="64" y="204"/>
                  <a:pt x="65" y="204"/>
                  <a:pt x="65" y="205"/>
                </a:cubicBezTo>
                <a:cubicBezTo>
                  <a:pt x="65" y="206"/>
                  <a:pt x="65" y="207"/>
                  <a:pt x="65" y="208"/>
                </a:cubicBezTo>
                <a:cubicBezTo>
                  <a:pt x="64" y="207"/>
                  <a:pt x="63" y="207"/>
                  <a:pt x="63" y="206"/>
                </a:cubicBezTo>
                <a:cubicBezTo>
                  <a:pt x="64" y="206"/>
                  <a:pt x="64" y="206"/>
                  <a:pt x="64" y="206"/>
                </a:cubicBezTo>
                <a:cubicBezTo>
                  <a:pt x="65" y="205"/>
                  <a:pt x="64" y="204"/>
                  <a:pt x="64" y="204"/>
                </a:cubicBezTo>
                <a:cubicBezTo>
                  <a:pt x="63" y="206"/>
                  <a:pt x="62" y="205"/>
                  <a:pt x="62" y="204"/>
                </a:cubicBezTo>
                <a:cubicBezTo>
                  <a:pt x="62" y="205"/>
                  <a:pt x="62" y="206"/>
                  <a:pt x="61" y="206"/>
                </a:cubicBezTo>
                <a:cubicBezTo>
                  <a:pt x="61" y="205"/>
                  <a:pt x="61" y="205"/>
                  <a:pt x="61" y="205"/>
                </a:cubicBezTo>
                <a:cubicBezTo>
                  <a:pt x="59" y="205"/>
                  <a:pt x="59" y="206"/>
                  <a:pt x="58" y="205"/>
                </a:cubicBezTo>
                <a:cubicBezTo>
                  <a:pt x="58" y="206"/>
                  <a:pt x="58" y="206"/>
                  <a:pt x="58" y="207"/>
                </a:cubicBezTo>
                <a:cubicBezTo>
                  <a:pt x="57" y="207"/>
                  <a:pt x="56" y="208"/>
                  <a:pt x="55" y="208"/>
                </a:cubicBezTo>
                <a:cubicBezTo>
                  <a:pt x="55" y="207"/>
                  <a:pt x="55" y="207"/>
                  <a:pt x="55" y="207"/>
                </a:cubicBezTo>
                <a:cubicBezTo>
                  <a:pt x="53" y="208"/>
                  <a:pt x="51" y="206"/>
                  <a:pt x="51" y="208"/>
                </a:cubicBezTo>
                <a:cubicBezTo>
                  <a:pt x="50" y="207"/>
                  <a:pt x="51" y="205"/>
                  <a:pt x="50" y="205"/>
                </a:cubicBezTo>
                <a:cubicBezTo>
                  <a:pt x="50" y="206"/>
                  <a:pt x="50" y="209"/>
                  <a:pt x="49" y="210"/>
                </a:cubicBezTo>
                <a:cubicBezTo>
                  <a:pt x="48" y="209"/>
                  <a:pt x="49" y="209"/>
                  <a:pt x="49" y="208"/>
                </a:cubicBezTo>
                <a:cubicBezTo>
                  <a:pt x="48" y="209"/>
                  <a:pt x="47" y="210"/>
                  <a:pt x="46" y="209"/>
                </a:cubicBezTo>
                <a:cubicBezTo>
                  <a:pt x="46" y="209"/>
                  <a:pt x="46" y="208"/>
                  <a:pt x="47" y="208"/>
                </a:cubicBezTo>
                <a:cubicBezTo>
                  <a:pt x="46" y="209"/>
                  <a:pt x="48" y="209"/>
                  <a:pt x="48" y="208"/>
                </a:cubicBezTo>
                <a:cubicBezTo>
                  <a:pt x="47" y="208"/>
                  <a:pt x="47" y="208"/>
                  <a:pt x="46" y="208"/>
                </a:cubicBezTo>
                <a:cubicBezTo>
                  <a:pt x="46" y="207"/>
                  <a:pt x="46" y="205"/>
                  <a:pt x="45" y="206"/>
                </a:cubicBezTo>
                <a:cubicBezTo>
                  <a:pt x="44" y="207"/>
                  <a:pt x="46" y="207"/>
                  <a:pt x="45" y="207"/>
                </a:cubicBezTo>
                <a:cubicBezTo>
                  <a:pt x="44" y="207"/>
                  <a:pt x="44" y="205"/>
                  <a:pt x="43" y="205"/>
                </a:cubicBezTo>
                <a:cubicBezTo>
                  <a:pt x="43" y="207"/>
                  <a:pt x="42" y="207"/>
                  <a:pt x="43" y="208"/>
                </a:cubicBezTo>
                <a:cubicBezTo>
                  <a:pt x="43" y="208"/>
                  <a:pt x="43" y="208"/>
                  <a:pt x="43" y="208"/>
                </a:cubicBezTo>
                <a:cubicBezTo>
                  <a:pt x="44" y="208"/>
                  <a:pt x="44" y="208"/>
                  <a:pt x="45" y="208"/>
                </a:cubicBezTo>
                <a:cubicBezTo>
                  <a:pt x="45" y="210"/>
                  <a:pt x="46" y="209"/>
                  <a:pt x="46" y="211"/>
                </a:cubicBezTo>
                <a:cubicBezTo>
                  <a:pt x="44" y="212"/>
                  <a:pt x="44" y="211"/>
                  <a:pt x="43" y="212"/>
                </a:cubicBezTo>
                <a:cubicBezTo>
                  <a:pt x="43" y="210"/>
                  <a:pt x="44" y="211"/>
                  <a:pt x="45" y="211"/>
                </a:cubicBezTo>
                <a:cubicBezTo>
                  <a:pt x="45" y="210"/>
                  <a:pt x="43" y="210"/>
                  <a:pt x="43" y="210"/>
                </a:cubicBezTo>
                <a:cubicBezTo>
                  <a:pt x="43" y="210"/>
                  <a:pt x="43" y="210"/>
                  <a:pt x="43" y="209"/>
                </a:cubicBezTo>
                <a:cubicBezTo>
                  <a:pt x="44" y="210"/>
                  <a:pt x="45" y="210"/>
                  <a:pt x="45" y="208"/>
                </a:cubicBezTo>
                <a:cubicBezTo>
                  <a:pt x="43" y="209"/>
                  <a:pt x="42" y="208"/>
                  <a:pt x="42" y="208"/>
                </a:cubicBezTo>
                <a:cubicBezTo>
                  <a:pt x="42" y="207"/>
                  <a:pt x="42" y="207"/>
                  <a:pt x="42" y="206"/>
                </a:cubicBezTo>
                <a:cubicBezTo>
                  <a:pt x="41" y="206"/>
                  <a:pt x="40" y="206"/>
                  <a:pt x="40" y="205"/>
                </a:cubicBezTo>
                <a:cubicBezTo>
                  <a:pt x="40" y="206"/>
                  <a:pt x="40" y="206"/>
                  <a:pt x="41" y="206"/>
                </a:cubicBezTo>
                <a:cubicBezTo>
                  <a:pt x="39" y="206"/>
                  <a:pt x="38" y="207"/>
                  <a:pt x="36" y="208"/>
                </a:cubicBezTo>
                <a:cubicBezTo>
                  <a:pt x="37" y="209"/>
                  <a:pt x="35" y="209"/>
                  <a:pt x="35" y="210"/>
                </a:cubicBezTo>
                <a:cubicBezTo>
                  <a:pt x="36" y="210"/>
                  <a:pt x="37" y="209"/>
                  <a:pt x="38" y="208"/>
                </a:cubicBezTo>
                <a:cubicBezTo>
                  <a:pt x="39" y="209"/>
                  <a:pt x="38" y="209"/>
                  <a:pt x="38" y="209"/>
                </a:cubicBezTo>
                <a:cubicBezTo>
                  <a:pt x="39" y="209"/>
                  <a:pt x="40" y="210"/>
                  <a:pt x="40" y="209"/>
                </a:cubicBezTo>
                <a:cubicBezTo>
                  <a:pt x="41" y="209"/>
                  <a:pt x="41" y="210"/>
                  <a:pt x="42" y="210"/>
                </a:cubicBezTo>
                <a:cubicBezTo>
                  <a:pt x="42" y="209"/>
                  <a:pt x="41" y="209"/>
                  <a:pt x="42" y="208"/>
                </a:cubicBezTo>
                <a:cubicBezTo>
                  <a:pt x="43" y="208"/>
                  <a:pt x="42" y="210"/>
                  <a:pt x="42" y="210"/>
                </a:cubicBezTo>
                <a:cubicBezTo>
                  <a:pt x="42" y="210"/>
                  <a:pt x="42" y="211"/>
                  <a:pt x="41" y="211"/>
                </a:cubicBezTo>
                <a:cubicBezTo>
                  <a:pt x="42" y="213"/>
                  <a:pt x="40" y="213"/>
                  <a:pt x="39" y="214"/>
                </a:cubicBezTo>
                <a:cubicBezTo>
                  <a:pt x="38" y="214"/>
                  <a:pt x="38" y="213"/>
                  <a:pt x="38" y="213"/>
                </a:cubicBezTo>
                <a:cubicBezTo>
                  <a:pt x="39" y="212"/>
                  <a:pt x="40" y="213"/>
                  <a:pt x="41" y="212"/>
                </a:cubicBezTo>
                <a:cubicBezTo>
                  <a:pt x="39" y="211"/>
                  <a:pt x="37" y="213"/>
                  <a:pt x="35" y="213"/>
                </a:cubicBezTo>
                <a:cubicBezTo>
                  <a:pt x="35" y="214"/>
                  <a:pt x="36" y="214"/>
                  <a:pt x="35" y="214"/>
                </a:cubicBezTo>
                <a:cubicBezTo>
                  <a:pt x="34" y="214"/>
                  <a:pt x="34" y="213"/>
                  <a:pt x="33" y="214"/>
                </a:cubicBezTo>
                <a:cubicBezTo>
                  <a:pt x="34" y="215"/>
                  <a:pt x="34" y="214"/>
                  <a:pt x="35" y="214"/>
                </a:cubicBezTo>
                <a:cubicBezTo>
                  <a:pt x="35" y="216"/>
                  <a:pt x="35" y="217"/>
                  <a:pt x="36" y="217"/>
                </a:cubicBezTo>
                <a:cubicBezTo>
                  <a:pt x="37" y="217"/>
                  <a:pt x="38" y="217"/>
                  <a:pt x="39" y="216"/>
                </a:cubicBezTo>
                <a:cubicBezTo>
                  <a:pt x="39" y="216"/>
                  <a:pt x="39" y="217"/>
                  <a:pt x="39" y="217"/>
                </a:cubicBezTo>
                <a:cubicBezTo>
                  <a:pt x="38" y="217"/>
                  <a:pt x="38" y="217"/>
                  <a:pt x="37" y="217"/>
                </a:cubicBezTo>
                <a:cubicBezTo>
                  <a:pt x="37" y="218"/>
                  <a:pt x="38" y="218"/>
                  <a:pt x="37" y="218"/>
                </a:cubicBezTo>
                <a:cubicBezTo>
                  <a:pt x="37" y="217"/>
                  <a:pt x="36" y="219"/>
                  <a:pt x="35" y="219"/>
                </a:cubicBezTo>
                <a:cubicBezTo>
                  <a:pt x="34" y="218"/>
                  <a:pt x="34" y="217"/>
                  <a:pt x="32" y="217"/>
                </a:cubicBezTo>
                <a:cubicBezTo>
                  <a:pt x="32" y="215"/>
                  <a:pt x="29" y="216"/>
                  <a:pt x="29" y="214"/>
                </a:cubicBezTo>
                <a:cubicBezTo>
                  <a:pt x="28" y="214"/>
                  <a:pt x="28" y="215"/>
                  <a:pt x="27" y="214"/>
                </a:cubicBezTo>
                <a:cubicBezTo>
                  <a:pt x="27" y="216"/>
                  <a:pt x="27" y="218"/>
                  <a:pt x="27" y="219"/>
                </a:cubicBezTo>
                <a:cubicBezTo>
                  <a:pt x="26" y="218"/>
                  <a:pt x="26" y="217"/>
                  <a:pt x="25" y="217"/>
                </a:cubicBezTo>
                <a:cubicBezTo>
                  <a:pt x="25" y="218"/>
                  <a:pt x="25" y="219"/>
                  <a:pt x="25" y="219"/>
                </a:cubicBezTo>
                <a:cubicBezTo>
                  <a:pt x="24" y="219"/>
                  <a:pt x="24" y="217"/>
                  <a:pt x="23" y="218"/>
                </a:cubicBezTo>
                <a:cubicBezTo>
                  <a:pt x="24" y="218"/>
                  <a:pt x="24" y="219"/>
                  <a:pt x="24" y="219"/>
                </a:cubicBezTo>
                <a:cubicBezTo>
                  <a:pt x="22" y="218"/>
                  <a:pt x="23" y="220"/>
                  <a:pt x="22" y="221"/>
                </a:cubicBezTo>
                <a:cubicBezTo>
                  <a:pt x="21" y="221"/>
                  <a:pt x="22" y="220"/>
                  <a:pt x="21" y="218"/>
                </a:cubicBezTo>
                <a:cubicBezTo>
                  <a:pt x="22" y="218"/>
                  <a:pt x="24" y="218"/>
                  <a:pt x="23" y="217"/>
                </a:cubicBezTo>
                <a:cubicBezTo>
                  <a:pt x="21" y="217"/>
                  <a:pt x="20" y="218"/>
                  <a:pt x="21" y="220"/>
                </a:cubicBezTo>
                <a:cubicBezTo>
                  <a:pt x="20" y="220"/>
                  <a:pt x="19" y="219"/>
                  <a:pt x="18" y="220"/>
                </a:cubicBezTo>
                <a:cubicBezTo>
                  <a:pt x="19" y="220"/>
                  <a:pt x="20" y="221"/>
                  <a:pt x="20" y="222"/>
                </a:cubicBezTo>
                <a:cubicBezTo>
                  <a:pt x="19" y="222"/>
                  <a:pt x="18" y="221"/>
                  <a:pt x="18" y="221"/>
                </a:cubicBezTo>
                <a:cubicBezTo>
                  <a:pt x="17" y="222"/>
                  <a:pt x="19" y="222"/>
                  <a:pt x="18" y="222"/>
                </a:cubicBezTo>
                <a:cubicBezTo>
                  <a:pt x="17" y="223"/>
                  <a:pt x="18" y="222"/>
                  <a:pt x="17" y="222"/>
                </a:cubicBezTo>
                <a:cubicBezTo>
                  <a:pt x="17" y="223"/>
                  <a:pt x="16" y="223"/>
                  <a:pt x="16" y="224"/>
                </a:cubicBezTo>
                <a:cubicBezTo>
                  <a:pt x="17" y="224"/>
                  <a:pt x="17" y="223"/>
                  <a:pt x="18" y="223"/>
                </a:cubicBezTo>
                <a:cubicBezTo>
                  <a:pt x="19" y="224"/>
                  <a:pt x="21" y="225"/>
                  <a:pt x="20" y="226"/>
                </a:cubicBezTo>
                <a:cubicBezTo>
                  <a:pt x="20" y="226"/>
                  <a:pt x="20" y="227"/>
                  <a:pt x="21" y="227"/>
                </a:cubicBezTo>
                <a:cubicBezTo>
                  <a:pt x="21" y="225"/>
                  <a:pt x="20" y="225"/>
                  <a:pt x="20" y="225"/>
                </a:cubicBezTo>
                <a:cubicBezTo>
                  <a:pt x="22" y="224"/>
                  <a:pt x="23" y="225"/>
                  <a:pt x="24" y="224"/>
                </a:cubicBezTo>
                <a:cubicBezTo>
                  <a:pt x="24" y="224"/>
                  <a:pt x="24" y="225"/>
                  <a:pt x="25" y="225"/>
                </a:cubicBezTo>
                <a:cubicBezTo>
                  <a:pt x="25" y="224"/>
                  <a:pt x="25" y="224"/>
                  <a:pt x="25" y="224"/>
                </a:cubicBezTo>
                <a:cubicBezTo>
                  <a:pt x="25" y="226"/>
                  <a:pt x="25" y="225"/>
                  <a:pt x="27" y="225"/>
                </a:cubicBezTo>
                <a:cubicBezTo>
                  <a:pt x="26" y="227"/>
                  <a:pt x="27" y="226"/>
                  <a:pt x="28" y="227"/>
                </a:cubicBezTo>
                <a:cubicBezTo>
                  <a:pt x="27" y="227"/>
                  <a:pt x="26" y="227"/>
                  <a:pt x="26" y="228"/>
                </a:cubicBezTo>
                <a:cubicBezTo>
                  <a:pt x="26" y="227"/>
                  <a:pt x="25" y="226"/>
                  <a:pt x="24" y="227"/>
                </a:cubicBezTo>
                <a:cubicBezTo>
                  <a:pt x="24" y="229"/>
                  <a:pt x="24" y="229"/>
                  <a:pt x="24" y="230"/>
                </a:cubicBezTo>
                <a:cubicBezTo>
                  <a:pt x="23" y="230"/>
                  <a:pt x="23" y="231"/>
                  <a:pt x="23" y="231"/>
                </a:cubicBezTo>
                <a:cubicBezTo>
                  <a:pt x="22" y="231"/>
                  <a:pt x="21" y="232"/>
                  <a:pt x="20" y="231"/>
                </a:cubicBezTo>
                <a:cubicBezTo>
                  <a:pt x="21" y="232"/>
                  <a:pt x="20" y="233"/>
                  <a:pt x="20" y="234"/>
                </a:cubicBezTo>
                <a:cubicBezTo>
                  <a:pt x="21" y="234"/>
                  <a:pt x="21" y="235"/>
                  <a:pt x="22" y="234"/>
                </a:cubicBezTo>
                <a:cubicBezTo>
                  <a:pt x="23" y="234"/>
                  <a:pt x="22" y="233"/>
                  <a:pt x="23" y="233"/>
                </a:cubicBezTo>
                <a:cubicBezTo>
                  <a:pt x="24" y="233"/>
                  <a:pt x="22" y="234"/>
                  <a:pt x="24" y="234"/>
                </a:cubicBezTo>
                <a:cubicBezTo>
                  <a:pt x="24" y="233"/>
                  <a:pt x="24" y="233"/>
                  <a:pt x="25" y="233"/>
                </a:cubicBezTo>
                <a:cubicBezTo>
                  <a:pt x="25" y="233"/>
                  <a:pt x="25" y="234"/>
                  <a:pt x="25" y="234"/>
                </a:cubicBezTo>
                <a:cubicBezTo>
                  <a:pt x="26" y="234"/>
                  <a:pt x="27" y="236"/>
                  <a:pt x="27" y="234"/>
                </a:cubicBezTo>
                <a:cubicBezTo>
                  <a:pt x="26" y="234"/>
                  <a:pt x="25" y="234"/>
                  <a:pt x="25" y="233"/>
                </a:cubicBezTo>
                <a:cubicBezTo>
                  <a:pt x="26" y="234"/>
                  <a:pt x="27" y="234"/>
                  <a:pt x="28" y="235"/>
                </a:cubicBezTo>
                <a:cubicBezTo>
                  <a:pt x="27" y="236"/>
                  <a:pt x="25" y="236"/>
                  <a:pt x="24" y="237"/>
                </a:cubicBezTo>
                <a:cubicBezTo>
                  <a:pt x="23" y="239"/>
                  <a:pt x="25" y="239"/>
                  <a:pt x="25" y="239"/>
                </a:cubicBezTo>
                <a:cubicBezTo>
                  <a:pt x="25" y="240"/>
                  <a:pt x="24" y="241"/>
                  <a:pt x="25" y="242"/>
                </a:cubicBezTo>
                <a:cubicBezTo>
                  <a:pt x="25" y="241"/>
                  <a:pt x="26" y="242"/>
                  <a:pt x="26" y="241"/>
                </a:cubicBezTo>
                <a:cubicBezTo>
                  <a:pt x="26" y="242"/>
                  <a:pt x="26" y="242"/>
                  <a:pt x="27" y="242"/>
                </a:cubicBezTo>
                <a:cubicBezTo>
                  <a:pt x="28" y="243"/>
                  <a:pt x="28" y="242"/>
                  <a:pt x="29" y="242"/>
                </a:cubicBezTo>
                <a:cubicBezTo>
                  <a:pt x="28" y="243"/>
                  <a:pt x="30" y="242"/>
                  <a:pt x="30" y="243"/>
                </a:cubicBezTo>
                <a:cubicBezTo>
                  <a:pt x="29" y="243"/>
                  <a:pt x="29" y="244"/>
                  <a:pt x="27" y="244"/>
                </a:cubicBezTo>
                <a:cubicBezTo>
                  <a:pt x="27" y="246"/>
                  <a:pt x="28" y="244"/>
                  <a:pt x="29" y="244"/>
                </a:cubicBezTo>
                <a:cubicBezTo>
                  <a:pt x="29" y="246"/>
                  <a:pt x="31" y="246"/>
                  <a:pt x="32" y="246"/>
                </a:cubicBezTo>
                <a:cubicBezTo>
                  <a:pt x="31" y="247"/>
                  <a:pt x="32" y="248"/>
                  <a:pt x="32" y="249"/>
                </a:cubicBezTo>
                <a:cubicBezTo>
                  <a:pt x="32" y="249"/>
                  <a:pt x="32" y="249"/>
                  <a:pt x="31" y="249"/>
                </a:cubicBezTo>
                <a:cubicBezTo>
                  <a:pt x="32" y="251"/>
                  <a:pt x="33" y="251"/>
                  <a:pt x="34" y="252"/>
                </a:cubicBezTo>
                <a:cubicBezTo>
                  <a:pt x="32" y="252"/>
                  <a:pt x="35" y="254"/>
                  <a:pt x="33" y="255"/>
                </a:cubicBezTo>
                <a:cubicBezTo>
                  <a:pt x="35" y="256"/>
                  <a:pt x="33" y="257"/>
                  <a:pt x="34" y="258"/>
                </a:cubicBezTo>
                <a:cubicBezTo>
                  <a:pt x="34" y="257"/>
                  <a:pt x="35" y="258"/>
                  <a:pt x="35" y="257"/>
                </a:cubicBezTo>
                <a:cubicBezTo>
                  <a:pt x="35" y="256"/>
                  <a:pt x="33" y="253"/>
                  <a:pt x="36" y="253"/>
                </a:cubicBezTo>
                <a:cubicBezTo>
                  <a:pt x="36" y="252"/>
                  <a:pt x="37" y="253"/>
                  <a:pt x="37" y="252"/>
                </a:cubicBezTo>
                <a:cubicBezTo>
                  <a:pt x="36" y="252"/>
                  <a:pt x="35" y="250"/>
                  <a:pt x="34" y="250"/>
                </a:cubicBezTo>
                <a:cubicBezTo>
                  <a:pt x="34" y="251"/>
                  <a:pt x="36" y="251"/>
                  <a:pt x="35" y="252"/>
                </a:cubicBezTo>
                <a:cubicBezTo>
                  <a:pt x="35" y="251"/>
                  <a:pt x="34" y="252"/>
                  <a:pt x="34" y="251"/>
                </a:cubicBezTo>
                <a:cubicBezTo>
                  <a:pt x="34" y="250"/>
                  <a:pt x="35" y="248"/>
                  <a:pt x="33" y="248"/>
                </a:cubicBezTo>
                <a:cubicBezTo>
                  <a:pt x="33" y="249"/>
                  <a:pt x="34" y="250"/>
                  <a:pt x="33" y="250"/>
                </a:cubicBezTo>
                <a:cubicBezTo>
                  <a:pt x="32" y="249"/>
                  <a:pt x="33" y="248"/>
                  <a:pt x="32" y="247"/>
                </a:cubicBezTo>
                <a:cubicBezTo>
                  <a:pt x="33" y="248"/>
                  <a:pt x="32" y="247"/>
                  <a:pt x="33" y="246"/>
                </a:cubicBezTo>
                <a:cubicBezTo>
                  <a:pt x="34" y="247"/>
                  <a:pt x="35" y="247"/>
                  <a:pt x="36" y="247"/>
                </a:cubicBezTo>
                <a:cubicBezTo>
                  <a:pt x="36" y="247"/>
                  <a:pt x="36" y="246"/>
                  <a:pt x="36" y="246"/>
                </a:cubicBezTo>
                <a:cubicBezTo>
                  <a:pt x="36" y="247"/>
                  <a:pt x="38" y="246"/>
                  <a:pt x="37" y="247"/>
                </a:cubicBezTo>
                <a:cubicBezTo>
                  <a:pt x="36" y="247"/>
                  <a:pt x="36" y="248"/>
                  <a:pt x="35" y="247"/>
                </a:cubicBezTo>
                <a:cubicBezTo>
                  <a:pt x="35" y="248"/>
                  <a:pt x="35" y="248"/>
                  <a:pt x="35" y="249"/>
                </a:cubicBezTo>
                <a:cubicBezTo>
                  <a:pt x="37" y="248"/>
                  <a:pt x="38" y="252"/>
                  <a:pt x="38" y="252"/>
                </a:cubicBezTo>
                <a:cubicBezTo>
                  <a:pt x="38" y="252"/>
                  <a:pt x="39" y="252"/>
                  <a:pt x="39" y="251"/>
                </a:cubicBezTo>
                <a:cubicBezTo>
                  <a:pt x="39" y="252"/>
                  <a:pt x="39" y="252"/>
                  <a:pt x="39" y="252"/>
                </a:cubicBezTo>
                <a:cubicBezTo>
                  <a:pt x="39" y="252"/>
                  <a:pt x="39" y="252"/>
                  <a:pt x="39" y="253"/>
                </a:cubicBezTo>
                <a:cubicBezTo>
                  <a:pt x="41" y="253"/>
                  <a:pt x="39" y="251"/>
                  <a:pt x="40" y="250"/>
                </a:cubicBezTo>
                <a:cubicBezTo>
                  <a:pt x="39" y="249"/>
                  <a:pt x="39" y="247"/>
                  <a:pt x="40" y="247"/>
                </a:cubicBezTo>
                <a:cubicBezTo>
                  <a:pt x="40" y="247"/>
                  <a:pt x="40" y="248"/>
                  <a:pt x="40" y="248"/>
                </a:cubicBezTo>
                <a:cubicBezTo>
                  <a:pt x="41" y="248"/>
                  <a:pt x="41" y="247"/>
                  <a:pt x="42" y="247"/>
                </a:cubicBezTo>
                <a:cubicBezTo>
                  <a:pt x="43" y="248"/>
                  <a:pt x="42" y="249"/>
                  <a:pt x="44" y="250"/>
                </a:cubicBezTo>
                <a:cubicBezTo>
                  <a:pt x="44" y="249"/>
                  <a:pt x="43" y="249"/>
                  <a:pt x="43" y="248"/>
                </a:cubicBezTo>
                <a:cubicBezTo>
                  <a:pt x="44" y="248"/>
                  <a:pt x="44" y="250"/>
                  <a:pt x="43" y="251"/>
                </a:cubicBezTo>
                <a:cubicBezTo>
                  <a:pt x="44" y="251"/>
                  <a:pt x="44" y="253"/>
                  <a:pt x="45" y="252"/>
                </a:cubicBezTo>
                <a:cubicBezTo>
                  <a:pt x="45" y="252"/>
                  <a:pt x="45" y="253"/>
                  <a:pt x="45" y="253"/>
                </a:cubicBezTo>
                <a:cubicBezTo>
                  <a:pt x="44" y="252"/>
                  <a:pt x="42" y="252"/>
                  <a:pt x="43" y="250"/>
                </a:cubicBezTo>
                <a:cubicBezTo>
                  <a:pt x="41" y="250"/>
                  <a:pt x="42" y="249"/>
                  <a:pt x="42" y="248"/>
                </a:cubicBezTo>
                <a:cubicBezTo>
                  <a:pt x="41" y="248"/>
                  <a:pt x="41" y="249"/>
                  <a:pt x="41" y="249"/>
                </a:cubicBezTo>
                <a:cubicBezTo>
                  <a:pt x="42" y="250"/>
                  <a:pt x="41" y="252"/>
                  <a:pt x="41" y="252"/>
                </a:cubicBezTo>
                <a:cubicBezTo>
                  <a:pt x="41" y="251"/>
                  <a:pt x="41" y="251"/>
                  <a:pt x="41" y="251"/>
                </a:cubicBezTo>
                <a:cubicBezTo>
                  <a:pt x="41" y="253"/>
                  <a:pt x="43" y="252"/>
                  <a:pt x="43" y="253"/>
                </a:cubicBezTo>
                <a:cubicBezTo>
                  <a:pt x="42" y="253"/>
                  <a:pt x="42" y="253"/>
                  <a:pt x="41" y="253"/>
                </a:cubicBezTo>
                <a:cubicBezTo>
                  <a:pt x="41" y="253"/>
                  <a:pt x="41" y="254"/>
                  <a:pt x="41" y="254"/>
                </a:cubicBezTo>
                <a:cubicBezTo>
                  <a:pt x="42" y="254"/>
                  <a:pt x="44" y="255"/>
                  <a:pt x="44" y="256"/>
                </a:cubicBezTo>
                <a:cubicBezTo>
                  <a:pt x="44" y="256"/>
                  <a:pt x="45" y="256"/>
                  <a:pt x="45" y="256"/>
                </a:cubicBezTo>
                <a:cubicBezTo>
                  <a:pt x="44" y="255"/>
                  <a:pt x="45" y="255"/>
                  <a:pt x="46" y="255"/>
                </a:cubicBezTo>
                <a:cubicBezTo>
                  <a:pt x="47" y="254"/>
                  <a:pt x="46" y="254"/>
                  <a:pt x="46" y="253"/>
                </a:cubicBezTo>
                <a:cubicBezTo>
                  <a:pt x="47" y="253"/>
                  <a:pt x="48" y="253"/>
                  <a:pt x="48" y="254"/>
                </a:cubicBezTo>
                <a:cubicBezTo>
                  <a:pt x="48" y="255"/>
                  <a:pt x="48" y="255"/>
                  <a:pt x="47" y="255"/>
                </a:cubicBezTo>
                <a:cubicBezTo>
                  <a:pt x="46" y="256"/>
                  <a:pt x="47" y="257"/>
                  <a:pt x="46" y="258"/>
                </a:cubicBezTo>
                <a:cubicBezTo>
                  <a:pt x="45" y="257"/>
                  <a:pt x="44" y="255"/>
                  <a:pt x="43" y="257"/>
                </a:cubicBezTo>
                <a:cubicBezTo>
                  <a:pt x="42" y="256"/>
                  <a:pt x="42" y="256"/>
                  <a:pt x="42" y="255"/>
                </a:cubicBezTo>
                <a:cubicBezTo>
                  <a:pt x="42" y="255"/>
                  <a:pt x="41" y="255"/>
                  <a:pt x="41" y="255"/>
                </a:cubicBezTo>
                <a:cubicBezTo>
                  <a:pt x="41" y="255"/>
                  <a:pt x="41" y="256"/>
                  <a:pt x="41" y="256"/>
                </a:cubicBezTo>
                <a:cubicBezTo>
                  <a:pt x="41" y="256"/>
                  <a:pt x="40" y="256"/>
                  <a:pt x="40" y="256"/>
                </a:cubicBezTo>
                <a:cubicBezTo>
                  <a:pt x="40" y="255"/>
                  <a:pt x="40" y="254"/>
                  <a:pt x="40" y="253"/>
                </a:cubicBezTo>
                <a:cubicBezTo>
                  <a:pt x="39" y="254"/>
                  <a:pt x="39" y="255"/>
                  <a:pt x="39" y="257"/>
                </a:cubicBezTo>
                <a:cubicBezTo>
                  <a:pt x="41" y="257"/>
                  <a:pt x="40" y="258"/>
                  <a:pt x="41" y="259"/>
                </a:cubicBezTo>
                <a:cubicBezTo>
                  <a:pt x="40" y="258"/>
                  <a:pt x="40" y="257"/>
                  <a:pt x="39" y="257"/>
                </a:cubicBezTo>
                <a:cubicBezTo>
                  <a:pt x="39" y="259"/>
                  <a:pt x="35" y="258"/>
                  <a:pt x="35" y="258"/>
                </a:cubicBezTo>
                <a:cubicBezTo>
                  <a:pt x="34" y="258"/>
                  <a:pt x="35" y="259"/>
                  <a:pt x="34" y="259"/>
                </a:cubicBezTo>
                <a:cubicBezTo>
                  <a:pt x="34" y="259"/>
                  <a:pt x="34" y="258"/>
                  <a:pt x="33" y="258"/>
                </a:cubicBezTo>
                <a:cubicBezTo>
                  <a:pt x="33" y="258"/>
                  <a:pt x="33" y="259"/>
                  <a:pt x="32" y="259"/>
                </a:cubicBezTo>
                <a:cubicBezTo>
                  <a:pt x="32" y="260"/>
                  <a:pt x="32" y="263"/>
                  <a:pt x="30" y="261"/>
                </a:cubicBezTo>
                <a:cubicBezTo>
                  <a:pt x="31" y="261"/>
                  <a:pt x="32" y="260"/>
                  <a:pt x="31" y="260"/>
                </a:cubicBezTo>
                <a:cubicBezTo>
                  <a:pt x="30" y="260"/>
                  <a:pt x="30" y="261"/>
                  <a:pt x="29" y="261"/>
                </a:cubicBezTo>
                <a:cubicBezTo>
                  <a:pt x="29" y="260"/>
                  <a:pt x="29" y="260"/>
                  <a:pt x="29" y="260"/>
                </a:cubicBezTo>
                <a:cubicBezTo>
                  <a:pt x="29" y="261"/>
                  <a:pt x="30" y="261"/>
                  <a:pt x="30" y="262"/>
                </a:cubicBezTo>
                <a:cubicBezTo>
                  <a:pt x="29" y="262"/>
                  <a:pt x="29" y="263"/>
                  <a:pt x="30" y="263"/>
                </a:cubicBezTo>
                <a:cubicBezTo>
                  <a:pt x="29" y="263"/>
                  <a:pt x="28" y="263"/>
                  <a:pt x="28" y="264"/>
                </a:cubicBezTo>
                <a:cubicBezTo>
                  <a:pt x="29" y="264"/>
                  <a:pt x="27" y="264"/>
                  <a:pt x="28" y="265"/>
                </a:cubicBezTo>
                <a:cubicBezTo>
                  <a:pt x="29" y="265"/>
                  <a:pt x="29" y="264"/>
                  <a:pt x="29" y="264"/>
                </a:cubicBezTo>
                <a:cubicBezTo>
                  <a:pt x="29" y="265"/>
                  <a:pt x="29" y="266"/>
                  <a:pt x="29" y="266"/>
                </a:cubicBezTo>
                <a:cubicBezTo>
                  <a:pt x="27" y="265"/>
                  <a:pt x="28" y="263"/>
                  <a:pt x="27" y="262"/>
                </a:cubicBezTo>
                <a:cubicBezTo>
                  <a:pt x="27" y="262"/>
                  <a:pt x="25" y="262"/>
                  <a:pt x="25" y="261"/>
                </a:cubicBezTo>
                <a:cubicBezTo>
                  <a:pt x="25" y="263"/>
                  <a:pt x="26" y="263"/>
                  <a:pt x="27" y="263"/>
                </a:cubicBezTo>
                <a:cubicBezTo>
                  <a:pt x="27" y="264"/>
                  <a:pt x="25" y="265"/>
                  <a:pt x="24" y="265"/>
                </a:cubicBezTo>
                <a:cubicBezTo>
                  <a:pt x="25" y="264"/>
                  <a:pt x="24" y="264"/>
                  <a:pt x="24" y="264"/>
                </a:cubicBezTo>
                <a:cubicBezTo>
                  <a:pt x="25" y="264"/>
                  <a:pt x="25" y="263"/>
                  <a:pt x="25" y="263"/>
                </a:cubicBezTo>
                <a:cubicBezTo>
                  <a:pt x="24" y="263"/>
                  <a:pt x="24" y="261"/>
                  <a:pt x="23" y="261"/>
                </a:cubicBezTo>
                <a:cubicBezTo>
                  <a:pt x="23" y="261"/>
                  <a:pt x="22" y="262"/>
                  <a:pt x="22" y="262"/>
                </a:cubicBezTo>
                <a:cubicBezTo>
                  <a:pt x="23" y="262"/>
                  <a:pt x="25" y="262"/>
                  <a:pt x="24" y="264"/>
                </a:cubicBezTo>
                <a:cubicBezTo>
                  <a:pt x="23" y="264"/>
                  <a:pt x="24" y="263"/>
                  <a:pt x="23" y="263"/>
                </a:cubicBezTo>
                <a:cubicBezTo>
                  <a:pt x="23" y="263"/>
                  <a:pt x="22" y="263"/>
                  <a:pt x="22" y="263"/>
                </a:cubicBezTo>
                <a:cubicBezTo>
                  <a:pt x="22" y="263"/>
                  <a:pt x="23" y="264"/>
                  <a:pt x="23" y="264"/>
                </a:cubicBezTo>
                <a:cubicBezTo>
                  <a:pt x="23" y="264"/>
                  <a:pt x="24" y="265"/>
                  <a:pt x="24" y="265"/>
                </a:cubicBezTo>
                <a:cubicBezTo>
                  <a:pt x="24" y="265"/>
                  <a:pt x="24" y="265"/>
                  <a:pt x="24" y="265"/>
                </a:cubicBezTo>
                <a:cubicBezTo>
                  <a:pt x="23" y="265"/>
                  <a:pt x="23" y="265"/>
                  <a:pt x="23" y="265"/>
                </a:cubicBezTo>
                <a:cubicBezTo>
                  <a:pt x="24" y="266"/>
                  <a:pt x="24" y="268"/>
                  <a:pt x="21" y="268"/>
                </a:cubicBezTo>
                <a:cubicBezTo>
                  <a:pt x="21" y="268"/>
                  <a:pt x="21" y="267"/>
                  <a:pt x="21" y="267"/>
                </a:cubicBezTo>
                <a:cubicBezTo>
                  <a:pt x="21" y="269"/>
                  <a:pt x="19" y="268"/>
                  <a:pt x="18" y="268"/>
                </a:cubicBezTo>
                <a:cubicBezTo>
                  <a:pt x="19" y="268"/>
                  <a:pt x="19" y="269"/>
                  <a:pt x="19" y="269"/>
                </a:cubicBezTo>
                <a:cubicBezTo>
                  <a:pt x="18" y="269"/>
                  <a:pt x="18" y="270"/>
                  <a:pt x="17" y="269"/>
                </a:cubicBezTo>
                <a:cubicBezTo>
                  <a:pt x="18" y="269"/>
                  <a:pt x="19" y="267"/>
                  <a:pt x="18" y="267"/>
                </a:cubicBezTo>
                <a:cubicBezTo>
                  <a:pt x="17" y="268"/>
                  <a:pt x="17" y="267"/>
                  <a:pt x="16" y="267"/>
                </a:cubicBezTo>
                <a:cubicBezTo>
                  <a:pt x="16" y="268"/>
                  <a:pt x="17" y="269"/>
                  <a:pt x="17" y="270"/>
                </a:cubicBezTo>
                <a:cubicBezTo>
                  <a:pt x="16" y="270"/>
                  <a:pt x="15" y="271"/>
                  <a:pt x="13" y="271"/>
                </a:cubicBezTo>
                <a:cubicBezTo>
                  <a:pt x="12" y="270"/>
                  <a:pt x="12" y="269"/>
                  <a:pt x="11" y="269"/>
                </a:cubicBezTo>
                <a:cubicBezTo>
                  <a:pt x="11" y="269"/>
                  <a:pt x="10" y="269"/>
                  <a:pt x="9" y="270"/>
                </a:cubicBezTo>
                <a:cubicBezTo>
                  <a:pt x="9" y="269"/>
                  <a:pt x="10" y="268"/>
                  <a:pt x="9" y="268"/>
                </a:cubicBezTo>
                <a:cubicBezTo>
                  <a:pt x="9" y="270"/>
                  <a:pt x="9" y="271"/>
                  <a:pt x="10" y="271"/>
                </a:cubicBezTo>
                <a:cubicBezTo>
                  <a:pt x="11" y="270"/>
                  <a:pt x="11" y="269"/>
                  <a:pt x="12" y="270"/>
                </a:cubicBezTo>
                <a:cubicBezTo>
                  <a:pt x="12" y="270"/>
                  <a:pt x="13" y="271"/>
                  <a:pt x="13" y="273"/>
                </a:cubicBezTo>
                <a:cubicBezTo>
                  <a:pt x="14" y="272"/>
                  <a:pt x="15" y="274"/>
                  <a:pt x="15" y="273"/>
                </a:cubicBezTo>
                <a:cubicBezTo>
                  <a:pt x="15" y="273"/>
                  <a:pt x="14" y="272"/>
                  <a:pt x="15" y="272"/>
                </a:cubicBezTo>
                <a:cubicBezTo>
                  <a:pt x="16" y="273"/>
                  <a:pt x="17" y="271"/>
                  <a:pt x="19" y="271"/>
                </a:cubicBezTo>
                <a:cubicBezTo>
                  <a:pt x="20" y="273"/>
                  <a:pt x="18" y="272"/>
                  <a:pt x="18" y="272"/>
                </a:cubicBezTo>
                <a:cubicBezTo>
                  <a:pt x="16" y="272"/>
                  <a:pt x="15" y="275"/>
                  <a:pt x="13" y="273"/>
                </a:cubicBezTo>
                <a:cubicBezTo>
                  <a:pt x="13" y="274"/>
                  <a:pt x="12" y="274"/>
                  <a:pt x="10" y="274"/>
                </a:cubicBezTo>
                <a:cubicBezTo>
                  <a:pt x="10" y="275"/>
                  <a:pt x="11" y="276"/>
                  <a:pt x="9" y="276"/>
                </a:cubicBezTo>
                <a:cubicBezTo>
                  <a:pt x="9" y="277"/>
                  <a:pt x="10" y="277"/>
                  <a:pt x="10" y="278"/>
                </a:cubicBezTo>
                <a:cubicBezTo>
                  <a:pt x="10" y="278"/>
                  <a:pt x="10" y="278"/>
                  <a:pt x="10" y="278"/>
                </a:cubicBezTo>
                <a:cubicBezTo>
                  <a:pt x="9" y="278"/>
                  <a:pt x="9" y="277"/>
                  <a:pt x="8" y="277"/>
                </a:cubicBezTo>
                <a:cubicBezTo>
                  <a:pt x="8" y="278"/>
                  <a:pt x="8" y="278"/>
                  <a:pt x="7" y="278"/>
                </a:cubicBezTo>
                <a:cubicBezTo>
                  <a:pt x="9" y="278"/>
                  <a:pt x="7" y="279"/>
                  <a:pt x="7" y="280"/>
                </a:cubicBezTo>
                <a:cubicBezTo>
                  <a:pt x="9" y="281"/>
                  <a:pt x="11" y="280"/>
                  <a:pt x="13" y="281"/>
                </a:cubicBezTo>
                <a:cubicBezTo>
                  <a:pt x="12" y="283"/>
                  <a:pt x="12" y="284"/>
                  <a:pt x="12" y="285"/>
                </a:cubicBezTo>
                <a:cubicBezTo>
                  <a:pt x="12" y="285"/>
                  <a:pt x="13" y="285"/>
                  <a:pt x="14" y="285"/>
                </a:cubicBezTo>
                <a:cubicBezTo>
                  <a:pt x="14" y="286"/>
                  <a:pt x="13" y="286"/>
                  <a:pt x="13" y="286"/>
                </a:cubicBezTo>
                <a:cubicBezTo>
                  <a:pt x="13" y="288"/>
                  <a:pt x="18" y="289"/>
                  <a:pt x="18" y="287"/>
                </a:cubicBezTo>
                <a:cubicBezTo>
                  <a:pt x="19" y="287"/>
                  <a:pt x="19" y="288"/>
                  <a:pt x="20" y="288"/>
                </a:cubicBezTo>
                <a:cubicBezTo>
                  <a:pt x="19" y="288"/>
                  <a:pt x="19" y="289"/>
                  <a:pt x="19" y="289"/>
                </a:cubicBezTo>
                <a:cubicBezTo>
                  <a:pt x="18" y="289"/>
                  <a:pt x="16" y="289"/>
                  <a:pt x="17" y="290"/>
                </a:cubicBezTo>
                <a:cubicBezTo>
                  <a:pt x="18" y="289"/>
                  <a:pt x="18" y="290"/>
                  <a:pt x="19" y="290"/>
                </a:cubicBezTo>
                <a:cubicBezTo>
                  <a:pt x="20" y="290"/>
                  <a:pt x="19" y="289"/>
                  <a:pt x="20" y="289"/>
                </a:cubicBezTo>
                <a:cubicBezTo>
                  <a:pt x="21" y="289"/>
                  <a:pt x="20" y="290"/>
                  <a:pt x="21" y="290"/>
                </a:cubicBezTo>
                <a:cubicBezTo>
                  <a:pt x="22" y="289"/>
                  <a:pt x="20" y="288"/>
                  <a:pt x="21" y="288"/>
                </a:cubicBezTo>
                <a:cubicBezTo>
                  <a:pt x="21" y="289"/>
                  <a:pt x="22" y="288"/>
                  <a:pt x="22" y="290"/>
                </a:cubicBezTo>
                <a:cubicBezTo>
                  <a:pt x="24" y="290"/>
                  <a:pt x="25" y="289"/>
                  <a:pt x="28" y="289"/>
                </a:cubicBezTo>
                <a:cubicBezTo>
                  <a:pt x="28" y="288"/>
                  <a:pt x="28" y="288"/>
                  <a:pt x="29" y="288"/>
                </a:cubicBezTo>
                <a:cubicBezTo>
                  <a:pt x="28" y="289"/>
                  <a:pt x="29" y="289"/>
                  <a:pt x="28" y="290"/>
                </a:cubicBezTo>
                <a:cubicBezTo>
                  <a:pt x="30" y="290"/>
                  <a:pt x="31" y="290"/>
                  <a:pt x="33" y="290"/>
                </a:cubicBezTo>
                <a:cubicBezTo>
                  <a:pt x="33" y="290"/>
                  <a:pt x="33" y="290"/>
                  <a:pt x="33" y="290"/>
                </a:cubicBezTo>
                <a:cubicBezTo>
                  <a:pt x="32" y="290"/>
                  <a:pt x="32" y="290"/>
                  <a:pt x="32" y="291"/>
                </a:cubicBezTo>
                <a:cubicBezTo>
                  <a:pt x="32" y="291"/>
                  <a:pt x="32" y="291"/>
                  <a:pt x="32" y="291"/>
                </a:cubicBezTo>
                <a:cubicBezTo>
                  <a:pt x="32" y="291"/>
                  <a:pt x="32" y="291"/>
                  <a:pt x="32" y="291"/>
                </a:cubicBezTo>
                <a:cubicBezTo>
                  <a:pt x="32" y="291"/>
                  <a:pt x="33" y="291"/>
                  <a:pt x="33" y="290"/>
                </a:cubicBezTo>
                <a:cubicBezTo>
                  <a:pt x="34" y="291"/>
                  <a:pt x="36" y="293"/>
                  <a:pt x="37" y="291"/>
                </a:cubicBezTo>
                <a:cubicBezTo>
                  <a:pt x="37" y="292"/>
                  <a:pt x="37" y="292"/>
                  <a:pt x="38" y="292"/>
                </a:cubicBezTo>
                <a:cubicBezTo>
                  <a:pt x="37" y="293"/>
                  <a:pt x="38" y="293"/>
                  <a:pt x="38" y="293"/>
                </a:cubicBezTo>
                <a:cubicBezTo>
                  <a:pt x="38" y="293"/>
                  <a:pt x="39" y="293"/>
                  <a:pt x="40" y="293"/>
                </a:cubicBezTo>
                <a:cubicBezTo>
                  <a:pt x="40" y="292"/>
                  <a:pt x="39" y="293"/>
                  <a:pt x="39" y="292"/>
                </a:cubicBezTo>
                <a:cubicBezTo>
                  <a:pt x="41" y="292"/>
                  <a:pt x="40" y="293"/>
                  <a:pt x="41" y="294"/>
                </a:cubicBezTo>
                <a:cubicBezTo>
                  <a:pt x="41" y="294"/>
                  <a:pt x="39" y="294"/>
                  <a:pt x="40" y="295"/>
                </a:cubicBezTo>
                <a:cubicBezTo>
                  <a:pt x="40" y="294"/>
                  <a:pt x="41" y="296"/>
                  <a:pt x="42" y="295"/>
                </a:cubicBezTo>
                <a:close/>
                <a:moveTo>
                  <a:pt x="232" y="261"/>
                </a:moveTo>
                <a:cubicBezTo>
                  <a:pt x="231" y="261"/>
                  <a:pt x="231" y="261"/>
                  <a:pt x="231" y="259"/>
                </a:cubicBezTo>
                <a:cubicBezTo>
                  <a:pt x="231" y="259"/>
                  <a:pt x="232" y="259"/>
                  <a:pt x="232" y="259"/>
                </a:cubicBezTo>
                <a:cubicBezTo>
                  <a:pt x="232" y="260"/>
                  <a:pt x="232" y="261"/>
                  <a:pt x="232" y="261"/>
                </a:cubicBezTo>
                <a:close/>
                <a:moveTo>
                  <a:pt x="309" y="260"/>
                </a:moveTo>
                <a:cubicBezTo>
                  <a:pt x="308" y="260"/>
                  <a:pt x="309" y="259"/>
                  <a:pt x="309" y="259"/>
                </a:cubicBezTo>
                <a:cubicBezTo>
                  <a:pt x="309" y="258"/>
                  <a:pt x="309" y="259"/>
                  <a:pt x="310" y="259"/>
                </a:cubicBezTo>
                <a:cubicBezTo>
                  <a:pt x="309" y="259"/>
                  <a:pt x="310" y="259"/>
                  <a:pt x="309" y="260"/>
                </a:cubicBezTo>
                <a:close/>
                <a:moveTo>
                  <a:pt x="450" y="285"/>
                </a:moveTo>
                <a:cubicBezTo>
                  <a:pt x="449" y="286"/>
                  <a:pt x="449" y="285"/>
                  <a:pt x="449" y="284"/>
                </a:cubicBezTo>
                <a:cubicBezTo>
                  <a:pt x="450" y="283"/>
                  <a:pt x="449" y="285"/>
                  <a:pt x="450" y="285"/>
                </a:cubicBezTo>
                <a:close/>
                <a:moveTo>
                  <a:pt x="449" y="283"/>
                </a:moveTo>
                <a:cubicBezTo>
                  <a:pt x="448" y="283"/>
                  <a:pt x="449" y="284"/>
                  <a:pt x="448" y="284"/>
                </a:cubicBezTo>
                <a:cubicBezTo>
                  <a:pt x="447" y="284"/>
                  <a:pt x="448" y="282"/>
                  <a:pt x="448" y="282"/>
                </a:cubicBezTo>
                <a:cubicBezTo>
                  <a:pt x="448" y="282"/>
                  <a:pt x="449" y="282"/>
                  <a:pt x="449" y="283"/>
                </a:cubicBezTo>
                <a:close/>
                <a:moveTo>
                  <a:pt x="494" y="247"/>
                </a:moveTo>
                <a:cubicBezTo>
                  <a:pt x="494" y="247"/>
                  <a:pt x="494" y="248"/>
                  <a:pt x="494" y="248"/>
                </a:cubicBezTo>
                <a:cubicBezTo>
                  <a:pt x="493" y="247"/>
                  <a:pt x="492" y="247"/>
                  <a:pt x="491" y="247"/>
                </a:cubicBezTo>
                <a:cubicBezTo>
                  <a:pt x="492" y="246"/>
                  <a:pt x="492" y="245"/>
                  <a:pt x="492" y="245"/>
                </a:cubicBezTo>
                <a:cubicBezTo>
                  <a:pt x="493" y="245"/>
                  <a:pt x="495" y="245"/>
                  <a:pt x="494" y="247"/>
                </a:cubicBezTo>
                <a:close/>
                <a:moveTo>
                  <a:pt x="500" y="245"/>
                </a:moveTo>
                <a:cubicBezTo>
                  <a:pt x="501" y="244"/>
                  <a:pt x="504" y="246"/>
                  <a:pt x="504" y="248"/>
                </a:cubicBezTo>
                <a:cubicBezTo>
                  <a:pt x="503" y="248"/>
                  <a:pt x="502" y="248"/>
                  <a:pt x="503" y="249"/>
                </a:cubicBezTo>
                <a:cubicBezTo>
                  <a:pt x="502" y="249"/>
                  <a:pt x="502" y="249"/>
                  <a:pt x="502" y="250"/>
                </a:cubicBezTo>
                <a:cubicBezTo>
                  <a:pt x="501" y="247"/>
                  <a:pt x="499" y="246"/>
                  <a:pt x="498" y="244"/>
                </a:cubicBezTo>
                <a:cubicBezTo>
                  <a:pt x="499" y="244"/>
                  <a:pt x="498" y="243"/>
                  <a:pt x="500" y="243"/>
                </a:cubicBezTo>
                <a:cubicBezTo>
                  <a:pt x="499" y="244"/>
                  <a:pt x="499" y="244"/>
                  <a:pt x="500" y="245"/>
                </a:cubicBezTo>
                <a:close/>
                <a:moveTo>
                  <a:pt x="505" y="243"/>
                </a:moveTo>
                <a:cubicBezTo>
                  <a:pt x="504" y="245"/>
                  <a:pt x="503" y="243"/>
                  <a:pt x="502" y="243"/>
                </a:cubicBezTo>
                <a:cubicBezTo>
                  <a:pt x="502" y="243"/>
                  <a:pt x="501" y="243"/>
                  <a:pt x="501" y="242"/>
                </a:cubicBezTo>
                <a:cubicBezTo>
                  <a:pt x="501" y="241"/>
                  <a:pt x="500" y="243"/>
                  <a:pt x="500" y="241"/>
                </a:cubicBezTo>
                <a:cubicBezTo>
                  <a:pt x="502" y="241"/>
                  <a:pt x="503" y="242"/>
                  <a:pt x="505" y="243"/>
                </a:cubicBezTo>
                <a:close/>
                <a:moveTo>
                  <a:pt x="477" y="241"/>
                </a:moveTo>
                <a:cubicBezTo>
                  <a:pt x="476" y="241"/>
                  <a:pt x="476" y="240"/>
                  <a:pt x="475" y="241"/>
                </a:cubicBezTo>
                <a:cubicBezTo>
                  <a:pt x="476" y="240"/>
                  <a:pt x="475" y="240"/>
                  <a:pt x="476" y="239"/>
                </a:cubicBezTo>
                <a:cubicBezTo>
                  <a:pt x="477" y="239"/>
                  <a:pt x="477" y="240"/>
                  <a:pt x="477" y="241"/>
                </a:cubicBezTo>
                <a:close/>
                <a:moveTo>
                  <a:pt x="474" y="237"/>
                </a:moveTo>
                <a:cubicBezTo>
                  <a:pt x="475" y="237"/>
                  <a:pt x="474" y="237"/>
                  <a:pt x="475" y="237"/>
                </a:cubicBezTo>
                <a:cubicBezTo>
                  <a:pt x="475" y="238"/>
                  <a:pt x="475" y="238"/>
                  <a:pt x="475" y="239"/>
                </a:cubicBezTo>
                <a:cubicBezTo>
                  <a:pt x="475" y="238"/>
                  <a:pt x="474" y="238"/>
                  <a:pt x="474" y="237"/>
                </a:cubicBezTo>
                <a:close/>
                <a:moveTo>
                  <a:pt x="506" y="238"/>
                </a:moveTo>
                <a:cubicBezTo>
                  <a:pt x="506" y="239"/>
                  <a:pt x="504" y="238"/>
                  <a:pt x="505" y="237"/>
                </a:cubicBezTo>
                <a:cubicBezTo>
                  <a:pt x="506" y="237"/>
                  <a:pt x="505" y="238"/>
                  <a:pt x="506" y="238"/>
                </a:cubicBezTo>
                <a:close/>
                <a:moveTo>
                  <a:pt x="461" y="233"/>
                </a:moveTo>
                <a:cubicBezTo>
                  <a:pt x="460" y="234"/>
                  <a:pt x="459" y="233"/>
                  <a:pt x="459" y="232"/>
                </a:cubicBezTo>
                <a:cubicBezTo>
                  <a:pt x="460" y="232"/>
                  <a:pt x="460" y="232"/>
                  <a:pt x="461" y="233"/>
                </a:cubicBezTo>
                <a:close/>
                <a:moveTo>
                  <a:pt x="503" y="189"/>
                </a:moveTo>
                <a:cubicBezTo>
                  <a:pt x="503" y="190"/>
                  <a:pt x="502" y="190"/>
                  <a:pt x="502" y="189"/>
                </a:cubicBezTo>
                <a:cubicBezTo>
                  <a:pt x="502" y="189"/>
                  <a:pt x="503" y="189"/>
                  <a:pt x="503" y="189"/>
                </a:cubicBezTo>
                <a:close/>
                <a:moveTo>
                  <a:pt x="528" y="206"/>
                </a:moveTo>
                <a:cubicBezTo>
                  <a:pt x="528" y="207"/>
                  <a:pt x="528" y="207"/>
                  <a:pt x="528" y="207"/>
                </a:cubicBezTo>
                <a:cubicBezTo>
                  <a:pt x="527" y="207"/>
                  <a:pt x="526" y="207"/>
                  <a:pt x="526" y="206"/>
                </a:cubicBezTo>
                <a:cubicBezTo>
                  <a:pt x="527" y="205"/>
                  <a:pt x="527" y="206"/>
                  <a:pt x="528" y="206"/>
                </a:cubicBezTo>
                <a:close/>
                <a:moveTo>
                  <a:pt x="523" y="197"/>
                </a:moveTo>
                <a:cubicBezTo>
                  <a:pt x="523" y="198"/>
                  <a:pt x="523" y="198"/>
                  <a:pt x="522" y="199"/>
                </a:cubicBezTo>
                <a:cubicBezTo>
                  <a:pt x="522" y="198"/>
                  <a:pt x="522" y="197"/>
                  <a:pt x="522" y="199"/>
                </a:cubicBezTo>
                <a:cubicBezTo>
                  <a:pt x="521" y="198"/>
                  <a:pt x="521" y="198"/>
                  <a:pt x="521" y="197"/>
                </a:cubicBezTo>
                <a:cubicBezTo>
                  <a:pt x="522" y="196"/>
                  <a:pt x="522" y="197"/>
                  <a:pt x="523" y="197"/>
                </a:cubicBezTo>
                <a:close/>
                <a:moveTo>
                  <a:pt x="525" y="196"/>
                </a:moveTo>
                <a:cubicBezTo>
                  <a:pt x="525" y="197"/>
                  <a:pt x="524" y="196"/>
                  <a:pt x="524" y="195"/>
                </a:cubicBezTo>
                <a:cubicBezTo>
                  <a:pt x="525" y="195"/>
                  <a:pt x="525" y="196"/>
                  <a:pt x="525" y="196"/>
                </a:cubicBezTo>
                <a:close/>
                <a:moveTo>
                  <a:pt x="523" y="197"/>
                </a:moveTo>
                <a:cubicBezTo>
                  <a:pt x="522" y="196"/>
                  <a:pt x="521" y="195"/>
                  <a:pt x="520" y="195"/>
                </a:cubicBezTo>
                <a:cubicBezTo>
                  <a:pt x="520" y="194"/>
                  <a:pt x="521" y="193"/>
                  <a:pt x="522" y="193"/>
                </a:cubicBezTo>
                <a:cubicBezTo>
                  <a:pt x="521" y="195"/>
                  <a:pt x="523" y="195"/>
                  <a:pt x="523" y="197"/>
                </a:cubicBezTo>
                <a:close/>
                <a:moveTo>
                  <a:pt x="511" y="188"/>
                </a:moveTo>
                <a:cubicBezTo>
                  <a:pt x="511" y="190"/>
                  <a:pt x="509" y="190"/>
                  <a:pt x="509" y="191"/>
                </a:cubicBezTo>
                <a:cubicBezTo>
                  <a:pt x="511" y="190"/>
                  <a:pt x="511" y="191"/>
                  <a:pt x="513" y="191"/>
                </a:cubicBezTo>
                <a:cubicBezTo>
                  <a:pt x="513" y="193"/>
                  <a:pt x="514" y="193"/>
                  <a:pt x="513" y="194"/>
                </a:cubicBezTo>
                <a:cubicBezTo>
                  <a:pt x="514" y="194"/>
                  <a:pt x="514" y="193"/>
                  <a:pt x="515" y="193"/>
                </a:cubicBezTo>
                <a:cubicBezTo>
                  <a:pt x="516" y="194"/>
                  <a:pt x="516" y="195"/>
                  <a:pt x="515" y="196"/>
                </a:cubicBezTo>
                <a:cubicBezTo>
                  <a:pt x="515" y="196"/>
                  <a:pt x="514" y="195"/>
                  <a:pt x="514" y="195"/>
                </a:cubicBezTo>
                <a:cubicBezTo>
                  <a:pt x="514" y="195"/>
                  <a:pt x="514" y="195"/>
                  <a:pt x="514" y="196"/>
                </a:cubicBezTo>
                <a:cubicBezTo>
                  <a:pt x="513" y="195"/>
                  <a:pt x="513" y="194"/>
                  <a:pt x="511" y="194"/>
                </a:cubicBezTo>
                <a:cubicBezTo>
                  <a:pt x="511" y="193"/>
                  <a:pt x="513" y="192"/>
                  <a:pt x="511" y="191"/>
                </a:cubicBezTo>
                <a:cubicBezTo>
                  <a:pt x="511" y="192"/>
                  <a:pt x="511" y="194"/>
                  <a:pt x="510" y="194"/>
                </a:cubicBezTo>
                <a:cubicBezTo>
                  <a:pt x="511" y="192"/>
                  <a:pt x="508" y="191"/>
                  <a:pt x="506" y="190"/>
                </a:cubicBezTo>
                <a:cubicBezTo>
                  <a:pt x="506" y="190"/>
                  <a:pt x="506" y="189"/>
                  <a:pt x="506" y="189"/>
                </a:cubicBezTo>
                <a:cubicBezTo>
                  <a:pt x="507" y="189"/>
                  <a:pt x="508" y="189"/>
                  <a:pt x="508" y="190"/>
                </a:cubicBezTo>
                <a:cubicBezTo>
                  <a:pt x="509" y="190"/>
                  <a:pt x="508" y="189"/>
                  <a:pt x="508" y="188"/>
                </a:cubicBezTo>
                <a:cubicBezTo>
                  <a:pt x="509" y="188"/>
                  <a:pt x="510" y="189"/>
                  <a:pt x="511" y="188"/>
                </a:cubicBezTo>
                <a:close/>
                <a:moveTo>
                  <a:pt x="503" y="185"/>
                </a:moveTo>
                <a:cubicBezTo>
                  <a:pt x="502" y="186"/>
                  <a:pt x="502" y="186"/>
                  <a:pt x="501" y="187"/>
                </a:cubicBezTo>
                <a:cubicBezTo>
                  <a:pt x="501" y="185"/>
                  <a:pt x="502" y="186"/>
                  <a:pt x="502" y="185"/>
                </a:cubicBezTo>
                <a:cubicBezTo>
                  <a:pt x="502" y="185"/>
                  <a:pt x="502" y="186"/>
                  <a:pt x="503" y="185"/>
                </a:cubicBezTo>
                <a:close/>
                <a:moveTo>
                  <a:pt x="493" y="182"/>
                </a:moveTo>
                <a:cubicBezTo>
                  <a:pt x="493" y="182"/>
                  <a:pt x="494" y="182"/>
                  <a:pt x="494" y="182"/>
                </a:cubicBezTo>
                <a:cubicBezTo>
                  <a:pt x="494" y="182"/>
                  <a:pt x="494" y="183"/>
                  <a:pt x="494" y="183"/>
                </a:cubicBezTo>
                <a:cubicBezTo>
                  <a:pt x="495" y="184"/>
                  <a:pt x="494" y="184"/>
                  <a:pt x="494" y="185"/>
                </a:cubicBezTo>
                <a:cubicBezTo>
                  <a:pt x="493" y="184"/>
                  <a:pt x="494" y="183"/>
                  <a:pt x="493" y="182"/>
                </a:cubicBezTo>
                <a:close/>
                <a:moveTo>
                  <a:pt x="495" y="184"/>
                </a:moveTo>
                <a:cubicBezTo>
                  <a:pt x="495" y="183"/>
                  <a:pt x="495" y="183"/>
                  <a:pt x="495" y="182"/>
                </a:cubicBezTo>
                <a:cubicBezTo>
                  <a:pt x="496" y="182"/>
                  <a:pt x="496" y="184"/>
                  <a:pt x="495" y="184"/>
                </a:cubicBezTo>
                <a:close/>
                <a:moveTo>
                  <a:pt x="493" y="180"/>
                </a:moveTo>
                <a:cubicBezTo>
                  <a:pt x="493" y="181"/>
                  <a:pt x="493" y="181"/>
                  <a:pt x="492" y="182"/>
                </a:cubicBezTo>
                <a:cubicBezTo>
                  <a:pt x="492" y="182"/>
                  <a:pt x="492" y="179"/>
                  <a:pt x="493" y="180"/>
                </a:cubicBezTo>
                <a:close/>
                <a:moveTo>
                  <a:pt x="485" y="176"/>
                </a:moveTo>
                <a:cubicBezTo>
                  <a:pt x="484" y="177"/>
                  <a:pt x="483" y="176"/>
                  <a:pt x="482" y="175"/>
                </a:cubicBezTo>
                <a:cubicBezTo>
                  <a:pt x="483" y="174"/>
                  <a:pt x="484" y="175"/>
                  <a:pt x="485" y="176"/>
                </a:cubicBezTo>
                <a:close/>
                <a:moveTo>
                  <a:pt x="458" y="169"/>
                </a:moveTo>
                <a:cubicBezTo>
                  <a:pt x="459" y="170"/>
                  <a:pt x="458" y="169"/>
                  <a:pt x="458" y="170"/>
                </a:cubicBezTo>
                <a:cubicBezTo>
                  <a:pt x="457" y="170"/>
                  <a:pt x="457" y="168"/>
                  <a:pt x="458" y="169"/>
                </a:cubicBezTo>
                <a:close/>
                <a:moveTo>
                  <a:pt x="501" y="118"/>
                </a:moveTo>
                <a:cubicBezTo>
                  <a:pt x="500" y="119"/>
                  <a:pt x="501" y="118"/>
                  <a:pt x="501" y="120"/>
                </a:cubicBezTo>
                <a:cubicBezTo>
                  <a:pt x="501" y="119"/>
                  <a:pt x="500" y="120"/>
                  <a:pt x="500" y="120"/>
                </a:cubicBezTo>
                <a:cubicBezTo>
                  <a:pt x="500" y="119"/>
                  <a:pt x="501" y="118"/>
                  <a:pt x="499" y="118"/>
                </a:cubicBezTo>
                <a:cubicBezTo>
                  <a:pt x="499" y="118"/>
                  <a:pt x="500" y="118"/>
                  <a:pt x="501" y="118"/>
                </a:cubicBezTo>
                <a:close/>
                <a:moveTo>
                  <a:pt x="507" y="119"/>
                </a:moveTo>
                <a:cubicBezTo>
                  <a:pt x="507" y="118"/>
                  <a:pt x="508" y="118"/>
                  <a:pt x="509" y="117"/>
                </a:cubicBezTo>
                <a:cubicBezTo>
                  <a:pt x="509" y="118"/>
                  <a:pt x="508" y="119"/>
                  <a:pt x="507" y="119"/>
                </a:cubicBezTo>
                <a:close/>
                <a:moveTo>
                  <a:pt x="500" y="118"/>
                </a:moveTo>
                <a:cubicBezTo>
                  <a:pt x="500" y="118"/>
                  <a:pt x="499" y="117"/>
                  <a:pt x="499" y="118"/>
                </a:cubicBezTo>
                <a:cubicBezTo>
                  <a:pt x="499" y="118"/>
                  <a:pt x="499" y="118"/>
                  <a:pt x="499" y="118"/>
                </a:cubicBezTo>
                <a:cubicBezTo>
                  <a:pt x="499" y="116"/>
                  <a:pt x="498" y="116"/>
                  <a:pt x="499" y="115"/>
                </a:cubicBezTo>
                <a:cubicBezTo>
                  <a:pt x="499" y="116"/>
                  <a:pt x="500" y="116"/>
                  <a:pt x="500" y="118"/>
                </a:cubicBezTo>
                <a:close/>
                <a:moveTo>
                  <a:pt x="503" y="112"/>
                </a:moveTo>
                <a:cubicBezTo>
                  <a:pt x="504" y="112"/>
                  <a:pt x="505" y="110"/>
                  <a:pt x="504" y="113"/>
                </a:cubicBezTo>
                <a:cubicBezTo>
                  <a:pt x="504" y="111"/>
                  <a:pt x="503" y="114"/>
                  <a:pt x="502" y="114"/>
                </a:cubicBezTo>
                <a:cubicBezTo>
                  <a:pt x="502" y="113"/>
                  <a:pt x="503" y="113"/>
                  <a:pt x="503" y="112"/>
                </a:cubicBezTo>
                <a:close/>
                <a:moveTo>
                  <a:pt x="506" y="112"/>
                </a:moveTo>
                <a:cubicBezTo>
                  <a:pt x="506" y="112"/>
                  <a:pt x="506" y="111"/>
                  <a:pt x="506" y="111"/>
                </a:cubicBezTo>
                <a:cubicBezTo>
                  <a:pt x="507" y="112"/>
                  <a:pt x="505" y="112"/>
                  <a:pt x="506" y="114"/>
                </a:cubicBezTo>
                <a:cubicBezTo>
                  <a:pt x="506" y="114"/>
                  <a:pt x="505" y="113"/>
                  <a:pt x="505" y="113"/>
                </a:cubicBezTo>
                <a:cubicBezTo>
                  <a:pt x="505" y="112"/>
                  <a:pt x="505" y="111"/>
                  <a:pt x="506" y="111"/>
                </a:cubicBezTo>
                <a:cubicBezTo>
                  <a:pt x="506" y="111"/>
                  <a:pt x="506" y="112"/>
                  <a:pt x="506" y="112"/>
                </a:cubicBezTo>
                <a:close/>
                <a:moveTo>
                  <a:pt x="497" y="77"/>
                </a:moveTo>
                <a:cubicBezTo>
                  <a:pt x="497" y="78"/>
                  <a:pt x="496" y="78"/>
                  <a:pt x="496" y="79"/>
                </a:cubicBezTo>
                <a:cubicBezTo>
                  <a:pt x="495" y="78"/>
                  <a:pt x="495" y="77"/>
                  <a:pt x="497" y="77"/>
                </a:cubicBezTo>
                <a:close/>
                <a:moveTo>
                  <a:pt x="338" y="11"/>
                </a:moveTo>
                <a:cubicBezTo>
                  <a:pt x="337" y="11"/>
                  <a:pt x="338" y="11"/>
                  <a:pt x="337" y="10"/>
                </a:cubicBezTo>
                <a:cubicBezTo>
                  <a:pt x="338" y="10"/>
                  <a:pt x="338" y="10"/>
                  <a:pt x="339" y="10"/>
                </a:cubicBezTo>
                <a:cubicBezTo>
                  <a:pt x="339" y="10"/>
                  <a:pt x="339" y="11"/>
                  <a:pt x="339" y="12"/>
                </a:cubicBezTo>
                <a:cubicBezTo>
                  <a:pt x="338" y="12"/>
                  <a:pt x="338" y="11"/>
                  <a:pt x="338" y="11"/>
                </a:cubicBezTo>
                <a:close/>
                <a:moveTo>
                  <a:pt x="314" y="8"/>
                </a:moveTo>
                <a:cubicBezTo>
                  <a:pt x="315" y="8"/>
                  <a:pt x="314" y="9"/>
                  <a:pt x="315" y="9"/>
                </a:cubicBezTo>
                <a:cubicBezTo>
                  <a:pt x="315" y="9"/>
                  <a:pt x="314" y="9"/>
                  <a:pt x="314" y="9"/>
                </a:cubicBezTo>
                <a:cubicBezTo>
                  <a:pt x="314" y="9"/>
                  <a:pt x="314" y="8"/>
                  <a:pt x="314" y="8"/>
                </a:cubicBezTo>
                <a:close/>
                <a:moveTo>
                  <a:pt x="299" y="7"/>
                </a:moveTo>
                <a:cubicBezTo>
                  <a:pt x="299" y="7"/>
                  <a:pt x="299" y="7"/>
                  <a:pt x="300" y="7"/>
                </a:cubicBezTo>
                <a:cubicBezTo>
                  <a:pt x="300" y="7"/>
                  <a:pt x="300" y="7"/>
                  <a:pt x="300" y="8"/>
                </a:cubicBezTo>
                <a:cubicBezTo>
                  <a:pt x="299" y="8"/>
                  <a:pt x="299" y="7"/>
                  <a:pt x="299" y="7"/>
                </a:cubicBezTo>
                <a:close/>
                <a:moveTo>
                  <a:pt x="252" y="3"/>
                </a:moveTo>
                <a:cubicBezTo>
                  <a:pt x="252" y="3"/>
                  <a:pt x="253" y="3"/>
                  <a:pt x="253" y="3"/>
                </a:cubicBezTo>
                <a:cubicBezTo>
                  <a:pt x="254" y="3"/>
                  <a:pt x="254" y="2"/>
                  <a:pt x="254" y="2"/>
                </a:cubicBezTo>
                <a:cubicBezTo>
                  <a:pt x="254" y="2"/>
                  <a:pt x="255" y="3"/>
                  <a:pt x="254" y="4"/>
                </a:cubicBezTo>
                <a:cubicBezTo>
                  <a:pt x="254" y="4"/>
                  <a:pt x="253" y="3"/>
                  <a:pt x="252" y="3"/>
                </a:cubicBezTo>
                <a:close/>
                <a:moveTo>
                  <a:pt x="141" y="9"/>
                </a:moveTo>
                <a:cubicBezTo>
                  <a:pt x="141" y="10"/>
                  <a:pt x="140" y="10"/>
                  <a:pt x="140" y="10"/>
                </a:cubicBezTo>
                <a:cubicBezTo>
                  <a:pt x="140" y="9"/>
                  <a:pt x="140" y="9"/>
                  <a:pt x="141" y="9"/>
                </a:cubicBezTo>
                <a:close/>
                <a:moveTo>
                  <a:pt x="148" y="8"/>
                </a:moveTo>
                <a:cubicBezTo>
                  <a:pt x="147" y="9"/>
                  <a:pt x="148" y="9"/>
                  <a:pt x="148" y="10"/>
                </a:cubicBezTo>
                <a:cubicBezTo>
                  <a:pt x="147" y="11"/>
                  <a:pt x="146" y="10"/>
                  <a:pt x="145" y="10"/>
                </a:cubicBezTo>
                <a:cubicBezTo>
                  <a:pt x="145" y="10"/>
                  <a:pt x="146" y="9"/>
                  <a:pt x="145" y="8"/>
                </a:cubicBezTo>
                <a:cubicBezTo>
                  <a:pt x="147" y="8"/>
                  <a:pt x="146" y="9"/>
                  <a:pt x="146" y="10"/>
                </a:cubicBezTo>
                <a:cubicBezTo>
                  <a:pt x="147" y="10"/>
                  <a:pt x="147" y="9"/>
                  <a:pt x="147" y="8"/>
                </a:cubicBezTo>
                <a:cubicBezTo>
                  <a:pt x="147" y="8"/>
                  <a:pt x="147" y="8"/>
                  <a:pt x="148" y="8"/>
                </a:cubicBezTo>
                <a:close/>
                <a:moveTo>
                  <a:pt x="134" y="19"/>
                </a:moveTo>
                <a:cubicBezTo>
                  <a:pt x="134" y="19"/>
                  <a:pt x="135" y="19"/>
                  <a:pt x="136" y="19"/>
                </a:cubicBezTo>
                <a:cubicBezTo>
                  <a:pt x="136" y="20"/>
                  <a:pt x="134" y="19"/>
                  <a:pt x="134" y="19"/>
                </a:cubicBezTo>
                <a:close/>
                <a:moveTo>
                  <a:pt x="140" y="18"/>
                </a:moveTo>
                <a:cubicBezTo>
                  <a:pt x="140" y="19"/>
                  <a:pt x="139" y="19"/>
                  <a:pt x="138" y="19"/>
                </a:cubicBezTo>
                <a:cubicBezTo>
                  <a:pt x="138" y="18"/>
                  <a:pt x="139" y="17"/>
                  <a:pt x="140" y="18"/>
                </a:cubicBezTo>
                <a:close/>
                <a:moveTo>
                  <a:pt x="143" y="19"/>
                </a:moveTo>
                <a:cubicBezTo>
                  <a:pt x="143" y="18"/>
                  <a:pt x="143" y="18"/>
                  <a:pt x="142" y="17"/>
                </a:cubicBezTo>
                <a:cubicBezTo>
                  <a:pt x="143" y="17"/>
                  <a:pt x="144" y="17"/>
                  <a:pt x="144" y="18"/>
                </a:cubicBezTo>
                <a:cubicBezTo>
                  <a:pt x="144" y="18"/>
                  <a:pt x="143" y="18"/>
                  <a:pt x="143" y="19"/>
                </a:cubicBezTo>
                <a:close/>
                <a:moveTo>
                  <a:pt x="152" y="19"/>
                </a:moveTo>
                <a:cubicBezTo>
                  <a:pt x="152" y="18"/>
                  <a:pt x="154" y="19"/>
                  <a:pt x="154" y="18"/>
                </a:cubicBezTo>
                <a:cubicBezTo>
                  <a:pt x="155" y="19"/>
                  <a:pt x="153" y="20"/>
                  <a:pt x="152" y="19"/>
                </a:cubicBezTo>
                <a:close/>
                <a:moveTo>
                  <a:pt x="165" y="18"/>
                </a:moveTo>
                <a:cubicBezTo>
                  <a:pt x="166" y="17"/>
                  <a:pt x="167" y="18"/>
                  <a:pt x="168" y="18"/>
                </a:cubicBezTo>
                <a:cubicBezTo>
                  <a:pt x="168" y="19"/>
                  <a:pt x="166" y="19"/>
                  <a:pt x="165" y="18"/>
                </a:cubicBezTo>
                <a:close/>
                <a:moveTo>
                  <a:pt x="165" y="19"/>
                </a:moveTo>
                <a:cubicBezTo>
                  <a:pt x="163" y="19"/>
                  <a:pt x="162" y="19"/>
                  <a:pt x="161" y="19"/>
                </a:cubicBezTo>
                <a:cubicBezTo>
                  <a:pt x="161" y="18"/>
                  <a:pt x="161" y="18"/>
                  <a:pt x="162" y="18"/>
                </a:cubicBezTo>
                <a:cubicBezTo>
                  <a:pt x="162" y="18"/>
                  <a:pt x="162" y="18"/>
                  <a:pt x="162" y="19"/>
                </a:cubicBezTo>
                <a:cubicBezTo>
                  <a:pt x="163" y="19"/>
                  <a:pt x="163" y="18"/>
                  <a:pt x="164" y="19"/>
                </a:cubicBezTo>
                <a:cubicBezTo>
                  <a:pt x="165" y="19"/>
                  <a:pt x="164" y="18"/>
                  <a:pt x="164" y="17"/>
                </a:cubicBezTo>
                <a:cubicBezTo>
                  <a:pt x="166" y="17"/>
                  <a:pt x="165" y="18"/>
                  <a:pt x="165" y="19"/>
                </a:cubicBezTo>
                <a:close/>
                <a:moveTo>
                  <a:pt x="171" y="17"/>
                </a:moveTo>
                <a:cubicBezTo>
                  <a:pt x="169" y="18"/>
                  <a:pt x="166" y="17"/>
                  <a:pt x="162" y="17"/>
                </a:cubicBezTo>
                <a:cubicBezTo>
                  <a:pt x="164" y="16"/>
                  <a:pt x="167" y="18"/>
                  <a:pt x="168" y="16"/>
                </a:cubicBezTo>
                <a:cubicBezTo>
                  <a:pt x="169" y="16"/>
                  <a:pt x="170" y="17"/>
                  <a:pt x="171" y="17"/>
                </a:cubicBezTo>
                <a:close/>
                <a:moveTo>
                  <a:pt x="158" y="7"/>
                </a:moveTo>
                <a:cubicBezTo>
                  <a:pt x="158" y="6"/>
                  <a:pt x="160" y="6"/>
                  <a:pt x="161" y="6"/>
                </a:cubicBezTo>
                <a:cubicBezTo>
                  <a:pt x="160" y="7"/>
                  <a:pt x="159" y="8"/>
                  <a:pt x="158" y="7"/>
                </a:cubicBezTo>
                <a:close/>
                <a:moveTo>
                  <a:pt x="168" y="8"/>
                </a:moveTo>
                <a:cubicBezTo>
                  <a:pt x="168" y="7"/>
                  <a:pt x="168" y="6"/>
                  <a:pt x="168" y="5"/>
                </a:cubicBezTo>
                <a:cubicBezTo>
                  <a:pt x="170" y="5"/>
                  <a:pt x="167" y="8"/>
                  <a:pt x="169" y="7"/>
                </a:cubicBezTo>
                <a:cubicBezTo>
                  <a:pt x="170" y="8"/>
                  <a:pt x="169" y="8"/>
                  <a:pt x="168" y="8"/>
                </a:cubicBezTo>
                <a:close/>
                <a:moveTo>
                  <a:pt x="177" y="14"/>
                </a:moveTo>
                <a:cubicBezTo>
                  <a:pt x="177" y="15"/>
                  <a:pt x="177" y="14"/>
                  <a:pt x="176" y="15"/>
                </a:cubicBezTo>
                <a:cubicBezTo>
                  <a:pt x="176" y="15"/>
                  <a:pt x="175" y="16"/>
                  <a:pt x="173" y="15"/>
                </a:cubicBezTo>
                <a:cubicBezTo>
                  <a:pt x="173" y="13"/>
                  <a:pt x="174" y="15"/>
                  <a:pt x="174" y="13"/>
                </a:cubicBezTo>
                <a:cubicBezTo>
                  <a:pt x="176" y="13"/>
                  <a:pt x="175" y="14"/>
                  <a:pt x="177" y="14"/>
                </a:cubicBezTo>
                <a:close/>
                <a:moveTo>
                  <a:pt x="173" y="15"/>
                </a:moveTo>
                <a:cubicBezTo>
                  <a:pt x="172" y="15"/>
                  <a:pt x="172" y="13"/>
                  <a:pt x="172" y="13"/>
                </a:cubicBezTo>
                <a:cubicBezTo>
                  <a:pt x="173" y="13"/>
                  <a:pt x="173" y="15"/>
                  <a:pt x="173" y="15"/>
                </a:cubicBezTo>
                <a:close/>
                <a:moveTo>
                  <a:pt x="171" y="14"/>
                </a:moveTo>
                <a:cubicBezTo>
                  <a:pt x="171" y="14"/>
                  <a:pt x="168" y="13"/>
                  <a:pt x="168" y="15"/>
                </a:cubicBezTo>
                <a:cubicBezTo>
                  <a:pt x="168" y="16"/>
                  <a:pt x="167" y="14"/>
                  <a:pt x="167" y="15"/>
                </a:cubicBezTo>
                <a:cubicBezTo>
                  <a:pt x="166" y="15"/>
                  <a:pt x="167" y="14"/>
                  <a:pt x="166" y="14"/>
                </a:cubicBezTo>
                <a:cubicBezTo>
                  <a:pt x="166" y="14"/>
                  <a:pt x="166" y="13"/>
                  <a:pt x="166" y="13"/>
                </a:cubicBezTo>
                <a:cubicBezTo>
                  <a:pt x="167" y="14"/>
                  <a:pt x="168" y="12"/>
                  <a:pt x="168" y="12"/>
                </a:cubicBezTo>
                <a:cubicBezTo>
                  <a:pt x="168" y="12"/>
                  <a:pt x="169" y="12"/>
                  <a:pt x="169" y="13"/>
                </a:cubicBezTo>
                <a:cubicBezTo>
                  <a:pt x="170" y="13"/>
                  <a:pt x="170" y="11"/>
                  <a:pt x="168" y="11"/>
                </a:cubicBezTo>
                <a:cubicBezTo>
                  <a:pt x="168" y="10"/>
                  <a:pt x="168" y="10"/>
                  <a:pt x="168" y="9"/>
                </a:cubicBezTo>
                <a:cubicBezTo>
                  <a:pt x="169" y="10"/>
                  <a:pt x="170" y="8"/>
                  <a:pt x="172" y="9"/>
                </a:cubicBezTo>
                <a:cubicBezTo>
                  <a:pt x="172" y="8"/>
                  <a:pt x="172" y="8"/>
                  <a:pt x="171" y="8"/>
                </a:cubicBezTo>
                <a:cubicBezTo>
                  <a:pt x="172" y="7"/>
                  <a:pt x="173" y="7"/>
                  <a:pt x="174" y="7"/>
                </a:cubicBezTo>
                <a:cubicBezTo>
                  <a:pt x="174" y="8"/>
                  <a:pt x="174" y="8"/>
                  <a:pt x="175" y="9"/>
                </a:cubicBezTo>
                <a:cubicBezTo>
                  <a:pt x="174" y="10"/>
                  <a:pt x="171" y="9"/>
                  <a:pt x="170" y="10"/>
                </a:cubicBezTo>
                <a:cubicBezTo>
                  <a:pt x="170" y="11"/>
                  <a:pt x="172" y="11"/>
                  <a:pt x="170" y="11"/>
                </a:cubicBezTo>
                <a:cubicBezTo>
                  <a:pt x="170" y="12"/>
                  <a:pt x="169" y="14"/>
                  <a:pt x="171" y="14"/>
                </a:cubicBezTo>
                <a:close/>
                <a:moveTo>
                  <a:pt x="179" y="9"/>
                </a:moveTo>
                <a:cubicBezTo>
                  <a:pt x="179" y="10"/>
                  <a:pt x="177" y="10"/>
                  <a:pt x="177" y="9"/>
                </a:cubicBezTo>
                <a:cubicBezTo>
                  <a:pt x="177" y="8"/>
                  <a:pt x="178" y="9"/>
                  <a:pt x="179" y="9"/>
                </a:cubicBezTo>
                <a:close/>
                <a:moveTo>
                  <a:pt x="180" y="10"/>
                </a:moveTo>
                <a:cubicBezTo>
                  <a:pt x="181" y="10"/>
                  <a:pt x="182" y="10"/>
                  <a:pt x="182" y="10"/>
                </a:cubicBezTo>
                <a:cubicBezTo>
                  <a:pt x="181" y="12"/>
                  <a:pt x="177" y="10"/>
                  <a:pt x="176" y="12"/>
                </a:cubicBezTo>
                <a:cubicBezTo>
                  <a:pt x="174" y="11"/>
                  <a:pt x="173" y="11"/>
                  <a:pt x="172" y="12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75" y="10"/>
                  <a:pt x="176" y="11"/>
                  <a:pt x="179" y="9"/>
                </a:cubicBezTo>
                <a:cubicBezTo>
                  <a:pt x="180" y="9"/>
                  <a:pt x="179" y="10"/>
                  <a:pt x="179" y="11"/>
                </a:cubicBezTo>
                <a:cubicBezTo>
                  <a:pt x="179" y="11"/>
                  <a:pt x="179" y="11"/>
                  <a:pt x="180" y="11"/>
                </a:cubicBezTo>
                <a:cubicBezTo>
                  <a:pt x="180" y="10"/>
                  <a:pt x="180" y="10"/>
                  <a:pt x="180" y="10"/>
                </a:cubicBezTo>
                <a:close/>
                <a:moveTo>
                  <a:pt x="178" y="12"/>
                </a:moveTo>
                <a:cubicBezTo>
                  <a:pt x="177" y="12"/>
                  <a:pt x="176" y="12"/>
                  <a:pt x="176" y="11"/>
                </a:cubicBezTo>
                <a:cubicBezTo>
                  <a:pt x="177" y="11"/>
                  <a:pt x="178" y="11"/>
                  <a:pt x="178" y="11"/>
                </a:cubicBezTo>
                <a:cubicBezTo>
                  <a:pt x="178" y="12"/>
                  <a:pt x="178" y="12"/>
                  <a:pt x="178" y="12"/>
                </a:cubicBezTo>
                <a:close/>
                <a:moveTo>
                  <a:pt x="184" y="11"/>
                </a:moveTo>
                <a:cubicBezTo>
                  <a:pt x="184" y="12"/>
                  <a:pt x="183" y="11"/>
                  <a:pt x="182" y="11"/>
                </a:cubicBezTo>
                <a:cubicBezTo>
                  <a:pt x="182" y="10"/>
                  <a:pt x="183" y="10"/>
                  <a:pt x="184" y="10"/>
                </a:cubicBezTo>
                <a:cubicBezTo>
                  <a:pt x="184" y="11"/>
                  <a:pt x="183" y="11"/>
                  <a:pt x="184" y="11"/>
                </a:cubicBezTo>
                <a:close/>
                <a:moveTo>
                  <a:pt x="184" y="9"/>
                </a:moveTo>
                <a:cubicBezTo>
                  <a:pt x="183" y="9"/>
                  <a:pt x="183" y="8"/>
                  <a:pt x="183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2" y="9"/>
                  <a:pt x="183" y="9"/>
                  <a:pt x="182" y="8"/>
                </a:cubicBezTo>
                <a:cubicBezTo>
                  <a:pt x="183" y="8"/>
                  <a:pt x="184" y="8"/>
                  <a:pt x="184" y="9"/>
                </a:cubicBezTo>
                <a:close/>
                <a:moveTo>
                  <a:pt x="182" y="6"/>
                </a:moveTo>
                <a:cubicBezTo>
                  <a:pt x="181" y="7"/>
                  <a:pt x="183" y="7"/>
                  <a:pt x="184" y="7"/>
                </a:cubicBezTo>
                <a:cubicBezTo>
                  <a:pt x="184" y="7"/>
                  <a:pt x="183" y="7"/>
                  <a:pt x="183" y="7"/>
                </a:cubicBezTo>
                <a:cubicBezTo>
                  <a:pt x="184" y="5"/>
                  <a:pt x="185" y="8"/>
                  <a:pt x="186" y="6"/>
                </a:cubicBezTo>
                <a:cubicBezTo>
                  <a:pt x="186" y="6"/>
                  <a:pt x="188" y="8"/>
                  <a:pt x="186" y="8"/>
                </a:cubicBezTo>
                <a:cubicBezTo>
                  <a:pt x="186" y="8"/>
                  <a:pt x="186" y="7"/>
                  <a:pt x="186" y="7"/>
                </a:cubicBezTo>
                <a:cubicBezTo>
                  <a:pt x="185" y="7"/>
                  <a:pt x="185" y="7"/>
                  <a:pt x="185" y="8"/>
                </a:cubicBezTo>
                <a:cubicBezTo>
                  <a:pt x="183" y="8"/>
                  <a:pt x="180" y="8"/>
                  <a:pt x="179" y="6"/>
                </a:cubicBezTo>
                <a:cubicBezTo>
                  <a:pt x="179" y="6"/>
                  <a:pt x="180" y="7"/>
                  <a:pt x="179" y="8"/>
                </a:cubicBezTo>
                <a:cubicBezTo>
                  <a:pt x="179" y="8"/>
                  <a:pt x="178" y="8"/>
                  <a:pt x="178" y="8"/>
                </a:cubicBezTo>
                <a:cubicBezTo>
                  <a:pt x="178" y="7"/>
                  <a:pt x="178" y="7"/>
                  <a:pt x="178" y="6"/>
                </a:cubicBezTo>
                <a:cubicBezTo>
                  <a:pt x="179" y="8"/>
                  <a:pt x="178" y="6"/>
                  <a:pt x="179" y="5"/>
                </a:cubicBezTo>
                <a:cubicBezTo>
                  <a:pt x="180" y="5"/>
                  <a:pt x="180" y="6"/>
                  <a:pt x="182" y="6"/>
                </a:cubicBezTo>
                <a:close/>
                <a:moveTo>
                  <a:pt x="174" y="5"/>
                </a:moveTo>
                <a:cubicBezTo>
                  <a:pt x="174" y="5"/>
                  <a:pt x="174" y="5"/>
                  <a:pt x="174" y="5"/>
                </a:cubicBezTo>
                <a:cubicBezTo>
                  <a:pt x="175" y="5"/>
                  <a:pt x="174" y="4"/>
                  <a:pt x="175" y="4"/>
                </a:cubicBezTo>
                <a:cubicBezTo>
                  <a:pt x="175" y="5"/>
                  <a:pt x="175" y="5"/>
                  <a:pt x="176" y="5"/>
                </a:cubicBezTo>
                <a:cubicBezTo>
                  <a:pt x="176" y="6"/>
                  <a:pt x="174" y="6"/>
                  <a:pt x="174" y="5"/>
                </a:cubicBezTo>
                <a:close/>
                <a:moveTo>
                  <a:pt x="194" y="4"/>
                </a:moveTo>
                <a:cubicBezTo>
                  <a:pt x="194" y="5"/>
                  <a:pt x="192" y="4"/>
                  <a:pt x="192" y="5"/>
                </a:cubicBezTo>
                <a:cubicBezTo>
                  <a:pt x="191" y="5"/>
                  <a:pt x="192" y="4"/>
                  <a:pt x="192" y="3"/>
                </a:cubicBezTo>
                <a:cubicBezTo>
                  <a:pt x="193" y="4"/>
                  <a:pt x="193" y="4"/>
                  <a:pt x="194" y="4"/>
                </a:cubicBezTo>
                <a:close/>
                <a:moveTo>
                  <a:pt x="289" y="25"/>
                </a:moveTo>
                <a:cubicBezTo>
                  <a:pt x="289" y="24"/>
                  <a:pt x="290" y="24"/>
                  <a:pt x="290" y="23"/>
                </a:cubicBezTo>
                <a:cubicBezTo>
                  <a:pt x="291" y="23"/>
                  <a:pt x="290" y="25"/>
                  <a:pt x="289" y="25"/>
                </a:cubicBezTo>
                <a:close/>
                <a:moveTo>
                  <a:pt x="293" y="28"/>
                </a:moveTo>
                <a:cubicBezTo>
                  <a:pt x="294" y="28"/>
                  <a:pt x="294" y="29"/>
                  <a:pt x="294" y="29"/>
                </a:cubicBezTo>
                <a:cubicBezTo>
                  <a:pt x="294" y="30"/>
                  <a:pt x="292" y="30"/>
                  <a:pt x="293" y="28"/>
                </a:cubicBezTo>
                <a:close/>
                <a:moveTo>
                  <a:pt x="272" y="25"/>
                </a:moveTo>
                <a:cubicBezTo>
                  <a:pt x="273" y="25"/>
                  <a:pt x="274" y="24"/>
                  <a:pt x="274" y="26"/>
                </a:cubicBezTo>
                <a:cubicBezTo>
                  <a:pt x="273" y="26"/>
                  <a:pt x="272" y="26"/>
                  <a:pt x="272" y="25"/>
                </a:cubicBezTo>
                <a:close/>
                <a:moveTo>
                  <a:pt x="221" y="23"/>
                </a:moveTo>
                <a:cubicBezTo>
                  <a:pt x="221" y="22"/>
                  <a:pt x="222" y="22"/>
                  <a:pt x="223" y="22"/>
                </a:cubicBezTo>
                <a:cubicBezTo>
                  <a:pt x="223" y="22"/>
                  <a:pt x="223" y="22"/>
                  <a:pt x="223" y="23"/>
                </a:cubicBezTo>
                <a:cubicBezTo>
                  <a:pt x="222" y="23"/>
                  <a:pt x="222" y="23"/>
                  <a:pt x="221" y="23"/>
                </a:cubicBezTo>
                <a:close/>
                <a:moveTo>
                  <a:pt x="206" y="21"/>
                </a:moveTo>
                <a:cubicBezTo>
                  <a:pt x="206" y="20"/>
                  <a:pt x="207" y="19"/>
                  <a:pt x="208" y="19"/>
                </a:cubicBezTo>
                <a:cubicBezTo>
                  <a:pt x="208" y="19"/>
                  <a:pt x="208" y="18"/>
                  <a:pt x="208" y="18"/>
                </a:cubicBezTo>
                <a:cubicBezTo>
                  <a:pt x="209" y="18"/>
                  <a:pt x="209" y="18"/>
                  <a:pt x="210" y="19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09" y="20"/>
                  <a:pt x="209" y="19"/>
                  <a:pt x="210" y="19"/>
                </a:cubicBezTo>
                <a:cubicBezTo>
                  <a:pt x="210" y="20"/>
                  <a:pt x="211" y="20"/>
                  <a:pt x="211" y="20"/>
                </a:cubicBezTo>
                <a:cubicBezTo>
                  <a:pt x="210" y="21"/>
                  <a:pt x="208" y="19"/>
                  <a:pt x="208" y="21"/>
                </a:cubicBezTo>
                <a:cubicBezTo>
                  <a:pt x="207" y="21"/>
                  <a:pt x="207" y="21"/>
                  <a:pt x="206" y="21"/>
                </a:cubicBezTo>
                <a:close/>
                <a:moveTo>
                  <a:pt x="206" y="22"/>
                </a:moveTo>
                <a:cubicBezTo>
                  <a:pt x="206" y="22"/>
                  <a:pt x="207" y="22"/>
                  <a:pt x="207" y="22"/>
                </a:cubicBezTo>
                <a:cubicBezTo>
                  <a:pt x="207" y="22"/>
                  <a:pt x="207" y="23"/>
                  <a:pt x="208" y="22"/>
                </a:cubicBezTo>
                <a:cubicBezTo>
                  <a:pt x="208" y="23"/>
                  <a:pt x="206" y="23"/>
                  <a:pt x="206" y="22"/>
                </a:cubicBezTo>
                <a:close/>
                <a:moveTo>
                  <a:pt x="187" y="22"/>
                </a:moveTo>
                <a:cubicBezTo>
                  <a:pt x="186" y="22"/>
                  <a:pt x="186" y="21"/>
                  <a:pt x="186" y="21"/>
                </a:cubicBezTo>
                <a:cubicBezTo>
                  <a:pt x="188" y="21"/>
                  <a:pt x="189" y="21"/>
                  <a:pt x="190" y="22"/>
                </a:cubicBezTo>
                <a:cubicBezTo>
                  <a:pt x="190" y="22"/>
                  <a:pt x="189" y="22"/>
                  <a:pt x="189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8" y="22"/>
                  <a:pt x="188" y="23"/>
                </a:cubicBezTo>
                <a:cubicBezTo>
                  <a:pt x="188" y="23"/>
                  <a:pt x="187" y="23"/>
                  <a:pt x="187" y="23"/>
                </a:cubicBezTo>
                <a:cubicBezTo>
                  <a:pt x="186" y="23"/>
                  <a:pt x="188" y="21"/>
                  <a:pt x="187" y="22"/>
                </a:cubicBezTo>
                <a:close/>
                <a:moveTo>
                  <a:pt x="187" y="24"/>
                </a:moveTo>
                <a:cubicBezTo>
                  <a:pt x="188" y="23"/>
                  <a:pt x="188" y="23"/>
                  <a:pt x="189" y="23"/>
                </a:cubicBezTo>
                <a:cubicBezTo>
                  <a:pt x="189" y="23"/>
                  <a:pt x="189" y="24"/>
                  <a:pt x="189" y="24"/>
                </a:cubicBezTo>
                <a:cubicBezTo>
                  <a:pt x="189" y="25"/>
                  <a:pt x="188" y="23"/>
                  <a:pt x="187" y="24"/>
                </a:cubicBezTo>
                <a:close/>
                <a:moveTo>
                  <a:pt x="139" y="25"/>
                </a:moveTo>
                <a:cubicBezTo>
                  <a:pt x="138" y="25"/>
                  <a:pt x="138" y="25"/>
                  <a:pt x="138" y="24"/>
                </a:cubicBezTo>
                <a:cubicBezTo>
                  <a:pt x="139" y="24"/>
                  <a:pt x="139" y="23"/>
                  <a:pt x="140" y="23"/>
                </a:cubicBezTo>
                <a:cubicBezTo>
                  <a:pt x="140" y="24"/>
                  <a:pt x="140" y="24"/>
                  <a:pt x="141" y="24"/>
                </a:cubicBezTo>
                <a:cubicBezTo>
                  <a:pt x="141" y="23"/>
                  <a:pt x="140" y="24"/>
                  <a:pt x="140" y="23"/>
                </a:cubicBezTo>
                <a:cubicBezTo>
                  <a:pt x="142" y="23"/>
                  <a:pt x="142" y="24"/>
                  <a:pt x="142" y="25"/>
                </a:cubicBezTo>
                <a:cubicBezTo>
                  <a:pt x="140" y="25"/>
                  <a:pt x="140" y="24"/>
                  <a:pt x="139" y="25"/>
                </a:cubicBezTo>
                <a:close/>
                <a:moveTo>
                  <a:pt x="248" y="22"/>
                </a:moveTo>
                <a:cubicBezTo>
                  <a:pt x="249" y="23"/>
                  <a:pt x="249" y="22"/>
                  <a:pt x="250" y="22"/>
                </a:cubicBezTo>
                <a:cubicBezTo>
                  <a:pt x="249" y="23"/>
                  <a:pt x="248" y="24"/>
                  <a:pt x="248" y="25"/>
                </a:cubicBezTo>
                <a:cubicBezTo>
                  <a:pt x="247" y="24"/>
                  <a:pt x="249" y="24"/>
                  <a:pt x="248" y="22"/>
                </a:cubicBezTo>
                <a:close/>
                <a:moveTo>
                  <a:pt x="245" y="23"/>
                </a:moveTo>
                <a:cubicBezTo>
                  <a:pt x="246" y="24"/>
                  <a:pt x="247" y="23"/>
                  <a:pt x="248" y="23"/>
                </a:cubicBezTo>
                <a:cubicBezTo>
                  <a:pt x="248" y="24"/>
                  <a:pt x="246" y="23"/>
                  <a:pt x="246" y="25"/>
                </a:cubicBezTo>
                <a:cubicBezTo>
                  <a:pt x="246" y="24"/>
                  <a:pt x="245" y="24"/>
                  <a:pt x="245" y="23"/>
                </a:cubicBezTo>
                <a:close/>
                <a:moveTo>
                  <a:pt x="238" y="25"/>
                </a:moveTo>
                <a:cubicBezTo>
                  <a:pt x="237" y="26"/>
                  <a:pt x="234" y="27"/>
                  <a:pt x="233" y="25"/>
                </a:cubicBezTo>
                <a:cubicBezTo>
                  <a:pt x="236" y="25"/>
                  <a:pt x="237" y="25"/>
                  <a:pt x="238" y="24"/>
                </a:cubicBezTo>
                <a:cubicBezTo>
                  <a:pt x="238" y="25"/>
                  <a:pt x="238" y="24"/>
                  <a:pt x="239" y="24"/>
                </a:cubicBezTo>
                <a:cubicBezTo>
                  <a:pt x="239" y="24"/>
                  <a:pt x="239" y="24"/>
                  <a:pt x="239" y="24"/>
                </a:cubicBezTo>
                <a:cubicBezTo>
                  <a:pt x="239" y="25"/>
                  <a:pt x="239" y="25"/>
                  <a:pt x="238" y="25"/>
                </a:cubicBezTo>
                <a:cubicBezTo>
                  <a:pt x="239" y="26"/>
                  <a:pt x="241" y="25"/>
                  <a:pt x="242" y="25"/>
                </a:cubicBezTo>
                <a:cubicBezTo>
                  <a:pt x="241" y="26"/>
                  <a:pt x="238" y="26"/>
                  <a:pt x="238" y="25"/>
                </a:cubicBezTo>
                <a:close/>
                <a:moveTo>
                  <a:pt x="249" y="26"/>
                </a:moveTo>
                <a:cubicBezTo>
                  <a:pt x="248" y="25"/>
                  <a:pt x="250" y="25"/>
                  <a:pt x="250" y="25"/>
                </a:cubicBezTo>
                <a:cubicBezTo>
                  <a:pt x="251" y="26"/>
                  <a:pt x="251" y="26"/>
                  <a:pt x="253" y="26"/>
                </a:cubicBezTo>
                <a:cubicBezTo>
                  <a:pt x="253" y="27"/>
                  <a:pt x="250" y="26"/>
                  <a:pt x="250" y="27"/>
                </a:cubicBezTo>
                <a:cubicBezTo>
                  <a:pt x="249" y="27"/>
                  <a:pt x="249" y="26"/>
                  <a:pt x="249" y="26"/>
                </a:cubicBezTo>
                <a:close/>
                <a:moveTo>
                  <a:pt x="272" y="27"/>
                </a:moveTo>
                <a:cubicBezTo>
                  <a:pt x="273" y="27"/>
                  <a:pt x="273" y="27"/>
                  <a:pt x="274" y="27"/>
                </a:cubicBezTo>
                <a:cubicBezTo>
                  <a:pt x="273" y="28"/>
                  <a:pt x="273" y="28"/>
                  <a:pt x="272" y="29"/>
                </a:cubicBezTo>
                <a:cubicBezTo>
                  <a:pt x="272" y="28"/>
                  <a:pt x="273" y="28"/>
                  <a:pt x="272" y="27"/>
                </a:cubicBezTo>
                <a:close/>
                <a:moveTo>
                  <a:pt x="278" y="29"/>
                </a:moveTo>
                <a:cubicBezTo>
                  <a:pt x="278" y="28"/>
                  <a:pt x="278" y="27"/>
                  <a:pt x="279" y="27"/>
                </a:cubicBezTo>
                <a:cubicBezTo>
                  <a:pt x="279" y="27"/>
                  <a:pt x="279" y="28"/>
                  <a:pt x="279" y="28"/>
                </a:cubicBezTo>
                <a:cubicBezTo>
                  <a:pt x="279" y="28"/>
                  <a:pt x="280" y="28"/>
                  <a:pt x="280" y="28"/>
                </a:cubicBezTo>
                <a:cubicBezTo>
                  <a:pt x="281" y="27"/>
                  <a:pt x="280" y="29"/>
                  <a:pt x="279" y="29"/>
                </a:cubicBezTo>
                <a:cubicBezTo>
                  <a:pt x="278" y="29"/>
                  <a:pt x="278" y="29"/>
                  <a:pt x="278" y="29"/>
                </a:cubicBezTo>
                <a:close/>
                <a:moveTo>
                  <a:pt x="484" y="76"/>
                </a:moveTo>
                <a:cubicBezTo>
                  <a:pt x="484" y="76"/>
                  <a:pt x="484" y="76"/>
                  <a:pt x="484" y="75"/>
                </a:cubicBezTo>
                <a:cubicBezTo>
                  <a:pt x="485" y="75"/>
                  <a:pt x="485" y="75"/>
                  <a:pt x="485" y="76"/>
                </a:cubicBezTo>
                <a:cubicBezTo>
                  <a:pt x="485" y="76"/>
                  <a:pt x="485" y="76"/>
                  <a:pt x="486" y="76"/>
                </a:cubicBezTo>
                <a:cubicBezTo>
                  <a:pt x="485" y="76"/>
                  <a:pt x="485" y="76"/>
                  <a:pt x="484" y="76"/>
                </a:cubicBezTo>
                <a:close/>
                <a:moveTo>
                  <a:pt x="488" y="76"/>
                </a:moveTo>
                <a:cubicBezTo>
                  <a:pt x="487" y="76"/>
                  <a:pt x="487" y="76"/>
                  <a:pt x="487" y="76"/>
                </a:cubicBezTo>
                <a:cubicBezTo>
                  <a:pt x="486" y="75"/>
                  <a:pt x="487" y="75"/>
                  <a:pt x="487" y="75"/>
                </a:cubicBezTo>
                <a:cubicBezTo>
                  <a:pt x="488" y="74"/>
                  <a:pt x="487" y="75"/>
                  <a:pt x="488" y="76"/>
                </a:cubicBezTo>
                <a:close/>
                <a:moveTo>
                  <a:pt x="488" y="72"/>
                </a:moveTo>
                <a:cubicBezTo>
                  <a:pt x="488" y="73"/>
                  <a:pt x="488" y="73"/>
                  <a:pt x="488" y="73"/>
                </a:cubicBezTo>
                <a:cubicBezTo>
                  <a:pt x="487" y="73"/>
                  <a:pt x="487" y="73"/>
                  <a:pt x="487" y="73"/>
                </a:cubicBezTo>
                <a:cubicBezTo>
                  <a:pt x="487" y="72"/>
                  <a:pt x="486" y="72"/>
                  <a:pt x="487" y="72"/>
                </a:cubicBezTo>
                <a:cubicBezTo>
                  <a:pt x="487" y="72"/>
                  <a:pt x="487" y="72"/>
                  <a:pt x="488" y="72"/>
                </a:cubicBezTo>
                <a:close/>
                <a:moveTo>
                  <a:pt x="496" y="68"/>
                </a:moveTo>
                <a:cubicBezTo>
                  <a:pt x="495" y="70"/>
                  <a:pt x="494" y="68"/>
                  <a:pt x="493" y="69"/>
                </a:cubicBezTo>
                <a:cubicBezTo>
                  <a:pt x="492" y="68"/>
                  <a:pt x="492" y="67"/>
                  <a:pt x="493" y="67"/>
                </a:cubicBezTo>
                <a:cubicBezTo>
                  <a:pt x="493" y="68"/>
                  <a:pt x="494" y="68"/>
                  <a:pt x="494" y="67"/>
                </a:cubicBezTo>
                <a:cubicBezTo>
                  <a:pt x="495" y="66"/>
                  <a:pt x="495" y="68"/>
                  <a:pt x="496" y="68"/>
                </a:cubicBezTo>
                <a:close/>
                <a:moveTo>
                  <a:pt x="497" y="61"/>
                </a:moveTo>
                <a:cubicBezTo>
                  <a:pt x="498" y="61"/>
                  <a:pt x="498" y="62"/>
                  <a:pt x="499" y="62"/>
                </a:cubicBezTo>
                <a:cubicBezTo>
                  <a:pt x="499" y="63"/>
                  <a:pt x="497" y="62"/>
                  <a:pt x="497" y="61"/>
                </a:cubicBezTo>
                <a:close/>
                <a:moveTo>
                  <a:pt x="500" y="61"/>
                </a:moveTo>
                <a:cubicBezTo>
                  <a:pt x="499" y="61"/>
                  <a:pt x="499" y="61"/>
                  <a:pt x="499" y="61"/>
                </a:cubicBezTo>
                <a:cubicBezTo>
                  <a:pt x="499" y="61"/>
                  <a:pt x="498" y="60"/>
                  <a:pt x="499" y="59"/>
                </a:cubicBezTo>
                <a:cubicBezTo>
                  <a:pt x="499" y="59"/>
                  <a:pt x="500" y="60"/>
                  <a:pt x="500" y="61"/>
                </a:cubicBezTo>
                <a:close/>
                <a:moveTo>
                  <a:pt x="494" y="58"/>
                </a:moveTo>
                <a:cubicBezTo>
                  <a:pt x="493" y="58"/>
                  <a:pt x="495" y="59"/>
                  <a:pt x="494" y="60"/>
                </a:cubicBezTo>
                <a:cubicBezTo>
                  <a:pt x="494" y="59"/>
                  <a:pt x="494" y="61"/>
                  <a:pt x="492" y="60"/>
                </a:cubicBezTo>
                <a:cubicBezTo>
                  <a:pt x="492" y="59"/>
                  <a:pt x="491" y="59"/>
                  <a:pt x="492" y="58"/>
                </a:cubicBezTo>
                <a:cubicBezTo>
                  <a:pt x="492" y="58"/>
                  <a:pt x="492" y="59"/>
                  <a:pt x="493" y="59"/>
                </a:cubicBezTo>
                <a:cubicBezTo>
                  <a:pt x="493" y="59"/>
                  <a:pt x="493" y="58"/>
                  <a:pt x="493" y="57"/>
                </a:cubicBezTo>
                <a:cubicBezTo>
                  <a:pt x="494" y="57"/>
                  <a:pt x="494" y="58"/>
                  <a:pt x="495" y="58"/>
                </a:cubicBezTo>
                <a:cubicBezTo>
                  <a:pt x="495" y="59"/>
                  <a:pt x="495" y="58"/>
                  <a:pt x="494" y="58"/>
                </a:cubicBezTo>
                <a:close/>
                <a:moveTo>
                  <a:pt x="487" y="58"/>
                </a:moveTo>
                <a:cubicBezTo>
                  <a:pt x="487" y="58"/>
                  <a:pt x="487" y="57"/>
                  <a:pt x="487" y="57"/>
                </a:cubicBezTo>
                <a:cubicBezTo>
                  <a:pt x="488" y="56"/>
                  <a:pt x="489" y="58"/>
                  <a:pt x="492" y="58"/>
                </a:cubicBezTo>
                <a:cubicBezTo>
                  <a:pt x="491" y="59"/>
                  <a:pt x="491" y="59"/>
                  <a:pt x="492" y="60"/>
                </a:cubicBezTo>
                <a:cubicBezTo>
                  <a:pt x="491" y="60"/>
                  <a:pt x="490" y="59"/>
                  <a:pt x="490" y="58"/>
                </a:cubicBezTo>
                <a:cubicBezTo>
                  <a:pt x="489" y="60"/>
                  <a:pt x="488" y="57"/>
                  <a:pt x="487" y="58"/>
                </a:cubicBezTo>
                <a:close/>
                <a:moveTo>
                  <a:pt x="497" y="58"/>
                </a:moveTo>
                <a:cubicBezTo>
                  <a:pt x="496" y="58"/>
                  <a:pt x="496" y="57"/>
                  <a:pt x="496" y="56"/>
                </a:cubicBezTo>
                <a:cubicBezTo>
                  <a:pt x="495" y="57"/>
                  <a:pt x="494" y="56"/>
                  <a:pt x="494" y="57"/>
                </a:cubicBezTo>
                <a:cubicBezTo>
                  <a:pt x="494" y="57"/>
                  <a:pt x="494" y="55"/>
                  <a:pt x="494" y="55"/>
                </a:cubicBezTo>
                <a:cubicBezTo>
                  <a:pt x="496" y="55"/>
                  <a:pt x="497" y="57"/>
                  <a:pt x="497" y="58"/>
                </a:cubicBezTo>
                <a:close/>
                <a:moveTo>
                  <a:pt x="494" y="55"/>
                </a:moveTo>
                <a:cubicBezTo>
                  <a:pt x="494" y="55"/>
                  <a:pt x="494" y="56"/>
                  <a:pt x="493" y="56"/>
                </a:cubicBezTo>
                <a:cubicBezTo>
                  <a:pt x="493" y="56"/>
                  <a:pt x="493" y="54"/>
                  <a:pt x="494" y="55"/>
                </a:cubicBezTo>
                <a:close/>
                <a:moveTo>
                  <a:pt x="493" y="53"/>
                </a:moveTo>
                <a:cubicBezTo>
                  <a:pt x="492" y="54"/>
                  <a:pt x="492" y="56"/>
                  <a:pt x="492" y="57"/>
                </a:cubicBezTo>
                <a:cubicBezTo>
                  <a:pt x="491" y="56"/>
                  <a:pt x="488" y="57"/>
                  <a:pt x="488" y="55"/>
                </a:cubicBezTo>
                <a:cubicBezTo>
                  <a:pt x="488" y="57"/>
                  <a:pt x="491" y="55"/>
                  <a:pt x="491" y="56"/>
                </a:cubicBezTo>
                <a:cubicBezTo>
                  <a:pt x="492" y="56"/>
                  <a:pt x="491" y="55"/>
                  <a:pt x="491" y="54"/>
                </a:cubicBezTo>
                <a:cubicBezTo>
                  <a:pt x="491" y="54"/>
                  <a:pt x="491" y="55"/>
                  <a:pt x="491" y="55"/>
                </a:cubicBezTo>
                <a:cubicBezTo>
                  <a:pt x="490" y="55"/>
                  <a:pt x="490" y="54"/>
                  <a:pt x="490" y="53"/>
                </a:cubicBezTo>
                <a:cubicBezTo>
                  <a:pt x="491" y="52"/>
                  <a:pt x="492" y="53"/>
                  <a:pt x="493" y="53"/>
                </a:cubicBezTo>
                <a:close/>
                <a:moveTo>
                  <a:pt x="484" y="50"/>
                </a:moveTo>
                <a:cubicBezTo>
                  <a:pt x="484" y="51"/>
                  <a:pt x="484" y="51"/>
                  <a:pt x="485" y="51"/>
                </a:cubicBezTo>
                <a:cubicBezTo>
                  <a:pt x="484" y="52"/>
                  <a:pt x="484" y="51"/>
                  <a:pt x="483" y="51"/>
                </a:cubicBezTo>
                <a:cubicBezTo>
                  <a:pt x="483" y="50"/>
                  <a:pt x="483" y="50"/>
                  <a:pt x="483" y="49"/>
                </a:cubicBezTo>
                <a:cubicBezTo>
                  <a:pt x="484" y="49"/>
                  <a:pt x="483" y="50"/>
                  <a:pt x="483" y="51"/>
                </a:cubicBezTo>
                <a:cubicBezTo>
                  <a:pt x="484" y="51"/>
                  <a:pt x="484" y="49"/>
                  <a:pt x="485" y="50"/>
                </a:cubicBezTo>
                <a:cubicBezTo>
                  <a:pt x="485" y="50"/>
                  <a:pt x="484" y="50"/>
                  <a:pt x="484" y="50"/>
                </a:cubicBezTo>
                <a:close/>
                <a:moveTo>
                  <a:pt x="496" y="47"/>
                </a:moveTo>
                <a:cubicBezTo>
                  <a:pt x="496" y="48"/>
                  <a:pt x="495" y="47"/>
                  <a:pt x="494" y="47"/>
                </a:cubicBezTo>
                <a:cubicBezTo>
                  <a:pt x="494" y="46"/>
                  <a:pt x="496" y="46"/>
                  <a:pt x="496" y="47"/>
                </a:cubicBezTo>
                <a:close/>
                <a:moveTo>
                  <a:pt x="488" y="48"/>
                </a:moveTo>
                <a:cubicBezTo>
                  <a:pt x="488" y="48"/>
                  <a:pt x="489" y="47"/>
                  <a:pt x="489" y="47"/>
                </a:cubicBezTo>
                <a:cubicBezTo>
                  <a:pt x="490" y="47"/>
                  <a:pt x="489" y="49"/>
                  <a:pt x="490" y="49"/>
                </a:cubicBezTo>
                <a:cubicBezTo>
                  <a:pt x="489" y="50"/>
                  <a:pt x="489" y="48"/>
                  <a:pt x="489" y="48"/>
                </a:cubicBezTo>
                <a:cubicBezTo>
                  <a:pt x="488" y="48"/>
                  <a:pt x="489" y="49"/>
                  <a:pt x="488" y="49"/>
                </a:cubicBezTo>
                <a:cubicBezTo>
                  <a:pt x="488" y="48"/>
                  <a:pt x="487" y="47"/>
                  <a:pt x="488" y="47"/>
                </a:cubicBezTo>
                <a:cubicBezTo>
                  <a:pt x="488" y="47"/>
                  <a:pt x="488" y="48"/>
                  <a:pt x="488" y="48"/>
                </a:cubicBezTo>
                <a:close/>
                <a:moveTo>
                  <a:pt x="482" y="47"/>
                </a:moveTo>
                <a:cubicBezTo>
                  <a:pt x="482" y="47"/>
                  <a:pt x="482" y="47"/>
                  <a:pt x="482" y="47"/>
                </a:cubicBezTo>
                <a:cubicBezTo>
                  <a:pt x="482" y="48"/>
                  <a:pt x="481" y="47"/>
                  <a:pt x="480" y="47"/>
                </a:cubicBezTo>
                <a:cubicBezTo>
                  <a:pt x="480" y="46"/>
                  <a:pt x="482" y="47"/>
                  <a:pt x="482" y="47"/>
                </a:cubicBezTo>
                <a:close/>
                <a:moveTo>
                  <a:pt x="417" y="51"/>
                </a:moveTo>
                <a:cubicBezTo>
                  <a:pt x="417" y="50"/>
                  <a:pt x="418" y="50"/>
                  <a:pt x="418" y="49"/>
                </a:cubicBezTo>
                <a:cubicBezTo>
                  <a:pt x="418" y="49"/>
                  <a:pt x="418" y="50"/>
                  <a:pt x="418" y="51"/>
                </a:cubicBezTo>
                <a:cubicBezTo>
                  <a:pt x="418" y="51"/>
                  <a:pt x="419" y="51"/>
                  <a:pt x="419" y="51"/>
                </a:cubicBezTo>
                <a:cubicBezTo>
                  <a:pt x="418" y="52"/>
                  <a:pt x="417" y="51"/>
                  <a:pt x="417" y="51"/>
                </a:cubicBezTo>
                <a:close/>
                <a:moveTo>
                  <a:pt x="420" y="51"/>
                </a:moveTo>
                <a:cubicBezTo>
                  <a:pt x="420" y="50"/>
                  <a:pt x="422" y="51"/>
                  <a:pt x="421" y="50"/>
                </a:cubicBezTo>
                <a:cubicBezTo>
                  <a:pt x="422" y="51"/>
                  <a:pt x="422" y="51"/>
                  <a:pt x="422" y="51"/>
                </a:cubicBezTo>
                <a:cubicBezTo>
                  <a:pt x="421" y="52"/>
                  <a:pt x="421" y="51"/>
                  <a:pt x="420" y="51"/>
                </a:cubicBezTo>
                <a:close/>
                <a:moveTo>
                  <a:pt x="474" y="51"/>
                </a:moveTo>
                <a:cubicBezTo>
                  <a:pt x="474" y="50"/>
                  <a:pt x="474" y="50"/>
                  <a:pt x="474" y="49"/>
                </a:cubicBezTo>
                <a:cubicBezTo>
                  <a:pt x="475" y="48"/>
                  <a:pt x="475" y="52"/>
                  <a:pt x="474" y="51"/>
                </a:cubicBezTo>
                <a:close/>
                <a:moveTo>
                  <a:pt x="471" y="50"/>
                </a:moveTo>
                <a:cubicBezTo>
                  <a:pt x="471" y="49"/>
                  <a:pt x="472" y="49"/>
                  <a:pt x="473" y="48"/>
                </a:cubicBezTo>
                <a:cubicBezTo>
                  <a:pt x="472" y="49"/>
                  <a:pt x="473" y="50"/>
                  <a:pt x="471" y="50"/>
                </a:cubicBezTo>
                <a:close/>
                <a:moveTo>
                  <a:pt x="473" y="47"/>
                </a:moveTo>
                <a:cubicBezTo>
                  <a:pt x="473" y="47"/>
                  <a:pt x="473" y="47"/>
                  <a:pt x="474" y="47"/>
                </a:cubicBezTo>
                <a:cubicBezTo>
                  <a:pt x="474" y="48"/>
                  <a:pt x="473" y="48"/>
                  <a:pt x="474" y="48"/>
                </a:cubicBezTo>
                <a:cubicBezTo>
                  <a:pt x="473" y="48"/>
                  <a:pt x="473" y="47"/>
                  <a:pt x="473" y="47"/>
                </a:cubicBezTo>
                <a:close/>
                <a:moveTo>
                  <a:pt x="489" y="46"/>
                </a:moveTo>
                <a:cubicBezTo>
                  <a:pt x="488" y="46"/>
                  <a:pt x="487" y="47"/>
                  <a:pt x="487" y="45"/>
                </a:cubicBezTo>
                <a:cubicBezTo>
                  <a:pt x="488" y="46"/>
                  <a:pt x="488" y="45"/>
                  <a:pt x="489" y="45"/>
                </a:cubicBezTo>
                <a:cubicBezTo>
                  <a:pt x="489" y="45"/>
                  <a:pt x="489" y="46"/>
                  <a:pt x="489" y="46"/>
                </a:cubicBezTo>
                <a:close/>
                <a:moveTo>
                  <a:pt x="420" y="46"/>
                </a:moveTo>
                <a:cubicBezTo>
                  <a:pt x="420" y="46"/>
                  <a:pt x="420" y="46"/>
                  <a:pt x="420" y="45"/>
                </a:cubicBezTo>
                <a:cubicBezTo>
                  <a:pt x="421" y="45"/>
                  <a:pt x="422" y="45"/>
                  <a:pt x="422" y="46"/>
                </a:cubicBezTo>
                <a:cubicBezTo>
                  <a:pt x="422" y="46"/>
                  <a:pt x="421" y="47"/>
                  <a:pt x="420" y="46"/>
                </a:cubicBezTo>
                <a:close/>
                <a:moveTo>
                  <a:pt x="437" y="43"/>
                </a:moveTo>
                <a:cubicBezTo>
                  <a:pt x="437" y="44"/>
                  <a:pt x="436" y="44"/>
                  <a:pt x="437" y="45"/>
                </a:cubicBezTo>
                <a:cubicBezTo>
                  <a:pt x="436" y="44"/>
                  <a:pt x="435" y="45"/>
                  <a:pt x="435" y="44"/>
                </a:cubicBezTo>
                <a:cubicBezTo>
                  <a:pt x="435" y="43"/>
                  <a:pt x="435" y="44"/>
                  <a:pt x="434" y="44"/>
                </a:cubicBezTo>
                <a:cubicBezTo>
                  <a:pt x="434" y="43"/>
                  <a:pt x="434" y="43"/>
                  <a:pt x="434" y="42"/>
                </a:cubicBezTo>
                <a:cubicBezTo>
                  <a:pt x="436" y="43"/>
                  <a:pt x="436" y="43"/>
                  <a:pt x="437" y="43"/>
                </a:cubicBezTo>
                <a:close/>
                <a:moveTo>
                  <a:pt x="406" y="44"/>
                </a:moveTo>
                <a:cubicBezTo>
                  <a:pt x="406" y="43"/>
                  <a:pt x="405" y="43"/>
                  <a:pt x="406" y="42"/>
                </a:cubicBezTo>
                <a:cubicBezTo>
                  <a:pt x="407" y="42"/>
                  <a:pt x="407" y="44"/>
                  <a:pt x="406" y="44"/>
                </a:cubicBezTo>
                <a:close/>
                <a:moveTo>
                  <a:pt x="376" y="43"/>
                </a:moveTo>
                <a:cubicBezTo>
                  <a:pt x="375" y="43"/>
                  <a:pt x="375" y="42"/>
                  <a:pt x="375" y="41"/>
                </a:cubicBezTo>
                <a:cubicBezTo>
                  <a:pt x="376" y="41"/>
                  <a:pt x="377" y="41"/>
                  <a:pt x="376" y="43"/>
                </a:cubicBezTo>
                <a:close/>
                <a:moveTo>
                  <a:pt x="373" y="41"/>
                </a:moveTo>
                <a:cubicBezTo>
                  <a:pt x="372" y="42"/>
                  <a:pt x="371" y="42"/>
                  <a:pt x="370" y="41"/>
                </a:cubicBezTo>
                <a:cubicBezTo>
                  <a:pt x="371" y="41"/>
                  <a:pt x="372" y="41"/>
                  <a:pt x="373" y="41"/>
                </a:cubicBezTo>
                <a:close/>
                <a:moveTo>
                  <a:pt x="482" y="38"/>
                </a:moveTo>
                <a:cubicBezTo>
                  <a:pt x="481" y="38"/>
                  <a:pt x="481" y="39"/>
                  <a:pt x="480" y="39"/>
                </a:cubicBezTo>
                <a:cubicBezTo>
                  <a:pt x="480" y="38"/>
                  <a:pt x="481" y="38"/>
                  <a:pt x="481" y="37"/>
                </a:cubicBezTo>
                <a:cubicBezTo>
                  <a:pt x="481" y="38"/>
                  <a:pt x="482" y="38"/>
                  <a:pt x="482" y="38"/>
                </a:cubicBezTo>
                <a:close/>
                <a:moveTo>
                  <a:pt x="379" y="37"/>
                </a:moveTo>
                <a:cubicBezTo>
                  <a:pt x="378" y="38"/>
                  <a:pt x="376" y="38"/>
                  <a:pt x="376" y="37"/>
                </a:cubicBezTo>
                <a:cubicBezTo>
                  <a:pt x="377" y="36"/>
                  <a:pt x="377" y="37"/>
                  <a:pt x="379" y="37"/>
                </a:cubicBezTo>
                <a:close/>
                <a:moveTo>
                  <a:pt x="425" y="36"/>
                </a:moveTo>
                <a:cubicBezTo>
                  <a:pt x="425" y="36"/>
                  <a:pt x="425" y="37"/>
                  <a:pt x="424" y="37"/>
                </a:cubicBezTo>
                <a:cubicBezTo>
                  <a:pt x="424" y="35"/>
                  <a:pt x="423" y="37"/>
                  <a:pt x="423" y="36"/>
                </a:cubicBezTo>
                <a:cubicBezTo>
                  <a:pt x="423" y="36"/>
                  <a:pt x="423" y="36"/>
                  <a:pt x="423" y="35"/>
                </a:cubicBezTo>
                <a:cubicBezTo>
                  <a:pt x="423" y="35"/>
                  <a:pt x="423" y="35"/>
                  <a:pt x="425" y="35"/>
                </a:cubicBezTo>
                <a:cubicBezTo>
                  <a:pt x="425" y="35"/>
                  <a:pt x="425" y="36"/>
                  <a:pt x="425" y="36"/>
                </a:cubicBezTo>
                <a:close/>
                <a:moveTo>
                  <a:pt x="340" y="32"/>
                </a:moveTo>
                <a:cubicBezTo>
                  <a:pt x="339" y="34"/>
                  <a:pt x="337" y="32"/>
                  <a:pt x="337" y="31"/>
                </a:cubicBezTo>
                <a:cubicBezTo>
                  <a:pt x="336" y="31"/>
                  <a:pt x="336" y="31"/>
                  <a:pt x="336" y="32"/>
                </a:cubicBezTo>
                <a:cubicBezTo>
                  <a:pt x="336" y="32"/>
                  <a:pt x="336" y="32"/>
                  <a:pt x="336" y="32"/>
                </a:cubicBezTo>
                <a:cubicBezTo>
                  <a:pt x="336" y="32"/>
                  <a:pt x="336" y="32"/>
                  <a:pt x="336" y="32"/>
                </a:cubicBezTo>
                <a:cubicBezTo>
                  <a:pt x="335" y="31"/>
                  <a:pt x="329" y="33"/>
                  <a:pt x="329" y="30"/>
                </a:cubicBezTo>
                <a:cubicBezTo>
                  <a:pt x="328" y="30"/>
                  <a:pt x="329" y="31"/>
                  <a:pt x="328" y="32"/>
                </a:cubicBezTo>
                <a:cubicBezTo>
                  <a:pt x="327" y="31"/>
                  <a:pt x="327" y="31"/>
                  <a:pt x="327" y="30"/>
                </a:cubicBezTo>
                <a:cubicBezTo>
                  <a:pt x="327" y="30"/>
                  <a:pt x="326" y="30"/>
                  <a:pt x="326" y="31"/>
                </a:cubicBezTo>
                <a:cubicBezTo>
                  <a:pt x="326" y="31"/>
                  <a:pt x="327" y="31"/>
                  <a:pt x="327" y="32"/>
                </a:cubicBezTo>
                <a:cubicBezTo>
                  <a:pt x="327" y="32"/>
                  <a:pt x="326" y="32"/>
                  <a:pt x="326" y="32"/>
                </a:cubicBezTo>
                <a:cubicBezTo>
                  <a:pt x="325" y="31"/>
                  <a:pt x="326" y="31"/>
                  <a:pt x="325" y="30"/>
                </a:cubicBezTo>
                <a:cubicBezTo>
                  <a:pt x="325" y="32"/>
                  <a:pt x="323" y="30"/>
                  <a:pt x="322" y="31"/>
                </a:cubicBezTo>
                <a:cubicBezTo>
                  <a:pt x="322" y="30"/>
                  <a:pt x="320" y="28"/>
                  <a:pt x="321" y="27"/>
                </a:cubicBezTo>
                <a:cubicBezTo>
                  <a:pt x="320" y="29"/>
                  <a:pt x="324" y="27"/>
                  <a:pt x="324" y="30"/>
                </a:cubicBezTo>
                <a:cubicBezTo>
                  <a:pt x="324" y="29"/>
                  <a:pt x="324" y="29"/>
                  <a:pt x="325" y="29"/>
                </a:cubicBezTo>
                <a:cubicBezTo>
                  <a:pt x="325" y="29"/>
                  <a:pt x="325" y="30"/>
                  <a:pt x="326" y="30"/>
                </a:cubicBezTo>
                <a:cubicBezTo>
                  <a:pt x="326" y="30"/>
                  <a:pt x="326" y="30"/>
                  <a:pt x="326" y="29"/>
                </a:cubicBezTo>
                <a:cubicBezTo>
                  <a:pt x="326" y="28"/>
                  <a:pt x="324" y="29"/>
                  <a:pt x="325" y="28"/>
                </a:cubicBezTo>
                <a:cubicBezTo>
                  <a:pt x="325" y="27"/>
                  <a:pt x="325" y="28"/>
                  <a:pt x="326" y="28"/>
                </a:cubicBezTo>
                <a:cubicBezTo>
                  <a:pt x="327" y="28"/>
                  <a:pt x="327" y="28"/>
                  <a:pt x="327" y="27"/>
                </a:cubicBezTo>
                <a:cubicBezTo>
                  <a:pt x="327" y="27"/>
                  <a:pt x="327" y="28"/>
                  <a:pt x="327" y="28"/>
                </a:cubicBezTo>
                <a:cubicBezTo>
                  <a:pt x="326" y="27"/>
                  <a:pt x="327" y="27"/>
                  <a:pt x="328" y="26"/>
                </a:cubicBezTo>
                <a:cubicBezTo>
                  <a:pt x="327" y="27"/>
                  <a:pt x="329" y="26"/>
                  <a:pt x="330" y="27"/>
                </a:cubicBezTo>
                <a:cubicBezTo>
                  <a:pt x="330" y="28"/>
                  <a:pt x="330" y="28"/>
                  <a:pt x="330" y="29"/>
                </a:cubicBezTo>
                <a:cubicBezTo>
                  <a:pt x="331" y="29"/>
                  <a:pt x="329" y="28"/>
                  <a:pt x="331" y="27"/>
                </a:cubicBezTo>
                <a:cubicBezTo>
                  <a:pt x="331" y="26"/>
                  <a:pt x="329" y="27"/>
                  <a:pt x="330" y="26"/>
                </a:cubicBezTo>
                <a:cubicBezTo>
                  <a:pt x="330" y="26"/>
                  <a:pt x="331" y="26"/>
                  <a:pt x="331" y="25"/>
                </a:cubicBezTo>
                <a:cubicBezTo>
                  <a:pt x="331" y="24"/>
                  <a:pt x="329" y="26"/>
                  <a:pt x="329" y="25"/>
                </a:cubicBezTo>
                <a:cubicBezTo>
                  <a:pt x="330" y="25"/>
                  <a:pt x="331" y="25"/>
                  <a:pt x="331" y="24"/>
                </a:cubicBezTo>
                <a:cubicBezTo>
                  <a:pt x="331" y="24"/>
                  <a:pt x="331" y="23"/>
                  <a:pt x="331" y="22"/>
                </a:cubicBezTo>
                <a:cubicBezTo>
                  <a:pt x="333" y="22"/>
                  <a:pt x="331" y="25"/>
                  <a:pt x="331" y="26"/>
                </a:cubicBezTo>
                <a:cubicBezTo>
                  <a:pt x="331" y="27"/>
                  <a:pt x="332" y="26"/>
                  <a:pt x="332" y="27"/>
                </a:cubicBezTo>
                <a:cubicBezTo>
                  <a:pt x="332" y="27"/>
                  <a:pt x="332" y="26"/>
                  <a:pt x="333" y="26"/>
                </a:cubicBezTo>
                <a:cubicBezTo>
                  <a:pt x="332" y="25"/>
                  <a:pt x="333" y="24"/>
                  <a:pt x="333" y="23"/>
                </a:cubicBezTo>
                <a:cubicBezTo>
                  <a:pt x="334" y="23"/>
                  <a:pt x="335" y="23"/>
                  <a:pt x="335" y="24"/>
                </a:cubicBezTo>
                <a:cubicBezTo>
                  <a:pt x="335" y="24"/>
                  <a:pt x="336" y="22"/>
                  <a:pt x="335" y="23"/>
                </a:cubicBezTo>
                <a:cubicBezTo>
                  <a:pt x="335" y="22"/>
                  <a:pt x="336" y="23"/>
                  <a:pt x="336" y="22"/>
                </a:cubicBezTo>
                <a:cubicBezTo>
                  <a:pt x="336" y="24"/>
                  <a:pt x="338" y="23"/>
                  <a:pt x="338" y="25"/>
                </a:cubicBezTo>
                <a:cubicBezTo>
                  <a:pt x="337" y="25"/>
                  <a:pt x="337" y="25"/>
                  <a:pt x="337" y="24"/>
                </a:cubicBezTo>
                <a:cubicBezTo>
                  <a:pt x="337" y="24"/>
                  <a:pt x="335" y="24"/>
                  <a:pt x="336" y="25"/>
                </a:cubicBezTo>
                <a:cubicBezTo>
                  <a:pt x="337" y="26"/>
                  <a:pt x="337" y="25"/>
                  <a:pt x="339" y="25"/>
                </a:cubicBezTo>
                <a:cubicBezTo>
                  <a:pt x="339" y="25"/>
                  <a:pt x="339" y="25"/>
                  <a:pt x="339" y="24"/>
                </a:cubicBezTo>
                <a:cubicBezTo>
                  <a:pt x="340" y="24"/>
                  <a:pt x="339" y="26"/>
                  <a:pt x="340" y="26"/>
                </a:cubicBezTo>
                <a:cubicBezTo>
                  <a:pt x="338" y="27"/>
                  <a:pt x="336" y="25"/>
                  <a:pt x="333" y="26"/>
                </a:cubicBezTo>
                <a:cubicBezTo>
                  <a:pt x="333" y="26"/>
                  <a:pt x="334" y="26"/>
                  <a:pt x="334" y="27"/>
                </a:cubicBezTo>
                <a:cubicBezTo>
                  <a:pt x="334" y="27"/>
                  <a:pt x="334" y="26"/>
                  <a:pt x="334" y="26"/>
                </a:cubicBezTo>
                <a:cubicBezTo>
                  <a:pt x="335" y="27"/>
                  <a:pt x="335" y="27"/>
                  <a:pt x="336" y="28"/>
                </a:cubicBezTo>
                <a:cubicBezTo>
                  <a:pt x="336" y="28"/>
                  <a:pt x="337" y="27"/>
                  <a:pt x="337" y="27"/>
                </a:cubicBezTo>
                <a:cubicBezTo>
                  <a:pt x="337" y="27"/>
                  <a:pt x="338" y="28"/>
                  <a:pt x="339" y="28"/>
                </a:cubicBezTo>
                <a:cubicBezTo>
                  <a:pt x="339" y="28"/>
                  <a:pt x="338" y="28"/>
                  <a:pt x="338" y="29"/>
                </a:cubicBezTo>
                <a:cubicBezTo>
                  <a:pt x="338" y="29"/>
                  <a:pt x="339" y="29"/>
                  <a:pt x="339" y="29"/>
                </a:cubicBezTo>
                <a:cubicBezTo>
                  <a:pt x="339" y="30"/>
                  <a:pt x="339" y="31"/>
                  <a:pt x="339" y="31"/>
                </a:cubicBezTo>
                <a:cubicBezTo>
                  <a:pt x="340" y="31"/>
                  <a:pt x="339" y="29"/>
                  <a:pt x="340" y="28"/>
                </a:cubicBezTo>
                <a:cubicBezTo>
                  <a:pt x="341" y="29"/>
                  <a:pt x="340" y="30"/>
                  <a:pt x="340" y="32"/>
                </a:cubicBezTo>
                <a:cubicBezTo>
                  <a:pt x="342" y="31"/>
                  <a:pt x="343" y="32"/>
                  <a:pt x="344" y="33"/>
                </a:cubicBezTo>
                <a:cubicBezTo>
                  <a:pt x="342" y="33"/>
                  <a:pt x="342" y="34"/>
                  <a:pt x="340" y="32"/>
                </a:cubicBezTo>
                <a:close/>
                <a:moveTo>
                  <a:pt x="320" y="32"/>
                </a:moveTo>
                <a:cubicBezTo>
                  <a:pt x="321" y="32"/>
                  <a:pt x="321" y="33"/>
                  <a:pt x="320" y="33"/>
                </a:cubicBezTo>
                <a:cubicBezTo>
                  <a:pt x="320" y="33"/>
                  <a:pt x="320" y="33"/>
                  <a:pt x="319" y="33"/>
                </a:cubicBezTo>
                <a:cubicBezTo>
                  <a:pt x="319" y="33"/>
                  <a:pt x="319" y="32"/>
                  <a:pt x="319" y="32"/>
                </a:cubicBezTo>
                <a:cubicBezTo>
                  <a:pt x="320" y="32"/>
                  <a:pt x="320" y="32"/>
                  <a:pt x="320" y="32"/>
                </a:cubicBezTo>
                <a:close/>
                <a:moveTo>
                  <a:pt x="303" y="30"/>
                </a:moveTo>
                <a:cubicBezTo>
                  <a:pt x="304" y="30"/>
                  <a:pt x="304" y="30"/>
                  <a:pt x="304" y="31"/>
                </a:cubicBezTo>
                <a:cubicBezTo>
                  <a:pt x="304" y="31"/>
                  <a:pt x="303" y="31"/>
                  <a:pt x="303" y="30"/>
                </a:cubicBezTo>
                <a:close/>
                <a:moveTo>
                  <a:pt x="318" y="28"/>
                </a:moveTo>
                <a:cubicBezTo>
                  <a:pt x="320" y="28"/>
                  <a:pt x="320" y="29"/>
                  <a:pt x="320" y="29"/>
                </a:cubicBezTo>
                <a:cubicBezTo>
                  <a:pt x="320" y="30"/>
                  <a:pt x="318" y="29"/>
                  <a:pt x="317" y="29"/>
                </a:cubicBezTo>
                <a:cubicBezTo>
                  <a:pt x="317" y="29"/>
                  <a:pt x="317" y="29"/>
                  <a:pt x="317" y="28"/>
                </a:cubicBezTo>
                <a:cubicBezTo>
                  <a:pt x="318" y="28"/>
                  <a:pt x="318" y="28"/>
                  <a:pt x="318" y="28"/>
                </a:cubicBezTo>
                <a:close/>
                <a:moveTo>
                  <a:pt x="317" y="28"/>
                </a:moveTo>
                <a:cubicBezTo>
                  <a:pt x="317" y="27"/>
                  <a:pt x="317" y="25"/>
                  <a:pt x="316" y="25"/>
                </a:cubicBezTo>
                <a:cubicBezTo>
                  <a:pt x="316" y="23"/>
                  <a:pt x="316" y="24"/>
                  <a:pt x="315" y="22"/>
                </a:cubicBezTo>
                <a:cubicBezTo>
                  <a:pt x="316" y="23"/>
                  <a:pt x="318" y="23"/>
                  <a:pt x="318" y="23"/>
                </a:cubicBezTo>
                <a:cubicBezTo>
                  <a:pt x="318" y="24"/>
                  <a:pt x="318" y="25"/>
                  <a:pt x="318" y="25"/>
                </a:cubicBezTo>
                <a:cubicBezTo>
                  <a:pt x="318" y="26"/>
                  <a:pt x="319" y="25"/>
                  <a:pt x="319" y="25"/>
                </a:cubicBezTo>
                <a:cubicBezTo>
                  <a:pt x="319" y="26"/>
                  <a:pt x="317" y="25"/>
                  <a:pt x="317" y="27"/>
                </a:cubicBezTo>
                <a:cubicBezTo>
                  <a:pt x="318" y="27"/>
                  <a:pt x="318" y="26"/>
                  <a:pt x="318" y="26"/>
                </a:cubicBezTo>
                <a:cubicBezTo>
                  <a:pt x="318" y="27"/>
                  <a:pt x="320" y="27"/>
                  <a:pt x="320" y="28"/>
                </a:cubicBezTo>
                <a:cubicBezTo>
                  <a:pt x="319" y="27"/>
                  <a:pt x="318" y="27"/>
                  <a:pt x="317" y="28"/>
                </a:cubicBezTo>
                <a:close/>
                <a:moveTo>
                  <a:pt x="310" y="23"/>
                </a:moveTo>
                <a:cubicBezTo>
                  <a:pt x="310" y="21"/>
                  <a:pt x="311" y="22"/>
                  <a:pt x="312" y="22"/>
                </a:cubicBezTo>
                <a:cubicBezTo>
                  <a:pt x="312" y="24"/>
                  <a:pt x="311" y="22"/>
                  <a:pt x="310" y="23"/>
                </a:cubicBezTo>
                <a:close/>
                <a:moveTo>
                  <a:pt x="306" y="18"/>
                </a:moveTo>
                <a:cubicBezTo>
                  <a:pt x="305" y="16"/>
                  <a:pt x="307" y="17"/>
                  <a:pt x="308" y="16"/>
                </a:cubicBezTo>
                <a:cubicBezTo>
                  <a:pt x="308" y="17"/>
                  <a:pt x="308" y="17"/>
                  <a:pt x="308" y="18"/>
                </a:cubicBezTo>
                <a:cubicBezTo>
                  <a:pt x="307" y="18"/>
                  <a:pt x="306" y="18"/>
                  <a:pt x="306" y="18"/>
                </a:cubicBezTo>
                <a:close/>
                <a:moveTo>
                  <a:pt x="298" y="17"/>
                </a:moveTo>
                <a:cubicBezTo>
                  <a:pt x="299" y="16"/>
                  <a:pt x="300" y="17"/>
                  <a:pt x="300" y="17"/>
                </a:cubicBezTo>
                <a:cubicBezTo>
                  <a:pt x="300" y="17"/>
                  <a:pt x="300" y="17"/>
                  <a:pt x="300" y="17"/>
                </a:cubicBezTo>
                <a:cubicBezTo>
                  <a:pt x="299" y="18"/>
                  <a:pt x="298" y="16"/>
                  <a:pt x="298" y="17"/>
                </a:cubicBezTo>
                <a:close/>
                <a:moveTo>
                  <a:pt x="298" y="15"/>
                </a:moveTo>
                <a:cubicBezTo>
                  <a:pt x="297" y="16"/>
                  <a:pt x="299" y="16"/>
                  <a:pt x="297" y="15"/>
                </a:cubicBezTo>
                <a:cubicBezTo>
                  <a:pt x="297" y="15"/>
                  <a:pt x="297" y="15"/>
                  <a:pt x="297" y="14"/>
                </a:cubicBezTo>
                <a:cubicBezTo>
                  <a:pt x="297" y="15"/>
                  <a:pt x="300" y="14"/>
                  <a:pt x="300" y="16"/>
                </a:cubicBezTo>
                <a:cubicBezTo>
                  <a:pt x="300" y="15"/>
                  <a:pt x="301" y="16"/>
                  <a:pt x="302" y="16"/>
                </a:cubicBezTo>
                <a:cubicBezTo>
                  <a:pt x="301" y="18"/>
                  <a:pt x="300" y="15"/>
                  <a:pt x="300" y="17"/>
                </a:cubicBezTo>
                <a:cubicBezTo>
                  <a:pt x="300" y="17"/>
                  <a:pt x="300" y="17"/>
                  <a:pt x="300" y="17"/>
                </a:cubicBezTo>
                <a:cubicBezTo>
                  <a:pt x="299" y="16"/>
                  <a:pt x="299" y="15"/>
                  <a:pt x="298" y="15"/>
                </a:cubicBezTo>
                <a:close/>
                <a:moveTo>
                  <a:pt x="272" y="14"/>
                </a:moveTo>
                <a:cubicBezTo>
                  <a:pt x="272" y="14"/>
                  <a:pt x="271" y="14"/>
                  <a:pt x="271" y="13"/>
                </a:cubicBezTo>
                <a:cubicBezTo>
                  <a:pt x="270" y="14"/>
                  <a:pt x="270" y="14"/>
                  <a:pt x="270" y="13"/>
                </a:cubicBezTo>
                <a:cubicBezTo>
                  <a:pt x="269" y="13"/>
                  <a:pt x="269" y="14"/>
                  <a:pt x="269" y="14"/>
                </a:cubicBezTo>
                <a:cubicBezTo>
                  <a:pt x="268" y="14"/>
                  <a:pt x="268" y="14"/>
                  <a:pt x="266" y="14"/>
                </a:cubicBezTo>
                <a:cubicBezTo>
                  <a:pt x="266" y="13"/>
                  <a:pt x="268" y="14"/>
                  <a:pt x="268" y="12"/>
                </a:cubicBezTo>
                <a:cubicBezTo>
                  <a:pt x="268" y="12"/>
                  <a:pt x="268" y="12"/>
                  <a:pt x="268" y="12"/>
                </a:cubicBezTo>
                <a:cubicBezTo>
                  <a:pt x="270" y="12"/>
                  <a:pt x="270" y="13"/>
                  <a:pt x="270" y="11"/>
                </a:cubicBezTo>
                <a:cubicBezTo>
                  <a:pt x="272" y="11"/>
                  <a:pt x="271" y="12"/>
                  <a:pt x="271" y="13"/>
                </a:cubicBezTo>
                <a:cubicBezTo>
                  <a:pt x="272" y="12"/>
                  <a:pt x="271" y="12"/>
                  <a:pt x="272" y="11"/>
                </a:cubicBezTo>
                <a:cubicBezTo>
                  <a:pt x="272" y="12"/>
                  <a:pt x="274" y="13"/>
                  <a:pt x="272" y="13"/>
                </a:cubicBezTo>
                <a:cubicBezTo>
                  <a:pt x="273" y="14"/>
                  <a:pt x="274" y="13"/>
                  <a:pt x="275" y="14"/>
                </a:cubicBezTo>
                <a:cubicBezTo>
                  <a:pt x="275" y="15"/>
                  <a:pt x="272" y="14"/>
                  <a:pt x="272" y="14"/>
                </a:cubicBezTo>
                <a:close/>
                <a:moveTo>
                  <a:pt x="282" y="14"/>
                </a:moveTo>
                <a:cubicBezTo>
                  <a:pt x="282" y="15"/>
                  <a:pt x="281" y="15"/>
                  <a:pt x="280" y="15"/>
                </a:cubicBezTo>
                <a:cubicBezTo>
                  <a:pt x="280" y="14"/>
                  <a:pt x="281" y="14"/>
                  <a:pt x="282" y="14"/>
                </a:cubicBezTo>
                <a:close/>
                <a:moveTo>
                  <a:pt x="284" y="12"/>
                </a:moveTo>
                <a:cubicBezTo>
                  <a:pt x="284" y="12"/>
                  <a:pt x="285" y="14"/>
                  <a:pt x="283" y="14"/>
                </a:cubicBezTo>
                <a:cubicBezTo>
                  <a:pt x="284" y="13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lose/>
                <a:moveTo>
                  <a:pt x="300" y="13"/>
                </a:moveTo>
                <a:cubicBezTo>
                  <a:pt x="300" y="12"/>
                  <a:pt x="300" y="11"/>
                  <a:pt x="301" y="11"/>
                </a:cubicBezTo>
                <a:cubicBezTo>
                  <a:pt x="301" y="12"/>
                  <a:pt x="302" y="12"/>
                  <a:pt x="302" y="12"/>
                </a:cubicBezTo>
                <a:cubicBezTo>
                  <a:pt x="302" y="13"/>
                  <a:pt x="302" y="13"/>
                  <a:pt x="302" y="13"/>
                </a:cubicBezTo>
                <a:cubicBezTo>
                  <a:pt x="301" y="12"/>
                  <a:pt x="301" y="13"/>
                  <a:pt x="300" y="13"/>
                </a:cubicBezTo>
                <a:close/>
                <a:moveTo>
                  <a:pt x="304" y="14"/>
                </a:moveTo>
                <a:cubicBezTo>
                  <a:pt x="302" y="15"/>
                  <a:pt x="300" y="14"/>
                  <a:pt x="298" y="14"/>
                </a:cubicBezTo>
                <a:cubicBezTo>
                  <a:pt x="299" y="13"/>
                  <a:pt x="303" y="14"/>
                  <a:pt x="304" y="14"/>
                </a:cubicBezTo>
                <a:close/>
                <a:moveTo>
                  <a:pt x="310" y="13"/>
                </a:moveTo>
                <a:cubicBezTo>
                  <a:pt x="311" y="13"/>
                  <a:pt x="311" y="13"/>
                  <a:pt x="311" y="14"/>
                </a:cubicBezTo>
                <a:cubicBezTo>
                  <a:pt x="310" y="14"/>
                  <a:pt x="310" y="13"/>
                  <a:pt x="310" y="13"/>
                </a:cubicBezTo>
                <a:close/>
                <a:moveTo>
                  <a:pt x="310" y="15"/>
                </a:moveTo>
                <a:cubicBezTo>
                  <a:pt x="309" y="15"/>
                  <a:pt x="308" y="15"/>
                  <a:pt x="305" y="14"/>
                </a:cubicBezTo>
                <a:cubicBezTo>
                  <a:pt x="307" y="14"/>
                  <a:pt x="309" y="14"/>
                  <a:pt x="311" y="15"/>
                </a:cubicBezTo>
                <a:cubicBezTo>
                  <a:pt x="310" y="15"/>
                  <a:pt x="310" y="15"/>
                  <a:pt x="310" y="16"/>
                </a:cubicBezTo>
                <a:cubicBezTo>
                  <a:pt x="310" y="16"/>
                  <a:pt x="310" y="16"/>
                  <a:pt x="310" y="15"/>
                </a:cubicBezTo>
                <a:close/>
                <a:moveTo>
                  <a:pt x="303" y="17"/>
                </a:moveTo>
                <a:cubicBezTo>
                  <a:pt x="303" y="18"/>
                  <a:pt x="302" y="17"/>
                  <a:pt x="302" y="17"/>
                </a:cubicBezTo>
                <a:cubicBezTo>
                  <a:pt x="302" y="16"/>
                  <a:pt x="302" y="16"/>
                  <a:pt x="302" y="15"/>
                </a:cubicBezTo>
                <a:cubicBezTo>
                  <a:pt x="303" y="15"/>
                  <a:pt x="303" y="15"/>
                  <a:pt x="304" y="15"/>
                </a:cubicBezTo>
                <a:cubicBezTo>
                  <a:pt x="304" y="16"/>
                  <a:pt x="302" y="16"/>
                  <a:pt x="303" y="17"/>
                </a:cubicBezTo>
                <a:close/>
                <a:moveTo>
                  <a:pt x="311" y="16"/>
                </a:moveTo>
                <a:cubicBezTo>
                  <a:pt x="311" y="17"/>
                  <a:pt x="311" y="17"/>
                  <a:pt x="311" y="18"/>
                </a:cubicBezTo>
                <a:cubicBezTo>
                  <a:pt x="312" y="18"/>
                  <a:pt x="312" y="17"/>
                  <a:pt x="313" y="17"/>
                </a:cubicBezTo>
                <a:cubicBezTo>
                  <a:pt x="312" y="18"/>
                  <a:pt x="312" y="19"/>
                  <a:pt x="313" y="20"/>
                </a:cubicBezTo>
                <a:cubicBezTo>
                  <a:pt x="311" y="19"/>
                  <a:pt x="311" y="18"/>
                  <a:pt x="309" y="18"/>
                </a:cubicBezTo>
                <a:cubicBezTo>
                  <a:pt x="309" y="17"/>
                  <a:pt x="310" y="16"/>
                  <a:pt x="311" y="16"/>
                </a:cubicBezTo>
                <a:close/>
                <a:moveTo>
                  <a:pt x="314" y="19"/>
                </a:moveTo>
                <a:cubicBezTo>
                  <a:pt x="315" y="19"/>
                  <a:pt x="315" y="20"/>
                  <a:pt x="315" y="20"/>
                </a:cubicBezTo>
                <a:cubicBezTo>
                  <a:pt x="315" y="20"/>
                  <a:pt x="315" y="21"/>
                  <a:pt x="315" y="22"/>
                </a:cubicBezTo>
                <a:cubicBezTo>
                  <a:pt x="314" y="22"/>
                  <a:pt x="314" y="21"/>
                  <a:pt x="313" y="21"/>
                </a:cubicBezTo>
                <a:cubicBezTo>
                  <a:pt x="314" y="20"/>
                  <a:pt x="315" y="21"/>
                  <a:pt x="314" y="19"/>
                </a:cubicBezTo>
                <a:close/>
                <a:moveTo>
                  <a:pt x="320" y="21"/>
                </a:moveTo>
                <a:cubicBezTo>
                  <a:pt x="320" y="22"/>
                  <a:pt x="321" y="21"/>
                  <a:pt x="320" y="22"/>
                </a:cubicBezTo>
                <a:cubicBezTo>
                  <a:pt x="320" y="22"/>
                  <a:pt x="319" y="22"/>
                  <a:pt x="318" y="22"/>
                </a:cubicBezTo>
                <a:cubicBezTo>
                  <a:pt x="318" y="20"/>
                  <a:pt x="318" y="20"/>
                  <a:pt x="318" y="19"/>
                </a:cubicBezTo>
                <a:cubicBezTo>
                  <a:pt x="319" y="19"/>
                  <a:pt x="318" y="21"/>
                  <a:pt x="318" y="21"/>
                </a:cubicBezTo>
                <a:cubicBezTo>
                  <a:pt x="319" y="21"/>
                  <a:pt x="319" y="20"/>
                  <a:pt x="320" y="21"/>
                </a:cubicBezTo>
                <a:close/>
                <a:moveTo>
                  <a:pt x="320" y="19"/>
                </a:moveTo>
                <a:cubicBezTo>
                  <a:pt x="319" y="20"/>
                  <a:pt x="318" y="19"/>
                  <a:pt x="319" y="18"/>
                </a:cubicBezTo>
                <a:cubicBezTo>
                  <a:pt x="318" y="18"/>
                  <a:pt x="317" y="18"/>
                  <a:pt x="317" y="17"/>
                </a:cubicBezTo>
                <a:cubicBezTo>
                  <a:pt x="316" y="18"/>
                  <a:pt x="316" y="20"/>
                  <a:pt x="317" y="20"/>
                </a:cubicBezTo>
                <a:cubicBezTo>
                  <a:pt x="317" y="21"/>
                  <a:pt x="316" y="20"/>
                  <a:pt x="316" y="20"/>
                </a:cubicBezTo>
                <a:cubicBezTo>
                  <a:pt x="315" y="20"/>
                  <a:pt x="316" y="20"/>
                  <a:pt x="316" y="19"/>
                </a:cubicBezTo>
                <a:cubicBezTo>
                  <a:pt x="315" y="18"/>
                  <a:pt x="315" y="19"/>
                  <a:pt x="313" y="19"/>
                </a:cubicBezTo>
                <a:cubicBezTo>
                  <a:pt x="313" y="18"/>
                  <a:pt x="313" y="18"/>
                  <a:pt x="313" y="18"/>
                </a:cubicBezTo>
                <a:cubicBezTo>
                  <a:pt x="313" y="18"/>
                  <a:pt x="314" y="18"/>
                  <a:pt x="313" y="18"/>
                </a:cubicBezTo>
                <a:cubicBezTo>
                  <a:pt x="314" y="17"/>
                  <a:pt x="316" y="16"/>
                  <a:pt x="317" y="17"/>
                </a:cubicBezTo>
                <a:cubicBezTo>
                  <a:pt x="317" y="18"/>
                  <a:pt x="317" y="17"/>
                  <a:pt x="318" y="17"/>
                </a:cubicBezTo>
                <a:cubicBezTo>
                  <a:pt x="316" y="15"/>
                  <a:pt x="313" y="17"/>
                  <a:pt x="311" y="15"/>
                </a:cubicBezTo>
                <a:cubicBezTo>
                  <a:pt x="311" y="15"/>
                  <a:pt x="312" y="15"/>
                  <a:pt x="313" y="15"/>
                </a:cubicBezTo>
                <a:cubicBezTo>
                  <a:pt x="313" y="14"/>
                  <a:pt x="313" y="14"/>
                  <a:pt x="312" y="14"/>
                </a:cubicBezTo>
                <a:cubicBezTo>
                  <a:pt x="313" y="14"/>
                  <a:pt x="313" y="13"/>
                  <a:pt x="314" y="13"/>
                </a:cubicBezTo>
                <a:cubicBezTo>
                  <a:pt x="313" y="14"/>
                  <a:pt x="315" y="16"/>
                  <a:pt x="317" y="15"/>
                </a:cubicBezTo>
                <a:cubicBezTo>
                  <a:pt x="317" y="16"/>
                  <a:pt x="319" y="16"/>
                  <a:pt x="321" y="16"/>
                </a:cubicBezTo>
                <a:cubicBezTo>
                  <a:pt x="321" y="17"/>
                  <a:pt x="319" y="16"/>
                  <a:pt x="319" y="17"/>
                </a:cubicBezTo>
                <a:cubicBezTo>
                  <a:pt x="319" y="18"/>
                  <a:pt x="321" y="19"/>
                  <a:pt x="322" y="20"/>
                </a:cubicBezTo>
                <a:cubicBezTo>
                  <a:pt x="320" y="21"/>
                  <a:pt x="322" y="24"/>
                  <a:pt x="320" y="24"/>
                </a:cubicBezTo>
                <a:cubicBezTo>
                  <a:pt x="321" y="23"/>
                  <a:pt x="321" y="21"/>
                  <a:pt x="320" y="19"/>
                </a:cubicBezTo>
                <a:close/>
                <a:moveTo>
                  <a:pt x="328" y="16"/>
                </a:moveTo>
                <a:cubicBezTo>
                  <a:pt x="328" y="16"/>
                  <a:pt x="328" y="16"/>
                  <a:pt x="327" y="16"/>
                </a:cubicBezTo>
                <a:cubicBezTo>
                  <a:pt x="327" y="17"/>
                  <a:pt x="328" y="17"/>
                  <a:pt x="328" y="18"/>
                </a:cubicBezTo>
                <a:cubicBezTo>
                  <a:pt x="327" y="18"/>
                  <a:pt x="325" y="17"/>
                  <a:pt x="326" y="18"/>
                </a:cubicBezTo>
                <a:cubicBezTo>
                  <a:pt x="325" y="19"/>
                  <a:pt x="324" y="17"/>
                  <a:pt x="323" y="17"/>
                </a:cubicBezTo>
                <a:cubicBezTo>
                  <a:pt x="324" y="16"/>
                  <a:pt x="325" y="17"/>
                  <a:pt x="325" y="17"/>
                </a:cubicBezTo>
                <a:cubicBezTo>
                  <a:pt x="327" y="16"/>
                  <a:pt x="326" y="16"/>
                  <a:pt x="326" y="15"/>
                </a:cubicBezTo>
                <a:cubicBezTo>
                  <a:pt x="327" y="15"/>
                  <a:pt x="327" y="16"/>
                  <a:pt x="328" y="16"/>
                </a:cubicBezTo>
                <a:close/>
                <a:moveTo>
                  <a:pt x="351" y="20"/>
                </a:moveTo>
                <a:cubicBezTo>
                  <a:pt x="351" y="19"/>
                  <a:pt x="351" y="19"/>
                  <a:pt x="351" y="19"/>
                </a:cubicBezTo>
                <a:cubicBezTo>
                  <a:pt x="352" y="19"/>
                  <a:pt x="352" y="20"/>
                  <a:pt x="353" y="20"/>
                </a:cubicBezTo>
                <a:cubicBezTo>
                  <a:pt x="353" y="21"/>
                  <a:pt x="352" y="19"/>
                  <a:pt x="351" y="20"/>
                </a:cubicBezTo>
                <a:close/>
                <a:moveTo>
                  <a:pt x="350" y="20"/>
                </a:moveTo>
                <a:cubicBezTo>
                  <a:pt x="349" y="21"/>
                  <a:pt x="350" y="22"/>
                  <a:pt x="349" y="22"/>
                </a:cubicBezTo>
                <a:cubicBezTo>
                  <a:pt x="348" y="22"/>
                  <a:pt x="349" y="22"/>
                  <a:pt x="349" y="21"/>
                </a:cubicBezTo>
                <a:cubicBezTo>
                  <a:pt x="349" y="20"/>
                  <a:pt x="348" y="21"/>
                  <a:pt x="347" y="21"/>
                </a:cubicBezTo>
                <a:cubicBezTo>
                  <a:pt x="348" y="21"/>
                  <a:pt x="347" y="22"/>
                  <a:pt x="346" y="23"/>
                </a:cubicBezTo>
                <a:cubicBezTo>
                  <a:pt x="346" y="22"/>
                  <a:pt x="345" y="22"/>
                  <a:pt x="346" y="21"/>
                </a:cubicBezTo>
                <a:cubicBezTo>
                  <a:pt x="346" y="20"/>
                  <a:pt x="345" y="20"/>
                  <a:pt x="345" y="20"/>
                </a:cubicBezTo>
                <a:cubicBezTo>
                  <a:pt x="345" y="21"/>
                  <a:pt x="345" y="22"/>
                  <a:pt x="345" y="22"/>
                </a:cubicBezTo>
                <a:cubicBezTo>
                  <a:pt x="344" y="22"/>
                  <a:pt x="345" y="20"/>
                  <a:pt x="345" y="19"/>
                </a:cubicBezTo>
                <a:cubicBezTo>
                  <a:pt x="347" y="20"/>
                  <a:pt x="348" y="20"/>
                  <a:pt x="350" y="20"/>
                </a:cubicBezTo>
                <a:close/>
                <a:moveTo>
                  <a:pt x="354" y="21"/>
                </a:moveTo>
                <a:cubicBezTo>
                  <a:pt x="353" y="22"/>
                  <a:pt x="352" y="21"/>
                  <a:pt x="351" y="22"/>
                </a:cubicBezTo>
                <a:cubicBezTo>
                  <a:pt x="351" y="21"/>
                  <a:pt x="350" y="21"/>
                  <a:pt x="351" y="20"/>
                </a:cubicBezTo>
                <a:cubicBezTo>
                  <a:pt x="352" y="21"/>
                  <a:pt x="351" y="20"/>
                  <a:pt x="354" y="21"/>
                </a:cubicBezTo>
                <a:close/>
                <a:moveTo>
                  <a:pt x="368" y="22"/>
                </a:moveTo>
                <a:cubicBezTo>
                  <a:pt x="368" y="22"/>
                  <a:pt x="368" y="21"/>
                  <a:pt x="367" y="22"/>
                </a:cubicBezTo>
                <a:cubicBezTo>
                  <a:pt x="367" y="21"/>
                  <a:pt x="369" y="21"/>
                  <a:pt x="368" y="22"/>
                </a:cubicBezTo>
                <a:close/>
                <a:moveTo>
                  <a:pt x="372" y="23"/>
                </a:moveTo>
                <a:cubicBezTo>
                  <a:pt x="371" y="24"/>
                  <a:pt x="369" y="23"/>
                  <a:pt x="369" y="21"/>
                </a:cubicBezTo>
                <a:cubicBezTo>
                  <a:pt x="371" y="21"/>
                  <a:pt x="370" y="23"/>
                  <a:pt x="372" y="23"/>
                </a:cubicBezTo>
                <a:close/>
                <a:moveTo>
                  <a:pt x="401" y="21"/>
                </a:moveTo>
                <a:cubicBezTo>
                  <a:pt x="401" y="20"/>
                  <a:pt x="401" y="20"/>
                  <a:pt x="401" y="20"/>
                </a:cubicBezTo>
                <a:cubicBezTo>
                  <a:pt x="401" y="20"/>
                  <a:pt x="401" y="20"/>
                  <a:pt x="401" y="20"/>
                </a:cubicBezTo>
                <a:cubicBezTo>
                  <a:pt x="401" y="19"/>
                  <a:pt x="402" y="20"/>
                  <a:pt x="402" y="20"/>
                </a:cubicBezTo>
                <a:cubicBezTo>
                  <a:pt x="402" y="20"/>
                  <a:pt x="402" y="21"/>
                  <a:pt x="402" y="21"/>
                </a:cubicBezTo>
                <a:cubicBezTo>
                  <a:pt x="402" y="21"/>
                  <a:pt x="402" y="21"/>
                  <a:pt x="401" y="21"/>
                </a:cubicBezTo>
                <a:close/>
                <a:moveTo>
                  <a:pt x="367" y="23"/>
                </a:moveTo>
                <a:cubicBezTo>
                  <a:pt x="366" y="23"/>
                  <a:pt x="367" y="22"/>
                  <a:pt x="366" y="22"/>
                </a:cubicBezTo>
                <a:cubicBezTo>
                  <a:pt x="367" y="26"/>
                  <a:pt x="365" y="24"/>
                  <a:pt x="365" y="22"/>
                </a:cubicBezTo>
                <a:cubicBezTo>
                  <a:pt x="365" y="22"/>
                  <a:pt x="365" y="22"/>
                  <a:pt x="364" y="22"/>
                </a:cubicBezTo>
                <a:cubicBezTo>
                  <a:pt x="364" y="22"/>
                  <a:pt x="365" y="21"/>
                  <a:pt x="364" y="21"/>
                </a:cubicBezTo>
                <a:cubicBezTo>
                  <a:pt x="364" y="21"/>
                  <a:pt x="364" y="21"/>
                  <a:pt x="365" y="21"/>
                </a:cubicBezTo>
                <a:cubicBezTo>
                  <a:pt x="365" y="21"/>
                  <a:pt x="365" y="21"/>
                  <a:pt x="365" y="21"/>
                </a:cubicBezTo>
                <a:cubicBezTo>
                  <a:pt x="364" y="23"/>
                  <a:pt x="368" y="21"/>
                  <a:pt x="367" y="23"/>
                </a:cubicBezTo>
                <a:close/>
                <a:moveTo>
                  <a:pt x="370" y="24"/>
                </a:moveTo>
                <a:cubicBezTo>
                  <a:pt x="370" y="24"/>
                  <a:pt x="372" y="25"/>
                  <a:pt x="372" y="23"/>
                </a:cubicBezTo>
                <a:cubicBezTo>
                  <a:pt x="373" y="24"/>
                  <a:pt x="372" y="25"/>
                  <a:pt x="373" y="25"/>
                </a:cubicBezTo>
                <a:cubicBezTo>
                  <a:pt x="371" y="26"/>
                  <a:pt x="371" y="25"/>
                  <a:pt x="370" y="25"/>
                </a:cubicBezTo>
                <a:cubicBezTo>
                  <a:pt x="371" y="26"/>
                  <a:pt x="373" y="26"/>
                  <a:pt x="374" y="25"/>
                </a:cubicBezTo>
                <a:cubicBezTo>
                  <a:pt x="374" y="25"/>
                  <a:pt x="373" y="25"/>
                  <a:pt x="373" y="24"/>
                </a:cubicBezTo>
                <a:cubicBezTo>
                  <a:pt x="374" y="23"/>
                  <a:pt x="374" y="25"/>
                  <a:pt x="375" y="25"/>
                </a:cubicBezTo>
                <a:cubicBezTo>
                  <a:pt x="375" y="26"/>
                  <a:pt x="374" y="26"/>
                  <a:pt x="374" y="26"/>
                </a:cubicBezTo>
                <a:cubicBezTo>
                  <a:pt x="375" y="27"/>
                  <a:pt x="376" y="27"/>
                  <a:pt x="376" y="28"/>
                </a:cubicBezTo>
                <a:cubicBezTo>
                  <a:pt x="375" y="28"/>
                  <a:pt x="375" y="27"/>
                  <a:pt x="374" y="28"/>
                </a:cubicBezTo>
                <a:cubicBezTo>
                  <a:pt x="374" y="27"/>
                  <a:pt x="374" y="26"/>
                  <a:pt x="373" y="26"/>
                </a:cubicBezTo>
                <a:cubicBezTo>
                  <a:pt x="373" y="27"/>
                  <a:pt x="373" y="29"/>
                  <a:pt x="373" y="30"/>
                </a:cubicBezTo>
                <a:cubicBezTo>
                  <a:pt x="372" y="30"/>
                  <a:pt x="372" y="28"/>
                  <a:pt x="371" y="30"/>
                </a:cubicBezTo>
                <a:cubicBezTo>
                  <a:pt x="370" y="29"/>
                  <a:pt x="371" y="28"/>
                  <a:pt x="370" y="27"/>
                </a:cubicBezTo>
                <a:cubicBezTo>
                  <a:pt x="371" y="27"/>
                  <a:pt x="371" y="27"/>
                  <a:pt x="371" y="27"/>
                </a:cubicBezTo>
                <a:cubicBezTo>
                  <a:pt x="371" y="26"/>
                  <a:pt x="370" y="27"/>
                  <a:pt x="370" y="26"/>
                </a:cubicBezTo>
                <a:cubicBezTo>
                  <a:pt x="369" y="27"/>
                  <a:pt x="369" y="28"/>
                  <a:pt x="370" y="28"/>
                </a:cubicBezTo>
                <a:cubicBezTo>
                  <a:pt x="369" y="27"/>
                  <a:pt x="368" y="27"/>
                  <a:pt x="367" y="25"/>
                </a:cubicBezTo>
                <a:cubicBezTo>
                  <a:pt x="366" y="26"/>
                  <a:pt x="368" y="28"/>
                  <a:pt x="368" y="28"/>
                </a:cubicBezTo>
                <a:cubicBezTo>
                  <a:pt x="367" y="30"/>
                  <a:pt x="368" y="30"/>
                  <a:pt x="368" y="31"/>
                </a:cubicBezTo>
                <a:cubicBezTo>
                  <a:pt x="367" y="31"/>
                  <a:pt x="367" y="31"/>
                  <a:pt x="367" y="30"/>
                </a:cubicBezTo>
                <a:cubicBezTo>
                  <a:pt x="366" y="31"/>
                  <a:pt x="365" y="30"/>
                  <a:pt x="364" y="31"/>
                </a:cubicBezTo>
                <a:cubicBezTo>
                  <a:pt x="364" y="30"/>
                  <a:pt x="364" y="28"/>
                  <a:pt x="365" y="28"/>
                </a:cubicBezTo>
                <a:cubicBezTo>
                  <a:pt x="365" y="27"/>
                  <a:pt x="363" y="28"/>
                  <a:pt x="362" y="28"/>
                </a:cubicBezTo>
                <a:cubicBezTo>
                  <a:pt x="362" y="28"/>
                  <a:pt x="363" y="30"/>
                  <a:pt x="362" y="30"/>
                </a:cubicBezTo>
                <a:cubicBezTo>
                  <a:pt x="361" y="30"/>
                  <a:pt x="360" y="29"/>
                  <a:pt x="360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7"/>
                  <a:pt x="360" y="27"/>
                  <a:pt x="360" y="26"/>
                </a:cubicBezTo>
                <a:cubicBezTo>
                  <a:pt x="361" y="26"/>
                  <a:pt x="362" y="26"/>
                  <a:pt x="362" y="27"/>
                </a:cubicBezTo>
                <a:cubicBezTo>
                  <a:pt x="363" y="27"/>
                  <a:pt x="363" y="27"/>
                  <a:pt x="363" y="26"/>
                </a:cubicBezTo>
                <a:cubicBezTo>
                  <a:pt x="363" y="25"/>
                  <a:pt x="362" y="25"/>
                  <a:pt x="362" y="24"/>
                </a:cubicBezTo>
                <a:cubicBezTo>
                  <a:pt x="363" y="24"/>
                  <a:pt x="363" y="24"/>
                  <a:pt x="363" y="25"/>
                </a:cubicBezTo>
                <a:cubicBezTo>
                  <a:pt x="364" y="24"/>
                  <a:pt x="364" y="23"/>
                  <a:pt x="363" y="24"/>
                </a:cubicBezTo>
                <a:cubicBezTo>
                  <a:pt x="365" y="23"/>
                  <a:pt x="366" y="25"/>
                  <a:pt x="365" y="26"/>
                </a:cubicBezTo>
                <a:cubicBezTo>
                  <a:pt x="366" y="26"/>
                  <a:pt x="366" y="25"/>
                  <a:pt x="367" y="25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67" y="23"/>
                  <a:pt x="367" y="25"/>
                  <a:pt x="368" y="25"/>
                </a:cubicBezTo>
                <a:cubicBezTo>
                  <a:pt x="369" y="25"/>
                  <a:pt x="367" y="24"/>
                  <a:pt x="368" y="23"/>
                </a:cubicBezTo>
                <a:cubicBezTo>
                  <a:pt x="368" y="24"/>
                  <a:pt x="368" y="24"/>
                  <a:pt x="369" y="24"/>
                </a:cubicBezTo>
                <a:cubicBezTo>
                  <a:pt x="369" y="25"/>
                  <a:pt x="369" y="25"/>
                  <a:pt x="370" y="26"/>
                </a:cubicBezTo>
                <a:cubicBezTo>
                  <a:pt x="370" y="25"/>
                  <a:pt x="370" y="25"/>
                  <a:pt x="370" y="24"/>
                </a:cubicBezTo>
                <a:close/>
                <a:moveTo>
                  <a:pt x="381" y="25"/>
                </a:moveTo>
                <a:cubicBezTo>
                  <a:pt x="381" y="25"/>
                  <a:pt x="381" y="25"/>
                  <a:pt x="381" y="25"/>
                </a:cubicBezTo>
                <a:cubicBezTo>
                  <a:pt x="381" y="25"/>
                  <a:pt x="381" y="24"/>
                  <a:pt x="381" y="24"/>
                </a:cubicBezTo>
                <a:cubicBezTo>
                  <a:pt x="381" y="24"/>
                  <a:pt x="381" y="25"/>
                  <a:pt x="382" y="25"/>
                </a:cubicBezTo>
                <a:cubicBezTo>
                  <a:pt x="382" y="25"/>
                  <a:pt x="382" y="25"/>
                  <a:pt x="382" y="26"/>
                </a:cubicBezTo>
                <a:cubicBezTo>
                  <a:pt x="381" y="26"/>
                  <a:pt x="381" y="24"/>
                  <a:pt x="381" y="25"/>
                </a:cubicBezTo>
                <a:close/>
                <a:moveTo>
                  <a:pt x="380" y="25"/>
                </a:moveTo>
                <a:cubicBezTo>
                  <a:pt x="379" y="25"/>
                  <a:pt x="379" y="24"/>
                  <a:pt x="379" y="25"/>
                </a:cubicBezTo>
                <a:cubicBezTo>
                  <a:pt x="378" y="25"/>
                  <a:pt x="379" y="24"/>
                  <a:pt x="379" y="23"/>
                </a:cubicBezTo>
                <a:cubicBezTo>
                  <a:pt x="379" y="23"/>
                  <a:pt x="380" y="24"/>
                  <a:pt x="380" y="25"/>
                </a:cubicBezTo>
                <a:close/>
                <a:moveTo>
                  <a:pt x="378" y="24"/>
                </a:moveTo>
                <a:cubicBezTo>
                  <a:pt x="378" y="24"/>
                  <a:pt x="377" y="25"/>
                  <a:pt x="377" y="25"/>
                </a:cubicBezTo>
                <a:cubicBezTo>
                  <a:pt x="376" y="25"/>
                  <a:pt x="377" y="23"/>
                  <a:pt x="378" y="24"/>
                </a:cubicBezTo>
                <a:close/>
                <a:moveTo>
                  <a:pt x="377" y="26"/>
                </a:moveTo>
                <a:cubicBezTo>
                  <a:pt x="376" y="26"/>
                  <a:pt x="375" y="26"/>
                  <a:pt x="375" y="26"/>
                </a:cubicBezTo>
                <a:cubicBezTo>
                  <a:pt x="375" y="25"/>
                  <a:pt x="376" y="25"/>
                  <a:pt x="376" y="25"/>
                </a:cubicBezTo>
                <a:cubicBezTo>
                  <a:pt x="376" y="26"/>
                  <a:pt x="376" y="26"/>
                  <a:pt x="377" y="26"/>
                </a:cubicBezTo>
                <a:close/>
                <a:moveTo>
                  <a:pt x="374" y="32"/>
                </a:moveTo>
                <a:cubicBezTo>
                  <a:pt x="373" y="32"/>
                  <a:pt x="373" y="32"/>
                  <a:pt x="373" y="31"/>
                </a:cubicBezTo>
                <a:cubicBezTo>
                  <a:pt x="374" y="31"/>
                  <a:pt x="374" y="30"/>
                  <a:pt x="374" y="28"/>
                </a:cubicBezTo>
                <a:cubicBezTo>
                  <a:pt x="375" y="29"/>
                  <a:pt x="374" y="31"/>
                  <a:pt x="374" y="32"/>
                </a:cubicBezTo>
                <a:close/>
                <a:moveTo>
                  <a:pt x="375" y="28"/>
                </a:moveTo>
                <a:cubicBezTo>
                  <a:pt x="376" y="29"/>
                  <a:pt x="376" y="30"/>
                  <a:pt x="376" y="30"/>
                </a:cubicBezTo>
                <a:cubicBezTo>
                  <a:pt x="376" y="30"/>
                  <a:pt x="376" y="30"/>
                  <a:pt x="376" y="31"/>
                </a:cubicBezTo>
                <a:cubicBezTo>
                  <a:pt x="375" y="30"/>
                  <a:pt x="376" y="30"/>
                  <a:pt x="375" y="28"/>
                </a:cubicBezTo>
                <a:close/>
                <a:moveTo>
                  <a:pt x="362" y="33"/>
                </a:moveTo>
                <a:cubicBezTo>
                  <a:pt x="362" y="33"/>
                  <a:pt x="362" y="33"/>
                  <a:pt x="362" y="32"/>
                </a:cubicBezTo>
                <a:cubicBezTo>
                  <a:pt x="363" y="32"/>
                  <a:pt x="363" y="34"/>
                  <a:pt x="362" y="33"/>
                </a:cubicBezTo>
                <a:close/>
                <a:moveTo>
                  <a:pt x="368" y="31"/>
                </a:moveTo>
                <a:cubicBezTo>
                  <a:pt x="368" y="30"/>
                  <a:pt x="369" y="30"/>
                  <a:pt x="368" y="30"/>
                </a:cubicBezTo>
                <a:cubicBezTo>
                  <a:pt x="368" y="29"/>
                  <a:pt x="369" y="30"/>
                  <a:pt x="369" y="29"/>
                </a:cubicBezTo>
                <a:cubicBezTo>
                  <a:pt x="370" y="29"/>
                  <a:pt x="369" y="31"/>
                  <a:pt x="370" y="30"/>
                </a:cubicBezTo>
                <a:cubicBezTo>
                  <a:pt x="370" y="31"/>
                  <a:pt x="370" y="31"/>
                  <a:pt x="370" y="31"/>
                </a:cubicBezTo>
                <a:cubicBezTo>
                  <a:pt x="369" y="31"/>
                  <a:pt x="369" y="31"/>
                  <a:pt x="368" y="31"/>
                </a:cubicBezTo>
                <a:close/>
                <a:moveTo>
                  <a:pt x="347" y="31"/>
                </a:moveTo>
                <a:cubicBezTo>
                  <a:pt x="346" y="31"/>
                  <a:pt x="346" y="30"/>
                  <a:pt x="345" y="31"/>
                </a:cubicBezTo>
                <a:cubicBezTo>
                  <a:pt x="344" y="31"/>
                  <a:pt x="343" y="31"/>
                  <a:pt x="343" y="30"/>
                </a:cubicBezTo>
                <a:cubicBezTo>
                  <a:pt x="344" y="31"/>
                  <a:pt x="345" y="29"/>
                  <a:pt x="344" y="28"/>
                </a:cubicBezTo>
                <a:cubicBezTo>
                  <a:pt x="344" y="28"/>
                  <a:pt x="345" y="29"/>
                  <a:pt x="346" y="29"/>
                </a:cubicBezTo>
                <a:cubicBezTo>
                  <a:pt x="346" y="29"/>
                  <a:pt x="346" y="29"/>
                  <a:pt x="345" y="29"/>
                </a:cubicBezTo>
                <a:cubicBezTo>
                  <a:pt x="347" y="31"/>
                  <a:pt x="345" y="28"/>
                  <a:pt x="348" y="29"/>
                </a:cubicBezTo>
                <a:cubicBezTo>
                  <a:pt x="347" y="30"/>
                  <a:pt x="348" y="30"/>
                  <a:pt x="348" y="31"/>
                </a:cubicBezTo>
                <a:cubicBezTo>
                  <a:pt x="347" y="32"/>
                  <a:pt x="347" y="30"/>
                  <a:pt x="347" y="31"/>
                </a:cubicBezTo>
                <a:close/>
                <a:moveTo>
                  <a:pt x="342" y="25"/>
                </a:moveTo>
                <a:cubicBezTo>
                  <a:pt x="343" y="25"/>
                  <a:pt x="344" y="26"/>
                  <a:pt x="344" y="27"/>
                </a:cubicBezTo>
                <a:cubicBezTo>
                  <a:pt x="342" y="27"/>
                  <a:pt x="341" y="27"/>
                  <a:pt x="340" y="26"/>
                </a:cubicBezTo>
                <a:cubicBezTo>
                  <a:pt x="340" y="25"/>
                  <a:pt x="342" y="27"/>
                  <a:pt x="342" y="25"/>
                </a:cubicBezTo>
                <a:close/>
                <a:moveTo>
                  <a:pt x="344" y="26"/>
                </a:moveTo>
                <a:cubicBezTo>
                  <a:pt x="345" y="27"/>
                  <a:pt x="346" y="26"/>
                  <a:pt x="346" y="24"/>
                </a:cubicBezTo>
                <a:cubicBezTo>
                  <a:pt x="346" y="24"/>
                  <a:pt x="347" y="24"/>
                  <a:pt x="347" y="23"/>
                </a:cubicBezTo>
                <a:cubicBezTo>
                  <a:pt x="348" y="24"/>
                  <a:pt x="349" y="24"/>
                  <a:pt x="350" y="25"/>
                </a:cubicBezTo>
                <a:cubicBezTo>
                  <a:pt x="351" y="23"/>
                  <a:pt x="349" y="24"/>
                  <a:pt x="349" y="23"/>
                </a:cubicBezTo>
                <a:cubicBezTo>
                  <a:pt x="349" y="23"/>
                  <a:pt x="350" y="23"/>
                  <a:pt x="351" y="23"/>
                </a:cubicBezTo>
                <a:cubicBezTo>
                  <a:pt x="351" y="24"/>
                  <a:pt x="351" y="24"/>
                  <a:pt x="351" y="25"/>
                </a:cubicBezTo>
                <a:cubicBezTo>
                  <a:pt x="352" y="26"/>
                  <a:pt x="354" y="24"/>
                  <a:pt x="354" y="26"/>
                </a:cubicBezTo>
                <a:cubicBezTo>
                  <a:pt x="355" y="26"/>
                  <a:pt x="355" y="25"/>
                  <a:pt x="355" y="24"/>
                </a:cubicBezTo>
                <a:cubicBezTo>
                  <a:pt x="355" y="24"/>
                  <a:pt x="354" y="24"/>
                  <a:pt x="354" y="24"/>
                </a:cubicBezTo>
                <a:cubicBezTo>
                  <a:pt x="354" y="23"/>
                  <a:pt x="354" y="23"/>
                  <a:pt x="354" y="22"/>
                </a:cubicBezTo>
                <a:cubicBezTo>
                  <a:pt x="355" y="22"/>
                  <a:pt x="355" y="23"/>
                  <a:pt x="355" y="24"/>
                </a:cubicBezTo>
                <a:cubicBezTo>
                  <a:pt x="355" y="23"/>
                  <a:pt x="357" y="23"/>
                  <a:pt x="358" y="24"/>
                </a:cubicBezTo>
                <a:cubicBezTo>
                  <a:pt x="358" y="22"/>
                  <a:pt x="357" y="23"/>
                  <a:pt x="357" y="22"/>
                </a:cubicBezTo>
                <a:cubicBezTo>
                  <a:pt x="358" y="22"/>
                  <a:pt x="358" y="24"/>
                  <a:pt x="358" y="25"/>
                </a:cubicBezTo>
                <a:cubicBezTo>
                  <a:pt x="357" y="25"/>
                  <a:pt x="356" y="25"/>
                  <a:pt x="356" y="24"/>
                </a:cubicBezTo>
                <a:cubicBezTo>
                  <a:pt x="355" y="25"/>
                  <a:pt x="356" y="27"/>
                  <a:pt x="355" y="28"/>
                </a:cubicBezTo>
                <a:cubicBezTo>
                  <a:pt x="355" y="28"/>
                  <a:pt x="355" y="28"/>
                  <a:pt x="355" y="28"/>
                </a:cubicBezTo>
                <a:cubicBezTo>
                  <a:pt x="354" y="28"/>
                  <a:pt x="354" y="28"/>
                  <a:pt x="354" y="28"/>
                </a:cubicBezTo>
                <a:cubicBezTo>
                  <a:pt x="355" y="26"/>
                  <a:pt x="353" y="26"/>
                  <a:pt x="351" y="25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52" y="27"/>
                  <a:pt x="350" y="26"/>
                  <a:pt x="351" y="25"/>
                </a:cubicBezTo>
                <a:cubicBezTo>
                  <a:pt x="349" y="25"/>
                  <a:pt x="348" y="25"/>
                  <a:pt x="347" y="25"/>
                </a:cubicBezTo>
                <a:cubicBezTo>
                  <a:pt x="346" y="25"/>
                  <a:pt x="346" y="26"/>
                  <a:pt x="345" y="27"/>
                </a:cubicBezTo>
                <a:cubicBezTo>
                  <a:pt x="345" y="27"/>
                  <a:pt x="344" y="27"/>
                  <a:pt x="344" y="26"/>
                </a:cubicBezTo>
                <a:close/>
                <a:moveTo>
                  <a:pt x="342" y="23"/>
                </a:moveTo>
                <a:cubicBezTo>
                  <a:pt x="343" y="24"/>
                  <a:pt x="340" y="23"/>
                  <a:pt x="340" y="25"/>
                </a:cubicBezTo>
                <a:cubicBezTo>
                  <a:pt x="340" y="25"/>
                  <a:pt x="340" y="23"/>
                  <a:pt x="340" y="23"/>
                </a:cubicBezTo>
                <a:cubicBezTo>
                  <a:pt x="341" y="23"/>
                  <a:pt x="342" y="24"/>
                  <a:pt x="342" y="23"/>
                </a:cubicBezTo>
                <a:close/>
                <a:moveTo>
                  <a:pt x="361" y="23"/>
                </a:moveTo>
                <a:cubicBezTo>
                  <a:pt x="361" y="23"/>
                  <a:pt x="362" y="25"/>
                  <a:pt x="361" y="25"/>
                </a:cubicBezTo>
                <a:cubicBezTo>
                  <a:pt x="361" y="24"/>
                  <a:pt x="360" y="24"/>
                  <a:pt x="361" y="23"/>
                </a:cubicBezTo>
                <a:close/>
                <a:moveTo>
                  <a:pt x="358" y="26"/>
                </a:moveTo>
                <a:cubicBezTo>
                  <a:pt x="357" y="26"/>
                  <a:pt x="356" y="27"/>
                  <a:pt x="356" y="25"/>
                </a:cubicBezTo>
                <a:cubicBezTo>
                  <a:pt x="357" y="26"/>
                  <a:pt x="358" y="25"/>
                  <a:pt x="358" y="26"/>
                </a:cubicBezTo>
                <a:close/>
                <a:moveTo>
                  <a:pt x="358" y="29"/>
                </a:moveTo>
                <a:cubicBezTo>
                  <a:pt x="359" y="30"/>
                  <a:pt x="356" y="29"/>
                  <a:pt x="356" y="29"/>
                </a:cubicBezTo>
                <a:cubicBezTo>
                  <a:pt x="357" y="28"/>
                  <a:pt x="357" y="27"/>
                  <a:pt x="357" y="27"/>
                </a:cubicBezTo>
                <a:cubicBezTo>
                  <a:pt x="357" y="28"/>
                  <a:pt x="358" y="30"/>
                  <a:pt x="358" y="29"/>
                </a:cubicBezTo>
                <a:close/>
                <a:moveTo>
                  <a:pt x="354" y="27"/>
                </a:moveTo>
                <a:cubicBezTo>
                  <a:pt x="353" y="28"/>
                  <a:pt x="354" y="28"/>
                  <a:pt x="354" y="28"/>
                </a:cubicBezTo>
                <a:cubicBezTo>
                  <a:pt x="354" y="29"/>
                  <a:pt x="353" y="29"/>
                  <a:pt x="353" y="29"/>
                </a:cubicBezTo>
                <a:cubicBezTo>
                  <a:pt x="353" y="28"/>
                  <a:pt x="353" y="28"/>
                  <a:pt x="352" y="27"/>
                </a:cubicBezTo>
                <a:cubicBezTo>
                  <a:pt x="352" y="26"/>
                  <a:pt x="353" y="28"/>
                  <a:pt x="354" y="27"/>
                </a:cubicBezTo>
                <a:close/>
                <a:moveTo>
                  <a:pt x="348" y="27"/>
                </a:moveTo>
                <a:cubicBezTo>
                  <a:pt x="348" y="27"/>
                  <a:pt x="348" y="26"/>
                  <a:pt x="348" y="26"/>
                </a:cubicBezTo>
                <a:cubicBezTo>
                  <a:pt x="349" y="26"/>
                  <a:pt x="349" y="26"/>
                  <a:pt x="348" y="26"/>
                </a:cubicBezTo>
                <a:cubicBezTo>
                  <a:pt x="349" y="27"/>
                  <a:pt x="349" y="26"/>
                  <a:pt x="350" y="27"/>
                </a:cubicBezTo>
                <a:cubicBezTo>
                  <a:pt x="350" y="27"/>
                  <a:pt x="349" y="27"/>
                  <a:pt x="349" y="28"/>
                </a:cubicBezTo>
                <a:cubicBezTo>
                  <a:pt x="348" y="29"/>
                  <a:pt x="349" y="27"/>
                  <a:pt x="348" y="27"/>
                </a:cubicBezTo>
                <a:cubicBezTo>
                  <a:pt x="348" y="27"/>
                  <a:pt x="349" y="28"/>
                  <a:pt x="348" y="28"/>
                </a:cubicBezTo>
                <a:cubicBezTo>
                  <a:pt x="348" y="28"/>
                  <a:pt x="347" y="28"/>
                  <a:pt x="348" y="27"/>
                </a:cubicBezTo>
                <a:close/>
                <a:moveTo>
                  <a:pt x="344" y="29"/>
                </a:moveTo>
                <a:cubicBezTo>
                  <a:pt x="343" y="29"/>
                  <a:pt x="342" y="29"/>
                  <a:pt x="342" y="31"/>
                </a:cubicBezTo>
                <a:cubicBezTo>
                  <a:pt x="342" y="30"/>
                  <a:pt x="341" y="29"/>
                  <a:pt x="341" y="28"/>
                </a:cubicBezTo>
                <a:cubicBezTo>
                  <a:pt x="342" y="28"/>
                  <a:pt x="343" y="27"/>
                  <a:pt x="344" y="29"/>
                </a:cubicBezTo>
                <a:close/>
                <a:moveTo>
                  <a:pt x="349" y="29"/>
                </a:moveTo>
                <a:cubicBezTo>
                  <a:pt x="349" y="29"/>
                  <a:pt x="349" y="29"/>
                  <a:pt x="350" y="29"/>
                </a:cubicBezTo>
                <a:cubicBezTo>
                  <a:pt x="350" y="28"/>
                  <a:pt x="349" y="28"/>
                  <a:pt x="350" y="27"/>
                </a:cubicBezTo>
                <a:cubicBezTo>
                  <a:pt x="351" y="27"/>
                  <a:pt x="351" y="27"/>
                  <a:pt x="351" y="28"/>
                </a:cubicBezTo>
                <a:cubicBezTo>
                  <a:pt x="351" y="29"/>
                  <a:pt x="351" y="29"/>
                  <a:pt x="351" y="30"/>
                </a:cubicBezTo>
                <a:cubicBezTo>
                  <a:pt x="349" y="30"/>
                  <a:pt x="349" y="30"/>
                  <a:pt x="349" y="29"/>
                </a:cubicBezTo>
                <a:close/>
                <a:moveTo>
                  <a:pt x="355" y="29"/>
                </a:moveTo>
                <a:cubicBezTo>
                  <a:pt x="356" y="30"/>
                  <a:pt x="357" y="30"/>
                  <a:pt x="357" y="31"/>
                </a:cubicBezTo>
                <a:cubicBezTo>
                  <a:pt x="356" y="31"/>
                  <a:pt x="355" y="30"/>
                  <a:pt x="355" y="29"/>
                </a:cubicBezTo>
                <a:close/>
                <a:moveTo>
                  <a:pt x="327" y="23"/>
                </a:moveTo>
                <a:cubicBezTo>
                  <a:pt x="328" y="22"/>
                  <a:pt x="328" y="21"/>
                  <a:pt x="328" y="20"/>
                </a:cubicBezTo>
                <a:cubicBezTo>
                  <a:pt x="329" y="20"/>
                  <a:pt x="327" y="23"/>
                  <a:pt x="329" y="23"/>
                </a:cubicBezTo>
                <a:cubicBezTo>
                  <a:pt x="329" y="24"/>
                  <a:pt x="328" y="23"/>
                  <a:pt x="327" y="23"/>
                </a:cubicBezTo>
                <a:close/>
                <a:moveTo>
                  <a:pt x="323" y="20"/>
                </a:moveTo>
                <a:cubicBezTo>
                  <a:pt x="324" y="21"/>
                  <a:pt x="323" y="21"/>
                  <a:pt x="324" y="22"/>
                </a:cubicBezTo>
                <a:cubicBezTo>
                  <a:pt x="323" y="22"/>
                  <a:pt x="322" y="22"/>
                  <a:pt x="323" y="21"/>
                </a:cubicBezTo>
                <a:cubicBezTo>
                  <a:pt x="323" y="21"/>
                  <a:pt x="323" y="21"/>
                  <a:pt x="323" y="22"/>
                </a:cubicBezTo>
                <a:cubicBezTo>
                  <a:pt x="324" y="21"/>
                  <a:pt x="323" y="21"/>
                  <a:pt x="323" y="20"/>
                </a:cubicBezTo>
                <a:close/>
                <a:moveTo>
                  <a:pt x="323" y="19"/>
                </a:moveTo>
                <a:cubicBezTo>
                  <a:pt x="323" y="20"/>
                  <a:pt x="323" y="21"/>
                  <a:pt x="322" y="21"/>
                </a:cubicBezTo>
                <a:cubicBezTo>
                  <a:pt x="322" y="20"/>
                  <a:pt x="322" y="20"/>
                  <a:pt x="321" y="20"/>
                </a:cubicBezTo>
                <a:cubicBezTo>
                  <a:pt x="321" y="19"/>
                  <a:pt x="322" y="20"/>
                  <a:pt x="323" y="19"/>
                </a:cubicBezTo>
                <a:close/>
                <a:moveTo>
                  <a:pt x="338" y="21"/>
                </a:moveTo>
                <a:cubicBezTo>
                  <a:pt x="338" y="20"/>
                  <a:pt x="339" y="20"/>
                  <a:pt x="339" y="19"/>
                </a:cubicBezTo>
                <a:cubicBezTo>
                  <a:pt x="338" y="20"/>
                  <a:pt x="340" y="20"/>
                  <a:pt x="339" y="21"/>
                </a:cubicBezTo>
                <a:cubicBezTo>
                  <a:pt x="339" y="21"/>
                  <a:pt x="339" y="21"/>
                  <a:pt x="338" y="21"/>
                </a:cubicBezTo>
                <a:close/>
                <a:moveTo>
                  <a:pt x="334" y="21"/>
                </a:moveTo>
                <a:cubicBezTo>
                  <a:pt x="334" y="21"/>
                  <a:pt x="335" y="21"/>
                  <a:pt x="336" y="20"/>
                </a:cubicBezTo>
                <a:cubicBezTo>
                  <a:pt x="336" y="21"/>
                  <a:pt x="335" y="22"/>
                  <a:pt x="334" y="21"/>
                </a:cubicBezTo>
                <a:close/>
                <a:moveTo>
                  <a:pt x="339" y="22"/>
                </a:moveTo>
                <a:cubicBezTo>
                  <a:pt x="340" y="22"/>
                  <a:pt x="340" y="21"/>
                  <a:pt x="340" y="22"/>
                </a:cubicBezTo>
                <a:cubicBezTo>
                  <a:pt x="340" y="21"/>
                  <a:pt x="340" y="21"/>
                  <a:pt x="340" y="21"/>
                </a:cubicBezTo>
                <a:cubicBezTo>
                  <a:pt x="341" y="21"/>
                  <a:pt x="341" y="22"/>
                  <a:pt x="341" y="22"/>
                </a:cubicBezTo>
                <a:cubicBezTo>
                  <a:pt x="340" y="22"/>
                  <a:pt x="340" y="23"/>
                  <a:pt x="339" y="22"/>
                </a:cubicBezTo>
                <a:close/>
                <a:moveTo>
                  <a:pt x="342" y="22"/>
                </a:moveTo>
                <a:cubicBezTo>
                  <a:pt x="342" y="21"/>
                  <a:pt x="342" y="20"/>
                  <a:pt x="343" y="20"/>
                </a:cubicBezTo>
                <a:cubicBezTo>
                  <a:pt x="343" y="20"/>
                  <a:pt x="342" y="20"/>
                  <a:pt x="341" y="19"/>
                </a:cubicBezTo>
                <a:cubicBezTo>
                  <a:pt x="342" y="19"/>
                  <a:pt x="343" y="19"/>
                  <a:pt x="343" y="19"/>
                </a:cubicBezTo>
                <a:cubicBezTo>
                  <a:pt x="343" y="20"/>
                  <a:pt x="343" y="21"/>
                  <a:pt x="342" y="22"/>
                </a:cubicBezTo>
                <a:close/>
                <a:moveTo>
                  <a:pt x="328" y="19"/>
                </a:moveTo>
                <a:cubicBezTo>
                  <a:pt x="327" y="18"/>
                  <a:pt x="329" y="18"/>
                  <a:pt x="329" y="18"/>
                </a:cubicBezTo>
                <a:cubicBezTo>
                  <a:pt x="329" y="18"/>
                  <a:pt x="329" y="18"/>
                  <a:pt x="329" y="19"/>
                </a:cubicBezTo>
                <a:cubicBezTo>
                  <a:pt x="329" y="19"/>
                  <a:pt x="328" y="19"/>
                  <a:pt x="328" y="19"/>
                </a:cubicBezTo>
                <a:close/>
                <a:moveTo>
                  <a:pt x="323" y="16"/>
                </a:moveTo>
                <a:cubicBezTo>
                  <a:pt x="323" y="17"/>
                  <a:pt x="323" y="17"/>
                  <a:pt x="323" y="17"/>
                </a:cubicBezTo>
                <a:cubicBezTo>
                  <a:pt x="322" y="17"/>
                  <a:pt x="322" y="17"/>
                  <a:pt x="321" y="17"/>
                </a:cubicBezTo>
                <a:cubicBezTo>
                  <a:pt x="321" y="16"/>
                  <a:pt x="323" y="17"/>
                  <a:pt x="323" y="16"/>
                </a:cubicBezTo>
                <a:close/>
                <a:moveTo>
                  <a:pt x="315" y="15"/>
                </a:moveTo>
                <a:cubicBezTo>
                  <a:pt x="315" y="15"/>
                  <a:pt x="315" y="14"/>
                  <a:pt x="314" y="14"/>
                </a:cubicBezTo>
                <a:cubicBezTo>
                  <a:pt x="315" y="14"/>
                  <a:pt x="315" y="14"/>
                  <a:pt x="315" y="14"/>
                </a:cubicBezTo>
                <a:cubicBezTo>
                  <a:pt x="315" y="14"/>
                  <a:pt x="315" y="14"/>
                  <a:pt x="315" y="14"/>
                </a:cubicBezTo>
                <a:cubicBezTo>
                  <a:pt x="315" y="14"/>
                  <a:pt x="315" y="14"/>
                  <a:pt x="316" y="14"/>
                </a:cubicBezTo>
                <a:cubicBezTo>
                  <a:pt x="316" y="14"/>
                  <a:pt x="316" y="14"/>
                  <a:pt x="316" y="14"/>
                </a:cubicBezTo>
                <a:cubicBezTo>
                  <a:pt x="315" y="14"/>
                  <a:pt x="315" y="14"/>
                  <a:pt x="315" y="15"/>
                </a:cubicBezTo>
                <a:close/>
                <a:moveTo>
                  <a:pt x="320" y="15"/>
                </a:moveTo>
                <a:cubicBezTo>
                  <a:pt x="320" y="15"/>
                  <a:pt x="320" y="14"/>
                  <a:pt x="320" y="14"/>
                </a:cubicBezTo>
                <a:cubicBezTo>
                  <a:pt x="321" y="15"/>
                  <a:pt x="322" y="14"/>
                  <a:pt x="322" y="15"/>
                </a:cubicBezTo>
                <a:cubicBezTo>
                  <a:pt x="321" y="15"/>
                  <a:pt x="321" y="15"/>
                  <a:pt x="321" y="16"/>
                </a:cubicBezTo>
                <a:cubicBezTo>
                  <a:pt x="321" y="15"/>
                  <a:pt x="320" y="15"/>
                  <a:pt x="320" y="15"/>
                </a:cubicBezTo>
                <a:cubicBezTo>
                  <a:pt x="320" y="14"/>
                  <a:pt x="320" y="15"/>
                  <a:pt x="320" y="15"/>
                </a:cubicBezTo>
                <a:close/>
                <a:moveTo>
                  <a:pt x="324" y="15"/>
                </a:moveTo>
                <a:cubicBezTo>
                  <a:pt x="324" y="15"/>
                  <a:pt x="323" y="15"/>
                  <a:pt x="323" y="15"/>
                </a:cubicBezTo>
                <a:cubicBezTo>
                  <a:pt x="323" y="15"/>
                  <a:pt x="323" y="15"/>
                  <a:pt x="323" y="15"/>
                </a:cubicBezTo>
                <a:cubicBezTo>
                  <a:pt x="324" y="13"/>
                  <a:pt x="324" y="14"/>
                  <a:pt x="324" y="15"/>
                </a:cubicBezTo>
                <a:close/>
                <a:moveTo>
                  <a:pt x="319" y="14"/>
                </a:moveTo>
                <a:cubicBezTo>
                  <a:pt x="319" y="12"/>
                  <a:pt x="321" y="13"/>
                  <a:pt x="322" y="13"/>
                </a:cubicBezTo>
                <a:cubicBezTo>
                  <a:pt x="321" y="14"/>
                  <a:pt x="320" y="13"/>
                  <a:pt x="319" y="14"/>
                </a:cubicBezTo>
                <a:close/>
                <a:moveTo>
                  <a:pt x="326" y="26"/>
                </a:moveTo>
                <a:cubicBezTo>
                  <a:pt x="326" y="25"/>
                  <a:pt x="326" y="25"/>
                  <a:pt x="326" y="24"/>
                </a:cubicBezTo>
                <a:cubicBezTo>
                  <a:pt x="327" y="24"/>
                  <a:pt x="327" y="24"/>
                  <a:pt x="328" y="24"/>
                </a:cubicBezTo>
                <a:cubicBezTo>
                  <a:pt x="328" y="24"/>
                  <a:pt x="328" y="25"/>
                  <a:pt x="328" y="25"/>
                </a:cubicBezTo>
                <a:cubicBezTo>
                  <a:pt x="328" y="26"/>
                  <a:pt x="328" y="24"/>
                  <a:pt x="328" y="24"/>
                </a:cubicBezTo>
                <a:cubicBezTo>
                  <a:pt x="327" y="25"/>
                  <a:pt x="328" y="26"/>
                  <a:pt x="326" y="26"/>
                </a:cubicBezTo>
                <a:close/>
                <a:moveTo>
                  <a:pt x="324" y="25"/>
                </a:moveTo>
                <a:cubicBezTo>
                  <a:pt x="325" y="25"/>
                  <a:pt x="323" y="26"/>
                  <a:pt x="324" y="27"/>
                </a:cubicBezTo>
                <a:cubicBezTo>
                  <a:pt x="324" y="26"/>
                  <a:pt x="325" y="26"/>
                  <a:pt x="325" y="25"/>
                </a:cubicBezTo>
                <a:cubicBezTo>
                  <a:pt x="326" y="26"/>
                  <a:pt x="324" y="27"/>
                  <a:pt x="324" y="28"/>
                </a:cubicBezTo>
                <a:cubicBezTo>
                  <a:pt x="324" y="27"/>
                  <a:pt x="322" y="27"/>
                  <a:pt x="322" y="25"/>
                </a:cubicBezTo>
                <a:cubicBezTo>
                  <a:pt x="322" y="26"/>
                  <a:pt x="323" y="25"/>
                  <a:pt x="324" y="25"/>
                </a:cubicBezTo>
                <a:close/>
                <a:moveTo>
                  <a:pt x="350" y="32"/>
                </a:moveTo>
                <a:cubicBezTo>
                  <a:pt x="351" y="32"/>
                  <a:pt x="349" y="34"/>
                  <a:pt x="349" y="32"/>
                </a:cubicBezTo>
                <a:cubicBezTo>
                  <a:pt x="349" y="32"/>
                  <a:pt x="349" y="32"/>
                  <a:pt x="350" y="32"/>
                </a:cubicBezTo>
                <a:cubicBezTo>
                  <a:pt x="350" y="32"/>
                  <a:pt x="350" y="32"/>
                  <a:pt x="350" y="32"/>
                </a:cubicBezTo>
                <a:close/>
                <a:moveTo>
                  <a:pt x="354" y="33"/>
                </a:moveTo>
                <a:cubicBezTo>
                  <a:pt x="355" y="31"/>
                  <a:pt x="353" y="31"/>
                  <a:pt x="354" y="30"/>
                </a:cubicBezTo>
                <a:cubicBezTo>
                  <a:pt x="355" y="30"/>
                  <a:pt x="355" y="31"/>
                  <a:pt x="355" y="32"/>
                </a:cubicBezTo>
                <a:cubicBezTo>
                  <a:pt x="356" y="31"/>
                  <a:pt x="357" y="32"/>
                  <a:pt x="358" y="32"/>
                </a:cubicBezTo>
                <a:cubicBezTo>
                  <a:pt x="358" y="33"/>
                  <a:pt x="358" y="33"/>
                  <a:pt x="359" y="33"/>
                </a:cubicBezTo>
                <a:cubicBezTo>
                  <a:pt x="358" y="34"/>
                  <a:pt x="357" y="33"/>
                  <a:pt x="357" y="35"/>
                </a:cubicBezTo>
                <a:cubicBezTo>
                  <a:pt x="357" y="35"/>
                  <a:pt x="356" y="36"/>
                  <a:pt x="355" y="35"/>
                </a:cubicBezTo>
                <a:cubicBezTo>
                  <a:pt x="356" y="34"/>
                  <a:pt x="356" y="32"/>
                  <a:pt x="354" y="33"/>
                </a:cubicBezTo>
                <a:close/>
                <a:moveTo>
                  <a:pt x="366" y="35"/>
                </a:moveTo>
                <a:cubicBezTo>
                  <a:pt x="365" y="34"/>
                  <a:pt x="364" y="34"/>
                  <a:pt x="363" y="34"/>
                </a:cubicBezTo>
                <a:cubicBezTo>
                  <a:pt x="363" y="34"/>
                  <a:pt x="365" y="33"/>
                  <a:pt x="367" y="33"/>
                </a:cubicBezTo>
                <a:cubicBezTo>
                  <a:pt x="367" y="33"/>
                  <a:pt x="367" y="33"/>
                  <a:pt x="367" y="33"/>
                </a:cubicBezTo>
                <a:cubicBezTo>
                  <a:pt x="365" y="33"/>
                  <a:pt x="366" y="34"/>
                  <a:pt x="366" y="35"/>
                </a:cubicBezTo>
                <a:close/>
                <a:moveTo>
                  <a:pt x="412" y="33"/>
                </a:moveTo>
                <a:cubicBezTo>
                  <a:pt x="412" y="34"/>
                  <a:pt x="411" y="34"/>
                  <a:pt x="410" y="33"/>
                </a:cubicBezTo>
                <a:cubicBezTo>
                  <a:pt x="411" y="33"/>
                  <a:pt x="411" y="32"/>
                  <a:pt x="412" y="33"/>
                </a:cubicBezTo>
                <a:close/>
                <a:moveTo>
                  <a:pt x="389" y="31"/>
                </a:moveTo>
                <a:cubicBezTo>
                  <a:pt x="389" y="32"/>
                  <a:pt x="387" y="31"/>
                  <a:pt x="386" y="31"/>
                </a:cubicBezTo>
                <a:cubicBezTo>
                  <a:pt x="386" y="30"/>
                  <a:pt x="387" y="30"/>
                  <a:pt x="387" y="30"/>
                </a:cubicBezTo>
                <a:cubicBezTo>
                  <a:pt x="388" y="30"/>
                  <a:pt x="388" y="31"/>
                  <a:pt x="389" y="31"/>
                </a:cubicBezTo>
                <a:close/>
                <a:moveTo>
                  <a:pt x="441" y="29"/>
                </a:moveTo>
                <a:cubicBezTo>
                  <a:pt x="441" y="29"/>
                  <a:pt x="441" y="29"/>
                  <a:pt x="441" y="29"/>
                </a:cubicBezTo>
                <a:cubicBezTo>
                  <a:pt x="441" y="29"/>
                  <a:pt x="441" y="29"/>
                  <a:pt x="441" y="29"/>
                </a:cubicBezTo>
                <a:cubicBezTo>
                  <a:pt x="441" y="29"/>
                  <a:pt x="441" y="29"/>
                  <a:pt x="441" y="30"/>
                </a:cubicBezTo>
                <a:cubicBezTo>
                  <a:pt x="440" y="30"/>
                  <a:pt x="440" y="29"/>
                  <a:pt x="440" y="29"/>
                </a:cubicBezTo>
                <a:cubicBezTo>
                  <a:pt x="440" y="29"/>
                  <a:pt x="440" y="29"/>
                  <a:pt x="440" y="28"/>
                </a:cubicBezTo>
                <a:cubicBezTo>
                  <a:pt x="440" y="28"/>
                  <a:pt x="441" y="28"/>
                  <a:pt x="441" y="29"/>
                </a:cubicBezTo>
                <a:close/>
                <a:moveTo>
                  <a:pt x="389" y="29"/>
                </a:moveTo>
                <a:cubicBezTo>
                  <a:pt x="390" y="29"/>
                  <a:pt x="390" y="28"/>
                  <a:pt x="391" y="28"/>
                </a:cubicBezTo>
                <a:cubicBezTo>
                  <a:pt x="391" y="28"/>
                  <a:pt x="391" y="28"/>
                  <a:pt x="391" y="29"/>
                </a:cubicBezTo>
                <a:cubicBezTo>
                  <a:pt x="390" y="29"/>
                  <a:pt x="390" y="29"/>
                  <a:pt x="389" y="29"/>
                </a:cubicBezTo>
                <a:close/>
                <a:moveTo>
                  <a:pt x="437" y="28"/>
                </a:moveTo>
                <a:cubicBezTo>
                  <a:pt x="436" y="28"/>
                  <a:pt x="435" y="28"/>
                  <a:pt x="435" y="28"/>
                </a:cubicBezTo>
                <a:cubicBezTo>
                  <a:pt x="436" y="27"/>
                  <a:pt x="437" y="28"/>
                  <a:pt x="438" y="27"/>
                </a:cubicBezTo>
                <a:cubicBezTo>
                  <a:pt x="438" y="28"/>
                  <a:pt x="437" y="28"/>
                  <a:pt x="437" y="28"/>
                </a:cubicBezTo>
                <a:close/>
                <a:moveTo>
                  <a:pt x="432" y="27"/>
                </a:moveTo>
                <a:cubicBezTo>
                  <a:pt x="432" y="27"/>
                  <a:pt x="433" y="26"/>
                  <a:pt x="433" y="26"/>
                </a:cubicBezTo>
                <a:cubicBezTo>
                  <a:pt x="433" y="26"/>
                  <a:pt x="433" y="27"/>
                  <a:pt x="433" y="27"/>
                </a:cubicBezTo>
                <a:cubicBezTo>
                  <a:pt x="433" y="27"/>
                  <a:pt x="433" y="28"/>
                  <a:pt x="432" y="28"/>
                </a:cubicBezTo>
                <a:cubicBezTo>
                  <a:pt x="432" y="27"/>
                  <a:pt x="434" y="27"/>
                  <a:pt x="432" y="27"/>
                </a:cubicBezTo>
                <a:close/>
                <a:moveTo>
                  <a:pt x="384" y="28"/>
                </a:moveTo>
                <a:cubicBezTo>
                  <a:pt x="384" y="28"/>
                  <a:pt x="384" y="29"/>
                  <a:pt x="384" y="29"/>
                </a:cubicBezTo>
                <a:cubicBezTo>
                  <a:pt x="383" y="29"/>
                  <a:pt x="383" y="28"/>
                  <a:pt x="382" y="28"/>
                </a:cubicBezTo>
                <a:cubicBezTo>
                  <a:pt x="383" y="28"/>
                  <a:pt x="383" y="28"/>
                  <a:pt x="384" y="28"/>
                </a:cubicBezTo>
                <a:close/>
                <a:moveTo>
                  <a:pt x="380" y="28"/>
                </a:moveTo>
                <a:cubicBezTo>
                  <a:pt x="380" y="28"/>
                  <a:pt x="382" y="28"/>
                  <a:pt x="382" y="29"/>
                </a:cubicBezTo>
                <a:cubicBezTo>
                  <a:pt x="381" y="29"/>
                  <a:pt x="381" y="28"/>
                  <a:pt x="380" y="28"/>
                </a:cubicBezTo>
                <a:cubicBezTo>
                  <a:pt x="379" y="28"/>
                  <a:pt x="380" y="29"/>
                  <a:pt x="379" y="29"/>
                </a:cubicBezTo>
                <a:cubicBezTo>
                  <a:pt x="379" y="30"/>
                  <a:pt x="380" y="30"/>
                  <a:pt x="380" y="31"/>
                </a:cubicBezTo>
                <a:cubicBezTo>
                  <a:pt x="381" y="30"/>
                  <a:pt x="380" y="29"/>
                  <a:pt x="381" y="29"/>
                </a:cubicBezTo>
                <a:cubicBezTo>
                  <a:pt x="381" y="29"/>
                  <a:pt x="381" y="30"/>
                  <a:pt x="382" y="30"/>
                </a:cubicBezTo>
                <a:cubicBezTo>
                  <a:pt x="382" y="31"/>
                  <a:pt x="383" y="31"/>
                  <a:pt x="382" y="31"/>
                </a:cubicBezTo>
                <a:cubicBezTo>
                  <a:pt x="382" y="31"/>
                  <a:pt x="382" y="31"/>
                  <a:pt x="382" y="31"/>
                </a:cubicBezTo>
                <a:cubicBezTo>
                  <a:pt x="381" y="32"/>
                  <a:pt x="382" y="32"/>
                  <a:pt x="382" y="32"/>
                </a:cubicBezTo>
                <a:cubicBezTo>
                  <a:pt x="383" y="33"/>
                  <a:pt x="382" y="31"/>
                  <a:pt x="383" y="32"/>
                </a:cubicBezTo>
                <a:cubicBezTo>
                  <a:pt x="383" y="34"/>
                  <a:pt x="381" y="32"/>
                  <a:pt x="380" y="32"/>
                </a:cubicBezTo>
                <a:cubicBezTo>
                  <a:pt x="381" y="32"/>
                  <a:pt x="381" y="32"/>
                  <a:pt x="381" y="31"/>
                </a:cubicBezTo>
                <a:cubicBezTo>
                  <a:pt x="380" y="31"/>
                  <a:pt x="379" y="31"/>
                  <a:pt x="378" y="31"/>
                </a:cubicBezTo>
                <a:cubicBezTo>
                  <a:pt x="378" y="30"/>
                  <a:pt x="377" y="29"/>
                  <a:pt x="377" y="28"/>
                </a:cubicBezTo>
                <a:cubicBezTo>
                  <a:pt x="377" y="28"/>
                  <a:pt x="378" y="28"/>
                  <a:pt x="378" y="28"/>
                </a:cubicBezTo>
                <a:cubicBezTo>
                  <a:pt x="378" y="27"/>
                  <a:pt x="378" y="26"/>
                  <a:pt x="377" y="26"/>
                </a:cubicBezTo>
                <a:cubicBezTo>
                  <a:pt x="378" y="25"/>
                  <a:pt x="379" y="26"/>
                  <a:pt x="379" y="26"/>
                </a:cubicBezTo>
                <a:cubicBezTo>
                  <a:pt x="379" y="27"/>
                  <a:pt x="379" y="26"/>
                  <a:pt x="379" y="26"/>
                </a:cubicBezTo>
                <a:cubicBezTo>
                  <a:pt x="378" y="26"/>
                  <a:pt x="379" y="27"/>
                  <a:pt x="379" y="28"/>
                </a:cubicBezTo>
                <a:cubicBezTo>
                  <a:pt x="379" y="27"/>
                  <a:pt x="380" y="27"/>
                  <a:pt x="380" y="26"/>
                </a:cubicBezTo>
                <a:cubicBezTo>
                  <a:pt x="381" y="27"/>
                  <a:pt x="382" y="27"/>
                  <a:pt x="384" y="26"/>
                </a:cubicBezTo>
                <a:cubicBezTo>
                  <a:pt x="384" y="28"/>
                  <a:pt x="380" y="26"/>
                  <a:pt x="380" y="28"/>
                </a:cubicBezTo>
                <a:close/>
                <a:moveTo>
                  <a:pt x="422" y="23"/>
                </a:moveTo>
                <a:cubicBezTo>
                  <a:pt x="424" y="23"/>
                  <a:pt x="422" y="25"/>
                  <a:pt x="423" y="25"/>
                </a:cubicBezTo>
                <a:cubicBezTo>
                  <a:pt x="423" y="25"/>
                  <a:pt x="423" y="25"/>
                  <a:pt x="424" y="25"/>
                </a:cubicBezTo>
                <a:cubicBezTo>
                  <a:pt x="425" y="25"/>
                  <a:pt x="423" y="26"/>
                  <a:pt x="424" y="26"/>
                </a:cubicBezTo>
                <a:cubicBezTo>
                  <a:pt x="425" y="27"/>
                  <a:pt x="421" y="25"/>
                  <a:pt x="421" y="25"/>
                </a:cubicBezTo>
                <a:cubicBezTo>
                  <a:pt x="421" y="24"/>
                  <a:pt x="421" y="24"/>
                  <a:pt x="421" y="23"/>
                </a:cubicBezTo>
                <a:cubicBezTo>
                  <a:pt x="421" y="24"/>
                  <a:pt x="422" y="25"/>
                  <a:pt x="422" y="23"/>
                </a:cubicBezTo>
                <a:close/>
                <a:moveTo>
                  <a:pt x="419" y="25"/>
                </a:moveTo>
                <a:cubicBezTo>
                  <a:pt x="418" y="24"/>
                  <a:pt x="419" y="23"/>
                  <a:pt x="418" y="23"/>
                </a:cubicBezTo>
                <a:cubicBezTo>
                  <a:pt x="419" y="22"/>
                  <a:pt x="420" y="25"/>
                  <a:pt x="419" y="25"/>
                </a:cubicBezTo>
                <a:close/>
                <a:moveTo>
                  <a:pt x="377" y="23"/>
                </a:moveTo>
                <a:cubicBezTo>
                  <a:pt x="377" y="24"/>
                  <a:pt x="376" y="23"/>
                  <a:pt x="375" y="23"/>
                </a:cubicBezTo>
                <a:cubicBezTo>
                  <a:pt x="376" y="22"/>
                  <a:pt x="376" y="23"/>
                  <a:pt x="377" y="23"/>
                </a:cubicBezTo>
                <a:close/>
                <a:moveTo>
                  <a:pt x="375" y="24"/>
                </a:moveTo>
                <a:cubicBezTo>
                  <a:pt x="374" y="24"/>
                  <a:pt x="374" y="24"/>
                  <a:pt x="373" y="24"/>
                </a:cubicBezTo>
                <a:cubicBezTo>
                  <a:pt x="374" y="23"/>
                  <a:pt x="374" y="23"/>
                  <a:pt x="373" y="22"/>
                </a:cubicBezTo>
                <a:cubicBezTo>
                  <a:pt x="373" y="21"/>
                  <a:pt x="374" y="21"/>
                  <a:pt x="375" y="21"/>
                </a:cubicBezTo>
                <a:cubicBezTo>
                  <a:pt x="375" y="23"/>
                  <a:pt x="374" y="23"/>
                  <a:pt x="375" y="24"/>
                </a:cubicBezTo>
                <a:close/>
                <a:moveTo>
                  <a:pt x="404" y="20"/>
                </a:moveTo>
                <a:cubicBezTo>
                  <a:pt x="404" y="19"/>
                  <a:pt x="406" y="20"/>
                  <a:pt x="407" y="21"/>
                </a:cubicBezTo>
                <a:cubicBezTo>
                  <a:pt x="407" y="22"/>
                  <a:pt x="406" y="22"/>
                  <a:pt x="405" y="22"/>
                </a:cubicBezTo>
                <a:cubicBezTo>
                  <a:pt x="404" y="21"/>
                  <a:pt x="404" y="20"/>
                  <a:pt x="403" y="20"/>
                </a:cubicBezTo>
                <a:cubicBezTo>
                  <a:pt x="403" y="20"/>
                  <a:pt x="403" y="20"/>
                  <a:pt x="403" y="19"/>
                </a:cubicBezTo>
                <a:cubicBezTo>
                  <a:pt x="403" y="19"/>
                  <a:pt x="403" y="20"/>
                  <a:pt x="404" y="20"/>
                </a:cubicBezTo>
                <a:close/>
                <a:moveTo>
                  <a:pt x="401" y="21"/>
                </a:moveTo>
                <a:cubicBezTo>
                  <a:pt x="399" y="21"/>
                  <a:pt x="399" y="20"/>
                  <a:pt x="398" y="20"/>
                </a:cubicBezTo>
                <a:cubicBezTo>
                  <a:pt x="398" y="19"/>
                  <a:pt x="399" y="19"/>
                  <a:pt x="399" y="19"/>
                </a:cubicBezTo>
                <a:cubicBezTo>
                  <a:pt x="400" y="19"/>
                  <a:pt x="400" y="20"/>
                  <a:pt x="401" y="21"/>
                </a:cubicBezTo>
                <a:close/>
                <a:moveTo>
                  <a:pt x="395" y="19"/>
                </a:moveTo>
                <a:cubicBezTo>
                  <a:pt x="395" y="19"/>
                  <a:pt x="395" y="18"/>
                  <a:pt x="395" y="17"/>
                </a:cubicBezTo>
                <a:cubicBezTo>
                  <a:pt x="396" y="17"/>
                  <a:pt x="395" y="19"/>
                  <a:pt x="396" y="19"/>
                </a:cubicBezTo>
                <a:cubicBezTo>
                  <a:pt x="397" y="19"/>
                  <a:pt x="397" y="19"/>
                  <a:pt x="396" y="19"/>
                </a:cubicBezTo>
                <a:cubicBezTo>
                  <a:pt x="397" y="19"/>
                  <a:pt x="397" y="18"/>
                  <a:pt x="397" y="17"/>
                </a:cubicBezTo>
                <a:cubicBezTo>
                  <a:pt x="397" y="17"/>
                  <a:pt x="398" y="18"/>
                  <a:pt x="398" y="18"/>
                </a:cubicBezTo>
                <a:cubicBezTo>
                  <a:pt x="397" y="18"/>
                  <a:pt x="398" y="19"/>
                  <a:pt x="398" y="20"/>
                </a:cubicBezTo>
                <a:cubicBezTo>
                  <a:pt x="397" y="21"/>
                  <a:pt x="396" y="19"/>
                  <a:pt x="394" y="19"/>
                </a:cubicBezTo>
                <a:cubicBezTo>
                  <a:pt x="394" y="19"/>
                  <a:pt x="394" y="18"/>
                  <a:pt x="393" y="18"/>
                </a:cubicBezTo>
                <a:cubicBezTo>
                  <a:pt x="393" y="17"/>
                  <a:pt x="394" y="18"/>
                  <a:pt x="394" y="17"/>
                </a:cubicBezTo>
                <a:cubicBezTo>
                  <a:pt x="394" y="17"/>
                  <a:pt x="395" y="18"/>
                  <a:pt x="395" y="19"/>
                </a:cubicBezTo>
                <a:close/>
                <a:moveTo>
                  <a:pt x="384" y="16"/>
                </a:moveTo>
                <a:cubicBezTo>
                  <a:pt x="385" y="16"/>
                  <a:pt x="387" y="16"/>
                  <a:pt x="387" y="17"/>
                </a:cubicBezTo>
                <a:cubicBezTo>
                  <a:pt x="386" y="16"/>
                  <a:pt x="384" y="18"/>
                  <a:pt x="384" y="16"/>
                </a:cubicBezTo>
                <a:close/>
                <a:moveTo>
                  <a:pt x="387" y="18"/>
                </a:moveTo>
                <a:cubicBezTo>
                  <a:pt x="387" y="17"/>
                  <a:pt x="387" y="17"/>
                  <a:pt x="387" y="16"/>
                </a:cubicBezTo>
                <a:cubicBezTo>
                  <a:pt x="388" y="17"/>
                  <a:pt x="388" y="16"/>
                  <a:pt x="388" y="16"/>
                </a:cubicBezTo>
                <a:cubicBezTo>
                  <a:pt x="389" y="16"/>
                  <a:pt x="389" y="17"/>
                  <a:pt x="389" y="17"/>
                </a:cubicBezTo>
                <a:cubicBezTo>
                  <a:pt x="389" y="18"/>
                  <a:pt x="389" y="18"/>
                  <a:pt x="389" y="17"/>
                </a:cubicBezTo>
                <a:cubicBezTo>
                  <a:pt x="388" y="18"/>
                  <a:pt x="388" y="18"/>
                  <a:pt x="387" y="18"/>
                </a:cubicBezTo>
                <a:close/>
                <a:moveTo>
                  <a:pt x="390" y="17"/>
                </a:moveTo>
                <a:cubicBezTo>
                  <a:pt x="391" y="17"/>
                  <a:pt x="391" y="18"/>
                  <a:pt x="392" y="18"/>
                </a:cubicBezTo>
                <a:cubicBezTo>
                  <a:pt x="392" y="19"/>
                  <a:pt x="391" y="17"/>
                  <a:pt x="391" y="19"/>
                </a:cubicBezTo>
                <a:cubicBezTo>
                  <a:pt x="390" y="19"/>
                  <a:pt x="390" y="18"/>
                  <a:pt x="390" y="18"/>
                </a:cubicBezTo>
                <a:cubicBezTo>
                  <a:pt x="390" y="18"/>
                  <a:pt x="390" y="18"/>
                  <a:pt x="390" y="17"/>
                </a:cubicBezTo>
                <a:close/>
                <a:moveTo>
                  <a:pt x="384" y="19"/>
                </a:moveTo>
                <a:cubicBezTo>
                  <a:pt x="385" y="18"/>
                  <a:pt x="386" y="19"/>
                  <a:pt x="388" y="19"/>
                </a:cubicBezTo>
                <a:cubicBezTo>
                  <a:pt x="388" y="19"/>
                  <a:pt x="388" y="20"/>
                  <a:pt x="388" y="20"/>
                </a:cubicBezTo>
                <a:cubicBezTo>
                  <a:pt x="387" y="19"/>
                  <a:pt x="385" y="20"/>
                  <a:pt x="384" y="19"/>
                </a:cubicBezTo>
                <a:close/>
                <a:moveTo>
                  <a:pt x="358" y="20"/>
                </a:moveTo>
                <a:cubicBezTo>
                  <a:pt x="357" y="21"/>
                  <a:pt x="357" y="21"/>
                  <a:pt x="356" y="21"/>
                </a:cubicBezTo>
                <a:cubicBezTo>
                  <a:pt x="356" y="20"/>
                  <a:pt x="356" y="20"/>
                  <a:pt x="356" y="19"/>
                </a:cubicBezTo>
                <a:cubicBezTo>
                  <a:pt x="357" y="19"/>
                  <a:pt x="356" y="20"/>
                  <a:pt x="357" y="20"/>
                </a:cubicBezTo>
                <a:cubicBezTo>
                  <a:pt x="357" y="20"/>
                  <a:pt x="357" y="19"/>
                  <a:pt x="356" y="19"/>
                </a:cubicBezTo>
                <a:cubicBezTo>
                  <a:pt x="356" y="18"/>
                  <a:pt x="357" y="19"/>
                  <a:pt x="357" y="19"/>
                </a:cubicBezTo>
                <a:cubicBezTo>
                  <a:pt x="358" y="19"/>
                  <a:pt x="357" y="20"/>
                  <a:pt x="358" y="20"/>
                </a:cubicBezTo>
                <a:close/>
                <a:moveTo>
                  <a:pt x="355" y="20"/>
                </a:moveTo>
                <a:cubicBezTo>
                  <a:pt x="354" y="19"/>
                  <a:pt x="353" y="19"/>
                  <a:pt x="352" y="18"/>
                </a:cubicBezTo>
                <a:cubicBezTo>
                  <a:pt x="353" y="18"/>
                  <a:pt x="355" y="19"/>
                  <a:pt x="354" y="18"/>
                </a:cubicBezTo>
                <a:cubicBezTo>
                  <a:pt x="355" y="17"/>
                  <a:pt x="356" y="19"/>
                  <a:pt x="355" y="20"/>
                </a:cubicBezTo>
                <a:close/>
                <a:moveTo>
                  <a:pt x="347" y="19"/>
                </a:moveTo>
                <a:cubicBezTo>
                  <a:pt x="346" y="19"/>
                  <a:pt x="345" y="19"/>
                  <a:pt x="345" y="19"/>
                </a:cubicBezTo>
                <a:cubicBezTo>
                  <a:pt x="345" y="18"/>
                  <a:pt x="346" y="19"/>
                  <a:pt x="346" y="18"/>
                </a:cubicBezTo>
                <a:cubicBezTo>
                  <a:pt x="347" y="18"/>
                  <a:pt x="347" y="19"/>
                  <a:pt x="347" y="19"/>
                </a:cubicBezTo>
                <a:close/>
                <a:moveTo>
                  <a:pt x="343" y="18"/>
                </a:moveTo>
                <a:cubicBezTo>
                  <a:pt x="343" y="19"/>
                  <a:pt x="342" y="18"/>
                  <a:pt x="341" y="18"/>
                </a:cubicBezTo>
                <a:cubicBezTo>
                  <a:pt x="342" y="18"/>
                  <a:pt x="342" y="17"/>
                  <a:pt x="342" y="17"/>
                </a:cubicBezTo>
                <a:cubicBezTo>
                  <a:pt x="343" y="18"/>
                  <a:pt x="343" y="18"/>
                  <a:pt x="343" y="18"/>
                </a:cubicBezTo>
                <a:close/>
                <a:moveTo>
                  <a:pt x="335" y="19"/>
                </a:moveTo>
                <a:cubicBezTo>
                  <a:pt x="335" y="19"/>
                  <a:pt x="334" y="19"/>
                  <a:pt x="334" y="18"/>
                </a:cubicBezTo>
                <a:cubicBezTo>
                  <a:pt x="335" y="18"/>
                  <a:pt x="334" y="17"/>
                  <a:pt x="334" y="16"/>
                </a:cubicBezTo>
                <a:cubicBezTo>
                  <a:pt x="335" y="16"/>
                  <a:pt x="335" y="18"/>
                  <a:pt x="335" y="19"/>
                </a:cubicBezTo>
                <a:close/>
                <a:moveTo>
                  <a:pt x="332" y="17"/>
                </a:moveTo>
                <a:cubicBezTo>
                  <a:pt x="331" y="17"/>
                  <a:pt x="329" y="16"/>
                  <a:pt x="328" y="16"/>
                </a:cubicBezTo>
                <a:cubicBezTo>
                  <a:pt x="328" y="16"/>
                  <a:pt x="329" y="16"/>
                  <a:pt x="328" y="15"/>
                </a:cubicBezTo>
                <a:cubicBezTo>
                  <a:pt x="329" y="17"/>
                  <a:pt x="329" y="14"/>
                  <a:pt x="331" y="15"/>
                </a:cubicBezTo>
                <a:cubicBezTo>
                  <a:pt x="330" y="16"/>
                  <a:pt x="331" y="16"/>
                  <a:pt x="332" y="15"/>
                </a:cubicBezTo>
                <a:cubicBezTo>
                  <a:pt x="332" y="15"/>
                  <a:pt x="332" y="17"/>
                  <a:pt x="332" y="17"/>
                </a:cubicBezTo>
                <a:close/>
                <a:moveTo>
                  <a:pt x="357" y="14"/>
                </a:moveTo>
                <a:cubicBezTo>
                  <a:pt x="358" y="14"/>
                  <a:pt x="357" y="14"/>
                  <a:pt x="357" y="15"/>
                </a:cubicBezTo>
                <a:cubicBezTo>
                  <a:pt x="357" y="15"/>
                  <a:pt x="357" y="15"/>
                  <a:pt x="358" y="15"/>
                </a:cubicBezTo>
                <a:cubicBezTo>
                  <a:pt x="358" y="16"/>
                  <a:pt x="357" y="15"/>
                  <a:pt x="356" y="15"/>
                </a:cubicBezTo>
                <a:cubicBezTo>
                  <a:pt x="357" y="15"/>
                  <a:pt x="357" y="14"/>
                  <a:pt x="357" y="14"/>
                </a:cubicBezTo>
                <a:close/>
                <a:moveTo>
                  <a:pt x="325" y="14"/>
                </a:moveTo>
                <a:cubicBezTo>
                  <a:pt x="325" y="14"/>
                  <a:pt x="325" y="13"/>
                  <a:pt x="325" y="12"/>
                </a:cubicBezTo>
                <a:cubicBezTo>
                  <a:pt x="326" y="13"/>
                  <a:pt x="326" y="14"/>
                  <a:pt x="325" y="14"/>
                </a:cubicBezTo>
                <a:close/>
                <a:moveTo>
                  <a:pt x="307" y="14"/>
                </a:moveTo>
                <a:cubicBezTo>
                  <a:pt x="305" y="14"/>
                  <a:pt x="305" y="12"/>
                  <a:pt x="305" y="13"/>
                </a:cubicBezTo>
                <a:cubicBezTo>
                  <a:pt x="304" y="12"/>
                  <a:pt x="306" y="13"/>
                  <a:pt x="306" y="12"/>
                </a:cubicBezTo>
                <a:cubicBezTo>
                  <a:pt x="307" y="12"/>
                  <a:pt x="307" y="13"/>
                  <a:pt x="307" y="14"/>
                </a:cubicBezTo>
                <a:close/>
                <a:moveTo>
                  <a:pt x="305" y="11"/>
                </a:moveTo>
                <a:cubicBezTo>
                  <a:pt x="305" y="13"/>
                  <a:pt x="303" y="13"/>
                  <a:pt x="303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04" y="12"/>
                  <a:pt x="304" y="11"/>
                  <a:pt x="305" y="11"/>
                </a:cubicBezTo>
                <a:close/>
                <a:moveTo>
                  <a:pt x="299" y="12"/>
                </a:moveTo>
                <a:cubicBezTo>
                  <a:pt x="299" y="12"/>
                  <a:pt x="299" y="12"/>
                  <a:pt x="299" y="12"/>
                </a:cubicBezTo>
                <a:cubicBezTo>
                  <a:pt x="299" y="13"/>
                  <a:pt x="299" y="13"/>
                  <a:pt x="299" y="13"/>
                </a:cubicBezTo>
                <a:cubicBezTo>
                  <a:pt x="298" y="12"/>
                  <a:pt x="297" y="12"/>
                  <a:pt x="296" y="12"/>
                </a:cubicBezTo>
                <a:cubicBezTo>
                  <a:pt x="296" y="12"/>
                  <a:pt x="297" y="12"/>
                  <a:pt x="297" y="11"/>
                </a:cubicBezTo>
                <a:cubicBezTo>
                  <a:pt x="298" y="11"/>
                  <a:pt x="298" y="13"/>
                  <a:pt x="299" y="12"/>
                </a:cubicBezTo>
                <a:close/>
                <a:moveTo>
                  <a:pt x="234" y="6"/>
                </a:moveTo>
                <a:cubicBezTo>
                  <a:pt x="234" y="7"/>
                  <a:pt x="233" y="7"/>
                  <a:pt x="233" y="8"/>
                </a:cubicBezTo>
                <a:cubicBezTo>
                  <a:pt x="232" y="7"/>
                  <a:pt x="232" y="7"/>
                  <a:pt x="231" y="8"/>
                </a:cubicBezTo>
                <a:cubicBezTo>
                  <a:pt x="231" y="7"/>
                  <a:pt x="232" y="7"/>
                  <a:pt x="232" y="6"/>
                </a:cubicBezTo>
                <a:cubicBezTo>
                  <a:pt x="232" y="6"/>
                  <a:pt x="231" y="6"/>
                  <a:pt x="230" y="6"/>
                </a:cubicBezTo>
                <a:cubicBezTo>
                  <a:pt x="230" y="6"/>
                  <a:pt x="230" y="5"/>
                  <a:pt x="230" y="5"/>
                </a:cubicBezTo>
                <a:cubicBezTo>
                  <a:pt x="231" y="5"/>
                  <a:pt x="231" y="5"/>
                  <a:pt x="231" y="5"/>
                </a:cubicBezTo>
                <a:cubicBezTo>
                  <a:pt x="231" y="5"/>
                  <a:pt x="231" y="4"/>
                  <a:pt x="232" y="5"/>
                </a:cubicBezTo>
                <a:cubicBezTo>
                  <a:pt x="232" y="6"/>
                  <a:pt x="233" y="6"/>
                  <a:pt x="234" y="6"/>
                </a:cubicBezTo>
                <a:close/>
                <a:moveTo>
                  <a:pt x="236" y="7"/>
                </a:moveTo>
                <a:cubicBezTo>
                  <a:pt x="236" y="7"/>
                  <a:pt x="237" y="7"/>
                  <a:pt x="237" y="7"/>
                </a:cubicBezTo>
                <a:cubicBezTo>
                  <a:pt x="237" y="9"/>
                  <a:pt x="234" y="8"/>
                  <a:pt x="234" y="7"/>
                </a:cubicBezTo>
                <a:cubicBezTo>
                  <a:pt x="235" y="8"/>
                  <a:pt x="236" y="8"/>
                  <a:pt x="236" y="7"/>
                </a:cubicBezTo>
                <a:close/>
                <a:moveTo>
                  <a:pt x="225" y="7"/>
                </a:moveTo>
                <a:cubicBezTo>
                  <a:pt x="225" y="6"/>
                  <a:pt x="226" y="6"/>
                  <a:pt x="226" y="5"/>
                </a:cubicBezTo>
                <a:cubicBezTo>
                  <a:pt x="227" y="6"/>
                  <a:pt x="226" y="6"/>
                  <a:pt x="226" y="7"/>
                </a:cubicBezTo>
                <a:cubicBezTo>
                  <a:pt x="226" y="7"/>
                  <a:pt x="228" y="7"/>
                  <a:pt x="229" y="7"/>
                </a:cubicBezTo>
                <a:cubicBezTo>
                  <a:pt x="228" y="6"/>
                  <a:pt x="227" y="7"/>
                  <a:pt x="227" y="5"/>
                </a:cubicBezTo>
                <a:cubicBezTo>
                  <a:pt x="228" y="6"/>
                  <a:pt x="228" y="5"/>
                  <a:pt x="229" y="6"/>
                </a:cubicBezTo>
                <a:cubicBezTo>
                  <a:pt x="229" y="7"/>
                  <a:pt x="229" y="7"/>
                  <a:pt x="229" y="8"/>
                </a:cubicBezTo>
                <a:cubicBezTo>
                  <a:pt x="227" y="8"/>
                  <a:pt x="227" y="8"/>
                  <a:pt x="225" y="7"/>
                </a:cubicBezTo>
                <a:close/>
                <a:moveTo>
                  <a:pt x="244" y="4"/>
                </a:moveTo>
                <a:cubicBezTo>
                  <a:pt x="244" y="6"/>
                  <a:pt x="242" y="4"/>
                  <a:pt x="241" y="5"/>
                </a:cubicBezTo>
                <a:cubicBezTo>
                  <a:pt x="241" y="4"/>
                  <a:pt x="243" y="4"/>
                  <a:pt x="244" y="4"/>
                </a:cubicBezTo>
                <a:close/>
                <a:moveTo>
                  <a:pt x="224" y="4"/>
                </a:moveTo>
                <a:cubicBezTo>
                  <a:pt x="224" y="4"/>
                  <a:pt x="225" y="4"/>
                  <a:pt x="225" y="4"/>
                </a:cubicBezTo>
                <a:cubicBezTo>
                  <a:pt x="225" y="5"/>
                  <a:pt x="225" y="6"/>
                  <a:pt x="225" y="7"/>
                </a:cubicBezTo>
                <a:cubicBezTo>
                  <a:pt x="224" y="7"/>
                  <a:pt x="224" y="6"/>
                  <a:pt x="224" y="6"/>
                </a:cubicBezTo>
                <a:cubicBezTo>
                  <a:pt x="224" y="6"/>
                  <a:pt x="224" y="6"/>
                  <a:pt x="224" y="6"/>
                </a:cubicBezTo>
                <a:cubicBezTo>
                  <a:pt x="225" y="5"/>
                  <a:pt x="223" y="5"/>
                  <a:pt x="224" y="4"/>
                </a:cubicBezTo>
                <a:close/>
                <a:moveTo>
                  <a:pt x="220" y="7"/>
                </a:moveTo>
                <a:cubicBezTo>
                  <a:pt x="220" y="7"/>
                  <a:pt x="220" y="7"/>
                  <a:pt x="220" y="8"/>
                </a:cubicBezTo>
                <a:cubicBezTo>
                  <a:pt x="219" y="8"/>
                  <a:pt x="219" y="7"/>
                  <a:pt x="219" y="6"/>
                </a:cubicBezTo>
                <a:cubicBezTo>
                  <a:pt x="220" y="6"/>
                  <a:pt x="220" y="6"/>
                  <a:pt x="220" y="7"/>
                </a:cubicBezTo>
                <a:close/>
                <a:moveTo>
                  <a:pt x="218" y="4"/>
                </a:moveTo>
                <a:cubicBezTo>
                  <a:pt x="219" y="5"/>
                  <a:pt x="218" y="6"/>
                  <a:pt x="218" y="8"/>
                </a:cubicBezTo>
                <a:cubicBezTo>
                  <a:pt x="217" y="7"/>
                  <a:pt x="217" y="7"/>
                  <a:pt x="216" y="8"/>
                </a:cubicBezTo>
                <a:cubicBezTo>
                  <a:pt x="216" y="7"/>
                  <a:pt x="216" y="7"/>
                  <a:pt x="216" y="7"/>
                </a:cubicBezTo>
                <a:cubicBezTo>
                  <a:pt x="216" y="7"/>
                  <a:pt x="217" y="7"/>
                  <a:pt x="217" y="7"/>
                </a:cubicBezTo>
                <a:cubicBezTo>
                  <a:pt x="216" y="6"/>
                  <a:pt x="215" y="6"/>
                  <a:pt x="215" y="4"/>
                </a:cubicBezTo>
                <a:cubicBezTo>
                  <a:pt x="216" y="4"/>
                  <a:pt x="217" y="4"/>
                  <a:pt x="218" y="4"/>
                </a:cubicBezTo>
                <a:close/>
                <a:moveTo>
                  <a:pt x="207" y="5"/>
                </a:moveTo>
                <a:cubicBezTo>
                  <a:pt x="207" y="4"/>
                  <a:pt x="208" y="5"/>
                  <a:pt x="209" y="5"/>
                </a:cubicBezTo>
                <a:cubicBezTo>
                  <a:pt x="209" y="6"/>
                  <a:pt x="207" y="6"/>
                  <a:pt x="207" y="5"/>
                </a:cubicBezTo>
                <a:close/>
                <a:moveTo>
                  <a:pt x="213" y="5"/>
                </a:moveTo>
                <a:cubicBezTo>
                  <a:pt x="213" y="6"/>
                  <a:pt x="213" y="7"/>
                  <a:pt x="214" y="6"/>
                </a:cubicBezTo>
                <a:cubicBezTo>
                  <a:pt x="214" y="8"/>
                  <a:pt x="212" y="7"/>
                  <a:pt x="210" y="7"/>
                </a:cubicBezTo>
                <a:cubicBezTo>
                  <a:pt x="211" y="6"/>
                  <a:pt x="212" y="6"/>
                  <a:pt x="213" y="5"/>
                </a:cubicBezTo>
                <a:close/>
                <a:moveTo>
                  <a:pt x="207" y="8"/>
                </a:moveTo>
                <a:cubicBezTo>
                  <a:pt x="205" y="9"/>
                  <a:pt x="206" y="7"/>
                  <a:pt x="204" y="7"/>
                </a:cubicBezTo>
                <a:cubicBezTo>
                  <a:pt x="205" y="6"/>
                  <a:pt x="205" y="6"/>
                  <a:pt x="205" y="7"/>
                </a:cubicBezTo>
                <a:cubicBezTo>
                  <a:pt x="206" y="6"/>
                  <a:pt x="206" y="6"/>
                  <a:pt x="206" y="6"/>
                </a:cubicBezTo>
                <a:cubicBezTo>
                  <a:pt x="207" y="6"/>
                  <a:pt x="207" y="7"/>
                  <a:pt x="207" y="8"/>
                </a:cubicBezTo>
                <a:cubicBezTo>
                  <a:pt x="206" y="8"/>
                  <a:pt x="207" y="8"/>
                  <a:pt x="207" y="8"/>
                </a:cubicBezTo>
                <a:close/>
                <a:moveTo>
                  <a:pt x="215" y="13"/>
                </a:moveTo>
                <a:cubicBezTo>
                  <a:pt x="214" y="13"/>
                  <a:pt x="215" y="12"/>
                  <a:pt x="214" y="12"/>
                </a:cubicBezTo>
                <a:cubicBezTo>
                  <a:pt x="215" y="14"/>
                  <a:pt x="212" y="13"/>
                  <a:pt x="212" y="15"/>
                </a:cubicBezTo>
                <a:cubicBezTo>
                  <a:pt x="211" y="14"/>
                  <a:pt x="211" y="13"/>
                  <a:pt x="210" y="13"/>
                </a:cubicBezTo>
                <a:cubicBezTo>
                  <a:pt x="210" y="12"/>
                  <a:pt x="210" y="12"/>
                  <a:pt x="211" y="12"/>
                </a:cubicBezTo>
                <a:cubicBezTo>
                  <a:pt x="212" y="12"/>
                  <a:pt x="212" y="10"/>
                  <a:pt x="211" y="10"/>
                </a:cubicBezTo>
                <a:cubicBezTo>
                  <a:pt x="210" y="10"/>
                  <a:pt x="209" y="10"/>
                  <a:pt x="208" y="10"/>
                </a:cubicBezTo>
                <a:cubicBezTo>
                  <a:pt x="209" y="9"/>
                  <a:pt x="211" y="10"/>
                  <a:pt x="212" y="10"/>
                </a:cubicBezTo>
                <a:cubicBezTo>
                  <a:pt x="213" y="9"/>
                  <a:pt x="213" y="8"/>
                  <a:pt x="213" y="8"/>
                </a:cubicBezTo>
                <a:cubicBezTo>
                  <a:pt x="214" y="8"/>
                  <a:pt x="212" y="10"/>
                  <a:pt x="214" y="10"/>
                </a:cubicBezTo>
                <a:cubicBezTo>
                  <a:pt x="214" y="11"/>
                  <a:pt x="213" y="11"/>
                  <a:pt x="212" y="10"/>
                </a:cubicBezTo>
                <a:cubicBezTo>
                  <a:pt x="212" y="11"/>
                  <a:pt x="213" y="11"/>
                  <a:pt x="213" y="11"/>
                </a:cubicBezTo>
                <a:cubicBezTo>
                  <a:pt x="213" y="11"/>
                  <a:pt x="213" y="11"/>
                  <a:pt x="214" y="11"/>
                </a:cubicBezTo>
                <a:cubicBezTo>
                  <a:pt x="214" y="12"/>
                  <a:pt x="216" y="12"/>
                  <a:pt x="215" y="13"/>
                </a:cubicBezTo>
                <a:close/>
                <a:moveTo>
                  <a:pt x="220" y="12"/>
                </a:moveTo>
                <a:cubicBezTo>
                  <a:pt x="219" y="12"/>
                  <a:pt x="218" y="11"/>
                  <a:pt x="217" y="11"/>
                </a:cubicBezTo>
                <a:cubicBezTo>
                  <a:pt x="218" y="11"/>
                  <a:pt x="218" y="10"/>
                  <a:pt x="218" y="9"/>
                </a:cubicBezTo>
                <a:cubicBezTo>
                  <a:pt x="219" y="10"/>
                  <a:pt x="220" y="10"/>
                  <a:pt x="220" y="12"/>
                </a:cubicBezTo>
                <a:close/>
                <a:moveTo>
                  <a:pt x="227" y="9"/>
                </a:move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8" y="10"/>
                </a:cubicBezTo>
                <a:cubicBezTo>
                  <a:pt x="226" y="10"/>
                  <a:pt x="228" y="11"/>
                  <a:pt x="227" y="12"/>
                </a:cubicBezTo>
                <a:cubicBezTo>
                  <a:pt x="226" y="12"/>
                  <a:pt x="227" y="10"/>
                  <a:pt x="226" y="11"/>
                </a:cubicBezTo>
                <a:cubicBezTo>
                  <a:pt x="225" y="11"/>
                  <a:pt x="225" y="11"/>
                  <a:pt x="225" y="10"/>
                </a:cubicBezTo>
                <a:cubicBezTo>
                  <a:pt x="226" y="10"/>
                  <a:pt x="226" y="10"/>
                  <a:pt x="226" y="11"/>
                </a:cubicBezTo>
                <a:cubicBezTo>
                  <a:pt x="226" y="10"/>
                  <a:pt x="226" y="9"/>
                  <a:pt x="227" y="9"/>
                </a:cubicBezTo>
                <a:close/>
                <a:moveTo>
                  <a:pt x="224" y="9"/>
                </a:moveTo>
                <a:cubicBezTo>
                  <a:pt x="224" y="9"/>
                  <a:pt x="224" y="9"/>
                  <a:pt x="224" y="9"/>
                </a:cubicBezTo>
                <a:cubicBezTo>
                  <a:pt x="224" y="8"/>
                  <a:pt x="225" y="9"/>
                  <a:pt x="225" y="10"/>
                </a:cubicBezTo>
                <a:cubicBezTo>
                  <a:pt x="223" y="10"/>
                  <a:pt x="222" y="9"/>
                  <a:pt x="222" y="11"/>
                </a:cubicBezTo>
                <a:cubicBezTo>
                  <a:pt x="221" y="10"/>
                  <a:pt x="222" y="9"/>
                  <a:pt x="222" y="8"/>
                </a:cubicBezTo>
                <a:cubicBezTo>
                  <a:pt x="223" y="9"/>
                  <a:pt x="223" y="10"/>
                  <a:pt x="224" y="9"/>
                </a:cubicBezTo>
                <a:close/>
                <a:moveTo>
                  <a:pt x="217" y="9"/>
                </a:moveTo>
                <a:cubicBezTo>
                  <a:pt x="217" y="9"/>
                  <a:pt x="217" y="10"/>
                  <a:pt x="217" y="9"/>
                </a:cubicBezTo>
                <a:cubicBezTo>
                  <a:pt x="218" y="10"/>
                  <a:pt x="216" y="10"/>
                  <a:pt x="217" y="11"/>
                </a:cubicBezTo>
                <a:cubicBezTo>
                  <a:pt x="216" y="11"/>
                  <a:pt x="217" y="10"/>
                  <a:pt x="214" y="10"/>
                </a:cubicBezTo>
                <a:cubicBezTo>
                  <a:pt x="214" y="9"/>
                  <a:pt x="215" y="9"/>
                  <a:pt x="215" y="8"/>
                </a:cubicBezTo>
                <a:cubicBezTo>
                  <a:pt x="216" y="8"/>
                  <a:pt x="216" y="10"/>
                  <a:pt x="217" y="9"/>
                </a:cubicBezTo>
                <a:close/>
                <a:moveTo>
                  <a:pt x="221" y="8"/>
                </a:moveTo>
                <a:cubicBezTo>
                  <a:pt x="220" y="8"/>
                  <a:pt x="221" y="7"/>
                  <a:pt x="221" y="7"/>
                </a:cubicBezTo>
                <a:cubicBezTo>
                  <a:pt x="221" y="7"/>
                  <a:pt x="221" y="7"/>
                  <a:pt x="222" y="7"/>
                </a:cubicBezTo>
                <a:cubicBezTo>
                  <a:pt x="221" y="7"/>
                  <a:pt x="222" y="8"/>
                  <a:pt x="221" y="8"/>
                </a:cubicBezTo>
                <a:close/>
                <a:moveTo>
                  <a:pt x="247" y="7"/>
                </a:moveTo>
                <a:cubicBezTo>
                  <a:pt x="248" y="7"/>
                  <a:pt x="248" y="7"/>
                  <a:pt x="248" y="8"/>
                </a:cubicBezTo>
                <a:cubicBezTo>
                  <a:pt x="247" y="8"/>
                  <a:pt x="246" y="8"/>
                  <a:pt x="247" y="7"/>
                </a:cubicBezTo>
                <a:close/>
                <a:moveTo>
                  <a:pt x="253" y="9"/>
                </a:moveTo>
                <a:cubicBezTo>
                  <a:pt x="253" y="8"/>
                  <a:pt x="254" y="7"/>
                  <a:pt x="252" y="7"/>
                </a:cubicBezTo>
                <a:cubicBezTo>
                  <a:pt x="252" y="7"/>
                  <a:pt x="252" y="8"/>
                  <a:pt x="252" y="8"/>
                </a:cubicBezTo>
                <a:cubicBezTo>
                  <a:pt x="251" y="8"/>
                  <a:pt x="251" y="8"/>
                  <a:pt x="251" y="7"/>
                </a:cubicBezTo>
                <a:cubicBezTo>
                  <a:pt x="253" y="6"/>
                  <a:pt x="254" y="7"/>
                  <a:pt x="256" y="7"/>
                </a:cubicBezTo>
                <a:cubicBezTo>
                  <a:pt x="256" y="8"/>
                  <a:pt x="254" y="7"/>
                  <a:pt x="254" y="8"/>
                </a:cubicBezTo>
                <a:cubicBezTo>
                  <a:pt x="256" y="9"/>
                  <a:pt x="258" y="7"/>
                  <a:pt x="260" y="8"/>
                </a:cubicBezTo>
                <a:cubicBezTo>
                  <a:pt x="259" y="10"/>
                  <a:pt x="256" y="8"/>
                  <a:pt x="253" y="9"/>
                </a:cubicBezTo>
                <a:close/>
                <a:moveTo>
                  <a:pt x="268" y="9"/>
                </a:moveTo>
                <a:cubicBezTo>
                  <a:pt x="269" y="9"/>
                  <a:pt x="270" y="10"/>
                  <a:pt x="271" y="9"/>
                </a:cubicBezTo>
                <a:cubicBezTo>
                  <a:pt x="271" y="10"/>
                  <a:pt x="269" y="10"/>
                  <a:pt x="268" y="9"/>
                </a:cubicBezTo>
                <a:close/>
                <a:moveTo>
                  <a:pt x="255" y="10"/>
                </a:moveTo>
                <a:cubicBezTo>
                  <a:pt x="256" y="10"/>
                  <a:pt x="256" y="11"/>
                  <a:pt x="257" y="11"/>
                </a:cubicBezTo>
                <a:cubicBezTo>
                  <a:pt x="257" y="12"/>
                  <a:pt x="257" y="13"/>
                  <a:pt x="258" y="13"/>
                </a:cubicBezTo>
                <a:cubicBezTo>
                  <a:pt x="259" y="13"/>
                  <a:pt x="260" y="14"/>
                  <a:pt x="261" y="14"/>
                </a:cubicBezTo>
                <a:cubicBezTo>
                  <a:pt x="261" y="14"/>
                  <a:pt x="261" y="14"/>
                  <a:pt x="261" y="14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3" y="13"/>
                  <a:pt x="264" y="13"/>
                </a:cubicBezTo>
                <a:cubicBezTo>
                  <a:pt x="262" y="12"/>
                  <a:pt x="260" y="12"/>
                  <a:pt x="258" y="12"/>
                </a:cubicBezTo>
                <a:cubicBezTo>
                  <a:pt x="258" y="12"/>
                  <a:pt x="257" y="10"/>
                  <a:pt x="257" y="11"/>
                </a:cubicBezTo>
                <a:cubicBezTo>
                  <a:pt x="258" y="8"/>
                  <a:pt x="261" y="12"/>
                  <a:pt x="263" y="11"/>
                </a:cubicBezTo>
                <a:cubicBezTo>
                  <a:pt x="262" y="13"/>
                  <a:pt x="265" y="10"/>
                  <a:pt x="266" y="11"/>
                </a:cubicBezTo>
                <a:cubicBezTo>
                  <a:pt x="266" y="11"/>
                  <a:pt x="267" y="12"/>
                  <a:pt x="267" y="13"/>
                </a:cubicBezTo>
                <a:cubicBezTo>
                  <a:pt x="265" y="13"/>
                  <a:pt x="264" y="13"/>
                  <a:pt x="264" y="15"/>
                </a:cubicBezTo>
                <a:cubicBezTo>
                  <a:pt x="264" y="14"/>
                  <a:pt x="263" y="14"/>
                  <a:pt x="263" y="13"/>
                </a:cubicBezTo>
                <a:cubicBezTo>
                  <a:pt x="261" y="16"/>
                  <a:pt x="257" y="13"/>
                  <a:pt x="255" y="15"/>
                </a:cubicBezTo>
                <a:cubicBezTo>
                  <a:pt x="255" y="14"/>
                  <a:pt x="255" y="14"/>
                  <a:pt x="255" y="13"/>
                </a:cubicBezTo>
                <a:cubicBezTo>
                  <a:pt x="255" y="13"/>
                  <a:pt x="256" y="14"/>
                  <a:pt x="256" y="14"/>
                </a:cubicBezTo>
                <a:cubicBezTo>
                  <a:pt x="257" y="14"/>
                  <a:pt x="256" y="13"/>
                  <a:pt x="257" y="12"/>
                </a:cubicBezTo>
                <a:cubicBezTo>
                  <a:pt x="256" y="13"/>
                  <a:pt x="253" y="12"/>
                  <a:pt x="254" y="14"/>
                </a:cubicBezTo>
                <a:cubicBezTo>
                  <a:pt x="253" y="14"/>
                  <a:pt x="252" y="14"/>
                  <a:pt x="251" y="14"/>
                </a:cubicBezTo>
                <a:cubicBezTo>
                  <a:pt x="251" y="13"/>
                  <a:pt x="252" y="14"/>
                  <a:pt x="252" y="14"/>
                </a:cubicBezTo>
                <a:cubicBezTo>
                  <a:pt x="252" y="13"/>
                  <a:pt x="253" y="12"/>
                  <a:pt x="254" y="11"/>
                </a:cubicBezTo>
                <a:cubicBezTo>
                  <a:pt x="254" y="11"/>
                  <a:pt x="255" y="11"/>
                  <a:pt x="256" y="11"/>
                </a:cubicBezTo>
                <a:cubicBezTo>
                  <a:pt x="256" y="11"/>
                  <a:pt x="255" y="11"/>
                  <a:pt x="255" y="10"/>
                </a:cubicBezTo>
                <a:close/>
                <a:moveTo>
                  <a:pt x="250" y="14"/>
                </a:moveTo>
                <a:cubicBezTo>
                  <a:pt x="250" y="12"/>
                  <a:pt x="251" y="13"/>
                  <a:pt x="252" y="13"/>
                </a:cubicBezTo>
                <a:cubicBezTo>
                  <a:pt x="251" y="13"/>
                  <a:pt x="251" y="14"/>
                  <a:pt x="250" y="14"/>
                </a:cubicBezTo>
                <a:close/>
                <a:moveTo>
                  <a:pt x="246" y="11"/>
                </a:moveTo>
                <a:cubicBezTo>
                  <a:pt x="248" y="10"/>
                  <a:pt x="251" y="10"/>
                  <a:pt x="252" y="12"/>
                </a:cubicBezTo>
                <a:cubicBezTo>
                  <a:pt x="252" y="11"/>
                  <a:pt x="249" y="12"/>
                  <a:pt x="249" y="12"/>
                </a:cubicBezTo>
                <a:cubicBezTo>
                  <a:pt x="249" y="11"/>
                  <a:pt x="247" y="12"/>
                  <a:pt x="246" y="11"/>
                </a:cubicBezTo>
                <a:close/>
                <a:moveTo>
                  <a:pt x="240" y="13"/>
                </a:moveTo>
                <a:cubicBezTo>
                  <a:pt x="241" y="14"/>
                  <a:pt x="242" y="13"/>
                  <a:pt x="243" y="12"/>
                </a:cubicBezTo>
                <a:cubicBezTo>
                  <a:pt x="243" y="13"/>
                  <a:pt x="245" y="13"/>
                  <a:pt x="244" y="14"/>
                </a:cubicBezTo>
                <a:cubicBezTo>
                  <a:pt x="245" y="13"/>
                  <a:pt x="245" y="13"/>
                  <a:pt x="246" y="13"/>
                </a:cubicBezTo>
                <a:cubicBezTo>
                  <a:pt x="244" y="14"/>
                  <a:pt x="241" y="14"/>
                  <a:pt x="240" y="13"/>
                </a:cubicBezTo>
                <a:close/>
                <a:moveTo>
                  <a:pt x="249" y="15"/>
                </a:moveTo>
                <a:cubicBezTo>
                  <a:pt x="248" y="15"/>
                  <a:pt x="250" y="14"/>
                  <a:pt x="249" y="13"/>
                </a:cubicBezTo>
                <a:cubicBezTo>
                  <a:pt x="249" y="13"/>
                  <a:pt x="249" y="14"/>
                  <a:pt x="250" y="14"/>
                </a:cubicBezTo>
                <a:cubicBezTo>
                  <a:pt x="249" y="14"/>
                  <a:pt x="249" y="15"/>
                  <a:pt x="249" y="15"/>
                </a:cubicBezTo>
                <a:close/>
                <a:moveTo>
                  <a:pt x="292" y="15"/>
                </a:moveTo>
                <a:cubicBezTo>
                  <a:pt x="291" y="16"/>
                  <a:pt x="290" y="15"/>
                  <a:pt x="290" y="14"/>
                </a:cubicBezTo>
                <a:cubicBezTo>
                  <a:pt x="291" y="14"/>
                  <a:pt x="291" y="14"/>
                  <a:pt x="292" y="14"/>
                </a:cubicBezTo>
                <a:cubicBezTo>
                  <a:pt x="292" y="14"/>
                  <a:pt x="293" y="14"/>
                  <a:pt x="293" y="14"/>
                </a:cubicBezTo>
                <a:cubicBezTo>
                  <a:pt x="293" y="15"/>
                  <a:pt x="293" y="15"/>
                  <a:pt x="293" y="16"/>
                </a:cubicBezTo>
                <a:cubicBezTo>
                  <a:pt x="294" y="16"/>
                  <a:pt x="293" y="15"/>
                  <a:pt x="294" y="14"/>
                </a:cubicBezTo>
                <a:cubicBezTo>
                  <a:pt x="295" y="15"/>
                  <a:pt x="295" y="16"/>
                  <a:pt x="297" y="16"/>
                </a:cubicBezTo>
                <a:cubicBezTo>
                  <a:pt x="297" y="16"/>
                  <a:pt x="297" y="16"/>
                  <a:pt x="297" y="16"/>
                </a:cubicBezTo>
                <a:cubicBezTo>
                  <a:pt x="296" y="16"/>
                  <a:pt x="292" y="16"/>
                  <a:pt x="292" y="14"/>
                </a:cubicBezTo>
                <a:cubicBezTo>
                  <a:pt x="291" y="14"/>
                  <a:pt x="291" y="15"/>
                  <a:pt x="292" y="15"/>
                </a:cubicBezTo>
                <a:close/>
                <a:moveTo>
                  <a:pt x="279" y="18"/>
                </a:moveTo>
                <a:cubicBezTo>
                  <a:pt x="279" y="17"/>
                  <a:pt x="278" y="19"/>
                  <a:pt x="278" y="17"/>
                </a:cubicBezTo>
                <a:cubicBezTo>
                  <a:pt x="277" y="17"/>
                  <a:pt x="277" y="18"/>
                  <a:pt x="276" y="18"/>
                </a:cubicBezTo>
                <a:cubicBezTo>
                  <a:pt x="276" y="17"/>
                  <a:pt x="277" y="18"/>
                  <a:pt x="277" y="17"/>
                </a:cubicBezTo>
                <a:cubicBezTo>
                  <a:pt x="276" y="17"/>
                  <a:pt x="276" y="17"/>
                  <a:pt x="275" y="17"/>
                </a:cubicBezTo>
                <a:cubicBezTo>
                  <a:pt x="276" y="16"/>
                  <a:pt x="279" y="16"/>
                  <a:pt x="279" y="17"/>
                </a:cubicBezTo>
                <a:cubicBezTo>
                  <a:pt x="281" y="17"/>
                  <a:pt x="281" y="16"/>
                  <a:pt x="283" y="16"/>
                </a:cubicBezTo>
                <a:cubicBezTo>
                  <a:pt x="283" y="16"/>
                  <a:pt x="283" y="16"/>
                  <a:pt x="283" y="16"/>
                </a:cubicBezTo>
                <a:cubicBezTo>
                  <a:pt x="283" y="17"/>
                  <a:pt x="282" y="18"/>
                  <a:pt x="283" y="18"/>
                </a:cubicBezTo>
                <a:cubicBezTo>
                  <a:pt x="282" y="19"/>
                  <a:pt x="280" y="17"/>
                  <a:pt x="279" y="18"/>
                </a:cubicBezTo>
                <a:close/>
                <a:moveTo>
                  <a:pt x="286" y="18"/>
                </a:moveTo>
                <a:cubicBezTo>
                  <a:pt x="286" y="18"/>
                  <a:pt x="286" y="19"/>
                  <a:pt x="286" y="19"/>
                </a:cubicBezTo>
                <a:cubicBezTo>
                  <a:pt x="286" y="19"/>
                  <a:pt x="286" y="20"/>
                  <a:pt x="286" y="20"/>
                </a:cubicBezTo>
                <a:cubicBezTo>
                  <a:pt x="286" y="20"/>
                  <a:pt x="284" y="20"/>
                  <a:pt x="283" y="19"/>
                </a:cubicBezTo>
                <a:cubicBezTo>
                  <a:pt x="284" y="19"/>
                  <a:pt x="284" y="19"/>
                  <a:pt x="284" y="19"/>
                </a:cubicBezTo>
                <a:cubicBezTo>
                  <a:pt x="285" y="20"/>
                  <a:pt x="285" y="18"/>
                  <a:pt x="286" y="18"/>
                </a:cubicBezTo>
                <a:close/>
                <a:moveTo>
                  <a:pt x="290" y="20"/>
                </a:moveTo>
                <a:cubicBezTo>
                  <a:pt x="289" y="21"/>
                  <a:pt x="288" y="20"/>
                  <a:pt x="287" y="20"/>
                </a:cubicBezTo>
                <a:cubicBezTo>
                  <a:pt x="287" y="19"/>
                  <a:pt x="289" y="19"/>
                  <a:pt x="290" y="19"/>
                </a:cubicBezTo>
                <a:cubicBezTo>
                  <a:pt x="290" y="19"/>
                  <a:pt x="290" y="19"/>
                  <a:pt x="289" y="19"/>
                </a:cubicBezTo>
                <a:cubicBezTo>
                  <a:pt x="289" y="19"/>
                  <a:pt x="289" y="20"/>
                  <a:pt x="290" y="20"/>
                </a:cubicBezTo>
                <a:close/>
                <a:moveTo>
                  <a:pt x="282" y="21"/>
                </a:moveTo>
                <a:cubicBezTo>
                  <a:pt x="281" y="20"/>
                  <a:pt x="282" y="20"/>
                  <a:pt x="281" y="19"/>
                </a:cubicBezTo>
                <a:cubicBezTo>
                  <a:pt x="282" y="19"/>
                  <a:pt x="282" y="20"/>
                  <a:pt x="282" y="21"/>
                </a:cubicBezTo>
                <a:close/>
                <a:moveTo>
                  <a:pt x="290" y="19"/>
                </a:moveTo>
                <a:cubicBezTo>
                  <a:pt x="290" y="19"/>
                  <a:pt x="291" y="19"/>
                  <a:pt x="291" y="19"/>
                </a:cubicBezTo>
                <a:cubicBezTo>
                  <a:pt x="291" y="21"/>
                  <a:pt x="292" y="20"/>
                  <a:pt x="293" y="20"/>
                </a:cubicBezTo>
                <a:cubicBezTo>
                  <a:pt x="293" y="21"/>
                  <a:pt x="291" y="20"/>
                  <a:pt x="291" y="21"/>
                </a:cubicBezTo>
                <a:cubicBezTo>
                  <a:pt x="290" y="20"/>
                  <a:pt x="291" y="20"/>
                  <a:pt x="290" y="19"/>
                </a:cubicBezTo>
                <a:close/>
                <a:moveTo>
                  <a:pt x="294" y="19"/>
                </a:moveTo>
                <a:cubicBezTo>
                  <a:pt x="292" y="19"/>
                  <a:pt x="291" y="18"/>
                  <a:pt x="289" y="18"/>
                </a:cubicBezTo>
                <a:cubicBezTo>
                  <a:pt x="289" y="16"/>
                  <a:pt x="291" y="19"/>
                  <a:pt x="291" y="17"/>
                </a:cubicBezTo>
                <a:cubicBezTo>
                  <a:pt x="293" y="18"/>
                  <a:pt x="295" y="17"/>
                  <a:pt x="296" y="19"/>
                </a:cubicBezTo>
                <a:cubicBezTo>
                  <a:pt x="296" y="19"/>
                  <a:pt x="295" y="19"/>
                  <a:pt x="295" y="20"/>
                </a:cubicBezTo>
                <a:cubicBezTo>
                  <a:pt x="296" y="20"/>
                  <a:pt x="296" y="20"/>
                  <a:pt x="297" y="20"/>
                </a:cubicBezTo>
                <a:cubicBezTo>
                  <a:pt x="297" y="22"/>
                  <a:pt x="296" y="20"/>
                  <a:pt x="295" y="21"/>
                </a:cubicBezTo>
                <a:cubicBezTo>
                  <a:pt x="295" y="21"/>
                  <a:pt x="292" y="19"/>
                  <a:pt x="294" y="19"/>
                </a:cubicBezTo>
                <a:close/>
                <a:moveTo>
                  <a:pt x="301" y="23"/>
                </a:moveTo>
                <a:cubicBezTo>
                  <a:pt x="299" y="24"/>
                  <a:pt x="299" y="22"/>
                  <a:pt x="297" y="23"/>
                </a:cubicBezTo>
                <a:cubicBezTo>
                  <a:pt x="297" y="22"/>
                  <a:pt x="298" y="22"/>
                  <a:pt x="298" y="20"/>
                </a:cubicBezTo>
                <a:cubicBezTo>
                  <a:pt x="299" y="21"/>
                  <a:pt x="299" y="23"/>
                  <a:pt x="301" y="23"/>
                </a:cubicBezTo>
                <a:close/>
                <a:moveTo>
                  <a:pt x="306" y="24"/>
                </a:moveTo>
                <a:cubicBezTo>
                  <a:pt x="307" y="23"/>
                  <a:pt x="306" y="22"/>
                  <a:pt x="307" y="22"/>
                </a:cubicBezTo>
                <a:cubicBezTo>
                  <a:pt x="307" y="23"/>
                  <a:pt x="307" y="23"/>
                  <a:pt x="308" y="24"/>
                </a:cubicBezTo>
                <a:cubicBezTo>
                  <a:pt x="307" y="24"/>
                  <a:pt x="307" y="24"/>
                  <a:pt x="306" y="24"/>
                </a:cubicBezTo>
                <a:close/>
                <a:moveTo>
                  <a:pt x="307" y="25"/>
                </a:moveTo>
                <a:cubicBezTo>
                  <a:pt x="307" y="25"/>
                  <a:pt x="308" y="24"/>
                  <a:pt x="309" y="24"/>
                </a:cubicBez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3"/>
                  <a:pt x="309" y="24"/>
                </a:cubicBezTo>
                <a:cubicBezTo>
                  <a:pt x="311" y="23"/>
                  <a:pt x="312" y="24"/>
                  <a:pt x="313" y="24"/>
                </a:cubicBezTo>
                <a:cubicBezTo>
                  <a:pt x="313" y="25"/>
                  <a:pt x="313" y="24"/>
                  <a:pt x="312" y="24"/>
                </a:cubicBezTo>
                <a:cubicBezTo>
                  <a:pt x="311" y="26"/>
                  <a:pt x="313" y="26"/>
                  <a:pt x="313" y="28"/>
                </a:cubicBezTo>
                <a:cubicBezTo>
                  <a:pt x="313" y="27"/>
                  <a:pt x="314" y="27"/>
                  <a:pt x="314" y="27"/>
                </a:cubicBezTo>
                <a:cubicBezTo>
                  <a:pt x="314" y="26"/>
                  <a:pt x="313" y="26"/>
                  <a:pt x="313" y="26"/>
                </a:cubicBezTo>
                <a:cubicBezTo>
                  <a:pt x="313" y="25"/>
                  <a:pt x="315" y="26"/>
                  <a:pt x="315" y="25"/>
                </a:cubicBezTo>
                <a:cubicBezTo>
                  <a:pt x="313" y="25"/>
                  <a:pt x="314" y="23"/>
                  <a:pt x="314" y="22"/>
                </a:cubicBezTo>
                <a:cubicBezTo>
                  <a:pt x="314" y="23"/>
                  <a:pt x="316" y="25"/>
                  <a:pt x="314" y="26"/>
                </a:cubicBezTo>
                <a:cubicBezTo>
                  <a:pt x="315" y="27"/>
                  <a:pt x="315" y="27"/>
                  <a:pt x="315" y="28"/>
                </a:cubicBezTo>
                <a:cubicBezTo>
                  <a:pt x="314" y="29"/>
                  <a:pt x="313" y="27"/>
                  <a:pt x="313" y="29"/>
                </a:cubicBezTo>
                <a:cubicBezTo>
                  <a:pt x="312" y="29"/>
                  <a:pt x="313" y="28"/>
                  <a:pt x="311" y="28"/>
                </a:cubicBezTo>
                <a:cubicBezTo>
                  <a:pt x="311" y="28"/>
                  <a:pt x="310" y="29"/>
                  <a:pt x="309" y="28"/>
                </a:cubicBezTo>
                <a:cubicBezTo>
                  <a:pt x="309" y="28"/>
                  <a:pt x="309" y="29"/>
                  <a:pt x="309" y="30"/>
                </a:cubicBezTo>
                <a:cubicBezTo>
                  <a:pt x="310" y="29"/>
                  <a:pt x="311" y="29"/>
                  <a:pt x="311" y="31"/>
                </a:cubicBezTo>
                <a:cubicBezTo>
                  <a:pt x="310" y="31"/>
                  <a:pt x="310" y="30"/>
                  <a:pt x="311" y="30"/>
                </a:cubicBezTo>
                <a:cubicBezTo>
                  <a:pt x="310" y="30"/>
                  <a:pt x="309" y="30"/>
                  <a:pt x="310" y="31"/>
                </a:cubicBezTo>
                <a:cubicBezTo>
                  <a:pt x="309" y="31"/>
                  <a:pt x="308" y="30"/>
                  <a:pt x="307" y="30"/>
                </a:cubicBezTo>
                <a:cubicBezTo>
                  <a:pt x="306" y="29"/>
                  <a:pt x="307" y="27"/>
                  <a:pt x="307" y="25"/>
                </a:cubicBezTo>
                <a:close/>
                <a:moveTo>
                  <a:pt x="302" y="31"/>
                </a:moveTo>
                <a:cubicBezTo>
                  <a:pt x="302" y="31"/>
                  <a:pt x="301" y="30"/>
                  <a:pt x="301" y="30"/>
                </a:cubicBezTo>
                <a:cubicBezTo>
                  <a:pt x="301" y="30"/>
                  <a:pt x="302" y="29"/>
                  <a:pt x="303" y="29"/>
                </a:cubicBezTo>
                <a:cubicBezTo>
                  <a:pt x="303" y="30"/>
                  <a:pt x="302" y="30"/>
                  <a:pt x="302" y="31"/>
                </a:cubicBezTo>
                <a:close/>
                <a:moveTo>
                  <a:pt x="116" y="31"/>
                </a:moveTo>
                <a:cubicBezTo>
                  <a:pt x="116" y="31"/>
                  <a:pt x="115" y="30"/>
                  <a:pt x="115" y="30"/>
                </a:cubicBezTo>
                <a:cubicBezTo>
                  <a:pt x="116" y="30"/>
                  <a:pt x="116" y="30"/>
                  <a:pt x="117" y="31"/>
                </a:cubicBezTo>
                <a:cubicBezTo>
                  <a:pt x="116" y="31"/>
                  <a:pt x="116" y="31"/>
                  <a:pt x="116" y="31"/>
                </a:cubicBezTo>
                <a:cubicBezTo>
                  <a:pt x="116" y="31"/>
                  <a:pt x="116" y="31"/>
                  <a:pt x="116" y="31"/>
                </a:cubicBezTo>
                <a:close/>
                <a:moveTo>
                  <a:pt x="299" y="31"/>
                </a:moveTo>
                <a:cubicBezTo>
                  <a:pt x="299" y="30"/>
                  <a:pt x="299" y="30"/>
                  <a:pt x="299" y="30"/>
                </a:cubicBezTo>
                <a:cubicBezTo>
                  <a:pt x="298" y="29"/>
                  <a:pt x="298" y="31"/>
                  <a:pt x="297" y="30"/>
                </a:cubicBezTo>
                <a:cubicBezTo>
                  <a:pt x="297" y="28"/>
                  <a:pt x="299" y="29"/>
                  <a:pt x="300" y="29"/>
                </a:cubicBezTo>
                <a:cubicBezTo>
                  <a:pt x="299" y="30"/>
                  <a:pt x="302" y="31"/>
                  <a:pt x="300" y="32"/>
                </a:cubicBezTo>
                <a:cubicBezTo>
                  <a:pt x="300" y="31"/>
                  <a:pt x="300" y="31"/>
                  <a:pt x="299" y="31"/>
                </a:cubicBezTo>
                <a:close/>
                <a:moveTo>
                  <a:pt x="117" y="32"/>
                </a:moveTo>
                <a:cubicBezTo>
                  <a:pt x="117" y="31"/>
                  <a:pt x="118" y="32"/>
                  <a:pt x="119" y="31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18" y="31"/>
                  <a:pt x="117" y="33"/>
                  <a:pt x="117" y="32"/>
                </a:cubicBezTo>
                <a:close/>
                <a:moveTo>
                  <a:pt x="113" y="33"/>
                </a:moveTo>
                <a:cubicBezTo>
                  <a:pt x="113" y="33"/>
                  <a:pt x="114" y="33"/>
                  <a:pt x="114" y="33"/>
                </a:cubicBezTo>
                <a:cubicBezTo>
                  <a:pt x="114" y="32"/>
                  <a:pt x="113" y="32"/>
                  <a:pt x="113" y="32"/>
                </a:cubicBezTo>
                <a:cubicBezTo>
                  <a:pt x="114" y="32"/>
                  <a:pt x="115" y="31"/>
                  <a:pt x="116" y="32"/>
                </a:cubicBezTo>
                <a:cubicBezTo>
                  <a:pt x="116" y="33"/>
                  <a:pt x="114" y="34"/>
                  <a:pt x="113" y="33"/>
                </a:cubicBezTo>
                <a:close/>
                <a:moveTo>
                  <a:pt x="126" y="35"/>
                </a:moveTo>
                <a:cubicBezTo>
                  <a:pt x="124" y="34"/>
                  <a:pt x="122" y="34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2"/>
                  <a:pt x="125" y="33"/>
                  <a:pt x="128" y="32"/>
                </a:cubicBezTo>
                <a:cubicBezTo>
                  <a:pt x="127" y="32"/>
                  <a:pt x="127" y="33"/>
                  <a:pt x="127" y="33"/>
                </a:cubicBezTo>
                <a:cubicBezTo>
                  <a:pt x="127" y="34"/>
                  <a:pt x="128" y="34"/>
                  <a:pt x="128" y="34"/>
                </a:cubicBezTo>
                <a:cubicBezTo>
                  <a:pt x="129" y="34"/>
                  <a:pt x="129" y="33"/>
                  <a:pt x="129" y="33"/>
                </a:cubicBezTo>
                <a:cubicBezTo>
                  <a:pt x="129" y="33"/>
                  <a:pt x="128" y="33"/>
                  <a:pt x="128" y="32"/>
                </a:cubicBezTo>
                <a:cubicBezTo>
                  <a:pt x="129" y="31"/>
                  <a:pt x="129" y="32"/>
                  <a:pt x="131" y="32"/>
                </a:cubicBezTo>
                <a:cubicBezTo>
                  <a:pt x="131" y="32"/>
                  <a:pt x="131" y="33"/>
                  <a:pt x="131" y="33"/>
                </a:cubicBezTo>
                <a:cubicBezTo>
                  <a:pt x="131" y="34"/>
                  <a:pt x="129" y="34"/>
                  <a:pt x="130" y="35"/>
                </a:cubicBezTo>
                <a:cubicBezTo>
                  <a:pt x="128" y="35"/>
                  <a:pt x="128" y="36"/>
                  <a:pt x="127" y="36"/>
                </a:cubicBezTo>
                <a:cubicBezTo>
                  <a:pt x="127" y="35"/>
                  <a:pt x="127" y="35"/>
                  <a:pt x="127" y="34"/>
                </a:cubicBezTo>
                <a:cubicBezTo>
                  <a:pt x="126" y="34"/>
                  <a:pt x="126" y="33"/>
                  <a:pt x="126" y="33"/>
                </a:cubicBezTo>
                <a:cubicBezTo>
                  <a:pt x="125" y="34"/>
                  <a:pt x="126" y="34"/>
                  <a:pt x="126" y="35"/>
                </a:cubicBezTo>
                <a:close/>
                <a:moveTo>
                  <a:pt x="328" y="35"/>
                </a:moveTo>
                <a:cubicBezTo>
                  <a:pt x="327" y="34"/>
                  <a:pt x="329" y="33"/>
                  <a:pt x="330" y="33"/>
                </a:cubicBezTo>
                <a:cubicBezTo>
                  <a:pt x="330" y="34"/>
                  <a:pt x="331" y="33"/>
                  <a:pt x="331" y="34"/>
                </a:cubicBezTo>
                <a:cubicBezTo>
                  <a:pt x="330" y="34"/>
                  <a:pt x="329" y="34"/>
                  <a:pt x="328" y="35"/>
                </a:cubicBezTo>
                <a:close/>
                <a:moveTo>
                  <a:pt x="326" y="35"/>
                </a:moveTo>
                <a:cubicBezTo>
                  <a:pt x="326" y="33"/>
                  <a:pt x="326" y="33"/>
                  <a:pt x="327" y="33"/>
                </a:cubicBezTo>
                <a:cubicBezTo>
                  <a:pt x="327" y="34"/>
                  <a:pt x="327" y="35"/>
                  <a:pt x="326" y="35"/>
                </a:cubicBezTo>
                <a:close/>
                <a:moveTo>
                  <a:pt x="120" y="36"/>
                </a:moveTo>
                <a:cubicBezTo>
                  <a:pt x="120" y="36"/>
                  <a:pt x="120" y="35"/>
                  <a:pt x="121" y="35"/>
                </a:cubicBezTo>
                <a:cubicBezTo>
                  <a:pt x="121" y="36"/>
                  <a:pt x="121" y="37"/>
                  <a:pt x="120" y="36"/>
                </a:cubicBezTo>
                <a:close/>
                <a:moveTo>
                  <a:pt x="331" y="36"/>
                </a:moveTo>
                <a:cubicBezTo>
                  <a:pt x="331" y="35"/>
                  <a:pt x="331" y="35"/>
                  <a:pt x="331" y="35"/>
                </a:cubicBezTo>
                <a:cubicBezTo>
                  <a:pt x="333" y="36"/>
                  <a:pt x="334" y="35"/>
                  <a:pt x="335" y="36"/>
                </a:cubicBezTo>
                <a:cubicBezTo>
                  <a:pt x="335" y="36"/>
                  <a:pt x="336" y="36"/>
                  <a:pt x="336" y="36"/>
                </a:cubicBezTo>
                <a:cubicBezTo>
                  <a:pt x="336" y="35"/>
                  <a:pt x="335" y="35"/>
                  <a:pt x="335" y="34"/>
                </a:cubicBezTo>
                <a:cubicBezTo>
                  <a:pt x="336" y="35"/>
                  <a:pt x="336" y="34"/>
                  <a:pt x="336" y="33"/>
                </a:cubicBezTo>
                <a:cubicBezTo>
                  <a:pt x="337" y="32"/>
                  <a:pt x="337" y="35"/>
                  <a:pt x="336" y="35"/>
                </a:cubicBezTo>
                <a:cubicBezTo>
                  <a:pt x="336" y="35"/>
                  <a:pt x="337" y="35"/>
                  <a:pt x="337" y="36"/>
                </a:cubicBezTo>
                <a:cubicBezTo>
                  <a:pt x="335" y="37"/>
                  <a:pt x="333" y="36"/>
                  <a:pt x="331" y="36"/>
                </a:cubicBezTo>
                <a:close/>
                <a:moveTo>
                  <a:pt x="349" y="39"/>
                </a:moveTo>
                <a:cubicBezTo>
                  <a:pt x="350" y="37"/>
                  <a:pt x="351" y="39"/>
                  <a:pt x="350" y="37"/>
                </a:cubicBezTo>
                <a:cubicBezTo>
                  <a:pt x="351" y="37"/>
                  <a:pt x="352" y="37"/>
                  <a:pt x="352" y="37"/>
                </a:cubicBezTo>
                <a:cubicBezTo>
                  <a:pt x="352" y="38"/>
                  <a:pt x="352" y="38"/>
                  <a:pt x="352" y="39"/>
                </a:cubicBezTo>
                <a:cubicBezTo>
                  <a:pt x="351" y="39"/>
                  <a:pt x="350" y="39"/>
                  <a:pt x="349" y="39"/>
                </a:cubicBezTo>
                <a:close/>
                <a:moveTo>
                  <a:pt x="359" y="41"/>
                </a:moveTo>
                <a:cubicBezTo>
                  <a:pt x="357" y="40"/>
                  <a:pt x="359" y="39"/>
                  <a:pt x="358" y="39"/>
                </a:cubicBezTo>
                <a:cubicBezTo>
                  <a:pt x="357" y="40"/>
                  <a:pt x="355" y="38"/>
                  <a:pt x="355" y="37"/>
                </a:cubicBezTo>
                <a:cubicBezTo>
                  <a:pt x="357" y="37"/>
                  <a:pt x="357" y="38"/>
                  <a:pt x="357" y="39"/>
                </a:cubicBezTo>
                <a:cubicBezTo>
                  <a:pt x="358" y="39"/>
                  <a:pt x="358" y="37"/>
                  <a:pt x="359" y="38"/>
                </a:cubicBezTo>
                <a:cubicBezTo>
                  <a:pt x="360" y="38"/>
                  <a:pt x="359" y="39"/>
                  <a:pt x="360" y="39"/>
                </a:cubicBezTo>
                <a:cubicBezTo>
                  <a:pt x="360" y="40"/>
                  <a:pt x="361" y="40"/>
                  <a:pt x="361" y="41"/>
                </a:cubicBezTo>
                <a:cubicBezTo>
                  <a:pt x="360" y="41"/>
                  <a:pt x="359" y="40"/>
                  <a:pt x="359" y="41"/>
                </a:cubicBezTo>
                <a:close/>
                <a:moveTo>
                  <a:pt x="362" y="42"/>
                </a:moveTo>
                <a:cubicBezTo>
                  <a:pt x="361" y="41"/>
                  <a:pt x="361" y="40"/>
                  <a:pt x="361" y="39"/>
                </a:cubicBezTo>
                <a:cubicBezTo>
                  <a:pt x="362" y="39"/>
                  <a:pt x="362" y="40"/>
                  <a:pt x="362" y="40"/>
                </a:cubicBezTo>
                <a:cubicBezTo>
                  <a:pt x="363" y="40"/>
                  <a:pt x="363" y="39"/>
                  <a:pt x="363" y="39"/>
                </a:cubicBezTo>
                <a:cubicBezTo>
                  <a:pt x="363" y="39"/>
                  <a:pt x="364" y="39"/>
                  <a:pt x="364" y="39"/>
                </a:cubicBezTo>
                <a:cubicBezTo>
                  <a:pt x="364" y="39"/>
                  <a:pt x="363" y="40"/>
                  <a:pt x="363" y="41"/>
                </a:cubicBezTo>
                <a:cubicBezTo>
                  <a:pt x="364" y="41"/>
                  <a:pt x="365" y="40"/>
                  <a:pt x="366" y="41"/>
                </a:cubicBezTo>
                <a:cubicBezTo>
                  <a:pt x="365" y="43"/>
                  <a:pt x="363" y="41"/>
                  <a:pt x="362" y="42"/>
                </a:cubicBezTo>
                <a:close/>
                <a:moveTo>
                  <a:pt x="368" y="43"/>
                </a:moveTo>
                <a:cubicBezTo>
                  <a:pt x="368" y="42"/>
                  <a:pt x="367" y="40"/>
                  <a:pt x="365" y="40"/>
                </a:cubicBezTo>
                <a:cubicBezTo>
                  <a:pt x="367" y="40"/>
                  <a:pt x="368" y="41"/>
                  <a:pt x="370" y="40"/>
                </a:cubicBezTo>
                <a:cubicBezTo>
                  <a:pt x="368" y="41"/>
                  <a:pt x="371" y="41"/>
                  <a:pt x="370" y="42"/>
                </a:cubicBezTo>
                <a:cubicBezTo>
                  <a:pt x="370" y="42"/>
                  <a:pt x="369" y="42"/>
                  <a:pt x="369" y="42"/>
                </a:cubicBezTo>
                <a:cubicBezTo>
                  <a:pt x="369" y="43"/>
                  <a:pt x="369" y="42"/>
                  <a:pt x="369" y="43"/>
                </a:cubicBezTo>
                <a:cubicBezTo>
                  <a:pt x="368" y="43"/>
                  <a:pt x="368" y="43"/>
                  <a:pt x="368" y="43"/>
                </a:cubicBezTo>
                <a:close/>
                <a:moveTo>
                  <a:pt x="376" y="43"/>
                </a:moveTo>
                <a:cubicBezTo>
                  <a:pt x="377" y="43"/>
                  <a:pt x="377" y="43"/>
                  <a:pt x="378" y="42"/>
                </a:cubicBezTo>
                <a:cubicBezTo>
                  <a:pt x="378" y="42"/>
                  <a:pt x="379" y="43"/>
                  <a:pt x="379" y="43"/>
                </a:cubicBezTo>
                <a:cubicBezTo>
                  <a:pt x="379" y="43"/>
                  <a:pt x="379" y="43"/>
                  <a:pt x="379" y="42"/>
                </a:cubicBezTo>
                <a:cubicBezTo>
                  <a:pt x="381" y="41"/>
                  <a:pt x="380" y="44"/>
                  <a:pt x="381" y="44"/>
                </a:cubicBezTo>
                <a:cubicBezTo>
                  <a:pt x="380" y="44"/>
                  <a:pt x="377" y="44"/>
                  <a:pt x="376" y="43"/>
                </a:cubicBezTo>
                <a:close/>
                <a:moveTo>
                  <a:pt x="382" y="45"/>
                </a:moveTo>
                <a:cubicBezTo>
                  <a:pt x="382" y="44"/>
                  <a:pt x="382" y="44"/>
                  <a:pt x="382" y="43"/>
                </a:cubicBezTo>
                <a:cubicBezTo>
                  <a:pt x="382" y="43"/>
                  <a:pt x="384" y="44"/>
                  <a:pt x="383" y="42"/>
                </a:cubicBezTo>
                <a:cubicBezTo>
                  <a:pt x="385" y="42"/>
                  <a:pt x="384" y="44"/>
                  <a:pt x="385" y="44"/>
                </a:cubicBezTo>
                <a:cubicBezTo>
                  <a:pt x="385" y="44"/>
                  <a:pt x="384" y="45"/>
                  <a:pt x="384" y="46"/>
                </a:cubicBezTo>
                <a:cubicBezTo>
                  <a:pt x="383" y="46"/>
                  <a:pt x="383" y="44"/>
                  <a:pt x="382" y="45"/>
                </a:cubicBezTo>
                <a:close/>
                <a:moveTo>
                  <a:pt x="59" y="46"/>
                </a:moveTo>
                <a:cubicBezTo>
                  <a:pt x="60" y="46"/>
                  <a:pt x="60" y="47"/>
                  <a:pt x="61" y="46"/>
                </a:cubicBezTo>
                <a:cubicBezTo>
                  <a:pt x="61" y="47"/>
                  <a:pt x="61" y="47"/>
                  <a:pt x="61" y="47"/>
                </a:cubicBezTo>
                <a:cubicBezTo>
                  <a:pt x="60" y="47"/>
                  <a:pt x="59" y="47"/>
                  <a:pt x="59" y="46"/>
                </a:cubicBezTo>
                <a:close/>
                <a:moveTo>
                  <a:pt x="390" y="48"/>
                </a:moveTo>
                <a:cubicBezTo>
                  <a:pt x="390" y="48"/>
                  <a:pt x="390" y="47"/>
                  <a:pt x="390" y="47"/>
                </a:cubicBezTo>
                <a:cubicBezTo>
                  <a:pt x="388" y="47"/>
                  <a:pt x="389" y="46"/>
                  <a:pt x="388" y="45"/>
                </a:cubicBezTo>
                <a:cubicBezTo>
                  <a:pt x="388" y="46"/>
                  <a:pt x="388" y="46"/>
                  <a:pt x="388" y="47"/>
                </a:cubicBezTo>
                <a:cubicBezTo>
                  <a:pt x="387" y="47"/>
                  <a:pt x="387" y="46"/>
                  <a:pt x="386" y="46"/>
                </a:cubicBezTo>
                <a:cubicBezTo>
                  <a:pt x="387" y="44"/>
                  <a:pt x="385" y="45"/>
                  <a:pt x="387" y="43"/>
                </a:cubicBezTo>
                <a:cubicBezTo>
                  <a:pt x="387" y="44"/>
                  <a:pt x="387" y="44"/>
                  <a:pt x="388" y="44"/>
                </a:cubicBezTo>
                <a:cubicBezTo>
                  <a:pt x="388" y="44"/>
                  <a:pt x="388" y="44"/>
                  <a:pt x="388" y="45"/>
                </a:cubicBezTo>
                <a:cubicBezTo>
                  <a:pt x="391" y="44"/>
                  <a:pt x="391" y="47"/>
                  <a:pt x="394" y="47"/>
                </a:cubicBezTo>
                <a:cubicBezTo>
                  <a:pt x="394" y="47"/>
                  <a:pt x="394" y="47"/>
                  <a:pt x="394" y="48"/>
                </a:cubicBezTo>
                <a:cubicBezTo>
                  <a:pt x="392" y="47"/>
                  <a:pt x="391" y="48"/>
                  <a:pt x="390" y="48"/>
                </a:cubicBezTo>
                <a:close/>
                <a:moveTo>
                  <a:pt x="468" y="47"/>
                </a:moveTo>
                <a:cubicBezTo>
                  <a:pt x="467" y="47"/>
                  <a:pt x="468" y="48"/>
                  <a:pt x="467" y="48"/>
                </a:cubicBezTo>
                <a:cubicBezTo>
                  <a:pt x="467" y="47"/>
                  <a:pt x="467" y="47"/>
                  <a:pt x="467" y="46"/>
                </a:cubicBezTo>
                <a:cubicBezTo>
                  <a:pt x="468" y="47"/>
                  <a:pt x="469" y="47"/>
                  <a:pt x="470" y="49"/>
                </a:cubicBezTo>
                <a:cubicBezTo>
                  <a:pt x="470" y="48"/>
                  <a:pt x="469" y="48"/>
                  <a:pt x="468" y="48"/>
                </a:cubicBezTo>
                <a:cubicBezTo>
                  <a:pt x="468" y="48"/>
                  <a:pt x="468" y="48"/>
                  <a:pt x="468" y="47"/>
                </a:cubicBezTo>
                <a:close/>
                <a:moveTo>
                  <a:pt x="29" y="52"/>
                </a:moveTo>
                <a:cubicBezTo>
                  <a:pt x="27" y="52"/>
                  <a:pt x="26" y="52"/>
                  <a:pt x="26" y="50"/>
                </a:cubicBezTo>
                <a:cubicBezTo>
                  <a:pt x="29" y="51"/>
                  <a:pt x="30" y="50"/>
                  <a:pt x="33" y="51"/>
                </a:cubicBezTo>
                <a:cubicBezTo>
                  <a:pt x="34" y="50"/>
                  <a:pt x="34" y="49"/>
                  <a:pt x="34" y="49"/>
                </a:cubicBezTo>
                <a:cubicBezTo>
                  <a:pt x="35" y="49"/>
                  <a:pt x="36" y="48"/>
                  <a:pt x="35" y="49"/>
                </a:cubicBezTo>
                <a:cubicBezTo>
                  <a:pt x="35" y="49"/>
                  <a:pt x="35" y="49"/>
                  <a:pt x="34" y="49"/>
                </a:cubicBezTo>
                <a:cubicBezTo>
                  <a:pt x="34" y="49"/>
                  <a:pt x="34" y="49"/>
                  <a:pt x="34" y="50"/>
                </a:cubicBezTo>
                <a:cubicBezTo>
                  <a:pt x="34" y="51"/>
                  <a:pt x="35" y="49"/>
                  <a:pt x="35" y="50"/>
                </a:cubicBezTo>
                <a:cubicBezTo>
                  <a:pt x="36" y="50"/>
                  <a:pt x="35" y="48"/>
                  <a:pt x="37" y="49"/>
                </a:cubicBezTo>
                <a:cubicBezTo>
                  <a:pt x="37" y="50"/>
                  <a:pt x="36" y="50"/>
                  <a:pt x="36" y="50"/>
                </a:cubicBezTo>
                <a:cubicBezTo>
                  <a:pt x="37" y="50"/>
                  <a:pt x="40" y="50"/>
                  <a:pt x="41" y="51"/>
                </a:cubicBezTo>
                <a:cubicBezTo>
                  <a:pt x="39" y="55"/>
                  <a:pt x="37" y="52"/>
                  <a:pt x="35" y="50"/>
                </a:cubicBezTo>
                <a:cubicBezTo>
                  <a:pt x="34" y="51"/>
                  <a:pt x="34" y="51"/>
                  <a:pt x="34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6" y="52"/>
                  <a:pt x="36" y="53"/>
                </a:cubicBezTo>
                <a:cubicBezTo>
                  <a:pt x="35" y="53"/>
                  <a:pt x="35" y="54"/>
                  <a:pt x="34" y="54"/>
                </a:cubicBezTo>
                <a:cubicBezTo>
                  <a:pt x="34" y="54"/>
                  <a:pt x="34" y="53"/>
                  <a:pt x="34" y="53"/>
                </a:cubicBezTo>
                <a:cubicBezTo>
                  <a:pt x="33" y="53"/>
                  <a:pt x="33" y="53"/>
                  <a:pt x="33" y="54"/>
                </a:cubicBezTo>
                <a:cubicBezTo>
                  <a:pt x="33" y="54"/>
                  <a:pt x="31" y="54"/>
                  <a:pt x="32" y="53"/>
                </a:cubicBezTo>
                <a:cubicBezTo>
                  <a:pt x="31" y="53"/>
                  <a:pt x="32" y="54"/>
                  <a:pt x="32" y="55"/>
                </a:cubicBezTo>
                <a:cubicBezTo>
                  <a:pt x="30" y="54"/>
                  <a:pt x="30" y="53"/>
                  <a:pt x="29" y="52"/>
                </a:cubicBezTo>
                <a:close/>
                <a:moveTo>
                  <a:pt x="469" y="53"/>
                </a:moveTo>
                <a:cubicBezTo>
                  <a:pt x="469" y="53"/>
                  <a:pt x="468" y="52"/>
                  <a:pt x="468" y="52"/>
                </a:cubicBezTo>
                <a:cubicBezTo>
                  <a:pt x="468" y="52"/>
                  <a:pt x="468" y="52"/>
                  <a:pt x="469" y="52"/>
                </a:cubicBezTo>
                <a:cubicBezTo>
                  <a:pt x="469" y="52"/>
                  <a:pt x="469" y="53"/>
                  <a:pt x="469" y="53"/>
                </a:cubicBezTo>
                <a:close/>
                <a:moveTo>
                  <a:pt x="475" y="53"/>
                </a:moveTo>
                <a:cubicBezTo>
                  <a:pt x="475" y="54"/>
                  <a:pt x="474" y="54"/>
                  <a:pt x="474" y="54"/>
                </a:cubicBezTo>
                <a:cubicBezTo>
                  <a:pt x="474" y="53"/>
                  <a:pt x="473" y="54"/>
                  <a:pt x="473" y="53"/>
                </a:cubicBezTo>
                <a:cubicBezTo>
                  <a:pt x="474" y="52"/>
                  <a:pt x="474" y="53"/>
                  <a:pt x="475" y="53"/>
                </a:cubicBezTo>
                <a:close/>
                <a:moveTo>
                  <a:pt x="463" y="52"/>
                </a:moveTo>
                <a:cubicBezTo>
                  <a:pt x="463" y="53"/>
                  <a:pt x="462" y="53"/>
                  <a:pt x="462" y="53"/>
                </a:cubicBezTo>
                <a:cubicBezTo>
                  <a:pt x="462" y="53"/>
                  <a:pt x="463" y="53"/>
                  <a:pt x="463" y="53"/>
                </a:cubicBezTo>
                <a:cubicBezTo>
                  <a:pt x="462" y="53"/>
                  <a:pt x="460" y="53"/>
                  <a:pt x="461" y="52"/>
                </a:cubicBezTo>
                <a:cubicBezTo>
                  <a:pt x="461" y="52"/>
                  <a:pt x="461" y="53"/>
                  <a:pt x="463" y="52"/>
                </a:cubicBezTo>
                <a:close/>
                <a:moveTo>
                  <a:pt x="471" y="57"/>
                </a:moveTo>
                <a:cubicBezTo>
                  <a:pt x="471" y="56"/>
                  <a:pt x="471" y="58"/>
                  <a:pt x="472" y="57"/>
                </a:cubicBezTo>
                <a:cubicBezTo>
                  <a:pt x="472" y="58"/>
                  <a:pt x="471" y="59"/>
                  <a:pt x="471" y="59"/>
                </a:cubicBezTo>
                <a:cubicBezTo>
                  <a:pt x="471" y="59"/>
                  <a:pt x="471" y="57"/>
                  <a:pt x="471" y="57"/>
                </a:cubicBezTo>
                <a:close/>
                <a:moveTo>
                  <a:pt x="477" y="59"/>
                </a:moveTo>
                <a:cubicBezTo>
                  <a:pt x="478" y="59"/>
                  <a:pt x="478" y="59"/>
                  <a:pt x="478" y="58"/>
                </a:cubicBezTo>
                <a:cubicBezTo>
                  <a:pt x="478" y="58"/>
                  <a:pt x="478" y="57"/>
                  <a:pt x="477" y="57"/>
                </a:cubicBezTo>
                <a:cubicBezTo>
                  <a:pt x="478" y="58"/>
                  <a:pt x="477" y="58"/>
                  <a:pt x="476" y="59"/>
                </a:cubicBezTo>
                <a:cubicBezTo>
                  <a:pt x="475" y="57"/>
                  <a:pt x="477" y="58"/>
                  <a:pt x="477" y="57"/>
                </a:cubicBezTo>
                <a:cubicBezTo>
                  <a:pt x="476" y="57"/>
                  <a:pt x="475" y="57"/>
                  <a:pt x="474" y="56"/>
                </a:cubicBezTo>
                <a:cubicBezTo>
                  <a:pt x="475" y="55"/>
                  <a:pt x="475" y="56"/>
                  <a:pt x="476" y="54"/>
                </a:cubicBezTo>
                <a:cubicBezTo>
                  <a:pt x="476" y="55"/>
                  <a:pt x="476" y="56"/>
                  <a:pt x="476" y="56"/>
                </a:cubicBezTo>
                <a:cubicBezTo>
                  <a:pt x="477" y="55"/>
                  <a:pt x="476" y="53"/>
                  <a:pt x="475" y="52"/>
                </a:cubicBezTo>
                <a:cubicBezTo>
                  <a:pt x="476" y="52"/>
                  <a:pt x="478" y="55"/>
                  <a:pt x="478" y="53"/>
                </a:cubicBezTo>
                <a:cubicBezTo>
                  <a:pt x="479" y="53"/>
                  <a:pt x="478" y="55"/>
                  <a:pt x="477" y="56"/>
                </a:cubicBezTo>
                <a:cubicBezTo>
                  <a:pt x="478" y="56"/>
                  <a:pt x="479" y="55"/>
                  <a:pt x="478" y="55"/>
                </a:cubicBezTo>
                <a:cubicBezTo>
                  <a:pt x="480" y="55"/>
                  <a:pt x="482" y="55"/>
                  <a:pt x="482" y="57"/>
                </a:cubicBezTo>
                <a:cubicBezTo>
                  <a:pt x="483" y="57"/>
                  <a:pt x="483" y="55"/>
                  <a:pt x="483" y="55"/>
                </a:cubicBezTo>
                <a:cubicBezTo>
                  <a:pt x="483" y="54"/>
                  <a:pt x="482" y="55"/>
                  <a:pt x="482" y="54"/>
                </a:cubicBezTo>
                <a:cubicBezTo>
                  <a:pt x="481" y="54"/>
                  <a:pt x="481" y="54"/>
                  <a:pt x="480" y="54"/>
                </a:cubicBezTo>
                <a:cubicBezTo>
                  <a:pt x="480" y="53"/>
                  <a:pt x="480" y="53"/>
                  <a:pt x="480" y="52"/>
                </a:cubicBezTo>
                <a:cubicBezTo>
                  <a:pt x="478" y="53"/>
                  <a:pt x="478" y="51"/>
                  <a:pt x="476" y="51"/>
                </a:cubicBezTo>
                <a:cubicBezTo>
                  <a:pt x="476" y="51"/>
                  <a:pt x="476" y="50"/>
                  <a:pt x="475" y="50"/>
                </a:cubicBezTo>
                <a:cubicBezTo>
                  <a:pt x="476" y="49"/>
                  <a:pt x="477" y="50"/>
                  <a:pt x="477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49"/>
                  <a:pt x="477" y="48"/>
                </a:cubicBezTo>
                <a:cubicBezTo>
                  <a:pt x="478" y="47"/>
                  <a:pt x="477" y="50"/>
                  <a:pt x="479" y="50"/>
                </a:cubicBezTo>
                <a:cubicBezTo>
                  <a:pt x="478" y="52"/>
                  <a:pt x="481" y="52"/>
                  <a:pt x="481" y="53"/>
                </a:cubicBezTo>
                <a:cubicBezTo>
                  <a:pt x="482" y="53"/>
                  <a:pt x="480" y="53"/>
                  <a:pt x="481" y="52"/>
                </a:cubicBezTo>
                <a:cubicBezTo>
                  <a:pt x="481" y="52"/>
                  <a:pt x="480" y="52"/>
                  <a:pt x="480" y="51"/>
                </a:cubicBezTo>
                <a:cubicBezTo>
                  <a:pt x="480" y="51"/>
                  <a:pt x="480" y="51"/>
                  <a:pt x="481" y="50"/>
                </a:cubicBezTo>
                <a:cubicBezTo>
                  <a:pt x="481" y="51"/>
                  <a:pt x="482" y="51"/>
                  <a:pt x="482" y="53"/>
                </a:cubicBezTo>
                <a:cubicBezTo>
                  <a:pt x="484" y="52"/>
                  <a:pt x="485" y="54"/>
                  <a:pt x="486" y="54"/>
                </a:cubicBezTo>
                <a:cubicBezTo>
                  <a:pt x="486" y="55"/>
                  <a:pt x="486" y="55"/>
                  <a:pt x="487" y="55"/>
                </a:cubicBezTo>
                <a:cubicBezTo>
                  <a:pt x="487" y="55"/>
                  <a:pt x="487" y="56"/>
                  <a:pt x="487" y="56"/>
                </a:cubicBezTo>
                <a:cubicBezTo>
                  <a:pt x="488" y="57"/>
                  <a:pt x="487" y="56"/>
                  <a:pt x="487" y="56"/>
                </a:cubicBezTo>
                <a:cubicBezTo>
                  <a:pt x="486" y="56"/>
                  <a:pt x="487" y="57"/>
                  <a:pt x="486" y="57"/>
                </a:cubicBezTo>
                <a:cubicBezTo>
                  <a:pt x="485" y="57"/>
                  <a:pt x="486" y="56"/>
                  <a:pt x="486" y="56"/>
                </a:cubicBezTo>
                <a:cubicBezTo>
                  <a:pt x="485" y="56"/>
                  <a:pt x="485" y="56"/>
                  <a:pt x="485" y="56"/>
                </a:cubicBezTo>
                <a:cubicBezTo>
                  <a:pt x="485" y="56"/>
                  <a:pt x="484" y="56"/>
                  <a:pt x="484" y="56"/>
                </a:cubicBezTo>
                <a:cubicBezTo>
                  <a:pt x="484" y="55"/>
                  <a:pt x="484" y="55"/>
                  <a:pt x="485" y="55"/>
                </a:cubicBezTo>
                <a:cubicBezTo>
                  <a:pt x="484" y="55"/>
                  <a:pt x="484" y="54"/>
                  <a:pt x="483" y="54"/>
                </a:cubicBezTo>
                <a:cubicBezTo>
                  <a:pt x="483" y="55"/>
                  <a:pt x="484" y="56"/>
                  <a:pt x="483" y="58"/>
                </a:cubicBezTo>
                <a:cubicBezTo>
                  <a:pt x="484" y="58"/>
                  <a:pt x="484" y="58"/>
                  <a:pt x="484" y="57"/>
                </a:cubicBezTo>
                <a:cubicBezTo>
                  <a:pt x="486" y="58"/>
                  <a:pt x="485" y="59"/>
                  <a:pt x="484" y="60"/>
                </a:cubicBezTo>
                <a:cubicBezTo>
                  <a:pt x="485" y="60"/>
                  <a:pt x="486" y="59"/>
                  <a:pt x="486" y="58"/>
                </a:cubicBezTo>
                <a:cubicBezTo>
                  <a:pt x="487" y="58"/>
                  <a:pt x="487" y="58"/>
                  <a:pt x="488" y="59"/>
                </a:cubicBezTo>
                <a:cubicBezTo>
                  <a:pt x="488" y="59"/>
                  <a:pt x="487" y="59"/>
                  <a:pt x="487" y="59"/>
                </a:cubicBezTo>
                <a:cubicBezTo>
                  <a:pt x="490" y="58"/>
                  <a:pt x="489" y="61"/>
                  <a:pt x="490" y="62"/>
                </a:cubicBezTo>
                <a:cubicBezTo>
                  <a:pt x="491" y="62"/>
                  <a:pt x="490" y="61"/>
                  <a:pt x="490" y="61"/>
                </a:cubicBezTo>
                <a:cubicBezTo>
                  <a:pt x="490" y="61"/>
                  <a:pt x="491" y="61"/>
                  <a:pt x="492" y="61"/>
                </a:cubicBezTo>
                <a:cubicBezTo>
                  <a:pt x="492" y="61"/>
                  <a:pt x="492" y="63"/>
                  <a:pt x="492" y="63"/>
                </a:cubicBezTo>
                <a:cubicBezTo>
                  <a:pt x="492" y="63"/>
                  <a:pt x="491" y="63"/>
                  <a:pt x="492" y="64"/>
                </a:cubicBezTo>
                <a:cubicBezTo>
                  <a:pt x="490" y="64"/>
                  <a:pt x="491" y="63"/>
                  <a:pt x="491" y="63"/>
                </a:cubicBezTo>
                <a:cubicBezTo>
                  <a:pt x="489" y="62"/>
                  <a:pt x="488" y="64"/>
                  <a:pt x="488" y="62"/>
                </a:cubicBezTo>
                <a:cubicBezTo>
                  <a:pt x="486" y="63"/>
                  <a:pt x="488" y="63"/>
                  <a:pt x="487" y="64"/>
                </a:cubicBezTo>
                <a:cubicBezTo>
                  <a:pt x="485" y="61"/>
                  <a:pt x="484" y="60"/>
                  <a:pt x="481" y="59"/>
                </a:cubicBezTo>
                <a:cubicBezTo>
                  <a:pt x="481" y="60"/>
                  <a:pt x="481" y="60"/>
                  <a:pt x="480" y="61"/>
                </a:cubicBezTo>
                <a:cubicBezTo>
                  <a:pt x="480" y="61"/>
                  <a:pt x="480" y="60"/>
                  <a:pt x="479" y="60"/>
                </a:cubicBezTo>
                <a:cubicBezTo>
                  <a:pt x="479" y="60"/>
                  <a:pt x="480" y="60"/>
                  <a:pt x="480" y="60"/>
                </a:cubicBezTo>
                <a:cubicBezTo>
                  <a:pt x="480" y="60"/>
                  <a:pt x="480" y="60"/>
                  <a:pt x="480" y="59"/>
                </a:cubicBezTo>
                <a:cubicBezTo>
                  <a:pt x="481" y="58"/>
                  <a:pt x="479" y="59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59"/>
                  <a:pt x="480" y="59"/>
                </a:cubicBezTo>
                <a:cubicBezTo>
                  <a:pt x="480" y="60"/>
                  <a:pt x="479" y="60"/>
                  <a:pt x="479" y="60"/>
                </a:cubicBezTo>
                <a:cubicBezTo>
                  <a:pt x="478" y="60"/>
                  <a:pt x="478" y="59"/>
                  <a:pt x="477" y="59"/>
                </a:cubicBezTo>
                <a:close/>
                <a:moveTo>
                  <a:pt x="35" y="62"/>
                </a:moveTo>
                <a:cubicBezTo>
                  <a:pt x="35" y="61"/>
                  <a:pt x="35" y="61"/>
                  <a:pt x="36" y="61"/>
                </a:cubicBezTo>
                <a:cubicBezTo>
                  <a:pt x="36" y="61"/>
                  <a:pt x="36" y="61"/>
                  <a:pt x="36" y="62"/>
                </a:cubicBezTo>
                <a:cubicBezTo>
                  <a:pt x="35" y="62"/>
                  <a:pt x="35" y="61"/>
                  <a:pt x="35" y="62"/>
                </a:cubicBezTo>
                <a:close/>
                <a:moveTo>
                  <a:pt x="475" y="62"/>
                </a:moveTo>
                <a:cubicBezTo>
                  <a:pt x="474" y="62"/>
                  <a:pt x="474" y="61"/>
                  <a:pt x="473" y="62"/>
                </a:cubicBezTo>
                <a:cubicBezTo>
                  <a:pt x="472" y="61"/>
                  <a:pt x="474" y="60"/>
                  <a:pt x="474" y="59"/>
                </a:cubicBezTo>
                <a:cubicBezTo>
                  <a:pt x="475" y="59"/>
                  <a:pt x="475" y="60"/>
                  <a:pt x="476" y="61"/>
                </a:cubicBezTo>
                <a:cubicBezTo>
                  <a:pt x="476" y="61"/>
                  <a:pt x="476" y="60"/>
                  <a:pt x="477" y="61"/>
                </a:cubicBezTo>
                <a:cubicBezTo>
                  <a:pt x="477" y="61"/>
                  <a:pt x="477" y="61"/>
                  <a:pt x="477" y="61"/>
                </a:cubicBezTo>
                <a:cubicBezTo>
                  <a:pt x="477" y="62"/>
                  <a:pt x="476" y="62"/>
                  <a:pt x="476" y="62"/>
                </a:cubicBezTo>
                <a:cubicBezTo>
                  <a:pt x="476" y="62"/>
                  <a:pt x="474" y="60"/>
                  <a:pt x="475" y="62"/>
                </a:cubicBezTo>
                <a:close/>
                <a:moveTo>
                  <a:pt x="472" y="63"/>
                </a:moveTo>
                <a:cubicBezTo>
                  <a:pt x="472" y="63"/>
                  <a:pt x="472" y="63"/>
                  <a:pt x="473" y="63"/>
                </a:cubicBezTo>
                <a:cubicBezTo>
                  <a:pt x="474" y="63"/>
                  <a:pt x="473" y="62"/>
                  <a:pt x="474" y="62"/>
                </a:cubicBezTo>
                <a:cubicBezTo>
                  <a:pt x="474" y="62"/>
                  <a:pt x="474" y="64"/>
                  <a:pt x="474" y="64"/>
                </a:cubicBezTo>
                <a:cubicBezTo>
                  <a:pt x="473" y="63"/>
                  <a:pt x="472" y="64"/>
                  <a:pt x="472" y="63"/>
                </a:cubicBezTo>
                <a:close/>
                <a:moveTo>
                  <a:pt x="479" y="65"/>
                </a:moveTo>
                <a:cubicBezTo>
                  <a:pt x="479" y="64"/>
                  <a:pt x="480" y="64"/>
                  <a:pt x="480" y="63"/>
                </a:cubicBezTo>
                <a:cubicBezTo>
                  <a:pt x="480" y="63"/>
                  <a:pt x="480" y="63"/>
                  <a:pt x="481" y="63"/>
                </a:cubicBezTo>
                <a:cubicBezTo>
                  <a:pt x="481" y="63"/>
                  <a:pt x="481" y="63"/>
                  <a:pt x="481" y="62"/>
                </a:cubicBezTo>
                <a:cubicBezTo>
                  <a:pt x="481" y="61"/>
                  <a:pt x="479" y="63"/>
                  <a:pt x="480" y="62"/>
                </a:cubicBezTo>
                <a:cubicBezTo>
                  <a:pt x="482" y="62"/>
                  <a:pt x="483" y="62"/>
                  <a:pt x="485" y="62"/>
                </a:cubicBezTo>
                <a:cubicBezTo>
                  <a:pt x="485" y="63"/>
                  <a:pt x="486" y="63"/>
                  <a:pt x="486" y="65"/>
                </a:cubicBezTo>
                <a:cubicBezTo>
                  <a:pt x="487" y="63"/>
                  <a:pt x="489" y="66"/>
                  <a:pt x="490" y="65"/>
                </a:cubicBezTo>
                <a:cubicBezTo>
                  <a:pt x="491" y="66"/>
                  <a:pt x="490" y="67"/>
                  <a:pt x="491" y="67"/>
                </a:cubicBezTo>
                <a:cubicBezTo>
                  <a:pt x="491" y="68"/>
                  <a:pt x="490" y="67"/>
                  <a:pt x="490" y="67"/>
                </a:cubicBezTo>
                <a:cubicBezTo>
                  <a:pt x="490" y="68"/>
                  <a:pt x="490" y="69"/>
                  <a:pt x="491" y="69"/>
                </a:cubicBezTo>
                <a:cubicBezTo>
                  <a:pt x="490" y="70"/>
                  <a:pt x="488" y="69"/>
                  <a:pt x="487" y="68"/>
                </a:cubicBezTo>
                <a:cubicBezTo>
                  <a:pt x="488" y="68"/>
                  <a:pt x="488" y="68"/>
                  <a:pt x="488" y="67"/>
                </a:cubicBezTo>
                <a:cubicBezTo>
                  <a:pt x="488" y="66"/>
                  <a:pt x="488" y="67"/>
                  <a:pt x="488" y="66"/>
                </a:cubicBezTo>
                <a:cubicBezTo>
                  <a:pt x="487" y="66"/>
                  <a:pt x="487" y="67"/>
                  <a:pt x="486" y="67"/>
                </a:cubicBezTo>
                <a:cubicBezTo>
                  <a:pt x="487" y="68"/>
                  <a:pt x="486" y="69"/>
                  <a:pt x="487" y="69"/>
                </a:cubicBezTo>
                <a:cubicBezTo>
                  <a:pt x="487" y="69"/>
                  <a:pt x="486" y="70"/>
                  <a:pt x="485" y="71"/>
                </a:cubicBezTo>
                <a:cubicBezTo>
                  <a:pt x="486" y="72"/>
                  <a:pt x="485" y="73"/>
                  <a:pt x="485" y="73"/>
                </a:cubicBezTo>
                <a:cubicBezTo>
                  <a:pt x="484" y="72"/>
                  <a:pt x="482" y="72"/>
                  <a:pt x="481" y="70"/>
                </a:cubicBezTo>
                <a:cubicBezTo>
                  <a:pt x="482" y="70"/>
                  <a:pt x="482" y="70"/>
                  <a:pt x="482" y="69"/>
                </a:cubicBezTo>
                <a:cubicBezTo>
                  <a:pt x="484" y="69"/>
                  <a:pt x="484" y="71"/>
                  <a:pt x="484" y="73"/>
                </a:cubicBezTo>
                <a:cubicBezTo>
                  <a:pt x="485" y="72"/>
                  <a:pt x="484" y="69"/>
                  <a:pt x="484" y="67"/>
                </a:cubicBezTo>
                <a:cubicBezTo>
                  <a:pt x="484" y="69"/>
                  <a:pt x="483" y="67"/>
                  <a:pt x="483" y="66"/>
                </a:cubicBezTo>
                <a:cubicBezTo>
                  <a:pt x="483" y="66"/>
                  <a:pt x="484" y="66"/>
                  <a:pt x="484" y="67"/>
                </a:cubicBezTo>
                <a:cubicBezTo>
                  <a:pt x="485" y="66"/>
                  <a:pt x="484" y="66"/>
                  <a:pt x="484" y="65"/>
                </a:cubicBezTo>
                <a:cubicBezTo>
                  <a:pt x="484" y="65"/>
                  <a:pt x="483" y="65"/>
                  <a:pt x="483" y="64"/>
                </a:cubicBezTo>
                <a:cubicBezTo>
                  <a:pt x="482" y="65"/>
                  <a:pt x="483" y="67"/>
                  <a:pt x="482" y="68"/>
                </a:cubicBezTo>
                <a:cubicBezTo>
                  <a:pt x="481" y="68"/>
                  <a:pt x="481" y="67"/>
                  <a:pt x="480" y="67"/>
                </a:cubicBezTo>
                <a:cubicBezTo>
                  <a:pt x="480" y="66"/>
                  <a:pt x="480" y="65"/>
                  <a:pt x="479" y="65"/>
                </a:cubicBezTo>
                <a:close/>
                <a:moveTo>
                  <a:pt x="477" y="69"/>
                </a:moveTo>
                <a:cubicBezTo>
                  <a:pt x="478" y="68"/>
                  <a:pt x="478" y="69"/>
                  <a:pt x="479" y="69"/>
                </a:cubicBezTo>
                <a:cubicBezTo>
                  <a:pt x="479" y="69"/>
                  <a:pt x="478" y="69"/>
                  <a:pt x="478" y="69"/>
                </a:cubicBezTo>
                <a:cubicBezTo>
                  <a:pt x="478" y="70"/>
                  <a:pt x="478" y="69"/>
                  <a:pt x="478" y="70"/>
                </a:cubicBezTo>
                <a:cubicBezTo>
                  <a:pt x="478" y="70"/>
                  <a:pt x="477" y="69"/>
                  <a:pt x="477" y="69"/>
                </a:cubicBezTo>
                <a:close/>
                <a:moveTo>
                  <a:pt x="475" y="68"/>
                </a:moveTo>
                <a:cubicBezTo>
                  <a:pt x="476" y="67"/>
                  <a:pt x="476" y="67"/>
                  <a:pt x="477" y="67"/>
                </a:cubicBezTo>
                <a:cubicBezTo>
                  <a:pt x="477" y="68"/>
                  <a:pt x="476" y="68"/>
                  <a:pt x="476" y="68"/>
                </a:cubicBezTo>
                <a:cubicBezTo>
                  <a:pt x="476" y="68"/>
                  <a:pt x="476" y="68"/>
                  <a:pt x="475" y="68"/>
                </a:cubicBezTo>
                <a:close/>
                <a:moveTo>
                  <a:pt x="30" y="68"/>
                </a:moveTo>
                <a:cubicBezTo>
                  <a:pt x="30" y="68"/>
                  <a:pt x="31" y="68"/>
                  <a:pt x="31" y="68"/>
                </a:cubicBezTo>
                <a:cubicBezTo>
                  <a:pt x="31" y="69"/>
                  <a:pt x="31" y="69"/>
                  <a:pt x="31" y="70"/>
                </a:cubicBezTo>
                <a:cubicBezTo>
                  <a:pt x="30" y="70"/>
                  <a:pt x="30" y="69"/>
                  <a:pt x="30" y="68"/>
                </a:cubicBezTo>
                <a:close/>
                <a:moveTo>
                  <a:pt x="35" y="72"/>
                </a:moveTo>
                <a:cubicBezTo>
                  <a:pt x="34" y="72"/>
                  <a:pt x="34" y="73"/>
                  <a:pt x="35" y="74"/>
                </a:cubicBezTo>
                <a:cubicBezTo>
                  <a:pt x="34" y="74"/>
                  <a:pt x="32" y="71"/>
                  <a:pt x="34" y="70"/>
                </a:cubicBezTo>
                <a:cubicBezTo>
                  <a:pt x="34" y="71"/>
                  <a:pt x="34" y="72"/>
                  <a:pt x="35" y="72"/>
                </a:cubicBezTo>
                <a:cubicBezTo>
                  <a:pt x="35" y="73"/>
                  <a:pt x="37" y="74"/>
                  <a:pt x="35" y="74"/>
                </a:cubicBezTo>
                <a:cubicBezTo>
                  <a:pt x="35" y="74"/>
                  <a:pt x="35" y="73"/>
                  <a:pt x="35" y="72"/>
                </a:cubicBezTo>
                <a:close/>
                <a:moveTo>
                  <a:pt x="480" y="75"/>
                </a:moveTo>
                <a:cubicBezTo>
                  <a:pt x="480" y="75"/>
                  <a:pt x="481" y="75"/>
                  <a:pt x="481" y="74"/>
                </a:cubicBezTo>
                <a:cubicBezTo>
                  <a:pt x="481" y="74"/>
                  <a:pt x="481" y="75"/>
                  <a:pt x="482" y="75"/>
                </a:cubicBezTo>
                <a:cubicBezTo>
                  <a:pt x="482" y="75"/>
                  <a:pt x="482" y="74"/>
                  <a:pt x="482" y="74"/>
                </a:cubicBezTo>
                <a:cubicBezTo>
                  <a:pt x="483" y="74"/>
                  <a:pt x="483" y="74"/>
                  <a:pt x="483" y="73"/>
                </a:cubicBezTo>
                <a:cubicBezTo>
                  <a:pt x="483" y="73"/>
                  <a:pt x="484" y="74"/>
                  <a:pt x="483" y="75"/>
                </a:cubicBezTo>
                <a:cubicBezTo>
                  <a:pt x="483" y="75"/>
                  <a:pt x="482" y="75"/>
                  <a:pt x="480" y="75"/>
                </a:cubicBezTo>
                <a:close/>
                <a:moveTo>
                  <a:pt x="482" y="76"/>
                </a:moveTo>
                <a:cubicBezTo>
                  <a:pt x="483" y="76"/>
                  <a:pt x="483" y="76"/>
                  <a:pt x="483" y="75"/>
                </a:cubicBezTo>
                <a:cubicBezTo>
                  <a:pt x="484" y="75"/>
                  <a:pt x="483" y="77"/>
                  <a:pt x="482" y="76"/>
                </a:cubicBezTo>
                <a:cubicBezTo>
                  <a:pt x="482" y="77"/>
                  <a:pt x="483" y="78"/>
                  <a:pt x="482" y="78"/>
                </a:cubicBezTo>
                <a:cubicBezTo>
                  <a:pt x="481" y="78"/>
                  <a:pt x="482" y="77"/>
                  <a:pt x="482" y="76"/>
                </a:cubicBezTo>
                <a:close/>
                <a:moveTo>
                  <a:pt x="480" y="77"/>
                </a:moveTo>
                <a:cubicBezTo>
                  <a:pt x="479" y="77"/>
                  <a:pt x="480" y="78"/>
                  <a:pt x="479" y="78"/>
                </a:cubicBezTo>
                <a:cubicBezTo>
                  <a:pt x="479" y="77"/>
                  <a:pt x="479" y="78"/>
                  <a:pt x="479" y="77"/>
                </a:cubicBezTo>
                <a:cubicBezTo>
                  <a:pt x="479" y="77"/>
                  <a:pt x="480" y="77"/>
                  <a:pt x="480" y="77"/>
                </a:cubicBezTo>
                <a:cubicBezTo>
                  <a:pt x="480" y="78"/>
                  <a:pt x="481" y="77"/>
                  <a:pt x="480" y="78"/>
                </a:cubicBezTo>
                <a:cubicBezTo>
                  <a:pt x="480" y="79"/>
                  <a:pt x="480" y="78"/>
                  <a:pt x="480" y="77"/>
                </a:cubicBezTo>
                <a:close/>
                <a:moveTo>
                  <a:pt x="487" y="84"/>
                </a:moveTo>
                <a:cubicBezTo>
                  <a:pt x="486" y="84"/>
                  <a:pt x="486" y="84"/>
                  <a:pt x="486" y="84"/>
                </a:cubicBezTo>
                <a:cubicBezTo>
                  <a:pt x="485" y="83"/>
                  <a:pt x="486" y="82"/>
                  <a:pt x="486" y="81"/>
                </a:cubicBezTo>
                <a:cubicBezTo>
                  <a:pt x="487" y="82"/>
                  <a:pt x="487" y="83"/>
                  <a:pt x="487" y="84"/>
                </a:cubicBezTo>
                <a:close/>
                <a:moveTo>
                  <a:pt x="481" y="81"/>
                </a:moveTo>
                <a:cubicBezTo>
                  <a:pt x="481" y="79"/>
                  <a:pt x="483" y="80"/>
                  <a:pt x="482" y="81"/>
                </a:cubicBezTo>
                <a:cubicBezTo>
                  <a:pt x="481" y="81"/>
                  <a:pt x="481" y="81"/>
                  <a:pt x="481" y="81"/>
                </a:cubicBezTo>
                <a:close/>
                <a:moveTo>
                  <a:pt x="482" y="83"/>
                </a:moveTo>
                <a:cubicBezTo>
                  <a:pt x="482" y="82"/>
                  <a:pt x="482" y="81"/>
                  <a:pt x="482" y="81"/>
                </a:cubicBezTo>
                <a:cubicBezTo>
                  <a:pt x="483" y="80"/>
                  <a:pt x="484" y="83"/>
                  <a:pt x="482" y="83"/>
                </a:cubicBezTo>
                <a:close/>
                <a:moveTo>
                  <a:pt x="483" y="84"/>
                </a:moveTo>
                <a:cubicBezTo>
                  <a:pt x="484" y="84"/>
                  <a:pt x="484" y="83"/>
                  <a:pt x="484" y="82"/>
                </a:cubicBezTo>
                <a:cubicBezTo>
                  <a:pt x="485" y="83"/>
                  <a:pt x="484" y="84"/>
                  <a:pt x="484" y="85"/>
                </a:cubicBezTo>
                <a:cubicBezTo>
                  <a:pt x="484" y="85"/>
                  <a:pt x="484" y="84"/>
                  <a:pt x="483" y="84"/>
                </a:cubicBezTo>
                <a:close/>
                <a:moveTo>
                  <a:pt x="479" y="87"/>
                </a:moveTo>
                <a:cubicBezTo>
                  <a:pt x="479" y="87"/>
                  <a:pt x="479" y="87"/>
                  <a:pt x="479" y="86"/>
                </a:cubicBezTo>
                <a:cubicBezTo>
                  <a:pt x="479" y="86"/>
                  <a:pt x="478" y="87"/>
                  <a:pt x="478" y="86"/>
                </a:cubicBezTo>
                <a:cubicBezTo>
                  <a:pt x="478" y="86"/>
                  <a:pt x="478" y="85"/>
                  <a:pt x="478" y="85"/>
                </a:cubicBezTo>
                <a:cubicBezTo>
                  <a:pt x="479" y="85"/>
                  <a:pt x="481" y="86"/>
                  <a:pt x="483" y="87"/>
                </a:cubicBezTo>
                <a:cubicBezTo>
                  <a:pt x="482" y="89"/>
                  <a:pt x="480" y="88"/>
                  <a:pt x="479" y="87"/>
                </a:cubicBezTo>
                <a:close/>
                <a:moveTo>
                  <a:pt x="483" y="87"/>
                </a:moveTo>
                <a:cubicBezTo>
                  <a:pt x="484" y="87"/>
                  <a:pt x="485" y="89"/>
                  <a:pt x="483" y="89"/>
                </a:cubicBezTo>
                <a:cubicBezTo>
                  <a:pt x="484" y="88"/>
                  <a:pt x="483" y="88"/>
                  <a:pt x="483" y="87"/>
                </a:cubicBezTo>
                <a:close/>
                <a:moveTo>
                  <a:pt x="37" y="104"/>
                </a:moveTo>
                <a:cubicBezTo>
                  <a:pt x="39" y="105"/>
                  <a:pt x="39" y="103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7" y="104"/>
                  <a:pt x="36" y="106"/>
                  <a:pt x="35" y="105"/>
                </a:cubicBezTo>
                <a:cubicBezTo>
                  <a:pt x="35" y="103"/>
                  <a:pt x="36" y="104"/>
                  <a:pt x="36" y="103"/>
                </a:cubicBezTo>
                <a:cubicBezTo>
                  <a:pt x="37" y="103"/>
                  <a:pt x="37" y="104"/>
                  <a:pt x="37" y="104"/>
                </a:cubicBezTo>
                <a:close/>
                <a:moveTo>
                  <a:pt x="489" y="107"/>
                </a:moveTo>
                <a:cubicBezTo>
                  <a:pt x="490" y="108"/>
                  <a:pt x="487" y="108"/>
                  <a:pt x="489" y="108"/>
                </a:cubicBezTo>
                <a:cubicBezTo>
                  <a:pt x="488" y="109"/>
                  <a:pt x="487" y="108"/>
                  <a:pt x="487" y="107"/>
                </a:cubicBezTo>
                <a:cubicBezTo>
                  <a:pt x="486" y="107"/>
                  <a:pt x="486" y="108"/>
                  <a:pt x="486" y="109"/>
                </a:cubicBezTo>
                <a:cubicBezTo>
                  <a:pt x="485" y="109"/>
                  <a:pt x="485" y="108"/>
                  <a:pt x="484" y="108"/>
                </a:cubicBezTo>
                <a:cubicBezTo>
                  <a:pt x="484" y="107"/>
                  <a:pt x="485" y="108"/>
                  <a:pt x="485" y="108"/>
                </a:cubicBezTo>
                <a:cubicBezTo>
                  <a:pt x="486" y="108"/>
                  <a:pt x="486" y="107"/>
                  <a:pt x="485" y="107"/>
                </a:cubicBezTo>
                <a:cubicBezTo>
                  <a:pt x="486" y="107"/>
                  <a:pt x="488" y="106"/>
                  <a:pt x="489" y="107"/>
                </a:cubicBezTo>
                <a:close/>
                <a:moveTo>
                  <a:pt x="52" y="106"/>
                </a:moveTo>
                <a:cubicBezTo>
                  <a:pt x="51" y="106"/>
                  <a:pt x="51" y="106"/>
                  <a:pt x="50" y="106"/>
                </a:cubicBezTo>
                <a:cubicBezTo>
                  <a:pt x="51" y="105"/>
                  <a:pt x="52" y="104"/>
                  <a:pt x="52" y="106"/>
                </a:cubicBezTo>
                <a:close/>
                <a:moveTo>
                  <a:pt x="48" y="108"/>
                </a:moveTo>
                <a:cubicBezTo>
                  <a:pt x="48" y="107"/>
                  <a:pt x="48" y="107"/>
                  <a:pt x="49" y="106"/>
                </a:cubicBezTo>
                <a:cubicBezTo>
                  <a:pt x="50" y="106"/>
                  <a:pt x="49" y="108"/>
                  <a:pt x="48" y="108"/>
                </a:cubicBezTo>
                <a:close/>
                <a:moveTo>
                  <a:pt x="46" y="108"/>
                </a:moveTo>
                <a:cubicBezTo>
                  <a:pt x="47" y="107"/>
                  <a:pt x="46" y="107"/>
                  <a:pt x="47" y="106"/>
                </a:cubicBezTo>
                <a:cubicBezTo>
                  <a:pt x="48" y="107"/>
                  <a:pt x="47" y="108"/>
                  <a:pt x="47" y="109"/>
                </a:cubicBezTo>
                <a:cubicBezTo>
                  <a:pt x="46" y="109"/>
                  <a:pt x="46" y="108"/>
                  <a:pt x="46" y="108"/>
                </a:cubicBezTo>
                <a:close/>
                <a:moveTo>
                  <a:pt x="483" y="108"/>
                </a:moveTo>
                <a:cubicBezTo>
                  <a:pt x="484" y="108"/>
                  <a:pt x="484" y="109"/>
                  <a:pt x="485" y="110"/>
                </a:cubicBezTo>
                <a:cubicBezTo>
                  <a:pt x="484" y="110"/>
                  <a:pt x="484" y="109"/>
                  <a:pt x="483" y="109"/>
                </a:cubicBezTo>
                <a:cubicBezTo>
                  <a:pt x="483" y="109"/>
                  <a:pt x="484" y="109"/>
                  <a:pt x="483" y="108"/>
                </a:cubicBezTo>
                <a:close/>
                <a:moveTo>
                  <a:pt x="479" y="110"/>
                </a:moveTo>
                <a:cubicBezTo>
                  <a:pt x="479" y="110"/>
                  <a:pt x="481" y="112"/>
                  <a:pt x="479" y="112"/>
                </a:cubicBezTo>
                <a:cubicBezTo>
                  <a:pt x="479" y="111"/>
                  <a:pt x="479" y="111"/>
                  <a:pt x="479" y="110"/>
                </a:cubicBezTo>
                <a:close/>
                <a:moveTo>
                  <a:pt x="484" y="110"/>
                </a:moveTo>
                <a:cubicBezTo>
                  <a:pt x="485" y="111"/>
                  <a:pt x="483" y="112"/>
                  <a:pt x="484" y="114"/>
                </a:cubicBezTo>
                <a:cubicBezTo>
                  <a:pt x="483" y="114"/>
                  <a:pt x="483" y="114"/>
                  <a:pt x="483" y="114"/>
                </a:cubicBezTo>
                <a:cubicBezTo>
                  <a:pt x="483" y="114"/>
                  <a:pt x="483" y="114"/>
                  <a:pt x="483" y="114"/>
                </a:cubicBezTo>
                <a:cubicBezTo>
                  <a:pt x="483" y="112"/>
                  <a:pt x="484" y="112"/>
                  <a:pt x="484" y="110"/>
                </a:cubicBezTo>
                <a:close/>
                <a:moveTo>
                  <a:pt x="489" y="122"/>
                </a:moveTo>
                <a:cubicBezTo>
                  <a:pt x="489" y="123"/>
                  <a:pt x="490" y="123"/>
                  <a:pt x="489" y="124"/>
                </a:cubicBezTo>
                <a:cubicBezTo>
                  <a:pt x="488" y="124"/>
                  <a:pt x="488" y="123"/>
                  <a:pt x="489" y="122"/>
                </a:cubicBezTo>
                <a:close/>
                <a:moveTo>
                  <a:pt x="16" y="128"/>
                </a:moveTo>
                <a:cubicBezTo>
                  <a:pt x="16" y="127"/>
                  <a:pt x="14" y="126"/>
                  <a:pt x="16" y="126"/>
                </a:cubicBezTo>
                <a:cubicBezTo>
                  <a:pt x="16" y="127"/>
                  <a:pt x="17" y="127"/>
                  <a:pt x="17" y="128"/>
                </a:cubicBezTo>
                <a:cubicBezTo>
                  <a:pt x="16" y="128"/>
                  <a:pt x="16" y="128"/>
                  <a:pt x="16" y="128"/>
                </a:cubicBezTo>
                <a:close/>
                <a:moveTo>
                  <a:pt x="19" y="128"/>
                </a:moveTo>
                <a:cubicBezTo>
                  <a:pt x="19" y="128"/>
                  <a:pt x="19" y="127"/>
                  <a:pt x="19" y="126"/>
                </a:cubicBezTo>
                <a:cubicBezTo>
                  <a:pt x="20" y="127"/>
                  <a:pt x="21" y="127"/>
                  <a:pt x="21" y="128"/>
                </a:cubicBezTo>
                <a:cubicBezTo>
                  <a:pt x="21" y="130"/>
                  <a:pt x="20" y="127"/>
                  <a:pt x="19" y="128"/>
                </a:cubicBezTo>
                <a:close/>
                <a:moveTo>
                  <a:pt x="19" y="129"/>
                </a:moveTo>
                <a:cubicBezTo>
                  <a:pt x="19" y="129"/>
                  <a:pt x="20" y="130"/>
                  <a:pt x="20" y="129"/>
                </a:cubicBezTo>
                <a:cubicBezTo>
                  <a:pt x="21" y="129"/>
                  <a:pt x="19" y="130"/>
                  <a:pt x="18" y="130"/>
                </a:cubicBezTo>
                <a:cubicBezTo>
                  <a:pt x="19" y="130"/>
                  <a:pt x="19" y="129"/>
                  <a:pt x="19" y="129"/>
                </a:cubicBezTo>
                <a:close/>
                <a:moveTo>
                  <a:pt x="22" y="145"/>
                </a:moveTo>
                <a:cubicBezTo>
                  <a:pt x="22" y="145"/>
                  <a:pt x="22" y="146"/>
                  <a:pt x="22" y="146"/>
                </a:cubicBezTo>
                <a:cubicBezTo>
                  <a:pt x="21" y="147"/>
                  <a:pt x="20" y="147"/>
                  <a:pt x="19" y="147"/>
                </a:cubicBezTo>
                <a:cubicBezTo>
                  <a:pt x="20" y="146"/>
                  <a:pt x="20" y="145"/>
                  <a:pt x="20" y="144"/>
                </a:cubicBezTo>
                <a:cubicBezTo>
                  <a:pt x="21" y="145"/>
                  <a:pt x="20" y="145"/>
                  <a:pt x="20" y="146"/>
                </a:cubicBezTo>
                <a:cubicBezTo>
                  <a:pt x="22" y="147"/>
                  <a:pt x="21" y="145"/>
                  <a:pt x="22" y="145"/>
                </a:cubicBezTo>
                <a:close/>
                <a:moveTo>
                  <a:pt x="26" y="146"/>
                </a:moveTo>
                <a:cubicBezTo>
                  <a:pt x="27" y="145"/>
                  <a:pt x="27" y="146"/>
                  <a:pt x="28" y="146"/>
                </a:cubicBezTo>
                <a:cubicBezTo>
                  <a:pt x="28" y="146"/>
                  <a:pt x="28" y="146"/>
                  <a:pt x="28" y="147"/>
                </a:cubicBezTo>
                <a:cubicBezTo>
                  <a:pt x="27" y="147"/>
                  <a:pt x="27" y="146"/>
                  <a:pt x="26" y="146"/>
                </a:cubicBezTo>
                <a:close/>
                <a:moveTo>
                  <a:pt x="485" y="146"/>
                </a:moveTo>
                <a:cubicBezTo>
                  <a:pt x="483" y="147"/>
                  <a:pt x="484" y="144"/>
                  <a:pt x="484" y="143"/>
                </a:cubicBezTo>
                <a:cubicBezTo>
                  <a:pt x="486" y="144"/>
                  <a:pt x="483" y="145"/>
                  <a:pt x="485" y="146"/>
                </a:cubicBezTo>
                <a:close/>
                <a:moveTo>
                  <a:pt x="482" y="143"/>
                </a:moveTo>
                <a:cubicBezTo>
                  <a:pt x="483" y="142"/>
                  <a:pt x="483" y="143"/>
                  <a:pt x="484" y="143"/>
                </a:cubicBezTo>
                <a:cubicBezTo>
                  <a:pt x="484" y="144"/>
                  <a:pt x="483" y="144"/>
                  <a:pt x="483" y="144"/>
                </a:cubicBezTo>
                <a:cubicBezTo>
                  <a:pt x="482" y="144"/>
                  <a:pt x="483" y="144"/>
                  <a:pt x="483" y="144"/>
                </a:cubicBezTo>
                <a:cubicBezTo>
                  <a:pt x="483" y="143"/>
                  <a:pt x="481" y="143"/>
                  <a:pt x="482" y="142"/>
                </a:cubicBezTo>
                <a:cubicBezTo>
                  <a:pt x="482" y="142"/>
                  <a:pt x="482" y="142"/>
                  <a:pt x="482" y="143"/>
                </a:cubicBezTo>
                <a:close/>
                <a:moveTo>
                  <a:pt x="25" y="145"/>
                </a:moveTo>
                <a:cubicBezTo>
                  <a:pt x="24" y="145"/>
                  <a:pt x="24" y="145"/>
                  <a:pt x="24" y="144"/>
                </a:cubicBezTo>
                <a:cubicBezTo>
                  <a:pt x="24" y="144"/>
                  <a:pt x="25" y="144"/>
                  <a:pt x="25" y="144"/>
                </a:cubicBezTo>
                <a:cubicBezTo>
                  <a:pt x="25" y="144"/>
                  <a:pt x="25" y="144"/>
                  <a:pt x="25" y="145"/>
                </a:cubicBezTo>
                <a:close/>
                <a:moveTo>
                  <a:pt x="486" y="139"/>
                </a:moveTo>
                <a:cubicBezTo>
                  <a:pt x="486" y="140"/>
                  <a:pt x="486" y="140"/>
                  <a:pt x="486" y="140"/>
                </a:cubicBezTo>
                <a:cubicBezTo>
                  <a:pt x="486" y="140"/>
                  <a:pt x="485" y="140"/>
                  <a:pt x="485" y="140"/>
                </a:cubicBezTo>
                <a:cubicBezTo>
                  <a:pt x="484" y="140"/>
                  <a:pt x="485" y="139"/>
                  <a:pt x="485" y="139"/>
                </a:cubicBezTo>
                <a:cubicBezTo>
                  <a:pt x="485" y="139"/>
                  <a:pt x="486" y="139"/>
                  <a:pt x="486" y="139"/>
                </a:cubicBezTo>
                <a:close/>
                <a:moveTo>
                  <a:pt x="35" y="135"/>
                </a:moveTo>
                <a:cubicBezTo>
                  <a:pt x="35" y="136"/>
                  <a:pt x="32" y="137"/>
                  <a:pt x="32" y="136"/>
                </a:cubicBezTo>
                <a:cubicBezTo>
                  <a:pt x="30" y="136"/>
                  <a:pt x="32" y="137"/>
                  <a:pt x="31" y="137"/>
                </a:cubicBezTo>
                <a:cubicBezTo>
                  <a:pt x="31" y="137"/>
                  <a:pt x="31" y="137"/>
                  <a:pt x="30" y="137"/>
                </a:cubicBezTo>
                <a:cubicBezTo>
                  <a:pt x="31" y="136"/>
                  <a:pt x="30" y="136"/>
                  <a:pt x="30" y="135"/>
                </a:cubicBezTo>
                <a:cubicBezTo>
                  <a:pt x="31" y="135"/>
                  <a:pt x="32" y="135"/>
                  <a:pt x="33" y="135"/>
                </a:cubicBezTo>
                <a:cubicBezTo>
                  <a:pt x="33" y="135"/>
                  <a:pt x="33" y="136"/>
                  <a:pt x="33" y="136"/>
                </a:cubicBezTo>
                <a:cubicBezTo>
                  <a:pt x="33" y="135"/>
                  <a:pt x="33" y="135"/>
                  <a:pt x="35" y="135"/>
                </a:cubicBezTo>
                <a:close/>
                <a:moveTo>
                  <a:pt x="27" y="132"/>
                </a:moveTo>
                <a:cubicBezTo>
                  <a:pt x="27" y="133"/>
                  <a:pt x="27" y="134"/>
                  <a:pt x="28" y="134"/>
                </a:cubicBezTo>
                <a:cubicBezTo>
                  <a:pt x="28" y="134"/>
                  <a:pt x="27" y="134"/>
                  <a:pt x="26" y="134"/>
                </a:cubicBezTo>
                <a:cubicBezTo>
                  <a:pt x="26" y="133"/>
                  <a:pt x="26" y="132"/>
                  <a:pt x="27" y="132"/>
                </a:cubicBezTo>
                <a:cubicBezTo>
                  <a:pt x="27" y="132"/>
                  <a:pt x="27" y="132"/>
                  <a:pt x="27" y="132"/>
                </a:cubicBezTo>
                <a:close/>
                <a:moveTo>
                  <a:pt x="22" y="133"/>
                </a:moveTo>
                <a:cubicBezTo>
                  <a:pt x="23" y="133"/>
                  <a:pt x="24" y="133"/>
                  <a:pt x="25" y="133"/>
                </a:cubicBezTo>
                <a:cubicBezTo>
                  <a:pt x="25" y="134"/>
                  <a:pt x="26" y="135"/>
                  <a:pt x="27" y="135"/>
                </a:cubicBezTo>
                <a:cubicBezTo>
                  <a:pt x="29" y="135"/>
                  <a:pt x="31" y="135"/>
                  <a:pt x="31" y="132"/>
                </a:cubicBezTo>
                <a:cubicBezTo>
                  <a:pt x="32" y="132"/>
                  <a:pt x="33" y="132"/>
                  <a:pt x="33" y="133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2" y="133"/>
                  <a:pt x="32" y="134"/>
                  <a:pt x="32" y="134"/>
                </a:cubicBezTo>
                <a:cubicBezTo>
                  <a:pt x="32" y="134"/>
                  <a:pt x="31" y="134"/>
                  <a:pt x="31" y="134"/>
                </a:cubicBezTo>
                <a:cubicBezTo>
                  <a:pt x="31" y="134"/>
                  <a:pt x="29" y="135"/>
                  <a:pt x="30" y="138"/>
                </a:cubicBezTo>
                <a:cubicBezTo>
                  <a:pt x="28" y="138"/>
                  <a:pt x="27" y="139"/>
                  <a:pt x="26" y="140"/>
                </a:cubicBezTo>
                <a:cubicBezTo>
                  <a:pt x="26" y="138"/>
                  <a:pt x="25" y="139"/>
                  <a:pt x="25" y="138"/>
                </a:cubicBezTo>
                <a:cubicBezTo>
                  <a:pt x="26" y="138"/>
                  <a:pt x="26" y="138"/>
                  <a:pt x="27" y="138"/>
                </a:cubicBezTo>
                <a:cubicBezTo>
                  <a:pt x="27" y="139"/>
                  <a:pt x="26" y="137"/>
                  <a:pt x="26" y="138"/>
                </a:cubicBezTo>
                <a:cubicBezTo>
                  <a:pt x="27" y="139"/>
                  <a:pt x="28" y="138"/>
                  <a:pt x="28" y="138"/>
                </a:cubicBezTo>
                <a:cubicBezTo>
                  <a:pt x="28" y="137"/>
                  <a:pt x="27" y="137"/>
                  <a:pt x="27" y="136"/>
                </a:cubicBezTo>
                <a:cubicBezTo>
                  <a:pt x="26" y="137"/>
                  <a:pt x="24" y="137"/>
                  <a:pt x="23" y="138"/>
                </a:cubicBezTo>
                <a:cubicBezTo>
                  <a:pt x="22" y="138"/>
                  <a:pt x="24" y="137"/>
                  <a:pt x="23" y="136"/>
                </a:cubicBezTo>
                <a:cubicBezTo>
                  <a:pt x="24" y="137"/>
                  <a:pt x="24" y="136"/>
                  <a:pt x="26" y="136"/>
                </a:cubicBezTo>
                <a:cubicBezTo>
                  <a:pt x="25" y="135"/>
                  <a:pt x="23" y="135"/>
                  <a:pt x="22" y="134"/>
                </a:cubicBezTo>
                <a:cubicBezTo>
                  <a:pt x="22" y="133"/>
                  <a:pt x="21" y="132"/>
                  <a:pt x="23" y="132"/>
                </a:cubicBezTo>
                <a:cubicBezTo>
                  <a:pt x="23" y="132"/>
                  <a:pt x="22" y="132"/>
                  <a:pt x="22" y="133"/>
                </a:cubicBezTo>
                <a:close/>
                <a:moveTo>
                  <a:pt x="15" y="138"/>
                </a:moveTo>
                <a:cubicBezTo>
                  <a:pt x="16" y="137"/>
                  <a:pt x="14" y="137"/>
                  <a:pt x="15" y="136"/>
                </a:cubicBezTo>
                <a:cubicBezTo>
                  <a:pt x="16" y="137"/>
                  <a:pt x="16" y="136"/>
                  <a:pt x="16" y="135"/>
                </a:cubicBezTo>
                <a:cubicBezTo>
                  <a:pt x="16" y="134"/>
                  <a:pt x="17" y="135"/>
                  <a:pt x="17" y="134"/>
                </a:cubicBezTo>
                <a:cubicBezTo>
                  <a:pt x="17" y="134"/>
                  <a:pt x="17" y="135"/>
                  <a:pt x="18" y="135"/>
                </a:cubicBezTo>
                <a:cubicBezTo>
                  <a:pt x="18" y="136"/>
                  <a:pt x="18" y="136"/>
                  <a:pt x="18" y="137"/>
                </a:cubicBezTo>
                <a:cubicBezTo>
                  <a:pt x="18" y="136"/>
                  <a:pt x="19" y="136"/>
                  <a:pt x="19" y="136"/>
                </a:cubicBezTo>
                <a:cubicBezTo>
                  <a:pt x="19" y="137"/>
                  <a:pt x="19" y="137"/>
                  <a:pt x="19" y="138"/>
                </a:cubicBezTo>
                <a:cubicBezTo>
                  <a:pt x="18" y="137"/>
                  <a:pt x="18" y="138"/>
                  <a:pt x="17" y="138"/>
                </a:cubicBezTo>
                <a:cubicBezTo>
                  <a:pt x="17" y="138"/>
                  <a:pt x="17" y="138"/>
                  <a:pt x="17" y="137"/>
                </a:cubicBezTo>
                <a:cubicBezTo>
                  <a:pt x="16" y="137"/>
                  <a:pt x="16" y="138"/>
                  <a:pt x="15" y="138"/>
                </a:cubicBezTo>
                <a:close/>
                <a:moveTo>
                  <a:pt x="12" y="138"/>
                </a:moveTo>
                <a:cubicBezTo>
                  <a:pt x="10" y="138"/>
                  <a:pt x="12" y="137"/>
                  <a:pt x="11" y="136"/>
                </a:cubicBezTo>
                <a:cubicBezTo>
                  <a:pt x="12" y="136"/>
                  <a:pt x="12" y="137"/>
                  <a:pt x="12" y="138"/>
                </a:cubicBezTo>
                <a:close/>
                <a:moveTo>
                  <a:pt x="7" y="135"/>
                </a:moveTo>
                <a:cubicBezTo>
                  <a:pt x="7" y="135"/>
                  <a:pt x="7" y="134"/>
                  <a:pt x="7" y="134"/>
                </a:cubicBezTo>
                <a:cubicBezTo>
                  <a:pt x="8" y="134"/>
                  <a:pt x="8" y="134"/>
                  <a:pt x="9" y="134"/>
                </a:cubicBezTo>
                <a:cubicBezTo>
                  <a:pt x="9" y="135"/>
                  <a:pt x="8" y="135"/>
                  <a:pt x="7" y="135"/>
                </a:cubicBezTo>
                <a:close/>
                <a:moveTo>
                  <a:pt x="20" y="137"/>
                </a:moveTo>
                <a:cubicBezTo>
                  <a:pt x="20" y="136"/>
                  <a:pt x="20" y="136"/>
                  <a:pt x="20" y="135"/>
                </a:cubicBezTo>
                <a:cubicBezTo>
                  <a:pt x="21" y="136"/>
                  <a:pt x="21" y="136"/>
                  <a:pt x="23" y="136"/>
                </a:cubicBezTo>
                <a:cubicBezTo>
                  <a:pt x="23" y="137"/>
                  <a:pt x="23" y="139"/>
                  <a:pt x="21" y="139"/>
                </a:cubicBezTo>
                <a:cubicBezTo>
                  <a:pt x="21" y="138"/>
                  <a:pt x="21" y="136"/>
                  <a:pt x="20" y="137"/>
                </a:cubicBezTo>
                <a:close/>
                <a:moveTo>
                  <a:pt x="19" y="131"/>
                </a:moveTo>
                <a:cubicBezTo>
                  <a:pt x="20" y="131"/>
                  <a:pt x="19" y="132"/>
                  <a:pt x="19" y="132"/>
                </a:cubicBezTo>
                <a:cubicBezTo>
                  <a:pt x="18" y="133"/>
                  <a:pt x="19" y="133"/>
                  <a:pt x="18" y="132"/>
                </a:cubicBezTo>
                <a:cubicBezTo>
                  <a:pt x="18" y="131"/>
                  <a:pt x="19" y="132"/>
                  <a:pt x="19" y="131"/>
                </a:cubicBezTo>
                <a:close/>
                <a:moveTo>
                  <a:pt x="17" y="133"/>
                </a:moveTo>
                <a:cubicBezTo>
                  <a:pt x="17" y="134"/>
                  <a:pt x="16" y="134"/>
                  <a:pt x="15" y="134"/>
                </a:cubicBezTo>
                <a:cubicBezTo>
                  <a:pt x="15" y="133"/>
                  <a:pt x="16" y="132"/>
                  <a:pt x="17" y="133"/>
                </a:cubicBezTo>
                <a:close/>
                <a:moveTo>
                  <a:pt x="4" y="138"/>
                </a:moveTo>
                <a:cubicBezTo>
                  <a:pt x="3" y="137"/>
                  <a:pt x="4" y="135"/>
                  <a:pt x="4" y="134"/>
                </a:cubicBezTo>
                <a:cubicBezTo>
                  <a:pt x="7" y="134"/>
                  <a:pt x="6" y="135"/>
                  <a:pt x="7" y="137"/>
                </a:cubicBezTo>
                <a:cubicBezTo>
                  <a:pt x="8" y="135"/>
                  <a:pt x="9" y="136"/>
                  <a:pt x="10" y="135"/>
                </a:cubicBezTo>
                <a:cubicBezTo>
                  <a:pt x="10" y="137"/>
                  <a:pt x="9" y="136"/>
                  <a:pt x="8" y="137"/>
                </a:cubicBezTo>
                <a:cubicBezTo>
                  <a:pt x="8" y="137"/>
                  <a:pt x="8" y="138"/>
                  <a:pt x="8" y="138"/>
                </a:cubicBezTo>
                <a:cubicBezTo>
                  <a:pt x="7" y="139"/>
                  <a:pt x="8" y="137"/>
                  <a:pt x="7" y="137"/>
                </a:cubicBezTo>
                <a:cubicBezTo>
                  <a:pt x="6" y="138"/>
                  <a:pt x="5" y="137"/>
                  <a:pt x="5" y="139"/>
                </a:cubicBezTo>
                <a:cubicBezTo>
                  <a:pt x="5" y="139"/>
                  <a:pt x="5" y="138"/>
                  <a:pt x="4" y="138"/>
                </a:cubicBezTo>
                <a:close/>
                <a:moveTo>
                  <a:pt x="14" y="146"/>
                </a:moveTo>
                <a:cubicBezTo>
                  <a:pt x="13" y="146"/>
                  <a:pt x="13" y="146"/>
                  <a:pt x="13" y="147"/>
                </a:cubicBezTo>
                <a:cubicBezTo>
                  <a:pt x="12" y="146"/>
                  <a:pt x="12" y="146"/>
                  <a:pt x="12" y="144"/>
                </a:cubicBezTo>
                <a:cubicBezTo>
                  <a:pt x="11" y="144"/>
                  <a:pt x="9" y="144"/>
                  <a:pt x="10" y="142"/>
                </a:cubicBezTo>
                <a:cubicBezTo>
                  <a:pt x="10" y="142"/>
                  <a:pt x="10" y="142"/>
                  <a:pt x="10" y="141"/>
                </a:cubicBezTo>
                <a:cubicBezTo>
                  <a:pt x="11" y="142"/>
                  <a:pt x="10" y="143"/>
                  <a:pt x="11" y="143"/>
                </a:cubicBezTo>
                <a:cubicBezTo>
                  <a:pt x="11" y="143"/>
                  <a:pt x="11" y="143"/>
                  <a:pt x="12" y="143"/>
                </a:cubicBezTo>
                <a:cubicBezTo>
                  <a:pt x="12" y="143"/>
                  <a:pt x="11" y="142"/>
                  <a:pt x="12" y="142"/>
                </a:cubicBezTo>
                <a:cubicBezTo>
                  <a:pt x="12" y="142"/>
                  <a:pt x="13" y="142"/>
                  <a:pt x="13" y="142"/>
                </a:cubicBezTo>
                <a:cubicBezTo>
                  <a:pt x="13" y="143"/>
                  <a:pt x="13" y="142"/>
                  <a:pt x="13" y="143"/>
                </a:cubicBezTo>
                <a:cubicBezTo>
                  <a:pt x="14" y="143"/>
                  <a:pt x="13" y="141"/>
                  <a:pt x="13" y="140"/>
                </a:cubicBezTo>
                <a:cubicBezTo>
                  <a:pt x="15" y="140"/>
                  <a:pt x="13" y="141"/>
                  <a:pt x="14" y="141"/>
                </a:cubicBezTo>
                <a:cubicBezTo>
                  <a:pt x="15" y="141"/>
                  <a:pt x="17" y="139"/>
                  <a:pt x="18" y="141"/>
                </a:cubicBezTo>
                <a:cubicBezTo>
                  <a:pt x="18" y="140"/>
                  <a:pt x="18" y="139"/>
                  <a:pt x="19" y="139"/>
                </a:cubicBezTo>
                <a:cubicBezTo>
                  <a:pt x="20" y="139"/>
                  <a:pt x="20" y="141"/>
                  <a:pt x="22" y="140"/>
                </a:cubicBezTo>
                <a:cubicBezTo>
                  <a:pt x="21" y="142"/>
                  <a:pt x="23" y="144"/>
                  <a:pt x="23" y="145"/>
                </a:cubicBezTo>
                <a:cubicBezTo>
                  <a:pt x="22" y="145"/>
                  <a:pt x="22" y="144"/>
                  <a:pt x="21" y="144"/>
                </a:cubicBezTo>
                <a:cubicBezTo>
                  <a:pt x="21" y="143"/>
                  <a:pt x="22" y="143"/>
                  <a:pt x="21" y="142"/>
                </a:cubicBezTo>
                <a:cubicBezTo>
                  <a:pt x="20" y="142"/>
                  <a:pt x="20" y="143"/>
                  <a:pt x="19" y="143"/>
                </a:cubicBezTo>
                <a:cubicBezTo>
                  <a:pt x="19" y="144"/>
                  <a:pt x="20" y="143"/>
                  <a:pt x="21" y="143"/>
                </a:cubicBezTo>
                <a:cubicBezTo>
                  <a:pt x="20" y="145"/>
                  <a:pt x="19" y="143"/>
                  <a:pt x="18" y="143"/>
                </a:cubicBezTo>
                <a:cubicBezTo>
                  <a:pt x="18" y="143"/>
                  <a:pt x="18" y="142"/>
                  <a:pt x="18" y="142"/>
                </a:cubicBezTo>
                <a:cubicBezTo>
                  <a:pt x="17" y="142"/>
                  <a:pt x="17" y="143"/>
                  <a:pt x="17" y="144"/>
                </a:cubicBezTo>
                <a:cubicBezTo>
                  <a:pt x="17" y="145"/>
                  <a:pt x="15" y="145"/>
                  <a:pt x="14" y="145"/>
                </a:cubicBezTo>
                <a:cubicBezTo>
                  <a:pt x="14" y="146"/>
                  <a:pt x="16" y="147"/>
                  <a:pt x="15" y="147"/>
                </a:cubicBezTo>
                <a:cubicBezTo>
                  <a:pt x="14" y="147"/>
                  <a:pt x="14" y="146"/>
                  <a:pt x="14" y="146"/>
                </a:cubicBezTo>
                <a:close/>
                <a:moveTo>
                  <a:pt x="489" y="149"/>
                </a:moveTo>
                <a:cubicBezTo>
                  <a:pt x="489" y="149"/>
                  <a:pt x="489" y="150"/>
                  <a:pt x="489" y="150"/>
                </a:cubicBezTo>
                <a:cubicBezTo>
                  <a:pt x="488" y="150"/>
                  <a:pt x="488" y="150"/>
                  <a:pt x="488" y="150"/>
                </a:cubicBezTo>
                <a:cubicBezTo>
                  <a:pt x="488" y="149"/>
                  <a:pt x="488" y="149"/>
                  <a:pt x="489" y="149"/>
                </a:cubicBezTo>
                <a:close/>
                <a:moveTo>
                  <a:pt x="482" y="149"/>
                </a:moveTo>
                <a:cubicBezTo>
                  <a:pt x="481" y="149"/>
                  <a:pt x="481" y="150"/>
                  <a:pt x="480" y="151"/>
                </a:cubicBezTo>
                <a:cubicBezTo>
                  <a:pt x="479" y="149"/>
                  <a:pt x="481" y="149"/>
                  <a:pt x="482" y="149"/>
                </a:cubicBezTo>
                <a:close/>
                <a:moveTo>
                  <a:pt x="488" y="156"/>
                </a:moveTo>
                <a:cubicBezTo>
                  <a:pt x="488" y="155"/>
                  <a:pt x="487" y="154"/>
                  <a:pt x="488" y="154"/>
                </a:cubicBezTo>
                <a:cubicBezTo>
                  <a:pt x="488" y="154"/>
                  <a:pt x="489" y="155"/>
                  <a:pt x="489" y="154"/>
                </a:cubicBezTo>
                <a:cubicBezTo>
                  <a:pt x="490" y="155"/>
                  <a:pt x="490" y="155"/>
                  <a:pt x="490" y="156"/>
                </a:cubicBezTo>
                <a:cubicBezTo>
                  <a:pt x="489" y="156"/>
                  <a:pt x="488" y="155"/>
                  <a:pt x="488" y="156"/>
                </a:cubicBezTo>
                <a:close/>
                <a:moveTo>
                  <a:pt x="421" y="158"/>
                </a:moveTo>
                <a:cubicBezTo>
                  <a:pt x="421" y="159"/>
                  <a:pt x="421" y="159"/>
                  <a:pt x="421" y="160"/>
                </a:cubicBezTo>
                <a:cubicBezTo>
                  <a:pt x="421" y="160"/>
                  <a:pt x="421" y="159"/>
                  <a:pt x="421" y="159"/>
                </a:cubicBezTo>
                <a:cubicBezTo>
                  <a:pt x="421" y="159"/>
                  <a:pt x="420" y="159"/>
                  <a:pt x="420" y="159"/>
                </a:cubicBezTo>
                <a:cubicBezTo>
                  <a:pt x="420" y="159"/>
                  <a:pt x="419" y="159"/>
                  <a:pt x="419" y="158"/>
                </a:cubicBezTo>
                <a:cubicBezTo>
                  <a:pt x="420" y="157"/>
                  <a:pt x="420" y="159"/>
                  <a:pt x="421" y="158"/>
                </a:cubicBezTo>
                <a:close/>
                <a:moveTo>
                  <a:pt x="417" y="160"/>
                </a:moveTo>
                <a:cubicBezTo>
                  <a:pt x="416" y="160"/>
                  <a:pt x="416" y="159"/>
                  <a:pt x="416" y="159"/>
                </a:cubicBezTo>
                <a:cubicBezTo>
                  <a:pt x="416" y="159"/>
                  <a:pt x="416" y="159"/>
                  <a:pt x="416" y="159"/>
                </a:cubicBezTo>
                <a:cubicBezTo>
                  <a:pt x="417" y="159"/>
                  <a:pt x="416" y="158"/>
                  <a:pt x="416" y="157"/>
                </a:cubicBezTo>
                <a:cubicBezTo>
                  <a:pt x="417" y="158"/>
                  <a:pt x="418" y="159"/>
                  <a:pt x="417" y="160"/>
                </a:cubicBezTo>
                <a:close/>
                <a:moveTo>
                  <a:pt x="15" y="158"/>
                </a:moveTo>
                <a:cubicBezTo>
                  <a:pt x="16" y="158"/>
                  <a:pt x="16" y="158"/>
                  <a:pt x="16" y="158"/>
                </a:cubicBezTo>
                <a:cubicBezTo>
                  <a:pt x="15" y="159"/>
                  <a:pt x="14" y="158"/>
                  <a:pt x="14" y="157"/>
                </a:cubicBezTo>
                <a:cubicBezTo>
                  <a:pt x="16" y="157"/>
                  <a:pt x="16" y="158"/>
                  <a:pt x="15" y="158"/>
                </a:cubicBezTo>
                <a:close/>
                <a:moveTo>
                  <a:pt x="10" y="160"/>
                </a:moveTo>
                <a:cubicBezTo>
                  <a:pt x="10" y="159"/>
                  <a:pt x="11" y="159"/>
                  <a:pt x="11" y="157"/>
                </a:cubicBezTo>
                <a:cubicBezTo>
                  <a:pt x="11" y="158"/>
                  <a:pt x="14" y="157"/>
                  <a:pt x="14" y="159"/>
                </a:cubicBezTo>
                <a:cubicBezTo>
                  <a:pt x="13" y="159"/>
                  <a:pt x="13" y="159"/>
                  <a:pt x="13" y="158"/>
                </a:cubicBezTo>
                <a:cubicBezTo>
                  <a:pt x="14" y="159"/>
                  <a:pt x="11" y="160"/>
                  <a:pt x="10" y="160"/>
                </a:cubicBezTo>
                <a:close/>
                <a:moveTo>
                  <a:pt x="56" y="182"/>
                </a:moveTo>
                <a:cubicBezTo>
                  <a:pt x="56" y="183"/>
                  <a:pt x="54" y="183"/>
                  <a:pt x="55" y="184"/>
                </a:cubicBezTo>
                <a:cubicBezTo>
                  <a:pt x="54" y="185"/>
                  <a:pt x="54" y="181"/>
                  <a:pt x="56" y="182"/>
                </a:cubicBezTo>
                <a:close/>
                <a:moveTo>
                  <a:pt x="34" y="182"/>
                </a:moveTo>
                <a:cubicBezTo>
                  <a:pt x="34" y="182"/>
                  <a:pt x="32" y="182"/>
                  <a:pt x="33" y="183"/>
                </a:cubicBezTo>
                <a:cubicBezTo>
                  <a:pt x="33" y="183"/>
                  <a:pt x="32" y="182"/>
                  <a:pt x="32" y="181"/>
                </a:cubicBezTo>
                <a:cubicBezTo>
                  <a:pt x="33" y="182"/>
                  <a:pt x="33" y="181"/>
                  <a:pt x="34" y="182"/>
                </a:cubicBezTo>
                <a:close/>
                <a:moveTo>
                  <a:pt x="52" y="182"/>
                </a:moveTo>
                <a:cubicBezTo>
                  <a:pt x="52" y="182"/>
                  <a:pt x="52" y="182"/>
                  <a:pt x="51" y="182"/>
                </a:cubicBezTo>
                <a:cubicBezTo>
                  <a:pt x="51" y="181"/>
                  <a:pt x="52" y="182"/>
                  <a:pt x="52" y="181"/>
                </a:cubicBezTo>
                <a:cubicBezTo>
                  <a:pt x="53" y="181"/>
                  <a:pt x="52" y="182"/>
                  <a:pt x="52" y="182"/>
                </a:cubicBezTo>
                <a:close/>
                <a:moveTo>
                  <a:pt x="51" y="181"/>
                </a:moveTo>
                <a:cubicBezTo>
                  <a:pt x="52" y="181"/>
                  <a:pt x="49" y="182"/>
                  <a:pt x="51" y="183"/>
                </a:cubicBezTo>
                <a:cubicBezTo>
                  <a:pt x="51" y="183"/>
                  <a:pt x="49" y="182"/>
                  <a:pt x="50" y="181"/>
                </a:cubicBezTo>
                <a:cubicBezTo>
                  <a:pt x="50" y="181"/>
                  <a:pt x="50" y="181"/>
                  <a:pt x="51" y="181"/>
                </a:cubicBezTo>
                <a:close/>
                <a:moveTo>
                  <a:pt x="32" y="181"/>
                </a:moveTo>
                <a:cubicBezTo>
                  <a:pt x="31" y="181"/>
                  <a:pt x="30" y="180"/>
                  <a:pt x="29" y="181"/>
                </a:cubicBezTo>
                <a:cubicBezTo>
                  <a:pt x="29" y="180"/>
                  <a:pt x="32" y="180"/>
                  <a:pt x="32" y="181"/>
                </a:cubicBezTo>
                <a:close/>
                <a:moveTo>
                  <a:pt x="489" y="204"/>
                </a:moveTo>
                <a:cubicBezTo>
                  <a:pt x="488" y="203"/>
                  <a:pt x="486" y="203"/>
                  <a:pt x="485" y="201"/>
                </a:cubicBezTo>
                <a:cubicBezTo>
                  <a:pt x="487" y="202"/>
                  <a:pt x="489" y="201"/>
                  <a:pt x="489" y="204"/>
                </a:cubicBezTo>
                <a:close/>
                <a:moveTo>
                  <a:pt x="79" y="200"/>
                </a:moveTo>
                <a:cubicBezTo>
                  <a:pt x="78" y="200"/>
                  <a:pt x="78" y="198"/>
                  <a:pt x="79" y="198"/>
                </a:cubicBezTo>
                <a:cubicBezTo>
                  <a:pt x="79" y="198"/>
                  <a:pt x="80" y="198"/>
                  <a:pt x="80" y="198"/>
                </a:cubicBezTo>
                <a:cubicBezTo>
                  <a:pt x="80" y="200"/>
                  <a:pt x="79" y="199"/>
                  <a:pt x="79" y="200"/>
                </a:cubicBezTo>
                <a:close/>
                <a:moveTo>
                  <a:pt x="448" y="181"/>
                </a:moveTo>
                <a:cubicBezTo>
                  <a:pt x="449" y="181"/>
                  <a:pt x="450" y="181"/>
                  <a:pt x="450" y="181"/>
                </a:cubicBezTo>
                <a:cubicBezTo>
                  <a:pt x="450" y="181"/>
                  <a:pt x="450" y="182"/>
                  <a:pt x="450" y="183"/>
                </a:cubicBezTo>
                <a:cubicBezTo>
                  <a:pt x="450" y="183"/>
                  <a:pt x="449" y="183"/>
                  <a:pt x="449" y="183"/>
                </a:cubicBezTo>
                <a:cubicBezTo>
                  <a:pt x="449" y="182"/>
                  <a:pt x="449" y="181"/>
                  <a:pt x="448" y="181"/>
                </a:cubicBezTo>
                <a:close/>
                <a:moveTo>
                  <a:pt x="424" y="164"/>
                </a:moveTo>
                <a:cubicBezTo>
                  <a:pt x="424" y="165"/>
                  <a:pt x="424" y="165"/>
                  <a:pt x="424" y="166"/>
                </a:cubicBezTo>
                <a:cubicBezTo>
                  <a:pt x="423" y="165"/>
                  <a:pt x="423" y="165"/>
                  <a:pt x="423" y="164"/>
                </a:cubicBezTo>
                <a:cubicBezTo>
                  <a:pt x="423" y="164"/>
                  <a:pt x="423" y="164"/>
                  <a:pt x="424" y="164"/>
                </a:cubicBezTo>
                <a:close/>
                <a:moveTo>
                  <a:pt x="19" y="161"/>
                </a:moveTo>
                <a:cubicBezTo>
                  <a:pt x="18" y="162"/>
                  <a:pt x="17" y="161"/>
                  <a:pt x="18" y="160"/>
                </a:cubicBezTo>
                <a:cubicBezTo>
                  <a:pt x="19" y="160"/>
                  <a:pt x="19" y="161"/>
                  <a:pt x="20" y="162"/>
                </a:cubicBezTo>
                <a:cubicBezTo>
                  <a:pt x="19" y="162"/>
                  <a:pt x="18" y="161"/>
                  <a:pt x="19" y="161"/>
                </a:cubicBezTo>
                <a:close/>
                <a:moveTo>
                  <a:pt x="18" y="162"/>
                </a:moveTo>
                <a:cubicBezTo>
                  <a:pt x="19" y="162"/>
                  <a:pt x="20" y="162"/>
                  <a:pt x="20" y="163"/>
                </a:cubicBezTo>
                <a:cubicBezTo>
                  <a:pt x="20" y="164"/>
                  <a:pt x="18" y="163"/>
                  <a:pt x="18" y="162"/>
                </a:cubicBezTo>
                <a:close/>
                <a:moveTo>
                  <a:pt x="417" y="161"/>
                </a:moveTo>
                <a:cubicBezTo>
                  <a:pt x="417" y="161"/>
                  <a:pt x="417" y="161"/>
                  <a:pt x="417" y="160"/>
                </a:cubicBezTo>
                <a:cubicBezTo>
                  <a:pt x="418" y="161"/>
                  <a:pt x="420" y="160"/>
                  <a:pt x="421" y="161"/>
                </a:cubicBezTo>
                <a:cubicBezTo>
                  <a:pt x="421" y="161"/>
                  <a:pt x="420" y="161"/>
                  <a:pt x="420" y="161"/>
                </a:cubicBezTo>
                <a:cubicBezTo>
                  <a:pt x="420" y="162"/>
                  <a:pt x="421" y="162"/>
                  <a:pt x="422" y="162"/>
                </a:cubicBezTo>
                <a:cubicBezTo>
                  <a:pt x="422" y="163"/>
                  <a:pt x="420" y="163"/>
                  <a:pt x="420" y="164"/>
                </a:cubicBezTo>
                <a:cubicBezTo>
                  <a:pt x="418" y="164"/>
                  <a:pt x="419" y="161"/>
                  <a:pt x="417" y="161"/>
                </a:cubicBezTo>
                <a:close/>
                <a:moveTo>
                  <a:pt x="417" y="164"/>
                </a:moveTo>
                <a:cubicBezTo>
                  <a:pt x="418" y="164"/>
                  <a:pt x="418" y="165"/>
                  <a:pt x="418" y="166"/>
                </a:cubicBezTo>
                <a:cubicBezTo>
                  <a:pt x="417" y="167"/>
                  <a:pt x="415" y="166"/>
                  <a:pt x="415" y="168"/>
                </a:cubicBezTo>
                <a:cubicBezTo>
                  <a:pt x="415" y="168"/>
                  <a:pt x="415" y="166"/>
                  <a:pt x="415" y="166"/>
                </a:cubicBezTo>
                <a:cubicBezTo>
                  <a:pt x="416" y="165"/>
                  <a:pt x="417" y="165"/>
                  <a:pt x="417" y="164"/>
                </a:cubicBezTo>
                <a:close/>
                <a:moveTo>
                  <a:pt x="407" y="166"/>
                </a:moveTo>
                <a:cubicBezTo>
                  <a:pt x="406" y="166"/>
                  <a:pt x="406" y="166"/>
                  <a:pt x="405" y="166"/>
                </a:cubicBezTo>
                <a:cubicBezTo>
                  <a:pt x="405" y="165"/>
                  <a:pt x="406" y="166"/>
                  <a:pt x="406" y="165"/>
                </a:cubicBezTo>
                <a:cubicBezTo>
                  <a:pt x="406" y="165"/>
                  <a:pt x="407" y="167"/>
                  <a:pt x="407" y="165"/>
                </a:cubicBezTo>
                <a:cubicBezTo>
                  <a:pt x="408" y="166"/>
                  <a:pt x="408" y="167"/>
                  <a:pt x="408" y="168"/>
                </a:cubicBezTo>
                <a:cubicBezTo>
                  <a:pt x="407" y="168"/>
                  <a:pt x="407" y="167"/>
                  <a:pt x="407" y="166"/>
                </a:cubicBezTo>
                <a:close/>
                <a:moveTo>
                  <a:pt x="415" y="169"/>
                </a:moveTo>
                <a:cubicBezTo>
                  <a:pt x="414" y="170"/>
                  <a:pt x="413" y="169"/>
                  <a:pt x="412" y="169"/>
                </a:cubicBezTo>
                <a:cubicBezTo>
                  <a:pt x="412" y="169"/>
                  <a:pt x="413" y="168"/>
                  <a:pt x="412" y="168"/>
                </a:cubicBezTo>
                <a:cubicBezTo>
                  <a:pt x="411" y="168"/>
                  <a:pt x="412" y="169"/>
                  <a:pt x="412" y="169"/>
                </a:cubicBezTo>
                <a:cubicBezTo>
                  <a:pt x="411" y="169"/>
                  <a:pt x="410" y="169"/>
                  <a:pt x="409" y="169"/>
                </a:cubicBezTo>
                <a:cubicBezTo>
                  <a:pt x="409" y="167"/>
                  <a:pt x="409" y="166"/>
                  <a:pt x="410" y="166"/>
                </a:cubicBezTo>
                <a:cubicBezTo>
                  <a:pt x="410" y="168"/>
                  <a:pt x="413" y="166"/>
                  <a:pt x="414" y="166"/>
                </a:cubicBezTo>
                <a:cubicBezTo>
                  <a:pt x="413" y="167"/>
                  <a:pt x="415" y="169"/>
                  <a:pt x="416" y="169"/>
                </a:cubicBezTo>
                <a:cubicBezTo>
                  <a:pt x="417" y="169"/>
                  <a:pt x="416" y="170"/>
                  <a:pt x="417" y="170"/>
                </a:cubicBezTo>
                <a:cubicBezTo>
                  <a:pt x="417" y="171"/>
                  <a:pt x="415" y="170"/>
                  <a:pt x="415" y="171"/>
                </a:cubicBezTo>
                <a:cubicBezTo>
                  <a:pt x="415" y="170"/>
                  <a:pt x="415" y="170"/>
                  <a:pt x="415" y="169"/>
                </a:cubicBezTo>
                <a:close/>
                <a:moveTo>
                  <a:pt x="21" y="171"/>
                </a:moveTo>
                <a:cubicBezTo>
                  <a:pt x="21" y="171"/>
                  <a:pt x="21" y="171"/>
                  <a:pt x="21" y="171"/>
                </a:cubicBezTo>
                <a:cubicBezTo>
                  <a:pt x="22" y="171"/>
                  <a:pt x="20" y="172"/>
                  <a:pt x="21" y="172"/>
                </a:cubicBezTo>
                <a:cubicBezTo>
                  <a:pt x="21" y="172"/>
                  <a:pt x="21" y="172"/>
                  <a:pt x="20" y="172"/>
                </a:cubicBezTo>
                <a:cubicBezTo>
                  <a:pt x="20" y="172"/>
                  <a:pt x="20" y="171"/>
                  <a:pt x="21" y="171"/>
                </a:cubicBezTo>
                <a:cubicBezTo>
                  <a:pt x="21" y="171"/>
                  <a:pt x="21" y="171"/>
                  <a:pt x="21" y="171"/>
                </a:cubicBezTo>
                <a:close/>
                <a:moveTo>
                  <a:pt x="11" y="173"/>
                </a:moveTo>
                <a:cubicBezTo>
                  <a:pt x="11" y="173"/>
                  <a:pt x="11" y="172"/>
                  <a:pt x="11" y="172"/>
                </a:cubicBezTo>
                <a:cubicBezTo>
                  <a:pt x="12" y="172"/>
                  <a:pt x="12" y="173"/>
                  <a:pt x="13" y="173"/>
                </a:cubicBezTo>
                <a:cubicBezTo>
                  <a:pt x="12" y="174"/>
                  <a:pt x="11" y="173"/>
                  <a:pt x="11" y="173"/>
                </a:cubicBezTo>
                <a:close/>
                <a:moveTo>
                  <a:pt x="22" y="178"/>
                </a:moveTo>
                <a:cubicBezTo>
                  <a:pt x="22" y="179"/>
                  <a:pt x="21" y="179"/>
                  <a:pt x="20" y="179"/>
                </a:cubicBezTo>
                <a:cubicBezTo>
                  <a:pt x="20" y="178"/>
                  <a:pt x="20" y="177"/>
                  <a:pt x="22" y="178"/>
                </a:cubicBezTo>
                <a:close/>
                <a:moveTo>
                  <a:pt x="74" y="180"/>
                </a:moveTo>
                <a:cubicBezTo>
                  <a:pt x="75" y="179"/>
                  <a:pt x="76" y="179"/>
                  <a:pt x="77" y="179"/>
                </a:cubicBezTo>
                <a:cubicBezTo>
                  <a:pt x="76" y="180"/>
                  <a:pt x="74" y="180"/>
                  <a:pt x="75" y="181"/>
                </a:cubicBezTo>
                <a:cubicBezTo>
                  <a:pt x="75" y="182"/>
                  <a:pt x="74" y="180"/>
                  <a:pt x="74" y="180"/>
                </a:cubicBezTo>
                <a:close/>
                <a:moveTo>
                  <a:pt x="78" y="182"/>
                </a:moveTo>
                <a:cubicBezTo>
                  <a:pt x="77" y="182"/>
                  <a:pt x="77" y="181"/>
                  <a:pt x="77" y="180"/>
                </a:cubicBezTo>
                <a:cubicBezTo>
                  <a:pt x="77" y="180"/>
                  <a:pt x="78" y="181"/>
                  <a:pt x="78" y="182"/>
                </a:cubicBezTo>
                <a:close/>
                <a:moveTo>
                  <a:pt x="81" y="181"/>
                </a:moveTo>
                <a:cubicBezTo>
                  <a:pt x="80" y="181"/>
                  <a:pt x="79" y="180"/>
                  <a:pt x="79" y="181"/>
                </a:cubicBezTo>
                <a:cubicBezTo>
                  <a:pt x="79" y="181"/>
                  <a:pt x="79" y="180"/>
                  <a:pt x="78" y="180"/>
                </a:cubicBezTo>
                <a:cubicBezTo>
                  <a:pt x="79" y="178"/>
                  <a:pt x="80" y="181"/>
                  <a:pt x="81" y="180"/>
                </a:cubicBezTo>
                <a:cubicBezTo>
                  <a:pt x="81" y="180"/>
                  <a:pt x="81" y="180"/>
                  <a:pt x="81" y="181"/>
                </a:cubicBezTo>
                <a:close/>
                <a:moveTo>
                  <a:pt x="85" y="180"/>
                </a:moveTo>
                <a:cubicBezTo>
                  <a:pt x="85" y="180"/>
                  <a:pt x="85" y="179"/>
                  <a:pt x="85" y="179"/>
                </a:cubicBezTo>
                <a:cubicBezTo>
                  <a:pt x="86" y="179"/>
                  <a:pt x="86" y="179"/>
                  <a:pt x="87" y="179"/>
                </a:cubicBezTo>
                <a:cubicBezTo>
                  <a:pt x="86" y="179"/>
                  <a:pt x="85" y="179"/>
                  <a:pt x="85" y="180"/>
                </a:cubicBezTo>
                <a:close/>
                <a:moveTo>
                  <a:pt x="78" y="189"/>
                </a:moveTo>
                <a:cubicBezTo>
                  <a:pt x="78" y="190"/>
                  <a:pt x="77" y="190"/>
                  <a:pt x="76" y="190"/>
                </a:cubicBezTo>
                <a:cubicBezTo>
                  <a:pt x="76" y="189"/>
                  <a:pt x="75" y="190"/>
                  <a:pt x="75" y="189"/>
                </a:cubicBezTo>
                <a:cubicBezTo>
                  <a:pt x="75" y="188"/>
                  <a:pt x="76" y="190"/>
                  <a:pt x="78" y="189"/>
                </a:cubicBezTo>
                <a:close/>
                <a:moveTo>
                  <a:pt x="74" y="189"/>
                </a:moveTo>
                <a:cubicBezTo>
                  <a:pt x="74" y="189"/>
                  <a:pt x="76" y="191"/>
                  <a:pt x="74" y="191"/>
                </a:cubicBezTo>
                <a:cubicBezTo>
                  <a:pt x="74" y="190"/>
                  <a:pt x="73" y="190"/>
                  <a:pt x="74" y="189"/>
                </a:cubicBezTo>
                <a:close/>
                <a:moveTo>
                  <a:pt x="71" y="201"/>
                </a:moveTo>
                <a:cubicBezTo>
                  <a:pt x="70" y="201"/>
                  <a:pt x="71" y="200"/>
                  <a:pt x="70" y="199"/>
                </a:cubicBezTo>
                <a:cubicBezTo>
                  <a:pt x="69" y="200"/>
                  <a:pt x="71" y="201"/>
                  <a:pt x="70" y="202"/>
                </a:cubicBezTo>
                <a:cubicBezTo>
                  <a:pt x="70" y="201"/>
                  <a:pt x="69" y="201"/>
                  <a:pt x="69" y="199"/>
                </a:cubicBezTo>
                <a:cubicBezTo>
                  <a:pt x="70" y="199"/>
                  <a:pt x="71" y="199"/>
                  <a:pt x="72" y="200"/>
                </a:cubicBezTo>
                <a:cubicBezTo>
                  <a:pt x="72" y="199"/>
                  <a:pt x="73" y="199"/>
                  <a:pt x="74" y="198"/>
                </a:cubicBezTo>
                <a:cubicBezTo>
                  <a:pt x="75" y="199"/>
                  <a:pt x="77" y="196"/>
                  <a:pt x="78" y="198"/>
                </a:cubicBezTo>
                <a:cubicBezTo>
                  <a:pt x="78" y="198"/>
                  <a:pt x="78" y="198"/>
                  <a:pt x="78" y="198"/>
                </a:cubicBezTo>
                <a:cubicBezTo>
                  <a:pt x="77" y="198"/>
                  <a:pt x="78" y="198"/>
                  <a:pt x="78" y="199"/>
                </a:cubicBezTo>
                <a:cubicBezTo>
                  <a:pt x="77" y="199"/>
                  <a:pt x="77" y="198"/>
                  <a:pt x="76" y="198"/>
                </a:cubicBezTo>
                <a:cubicBezTo>
                  <a:pt x="75" y="198"/>
                  <a:pt x="76" y="199"/>
                  <a:pt x="75" y="198"/>
                </a:cubicBezTo>
                <a:cubicBezTo>
                  <a:pt x="75" y="199"/>
                  <a:pt x="76" y="199"/>
                  <a:pt x="76" y="199"/>
                </a:cubicBezTo>
                <a:cubicBezTo>
                  <a:pt x="76" y="200"/>
                  <a:pt x="76" y="200"/>
                  <a:pt x="76" y="201"/>
                </a:cubicBezTo>
                <a:cubicBezTo>
                  <a:pt x="75" y="201"/>
                  <a:pt x="74" y="202"/>
                  <a:pt x="73" y="201"/>
                </a:cubicBezTo>
                <a:cubicBezTo>
                  <a:pt x="73" y="201"/>
                  <a:pt x="74" y="201"/>
                  <a:pt x="75" y="201"/>
                </a:cubicBezTo>
                <a:cubicBezTo>
                  <a:pt x="74" y="200"/>
                  <a:pt x="73" y="200"/>
                  <a:pt x="74" y="199"/>
                </a:cubicBezTo>
                <a:cubicBezTo>
                  <a:pt x="74" y="199"/>
                  <a:pt x="74" y="199"/>
                  <a:pt x="73" y="199"/>
                </a:cubicBezTo>
                <a:cubicBezTo>
                  <a:pt x="72" y="200"/>
                  <a:pt x="74" y="199"/>
                  <a:pt x="73" y="200"/>
                </a:cubicBezTo>
                <a:cubicBezTo>
                  <a:pt x="72" y="200"/>
                  <a:pt x="72" y="201"/>
                  <a:pt x="71" y="201"/>
                </a:cubicBezTo>
                <a:cubicBezTo>
                  <a:pt x="71" y="202"/>
                  <a:pt x="73" y="201"/>
                  <a:pt x="72" y="202"/>
                </a:cubicBezTo>
                <a:cubicBezTo>
                  <a:pt x="71" y="202"/>
                  <a:pt x="72" y="201"/>
                  <a:pt x="71" y="201"/>
                </a:cubicBezTo>
                <a:close/>
                <a:moveTo>
                  <a:pt x="73" y="204"/>
                </a:moveTo>
                <a:cubicBezTo>
                  <a:pt x="73" y="204"/>
                  <a:pt x="73" y="204"/>
                  <a:pt x="73" y="205"/>
                </a:cubicBezTo>
                <a:cubicBezTo>
                  <a:pt x="72" y="205"/>
                  <a:pt x="72" y="203"/>
                  <a:pt x="73" y="204"/>
                </a:cubicBezTo>
                <a:close/>
                <a:moveTo>
                  <a:pt x="71" y="204"/>
                </a:moveTo>
                <a:cubicBezTo>
                  <a:pt x="71" y="205"/>
                  <a:pt x="71" y="205"/>
                  <a:pt x="71" y="206"/>
                </a:cubicBezTo>
                <a:cubicBezTo>
                  <a:pt x="69" y="206"/>
                  <a:pt x="70" y="203"/>
                  <a:pt x="71" y="204"/>
                </a:cubicBezTo>
                <a:close/>
                <a:moveTo>
                  <a:pt x="69" y="205"/>
                </a:moveTo>
                <a:cubicBezTo>
                  <a:pt x="70" y="205"/>
                  <a:pt x="69" y="205"/>
                  <a:pt x="69" y="205"/>
                </a:cubicBezTo>
                <a:cubicBezTo>
                  <a:pt x="68" y="205"/>
                  <a:pt x="68" y="206"/>
                  <a:pt x="68" y="206"/>
                </a:cubicBezTo>
                <a:cubicBezTo>
                  <a:pt x="67" y="205"/>
                  <a:pt x="69" y="205"/>
                  <a:pt x="69" y="205"/>
                </a:cubicBezTo>
                <a:close/>
                <a:moveTo>
                  <a:pt x="492" y="206"/>
                </a:moveTo>
                <a:cubicBezTo>
                  <a:pt x="493" y="206"/>
                  <a:pt x="493" y="207"/>
                  <a:pt x="493" y="207"/>
                </a:cubicBezTo>
                <a:cubicBezTo>
                  <a:pt x="494" y="206"/>
                  <a:pt x="493" y="206"/>
                  <a:pt x="494" y="205"/>
                </a:cubicBezTo>
                <a:cubicBezTo>
                  <a:pt x="494" y="205"/>
                  <a:pt x="494" y="207"/>
                  <a:pt x="493" y="207"/>
                </a:cubicBezTo>
                <a:cubicBezTo>
                  <a:pt x="493" y="207"/>
                  <a:pt x="492" y="207"/>
                  <a:pt x="492" y="206"/>
                </a:cubicBezTo>
                <a:close/>
                <a:moveTo>
                  <a:pt x="64" y="208"/>
                </a:moveTo>
                <a:cubicBezTo>
                  <a:pt x="63" y="208"/>
                  <a:pt x="63" y="208"/>
                  <a:pt x="62" y="208"/>
                </a:cubicBezTo>
                <a:cubicBezTo>
                  <a:pt x="62" y="208"/>
                  <a:pt x="62" y="208"/>
                  <a:pt x="62" y="207"/>
                </a:cubicBezTo>
                <a:cubicBezTo>
                  <a:pt x="63" y="207"/>
                  <a:pt x="63" y="208"/>
                  <a:pt x="64" y="208"/>
                </a:cubicBezTo>
                <a:close/>
                <a:moveTo>
                  <a:pt x="60" y="207"/>
                </a:moveTo>
                <a:cubicBezTo>
                  <a:pt x="61" y="207"/>
                  <a:pt x="60" y="209"/>
                  <a:pt x="61" y="208"/>
                </a:cubicBezTo>
                <a:cubicBezTo>
                  <a:pt x="61" y="209"/>
                  <a:pt x="60" y="208"/>
                  <a:pt x="60" y="209"/>
                </a:cubicBezTo>
                <a:cubicBezTo>
                  <a:pt x="59" y="209"/>
                  <a:pt x="60" y="208"/>
                  <a:pt x="60" y="207"/>
                </a:cubicBezTo>
                <a:close/>
                <a:moveTo>
                  <a:pt x="56" y="208"/>
                </a:moveTo>
                <a:cubicBezTo>
                  <a:pt x="57" y="209"/>
                  <a:pt x="58" y="209"/>
                  <a:pt x="59" y="209"/>
                </a:cubicBezTo>
                <a:cubicBezTo>
                  <a:pt x="59" y="210"/>
                  <a:pt x="56" y="210"/>
                  <a:pt x="56" y="208"/>
                </a:cubicBezTo>
                <a:close/>
                <a:moveTo>
                  <a:pt x="40" y="217"/>
                </a:moveTo>
                <a:cubicBezTo>
                  <a:pt x="40" y="217"/>
                  <a:pt x="40" y="216"/>
                  <a:pt x="40" y="216"/>
                </a:cubicBezTo>
                <a:cubicBezTo>
                  <a:pt x="41" y="216"/>
                  <a:pt x="41" y="215"/>
                  <a:pt x="42" y="215"/>
                </a:cubicBezTo>
                <a:cubicBezTo>
                  <a:pt x="42" y="216"/>
                  <a:pt x="41" y="216"/>
                  <a:pt x="41" y="217"/>
                </a:cubicBezTo>
                <a:cubicBezTo>
                  <a:pt x="40" y="217"/>
                  <a:pt x="41" y="215"/>
                  <a:pt x="40" y="217"/>
                </a:cubicBezTo>
                <a:close/>
                <a:moveTo>
                  <a:pt x="506" y="216"/>
                </a:moveTo>
                <a:cubicBezTo>
                  <a:pt x="507" y="216"/>
                  <a:pt x="507" y="218"/>
                  <a:pt x="507" y="219"/>
                </a:cubicBezTo>
                <a:cubicBezTo>
                  <a:pt x="507" y="218"/>
                  <a:pt x="506" y="217"/>
                  <a:pt x="506" y="216"/>
                </a:cubicBezTo>
                <a:close/>
                <a:moveTo>
                  <a:pt x="46" y="254"/>
                </a:moveTo>
                <a:cubicBezTo>
                  <a:pt x="46" y="254"/>
                  <a:pt x="45" y="255"/>
                  <a:pt x="45" y="255"/>
                </a:cubicBezTo>
                <a:cubicBezTo>
                  <a:pt x="44" y="254"/>
                  <a:pt x="45" y="254"/>
                  <a:pt x="45" y="253"/>
                </a:cubicBezTo>
                <a:cubicBezTo>
                  <a:pt x="45" y="253"/>
                  <a:pt x="45" y="254"/>
                  <a:pt x="46" y="254"/>
                </a:cubicBezTo>
                <a:close/>
                <a:moveTo>
                  <a:pt x="129" y="268"/>
                </a:moveTo>
                <a:cubicBezTo>
                  <a:pt x="129" y="267"/>
                  <a:pt x="130" y="267"/>
                  <a:pt x="130" y="266"/>
                </a:cubicBezTo>
                <a:cubicBezTo>
                  <a:pt x="131" y="267"/>
                  <a:pt x="130" y="267"/>
                  <a:pt x="130" y="269"/>
                </a:cubicBezTo>
                <a:cubicBezTo>
                  <a:pt x="129" y="269"/>
                  <a:pt x="130" y="267"/>
                  <a:pt x="129" y="268"/>
                </a:cubicBezTo>
                <a:close/>
                <a:moveTo>
                  <a:pt x="80" y="265"/>
                </a:moveTo>
                <a:cubicBezTo>
                  <a:pt x="81" y="265"/>
                  <a:pt x="80" y="265"/>
                  <a:pt x="80" y="266"/>
                </a:cubicBezTo>
                <a:cubicBezTo>
                  <a:pt x="80" y="266"/>
                  <a:pt x="78" y="267"/>
                  <a:pt x="78" y="266"/>
                </a:cubicBezTo>
                <a:cubicBezTo>
                  <a:pt x="79" y="266"/>
                  <a:pt x="80" y="266"/>
                  <a:pt x="80" y="265"/>
                </a:cubicBezTo>
                <a:close/>
                <a:moveTo>
                  <a:pt x="91" y="264"/>
                </a:moveTo>
                <a:cubicBezTo>
                  <a:pt x="90" y="264"/>
                  <a:pt x="90" y="265"/>
                  <a:pt x="89" y="265"/>
                </a:cubicBezTo>
                <a:cubicBezTo>
                  <a:pt x="89" y="264"/>
                  <a:pt x="89" y="264"/>
                  <a:pt x="89" y="263"/>
                </a:cubicBezTo>
                <a:cubicBezTo>
                  <a:pt x="90" y="263"/>
                  <a:pt x="89" y="264"/>
                  <a:pt x="91" y="264"/>
                </a:cubicBezTo>
                <a:close/>
                <a:moveTo>
                  <a:pt x="134" y="267"/>
                </a:moveTo>
                <a:cubicBezTo>
                  <a:pt x="134" y="266"/>
                  <a:pt x="135" y="266"/>
                  <a:pt x="137" y="265"/>
                </a:cubicBezTo>
                <a:cubicBezTo>
                  <a:pt x="137" y="266"/>
                  <a:pt x="136" y="266"/>
                  <a:pt x="137" y="266"/>
                </a:cubicBezTo>
                <a:cubicBezTo>
                  <a:pt x="136" y="267"/>
                  <a:pt x="135" y="266"/>
                  <a:pt x="134" y="267"/>
                </a:cubicBezTo>
                <a:close/>
                <a:moveTo>
                  <a:pt x="137" y="265"/>
                </a:moveTo>
                <a:cubicBezTo>
                  <a:pt x="138" y="266"/>
                  <a:pt x="138" y="265"/>
                  <a:pt x="139" y="265"/>
                </a:cubicBezTo>
                <a:cubicBezTo>
                  <a:pt x="139" y="266"/>
                  <a:pt x="138" y="266"/>
                  <a:pt x="138" y="267"/>
                </a:cubicBezTo>
                <a:cubicBezTo>
                  <a:pt x="137" y="266"/>
                  <a:pt x="137" y="266"/>
                  <a:pt x="137" y="265"/>
                </a:cubicBezTo>
                <a:close/>
                <a:moveTo>
                  <a:pt x="87" y="265"/>
                </a:moveTo>
                <a:cubicBezTo>
                  <a:pt x="87" y="264"/>
                  <a:pt x="88" y="264"/>
                  <a:pt x="88" y="264"/>
                </a:cubicBezTo>
                <a:cubicBezTo>
                  <a:pt x="89" y="264"/>
                  <a:pt x="89" y="266"/>
                  <a:pt x="87" y="265"/>
                </a:cubicBezTo>
                <a:close/>
                <a:moveTo>
                  <a:pt x="120" y="270"/>
                </a:moveTo>
                <a:cubicBezTo>
                  <a:pt x="119" y="270"/>
                  <a:pt x="119" y="270"/>
                  <a:pt x="119" y="270"/>
                </a:cubicBezTo>
                <a:cubicBezTo>
                  <a:pt x="119" y="269"/>
                  <a:pt x="119" y="269"/>
                  <a:pt x="120" y="269"/>
                </a:cubicBezTo>
                <a:cubicBezTo>
                  <a:pt x="120" y="269"/>
                  <a:pt x="120" y="270"/>
                  <a:pt x="120" y="270"/>
                </a:cubicBezTo>
                <a:close/>
                <a:moveTo>
                  <a:pt x="86" y="271"/>
                </a:moveTo>
                <a:cubicBezTo>
                  <a:pt x="86" y="272"/>
                  <a:pt x="85" y="271"/>
                  <a:pt x="85" y="270"/>
                </a:cubicBezTo>
                <a:cubicBezTo>
                  <a:pt x="85" y="270"/>
                  <a:pt x="86" y="270"/>
                  <a:pt x="86" y="269"/>
                </a:cubicBezTo>
                <a:cubicBezTo>
                  <a:pt x="87" y="269"/>
                  <a:pt x="86" y="271"/>
                  <a:pt x="86" y="271"/>
                </a:cubicBezTo>
                <a:close/>
                <a:moveTo>
                  <a:pt x="124" y="270"/>
                </a:moveTo>
                <a:cubicBezTo>
                  <a:pt x="124" y="271"/>
                  <a:pt x="124" y="272"/>
                  <a:pt x="123" y="272"/>
                </a:cubicBezTo>
                <a:cubicBezTo>
                  <a:pt x="123" y="271"/>
                  <a:pt x="123" y="270"/>
                  <a:pt x="124" y="270"/>
                </a:cubicBezTo>
                <a:close/>
                <a:moveTo>
                  <a:pt x="135" y="272"/>
                </a:moveTo>
                <a:cubicBezTo>
                  <a:pt x="133" y="270"/>
                  <a:pt x="137" y="270"/>
                  <a:pt x="135" y="272"/>
                </a:cubicBezTo>
                <a:close/>
                <a:moveTo>
                  <a:pt x="134" y="270"/>
                </a:moveTo>
                <a:cubicBezTo>
                  <a:pt x="134" y="271"/>
                  <a:pt x="133" y="271"/>
                  <a:pt x="134" y="271"/>
                </a:cubicBezTo>
                <a:cubicBezTo>
                  <a:pt x="134" y="272"/>
                  <a:pt x="133" y="271"/>
                  <a:pt x="132" y="271"/>
                </a:cubicBezTo>
                <a:cubicBezTo>
                  <a:pt x="132" y="271"/>
                  <a:pt x="132" y="271"/>
                  <a:pt x="132" y="270"/>
                </a:cubicBezTo>
                <a:cubicBezTo>
                  <a:pt x="133" y="270"/>
                  <a:pt x="133" y="271"/>
                  <a:pt x="133" y="271"/>
                </a:cubicBezTo>
                <a:cubicBezTo>
                  <a:pt x="133" y="271"/>
                  <a:pt x="132" y="270"/>
                  <a:pt x="134" y="270"/>
                </a:cubicBezTo>
                <a:close/>
                <a:moveTo>
                  <a:pt x="145" y="270"/>
                </a:moveTo>
                <a:cubicBezTo>
                  <a:pt x="144" y="269"/>
                  <a:pt x="144" y="267"/>
                  <a:pt x="145" y="267"/>
                </a:cubicBezTo>
                <a:cubicBezTo>
                  <a:pt x="145" y="268"/>
                  <a:pt x="144" y="269"/>
                  <a:pt x="145" y="270"/>
                </a:cubicBezTo>
                <a:close/>
                <a:moveTo>
                  <a:pt x="156" y="267"/>
                </a:moveTo>
                <a:cubicBezTo>
                  <a:pt x="156" y="266"/>
                  <a:pt x="156" y="265"/>
                  <a:pt x="156" y="265"/>
                </a:cubicBezTo>
                <a:cubicBezTo>
                  <a:pt x="157" y="265"/>
                  <a:pt x="158" y="265"/>
                  <a:pt x="158" y="265"/>
                </a:cubicBezTo>
                <a:cubicBezTo>
                  <a:pt x="158" y="264"/>
                  <a:pt x="158" y="263"/>
                  <a:pt x="159" y="262"/>
                </a:cubicBezTo>
                <a:cubicBezTo>
                  <a:pt x="160" y="263"/>
                  <a:pt x="159" y="264"/>
                  <a:pt x="158" y="264"/>
                </a:cubicBezTo>
                <a:cubicBezTo>
                  <a:pt x="158" y="265"/>
                  <a:pt x="160" y="265"/>
                  <a:pt x="160" y="264"/>
                </a:cubicBezTo>
                <a:cubicBezTo>
                  <a:pt x="160" y="264"/>
                  <a:pt x="160" y="264"/>
                  <a:pt x="160" y="264"/>
                </a:cubicBezTo>
                <a:cubicBezTo>
                  <a:pt x="160" y="265"/>
                  <a:pt x="160" y="265"/>
                  <a:pt x="160" y="265"/>
                </a:cubicBezTo>
                <a:cubicBezTo>
                  <a:pt x="159" y="264"/>
                  <a:pt x="158" y="266"/>
                  <a:pt x="156" y="266"/>
                </a:cubicBezTo>
                <a:cubicBezTo>
                  <a:pt x="157" y="266"/>
                  <a:pt x="157" y="267"/>
                  <a:pt x="158" y="267"/>
                </a:cubicBezTo>
                <a:cubicBezTo>
                  <a:pt x="157" y="268"/>
                  <a:pt x="157" y="267"/>
                  <a:pt x="156" y="267"/>
                </a:cubicBezTo>
                <a:close/>
                <a:moveTo>
                  <a:pt x="153" y="264"/>
                </a:moveTo>
                <a:cubicBezTo>
                  <a:pt x="154" y="264"/>
                  <a:pt x="154" y="263"/>
                  <a:pt x="154" y="263"/>
                </a:cubicBezTo>
                <a:cubicBezTo>
                  <a:pt x="155" y="263"/>
                  <a:pt x="156" y="263"/>
                  <a:pt x="156" y="264"/>
                </a:cubicBezTo>
                <a:cubicBezTo>
                  <a:pt x="155" y="263"/>
                  <a:pt x="155" y="264"/>
                  <a:pt x="153" y="264"/>
                </a:cubicBezTo>
                <a:close/>
                <a:moveTo>
                  <a:pt x="163" y="264"/>
                </a:moveTo>
                <a:cubicBezTo>
                  <a:pt x="163" y="265"/>
                  <a:pt x="163" y="265"/>
                  <a:pt x="162" y="265"/>
                </a:cubicBezTo>
                <a:cubicBezTo>
                  <a:pt x="162" y="264"/>
                  <a:pt x="161" y="265"/>
                  <a:pt x="161" y="264"/>
                </a:cubicBezTo>
                <a:cubicBezTo>
                  <a:pt x="161" y="263"/>
                  <a:pt x="162" y="264"/>
                  <a:pt x="163" y="264"/>
                </a:cubicBezTo>
                <a:close/>
                <a:moveTo>
                  <a:pt x="162" y="265"/>
                </a:moveTo>
                <a:cubicBezTo>
                  <a:pt x="162" y="266"/>
                  <a:pt x="161" y="266"/>
                  <a:pt x="162" y="267"/>
                </a:cubicBezTo>
                <a:cubicBezTo>
                  <a:pt x="161" y="267"/>
                  <a:pt x="161" y="265"/>
                  <a:pt x="162" y="265"/>
                </a:cubicBezTo>
                <a:close/>
                <a:moveTo>
                  <a:pt x="163" y="265"/>
                </a:moveTo>
                <a:cubicBezTo>
                  <a:pt x="164" y="266"/>
                  <a:pt x="163" y="266"/>
                  <a:pt x="162" y="267"/>
                </a:cubicBezTo>
                <a:cubicBezTo>
                  <a:pt x="162" y="267"/>
                  <a:pt x="163" y="266"/>
                  <a:pt x="163" y="265"/>
                </a:cubicBezTo>
                <a:close/>
                <a:moveTo>
                  <a:pt x="165" y="267"/>
                </a:moveTo>
                <a:cubicBezTo>
                  <a:pt x="164" y="267"/>
                  <a:pt x="164" y="266"/>
                  <a:pt x="164" y="266"/>
                </a:cubicBezTo>
                <a:cubicBezTo>
                  <a:pt x="164" y="265"/>
                  <a:pt x="165" y="266"/>
                  <a:pt x="165" y="267"/>
                </a:cubicBezTo>
                <a:close/>
                <a:moveTo>
                  <a:pt x="167" y="266"/>
                </a:moveTo>
                <a:cubicBezTo>
                  <a:pt x="166" y="267"/>
                  <a:pt x="166" y="264"/>
                  <a:pt x="165" y="265"/>
                </a:cubicBezTo>
                <a:cubicBezTo>
                  <a:pt x="164" y="265"/>
                  <a:pt x="167" y="265"/>
                  <a:pt x="166" y="264"/>
                </a:cubicBezTo>
                <a:cubicBezTo>
                  <a:pt x="165" y="264"/>
                  <a:pt x="165" y="265"/>
                  <a:pt x="164" y="264"/>
                </a:cubicBezTo>
                <a:cubicBezTo>
                  <a:pt x="164" y="263"/>
                  <a:pt x="165" y="263"/>
                  <a:pt x="166" y="263"/>
                </a:cubicBezTo>
                <a:cubicBezTo>
                  <a:pt x="166" y="262"/>
                  <a:pt x="165" y="263"/>
                  <a:pt x="165" y="262"/>
                </a:cubicBezTo>
                <a:cubicBezTo>
                  <a:pt x="166" y="263"/>
                  <a:pt x="166" y="264"/>
                  <a:pt x="167" y="266"/>
                </a:cubicBezTo>
                <a:close/>
                <a:moveTo>
                  <a:pt x="71" y="256"/>
                </a:moveTo>
                <a:cubicBezTo>
                  <a:pt x="69" y="256"/>
                  <a:pt x="70" y="254"/>
                  <a:pt x="70" y="253"/>
                </a:cubicBezTo>
                <a:cubicBezTo>
                  <a:pt x="72" y="253"/>
                  <a:pt x="69" y="255"/>
                  <a:pt x="72" y="255"/>
                </a:cubicBezTo>
                <a:cubicBezTo>
                  <a:pt x="72" y="255"/>
                  <a:pt x="72" y="256"/>
                  <a:pt x="72" y="256"/>
                </a:cubicBezTo>
                <a:cubicBezTo>
                  <a:pt x="72" y="257"/>
                  <a:pt x="71" y="255"/>
                  <a:pt x="71" y="255"/>
                </a:cubicBezTo>
                <a:cubicBezTo>
                  <a:pt x="70" y="255"/>
                  <a:pt x="71" y="256"/>
                  <a:pt x="71" y="256"/>
                </a:cubicBezTo>
                <a:close/>
                <a:moveTo>
                  <a:pt x="71" y="251"/>
                </a:moveTo>
                <a:cubicBezTo>
                  <a:pt x="71" y="252"/>
                  <a:pt x="70" y="252"/>
                  <a:pt x="69" y="252"/>
                </a:cubicBezTo>
                <a:cubicBezTo>
                  <a:pt x="70" y="253"/>
                  <a:pt x="69" y="254"/>
                  <a:pt x="68" y="253"/>
                </a:cubicBezTo>
                <a:cubicBezTo>
                  <a:pt x="68" y="255"/>
                  <a:pt x="70" y="254"/>
                  <a:pt x="69" y="255"/>
                </a:cubicBezTo>
                <a:cubicBezTo>
                  <a:pt x="68" y="255"/>
                  <a:pt x="67" y="254"/>
                  <a:pt x="67" y="254"/>
                </a:cubicBezTo>
                <a:cubicBezTo>
                  <a:pt x="66" y="254"/>
                  <a:pt x="69" y="253"/>
                  <a:pt x="69" y="252"/>
                </a:cubicBezTo>
                <a:cubicBezTo>
                  <a:pt x="68" y="251"/>
                  <a:pt x="67" y="253"/>
                  <a:pt x="65" y="253"/>
                </a:cubicBezTo>
                <a:cubicBezTo>
                  <a:pt x="66" y="250"/>
                  <a:pt x="63" y="251"/>
                  <a:pt x="64" y="249"/>
                </a:cubicBezTo>
                <a:cubicBezTo>
                  <a:pt x="65" y="250"/>
                  <a:pt x="65" y="251"/>
                  <a:pt x="66" y="252"/>
                </a:cubicBezTo>
                <a:cubicBezTo>
                  <a:pt x="67" y="249"/>
                  <a:pt x="64" y="248"/>
                  <a:pt x="64" y="246"/>
                </a:cubicBezTo>
                <a:cubicBezTo>
                  <a:pt x="63" y="246"/>
                  <a:pt x="63" y="247"/>
                  <a:pt x="62" y="247"/>
                </a:cubicBezTo>
                <a:cubicBezTo>
                  <a:pt x="62" y="246"/>
                  <a:pt x="64" y="246"/>
                  <a:pt x="63" y="246"/>
                </a:cubicBezTo>
                <a:cubicBezTo>
                  <a:pt x="64" y="245"/>
                  <a:pt x="65" y="246"/>
                  <a:pt x="66" y="246"/>
                </a:cubicBezTo>
                <a:cubicBezTo>
                  <a:pt x="66" y="247"/>
                  <a:pt x="66" y="248"/>
                  <a:pt x="66" y="248"/>
                </a:cubicBezTo>
                <a:cubicBezTo>
                  <a:pt x="67" y="248"/>
                  <a:pt x="67" y="248"/>
                  <a:pt x="67" y="248"/>
                </a:cubicBezTo>
                <a:cubicBezTo>
                  <a:pt x="68" y="247"/>
                  <a:pt x="67" y="245"/>
                  <a:pt x="67" y="244"/>
                </a:cubicBezTo>
                <a:cubicBezTo>
                  <a:pt x="68" y="244"/>
                  <a:pt x="68" y="245"/>
                  <a:pt x="69" y="245"/>
                </a:cubicBezTo>
                <a:cubicBezTo>
                  <a:pt x="68" y="247"/>
                  <a:pt x="68" y="248"/>
                  <a:pt x="67" y="249"/>
                </a:cubicBezTo>
                <a:cubicBezTo>
                  <a:pt x="67" y="250"/>
                  <a:pt x="67" y="251"/>
                  <a:pt x="67" y="251"/>
                </a:cubicBezTo>
                <a:cubicBezTo>
                  <a:pt x="68" y="251"/>
                  <a:pt x="68" y="251"/>
                  <a:pt x="68" y="251"/>
                </a:cubicBezTo>
                <a:cubicBezTo>
                  <a:pt x="68" y="250"/>
                  <a:pt x="70" y="249"/>
                  <a:pt x="69" y="248"/>
                </a:cubicBezTo>
                <a:cubicBezTo>
                  <a:pt x="69" y="248"/>
                  <a:pt x="69" y="247"/>
                  <a:pt x="70" y="247"/>
                </a:cubicBezTo>
                <a:cubicBezTo>
                  <a:pt x="70" y="246"/>
                  <a:pt x="69" y="246"/>
                  <a:pt x="69" y="245"/>
                </a:cubicBezTo>
                <a:cubicBezTo>
                  <a:pt x="70" y="244"/>
                  <a:pt x="71" y="245"/>
                  <a:pt x="72" y="246"/>
                </a:cubicBezTo>
                <a:cubicBezTo>
                  <a:pt x="71" y="247"/>
                  <a:pt x="71" y="245"/>
                  <a:pt x="70" y="245"/>
                </a:cubicBezTo>
                <a:cubicBezTo>
                  <a:pt x="69" y="246"/>
                  <a:pt x="71" y="247"/>
                  <a:pt x="71" y="247"/>
                </a:cubicBezTo>
                <a:cubicBezTo>
                  <a:pt x="70" y="249"/>
                  <a:pt x="70" y="249"/>
                  <a:pt x="69" y="251"/>
                </a:cubicBezTo>
                <a:cubicBezTo>
                  <a:pt x="70" y="251"/>
                  <a:pt x="71" y="250"/>
                  <a:pt x="71" y="251"/>
                </a:cubicBezTo>
                <a:cubicBezTo>
                  <a:pt x="72" y="250"/>
                  <a:pt x="71" y="250"/>
                  <a:pt x="72" y="249"/>
                </a:cubicBezTo>
                <a:cubicBezTo>
                  <a:pt x="73" y="249"/>
                  <a:pt x="72" y="251"/>
                  <a:pt x="73" y="250"/>
                </a:cubicBezTo>
                <a:cubicBezTo>
                  <a:pt x="73" y="251"/>
                  <a:pt x="72" y="251"/>
                  <a:pt x="72" y="250"/>
                </a:cubicBezTo>
                <a:cubicBezTo>
                  <a:pt x="72" y="251"/>
                  <a:pt x="73" y="253"/>
                  <a:pt x="72" y="254"/>
                </a:cubicBezTo>
                <a:cubicBezTo>
                  <a:pt x="73" y="254"/>
                  <a:pt x="74" y="255"/>
                  <a:pt x="74" y="257"/>
                </a:cubicBezTo>
                <a:cubicBezTo>
                  <a:pt x="73" y="256"/>
                  <a:pt x="73" y="257"/>
                  <a:pt x="72" y="257"/>
                </a:cubicBezTo>
                <a:cubicBezTo>
                  <a:pt x="73" y="255"/>
                  <a:pt x="72" y="253"/>
                  <a:pt x="71" y="251"/>
                </a:cubicBezTo>
                <a:close/>
                <a:moveTo>
                  <a:pt x="197" y="242"/>
                </a:moveTo>
                <a:cubicBezTo>
                  <a:pt x="197" y="241"/>
                  <a:pt x="197" y="241"/>
                  <a:pt x="197" y="241"/>
                </a:cubicBezTo>
                <a:cubicBezTo>
                  <a:pt x="198" y="242"/>
                  <a:pt x="198" y="241"/>
                  <a:pt x="199" y="241"/>
                </a:cubicBezTo>
                <a:cubicBezTo>
                  <a:pt x="199" y="242"/>
                  <a:pt x="197" y="242"/>
                  <a:pt x="197" y="242"/>
                </a:cubicBezTo>
                <a:close/>
                <a:moveTo>
                  <a:pt x="256" y="242"/>
                </a:moveTo>
                <a:cubicBezTo>
                  <a:pt x="256" y="241"/>
                  <a:pt x="257" y="241"/>
                  <a:pt x="257" y="240"/>
                </a:cubicBezTo>
                <a:cubicBezTo>
                  <a:pt x="258" y="240"/>
                  <a:pt x="257" y="242"/>
                  <a:pt x="256" y="242"/>
                </a:cubicBezTo>
                <a:close/>
                <a:moveTo>
                  <a:pt x="98" y="241"/>
                </a:moveTo>
                <a:cubicBezTo>
                  <a:pt x="98" y="242"/>
                  <a:pt x="97" y="241"/>
                  <a:pt x="96" y="241"/>
                </a:cubicBezTo>
                <a:cubicBezTo>
                  <a:pt x="96" y="241"/>
                  <a:pt x="96" y="240"/>
                  <a:pt x="96" y="240"/>
                </a:cubicBezTo>
                <a:cubicBezTo>
                  <a:pt x="97" y="240"/>
                  <a:pt x="97" y="241"/>
                  <a:pt x="98" y="241"/>
                </a:cubicBezTo>
                <a:close/>
                <a:moveTo>
                  <a:pt x="86" y="242"/>
                </a:moveTo>
                <a:cubicBezTo>
                  <a:pt x="86" y="242"/>
                  <a:pt x="86" y="242"/>
                  <a:pt x="86" y="242"/>
                </a:cubicBezTo>
                <a:cubicBezTo>
                  <a:pt x="86" y="242"/>
                  <a:pt x="86" y="242"/>
                  <a:pt x="86" y="242"/>
                </a:cubicBezTo>
                <a:cubicBezTo>
                  <a:pt x="87" y="243"/>
                  <a:pt x="86" y="243"/>
                  <a:pt x="86" y="243"/>
                </a:cubicBezTo>
                <a:cubicBezTo>
                  <a:pt x="85" y="243"/>
                  <a:pt x="85" y="242"/>
                  <a:pt x="85" y="241"/>
                </a:cubicBezTo>
                <a:cubicBezTo>
                  <a:pt x="86" y="241"/>
                  <a:pt x="86" y="241"/>
                  <a:pt x="86" y="242"/>
                </a:cubicBezTo>
                <a:close/>
                <a:moveTo>
                  <a:pt x="294" y="238"/>
                </a:moveTo>
                <a:cubicBezTo>
                  <a:pt x="295" y="239"/>
                  <a:pt x="294" y="241"/>
                  <a:pt x="295" y="239"/>
                </a:cubicBezTo>
                <a:cubicBezTo>
                  <a:pt x="296" y="240"/>
                  <a:pt x="295" y="240"/>
                  <a:pt x="295" y="241"/>
                </a:cubicBezTo>
                <a:cubicBezTo>
                  <a:pt x="294" y="241"/>
                  <a:pt x="294" y="239"/>
                  <a:pt x="293" y="239"/>
                </a:cubicBezTo>
                <a:cubicBezTo>
                  <a:pt x="293" y="238"/>
                  <a:pt x="294" y="239"/>
                  <a:pt x="294" y="238"/>
                </a:cubicBezTo>
                <a:close/>
                <a:moveTo>
                  <a:pt x="438" y="241"/>
                </a:moveTo>
                <a:cubicBezTo>
                  <a:pt x="438" y="241"/>
                  <a:pt x="438" y="240"/>
                  <a:pt x="438" y="240"/>
                </a:cubicBezTo>
                <a:cubicBezTo>
                  <a:pt x="438" y="240"/>
                  <a:pt x="438" y="240"/>
                  <a:pt x="439" y="240"/>
                </a:cubicBezTo>
                <a:cubicBezTo>
                  <a:pt x="439" y="240"/>
                  <a:pt x="438" y="241"/>
                  <a:pt x="438" y="240"/>
                </a:cubicBezTo>
                <a:cubicBezTo>
                  <a:pt x="438" y="240"/>
                  <a:pt x="439" y="241"/>
                  <a:pt x="438" y="241"/>
                </a:cubicBezTo>
                <a:close/>
                <a:moveTo>
                  <a:pt x="443" y="239"/>
                </a:moveTo>
                <a:cubicBezTo>
                  <a:pt x="444" y="238"/>
                  <a:pt x="443" y="240"/>
                  <a:pt x="444" y="239"/>
                </a:cubicBezTo>
                <a:cubicBezTo>
                  <a:pt x="444" y="241"/>
                  <a:pt x="443" y="241"/>
                  <a:pt x="441" y="241"/>
                </a:cubicBezTo>
                <a:cubicBezTo>
                  <a:pt x="442" y="240"/>
                  <a:pt x="441" y="239"/>
                  <a:pt x="443" y="239"/>
                </a:cubicBezTo>
                <a:cubicBezTo>
                  <a:pt x="443" y="239"/>
                  <a:pt x="442" y="240"/>
                  <a:pt x="443" y="240"/>
                </a:cubicBezTo>
                <a:cubicBezTo>
                  <a:pt x="444" y="240"/>
                  <a:pt x="443" y="239"/>
                  <a:pt x="443" y="239"/>
                </a:cubicBezTo>
                <a:close/>
                <a:moveTo>
                  <a:pt x="309" y="242"/>
                </a:moveTo>
                <a:cubicBezTo>
                  <a:pt x="309" y="241"/>
                  <a:pt x="308" y="241"/>
                  <a:pt x="308" y="240"/>
                </a:cubicBezTo>
                <a:cubicBezTo>
                  <a:pt x="309" y="240"/>
                  <a:pt x="309" y="240"/>
                  <a:pt x="309" y="239"/>
                </a:cubicBezTo>
                <a:cubicBezTo>
                  <a:pt x="310" y="240"/>
                  <a:pt x="308" y="241"/>
                  <a:pt x="309" y="242"/>
                </a:cubicBezTo>
                <a:close/>
                <a:moveTo>
                  <a:pt x="316" y="246"/>
                </a:moveTo>
                <a:cubicBezTo>
                  <a:pt x="316" y="248"/>
                  <a:pt x="315" y="248"/>
                  <a:pt x="315" y="250"/>
                </a:cubicBezTo>
                <a:cubicBezTo>
                  <a:pt x="314" y="250"/>
                  <a:pt x="314" y="249"/>
                  <a:pt x="315" y="249"/>
                </a:cubicBezTo>
                <a:cubicBezTo>
                  <a:pt x="315" y="248"/>
                  <a:pt x="315" y="248"/>
                  <a:pt x="315" y="247"/>
                </a:cubicBezTo>
                <a:cubicBezTo>
                  <a:pt x="313" y="248"/>
                  <a:pt x="315" y="250"/>
                  <a:pt x="314" y="250"/>
                </a:cubicBezTo>
                <a:cubicBezTo>
                  <a:pt x="314" y="251"/>
                  <a:pt x="314" y="251"/>
                  <a:pt x="315" y="251"/>
                </a:cubicBezTo>
                <a:cubicBezTo>
                  <a:pt x="314" y="251"/>
                  <a:pt x="315" y="252"/>
                  <a:pt x="314" y="252"/>
                </a:cubicBezTo>
                <a:cubicBezTo>
                  <a:pt x="315" y="253"/>
                  <a:pt x="313" y="254"/>
                  <a:pt x="314" y="255"/>
                </a:cubicBezTo>
                <a:cubicBezTo>
                  <a:pt x="312" y="255"/>
                  <a:pt x="312" y="255"/>
                  <a:pt x="310" y="255"/>
                </a:cubicBezTo>
                <a:cubicBezTo>
                  <a:pt x="310" y="255"/>
                  <a:pt x="311" y="254"/>
                  <a:pt x="310" y="254"/>
                </a:cubicBezTo>
                <a:cubicBezTo>
                  <a:pt x="310" y="253"/>
                  <a:pt x="311" y="254"/>
                  <a:pt x="311" y="255"/>
                </a:cubicBezTo>
                <a:cubicBezTo>
                  <a:pt x="312" y="254"/>
                  <a:pt x="314" y="254"/>
                  <a:pt x="313" y="252"/>
                </a:cubicBezTo>
                <a:cubicBezTo>
                  <a:pt x="313" y="252"/>
                  <a:pt x="313" y="252"/>
                  <a:pt x="313" y="252"/>
                </a:cubicBezTo>
                <a:cubicBezTo>
                  <a:pt x="312" y="252"/>
                  <a:pt x="313" y="253"/>
                  <a:pt x="312" y="253"/>
                </a:cubicBezTo>
                <a:cubicBezTo>
                  <a:pt x="311" y="253"/>
                  <a:pt x="312" y="253"/>
                  <a:pt x="312" y="252"/>
                </a:cubicBezTo>
                <a:cubicBezTo>
                  <a:pt x="313" y="252"/>
                  <a:pt x="312" y="251"/>
                  <a:pt x="313" y="251"/>
                </a:cubicBezTo>
                <a:cubicBezTo>
                  <a:pt x="313" y="251"/>
                  <a:pt x="313" y="251"/>
                  <a:pt x="313" y="250"/>
                </a:cubicBezTo>
                <a:cubicBezTo>
                  <a:pt x="313" y="250"/>
                  <a:pt x="311" y="249"/>
                  <a:pt x="312" y="248"/>
                </a:cubicBezTo>
                <a:cubicBezTo>
                  <a:pt x="313" y="249"/>
                  <a:pt x="313" y="250"/>
                  <a:pt x="314" y="250"/>
                </a:cubicBezTo>
                <a:cubicBezTo>
                  <a:pt x="314" y="249"/>
                  <a:pt x="313" y="249"/>
                  <a:pt x="313" y="248"/>
                </a:cubicBezTo>
                <a:cubicBezTo>
                  <a:pt x="313" y="248"/>
                  <a:pt x="313" y="248"/>
                  <a:pt x="313" y="248"/>
                </a:cubicBezTo>
                <a:cubicBezTo>
                  <a:pt x="312" y="247"/>
                  <a:pt x="310" y="247"/>
                  <a:pt x="309" y="247"/>
                </a:cubicBezTo>
                <a:cubicBezTo>
                  <a:pt x="309" y="246"/>
                  <a:pt x="308" y="247"/>
                  <a:pt x="308" y="246"/>
                </a:cubicBezTo>
                <a:cubicBezTo>
                  <a:pt x="310" y="247"/>
                  <a:pt x="310" y="245"/>
                  <a:pt x="311" y="245"/>
                </a:cubicBezTo>
                <a:cubicBezTo>
                  <a:pt x="311" y="246"/>
                  <a:pt x="311" y="246"/>
                  <a:pt x="312" y="246"/>
                </a:cubicBezTo>
                <a:cubicBezTo>
                  <a:pt x="312" y="246"/>
                  <a:pt x="312" y="246"/>
                  <a:pt x="312" y="247"/>
                </a:cubicBezTo>
                <a:cubicBezTo>
                  <a:pt x="313" y="247"/>
                  <a:pt x="314" y="247"/>
                  <a:pt x="316" y="246"/>
                </a:cubicBezTo>
                <a:close/>
                <a:moveTo>
                  <a:pt x="324" y="248"/>
                </a:moveTo>
                <a:cubicBezTo>
                  <a:pt x="326" y="248"/>
                  <a:pt x="324" y="249"/>
                  <a:pt x="325" y="249"/>
                </a:cubicBezTo>
                <a:cubicBezTo>
                  <a:pt x="326" y="249"/>
                  <a:pt x="327" y="248"/>
                  <a:pt x="328" y="249"/>
                </a:cubicBezTo>
                <a:cubicBezTo>
                  <a:pt x="329" y="250"/>
                  <a:pt x="328" y="250"/>
                  <a:pt x="328" y="251"/>
                </a:cubicBezTo>
                <a:cubicBezTo>
                  <a:pt x="329" y="250"/>
                  <a:pt x="331" y="250"/>
                  <a:pt x="332" y="251"/>
                </a:cubicBezTo>
                <a:cubicBezTo>
                  <a:pt x="330" y="252"/>
                  <a:pt x="325" y="250"/>
                  <a:pt x="326" y="253"/>
                </a:cubicBezTo>
                <a:cubicBezTo>
                  <a:pt x="326" y="252"/>
                  <a:pt x="327" y="252"/>
                  <a:pt x="328" y="252"/>
                </a:cubicBezTo>
                <a:cubicBezTo>
                  <a:pt x="328" y="252"/>
                  <a:pt x="329" y="252"/>
                  <a:pt x="329" y="253"/>
                </a:cubicBezTo>
                <a:cubicBezTo>
                  <a:pt x="328" y="253"/>
                  <a:pt x="325" y="252"/>
                  <a:pt x="326" y="255"/>
                </a:cubicBezTo>
                <a:cubicBezTo>
                  <a:pt x="325" y="255"/>
                  <a:pt x="326" y="253"/>
                  <a:pt x="325" y="252"/>
                </a:cubicBezTo>
                <a:cubicBezTo>
                  <a:pt x="325" y="252"/>
                  <a:pt x="326" y="251"/>
                  <a:pt x="326" y="251"/>
                </a:cubicBezTo>
                <a:cubicBezTo>
                  <a:pt x="324" y="251"/>
                  <a:pt x="325" y="251"/>
                  <a:pt x="323" y="251"/>
                </a:cubicBezTo>
                <a:cubicBezTo>
                  <a:pt x="323" y="249"/>
                  <a:pt x="325" y="251"/>
                  <a:pt x="324" y="248"/>
                </a:cubicBezTo>
                <a:close/>
                <a:moveTo>
                  <a:pt x="323" y="248"/>
                </a:moveTo>
                <a:cubicBezTo>
                  <a:pt x="323" y="248"/>
                  <a:pt x="322" y="246"/>
                  <a:pt x="323" y="246"/>
                </a:cubicBezTo>
                <a:cubicBezTo>
                  <a:pt x="324" y="246"/>
                  <a:pt x="323" y="247"/>
                  <a:pt x="323" y="248"/>
                </a:cubicBezTo>
                <a:close/>
                <a:moveTo>
                  <a:pt x="367" y="248"/>
                </a:moveTo>
                <a:cubicBezTo>
                  <a:pt x="368" y="248"/>
                  <a:pt x="369" y="248"/>
                  <a:pt x="370" y="248"/>
                </a:cubicBezTo>
                <a:cubicBezTo>
                  <a:pt x="371" y="250"/>
                  <a:pt x="370" y="251"/>
                  <a:pt x="370" y="253"/>
                </a:cubicBezTo>
                <a:cubicBezTo>
                  <a:pt x="371" y="253"/>
                  <a:pt x="372" y="253"/>
                  <a:pt x="372" y="252"/>
                </a:cubicBezTo>
                <a:cubicBezTo>
                  <a:pt x="373" y="253"/>
                  <a:pt x="371" y="253"/>
                  <a:pt x="371" y="254"/>
                </a:cubicBezTo>
                <a:cubicBezTo>
                  <a:pt x="370" y="254"/>
                  <a:pt x="370" y="253"/>
                  <a:pt x="369" y="253"/>
                </a:cubicBezTo>
                <a:cubicBezTo>
                  <a:pt x="368" y="253"/>
                  <a:pt x="368" y="253"/>
                  <a:pt x="368" y="253"/>
                </a:cubicBezTo>
                <a:cubicBezTo>
                  <a:pt x="369" y="254"/>
                  <a:pt x="371" y="254"/>
                  <a:pt x="370" y="256"/>
                </a:cubicBezTo>
                <a:cubicBezTo>
                  <a:pt x="370" y="255"/>
                  <a:pt x="372" y="256"/>
                  <a:pt x="372" y="255"/>
                </a:cubicBezTo>
                <a:cubicBezTo>
                  <a:pt x="371" y="254"/>
                  <a:pt x="373" y="254"/>
                  <a:pt x="372" y="253"/>
                </a:cubicBezTo>
                <a:cubicBezTo>
                  <a:pt x="373" y="253"/>
                  <a:pt x="373" y="253"/>
                  <a:pt x="374" y="253"/>
                </a:cubicBezTo>
                <a:cubicBezTo>
                  <a:pt x="373" y="254"/>
                  <a:pt x="373" y="255"/>
                  <a:pt x="373" y="255"/>
                </a:cubicBezTo>
                <a:cubicBezTo>
                  <a:pt x="373" y="256"/>
                  <a:pt x="374" y="255"/>
                  <a:pt x="374" y="256"/>
                </a:cubicBezTo>
                <a:cubicBezTo>
                  <a:pt x="374" y="254"/>
                  <a:pt x="374" y="253"/>
                  <a:pt x="375" y="253"/>
                </a:cubicBezTo>
                <a:cubicBezTo>
                  <a:pt x="374" y="254"/>
                  <a:pt x="375" y="256"/>
                  <a:pt x="374" y="257"/>
                </a:cubicBezTo>
                <a:cubicBezTo>
                  <a:pt x="375" y="257"/>
                  <a:pt x="375" y="256"/>
                  <a:pt x="377" y="256"/>
                </a:cubicBezTo>
                <a:cubicBezTo>
                  <a:pt x="376" y="257"/>
                  <a:pt x="378" y="257"/>
                  <a:pt x="378" y="258"/>
                </a:cubicBezTo>
                <a:cubicBezTo>
                  <a:pt x="377" y="258"/>
                  <a:pt x="377" y="257"/>
                  <a:pt x="376" y="257"/>
                </a:cubicBezTo>
                <a:cubicBezTo>
                  <a:pt x="376" y="257"/>
                  <a:pt x="376" y="258"/>
                  <a:pt x="376" y="258"/>
                </a:cubicBezTo>
                <a:cubicBezTo>
                  <a:pt x="376" y="258"/>
                  <a:pt x="374" y="257"/>
                  <a:pt x="373" y="258"/>
                </a:cubicBezTo>
                <a:cubicBezTo>
                  <a:pt x="373" y="256"/>
                  <a:pt x="372" y="258"/>
                  <a:pt x="372" y="256"/>
                </a:cubicBezTo>
                <a:cubicBezTo>
                  <a:pt x="370" y="258"/>
                  <a:pt x="373" y="259"/>
                  <a:pt x="372" y="260"/>
                </a:cubicBezTo>
                <a:cubicBezTo>
                  <a:pt x="371" y="259"/>
                  <a:pt x="371" y="258"/>
                  <a:pt x="370" y="258"/>
                </a:cubicBezTo>
                <a:cubicBezTo>
                  <a:pt x="369" y="258"/>
                  <a:pt x="370" y="259"/>
                  <a:pt x="369" y="259"/>
                </a:cubicBezTo>
                <a:cubicBezTo>
                  <a:pt x="369" y="258"/>
                  <a:pt x="369" y="258"/>
                  <a:pt x="369" y="257"/>
                </a:cubicBezTo>
                <a:cubicBezTo>
                  <a:pt x="368" y="258"/>
                  <a:pt x="367" y="258"/>
                  <a:pt x="367" y="256"/>
                </a:cubicBezTo>
                <a:cubicBezTo>
                  <a:pt x="367" y="257"/>
                  <a:pt x="366" y="257"/>
                  <a:pt x="365" y="257"/>
                </a:cubicBezTo>
                <a:cubicBezTo>
                  <a:pt x="365" y="253"/>
                  <a:pt x="368" y="256"/>
                  <a:pt x="368" y="252"/>
                </a:cubicBezTo>
                <a:cubicBezTo>
                  <a:pt x="367" y="252"/>
                  <a:pt x="368" y="253"/>
                  <a:pt x="367" y="253"/>
                </a:cubicBezTo>
                <a:cubicBezTo>
                  <a:pt x="366" y="252"/>
                  <a:pt x="366" y="252"/>
                  <a:pt x="366" y="251"/>
                </a:cubicBezTo>
                <a:cubicBezTo>
                  <a:pt x="366" y="251"/>
                  <a:pt x="366" y="251"/>
                  <a:pt x="366" y="252"/>
                </a:cubicBezTo>
                <a:cubicBezTo>
                  <a:pt x="365" y="252"/>
                  <a:pt x="365" y="251"/>
                  <a:pt x="365" y="250"/>
                </a:cubicBezTo>
                <a:cubicBezTo>
                  <a:pt x="365" y="250"/>
                  <a:pt x="364" y="250"/>
                  <a:pt x="363" y="249"/>
                </a:cubicBezTo>
                <a:cubicBezTo>
                  <a:pt x="364" y="249"/>
                  <a:pt x="367" y="248"/>
                  <a:pt x="366" y="250"/>
                </a:cubicBezTo>
                <a:cubicBezTo>
                  <a:pt x="367" y="250"/>
                  <a:pt x="367" y="249"/>
                  <a:pt x="367" y="248"/>
                </a:cubicBezTo>
                <a:close/>
                <a:moveTo>
                  <a:pt x="389" y="249"/>
                </a:moveTo>
                <a:cubicBezTo>
                  <a:pt x="389" y="250"/>
                  <a:pt x="389" y="249"/>
                  <a:pt x="388" y="249"/>
                </a:cubicBezTo>
                <a:cubicBezTo>
                  <a:pt x="388" y="250"/>
                  <a:pt x="388" y="250"/>
                  <a:pt x="388" y="250"/>
                </a:cubicBezTo>
                <a:cubicBezTo>
                  <a:pt x="389" y="250"/>
                  <a:pt x="390" y="251"/>
                  <a:pt x="390" y="251"/>
                </a:cubicBezTo>
                <a:cubicBezTo>
                  <a:pt x="390" y="252"/>
                  <a:pt x="391" y="253"/>
                  <a:pt x="389" y="254"/>
                </a:cubicBezTo>
                <a:cubicBezTo>
                  <a:pt x="390" y="253"/>
                  <a:pt x="390" y="252"/>
                  <a:pt x="389" y="251"/>
                </a:cubicBezTo>
                <a:cubicBezTo>
                  <a:pt x="389" y="251"/>
                  <a:pt x="388" y="251"/>
                  <a:pt x="388" y="250"/>
                </a:cubicBezTo>
                <a:cubicBezTo>
                  <a:pt x="388" y="251"/>
                  <a:pt x="387" y="251"/>
                  <a:pt x="386" y="251"/>
                </a:cubicBezTo>
                <a:cubicBezTo>
                  <a:pt x="386" y="251"/>
                  <a:pt x="386" y="251"/>
                  <a:pt x="386" y="250"/>
                </a:cubicBezTo>
                <a:cubicBezTo>
                  <a:pt x="387" y="250"/>
                  <a:pt x="387" y="250"/>
                  <a:pt x="388" y="249"/>
                </a:cubicBezTo>
                <a:cubicBezTo>
                  <a:pt x="388" y="249"/>
                  <a:pt x="389" y="249"/>
                  <a:pt x="389" y="249"/>
                </a:cubicBezTo>
                <a:close/>
                <a:moveTo>
                  <a:pt x="393" y="253"/>
                </a:moveTo>
                <a:cubicBezTo>
                  <a:pt x="392" y="254"/>
                  <a:pt x="392" y="254"/>
                  <a:pt x="392" y="254"/>
                </a:cubicBezTo>
                <a:cubicBezTo>
                  <a:pt x="393" y="254"/>
                  <a:pt x="393" y="253"/>
                  <a:pt x="393" y="254"/>
                </a:cubicBezTo>
                <a:cubicBezTo>
                  <a:pt x="393" y="255"/>
                  <a:pt x="392" y="255"/>
                  <a:pt x="392" y="255"/>
                </a:cubicBezTo>
                <a:cubicBezTo>
                  <a:pt x="392" y="254"/>
                  <a:pt x="391" y="254"/>
                  <a:pt x="391" y="253"/>
                </a:cubicBezTo>
                <a:cubicBezTo>
                  <a:pt x="392" y="253"/>
                  <a:pt x="392" y="253"/>
                  <a:pt x="393" y="253"/>
                </a:cubicBezTo>
                <a:close/>
                <a:moveTo>
                  <a:pt x="394" y="252"/>
                </a:moveTo>
                <a:cubicBezTo>
                  <a:pt x="395" y="252"/>
                  <a:pt x="394" y="253"/>
                  <a:pt x="394" y="254"/>
                </a:cubicBezTo>
                <a:cubicBezTo>
                  <a:pt x="393" y="253"/>
                  <a:pt x="394" y="252"/>
                  <a:pt x="394" y="252"/>
                </a:cubicBezTo>
                <a:close/>
                <a:moveTo>
                  <a:pt x="401" y="258"/>
                </a:moveTo>
                <a:cubicBezTo>
                  <a:pt x="400" y="259"/>
                  <a:pt x="398" y="258"/>
                  <a:pt x="397" y="259"/>
                </a:cubicBezTo>
                <a:cubicBezTo>
                  <a:pt x="396" y="258"/>
                  <a:pt x="398" y="256"/>
                  <a:pt x="398" y="255"/>
                </a:cubicBezTo>
                <a:cubicBezTo>
                  <a:pt x="398" y="255"/>
                  <a:pt x="398" y="257"/>
                  <a:pt x="398" y="257"/>
                </a:cubicBezTo>
                <a:cubicBezTo>
                  <a:pt x="399" y="257"/>
                  <a:pt x="400" y="257"/>
                  <a:pt x="401" y="258"/>
                </a:cubicBezTo>
                <a:close/>
                <a:moveTo>
                  <a:pt x="361" y="264"/>
                </a:moveTo>
                <a:cubicBezTo>
                  <a:pt x="361" y="264"/>
                  <a:pt x="361" y="263"/>
                  <a:pt x="361" y="263"/>
                </a:cubicBezTo>
                <a:cubicBezTo>
                  <a:pt x="362" y="263"/>
                  <a:pt x="362" y="263"/>
                  <a:pt x="362" y="263"/>
                </a:cubicBezTo>
                <a:cubicBezTo>
                  <a:pt x="363" y="264"/>
                  <a:pt x="362" y="264"/>
                  <a:pt x="361" y="264"/>
                </a:cubicBezTo>
                <a:close/>
                <a:moveTo>
                  <a:pt x="378" y="263"/>
                </a:moveTo>
                <a:cubicBezTo>
                  <a:pt x="378" y="262"/>
                  <a:pt x="378" y="262"/>
                  <a:pt x="380" y="262"/>
                </a:cubicBezTo>
                <a:cubicBezTo>
                  <a:pt x="380" y="262"/>
                  <a:pt x="380" y="263"/>
                  <a:pt x="380" y="264"/>
                </a:cubicBezTo>
                <a:cubicBezTo>
                  <a:pt x="379" y="264"/>
                  <a:pt x="379" y="263"/>
                  <a:pt x="378" y="263"/>
                </a:cubicBezTo>
                <a:close/>
                <a:moveTo>
                  <a:pt x="366" y="261"/>
                </a:moveTo>
                <a:cubicBezTo>
                  <a:pt x="366" y="258"/>
                  <a:pt x="369" y="261"/>
                  <a:pt x="370" y="259"/>
                </a:cubicBezTo>
                <a:cubicBezTo>
                  <a:pt x="370" y="259"/>
                  <a:pt x="369" y="260"/>
                  <a:pt x="370" y="261"/>
                </a:cubicBezTo>
                <a:cubicBezTo>
                  <a:pt x="370" y="260"/>
                  <a:pt x="370" y="260"/>
                  <a:pt x="370" y="258"/>
                </a:cubicBezTo>
                <a:cubicBezTo>
                  <a:pt x="371" y="259"/>
                  <a:pt x="371" y="259"/>
                  <a:pt x="371" y="261"/>
                </a:cubicBezTo>
                <a:cubicBezTo>
                  <a:pt x="370" y="260"/>
                  <a:pt x="370" y="261"/>
                  <a:pt x="369" y="262"/>
                </a:cubicBezTo>
                <a:cubicBezTo>
                  <a:pt x="368" y="262"/>
                  <a:pt x="369" y="261"/>
                  <a:pt x="369" y="260"/>
                </a:cubicBezTo>
                <a:cubicBezTo>
                  <a:pt x="368" y="260"/>
                  <a:pt x="366" y="260"/>
                  <a:pt x="366" y="261"/>
                </a:cubicBezTo>
                <a:close/>
                <a:moveTo>
                  <a:pt x="351" y="260"/>
                </a:moveTo>
                <a:cubicBezTo>
                  <a:pt x="352" y="259"/>
                  <a:pt x="352" y="259"/>
                  <a:pt x="351" y="259"/>
                </a:cubicBezTo>
                <a:cubicBezTo>
                  <a:pt x="349" y="259"/>
                  <a:pt x="349" y="259"/>
                  <a:pt x="348" y="258"/>
                </a:cubicBezTo>
                <a:cubicBezTo>
                  <a:pt x="350" y="258"/>
                  <a:pt x="352" y="257"/>
                  <a:pt x="352" y="258"/>
                </a:cubicBezTo>
                <a:cubicBezTo>
                  <a:pt x="354" y="259"/>
                  <a:pt x="352" y="257"/>
                  <a:pt x="354" y="257"/>
                </a:cubicBezTo>
                <a:cubicBezTo>
                  <a:pt x="353" y="259"/>
                  <a:pt x="355" y="259"/>
                  <a:pt x="354" y="260"/>
                </a:cubicBezTo>
                <a:cubicBezTo>
                  <a:pt x="353" y="261"/>
                  <a:pt x="352" y="260"/>
                  <a:pt x="351" y="260"/>
                </a:cubicBezTo>
                <a:close/>
                <a:moveTo>
                  <a:pt x="335" y="259"/>
                </a:moveTo>
                <a:cubicBezTo>
                  <a:pt x="335" y="258"/>
                  <a:pt x="336" y="256"/>
                  <a:pt x="337" y="257"/>
                </a:cubicBezTo>
                <a:cubicBezTo>
                  <a:pt x="337" y="258"/>
                  <a:pt x="335" y="258"/>
                  <a:pt x="336" y="259"/>
                </a:cubicBezTo>
                <a:cubicBezTo>
                  <a:pt x="336" y="259"/>
                  <a:pt x="335" y="258"/>
                  <a:pt x="335" y="259"/>
                </a:cubicBezTo>
                <a:close/>
                <a:moveTo>
                  <a:pt x="325" y="256"/>
                </a:moveTo>
                <a:cubicBezTo>
                  <a:pt x="325" y="255"/>
                  <a:pt x="326" y="257"/>
                  <a:pt x="327" y="255"/>
                </a:cubicBezTo>
                <a:cubicBezTo>
                  <a:pt x="327" y="256"/>
                  <a:pt x="327" y="256"/>
                  <a:pt x="328" y="256"/>
                </a:cubicBezTo>
                <a:cubicBezTo>
                  <a:pt x="328" y="256"/>
                  <a:pt x="328" y="256"/>
                  <a:pt x="328" y="256"/>
                </a:cubicBezTo>
                <a:cubicBezTo>
                  <a:pt x="327" y="256"/>
                  <a:pt x="328" y="258"/>
                  <a:pt x="326" y="258"/>
                </a:cubicBezTo>
                <a:cubicBezTo>
                  <a:pt x="327" y="257"/>
                  <a:pt x="327" y="256"/>
                  <a:pt x="325" y="256"/>
                </a:cubicBezTo>
                <a:close/>
                <a:moveTo>
                  <a:pt x="323" y="256"/>
                </a:moveTo>
                <a:cubicBezTo>
                  <a:pt x="322" y="255"/>
                  <a:pt x="323" y="256"/>
                  <a:pt x="324" y="256"/>
                </a:cubicBezTo>
                <a:cubicBezTo>
                  <a:pt x="324" y="256"/>
                  <a:pt x="323" y="256"/>
                  <a:pt x="323" y="256"/>
                </a:cubicBezTo>
                <a:close/>
                <a:moveTo>
                  <a:pt x="314" y="255"/>
                </a:moveTo>
                <a:cubicBezTo>
                  <a:pt x="315" y="254"/>
                  <a:pt x="316" y="255"/>
                  <a:pt x="316" y="254"/>
                </a:cubicBezTo>
                <a:cubicBezTo>
                  <a:pt x="316" y="254"/>
                  <a:pt x="317" y="255"/>
                  <a:pt x="317" y="255"/>
                </a:cubicBezTo>
                <a:cubicBezTo>
                  <a:pt x="316" y="255"/>
                  <a:pt x="315" y="255"/>
                  <a:pt x="314" y="255"/>
                </a:cubicBezTo>
                <a:close/>
                <a:moveTo>
                  <a:pt x="318" y="255"/>
                </a:moveTo>
                <a:cubicBezTo>
                  <a:pt x="319" y="254"/>
                  <a:pt x="319" y="255"/>
                  <a:pt x="320" y="254"/>
                </a:cubicBezTo>
                <a:cubicBezTo>
                  <a:pt x="319" y="255"/>
                  <a:pt x="318" y="255"/>
                  <a:pt x="319" y="257"/>
                </a:cubicBezTo>
                <a:cubicBezTo>
                  <a:pt x="318" y="257"/>
                  <a:pt x="318" y="255"/>
                  <a:pt x="318" y="255"/>
                </a:cubicBezTo>
                <a:close/>
                <a:moveTo>
                  <a:pt x="331" y="256"/>
                </a:moveTo>
                <a:cubicBezTo>
                  <a:pt x="331" y="255"/>
                  <a:pt x="332" y="254"/>
                  <a:pt x="331" y="253"/>
                </a:cubicBezTo>
                <a:cubicBezTo>
                  <a:pt x="333" y="254"/>
                  <a:pt x="331" y="255"/>
                  <a:pt x="332" y="257"/>
                </a:cubicBezTo>
                <a:cubicBezTo>
                  <a:pt x="331" y="257"/>
                  <a:pt x="329" y="255"/>
                  <a:pt x="330" y="254"/>
                </a:cubicBezTo>
                <a:cubicBezTo>
                  <a:pt x="330" y="255"/>
                  <a:pt x="330" y="255"/>
                  <a:pt x="330" y="255"/>
                </a:cubicBezTo>
                <a:cubicBezTo>
                  <a:pt x="330" y="255"/>
                  <a:pt x="331" y="254"/>
                  <a:pt x="331" y="256"/>
                </a:cubicBezTo>
                <a:close/>
                <a:moveTo>
                  <a:pt x="351" y="251"/>
                </a:moveTo>
                <a:cubicBezTo>
                  <a:pt x="351" y="251"/>
                  <a:pt x="351" y="252"/>
                  <a:pt x="351" y="252"/>
                </a:cubicBezTo>
                <a:cubicBezTo>
                  <a:pt x="351" y="252"/>
                  <a:pt x="351" y="252"/>
                  <a:pt x="351" y="253"/>
                </a:cubicBezTo>
                <a:cubicBezTo>
                  <a:pt x="351" y="253"/>
                  <a:pt x="352" y="254"/>
                  <a:pt x="353" y="253"/>
                </a:cubicBezTo>
                <a:cubicBezTo>
                  <a:pt x="354" y="254"/>
                  <a:pt x="353" y="254"/>
                  <a:pt x="354" y="254"/>
                </a:cubicBezTo>
                <a:cubicBezTo>
                  <a:pt x="353" y="255"/>
                  <a:pt x="353" y="255"/>
                  <a:pt x="352" y="255"/>
                </a:cubicBezTo>
                <a:cubicBezTo>
                  <a:pt x="352" y="255"/>
                  <a:pt x="353" y="256"/>
                  <a:pt x="353" y="256"/>
                </a:cubicBezTo>
                <a:cubicBezTo>
                  <a:pt x="352" y="257"/>
                  <a:pt x="351" y="257"/>
                  <a:pt x="350" y="257"/>
                </a:cubicBezTo>
                <a:cubicBezTo>
                  <a:pt x="350" y="256"/>
                  <a:pt x="349" y="255"/>
                  <a:pt x="351" y="255"/>
                </a:cubicBezTo>
                <a:cubicBezTo>
                  <a:pt x="351" y="255"/>
                  <a:pt x="350" y="255"/>
                  <a:pt x="350" y="255"/>
                </a:cubicBezTo>
                <a:cubicBezTo>
                  <a:pt x="351" y="256"/>
                  <a:pt x="351" y="256"/>
                  <a:pt x="351" y="256"/>
                </a:cubicBezTo>
                <a:cubicBezTo>
                  <a:pt x="352" y="256"/>
                  <a:pt x="351" y="254"/>
                  <a:pt x="352" y="254"/>
                </a:cubicBezTo>
                <a:cubicBezTo>
                  <a:pt x="351" y="253"/>
                  <a:pt x="347" y="255"/>
                  <a:pt x="347" y="253"/>
                </a:cubicBezTo>
                <a:cubicBezTo>
                  <a:pt x="347" y="253"/>
                  <a:pt x="348" y="253"/>
                  <a:pt x="348" y="253"/>
                </a:cubicBezTo>
                <a:cubicBezTo>
                  <a:pt x="349" y="253"/>
                  <a:pt x="348" y="253"/>
                  <a:pt x="348" y="252"/>
                </a:cubicBezTo>
                <a:cubicBezTo>
                  <a:pt x="349" y="253"/>
                  <a:pt x="350" y="252"/>
                  <a:pt x="350" y="253"/>
                </a:cubicBezTo>
                <a:cubicBezTo>
                  <a:pt x="351" y="252"/>
                  <a:pt x="349" y="253"/>
                  <a:pt x="350" y="252"/>
                </a:cubicBezTo>
                <a:cubicBezTo>
                  <a:pt x="350" y="252"/>
                  <a:pt x="351" y="252"/>
                  <a:pt x="351" y="251"/>
                </a:cubicBezTo>
                <a:close/>
                <a:moveTo>
                  <a:pt x="358" y="250"/>
                </a:moveTo>
                <a:cubicBezTo>
                  <a:pt x="359" y="250"/>
                  <a:pt x="358" y="250"/>
                  <a:pt x="358" y="250"/>
                </a:cubicBezTo>
                <a:cubicBezTo>
                  <a:pt x="358" y="250"/>
                  <a:pt x="356" y="250"/>
                  <a:pt x="356" y="250"/>
                </a:cubicBezTo>
                <a:cubicBezTo>
                  <a:pt x="357" y="250"/>
                  <a:pt x="358" y="250"/>
                  <a:pt x="358" y="250"/>
                </a:cubicBezTo>
                <a:close/>
                <a:moveTo>
                  <a:pt x="362" y="250"/>
                </a:moveTo>
                <a:cubicBezTo>
                  <a:pt x="363" y="250"/>
                  <a:pt x="363" y="251"/>
                  <a:pt x="363" y="251"/>
                </a:cubicBezTo>
                <a:cubicBezTo>
                  <a:pt x="363" y="251"/>
                  <a:pt x="363" y="252"/>
                  <a:pt x="362" y="252"/>
                </a:cubicBezTo>
                <a:cubicBezTo>
                  <a:pt x="362" y="251"/>
                  <a:pt x="363" y="251"/>
                  <a:pt x="362" y="250"/>
                </a:cubicBezTo>
                <a:close/>
                <a:moveTo>
                  <a:pt x="353" y="253"/>
                </a:moveTo>
                <a:cubicBezTo>
                  <a:pt x="351" y="253"/>
                  <a:pt x="352" y="251"/>
                  <a:pt x="351" y="250"/>
                </a:cubicBezTo>
                <a:cubicBezTo>
                  <a:pt x="352" y="251"/>
                  <a:pt x="352" y="252"/>
                  <a:pt x="353" y="253"/>
                </a:cubicBezTo>
                <a:close/>
                <a:moveTo>
                  <a:pt x="348" y="250"/>
                </a:moveTo>
                <a:cubicBezTo>
                  <a:pt x="348" y="251"/>
                  <a:pt x="349" y="251"/>
                  <a:pt x="350" y="251"/>
                </a:cubicBezTo>
                <a:cubicBezTo>
                  <a:pt x="349" y="252"/>
                  <a:pt x="347" y="251"/>
                  <a:pt x="348" y="250"/>
                </a:cubicBezTo>
                <a:close/>
                <a:moveTo>
                  <a:pt x="345" y="250"/>
                </a:moveTo>
                <a:cubicBezTo>
                  <a:pt x="346" y="250"/>
                  <a:pt x="347" y="250"/>
                  <a:pt x="348" y="250"/>
                </a:cubicBezTo>
                <a:cubicBezTo>
                  <a:pt x="348" y="251"/>
                  <a:pt x="345" y="251"/>
                  <a:pt x="345" y="250"/>
                </a:cubicBezTo>
                <a:close/>
                <a:moveTo>
                  <a:pt x="355" y="255"/>
                </a:moveTo>
                <a:cubicBezTo>
                  <a:pt x="354" y="255"/>
                  <a:pt x="355" y="254"/>
                  <a:pt x="354" y="254"/>
                </a:cubicBezTo>
                <a:cubicBezTo>
                  <a:pt x="354" y="254"/>
                  <a:pt x="355" y="254"/>
                  <a:pt x="356" y="254"/>
                </a:cubicBezTo>
                <a:cubicBezTo>
                  <a:pt x="356" y="254"/>
                  <a:pt x="355" y="254"/>
                  <a:pt x="355" y="255"/>
                </a:cubicBezTo>
                <a:close/>
                <a:moveTo>
                  <a:pt x="358" y="254"/>
                </a:moveTo>
                <a:cubicBezTo>
                  <a:pt x="358" y="255"/>
                  <a:pt x="358" y="255"/>
                  <a:pt x="359" y="255"/>
                </a:cubicBezTo>
                <a:cubicBezTo>
                  <a:pt x="358" y="255"/>
                  <a:pt x="357" y="256"/>
                  <a:pt x="356" y="255"/>
                </a:cubicBezTo>
                <a:cubicBezTo>
                  <a:pt x="356" y="255"/>
                  <a:pt x="357" y="255"/>
                  <a:pt x="358" y="254"/>
                </a:cubicBezTo>
                <a:close/>
                <a:moveTo>
                  <a:pt x="345" y="259"/>
                </a:moveTo>
                <a:cubicBezTo>
                  <a:pt x="344" y="258"/>
                  <a:pt x="345" y="257"/>
                  <a:pt x="344" y="257"/>
                </a:cubicBezTo>
                <a:cubicBezTo>
                  <a:pt x="344" y="256"/>
                  <a:pt x="345" y="257"/>
                  <a:pt x="345" y="258"/>
                </a:cubicBezTo>
                <a:cubicBezTo>
                  <a:pt x="346" y="258"/>
                  <a:pt x="345" y="257"/>
                  <a:pt x="345" y="257"/>
                </a:cubicBezTo>
                <a:cubicBezTo>
                  <a:pt x="346" y="257"/>
                  <a:pt x="346" y="257"/>
                  <a:pt x="347" y="257"/>
                </a:cubicBezTo>
                <a:cubicBezTo>
                  <a:pt x="347" y="258"/>
                  <a:pt x="346" y="257"/>
                  <a:pt x="346" y="258"/>
                </a:cubicBezTo>
                <a:cubicBezTo>
                  <a:pt x="345" y="258"/>
                  <a:pt x="345" y="257"/>
                  <a:pt x="345" y="259"/>
                </a:cubicBezTo>
                <a:close/>
                <a:moveTo>
                  <a:pt x="337" y="256"/>
                </a:moveTo>
                <a:cubicBezTo>
                  <a:pt x="337" y="255"/>
                  <a:pt x="339" y="256"/>
                  <a:pt x="339" y="256"/>
                </a:cubicBezTo>
                <a:cubicBezTo>
                  <a:pt x="339" y="257"/>
                  <a:pt x="339" y="257"/>
                  <a:pt x="338" y="257"/>
                </a:cubicBezTo>
                <a:cubicBezTo>
                  <a:pt x="339" y="256"/>
                  <a:pt x="338" y="256"/>
                  <a:pt x="337" y="256"/>
                </a:cubicBezTo>
                <a:close/>
                <a:moveTo>
                  <a:pt x="333" y="257"/>
                </a:moveTo>
                <a:cubicBezTo>
                  <a:pt x="332" y="256"/>
                  <a:pt x="332" y="254"/>
                  <a:pt x="333" y="254"/>
                </a:cubicBezTo>
                <a:cubicBezTo>
                  <a:pt x="334" y="255"/>
                  <a:pt x="332" y="256"/>
                  <a:pt x="334" y="256"/>
                </a:cubicBezTo>
                <a:cubicBezTo>
                  <a:pt x="333" y="257"/>
                  <a:pt x="333" y="257"/>
                  <a:pt x="333" y="257"/>
                </a:cubicBezTo>
                <a:close/>
                <a:moveTo>
                  <a:pt x="340" y="256"/>
                </a:moveTo>
                <a:cubicBezTo>
                  <a:pt x="341" y="256"/>
                  <a:pt x="341" y="256"/>
                  <a:pt x="341" y="257"/>
                </a:cubicBezTo>
                <a:cubicBezTo>
                  <a:pt x="341" y="256"/>
                  <a:pt x="341" y="255"/>
                  <a:pt x="342" y="255"/>
                </a:cubicBezTo>
                <a:cubicBezTo>
                  <a:pt x="343" y="255"/>
                  <a:pt x="342" y="256"/>
                  <a:pt x="342" y="256"/>
                </a:cubicBezTo>
                <a:cubicBezTo>
                  <a:pt x="342" y="256"/>
                  <a:pt x="343" y="256"/>
                  <a:pt x="342" y="257"/>
                </a:cubicBezTo>
                <a:cubicBezTo>
                  <a:pt x="342" y="257"/>
                  <a:pt x="341" y="258"/>
                  <a:pt x="341" y="258"/>
                </a:cubicBezTo>
                <a:cubicBezTo>
                  <a:pt x="341" y="257"/>
                  <a:pt x="339" y="256"/>
                  <a:pt x="340" y="256"/>
                </a:cubicBezTo>
                <a:close/>
                <a:moveTo>
                  <a:pt x="349" y="256"/>
                </a:moveTo>
                <a:cubicBezTo>
                  <a:pt x="349" y="256"/>
                  <a:pt x="349" y="256"/>
                  <a:pt x="348" y="256"/>
                </a:cubicBezTo>
                <a:cubicBezTo>
                  <a:pt x="348" y="256"/>
                  <a:pt x="348" y="255"/>
                  <a:pt x="348" y="255"/>
                </a:cubicBezTo>
                <a:cubicBezTo>
                  <a:pt x="349" y="255"/>
                  <a:pt x="350" y="256"/>
                  <a:pt x="349" y="256"/>
                </a:cubicBezTo>
                <a:close/>
                <a:moveTo>
                  <a:pt x="345" y="254"/>
                </a:moveTo>
                <a:cubicBezTo>
                  <a:pt x="345" y="254"/>
                  <a:pt x="345" y="254"/>
                  <a:pt x="345" y="253"/>
                </a:cubicBezTo>
                <a:cubicBezTo>
                  <a:pt x="345" y="253"/>
                  <a:pt x="345" y="253"/>
                  <a:pt x="345" y="253"/>
                </a:cubicBezTo>
                <a:cubicBezTo>
                  <a:pt x="345" y="253"/>
                  <a:pt x="345" y="252"/>
                  <a:pt x="345" y="252"/>
                </a:cubicBezTo>
                <a:cubicBezTo>
                  <a:pt x="346" y="252"/>
                  <a:pt x="347" y="254"/>
                  <a:pt x="345" y="254"/>
                </a:cubicBezTo>
                <a:close/>
                <a:moveTo>
                  <a:pt x="336" y="254"/>
                </a:moveTo>
                <a:cubicBezTo>
                  <a:pt x="336" y="254"/>
                  <a:pt x="335" y="254"/>
                  <a:pt x="335" y="254"/>
                </a:cubicBezTo>
                <a:cubicBezTo>
                  <a:pt x="335" y="254"/>
                  <a:pt x="335" y="254"/>
                  <a:pt x="335" y="253"/>
                </a:cubicBezTo>
                <a:cubicBezTo>
                  <a:pt x="335" y="253"/>
                  <a:pt x="336" y="253"/>
                  <a:pt x="336" y="253"/>
                </a:cubicBezTo>
                <a:cubicBezTo>
                  <a:pt x="336" y="254"/>
                  <a:pt x="336" y="254"/>
                  <a:pt x="336" y="254"/>
                </a:cubicBezTo>
                <a:close/>
                <a:moveTo>
                  <a:pt x="372" y="261"/>
                </a:moveTo>
                <a:cubicBezTo>
                  <a:pt x="373" y="261"/>
                  <a:pt x="373" y="261"/>
                  <a:pt x="373" y="262"/>
                </a:cubicBezTo>
                <a:cubicBezTo>
                  <a:pt x="372" y="262"/>
                  <a:pt x="372" y="262"/>
                  <a:pt x="371" y="262"/>
                </a:cubicBezTo>
                <a:cubicBezTo>
                  <a:pt x="372" y="261"/>
                  <a:pt x="372" y="261"/>
                  <a:pt x="372" y="261"/>
                </a:cubicBezTo>
                <a:close/>
                <a:moveTo>
                  <a:pt x="375" y="261"/>
                </a:moveTo>
                <a:cubicBezTo>
                  <a:pt x="376" y="261"/>
                  <a:pt x="376" y="261"/>
                  <a:pt x="376" y="261"/>
                </a:cubicBezTo>
                <a:cubicBezTo>
                  <a:pt x="376" y="261"/>
                  <a:pt x="376" y="261"/>
                  <a:pt x="377" y="261"/>
                </a:cubicBezTo>
                <a:cubicBezTo>
                  <a:pt x="377" y="262"/>
                  <a:pt x="377" y="262"/>
                  <a:pt x="377" y="263"/>
                </a:cubicBezTo>
                <a:cubicBezTo>
                  <a:pt x="376" y="262"/>
                  <a:pt x="375" y="262"/>
                  <a:pt x="375" y="261"/>
                </a:cubicBezTo>
                <a:close/>
                <a:moveTo>
                  <a:pt x="367" y="263"/>
                </a:moveTo>
                <a:cubicBezTo>
                  <a:pt x="367" y="263"/>
                  <a:pt x="365" y="262"/>
                  <a:pt x="365" y="262"/>
                </a:cubicBezTo>
                <a:cubicBezTo>
                  <a:pt x="365" y="261"/>
                  <a:pt x="366" y="263"/>
                  <a:pt x="367" y="263"/>
                </a:cubicBezTo>
                <a:close/>
                <a:moveTo>
                  <a:pt x="390" y="260"/>
                </a:moveTo>
                <a:cubicBezTo>
                  <a:pt x="389" y="260"/>
                  <a:pt x="391" y="261"/>
                  <a:pt x="390" y="261"/>
                </a:cubicBezTo>
                <a:cubicBezTo>
                  <a:pt x="390" y="262"/>
                  <a:pt x="389" y="261"/>
                  <a:pt x="388" y="261"/>
                </a:cubicBezTo>
                <a:cubicBezTo>
                  <a:pt x="389" y="261"/>
                  <a:pt x="390" y="261"/>
                  <a:pt x="390" y="259"/>
                </a:cubicBezTo>
                <a:cubicBezTo>
                  <a:pt x="391" y="260"/>
                  <a:pt x="390" y="260"/>
                  <a:pt x="392" y="260"/>
                </a:cubicBezTo>
                <a:cubicBezTo>
                  <a:pt x="392" y="261"/>
                  <a:pt x="392" y="263"/>
                  <a:pt x="391" y="262"/>
                </a:cubicBezTo>
                <a:cubicBezTo>
                  <a:pt x="390" y="262"/>
                  <a:pt x="391" y="261"/>
                  <a:pt x="390" y="260"/>
                </a:cubicBezTo>
                <a:close/>
                <a:moveTo>
                  <a:pt x="388" y="260"/>
                </a:moveTo>
                <a:cubicBezTo>
                  <a:pt x="387" y="260"/>
                  <a:pt x="388" y="259"/>
                  <a:pt x="388" y="259"/>
                </a:cubicBezTo>
                <a:cubicBezTo>
                  <a:pt x="389" y="259"/>
                  <a:pt x="389" y="260"/>
                  <a:pt x="388" y="260"/>
                </a:cubicBezTo>
                <a:close/>
                <a:moveTo>
                  <a:pt x="387" y="261"/>
                </a:moveTo>
                <a:cubicBezTo>
                  <a:pt x="386" y="260"/>
                  <a:pt x="386" y="260"/>
                  <a:pt x="385" y="260"/>
                </a:cubicBezTo>
                <a:cubicBezTo>
                  <a:pt x="385" y="259"/>
                  <a:pt x="385" y="258"/>
                  <a:pt x="386" y="258"/>
                </a:cubicBezTo>
                <a:cubicBezTo>
                  <a:pt x="385" y="260"/>
                  <a:pt x="388" y="259"/>
                  <a:pt x="387" y="261"/>
                </a:cubicBezTo>
                <a:close/>
                <a:moveTo>
                  <a:pt x="379" y="258"/>
                </a:moveTo>
                <a:cubicBezTo>
                  <a:pt x="380" y="257"/>
                  <a:pt x="379" y="256"/>
                  <a:pt x="379" y="255"/>
                </a:cubicBezTo>
                <a:cubicBezTo>
                  <a:pt x="380" y="255"/>
                  <a:pt x="380" y="255"/>
                  <a:pt x="381" y="255"/>
                </a:cubicBezTo>
                <a:cubicBezTo>
                  <a:pt x="380" y="256"/>
                  <a:pt x="381" y="258"/>
                  <a:pt x="379" y="258"/>
                </a:cubicBezTo>
                <a:close/>
                <a:moveTo>
                  <a:pt x="382" y="255"/>
                </a:moveTo>
                <a:cubicBezTo>
                  <a:pt x="382" y="256"/>
                  <a:pt x="381" y="256"/>
                  <a:pt x="382" y="257"/>
                </a:cubicBezTo>
                <a:cubicBezTo>
                  <a:pt x="381" y="257"/>
                  <a:pt x="381" y="255"/>
                  <a:pt x="382" y="255"/>
                </a:cubicBezTo>
                <a:close/>
                <a:moveTo>
                  <a:pt x="385" y="257"/>
                </a:moveTo>
                <a:cubicBezTo>
                  <a:pt x="385" y="258"/>
                  <a:pt x="384" y="258"/>
                  <a:pt x="384" y="258"/>
                </a:cubicBezTo>
                <a:cubicBezTo>
                  <a:pt x="384" y="258"/>
                  <a:pt x="384" y="259"/>
                  <a:pt x="384" y="259"/>
                </a:cubicBezTo>
                <a:cubicBezTo>
                  <a:pt x="383" y="258"/>
                  <a:pt x="384" y="256"/>
                  <a:pt x="385" y="257"/>
                </a:cubicBezTo>
                <a:close/>
                <a:moveTo>
                  <a:pt x="392" y="255"/>
                </a:moveTo>
                <a:cubicBezTo>
                  <a:pt x="393" y="257"/>
                  <a:pt x="391" y="258"/>
                  <a:pt x="390" y="258"/>
                </a:cubicBezTo>
                <a:cubicBezTo>
                  <a:pt x="390" y="256"/>
                  <a:pt x="391" y="256"/>
                  <a:pt x="392" y="255"/>
                </a:cubicBezTo>
                <a:close/>
                <a:moveTo>
                  <a:pt x="387" y="256"/>
                </a:moveTo>
                <a:cubicBezTo>
                  <a:pt x="387" y="256"/>
                  <a:pt x="386" y="256"/>
                  <a:pt x="386" y="256"/>
                </a:cubicBezTo>
                <a:cubicBezTo>
                  <a:pt x="386" y="255"/>
                  <a:pt x="388" y="255"/>
                  <a:pt x="386" y="255"/>
                </a:cubicBezTo>
                <a:cubicBezTo>
                  <a:pt x="387" y="254"/>
                  <a:pt x="387" y="254"/>
                  <a:pt x="387" y="253"/>
                </a:cubicBezTo>
                <a:cubicBezTo>
                  <a:pt x="388" y="253"/>
                  <a:pt x="388" y="254"/>
                  <a:pt x="388" y="252"/>
                </a:cubicBezTo>
                <a:cubicBezTo>
                  <a:pt x="389" y="252"/>
                  <a:pt x="389" y="253"/>
                  <a:pt x="389" y="253"/>
                </a:cubicBezTo>
                <a:cubicBezTo>
                  <a:pt x="388" y="253"/>
                  <a:pt x="388" y="254"/>
                  <a:pt x="387" y="254"/>
                </a:cubicBezTo>
                <a:cubicBezTo>
                  <a:pt x="387" y="254"/>
                  <a:pt x="388" y="255"/>
                  <a:pt x="388" y="255"/>
                </a:cubicBezTo>
                <a:cubicBezTo>
                  <a:pt x="388" y="255"/>
                  <a:pt x="387" y="255"/>
                  <a:pt x="387" y="256"/>
                </a:cubicBezTo>
                <a:close/>
                <a:moveTo>
                  <a:pt x="379" y="252"/>
                </a:moveTo>
                <a:cubicBezTo>
                  <a:pt x="379" y="252"/>
                  <a:pt x="378" y="252"/>
                  <a:pt x="378" y="252"/>
                </a:cubicBezTo>
                <a:cubicBezTo>
                  <a:pt x="378" y="253"/>
                  <a:pt x="379" y="253"/>
                  <a:pt x="379" y="253"/>
                </a:cubicBezTo>
                <a:cubicBezTo>
                  <a:pt x="381" y="253"/>
                  <a:pt x="379" y="252"/>
                  <a:pt x="380" y="251"/>
                </a:cubicBezTo>
                <a:cubicBezTo>
                  <a:pt x="381" y="251"/>
                  <a:pt x="380" y="252"/>
                  <a:pt x="381" y="252"/>
                </a:cubicBezTo>
                <a:cubicBezTo>
                  <a:pt x="380" y="253"/>
                  <a:pt x="380" y="253"/>
                  <a:pt x="381" y="254"/>
                </a:cubicBezTo>
                <a:cubicBezTo>
                  <a:pt x="380" y="253"/>
                  <a:pt x="380" y="254"/>
                  <a:pt x="378" y="255"/>
                </a:cubicBezTo>
                <a:cubicBezTo>
                  <a:pt x="378" y="254"/>
                  <a:pt x="378" y="254"/>
                  <a:pt x="378" y="253"/>
                </a:cubicBezTo>
                <a:cubicBezTo>
                  <a:pt x="377" y="254"/>
                  <a:pt x="376" y="254"/>
                  <a:pt x="376" y="255"/>
                </a:cubicBezTo>
                <a:cubicBezTo>
                  <a:pt x="375" y="254"/>
                  <a:pt x="376" y="253"/>
                  <a:pt x="376" y="254"/>
                </a:cubicBezTo>
                <a:cubicBezTo>
                  <a:pt x="377" y="254"/>
                  <a:pt x="377" y="253"/>
                  <a:pt x="377" y="253"/>
                </a:cubicBezTo>
                <a:cubicBezTo>
                  <a:pt x="376" y="253"/>
                  <a:pt x="376" y="252"/>
                  <a:pt x="377" y="252"/>
                </a:cubicBezTo>
                <a:cubicBezTo>
                  <a:pt x="377" y="251"/>
                  <a:pt x="375" y="252"/>
                  <a:pt x="375" y="251"/>
                </a:cubicBezTo>
                <a:cubicBezTo>
                  <a:pt x="375" y="251"/>
                  <a:pt x="375" y="251"/>
                  <a:pt x="375" y="250"/>
                </a:cubicBezTo>
                <a:cubicBezTo>
                  <a:pt x="376" y="251"/>
                  <a:pt x="376" y="250"/>
                  <a:pt x="377" y="250"/>
                </a:cubicBezTo>
                <a:cubicBezTo>
                  <a:pt x="377" y="250"/>
                  <a:pt x="377" y="250"/>
                  <a:pt x="377" y="250"/>
                </a:cubicBezTo>
                <a:cubicBezTo>
                  <a:pt x="378" y="251"/>
                  <a:pt x="378" y="249"/>
                  <a:pt x="379" y="249"/>
                </a:cubicBezTo>
                <a:cubicBezTo>
                  <a:pt x="378" y="250"/>
                  <a:pt x="379" y="250"/>
                  <a:pt x="379" y="252"/>
                </a:cubicBezTo>
                <a:close/>
                <a:moveTo>
                  <a:pt x="374" y="252"/>
                </a:moveTo>
                <a:cubicBezTo>
                  <a:pt x="374" y="251"/>
                  <a:pt x="374" y="251"/>
                  <a:pt x="374" y="251"/>
                </a:cubicBezTo>
                <a:cubicBezTo>
                  <a:pt x="374" y="250"/>
                  <a:pt x="373" y="250"/>
                  <a:pt x="373" y="250"/>
                </a:cubicBezTo>
                <a:cubicBezTo>
                  <a:pt x="372" y="250"/>
                  <a:pt x="373" y="249"/>
                  <a:pt x="373" y="249"/>
                </a:cubicBezTo>
                <a:cubicBezTo>
                  <a:pt x="374" y="249"/>
                  <a:pt x="374" y="251"/>
                  <a:pt x="374" y="250"/>
                </a:cubicBezTo>
                <a:cubicBezTo>
                  <a:pt x="375" y="250"/>
                  <a:pt x="374" y="251"/>
                  <a:pt x="374" y="252"/>
                </a:cubicBezTo>
                <a:cubicBezTo>
                  <a:pt x="373" y="252"/>
                  <a:pt x="373" y="252"/>
                  <a:pt x="373" y="252"/>
                </a:cubicBezTo>
                <a:cubicBezTo>
                  <a:pt x="373" y="252"/>
                  <a:pt x="373" y="252"/>
                  <a:pt x="374" y="252"/>
                </a:cubicBezTo>
                <a:close/>
                <a:moveTo>
                  <a:pt x="371" y="252"/>
                </a:moveTo>
                <a:cubicBezTo>
                  <a:pt x="372" y="250"/>
                  <a:pt x="371" y="250"/>
                  <a:pt x="370" y="249"/>
                </a:cubicBezTo>
                <a:cubicBezTo>
                  <a:pt x="371" y="249"/>
                  <a:pt x="372" y="249"/>
                  <a:pt x="372" y="248"/>
                </a:cubicBezTo>
                <a:cubicBezTo>
                  <a:pt x="373" y="249"/>
                  <a:pt x="372" y="251"/>
                  <a:pt x="371" y="252"/>
                </a:cubicBezTo>
                <a:close/>
                <a:moveTo>
                  <a:pt x="345" y="250"/>
                </a:moveTo>
                <a:cubicBezTo>
                  <a:pt x="344" y="251"/>
                  <a:pt x="343" y="253"/>
                  <a:pt x="343" y="254"/>
                </a:cubicBezTo>
                <a:cubicBezTo>
                  <a:pt x="343" y="253"/>
                  <a:pt x="343" y="252"/>
                  <a:pt x="343" y="252"/>
                </a:cubicBezTo>
                <a:cubicBezTo>
                  <a:pt x="344" y="252"/>
                  <a:pt x="343" y="250"/>
                  <a:pt x="344" y="249"/>
                </a:cubicBezTo>
                <a:cubicBezTo>
                  <a:pt x="345" y="249"/>
                  <a:pt x="344" y="251"/>
                  <a:pt x="345" y="250"/>
                </a:cubicBezTo>
                <a:close/>
                <a:moveTo>
                  <a:pt x="341" y="252"/>
                </a:moveTo>
                <a:cubicBezTo>
                  <a:pt x="341" y="252"/>
                  <a:pt x="341" y="253"/>
                  <a:pt x="340" y="253"/>
                </a:cubicBezTo>
                <a:cubicBezTo>
                  <a:pt x="340" y="251"/>
                  <a:pt x="339" y="252"/>
                  <a:pt x="339" y="252"/>
                </a:cubicBezTo>
                <a:cubicBezTo>
                  <a:pt x="339" y="251"/>
                  <a:pt x="341" y="251"/>
                  <a:pt x="340" y="249"/>
                </a:cubicBezTo>
                <a:cubicBezTo>
                  <a:pt x="341" y="249"/>
                  <a:pt x="341" y="250"/>
                  <a:pt x="342" y="250"/>
                </a:cubicBezTo>
                <a:cubicBezTo>
                  <a:pt x="341" y="250"/>
                  <a:pt x="339" y="251"/>
                  <a:pt x="341" y="252"/>
                </a:cubicBezTo>
                <a:close/>
                <a:moveTo>
                  <a:pt x="316" y="252"/>
                </a:moveTo>
                <a:cubicBezTo>
                  <a:pt x="315" y="252"/>
                  <a:pt x="316" y="250"/>
                  <a:pt x="316" y="249"/>
                </a:cubicBezTo>
                <a:cubicBezTo>
                  <a:pt x="317" y="250"/>
                  <a:pt x="318" y="251"/>
                  <a:pt x="318" y="253"/>
                </a:cubicBezTo>
                <a:cubicBezTo>
                  <a:pt x="317" y="252"/>
                  <a:pt x="317" y="252"/>
                  <a:pt x="317" y="251"/>
                </a:cubicBezTo>
                <a:cubicBezTo>
                  <a:pt x="316" y="251"/>
                  <a:pt x="316" y="251"/>
                  <a:pt x="316" y="252"/>
                </a:cubicBezTo>
                <a:close/>
                <a:moveTo>
                  <a:pt x="324" y="252"/>
                </a:moveTo>
                <a:cubicBezTo>
                  <a:pt x="324" y="253"/>
                  <a:pt x="321" y="252"/>
                  <a:pt x="321" y="252"/>
                </a:cubicBezTo>
                <a:cubicBezTo>
                  <a:pt x="322" y="251"/>
                  <a:pt x="322" y="252"/>
                  <a:pt x="324" y="252"/>
                </a:cubicBezTo>
                <a:close/>
                <a:moveTo>
                  <a:pt x="292" y="255"/>
                </a:moveTo>
                <a:cubicBezTo>
                  <a:pt x="292" y="256"/>
                  <a:pt x="292" y="256"/>
                  <a:pt x="292" y="256"/>
                </a:cubicBezTo>
                <a:cubicBezTo>
                  <a:pt x="291" y="256"/>
                  <a:pt x="291" y="256"/>
                  <a:pt x="290" y="256"/>
                </a:cubicBezTo>
                <a:cubicBezTo>
                  <a:pt x="291" y="255"/>
                  <a:pt x="291" y="256"/>
                  <a:pt x="291" y="255"/>
                </a:cubicBezTo>
                <a:cubicBezTo>
                  <a:pt x="291" y="255"/>
                  <a:pt x="291" y="255"/>
                  <a:pt x="292" y="255"/>
                </a:cubicBezTo>
                <a:cubicBezTo>
                  <a:pt x="291" y="256"/>
                  <a:pt x="291" y="255"/>
                  <a:pt x="292" y="255"/>
                </a:cubicBezTo>
                <a:close/>
                <a:moveTo>
                  <a:pt x="255" y="253"/>
                </a:moveTo>
                <a:cubicBezTo>
                  <a:pt x="255" y="253"/>
                  <a:pt x="255" y="254"/>
                  <a:pt x="255" y="254"/>
                </a:cubicBezTo>
                <a:cubicBezTo>
                  <a:pt x="255" y="255"/>
                  <a:pt x="255" y="252"/>
                  <a:pt x="255" y="253"/>
                </a:cubicBezTo>
                <a:cubicBezTo>
                  <a:pt x="254" y="252"/>
                  <a:pt x="255" y="253"/>
                  <a:pt x="254" y="253"/>
                </a:cubicBezTo>
                <a:cubicBezTo>
                  <a:pt x="253" y="253"/>
                  <a:pt x="254" y="248"/>
                  <a:pt x="255" y="249"/>
                </a:cubicBezTo>
                <a:cubicBezTo>
                  <a:pt x="255" y="250"/>
                  <a:pt x="255" y="249"/>
                  <a:pt x="255" y="249"/>
                </a:cubicBezTo>
                <a:cubicBezTo>
                  <a:pt x="255" y="250"/>
                  <a:pt x="255" y="252"/>
                  <a:pt x="255" y="253"/>
                </a:cubicBezTo>
                <a:cubicBezTo>
                  <a:pt x="257" y="251"/>
                  <a:pt x="259" y="252"/>
                  <a:pt x="259" y="254"/>
                </a:cubicBezTo>
                <a:cubicBezTo>
                  <a:pt x="259" y="253"/>
                  <a:pt x="257" y="255"/>
                  <a:pt x="259" y="255"/>
                </a:cubicBezTo>
                <a:cubicBezTo>
                  <a:pt x="259" y="256"/>
                  <a:pt x="257" y="255"/>
                  <a:pt x="256" y="255"/>
                </a:cubicBezTo>
                <a:cubicBezTo>
                  <a:pt x="256" y="254"/>
                  <a:pt x="257" y="254"/>
                  <a:pt x="257" y="253"/>
                </a:cubicBezTo>
                <a:cubicBezTo>
                  <a:pt x="257" y="253"/>
                  <a:pt x="256" y="254"/>
                  <a:pt x="255" y="253"/>
                </a:cubicBezTo>
                <a:close/>
                <a:moveTo>
                  <a:pt x="179" y="261"/>
                </a:moveTo>
                <a:cubicBezTo>
                  <a:pt x="179" y="261"/>
                  <a:pt x="178" y="261"/>
                  <a:pt x="178" y="261"/>
                </a:cubicBezTo>
                <a:cubicBezTo>
                  <a:pt x="178" y="261"/>
                  <a:pt x="178" y="261"/>
                  <a:pt x="179" y="261"/>
                </a:cubicBezTo>
                <a:cubicBezTo>
                  <a:pt x="178" y="260"/>
                  <a:pt x="178" y="259"/>
                  <a:pt x="178" y="258"/>
                </a:cubicBezTo>
                <a:cubicBezTo>
                  <a:pt x="179" y="258"/>
                  <a:pt x="180" y="259"/>
                  <a:pt x="180" y="259"/>
                </a:cubicBezTo>
                <a:cubicBezTo>
                  <a:pt x="180" y="259"/>
                  <a:pt x="180" y="259"/>
                  <a:pt x="180" y="260"/>
                </a:cubicBezTo>
                <a:cubicBezTo>
                  <a:pt x="179" y="261"/>
                  <a:pt x="180" y="259"/>
                  <a:pt x="179" y="259"/>
                </a:cubicBezTo>
                <a:cubicBezTo>
                  <a:pt x="178" y="259"/>
                  <a:pt x="179" y="260"/>
                  <a:pt x="179" y="261"/>
                </a:cubicBezTo>
                <a:close/>
                <a:moveTo>
                  <a:pt x="173" y="261"/>
                </a:moveTo>
                <a:cubicBezTo>
                  <a:pt x="173" y="262"/>
                  <a:pt x="173" y="262"/>
                  <a:pt x="173" y="262"/>
                </a:cubicBezTo>
                <a:cubicBezTo>
                  <a:pt x="172" y="262"/>
                  <a:pt x="171" y="262"/>
                  <a:pt x="171" y="261"/>
                </a:cubicBezTo>
                <a:cubicBezTo>
                  <a:pt x="172" y="262"/>
                  <a:pt x="172" y="261"/>
                  <a:pt x="173" y="261"/>
                </a:cubicBezTo>
                <a:close/>
                <a:moveTo>
                  <a:pt x="179" y="263"/>
                </a:moveTo>
                <a:cubicBezTo>
                  <a:pt x="179" y="262"/>
                  <a:pt x="179" y="262"/>
                  <a:pt x="179" y="262"/>
                </a:cubicBezTo>
                <a:cubicBezTo>
                  <a:pt x="179" y="262"/>
                  <a:pt x="179" y="262"/>
                  <a:pt x="179" y="262"/>
                </a:cubicBezTo>
                <a:cubicBezTo>
                  <a:pt x="180" y="262"/>
                  <a:pt x="180" y="262"/>
                  <a:pt x="180" y="262"/>
                </a:cubicBezTo>
                <a:cubicBezTo>
                  <a:pt x="180" y="262"/>
                  <a:pt x="180" y="262"/>
                  <a:pt x="180" y="262"/>
                </a:cubicBezTo>
                <a:cubicBezTo>
                  <a:pt x="181" y="261"/>
                  <a:pt x="182" y="261"/>
                  <a:pt x="182" y="263"/>
                </a:cubicBezTo>
                <a:cubicBezTo>
                  <a:pt x="181" y="262"/>
                  <a:pt x="181" y="263"/>
                  <a:pt x="179" y="263"/>
                </a:cubicBezTo>
                <a:close/>
                <a:moveTo>
                  <a:pt x="174" y="260"/>
                </a:moveTo>
                <a:cubicBezTo>
                  <a:pt x="174" y="260"/>
                  <a:pt x="174" y="261"/>
                  <a:pt x="173" y="261"/>
                </a:cubicBezTo>
                <a:cubicBezTo>
                  <a:pt x="174" y="260"/>
                  <a:pt x="173" y="260"/>
                  <a:pt x="173" y="259"/>
                </a:cubicBezTo>
                <a:cubicBezTo>
                  <a:pt x="174" y="259"/>
                  <a:pt x="173" y="260"/>
                  <a:pt x="174" y="260"/>
                </a:cubicBezTo>
                <a:close/>
                <a:moveTo>
                  <a:pt x="212" y="247"/>
                </a:moveTo>
                <a:cubicBezTo>
                  <a:pt x="212" y="248"/>
                  <a:pt x="212" y="248"/>
                  <a:pt x="211" y="248"/>
                </a:cubicBezTo>
                <a:cubicBezTo>
                  <a:pt x="211" y="247"/>
                  <a:pt x="211" y="246"/>
                  <a:pt x="212" y="246"/>
                </a:cubicBezTo>
                <a:cubicBezTo>
                  <a:pt x="213" y="246"/>
                  <a:pt x="211" y="247"/>
                  <a:pt x="212" y="247"/>
                </a:cubicBezTo>
                <a:close/>
                <a:moveTo>
                  <a:pt x="217" y="247"/>
                </a:moveTo>
                <a:cubicBezTo>
                  <a:pt x="217" y="246"/>
                  <a:pt x="218" y="246"/>
                  <a:pt x="217" y="245"/>
                </a:cubicBezTo>
                <a:cubicBezTo>
                  <a:pt x="219" y="245"/>
                  <a:pt x="219" y="247"/>
                  <a:pt x="217" y="247"/>
                </a:cubicBezTo>
                <a:close/>
                <a:moveTo>
                  <a:pt x="206" y="246"/>
                </a:moveTo>
                <a:cubicBezTo>
                  <a:pt x="207" y="246"/>
                  <a:pt x="206" y="248"/>
                  <a:pt x="208" y="247"/>
                </a:cubicBezTo>
                <a:cubicBezTo>
                  <a:pt x="209" y="247"/>
                  <a:pt x="206" y="247"/>
                  <a:pt x="205" y="248"/>
                </a:cubicBezTo>
                <a:cubicBezTo>
                  <a:pt x="205" y="248"/>
                  <a:pt x="206" y="247"/>
                  <a:pt x="206" y="246"/>
                </a:cubicBezTo>
                <a:close/>
                <a:moveTo>
                  <a:pt x="83" y="247"/>
                </a:moveTo>
                <a:cubicBezTo>
                  <a:pt x="83" y="246"/>
                  <a:pt x="84" y="246"/>
                  <a:pt x="84" y="245"/>
                </a:cubicBezTo>
                <a:cubicBezTo>
                  <a:pt x="84" y="246"/>
                  <a:pt x="84" y="247"/>
                  <a:pt x="83" y="247"/>
                </a:cubicBezTo>
                <a:close/>
                <a:moveTo>
                  <a:pt x="81" y="247"/>
                </a:moveTo>
                <a:cubicBezTo>
                  <a:pt x="81" y="248"/>
                  <a:pt x="79" y="248"/>
                  <a:pt x="80" y="247"/>
                </a:cubicBezTo>
                <a:cubicBezTo>
                  <a:pt x="80" y="247"/>
                  <a:pt x="81" y="247"/>
                  <a:pt x="81" y="247"/>
                </a:cubicBezTo>
                <a:close/>
                <a:moveTo>
                  <a:pt x="219" y="245"/>
                </a:moveTo>
                <a:cubicBezTo>
                  <a:pt x="220" y="246"/>
                  <a:pt x="219" y="247"/>
                  <a:pt x="219" y="248"/>
                </a:cubicBezTo>
                <a:cubicBezTo>
                  <a:pt x="218" y="248"/>
                  <a:pt x="219" y="248"/>
                  <a:pt x="217" y="248"/>
                </a:cubicBezTo>
                <a:cubicBezTo>
                  <a:pt x="218" y="248"/>
                  <a:pt x="219" y="246"/>
                  <a:pt x="219" y="245"/>
                </a:cubicBezTo>
                <a:close/>
                <a:moveTo>
                  <a:pt x="232" y="248"/>
                </a:moveTo>
                <a:cubicBezTo>
                  <a:pt x="232" y="248"/>
                  <a:pt x="232" y="247"/>
                  <a:pt x="233" y="247"/>
                </a:cubicBezTo>
                <a:cubicBezTo>
                  <a:pt x="233" y="248"/>
                  <a:pt x="233" y="249"/>
                  <a:pt x="232" y="249"/>
                </a:cubicBezTo>
                <a:cubicBezTo>
                  <a:pt x="231" y="250"/>
                  <a:pt x="233" y="248"/>
                  <a:pt x="232" y="248"/>
                </a:cubicBezTo>
                <a:close/>
                <a:moveTo>
                  <a:pt x="244" y="245"/>
                </a:moveTo>
                <a:cubicBezTo>
                  <a:pt x="245" y="244"/>
                  <a:pt x="245" y="246"/>
                  <a:pt x="246" y="245"/>
                </a:cubicBezTo>
                <a:cubicBezTo>
                  <a:pt x="245" y="246"/>
                  <a:pt x="245" y="246"/>
                  <a:pt x="244" y="246"/>
                </a:cubicBezTo>
                <a:cubicBezTo>
                  <a:pt x="244" y="247"/>
                  <a:pt x="245" y="246"/>
                  <a:pt x="245" y="247"/>
                </a:cubicBezTo>
                <a:cubicBezTo>
                  <a:pt x="243" y="247"/>
                  <a:pt x="243" y="249"/>
                  <a:pt x="241" y="250"/>
                </a:cubicBezTo>
                <a:cubicBezTo>
                  <a:pt x="240" y="249"/>
                  <a:pt x="241" y="247"/>
                  <a:pt x="242" y="248"/>
                </a:cubicBezTo>
                <a:cubicBezTo>
                  <a:pt x="242" y="248"/>
                  <a:pt x="241" y="248"/>
                  <a:pt x="241" y="249"/>
                </a:cubicBezTo>
                <a:cubicBezTo>
                  <a:pt x="243" y="249"/>
                  <a:pt x="242" y="247"/>
                  <a:pt x="244" y="247"/>
                </a:cubicBezTo>
                <a:cubicBezTo>
                  <a:pt x="243" y="246"/>
                  <a:pt x="244" y="246"/>
                  <a:pt x="244" y="245"/>
                </a:cubicBezTo>
                <a:close/>
                <a:moveTo>
                  <a:pt x="225" y="246"/>
                </a:moveTo>
                <a:cubicBezTo>
                  <a:pt x="225" y="246"/>
                  <a:pt x="225" y="246"/>
                  <a:pt x="225" y="245"/>
                </a:cubicBezTo>
                <a:cubicBezTo>
                  <a:pt x="225" y="245"/>
                  <a:pt x="225" y="245"/>
                  <a:pt x="226" y="245"/>
                </a:cubicBezTo>
                <a:cubicBezTo>
                  <a:pt x="226" y="246"/>
                  <a:pt x="225" y="246"/>
                  <a:pt x="225" y="246"/>
                </a:cubicBezTo>
                <a:close/>
                <a:moveTo>
                  <a:pt x="300" y="243"/>
                </a:moveTo>
                <a:cubicBezTo>
                  <a:pt x="300" y="244"/>
                  <a:pt x="302" y="244"/>
                  <a:pt x="302" y="243"/>
                </a:cubicBezTo>
                <a:cubicBezTo>
                  <a:pt x="303" y="244"/>
                  <a:pt x="302" y="245"/>
                  <a:pt x="302" y="246"/>
                </a:cubicBezTo>
                <a:cubicBezTo>
                  <a:pt x="301" y="246"/>
                  <a:pt x="302" y="245"/>
                  <a:pt x="302" y="245"/>
                </a:cubicBezTo>
                <a:cubicBezTo>
                  <a:pt x="301" y="245"/>
                  <a:pt x="301" y="245"/>
                  <a:pt x="300" y="245"/>
                </a:cubicBezTo>
                <a:cubicBezTo>
                  <a:pt x="299" y="246"/>
                  <a:pt x="302" y="247"/>
                  <a:pt x="301" y="249"/>
                </a:cubicBezTo>
                <a:cubicBezTo>
                  <a:pt x="302" y="249"/>
                  <a:pt x="302" y="249"/>
                  <a:pt x="303" y="248"/>
                </a:cubicBezTo>
                <a:cubicBezTo>
                  <a:pt x="302" y="248"/>
                  <a:pt x="301" y="246"/>
                  <a:pt x="302" y="246"/>
                </a:cubicBezTo>
                <a:cubicBezTo>
                  <a:pt x="302" y="248"/>
                  <a:pt x="305" y="248"/>
                  <a:pt x="304" y="251"/>
                </a:cubicBezTo>
                <a:cubicBezTo>
                  <a:pt x="302" y="251"/>
                  <a:pt x="301" y="251"/>
                  <a:pt x="300" y="251"/>
                </a:cubicBezTo>
                <a:cubicBezTo>
                  <a:pt x="301" y="251"/>
                  <a:pt x="300" y="250"/>
                  <a:pt x="300" y="250"/>
                </a:cubicBezTo>
                <a:cubicBezTo>
                  <a:pt x="300" y="250"/>
                  <a:pt x="300" y="249"/>
                  <a:pt x="300" y="249"/>
                </a:cubicBezTo>
                <a:cubicBezTo>
                  <a:pt x="299" y="249"/>
                  <a:pt x="300" y="250"/>
                  <a:pt x="299" y="250"/>
                </a:cubicBezTo>
                <a:cubicBezTo>
                  <a:pt x="298" y="249"/>
                  <a:pt x="299" y="248"/>
                  <a:pt x="299" y="247"/>
                </a:cubicBezTo>
                <a:cubicBezTo>
                  <a:pt x="299" y="247"/>
                  <a:pt x="299" y="248"/>
                  <a:pt x="300" y="248"/>
                </a:cubicBezTo>
                <a:cubicBezTo>
                  <a:pt x="301" y="247"/>
                  <a:pt x="300" y="246"/>
                  <a:pt x="299" y="246"/>
                </a:cubicBezTo>
                <a:cubicBezTo>
                  <a:pt x="299" y="245"/>
                  <a:pt x="299" y="245"/>
                  <a:pt x="300" y="245"/>
                </a:cubicBezTo>
                <a:cubicBezTo>
                  <a:pt x="300" y="245"/>
                  <a:pt x="300" y="244"/>
                  <a:pt x="299" y="244"/>
                </a:cubicBezTo>
                <a:cubicBezTo>
                  <a:pt x="299" y="245"/>
                  <a:pt x="298" y="243"/>
                  <a:pt x="298" y="244"/>
                </a:cubicBezTo>
                <a:cubicBezTo>
                  <a:pt x="298" y="244"/>
                  <a:pt x="297" y="244"/>
                  <a:pt x="297" y="244"/>
                </a:cubicBezTo>
                <a:cubicBezTo>
                  <a:pt x="297" y="243"/>
                  <a:pt x="297" y="243"/>
                  <a:pt x="297" y="243"/>
                </a:cubicBezTo>
                <a:cubicBezTo>
                  <a:pt x="298" y="243"/>
                  <a:pt x="299" y="243"/>
                  <a:pt x="300" y="243"/>
                </a:cubicBezTo>
                <a:close/>
                <a:moveTo>
                  <a:pt x="305" y="242"/>
                </a:moveTo>
                <a:cubicBezTo>
                  <a:pt x="305" y="243"/>
                  <a:pt x="304" y="244"/>
                  <a:pt x="304" y="244"/>
                </a:cubicBezTo>
                <a:cubicBezTo>
                  <a:pt x="304" y="244"/>
                  <a:pt x="303" y="244"/>
                  <a:pt x="303" y="243"/>
                </a:cubicBezTo>
                <a:cubicBezTo>
                  <a:pt x="304" y="243"/>
                  <a:pt x="303" y="241"/>
                  <a:pt x="305" y="242"/>
                </a:cubicBezTo>
                <a:close/>
                <a:moveTo>
                  <a:pt x="306" y="250"/>
                </a:moveTo>
                <a:cubicBezTo>
                  <a:pt x="305" y="248"/>
                  <a:pt x="306" y="249"/>
                  <a:pt x="307" y="249"/>
                </a:cubicBezTo>
                <a:cubicBezTo>
                  <a:pt x="307" y="250"/>
                  <a:pt x="306" y="249"/>
                  <a:pt x="306" y="250"/>
                </a:cubicBezTo>
                <a:close/>
                <a:moveTo>
                  <a:pt x="306" y="248"/>
                </a:moveTo>
                <a:cubicBezTo>
                  <a:pt x="305" y="248"/>
                  <a:pt x="305" y="249"/>
                  <a:pt x="305" y="249"/>
                </a:cubicBezTo>
                <a:cubicBezTo>
                  <a:pt x="304" y="249"/>
                  <a:pt x="304" y="248"/>
                  <a:pt x="304" y="247"/>
                </a:cubicBezTo>
                <a:cubicBezTo>
                  <a:pt x="305" y="247"/>
                  <a:pt x="305" y="248"/>
                  <a:pt x="306" y="248"/>
                </a:cubicBezTo>
                <a:close/>
                <a:moveTo>
                  <a:pt x="307" y="249"/>
                </a:moveTo>
                <a:cubicBezTo>
                  <a:pt x="308" y="249"/>
                  <a:pt x="308" y="249"/>
                  <a:pt x="308" y="249"/>
                </a:cubicBezTo>
                <a:cubicBezTo>
                  <a:pt x="309" y="249"/>
                  <a:pt x="308" y="250"/>
                  <a:pt x="308" y="250"/>
                </a:cubicBezTo>
                <a:cubicBezTo>
                  <a:pt x="307" y="250"/>
                  <a:pt x="307" y="250"/>
                  <a:pt x="307" y="249"/>
                </a:cubicBezTo>
                <a:close/>
                <a:moveTo>
                  <a:pt x="309" y="250"/>
                </a:moveTo>
                <a:cubicBezTo>
                  <a:pt x="309" y="249"/>
                  <a:pt x="310" y="249"/>
                  <a:pt x="310" y="248"/>
                </a:cubicBezTo>
                <a:cubicBezTo>
                  <a:pt x="311" y="248"/>
                  <a:pt x="311" y="248"/>
                  <a:pt x="311" y="248"/>
                </a:cubicBezTo>
                <a:cubicBezTo>
                  <a:pt x="312" y="250"/>
                  <a:pt x="310" y="249"/>
                  <a:pt x="311" y="250"/>
                </a:cubicBezTo>
                <a:cubicBezTo>
                  <a:pt x="310" y="250"/>
                  <a:pt x="310" y="250"/>
                  <a:pt x="309" y="250"/>
                </a:cubicBezTo>
                <a:close/>
                <a:moveTo>
                  <a:pt x="307" y="248"/>
                </a:moveTo>
                <a:cubicBezTo>
                  <a:pt x="307" y="248"/>
                  <a:pt x="306" y="248"/>
                  <a:pt x="306" y="248"/>
                </a:cubicBezTo>
                <a:cubicBezTo>
                  <a:pt x="306" y="248"/>
                  <a:pt x="306" y="248"/>
                  <a:pt x="306" y="248"/>
                </a:cubicBezTo>
                <a:cubicBezTo>
                  <a:pt x="306" y="247"/>
                  <a:pt x="306" y="247"/>
                  <a:pt x="306" y="247"/>
                </a:cubicBezTo>
                <a:cubicBezTo>
                  <a:pt x="307" y="246"/>
                  <a:pt x="307" y="248"/>
                  <a:pt x="307" y="248"/>
                </a:cubicBezTo>
                <a:close/>
                <a:moveTo>
                  <a:pt x="305" y="247"/>
                </a:moveTo>
                <a:cubicBezTo>
                  <a:pt x="304" y="247"/>
                  <a:pt x="304" y="246"/>
                  <a:pt x="303" y="246"/>
                </a:cubicBezTo>
                <a:cubicBezTo>
                  <a:pt x="304" y="245"/>
                  <a:pt x="306" y="246"/>
                  <a:pt x="306" y="246"/>
                </a:cubicBezTo>
                <a:cubicBezTo>
                  <a:pt x="306" y="246"/>
                  <a:pt x="305" y="247"/>
                  <a:pt x="305" y="247"/>
                </a:cubicBezTo>
                <a:close/>
                <a:moveTo>
                  <a:pt x="293" y="254"/>
                </a:moveTo>
                <a:cubicBezTo>
                  <a:pt x="294" y="252"/>
                  <a:pt x="295" y="254"/>
                  <a:pt x="296" y="253"/>
                </a:cubicBezTo>
                <a:cubicBezTo>
                  <a:pt x="296" y="255"/>
                  <a:pt x="294" y="253"/>
                  <a:pt x="293" y="254"/>
                </a:cubicBezTo>
                <a:close/>
                <a:moveTo>
                  <a:pt x="263" y="256"/>
                </a:moveTo>
                <a:cubicBezTo>
                  <a:pt x="262" y="255"/>
                  <a:pt x="264" y="254"/>
                  <a:pt x="264" y="253"/>
                </a:cubicBezTo>
                <a:cubicBezTo>
                  <a:pt x="265" y="253"/>
                  <a:pt x="266" y="256"/>
                  <a:pt x="264" y="256"/>
                </a:cubicBezTo>
                <a:cubicBezTo>
                  <a:pt x="264" y="255"/>
                  <a:pt x="264" y="255"/>
                  <a:pt x="264" y="255"/>
                </a:cubicBezTo>
                <a:cubicBezTo>
                  <a:pt x="263" y="254"/>
                  <a:pt x="264" y="256"/>
                  <a:pt x="263" y="256"/>
                </a:cubicBezTo>
                <a:close/>
                <a:moveTo>
                  <a:pt x="269" y="252"/>
                </a:moveTo>
                <a:cubicBezTo>
                  <a:pt x="270" y="252"/>
                  <a:pt x="269" y="253"/>
                  <a:pt x="269" y="253"/>
                </a:cubicBezTo>
                <a:cubicBezTo>
                  <a:pt x="270" y="252"/>
                  <a:pt x="271" y="253"/>
                  <a:pt x="271" y="252"/>
                </a:cubicBezTo>
                <a:cubicBezTo>
                  <a:pt x="272" y="254"/>
                  <a:pt x="269" y="254"/>
                  <a:pt x="267" y="253"/>
                </a:cubicBezTo>
                <a:cubicBezTo>
                  <a:pt x="267" y="252"/>
                  <a:pt x="268" y="253"/>
                  <a:pt x="269" y="253"/>
                </a:cubicBezTo>
                <a:cubicBezTo>
                  <a:pt x="269" y="253"/>
                  <a:pt x="268" y="253"/>
                  <a:pt x="269" y="252"/>
                </a:cubicBezTo>
                <a:close/>
                <a:moveTo>
                  <a:pt x="244" y="251"/>
                </a:moveTo>
                <a:cubicBezTo>
                  <a:pt x="243" y="251"/>
                  <a:pt x="244" y="248"/>
                  <a:pt x="244" y="248"/>
                </a:cubicBezTo>
                <a:cubicBezTo>
                  <a:pt x="245" y="249"/>
                  <a:pt x="245" y="250"/>
                  <a:pt x="246" y="251"/>
                </a:cubicBezTo>
                <a:cubicBezTo>
                  <a:pt x="244" y="251"/>
                  <a:pt x="246" y="251"/>
                  <a:pt x="245" y="250"/>
                </a:cubicBezTo>
                <a:cubicBezTo>
                  <a:pt x="244" y="250"/>
                  <a:pt x="245" y="251"/>
                  <a:pt x="244" y="251"/>
                </a:cubicBezTo>
                <a:close/>
                <a:moveTo>
                  <a:pt x="246" y="250"/>
                </a:moveTo>
                <a:cubicBezTo>
                  <a:pt x="246" y="249"/>
                  <a:pt x="246" y="249"/>
                  <a:pt x="247" y="250"/>
                </a:cubicBezTo>
                <a:cubicBezTo>
                  <a:pt x="247" y="250"/>
                  <a:pt x="247" y="249"/>
                  <a:pt x="247" y="249"/>
                </a:cubicBezTo>
                <a:cubicBezTo>
                  <a:pt x="248" y="248"/>
                  <a:pt x="247" y="250"/>
                  <a:pt x="248" y="250"/>
                </a:cubicBezTo>
                <a:cubicBezTo>
                  <a:pt x="248" y="250"/>
                  <a:pt x="247" y="250"/>
                  <a:pt x="246" y="250"/>
                </a:cubicBezTo>
                <a:close/>
                <a:moveTo>
                  <a:pt x="251" y="250"/>
                </a:moveTo>
                <a:cubicBezTo>
                  <a:pt x="250" y="250"/>
                  <a:pt x="249" y="249"/>
                  <a:pt x="250" y="250"/>
                </a:cubicBezTo>
                <a:cubicBezTo>
                  <a:pt x="249" y="251"/>
                  <a:pt x="248" y="247"/>
                  <a:pt x="249" y="248"/>
                </a:cubicBezTo>
                <a:cubicBezTo>
                  <a:pt x="248" y="247"/>
                  <a:pt x="249" y="245"/>
                  <a:pt x="248" y="245"/>
                </a:cubicBezTo>
                <a:cubicBezTo>
                  <a:pt x="250" y="244"/>
                  <a:pt x="249" y="246"/>
                  <a:pt x="250" y="247"/>
                </a:cubicBezTo>
                <a:cubicBezTo>
                  <a:pt x="250" y="247"/>
                  <a:pt x="251" y="247"/>
                  <a:pt x="251" y="246"/>
                </a:cubicBezTo>
                <a:cubicBezTo>
                  <a:pt x="252" y="246"/>
                  <a:pt x="252" y="246"/>
                  <a:pt x="252" y="247"/>
                </a:cubicBezTo>
                <a:cubicBezTo>
                  <a:pt x="252" y="247"/>
                  <a:pt x="253" y="250"/>
                  <a:pt x="252" y="249"/>
                </a:cubicBezTo>
                <a:cubicBezTo>
                  <a:pt x="252" y="249"/>
                  <a:pt x="252" y="249"/>
                  <a:pt x="252" y="250"/>
                </a:cubicBezTo>
                <a:cubicBezTo>
                  <a:pt x="252" y="250"/>
                  <a:pt x="252" y="249"/>
                  <a:pt x="253" y="250"/>
                </a:cubicBezTo>
                <a:cubicBezTo>
                  <a:pt x="253" y="249"/>
                  <a:pt x="253" y="248"/>
                  <a:pt x="253" y="247"/>
                </a:cubicBezTo>
                <a:cubicBezTo>
                  <a:pt x="254" y="247"/>
                  <a:pt x="254" y="248"/>
                  <a:pt x="255" y="247"/>
                </a:cubicBezTo>
                <a:cubicBezTo>
                  <a:pt x="256" y="249"/>
                  <a:pt x="253" y="248"/>
                  <a:pt x="253" y="250"/>
                </a:cubicBezTo>
                <a:cubicBezTo>
                  <a:pt x="252" y="250"/>
                  <a:pt x="252" y="250"/>
                  <a:pt x="251" y="251"/>
                </a:cubicBezTo>
                <a:cubicBezTo>
                  <a:pt x="252" y="249"/>
                  <a:pt x="250" y="249"/>
                  <a:pt x="249" y="248"/>
                </a:cubicBezTo>
                <a:cubicBezTo>
                  <a:pt x="249" y="248"/>
                  <a:pt x="250" y="249"/>
                  <a:pt x="251" y="250"/>
                </a:cubicBezTo>
                <a:close/>
                <a:moveTo>
                  <a:pt x="246" y="247"/>
                </a:moveTo>
                <a:cubicBezTo>
                  <a:pt x="246" y="246"/>
                  <a:pt x="247" y="245"/>
                  <a:pt x="247" y="247"/>
                </a:cubicBezTo>
                <a:cubicBezTo>
                  <a:pt x="246" y="247"/>
                  <a:pt x="246" y="248"/>
                  <a:pt x="246" y="247"/>
                </a:cubicBezTo>
                <a:close/>
                <a:moveTo>
                  <a:pt x="272" y="245"/>
                </a:moveTo>
                <a:cubicBezTo>
                  <a:pt x="272" y="245"/>
                  <a:pt x="272" y="246"/>
                  <a:pt x="272" y="247"/>
                </a:cubicBezTo>
                <a:cubicBezTo>
                  <a:pt x="274" y="246"/>
                  <a:pt x="273" y="245"/>
                  <a:pt x="275" y="245"/>
                </a:cubicBezTo>
                <a:cubicBezTo>
                  <a:pt x="273" y="246"/>
                  <a:pt x="274" y="247"/>
                  <a:pt x="274" y="248"/>
                </a:cubicBezTo>
                <a:cubicBezTo>
                  <a:pt x="273" y="248"/>
                  <a:pt x="273" y="248"/>
                  <a:pt x="273" y="247"/>
                </a:cubicBezTo>
                <a:cubicBezTo>
                  <a:pt x="272" y="248"/>
                  <a:pt x="272" y="248"/>
                  <a:pt x="272" y="249"/>
                </a:cubicBezTo>
                <a:cubicBezTo>
                  <a:pt x="272" y="249"/>
                  <a:pt x="273" y="249"/>
                  <a:pt x="273" y="250"/>
                </a:cubicBezTo>
                <a:cubicBezTo>
                  <a:pt x="272" y="249"/>
                  <a:pt x="269" y="249"/>
                  <a:pt x="270" y="248"/>
                </a:cubicBezTo>
                <a:cubicBezTo>
                  <a:pt x="269" y="248"/>
                  <a:pt x="269" y="249"/>
                  <a:pt x="266" y="249"/>
                </a:cubicBezTo>
                <a:cubicBezTo>
                  <a:pt x="266" y="250"/>
                  <a:pt x="268" y="250"/>
                  <a:pt x="267" y="251"/>
                </a:cubicBezTo>
                <a:cubicBezTo>
                  <a:pt x="266" y="251"/>
                  <a:pt x="266" y="248"/>
                  <a:pt x="265" y="249"/>
                </a:cubicBezTo>
                <a:cubicBezTo>
                  <a:pt x="265" y="248"/>
                  <a:pt x="265" y="249"/>
                  <a:pt x="266" y="249"/>
                </a:cubicBezTo>
                <a:cubicBezTo>
                  <a:pt x="266" y="247"/>
                  <a:pt x="266" y="247"/>
                  <a:pt x="266" y="247"/>
                </a:cubicBezTo>
                <a:cubicBezTo>
                  <a:pt x="267" y="247"/>
                  <a:pt x="266" y="248"/>
                  <a:pt x="267" y="248"/>
                </a:cubicBezTo>
                <a:cubicBezTo>
                  <a:pt x="268" y="248"/>
                  <a:pt x="267" y="247"/>
                  <a:pt x="267" y="247"/>
                </a:cubicBezTo>
                <a:cubicBezTo>
                  <a:pt x="268" y="247"/>
                  <a:pt x="269" y="247"/>
                  <a:pt x="271" y="247"/>
                </a:cubicBezTo>
                <a:cubicBezTo>
                  <a:pt x="271" y="245"/>
                  <a:pt x="269" y="246"/>
                  <a:pt x="270" y="244"/>
                </a:cubicBezTo>
                <a:cubicBezTo>
                  <a:pt x="270" y="245"/>
                  <a:pt x="272" y="244"/>
                  <a:pt x="271" y="246"/>
                </a:cubicBezTo>
                <a:cubicBezTo>
                  <a:pt x="272" y="246"/>
                  <a:pt x="272" y="245"/>
                  <a:pt x="272" y="245"/>
                </a:cubicBezTo>
                <a:close/>
                <a:moveTo>
                  <a:pt x="279" y="245"/>
                </a:moveTo>
                <a:cubicBezTo>
                  <a:pt x="280" y="245"/>
                  <a:pt x="280" y="247"/>
                  <a:pt x="281" y="245"/>
                </a:cubicBezTo>
                <a:cubicBezTo>
                  <a:pt x="282" y="247"/>
                  <a:pt x="279" y="247"/>
                  <a:pt x="279" y="249"/>
                </a:cubicBezTo>
                <a:cubicBezTo>
                  <a:pt x="278" y="249"/>
                  <a:pt x="278" y="247"/>
                  <a:pt x="278" y="246"/>
                </a:cubicBezTo>
                <a:cubicBezTo>
                  <a:pt x="279" y="246"/>
                  <a:pt x="279" y="247"/>
                  <a:pt x="279" y="247"/>
                </a:cubicBezTo>
                <a:cubicBezTo>
                  <a:pt x="280" y="247"/>
                  <a:pt x="280" y="246"/>
                  <a:pt x="279" y="245"/>
                </a:cubicBezTo>
                <a:close/>
                <a:moveTo>
                  <a:pt x="289" y="245"/>
                </a:moveTo>
                <a:cubicBezTo>
                  <a:pt x="289" y="245"/>
                  <a:pt x="289" y="245"/>
                  <a:pt x="288" y="245"/>
                </a:cubicBezTo>
                <a:cubicBezTo>
                  <a:pt x="288" y="244"/>
                  <a:pt x="289" y="245"/>
                  <a:pt x="289" y="244"/>
                </a:cubicBezTo>
                <a:cubicBezTo>
                  <a:pt x="289" y="244"/>
                  <a:pt x="290" y="244"/>
                  <a:pt x="289" y="245"/>
                </a:cubicBezTo>
                <a:close/>
                <a:moveTo>
                  <a:pt x="292" y="244"/>
                </a:moveTo>
                <a:cubicBezTo>
                  <a:pt x="292" y="244"/>
                  <a:pt x="292" y="245"/>
                  <a:pt x="292" y="246"/>
                </a:cubicBezTo>
                <a:cubicBezTo>
                  <a:pt x="292" y="246"/>
                  <a:pt x="291" y="246"/>
                  <a:pt x="290" y="245"/>
                </a:cubicBezTo>
                <a:cubicBezTo>
                  <a:pt x="290" y="244"/>
                  <a:pt x="291" y="245"/>
                  <a:pt x="292" y="244"/>
                </a:cubicBezTo>
                <a:close/>
                <a:moveTo>
                  <a:pt x="292" y="247"/>
                </a:moveTo>
                <a:cubicBezTo>
                  <a:pt x="292" y="248"/>
                  <a:pt x="293" y="248"/>
                  <a:pt x="293" y="247"/>
                </a:cubicBezTo>
                <a:cubicBezTo>
                  <a:pt x="293" y="248"/>
                  <a:pt x="294" y="248"/>
                  <a:pt x="294" y="249"/>
                </a:cubicBezTo>
                <a:cubicBezTo>
                  <a:pt x="295" y="249"/>
                  <a:pt x="296" y="248"/>
                  <a:pt x="297" y="248"/>
                </a:cubicBezTo>
                <a:cubicBezTo>
                  <a:pt x="297" y="250"/>
                  <a:pt x="297" y="252"/>
                  <a:pt x="295" y="251"/>
                </a:cubicBezTo>
                <a:cubicBezTo>
                  <a:pt x="295" y="250"/>
                  <a:pt x="297" y="249"/>
                  <a:pt x="295" y="249"/>
                </a:cubicBezTo>
                <a:cubicBezTo>
                  <a:pt x="295" y="249"/>
                  <a:pt x="296" y="250"/>
                  <a:pt x="295" y="250"/>
                </a:cubicBezTo>
                <a:cubicBezTo>
                  <a:pt x="293" y="250"/>
                  <a:pt x="292" y="249"/>
                  <a:pt x="290" y="250"/>
                </a:cubicBezTo>
                <a:cubicBezTo>
                  <a:pt x="290" y="249"/>
                  <a:pt x="290" y="249"/>
                  <a:pt x="289" y="249"/>
                </a:cubicBezTo>
                <a:cubicBezTo>
                  <a:pt x="290" y="248"/>
                  <a:pt x="289" y="248"/>
                  <a:pt x="290" y="247"/>
                </a:cubicBezTo>
                <a:cubicBezTo>
                  <a:pt x="290" y="248"/>
                  <a:pt x="291" y="247"/>
                  <a:pt x="292" y="247"/>
                </a:cubicBezTo>
                <a:close/>
                <a:moveTo>
                  <a:pt x="284" y="250"/>
                </a:moveTo>
                <a:cubicBezTo>
                  <a:pt x="284" y="251"/>
                  <a:pt x="284" y="248"/>
                  <a:pt x="284" y="248"/>
                </a:cubicBezTo>
                <a:cubicBezTo>
                  <a:pt x="285" y="248"/>
                  <a:pt x="285" y="248"/>
                  <a:pt x="286" y="248"/>
                </a:cubicBezTo>
                <a:cubicBezTo>
                  <a:pt x="286" y="249"/>
                  <a:pt x="286" y="249"/>
                  <a:pt x="286" y="250"/>
                </a:cubicBezTo>
                <a:cubicBezTo>
                  <a:pt x="285" y="250"/>
                  <a:pt x="285" y="249"/>
                  <a:pt x="285" y="249"/>
                </a:cubicBezTo>
                <a:cubicBezTo>
                  <a:pt x="284" y="249"/>
                  <a:pt x="284" y="249"/>
                  <a:pt x="284" y="250"/>
                </a:cubicBezTo>
                <a:close/>
                <a:moveTo>
                  <a:pt x="288" y="249"/>
                </a:moveTo>
                <a:cubicBezTo>
                  <a:pt x="288" y="249"/>
                  <a:pt x="288" y="249"/>
                  <a:pt x="288" y="250"/>
                </a:cubicBezTo>
                <a:cubicBezTo>
                  <a:pt x="289" y="249"/>
                  <a:pt x="288" y="250"/>
                  <a:pt x="289" y="250"/>
                </a:cubicBezTo>
                <a:cubicBezTo>
                  <a:pt x="289" y="250"/>
                  <a:pt x="289" y="250"/>
                  <a:pt x="289" y="251"/>
                </a:cubicBezTo>
                <a:cubicBezTo>
                  <a:pt x="288" y="251"/>
                  <a:pt x="288" y="250"/>
                  <a:pt x="288" y="249"/>
                </a:cubicBezTo>
                <a:close/>
                <a:moveTo>
                  <a:pt x="292" y="250"/>
                </a:moveTo>
                <a:cubicBezTo>
                  <a:pt x="292" y="251"/>
                  <a:pt x="292" y="252"/>
                  <a:pt x="292" y="252"/>
                </a:cubicBezTo>
                <a:cubicBezTo>
                  <a:pt x="291" y="252"/>
                  <a:pt x="292" y="252"/>
                  <a:pt x="292" y="251"/>
                </a:cubicBezTo>
                <a:cubicBezTo>
                  <a:pt x="291" y="251"/>
                  <a:pt x="291" y="252"/>
                  <a:pt x="289" y="252"/>
                </a:cubicBezTo>
                <a:cubicBezTo>
                  <a:pt x="290" y="251"/>
                  <a:pt x="291" y="250"/>
                  <a:pt x="292" y="250"/>
                </a:cubicBezTo>
                <a:close/>
                <a:moveTo>
                  <a:pt x="293" y="250"/>
                </a:moveTo>
                <a:cubicBezTo>
                  <a:pt x="293" y="250"/>
                  <a:pt x="293" y="250"/>
                  <a:pt x="294" y="250"/>
                </a:cubicBezTo>
                <a:cubicBezTo>
                  <a:pt x="294" y="251"/>
                  <a:pt x="294" y="251"/>
                  <a:pt x="294" y="252"/>
                </a:cubicBezTo>
                <a:cubicBezTo>
                  <a:pt x="293" y="252"/>
                  <a:pt x="292" y="252"/>
                  <a:pt x="293" y="250"/>
                </a:cubicBezTo>
                <a:close/>
                <a:moveTo>
                  <a:pt x="298" y="250"/>
                </a:moveTo>
                <a:cubicBezTo>
                  <a:pt x="298" y="251"/>
                  <a:pt x="297" y="251"/>
                  <a:pt x="297" y="253"/>
                </a:cubicBezTo>
                <a:cubicBezTo>
                  <a:pt x="296" y="252"/>
                  <a:pt x="297" y="249"/>
                  <a:pt x="298" y="250"/>
                </a:cubicBezTo>
                <a:close/>
                <a:moveTo>
                  <a:pt x="284" y="250"/>
                </a:moveTo>
                <a:cubicBezTo>
                  <a:pt x="283" y="250"/>
                  <a:pt x="284" y="248"/>
                  <a:pt x="283" y="249"/>
                </a:cubicBezTo>
                <a:cubicBezTo>
                  <a:pt x="283" y="248"/>
                  <a:pt x="283" y="247"/>
                  <a:pt x="283" y="247"/>
                </a:cubicBezTo>
                <a:cubicBezTo>
                  <a:pt x="284" y="246"/>
                  <a:pt x="284" y="247"/>
                  <a:pt x="284" y="247"/>
                </a:cubicBezTo>
                <a:cubicBezTo>
                  <a:pt x="284" y="248"/>
                  <a:pt x="283" y="248"/>
                  <a:pt x="284" y="250"/>
                </a:cubicBezTo>
                <a:close/>
                <a:moveTo>
                  <a:pt x="276" y="247"/>
                </a:moveTo>
                <a:cubicBezTo>
                  <a:pt x="277" y="247"/>
                  <a:pt x="277" y="247"/>
                  <a:pt x="277" y="247"/>
                </a:cubicBezTo>
                <a:cubicBezTo>
                  <a:pt x="276" y="248"/>
                  <a:pt x="276" y="249"/>
                  <a:pt x="275" y="249"/>
                </a:cubicBezTo>
                <a:cubicBezTo>
                  <a:pt x="275" y="248"/>
                  <a:pt x="274" y="247"/>
                  <a:pt x="275" y="247"/>
                </a:cubicBezTo>
                <a:cubicBezTo>
                  <a:pt x="276" y="246"/>
                  <a:pt x="275" y="248"/>
                  <a:pt x="276" y="247"/>
                </a:cubicBezTo>
                <a:close/>
                <a:moveTo>
                  <a:pt x="260" y="250"/>
                </a:moveTo>
                <a:cubicBezTo>
                  <a:pt x="260" y="249"/>
                  <a:pt x="262" y="250"/>
                  <a:pt x="262" y="250"/>
                </a:cubicBezTo>
                <a:cubicBezTo>
                  <a:pt x="261" y="250"/>
                  <a:pt x="260" y="250"/>
                  <a:pt x="260" y="250"/>
                </a:cubicBezTo>
                <a:close/>
                <a:moveTo>
                  <a:pt x="264" y="247"/>
                </a:moveTo>
                <a:cubicBezTo>
                  <a:pt x="265" y="248"/>
                  <a:pt x="265" y="247"/>
                  <a:pt x="264" y="248"/>
                </a:cubicBezTo>
                <a:cubicBezTo>
                  <a:pt x="264" y="248"/>
                  <a:pt x="263" y="247"/>
                  <a:pt x="263" y="247"/>
                </a:cubicBezTo>
                <a:cubicBezTo>
                  <a:pt x="263" y="247"/>
                  <a:pt x="263" y="246"/>
                  <a:pt x="264" y="246"/>
                </a:cubicBezTo>
                <a:cubicBezTo>
                  <a:pt x="263" y="247"/>
                  <a:pt x="264" y="247"/>
                  <a:pt x="264" y="247"/>
                </a:cubicBezTo>
                <a:close/>
                <a:moveTo>
                  <a:pt x="269" y="245"/>
                </a:moveTo>
                <a:cubicBezTo>
                  <a:pt x="268" y="246"/>
                  <a:pt x="269" y="245"/>
                  <a:pt x="269" y="246"/>
                </a:cubicBezTo>
                <a:cubicBezTo>
                  <a:pt x="269" y="247"/>
                  <a:pt x="269" y="246"/>
                  <a:pt x="269" y="246"/>
                </a:cubicBezTo>
                <a:cubicBezTo>
                  <a:pt x="269" y="246"/>
                  <a:pt x="268" y="246"/>
                  <a:pt x="268" y="246"/>
                </a:cubicBezTo>
                <a:cubicBezTo>
                  <a:pt x="268" y="245"/>
                  <a:pt x="268" y="245"/>
                  <a:pt x="268" y="245"/>
                </a:cubicBezTo>
                <a:cubicBezTo>
                  <a:pt x="268" y="245"/>
                  <a:pt x="268" y="245"/>
                  <a:pt x="269" y="245"/>
                </a:cubicBezTo>
                <a:close/>
                <a:moveTo>
                  <a:pt x="255" y="248"/>
                </a:moveTo>
                <a:cubicBezTo>
                  <a:pt x="256" y="247"/>
                  <a:pt x="258" y="247"/>
                  <a:pt x="258" y="245"/>
                </a:cubicBezTo>
                <a:cubicBezTo>
                  <a:pt x="259" y="246"/>
                  <a:pt x="256" y="248"/>
                  <a:pt x="255" y="248"/>
                </a:cubicBezTo>
                <a:close/>
                <a:moveTo>
                  <a:pt x="255" y="246"/>
                </a:moveTo>
                <a:cubicBezTo>
                  <a:pt x="255" y="246"/>
                  <a:pt x="255" y="247"/>
                  <a:pt x="255" y="247"/>
                </a:cubicBezTo>
                <a:cubicBezTo>
                  <a:pt x="254" y="248"/>
                  <a:pt x="254" y="246"/>
                  <a:pt x="254" y="246"/>
                </a:cubicBezTo>
                <a:cubicBezTo>
                  <a:pt x="254" y="245"/>
                  <a:pt x="255" y="247"/>
                  <a:pt x="255" y="246"/>
                </a:cubicBezTo>
                <a:close/>
                <a:moveTo>
                  <a:pt x="257" y="248"/>
                </a:moveTo>
                <a:cubicBezTo>
                  <a:pt x="258" y="248"/>
                  <a:pt x="258" y="249"/>
                  <a:pt x="258" y="250"/>
                </a:cubicBezTo>
                <a:cubicBezTo>
                  <a:pt x="257" y="250"/>
                  <a:pt x="257" y="249"/>
                  <a:pt x="257" y="248"/>
                </a:cubicBezTo>
                <a:close/>
                <a:moveTo>
                  <a:pt x="260" y="247"/>
                </a:moveTo>
                <a:cubicBezTo>
                  <a:pt x="259" y="249"/>
                  <a:pt x="259" y="250"/>
                  <a:pt x="259" y="252"/>
                </a:cubicBezTo>
                <a:cubicBezTo>
                  <a:pt x="258" y="251"/>
                  <a:pt x="258" y="247"/>
                  <a:pt x="260" y="247"/>
                </a:cubicBezTo>
                <a:close/>
                <a:moveTo>
                  <a:pt x="277" y="25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2"/>
                  <a:pt x="277" y="251"/>
                  <a:pt x="278" y="251"/>
                </a:cubicBezTo>
                <a:cubicBezTo>
                  <a:pt x="278" y="252"/>
                  <a:pt x="278" y="252"/>
                  <a:pt x="278" y="253"/>
                </a:cubicBezTo>
                <a:cubicBezTo>
                  <a:pt x="278" y="253"/>
                  <a:pt x="278" y="252"/>
                  <a:pt x="279" y="253"/>
                </a:cubicBezTo>
                <a:cubicBezTo>
                  <a:pt x="279" y="255"/>
                  <a:pt x="276" y="253"/>
                  <a:pt x="276" y="253"/>
                </a:cubicBezTo>
                <a:cubicBezTo>
                  <a:pt x="276" y="252"/>
                  <a:pt x="276" y="251"/>
                  <a:pt x="277" y="251"/>
                </a:cubicBezTo>
                <a:close/>
                <a:moveTo>
                  <a:pt x="285" y="252"/>
                </a:moveTo>
                <a:cubicBezTo>
                  <a:pt x="285" y="253"/>
                  <a:pt x="286" y="253"/>
                  <a:pt x="286" y="254"/>
                </a:cubicBezTo>
                <a:cubicBezTo>
                  <a:pt x="285" y="254"/>
                  <a:pt x="285" y="253"/>
                  <a:pt x="285" y="252"/>
                </a:cubicBezTo>
                <a:close/>
                <a:moveTo>
                  <a:pt x="298" y="253"/>
                </a:moveTo>
                <a:cubicBezTo>
                  <a:pt x="298" y="253"/>
                  <a:pt x="298" y="252"/>
                  <a:pt x="298" y="252"/>
                </a:cubicBezTo>
                <a:cubicBezTo>
                  <a:pt x="299" y="253"/>
                  <a:pt x="299" y="251"/>
                  <a:pt x="299" y="251"/>
                </a:cubicBezTo>
                <a:cubicBezTo>
                  <a:pt x="299" y="251"/>
                  <a:pt x="300" y="251"/>
                  <a:pt x="300" y="252"/>
                </a:cubicBezTo>
                <a:cubicBezTo>
                  <a:pt x="299" y="252"/>
                  <a:pt x="299" y="253"/>
                  <a:pt x="299" y="253"/>
                </a:cubicBezTo>
                <a:cubicBezTo>
                  <a:pt x="298" y="253"/>
                  <a:pt x="298" y="253"/>
                  <a:pt x="298" y="253"/>
                </a:cubicBezTo>
                <a:close/>
                <a:moveTo>
                  <a:pt x="309" y="252"/>
                </a:moveTo>
                <a:cubicBezTo>
                  <a:pt x="309" y="251"/>
                  <a:pt x="310" y="251"/>
                  <a:pt x="311" y="251"/>
                </a:cubicBezTo>
                <a:cubicBezTo>
                  <a:pt x="311" y="252"/>
                  <a:pt x="311" y="252"/>
                  <a:pt x="311" y="253"/>
                </a:cubicBezTo>
                <a:cubicBezTo>
                  <a:pt x="311" y="253"/>
                  <a:pt x="311" y="253"/>
                  <a:pt x="310" y="253"/>
                </a:cubicBezTo>
                <a:cubicBezTo>
                  <a:pt x="311" y="252"/>
                  <a:pt x="311" y="252"/>
                  <a:pt x="309" y="252"/>
                </a:cubicBezTo>
                <a:close/>
                <a:moveTo>
                  <a:pt x="306" y="252"/>
                </a:moveTo>
                <a:cubicBezTo>
                  <a:pt x="306" y="252"/>
                  <a:pt x="306" y="252"/>
                  <a:pt x="305" y="252"/>
                </a:cubicBezTo>
                <a:cubicBezTo>
                  <a:pt x="305" y="252"/>
                  <a:pt x="305" y="252"/>
                  <a:pt x="305" y="251"/>
                </a:cubicBezTo>
                <a:cubicBezTo>
                  <a:pt x="306" y="251"/>
                  <a:pt x="306" y="251"/>
                  <a:pt x="306" y="252"/>
                </a:cubicBezTo>
                <a:close/>
                <a:moveTo>
                  <a:pt x="278" y="244"/>
                </a:moveTo>
                <a:cubicBezTo>
                  <a:pt x="279" y="245"/>
                  <a:pt x="277" y="246"/>
                  <a:pt x="277" y="246"/>
                </a:cubicBezTo>
                <a:cubicBezTo>
                  <a:pt x="276" y="245"/>
                  <a:pt x="277" y="245"/>
                  <a:pt x="277" y="244"/>
                </a:cubicBezTo>
                <a:cubicBezTo>
                  <a:pt x="278" y="243"/>
                  <a:pt x="277" y="246"/>
                  <a:pt x="278" y="244"/>
                </a:cubicBezTo>
                <a:close/>
                <a:moveTo>
                  <a:pt x="266" y="244"/>
                </a:moveTo>
                <a:cubicBezTo>
                  <a:pt x="267" y="245"/>
                  <a:pt x="265" y="245"/>
                  <a:pt x="266" y="245"/>
                </a:cubicBezTo>
                <a:cubicBezTo>
                  <a:pt x="266" y="245"/>
                  <a:pt x="266" y="245"/>
                  <a:pt x="266" y="245"/>
                </a:cubicBezTo>
                <a:cubicBezTo>
                  <a:pt x="265" y="245"/>
                  <a:pt x="265" y="245"/>
                  <a:pt x="265" y="245"/>
                </a:cubicBezTo>
                <a:cubicBezTo>
                  <a:pt x="265" y="244"/>
                  <a:pt x="266" y="245"/>
                  <a:pt x="265" y="243"/>
                </a:cubicBezTo>
                <a:cubicBezTo>
                  <a:pt x="266" y="243"/>
                  <a:pt x="266" y="244"/>
                  <a:pt x="266" y="244"/>
                </a:cubicBezTo>
                <a:close/>
                <a:moveTo>
                  <a:pt x="260" y="245"/>
                </a:moveTo>
                <a:cubicBezTo>
                  <a:pt x="260" y="246"/>
                  <a:pt x="260" y="246"/>
                  <a:pt x="260" y="246"/>
                </a:cubicBezTo>
                <a:cubicBezTo>
                  <a:pt x="259" y="246"/>
                  <a:pt x="259" y="246"/>
                  <a:pt x="259" y="246"/>
                </a:cubicBezTo>
                <a:cubicBezTo>
                  <a:pt x="259" y="245"/>
                  <a:pt x="259" y="245"/>
                  <a:pt x="259" y="245"/>
                </a:cubicBezTo>
                <a:cubicBezTo>
                  <a:pt x="260" y="244"/>
                  <a:pt x="259" y="245"/>
                  <a:pt x="260" y="245"/>
                </a:cubicBezTo>
                <a:close/>
                <a:moveTo>
                  <a:pt x="223" y="249"/>
                </a:moveTo>
                <a:cubicBezTo>
                  <a:pt x="223" y="249"/>
                  <a:pt x="222" y="250"/>
                  <a:pt x="221" y="250"/>
                </a:cubicBezTo>
                <a:cubicBezTo>
                  <a:pt x="221" y="249"/>
                  <a:pt x="221" y="249"/>
                  <a:pt x="221" y="248"/>
                </a:cubicBezTo>
                <a:cubicBezTo>
                  <a:pt x="222" y="249"/>
                  <a:pt x="222" y="249"/>
                  <a:pt x="223" y="249"/>
                </a:cubicBezTo>
                <a:close/>
                <a:moveTo>
                  <a:pt x="209" y="249"/>
                </a:moveTo>
                <a:cubicBezTo>
                  <a:pt x="209" y="250"/>
                  <a:pt x="208" y="250"/>
                  <a:pt x="208" y="250"/>
                </a:cubicBezTo>
                <a:cubicBezTo>
                  <a:pt x="208" y="249"/>
                  <a:pt x="208" y="249"/>
                  <a:pt x="208" y="249"/>
                </a:cubicBezTo>
                <a:cubicBezTo>
                  <a:pt x="208" y="248"/>
                  <a:pt x="209" y="249"/>
                  <a:pt x="209" y="249"/>
                </a:cubicBezTo>
                <a:close/>
                <a:moveTo>
                  <a:pt x="235" y="249"/>
                </a:moveTo>
                <a:cubicBezTo>
                  <a:pt x="234" y="249"/>
                  <a:pt x="234" y="248"/>
                  <a:pt x="235" y="248"/>
                </a:cubicBezTo>
                <a:cubicBezTo>
                  <a:pt x="235" y="248"/>
                  <a:pt x="235" y="248"/>
                  <a:pt x="235" y="248"/>
                </a:cubicBezTo>
                <a:cubicBezTo>
                  <a:pt x="235" y="248"/>
                  <a:pt x="235" y="248"/>
                  <a:pt x="235" y="247"/>
                </a:cubicBezTo>
                <a:cubicBezTo>
                  <a:pt x="235" y="247"/>
                  <a:pt x="235" y="247"/>
                  <a:pt x="235" y="247"/>
                </a:cubicBezTo>
                <a:cubicBezTo>
                  <a:pt x="236" y="248"/>
                  <a:pt x="236" y="248"/>
                  <a:pt x="235" y="249"/>
                </a:cubicBezTo>
                <a:cubicBezTo>
                  <a:pt x="235" y="249"/>
                  <a:pt x="235" y="248"/>
                  <a:pt x="235" y="249"/>
                </a:cubicBezTo>
                <a:close/>
                <a:moveTo>
                  <a:pt x="239" y="248"/>
                </a:moveTo>
                <a:cubicBezTo>
                  <a:pt x="239" y="248"/>
                  <a:pt x="239" y="247"/>
                  <a:pt x="239" y="247"/>
                </a:cubicBezTo>
                <a:cubicBezTo>
                  <a:pt x="240" y="247"/>
                  <a:pt x="240" y="247"/>
                  <a:pt x="240" y="247"/>
                </a:cubicBezTo>
                <a:cubicBezTo>
                  <a:pt x="240" y="247"/>
                  <a:pt x="240" y="247"/>
                  <a:pt x="240" y="246"/>
                </a:cubicBezTo>
                <a:cubicBezTo>
                  <a:pt x="241" y="247"/>
                  <a:pt x="240" y="248"/>
                  <a:pt x="239" y="248"/>
                </a:cubicBezTo>
                <a:close/>
                <a:moveTo>
                  <a:pt x="238" y="247"/>
                </a:moveTo>
                <a:cubicBezTo>
                  <a:pt x="238" y="248"/>
                  <a:pt x="237" y="248"/>
                  <a:pt x="236" y="248"/>
                </a:cubicBezTo>
                <a:cubicBezTo>
                  <a:pt x="237" y="247"/>
                  <a:pt x="237" y="247"/>
                  <a:pt x="238" y="247"/>
                </a:cubicBezTo>
                <a:close/>
                <a:moveTo>
                  <a:pt x="233" y="248"/>
                </a:moveTo>
                <a:cubicBezTo>
                  <a:pt x="233" y="248"/>
                  <a:pt x="233" y="248"/>
                  <a:pt x="233" y="247"/>
                </a:cubicBezTo>
                <a:cubicBezTo>
                  <a:pt x="234" y="246"/>
                  <a:pt x="235" y="249"/>
                  <a:pt x="233" y="248"/>
                </a:cubicBezTo>
                <a:close/>
                <a:moveTo>
                  <a:pt x="225" y="248"/>
                </a:moveTo>
                <a:cubicBezTo>
                  <a:pt x="225" y="249"/>
                  <a:pt x="225" y="249"/>
                  <a:pt x="225" y="250"/>
                </a:cubicBezTo>
                <a:cubicBezTo>
                  <a:pt x="224" y="250"/>
                  <a:pt x="224" y="248"/>
                  <a:pt x="225" y="248"/>
                </a:cubicBezTo>
                <a:close/>
                <a:moveTo>
                  <a:pt x="207" y="250"/>
                </a:moveTo>
                <a:cubicBezTo>
                  <a:pt x="206" y="251"/>
                  <a:pt x="207" y="248"/>
                  <a:pt x="207" y="248"/>
                </a:cubicBezTo>
                <a:cubicBezTo>
                  <a:pt x="207" y="249"/>
                  <a:pt x="207" y="250"/>
                  <a:pt x="207" y="250"/>
                </a:cubicBezTo>
                <a:close/>
                <a:moveTo>
                  <a:pt x="240" y="250"/>
                </a:moveTo>
                <a:cubicBezTo>
                  <a:pt x="241" y="250"/>
                  <a:pt x="241" y="252"/>
                  <a:pt x="242" y="251"/>
                </a:cubicBezTo>
                <a:cubicBezTo>
                  <a:pt x="242" y="251"/>
                  <a:pt x="241" y="252"/>
                  <a:pt x="242" y="253"/>
                </a:cubicBezTo>
                <a:cubicBezTo>
                  <a:pt x="243" y="253"/>
                  <a:pt x="243" y="252"/>
                  <a:pt x="243" y="252"/>
                </a:cubicBezTo>
                <a:cubicBezTo>
                  <a:pt x="243" y="252"/>
                  <a:pt x="243" y="252"/>
                  <a:pt x="244" y="252"/>
                </a:cubicBezTo>
                <a:cubicBezTo>
                  <a:pt x="244" y="253"/>
                  <a:pt x="243" y="252"/>
                  <a:pt x="243" y="253"/>
                </a:cubicBezTo>
                <a:cubicBezTo>
                  <a:pt x="242" y="254"/>
                  <a:pt x="241" y="252"/>
                  <a:pt x="240" y="253"/>
                </a:cubicBezTo>
                <a:cubicBezTo>
                  <a:pt x="241" y="253"/>
                  <a:pt x="240" y="251"/>
                  <a:pt x="240" y="252"/>
                </a:cubicBezTo>
                <a:cubicBezTo>
                  <a:pt x="239" y="252"/>
                  <a:pt x="240" y="251"/>
                  <a:pt x="240" y="250"/>
                </a:cubicBezTo>
                <a:close/>
                <a:moveTo>
                  <a:pt x="86" y="254"/>
                </a:moveTo>
                <a:cubicBezTo>
                  <a:pt x="86" y="254"/>
                  <a:pt x="86" y="255"/>
                  <a:pt x="85" y="255"/>
                </a:cubicBezTo>
                <a:cubicBezTo>
                  <a:pt x="84" y="254"/>
                  <a:pt x="85" y="255"/>
                  <a:pt x="85" y="254"/>
                </a:cubicBezTo>
                <a:cubicBezTo>
                  <a:pt x="86" y="254"/>
                  <a:pt x="86" y="254"/>
                  <a:pt x="86" y="254"/>
                </a:cubicBezTo>
                <a:close/>
                <a:moveTo>
                  <a:pt x="82" y="256"/>
                </a:moveTo>
                <a:cubicBezTo>
                  <a:pt x="82" y="254"/>
                  <a:pt x="83" y="254"/>
                  <a:pt x="85" y="253"/>
                </a:cubicBezTo>
                <a:cubicBezTo>
                  <a:pt x="85" y="254"/>
                  <a:pt x="85" y="254"/>
                  <a:pt x="84" y="254"/>
                </a:cubicBezTo>
                <a:cubicBezTo>
                  <a:pt x="84" y="254"/>
                  <a:pt x="84" y="254"/>
                  <a:pt x="84" y="255"/>
                </a:cubicBezTo>
                <a:cubicBezTo>
                  <a:pt x="83" y="254"/>
                  <a:pt x="83" y="255"/>
                  <a:pt x="82" y="256"/>
                </a:cubicBezTo>
                <a:close/>
                <a:moveTo>
                  <a:pt x="204" y="254"/>
                </a:moveTo>
                <a:cubicBezTo>
                  <a:pt x="205" y="255"/>
                  <a:pt x="202" y="255"/>
                  <a:pt x="201" y="254"/>
                </a:cubicBezTo>
                <a:cubicBezTo>
                  <a:pt x="202" y="253"/>
                  <a:pt x="204" y="255"/>
                  <a:pt x="204" y="254"/>
                </a:cubicBezTo>
                <a:close/>
                <a:moveTo>
                  <a:pt x="207" y="254"/>
                </a:moveTo>
                <a:cubicBezTo>
                  <a:pt x="207" y="254"/>
                  <a:pt x="209" y="254"/>
                  <a:pt x="209" y="253"/>
                </a:cubicBezTo>
                <a:cubicBezTo>
                  <a:pt x="209" y="253"/>
                  <a:pt x="208" y="255"/>
                  <a:pt x="208" y="255"/>
                </a:cubicBezTo>
                <a:cubicBezTo>
                  <a:pt x="208" y="255"/>
                  <a:pt x="208" y="254"/>
                  <a:pt x="207" y="254"/>
                </a:cubicBezTo>
                <a:close/>
                <a:moveTo>
                  <a:pt x="218" y="253"/>
                </a:moveTo>
                <a:cubicBezTo>
                  <a:pt x="219" y="253"/>
                  <a:pt x="219" y="253"/>
                  <a:pt x="219" y="254"/>
                </a:cubicBezTo>
                <a:cubicBezTo>
                  <a:pt x="218" y="253"/>
                  <a:pt x="218" y="254"/>
                  <a:pt x="217" y="255"/>
                </a:cubicBezTo>
                <a:cubicBezTo>
                  <a:pt x="217" y="253"/>
                  <a:pt x="218" y="254"/>
                  <a:pt x="218" y="253"/>
                </a:cubicBezTo>
                <a:close/>
                <a:moveTo>
                  <a:pt x="220" y="252"/>
                </a:moveTo>
                <a:cubicBezTo>
                  <a:pt x="221" y="252"/>
                  <a:pt x="222" y="253"/>
                  <a:pt x="223" y="253"/>
                </a:cubicBezTo>
                <a:cubicBezTo>
                  <a:pt x="222" y="254"/>
                  <a:pt x="221" y="254"/>
                  <a:pt x="220" y="254"/>
                </a:cubicBezTo>
                <a:cubicBezTo>
                  <a:pt x="220" y="253"/>
                  <a:pt x="220" y="253"/>
                  <a:pt x="220" y="252"/>
                </a:cubicBezTo>
                <a:close/>
                <a:moveTo>
                  <a:pt x="234" y="253"/>
                </a:moveTo>
                <a:cubicBezTo>
                  <a:pt x="234" y="252"/>
                  <a:pt x="235" y="253"/>
                  <a:pt x="236" y="253"/>
                </a:cubicBezTo>
                <a:cubicBezTo>
                  <a:pt x="236" y="254"/>
                  <a:pt x="235" y="253"/>
                  <a:pt x="234" y="253"/>
                </a:cubicBezTo>
                <a:close/>
                <a:moveTo>
                  <a:pt x="239" y="253"/>
                </a:moveTo>
                <a:cubicBezTo>
                  <a:pt x="238" y="253"/>
                  <a:pt x="237" y="253"/>
                  <a:pt x="236" y="253"/>
                </a:cubicBezTo>
                <a:cubicBezTo>
                  <a:pt x="237" y="253"/>
                  <a:pt x="238" y="252"/>
                  <a:pt x="239" y="253"/>
                </a:cubicBezTo>
                <a:close/>
                <a:moveTo>
                  <a:pt x="236" y="251"/>
                </a:moveTo>
                <a:cubicBezTo>
                  <a:pt x="236" y="252"/>
                  <a:pt x="234" y="251"/>
                  <a:pt x="234" y="251"/>
                </a:cubicBezTo>
                <a:cubicBezTo>
                  <a:pt x="234" y="251"/>
                  <a:pt x="235" y="251"/>
                  <a:pt x="236" y="251"/>
                </a:cubicBezTo>
                <a:close/>
                <a:moveTo>
                  <a:pt x="209" y="251"/>
                </a:moveTo>
                <a:cubicBezTo>
                  <a:pt x="209" y="252"/>
                  <a:pt x="209" y="253"/>
                  <a:pt x="208" y="253"/>
                </a:cubicBezTo>
                <a:cubicBezTo>
                  <a:pt x="208" y="252"/>
                  <a:pt x="208" y="251"/>
                  <a:pt x="209" y="251"/>
                </a:cubicBezTo>
                <a:close/>
                <a:moveTo>
                  <a:pt x="75" y="254"/>
                </a:moveTo>
                <a:cubicBezTo>
                  <a:pt x="75" y="253"/>
                  <a:pt x="74" y="253"/>
                  <a:pt x="75" y="254"/>
                </a:cubicBezTo>
                <a:cubicBezTo>
                  <a:pt x="74" y="255"/>
                  <a:pt x="74" y="253"/>
                  <a:pt x="74" y="253"/>
                </a:cubicBezTo>
                <a:cubicBezTo>
                  <a:pt x="74" y="252"/>
                  <a:pt x="76" y="253"/>
                  <a:pt x="75" y="254"/>
                </a:cubicBezTo>
                <a:close/>
                <a:moveTo>
                  <a:pt x="76" y="253"/>
                </a:moveTo>
                <a:cubicBezTo>
                  <a:pt x="77" y="254"/>
                  <a:pt x="78" y="254"/>
                  <a:pt x="79" y="254"/>
                </a:cubicBezTo>
                <a:cubicBezTo>
                  <a:pt x="79" y="254"/>
                  <a:pt x="78" y="255"/>
                  <a:pt x="79" y="255"/>
                </a:cubicBezTo>
                <a:cubicBezTo>
                  <a:pt x="78" y="255"/>
                  <a:pt x="78" y="257"/>
                  <a:pt x="77" y="257"/>
                </a:cubicBezTo>
                <a:cubicBezTo>
                  <a:pt x="77" y="256"/>
                  <a:pt x="76" y="256"/>
                  <a:pt x="75" y="255"/>
                </a:cubicBezTo>
                <a:cubicBezTo>
                  <a:pt x="75" y="254"/>
                  <a:pt x="77" y="254"/>
                  <a:pt x="76" y="253"/>
                </a:cubicBezTo>
                <a:close/>
                <a:moveTo>
                  <a:pt x="168" y="254"/>
                </a:moveTo>
                <a:cubicBezTo>
                  <a:pt x="168" y="255"/>
                  <a:pt x="168" y="256"/>
                  <a:pt x="167" y="256"/>
                </a:cubicBezTo>
                <a:cubicBezTo>
                  <a:pt x="168" y="256"/>
                  <a:pt x="167" y="254"/>
                  <a:pt x="168" y="254"/>
                </a:cubicBezTo>
                <a:close/>
                <a:moveTo>
                  <a:pt x="189" y="255"/>
                </a:moveTo>
                <a:cubicBezTo>
                  <a:pt x="189" y="255"/>
                  <a:pt x="189" y="256"/>
                  <a:pt x="189" y="256"/>
                </a:cubicBezTo>
                <a:cubicBezTo>
                  <a:pt x="187" y="256"/>
                  <a:pt x="187" y="254"/>
                  <a:pt x="189" y="255"/>
                </a:cubicBezTo>
                <a:close/>
                <a:moveTo>
                  <a:pt x="175" y="256"/>
                </a:moveTo>
                <a:cubicBezTo>
                  <a:pt x="176" y="256"/>
                  <a:pt x="176" y="256"/>
                  <a:pt x="176" y="256"/>
                </a:cubicBezTo>
                <a:cubicBezTo>
                  <a:pt x="176" y="257"/>
                  <a:pt x="176" y="257"/>
                  <a:pt x="175" y="257"/>
                </a:cubicBezTo>
                <a:cubicBezTo>
                  <a:pt x="175" y="256"/>
                  <a:pt x="175" y="256"/>
                  <a:pt x="175" y="256"/>
                </a:cubicBezTo>
                <a:close/>
                <a:moveTo>
                  <a:pt x="187" y="257"/>
                </a:moveTo>
                <a:cubicBezTo>
                  <a:pt x="188" y="257"/>
                  <a:pt x="187" y="258"/>
                  <a:pt x="188" y="258"/>
                </a:cubicBezTo>
                <a:cubicBezTo>
                  <a:pt x="188" y="259"/>
                  <a:pt x="187" y="257"/>
                  <a:pt x="186" y="258"/>
                </a:cubicBezTo>
                <a:cubicBezTo>
                  <a:pt x="185" y="257"/>
                  <a:pt x="188" y="258"/>
                  <a:pt x="187" y="257"/>
                </a:cubicBezTo>
                <a:close/>
                <a:moveTo>
                  <a:pt x="175" y="257"/>
                </a:moveTo>
                <a:cubicBezTo>
                  <a:pt x="174" y="258"/>
                  <a:pt x="174" y="258"/>
                  <a:pt x="174" y="259"/>
                </a:cubicBezTo>
                <a:cubicBezTo>
                  <a:pt x="173" y="259"/>
                  <a:pt x="173" y="257"/>
                  <a:pt x="175" y="257"/>
                </a:cubicBezTo>
                <a:close/>
                <a:moveTo>
                  <a:pt x="182" y="258"/>
                </a:moveTo>
                <a:cubicBezTo>
                  <a:pt x="182" y="259"/>
                  <a:pt x="181" y="259"/>
                  <a:pt x="181" y="260"/>
                </a:cubicBezTo>
                <a:cubicBezTo>
                  <a:pt x="180" y="260"/>
                  <a:pt x="180" y="258"/>
                  <a:pt x="182" y="258"/>
                </a:cubicBezTo>
                <a:close/>
                <a:moveTo>
                  <a:pt x="184" y="258"/>
                </a:moveTo>
                <a:cubicBezTo>
                  <a:pt x="183" y="258"/>
                  <a:pt x="183" y="259"/>
                  <a:pt x="183" y="259"/>
                </a:cubicBezTo>
                <a:cubicBezTo>
                  <a:pt x="182" y="259"/>
                  <a:pt x="183" y="259"/>
                  <a:pt x="182" y="259"/>
                </a:cubicBezTo>
                <a:cubicBezTo>
                  <a:pt x="182" y="258"/>
                  <a:pt x="183" y="259"/>
                  <a:pt x="182" y="258"/>
                </a:cubicBezTo>
                <a:cubicBezTo>
                  <a:pt x="184" y="258"/>
                  <a:pt x="184" y="259"/>
                  <a:pt x="185" y="258"/>
                </a:cubicBezTo>
                <a:cubicBezTo>
                  <a:pt x="185" y="258"/>
                  <a:pt x="185" y="258"/>
                  <a:pt x="185" y="259"/>
                </a:cubicBezTo>
                <a:cubicBezTo>
                  <a:pt x="185" y="259"/>
                  <a:pt x="184" y="259"/>
                  <a:pt x="184" y="260"/>
                </a:cubicBezTo>
                <a:cubicBezTo>
                  <a:pt x="183" y="259"/>
                  <a:pt x="185" y="259"/>
                  <a:pt x="184" y="258"/>
                </a:cubicBezTo>
                <a:close/>
                <a:moveTo>
                  <a:pt x="190" y="259"/>
                </a:moveTo>
                <a:cubicBezTo>
                  <a:pt x="190" y="258"/>
                  <a:pt x="189" y="258"/>
                  <a:pt x="190" y="257"/>
                </a:cubicBezTo>
                <a:cubicBezTo>
                  <a:pt x="191" y="257"/>
                  <a:pt x="191" y="259"/>
                  <a:pt x="190" y="259"/>
                </a:cubicBezTo>
                <a:close/>
                <a:moveTo>
                  <a:pt x="209" y="259"/>
                </a:moveTo>
                <a:cubicBezTo>
                  <a:pt x="209" y="258"/>
                  <a:pt x="210" y="258"/>
                  <a:pt x="210" y="258"/>
                </a:cubicBezTo>
                <a:cubicBezTo>
                  <a:pt x="210" y="258"/>
                  <a:pt x="210" y="258"/>
                  <a:pt x="211" y="258"/>
                </a:cubicBezTo>
                <a:cubicBezTo>
                  <a:pt x="212" y="257"/>
                  <a:pt x="210" y="259"/>
                  <a:pt x="209" y="259"/>
                </a:cubicBezTo>
                <a:close/>
                <a:moveTo>
                  <a:pt x="214" y="258"/>
                </a:moveTo>
                <a:cubicBezTo>
                  <a:pt x="214" y="257"/>
                  <a:pt x="216" y="257"/>
                  <a:pt x="216" y="258"/>
                </a:cubicBezTo>
                <a:cubicBezTo>
                  <a:pt x="216" y="259"/>
                  <a:pt x="214" y="258"/>
                  <a:pt x="214" y="258"/>
                </a:cubicBezTo>
                <a:close/>
                <a:moveTo>
                  <a:pt x="200" y="257"/>
                </a:moveTo>
                <a:cubicBezTo>
                  <a:pt x="200" y="258"/>
                  <a:pt x="199" y="258"/>
                  <a:pt x="199" y="258"/>
                </a:cubicBezTo>
                <a:cubicBezTo>
                  <a:pt x="199" y="258"/>
                  <a:pt x="199" y="257"/>
                  <a:pt x="199" y="256"/>
                </a:cubicBezTo>
                <a:cubicBezTo>
                  <a:pt x="199" y="256"/>
                  <a:pt x="198" y="256"/>
                  <a:pt x="198" y="256"/>
                </a:cubicBezTo>
                <a:cubicBezTo>
                  <a:pt x="199" y="255"/>
                  <a:pt x="200" y="257"/>
                  <a:pt x="200" y="257"/>
                </a:cubicBezTo>
                <a:close/>
                <a:moveTo>
                  <a:pt x="219" y="256"/>
                </a:moveTo>
                <a:cubicBezTo>
                  <a:pt x="220" y="256"/>
                  <a:pt x="220" y="257"/>
                  <a:pt x="220" y="257"/>
                </a:cubicBezTo>
                <a:cubicBezTo>
                  <a:pt x="220" y="257"/>
                  <a:pt x="221" y="257"/>
                  <a:pt x="221" y="257"/>
                </a:cubicBezTo>
                <a:cubicBezTo>
                  <a:pt x="220" y="258"/>
                  <a:pt x="220" y="258"/>
                  <a:pt x="218" y="258"/>
                </a:cubicBezTo>
                <a:cubicBezTo>
                  <a:pt x="218" y="258"/>
                  <a:pt x="218" y="257"/>
                  <a:pt x="218" y="257"/>
                </a:cubicBezTo>
                <a:cubicBezTo>
                  <a:pt x="219" y="257"/>
                  <a:pt x="219" y="257"/>
                  <a:pt x="219" y="256"/>
                </a:cubicBezTo>
                <a:close/>
                <a:moveTo>
                  <a:pt x="207" y="256"/>
                </a:moveTo>
                <a:cubicBezTo>
                  <a:pt x="208" y="255"/>
                  <a:pt x="209" y="256"/>
                  <a:pt x="210" y="256"/>
                </a:cubicBezTo>
                <a:cubicBezTo>
                  <a:pt x="209" y="256"/>
                  <a:pt x="208" y="257"/>
                  <a:pt x="207" y="256"/>
                </a:cubicBezTo>
                <a:close/>
                <a:moveTo>
                  <a:pt x="230" y="255"/>
                </a:moveTo>
                <a:cubicBezTo>
                  <a:pt x="230" y="255"/>
                  <a:pt x="230" y="256"/>
                  <a:pt x="230" y="256"/>
                </a:cubicBezTo>
                <a:cubicBezTo>
                  <a:pt x="232" y="256"/>
                  <a:pt x="231" y="255"/>
                  <a:pt x="232" y="255"/>
                </a:cubicBezTo>
                <a:cubicBezTo>
                  <a:pt x="233" y="256"/>
                  <a:pt x="232" y="256"/>
                  <a:pt x="232" y="256"/>
                </a:cubicBezTo>
                <a:cubicBezTo>
                  <a:pt x="231" y="256"/>
                  <a:pt x="230" y="257"/>
                  <a:pt x="230" y="255"/>
                </a:cubicBezTo>
                <a:close/>
                <a:moveTo>
                  <a:pt x="199" y="256"/>
                </a:moveTo>
                <a:cubicBezTo>
                  <a:pt x="199" y="255"/>
                  <a:pt x="198" y="254"/>
                  <a:pt x="199" y="254"/>
                </a:cubicBezTo>
                <a:cubicBezTo>
                  <a:pt x="200" y="255"/>
                  <a:pt x="200" y="256"/>
                  <a:pt x="199" y="256"/>
                </a:cubicBezTo>
                <a:close/>
                <a:moveTo>
                  <a:pt x="247" y="253"/>
                </a:moveTo>
                <a:cubicBezTo>
                  <a:pt x="248" y="253"/>
                  <a:pt x="248" y="253"/>
                  <a:pt x="249" y="252"/>
                </a:cubicBezTo>
                <a:cubicBezTo>
                  <a:pt x="249" y="253"/>
                  <a:pt x="250" y="253"/>
                  <a:pt x="251" y="253"/>
                </a:cubicBezTo>
                <a:cubicBezTo>
                  <a:pt x="250" y="253"/>
                  <a:pt x="251" y="255"/>
                  <a:pt x="249" y="255"/>
                </a:cubicBezTo>
                <a:cubicBezTo>
                  <a:pt x="250" y="253"/>
                  <a:pt x="249" y="254"/>
                  <a:pt x="247" y="253"/>
                </a:cubicBezTo>
                <a:close/>
                <a:moveTo>
                  <a:pt x="262" y="255"/>
                </a:moveTo>
                <a:cubicBezTo>
                  <a:pt x="263" y="256"/>
                  <a:pt x="260" y="256"/>
                  <a:pt x="260" y="256"/>
                </a:cubicBezTo>
                <a:cubicBezTo>
                  <a:pt x="260" y="255"/>
                  <a:pt x="261" y="255"/>
                  <a:pt x="262" y="255"/>
                </a:cubicBezTo>
                <a:close/>
                <a:moveTo>
                  <a:pt x="266" y="255"/>
                </a:moveTo>
                <a:cubicBezTo>
                  <a:pt x="267" y="254"/>
                  <a:pt x="268" y="255"/>
                  <a:pt x="268" y="256"/>
                </a:cubicBezTo>
                <a:cubicBezTo>
                  <a:pt x="270" y="256"/>
                  <a:pt x="268" y="256"/>
                  <a:pt x="267" y="256"/>
                </a:cubicBezTo>
                <a:cubicBezTo>
                  <a:pt x="268" y="255"/>
                  <a:pt x="267" y="255"/>
                  <a:pt x="266" y="255"/>
                </a:cubicBezTo>
                <a:close/>
                <a:moveTo>
                  <a:pt x="308" y="253"/>
                </a:moveTo>
                <a:cubicBezTo>
                  <a:pt x="308" y="253"/>
                  <a:pt x="308" y="254"/>
                  <a:pt x="309" y="254"/>
                </a:cubicBezTo>
                <a:cubicBezTo>
                  <a:pt x="309" y="254"/>
                  <a:pt x="309" y="253"/>
                  <a:pt x="309" y="253"/>
                </a:cubicBezTo>
                <a:cubicBezTo>
                  <a:pt x="309" y="253"/>
                  <a:pt x="309" y="253"/>
                  <a:pt x="309" y="253"/>
                </a:cubicBezTo>
                <a:cubicBezTo>
                  <a:pt x="309" y="253"/>
                  <a:pt x="309" y="253"/>
                  <a:pt x="310" y="253"/>
                </a:cubicBezTo>
                <a:cubicBezTo>
                  <a:pt x="310" y="254"/>
                  <a:pt x="310" y="254"/>
                  <a:pt x="309" y="255"/>
                </a:cubicBezTo>
                <a:cubicBezTo>
                  <a:pt x="308" y="254"/>
                  <a:pt x="308" y="254"/>
                  <a:pt x="307" y="255"/>
                </a:cubicBezTo>
                <a:cubicBezTo>
                  <a:pt x="307" y="254"/>
                  <a:pt x="307" y="253"/>
                  <a:pt x="308" y="253"/>
                </a:cubicBezTo>
                <a:close/>
                <a:moveTo>
                  <a:pt x="306" y="245"/>
                </a:moveTo>
                <a:cubicBezTo>
                  <a:pt x="307" y="244"/>
                  <a:pt x="307" y="243"/>
                  <a:pt x="306" y="242"/>
                </a:cubicBezTo>
                <a:cubicBezTo>
                  <a:pt x="308" y="241"/>
                  <a:pt x="307" y="243"/>
                  <a:pt x="308" y="243"/>
                </a:cubicBezTo>
                <a:cubicBezTo>
                  <a:pt x="308" y="244"/>
                  <a:pt x="307" y="244"/>
                  <a:pt x="306" y="245"/>
                </a:cubicBezTo>
                <a:cubicBezTo>
                  <a:pt x="307" y="245"/>
                  <a:pt x="307" y="245"/>
                  <a:pt x="307" y="245"/>
                </a:cubicBezTo>
                <a:cubicBezTo>
                  <a:pt x="307" y="246"/>
                  <a:pt x="307" y="245"/>
                  <a:pt x="306" y="245"/>
                </a:cubicBezTo>
                <a:close/>
                <a:moveTo>
                  <a:pt x="274" y="241"/>
                </a:moveTo>
                <a:cubicBezTo>
                  <a:pt x="274" y="241"/>
                  <a:pt x="274" y="240"/>
                  <a:pt x="274" y="240"/>
                </a:cubicBezTo>
                <a:cubicBezTo>
                  <a:pt x="275" y="240"/>
                  <a:pt x="275" y="241"/>
                  <a:pt x="274" y="241"/>
                </a:cubicBezTo>
                <a:close/>
                <a:moveTo>
                  <a:pt x="292" y="241"/>
                </a:moveTo>
                <a:cubicBezTo>
                  <a:pt x="292" y="242"/>
                  <a:pt x="292" y="242"/>
                  <a:pt x="293" y="242"/>
                </a:cubicBezTo>
                <a:cubicBezTo>
                  <a:pt x="293" y="242"/>
                  <a:pt x="293" y="243"/>
                  <a:pt x="293" y="244"/>
                </a:cubicBezTo>
                <a:cubicBezTo>
                  <a:pt x="292" y="243"/>
                  <a:pt x="292" y="243"/>
                  <a:pt x="291" y="243"/>
                </a:cubicBezTo>
                <a:cubicBezTo>
                  <a:pt x="291" y="242"/>
                  <a:pt x="291" y="241"/>
                  <a:pt x="292" y="241"/>
                </a:cubicBezTo>
                <a:close/>
                <a:moveTo>
                  <a:pt x="263" y="244"/>
                </a:moveTo>
                <a:cubicBezTo>
                  <a:pt x="262" y="244"/>
                  <a:pt x="262" y="244"/>
                  <a:pt x="262" y="244"/>
                </a:cubicBezTo>
                <a:cubicBezTo>
                  <a:pt x="262" y="243"/>
                  <a:pt x="263" y="243"/>
                  <a:pt x="263" y="242"/>
                </a:cubicBezTo>
                <a:cubicBezTo>
                  <a:pt x="263" y="242"/>
                  <a:pt x="263" y="243"/>
                  <a:pt x="263" y="244"/>
                </a:cubicBezTo>
                <a:close/>
                <a:moveTo>
                  <a:pt x="257" y="244"/>
                </a:moveTo>
                <a:cubicBezTo>
                  <a:pt x="256" y="244"/>
                  <a:pt x="256" y="243"/>
                  <a:pt x="256" y="243"/>
                </a:cubicBezTo>
                <a:cubicBezTo>
                  <a:pt x="256" y="243"/>
                  <a:pt x="257" y="243"/>
                  <a:pt x="257" y="243"/>
                </a:cubicBezTo>
                <a:cubicBezTo>
                  <a:pt x="257" y="243"/>
                  <a:pt x="257" y="243"/>
                  <a:pt x="257" y="244"/>
                </a:cubicBezTo>
                <a:close/>
                <a:moveTo>
                  <a:pt x="251" y="244"/>
                </a:moveTo>
                <a:cubicBezTo>
                  <a:pt x="250" y="242"/>
                  <a:pt x="250" y="243"/>
                  <a:pt x="251" y="244"/>
                </a:cubicBezTo>
                <a:cubicBezTo>
                  <a:pt x="250" y="245"/>
                  <a:pt x="249" y="243"/>
                  <a:pt x="249" y="242"/>
                </a:cubicBezTo>
                <a:cubicBezTo>
                  <a:pt x="250" y="242"/>
                  <a:pt x="252" y="242"/>
                  <a:pt x="251" y="244"/>
                </a:cubicBezTo>
                <a:close/>
                <a:moveTo>
                  <a:pt x="232" y="243"/>
                </a:moveTo>
                <a:cubicBezTo>
                  <a:pt x="232" y="244"/>
                  <a:pt x="231" y="243"/>
                  <a:pt x="231" y="244"/>
                </a:cubicBezTo>
                <a:cubicBezTo>
                  <a:pt x="230" y="244"/>
                  <a:pt x="231" y="243"/>
                  <a:pt x="231" y="242"/>
                </a:cubicBezTo>
                <a:cubicBezTo>
                  <a:pt x="231" y="242"/>
                  <a:pt x="231" y="243"/>
                  <a:pt x="232" y="243"/>
                </a:cubicBezTo>
                <a:close/>
                <a:moveTo>
                  <a:pt x="85" y="243"/>
                </a:moveTo>
                <a:cubicBezTo>
                  <a:pt x="84" y="243"/>
                  <a:pt x="85" y="242"/>
                  <a:pt x="84" y="242"/>
                </a:cubicBezTo>
                <a:cubicBezTo>
                  <a:pt x="84" y="242"/>
                  <a:pt x="84" y="243"/>
                  <a:pt x="84" y="243"/>
                </a:cubicBezTo>
                <a:cubicBezTo>
                  <a:pt x="83" y="243"/>
                  <a:pt x="84" y="242"/>
                  <a:pt x="84" y="242"/>
                </a:cubicBezTo>
                <a:cubicBezTo>
                  <a:pt x="85" y="242"/>
                  <a:pt x="85" y="242"/>
                  <a:pt x="85" y="243"/>
                </a:cubicBezTo>
                <a:close/>
                <a:moveTo>
                  <a:pt x="74" y="243"/>
                </a:moveTo>
                <a:cubicBezTo>
                  <a:pt x="74" y="243"/>
                  <a:pt x="74" y="244"/>
                  <a:pt x="74" y="244"/>
                </a:cubicBezTo>
                <a:cubicBezTo>
                  <a:pt x="73" y="244"/>
                  <a:pt x="73" y="243"/>
                  <a:pt x="73" y="243"/>
                </a:cubicBezTo>
                <a:cubicBezTo>
                  <a:pt x="73" y="243"/>
                  <a:pt x="74" y="243"/>
                  <a:pt x="74" y="243"/>
                </a:cubicBezTo>
                <a:close/>
                <a:moveTo>
                  <a:pt x="80" y="244"/>
                </a:moveTo>
                <a:cubicBezTo>
                  <a:pt x="80" y="245"/>
                  <a:pt x="79" y="244"/>
                  <a:pt x="78" y="244"/>
                </a:cubicBezTo>
                <a:cubicBezTo>
                  <a:pt x="79" y="243"/>
                  <a:pt x="79" y="244"/>
                  <a:pt x="80" y="244"/>
                </a:cubicBezTo>
                <a:close/>
                <a:moveTo>
                  <a:pt x="222" y="244"/>
                </a:moveTo>
                <a:cubicBezTo>
                  <a:pt x="222" y="244"/>
                  <a:pt x="223" y="245"/>
                  <a:pt x="224" y="243"/>
                </a:cubicBezTo>
                <a:cubicBezTo>
                  <a:pt x="224" y="243"/>
                  <a:pt x="225" y="246"/>
                  <a:pt x="224" y="247"/>
                </a:cubicBezTo>
                <a:cubicBezTo>
                  <a:pt x="223" y="247"/>
                  <a:pt x="224" y="246"/>
                  <a:pt x="223" y="245"/>
                </a:cubicBezTo>
                <a:cubicBezTo>
                  <a:pt x="223" y="245"/>
                  <a:pt x="223" y="245"/>
                  <a:pt x="223" y="245"/>
                </a:cubicBezTo>
                <a:cubicBezTo>
                  <a:pt x="222" y="245"/>
                  <a:pt x="224" y="248"/>
                  <a:pt x="222" y="247"/>
                </a:cubicBezTo>
                <a:cubicBezTo>
                  <a:pt x="222" y="246"/>
                  <a:pt x="221" y="246"/>
                  <a:pt x="222" y="244"/>
                </a:cubicBezTo>
                <a:close/>
                <a:moveTo>
                  <a:pt x="217" y="245"/>
                </a:moveTo>
                <a:cubicBezTo>
                  <a:pt x="217" y="246"/>
                  <a:pt x="217" y="245"/>
                  <a:pt x="217" y="246"/>
                </a:cubicBezTo>
                <a:cubicBezTo>
                  <a:pt x="216" y="246"/>
                  <a:pt x="215" y="245"/>
                  <a:pt x="217" y="245"/>
                </a:cubicBezTo>
                <a:close/>
                <a:moveTo>
                  <a:pt x="78" y="247"/>
                </a:moveTo>
                <a:cubicBezTo>
                  <a:pt x="77" y="247"/>
                  <a:pt x="78" y="245"/>
                  <a:pt x="78" y="245"/>
                </a:cubicBezTo>
                <a:cubicBezTo>
                  <a:pt x="79" y="245"/>
                  <a:pt x="78" y="246"/>
                  <a:pt x="78" y="247"/>
                </a:cubicBezTo>
                <a:close/>
                <a:moveTo>
                  <a:pt x="75" y="246"/>
                </a:moveTo>
                <a:cubicBezTo>
                  <a:pt x="75" y="247"/>
                  <a:pt x="76" y="247"/>
                  <a:pt x="77" y="247"/>
                </a:cubicBezTo>
                <a:cubicBezTo>
                  <a:pt x="77" y="246"/>
                  <a:pt x="77" y="248"/>
                  <a:pt x="76" y="247"/>
                </a:cubicBezTo>
                <a:cubicBezTo>
                  <a:pt x="76" y="248"/>
                  <a:pt x="78" y="247"/>
                  <a:pt x="78" y="248"/>
                </a:cubicBezTo>
                <a:cubicBezTo>
                  <a:pt x="77" y="249"/>
                  <a:pt x="75" y="248"/>
                  <a:pt x="75" y="250"/>
                </a:cubicBezTo>
                <a:cubicBezTo>
                  <a:pt x="75" y="250"/>
                  <a:pt x="75" y="249"/>
                  <a:pt x="74" y="249"/>
                </a:cubicBezTo>
                <a:cubicBezTo>
                  <a:pt x="74" y="248"/>
                  <a:pt x="74" y="246"/>
                  <a:pt x="75" y="245"/>
                </a:cubicBezTo>
                <a:cubicBezTo>
                  <a:pt x="75" y="246"/>
                  <a:pt x="76" y="246"/>
                  <a:pt x="75" y="246"/>
                </a:cubicBezTo>
                <a:close/>
                <a:moveTo>
                  <a:pt x="72" y="248"/>
                </a:moveTo>
                <a:cubicBezTo>
                  <a:pt x="70" y="247"/>
                  <a:pt x="72" y="246"/>
                  <a:pt x="73" y="247"/>
                </a:cubicBezTo>
                <a:cubicBezTo>
                  <a:pt x="74" y="247"/>
                  <a:pt x="73" y="248"/>
                  <a:pt x="74" y="249"/>
                </a:cubicBezTo>
                <a:cubicBezTo>
                  <a:pt x="73" y="249"/>
                  <a:pt x="73" y="247"/>
                  <a:pt x="72" y="248"/>
                </a:cubicBezTo>
                <a:close/>
                <a:moveTo>
                  <a:pt x="87" y="256"/>
                </a:moveTo>
                <a:cubicBezTo>
                  <a:pt x="87" y="257"/>
                  <a:pt x="87" y="257"/>
                  <a:pt x="87" y="257"/>
                </a:cubicBezTo>
                <a:cubicBezTo>
                  <a:pt x="87" y="258"/>
                  <a:pt x="86" y="256"/>
                  <a:pt x="86" y="257"/>
                </a:cubicBezTo>
                <a:cubicBezTo>
                  <a:pt x="85" y="257"/>
                  <a:pt x="86" y="256"/>
                  <a:pt x="87" y="256"/>
                </a:cubicBezTo>
                <a:close/>
                <a:moveTo>
                  <a:pt x="170" y="257"/>
                </a:moveTo>
                <a:cubicBezTo>
                  <a:pt x="170" y="258"/>
                  <a:pt x="170" y="258"/>
                  <a:pt x="171" y="258"/>
                </a:cubicBezTo>
                <a:cubicBezTo>
                  <a:pt x="169" y="259"/>
                  <a:pt x="170" y="259"/>
                  <a:pt x="170" y="261"/>
                </a:cubicBezTo>
                <a:cubicBezTo>
                  <a:pt x="168" y="260"/>
                  <a:pt x="170" y="258"/>
                  <a:pt x="169" y="258"/>
                </a:cubicBezTo>
                <a:cubicBezTo>
                  <a:pt x="169" y="259"/>
                  <a:pt x="167" y="261"/>
                  <a:pt x="169" y="260"/>
                </a:cubicBezTo>
                <a:cubicBezTo>
                  <a:pt x="169" y="261"/>
                  <a:pt x="168" y="261"/>
                  <a:pt x="167" y="261"/>
                </a:cubicBezTo>
                <a:cubicBezTo>
                  <a:pt x="168" y="260"/>
                  <a:pt x="167" y="259"/>
                  <a:pt x="167" y="258"/>
                </a:cubicBezTo>
                <a:cubicBezTo>
                  <a:pt x="168" y="257"/>
                  <a:pt x="169" y="257"/>
                  <a:pt x="170" y="257"/>
                </a:cubicBezTo>
                <a:close/>
                <a:moveTo>
                  <a:pt x="167" y="258"/>
                </a:moveTo>
                <a:cubicBezTo>
                  <a:pt x="167" y="259"/>
                  <a:pt x="166" y="259"/>
                  <a:pt x="166" y="260"/>
                </a:cubicBezTo>
                <a:cubicBezTo>
                  <a:pt x="165" y="259"/>
                  <a:pt x="166" y="258"/>
                  <a:pt x="167" y="258"/>
                </a:cubicBezTo>
                <a:close/>
                <a:moveTo>
                  <a:pt x="162" y="261"/>
                </a:moveTo>
                <a:cubicBezTo>
                  <a:pt x="160" y="261"/>
                  <a:pt x="161" y="259"/>
                  <a:pt x="162" y="259"/>
                </a:cubicBezTo>
                <a:cubicBezTo>
                  <a:pt x="162" y="259"/>
                  <a:pt x="162" y="261"/>
                  <a:pt x="162" y="261"/>
                </a:cubicBezTo>
                <a:close/>
                <a:moveTo>
                  <a:pt x="161" y="259"/>
                </a:moveTo>
                <a:cubicBezTo>
                  <a:pt x="160" y="259"/>
                  <a:pt x="161" y="261"/>
                  <a:pt x="160" y="261"/>
                </a:cubicBezTo>
                <a:cubicBezTo>
                  <a:pt x="159" y="261"/>
                  <a:pt x="160" y="259"/>
                  <a:pt x="161" y="259"/>
                </a:cubicBezTo>
                <a:close/>
                <a:moveTo>
                  <a:pt x="155" y="262"/>
                </a:moveTo>
                <a:cubicBezTo>
                  <a:pt x="154" y="262"/>
                  <a:pt x="155" y="261"/>
                  <a:pt x="155" y="261"/>
                </a:cubicBezTo>
                <a:cubicBezTo>
                  <a:pt x="156" y="261"/>
                  <a:pt x="155" y="261"/>
                  <a:pt x="155" y="262"/>
                </a:cubicBezTo>
                <a:close/>
                <a:moveTo>
                  <a:pt x="158" y="261"/>
                </a:moveTo>
                <a:cubicBezTo>
                  <a:pt x="158" y="262"/>
                  <a:pt x="157" y="262"/>
                  <a:pt x="156" y="262"/>
                </a:cubicBezTo>
                <a:cubicBezTo>
                  <a:pt x="157" y="261"/>
                  <a:pt x="157" y="261"/>
                  <a:pt x="158" y="261"/>
                </a:cubicBezTo>
                <a:close/>
                <a:moveTo>
                  <a:pt x="169" y="264"/>
                </a:moveTo>
                <a:cubicBezTo>
                  <a:pt x="169" y="264"/>
                  <a:pt x="168" y="264"/>
                  <a:pt x="168" y="263"/>
                </a:cubicBezTo>
                <a:cubicBezTo>
                  <a:pt x="169" y="263"/>
                  <a:pt x="170" y="262"/>
                  <a:pt x="170" y="261"/>
                </a:cubicBezTo>
                <a:cubicBezTo>
                  <a:pt x="171" y="261"/>
                  <a:pt x="171" y="262"/>
                  <a:pt x="171" y="263"/>
                </a:cubicBezTo>
                <a:cubicBezTo>
                  <a:pt x="171" y="263"/>
                  <a:pt x="171" y="263"/>
                  <a:pt x="172" y="263"/>
                </a:cubicBezTo>
                <a:cubicBezTo>
                  <a:pt x="172" y="263"/>
                  <a:pt x="169" y="264"/>
                  <a:pt x="169" y="264"/>
                </a:cubicBezTo>
                <a:close/>
                <a:moveTo>
                  <a:pt x="174" y="264"/>
                </a:moveTo>
                <a:cubicBezTo>
                  <a:pt x="173" y="264"/>
                  <a:pt x="173" y="263"/>
                  <a:pt x="173" y="263"/>
                </a:cubicBezTo>
                <a:cubicBezTo>
                  <a:pt x="173" y="263"/>
                  <a:pt x="173" y="262"/>
                  <a:pt x="174" y="262"/>
                </a:cubicBezTo>
                <a:cubicBezTo>
                  <a:pt x="174" y="263"/>
                  <a:pt x="174" y="263"/>
                  <a:pt x="174" y="264"/>
                </a:cubicBezTo>
                <a:close/>
                <a:moveTo>
                  <a:pt x="174" y="263"/>
                </a:moveTo>
                <a:cubicBezTo>
                  <a:pt x="174" y="262"/>
                  <a:pt x="175" y="263"/>
                  <a:pt x="175" y="262"/>
                </a:cubicBezTo>
                <a:cubicBezTo>
                  <a:pt x="176" y="262"/>
                  <a:pt x="175" y="264"/>
                  <a:pt x="174" y="263"/>
                </a:cubicBezTo>
                <a:close/>
                <a:moveTo>
                  <a:pt x="193" y="262"/>
                </a:moveTo>
                <a:cubicBezTo>
                  <a:pt x="193" y="262"/>
                  <a:pt x="193" y="262"/>
                  <a:pt x="193" y="262"/>
                </a:cubicBezTo>
                <a:cubicBezTo>
                  <a:pt x="193" y="263"/>
                  <a:pt x="193" y="263"/>
                  <a:pt x="193" y="263"/>
                </a:cubicBezTo>
                <a:cubicBezTo>
                  <a:pt x="193" y="264"/>
                  <a:pt x="192" y="263"/>
                  <a:pt x="193" y="262"/>
                </a:cubicBezTo>
                <a:cubicBezTo>
                  <a:pt x="193" y="262"/>
                  <a:pt x="193" y="262"/>
                  <a:pt x="193" y="262"/>
                </a:cubicBezTo>
                <a:close/>
                <a:moveTo>
                  <a:pt x="192" y="261"/>
                </a:moveTo>
                <a:cubicBezTo>
                  <a:pt x="191" y="262"/>
                  <a:pt x="191" y="262"/>
                  <a:pt x="190" y="263"/>
                </a:cubicBezTo>
                <a:cubicBezTo>
                  <a:pt x="189" y="263"/>
                  <a:pt x="191" y="263"/>
                  <a:pt x="190" y="262"/>
                </a:cubicBezTo>
                <a:cubicBezTo>
                  <a:pt x="189" y="261"/>
                  <a:pt x="188" y="263"/>
                  <a:pt x="187" y="263"/>
                </a:cubicBezTo>
                <a:cubicBezTo>
                  <a:pt x="187" y="263"/>
                  <a:pt x="187" y="262"/>
                  <a:pt x="187" y="262"/>
                </a:cubicBezTo>
                <a:cubicBezTo>
                  <a:pt x="188" y="261"/>
                  <a:pt x="190" y="261"/>
                  <a:pt x="192" y="261"/>
                </a:cubicBezTo>
                <a:close/>
                <a:moveTo>
                  <a:pt x="187" y="261"/>
                </a:moveTo>
                <a:cubicBezTo>
                  <a:pt x="186" y="261"/>
                  <a:pt x="185" y="263"/>
                  <a:pt x="184" y="262"/>
                </a:cubicBezTo>
                <a:cubicBezTo>
                  <a:pt x="185" y="262"/>
                  <a:pt x="186" y="262"/>
                  <a:pt x="185" y="261"/>
                </a:cubicBezTo>
                <a:cubicBezTo>
                  <a:pt x="184" y="261"/>
                  <a:pt x="184" y="261"/>
                  <a:pt x="184" y="262"/>
                </a:cubicBezTo>
                <a:cubicBezTo>
                  <a:pt x="183" y="261"/>
                  <a:pt x="183" y="261"/>
                  <a:pt x="182" y="261"/>
                </a:cubicBezTo>
                <a:cubicBezTo>
                  <a:pt x="182" y="261"/>
                  <a:pt x="182" y="261"/>
                  <a:pt x="182" y="260"/>
                </a:cubicBezTo>
                <a:cubicBezTo>
                  <a:pt x="183" y="260"/>
                  <a:pt x="185" y="261"/>
                  <a:pt x="185" y="260"/>
                </a:cubicBezTo>
                <a:cubicBezTo>
                  <a:pt x="185" y="260"/>
                  <a:pt x="186" y="260"/>
                  <a:pt x="186" y="260"/>
                </a:cubicBezTo>
                <a:cubicBezTo>
                  <a:pt x="185" y="261"/>
                  <a:pt x="186" y="261"/>
                  <a:pt x="187" y="261"/>
                </a:cubicBezTo>
                <a:close/>
                <a:moveTo>
                  <a:pt x="188" y="261"/>
                </a:moveTo>
                <a:cubicBezTo>
                  <a:pt x="188" y="261"/>
                  <a:pt x="188" y="260"/>
                  <a:pt x="188" y="260"/>
                </a:cubicBezTo>
                <a:cubicBezTo>
                  <a:pt x="188" y="260"/>
                  <a:pt x="188" y="260"/>
                  <a:pt x="188" y="260"/>
                </a:cubicBezTo>
                <a:cubicBezTo>
                  <a:pt x="189" y="260"/>
                  <a:pt x="189" y="259"/>
                  <a:pt x="191" y="260"/>
                </a:cubicBezTo>
                <a:cubicBezTo>
                  <a:pt x="190" y="260"/>
                  <a:pt x="189" y="261"/>
                  <a:pt x="188" y="261"/>
                </a:cubicBezTo>
                <a:close/>
                <a:moveTo>
                  <a:pt x="198" y="261"/>
                </a:moveTo>
                <a:cubicBezTo>
                  <a:pt x="197" y="260"/>
                  <a:pt x="197" y="259"/>
                  <a:pt x="196" y="260"/>
                </a:cubicBezTo>
                <a:cubicBezTo>
                  <a:pt x="196" y="259"/>
                  <a:pt x="196" y="259"/>
                  <a:pt x="196" y="259"/>
                </a:cubicBezTo>
                <a:cubicBezTo>
                  <a:pt x="197" y="259"/>
                  <a:pt x="198" y="259"/>
                  <a:pt x="198" y="261"/>
                </a:cubicBezTo>
                <a:close/>
                <a:moveTo>
                  <a:pt x="201" y="259"/>
                </a:moveTo>
                <a:cubicBezTo>
                  <a:pt x="202" y="259"/>
                  <a:pt x="202" y="259"/>
                  <a:pt x="203" y="259"/>
                </a:cubicBezTo>
                <a:cubicBezTo>
                  <a:pt x="203" y="260"/>
                  <a:pt x="202" y="259"/>
                  <a:pt x="202" y="260"/>
                </a:cubicBezTo>
                <a:cubicBezTo>
                  <a:pt x="201" y="260"/>
                  <a:pt x="201" y="260"/>
                  <a:pt x="201" y="259"/>
                </a:cubicBezTo>
                <a:close/>
                <a:moveTo>
                  <a:pt x="210" y="260"/>
                </a:moveTo>
                <a:cubicBezTo>
                  <a:pt x="211" y="259"/>
                  <a:pt x="211" y="259"/>
                  <a:pt x="213" y="259"/>
                </a:cubicBezTo>
                <a:cubicBezTo>
                  <a:pt x="213" y="260"/>
                  <a:pt x="213" y="261"/>
                  <a:pt x="213" y="261"/>
                </a:cubicBezTo>
                <a:cubicBezTo>
                  <a:pt x="212" y="260"/>
                  <a:pt x="211" y="260"/>
                  <a:pt x="210" y="260"/>
                </a:cubicBezTo>
                <a:close/>
                <a:moveTo>
                  <a:pt x="207" y="260"/>
                </a:moveTo>
                <a:cubicBezTo>
                  <a:pt x="207" y="260"/>
                  <a:pt x="208" y="260"/>
                  <a:pt x="209" y="260"/>
                </a:cubicBezTo>
                <a:cubicBezTo>
                  <a:pt x="209" y="261"/>
                  <a:pt x="208" y="261"/>
                  <a:pt x="207" y="260"/>
                </a:cubicBezTo>
                <a:close/>
                <a:moveTo>
                  <a:pt x="205" y="262"/>
                </a:moveTo>
                <a:cubicBezTo>
                  <a:pt x="205" y="263"/>
                  <a:pt x="205" y="264"/>
                  <a:pt x="204" y="264"/>
                </a:cubicBezTo>
                <a:cubicBezTo>
                  <a:pt x="204" y="262"/>
                  <a:pt x="205" y="262"/>
                  <a:pt x="204" y="260"/>
                </a:cubicBezTo>
                <a:cubicBezTo>
                  <a:pt x="206" y="261"/>
                  <a:pt x="203" y="263"/>
                  <a:pt x="205" y="262"/>
                </a:cubicBezTo>
                <a:close/>
                <a:moveTo>
                  <a:pt x="217" y="259"/>
                </a:moveTo>
                <a:cubicBezTo>
                  <a:pt x="218" y="260"/>
                  <a:pt x="218" y="259"/>
                  <a:pt x="219" y="260"/>
                </a:cubicBezTo>
                <a:cubicBezTo>
                  <a:pt x="219" y="260"/>
                  <a:pt x="218" y="261"/>
                  <a:pt x="218" y="261"/>
                </a:cubicBezTo>
                <a:cubicBezTo>
                  <a:pt x="218" y="261"/>
                  <a:pt x="217" y="259"/>
                  <a:pt x="217" y="260"/>
                </a:cubicBezTo>
                <a:cubicBezTo>
                  <a:pt x="216" y="259"/>
                  <a:pt x="217" y="258"/>
                  <a:pt x="217" y="257"/>
                </a:cubicBezTo>
                <a:cubicBezTo>
                  <a:pt x="217" y="257"/>
                  <a:pt x="218" y="259"/>
                  <a:pt x="217" y="259"/>
                </a:cubicBezTo>
                <a:close/>
                <a:moveTo>
                  <a:pt x="226" y="258"/>
                </a:moveTo>
                <a:cubicBezTo>
                  <a:pt x="226" y="258"/>
                  <a:pt x="225" y="258"/>
                  <a:pt x="225" y="259"/>
                </a:cubicBezTo>
                <a:cubicBezTo>
                  <a:pt x="224" y="259"/>
                  <a:pt x="224" y="258"/>
                  <a:pt x="223" y="258"/>
                </a:cubicBezTo>
                <a:cubicBezTo>
                  <a:pt x="224" y="257"/>
                  <a:pt x="226" y="257"/>
                  <a:pt x="226" y="256"/>
                </a:cubicBezTo>
                <a:cubicBezTo>
                  <a:pt x="226" y="256"/>
                  <a:pt x="226" y="257"/>
                  <a:pt x="227" y="256"/>
                </a:cubicBezTo>
                <a:cubicBezTo>
                  <a:pt x="227" y="257"/>
                  <a:pt x="226" y="257"/>
                  <a:pt x="226" y="258"/>
                </a:cubicBezTo>
                <a:close/>
                <a:moveTo>
                  <a:pt x="242" y="259"/>
                </a:moveTo>
                <a:cubicBezTo>
                  <a:pt x="242" y="259"/>
                  <a:pt x="239" y="260"/>
                  <a:pt x="239" y="259"/>
                </a:cubicBezTo>
                <a:cubicBezTo>
                  <a:pt x="240" y="259"/>
                  <a:pt x="240" y="259"/>
                  <a:pt x="242" y="259"/>
                </a:cubicBezTo>
                <a:close/>
                <a:moveTo>
                  <a:pt x="238" y="259"/>
                </a:moveTo>
                <a:cubicBezTo>
                  <a:pt x="237" y="259"/>
                  <a:pt x="237" y="259"/>
                  <a:pt x="237" y="258"/>
                </a:cubicBezTo>
                <a:cubicBezTo>
                  <a:pt x="239" y="257"/>
                  <a:pt x="240" y="257"/>
                  <a:pt x="241" y="257"/>
                </a:cubicBezTo>
                <a:cubicBezTo>
                  <a:pt x="240" y="258"/>
                  <a:pt x="238" y="258"/>
                  <a:pt x="238" y="259"/>
                </a:cubicBezTo>
                <a:close/>
                <a:moveTo>
                  <a:pt x="237" y="258"/>
                </a:moveTo>
                <a:cubicBezTo>
                  <a:pt x="235" y="258"/>
                  <a:pt x="236" y="257"/>
                  <a:pt x="235" y="257"/>
                </a:cubicBezTo>
                <a:cubicBezTo>
                  <a:pt x="235" y="256"/>
                  <a:pt x="236" y="257"/>
                  <a:pt x="237" y="256"/>
                </a:cubicBezTo>
                <a:cubicBezTo>
                  <a:pt x="237" y="257"/>
                  <a:pt x="237" y="257"/>
                  <a:pt x="237" y="258"/>
                </a:cubicBezTo>
                <a:close/>
                <a:moveTo>
                  <a:pt x="253" y="260"/>
                </a:moveTo>
                <a:cubicBezTo>
                  <a:pt x="252" y="261"/>
                  <a:pt x="252" y="259"/>
                  <a:pt x="252" y="258"/>
                </a:cubicBezTo>
                <a:cubicBezTo>
                  <a:pt x="252" y="258"/>
                  <a:pt x="253" y="258"/>
                  <a:pt x="253" y="258"/>
                </a:cubicBezTo>
                <a:cubicBezTo>
                  <a:pt x="254" y="259"/>
                  <a:pt x="252" y="259"/>
                  <a:pt x="253" y="260"/>
                </a:cubicBezTo>
                <a:close/>
                <a:moveTo>
                  <a:pt x="256" y="259"/>
                </a:moveTo>
                <a:cubicBezTo>
                  <a:pt x="257" y="259"/>
                  <a:pt x="256" y="258"/>
                  <a:pt x="257" y="258"/>
                </a:cubicBezTo>
                <a:cubicBezTo>
                  <a:pt x="257" y="258"/>
                  <a:pt x="257" y="258"/>
                  <a:pt x="258" y="259"/>
                </a:cubicBezTo>
                <a:cubicBezTo>
                  <a:pt x="258" y="259"/>
                  <a:pt x="257" y="259"/>
                  <a:pt x="258" y="259"/>
                </a:cubicBezTo>
                <a:cubicBezTo>
                  <a:pt x="258" y="259"/>
                  <a:pt x="257" y="259"/>
                  <a:pt x="257" y="259"/>
                </a:cubicBezTo>
                <a:cubicBezTo>
                  <a:pt x="257" y="259"/>
                  <a:pt x="257" y="259"/>
                  <a:pt x="257" y="259"/>
                </a:cubicBezTo>
                <a:cubicBezTo>
                  <a:pt x="257" y="258"/>
                  <a:pt x="254" y="259"/>
                  <a:pt x="254" y="258"/>
                </a:cubicBezTo>
                <a:cubicBezTo>
                  <a:pt x="254" y="257"/>
                  <a:pt x="254" y="257"/>
                  <a:pt x="253" y="256"/>
                </a:cubicBezTo>
                <a:cubicBezTo>
                  <a:pt x="254" y="256"/>
                  <a:pt x="254" y="255"/>
                  <a:pt x="254" y="255"/>
                </a:cubicBezTo>
                <a:cubicBezTo>
                  <a:pt x="253" y="254"/>
                  <a:pt x="251" y="255"/>
                  <a:pt x="251" y="253"/>
                </a:cubicBezTo>
                <a:cubicBezTo>
                  <a:pt x="252" y="253"/>
                  <a:pt x="252" y="253"/>
                  <a:pt x="252" y="254"/>
                </a:cubicBezTo>
                <a:cubicBezTo>
                  <a:pt x="253" y="253"/>
                  <a:pt x="254" y="254"/>
                  <a:pt x="255" y="256"/>
                </a:cubicBezTo>
                <a:cubicBezTo>
                  <a:pt x="256" y="256"/>
                  <a:pt x="255" y="255"/>
                  <a:pt x="256" y="255"/>
                </a:cubicBezTo>
                <a:cubicBezTo>
                  <a:pt x="256" y="256"/>
                  <a:pt x="256" y="257"/>
                  <a:pt x="256" y="259"/>
                </a:cubicBezTo>
                <a:close/>
                <a:moveTo>
                  <a:pt x="283" y="256"/>
                </a:moveTo>
                <a:cubicBezTo>
                  <a:pt x="283" y="257"/>
                  <a:pt x="283" y="256"/>
                  <a:pt x="284" y="256"/>
                </a:cubicBezTo>
                <a:cubicBezTo>
                  <a:pt x="285" y="257"/>
                  <a:pt x="284" y="256"/>
                  <a:pt x="284" y="257"/>
                </a:cubicBezTo>
                <a:cubicBezTo>
                  <a:pt x="283" y="257"/>
                  <a:pt x="283" y="256"/>
                  <a:pt x="282" y="257"/>
                </a:cubicBezTo>
                <a:cubicBezTo>
                  <a:pt x="282" y="256"/>
                  <a:pt x="283" y="257"/>
                  <a:pt x="283" y="256"/>
                </a:cubicBezTo>
                <a:close/>
                <a:moveTo>
                  <a:pt x="282" y="261"/>
                </a:moveTo>
                <a:cubicBezTo>
                  <a:pt x="282" y="262"/>
                  <a:pt x="281" y="262"/>
                  <a:pt x="280" y="262"/>
                </a:cubicBezTo>
                <a:cubicBezTo>
                  <a:pt x="281" y="262"/>
                  <a:pt x="280" y="262"/>
                  <a:pt x="280" y="261"/>
                </a:cubicBezTo>
                <a:cubicBezTo>
                  <a:pt x="280" y="260"/>
                  <a:pt x="281" y="261"/>
                  <a:pt x="282" y="261"/>
                </a:cubicBezTo>
                <a:close/>
                <a:moveTo>
                  <a:pt x="277" y="261"/>
                </a:moveTo>
                <a:cubicBezTo>
                  <a:pt x="277" y="262"/>
                  <a:pt x="274" y="260"/>
                  <a:pt x="274" y="262"/>
                </a:cubicBezTo>
                <a:cubicBezTo>
                  <a:pt x="274" y="261"/>
                  <a:pt x="274" y="261"/>
                  <a:pt x="272" y="261"/>
                </a:cubicBezTo>
                <a:cubicBezTo>
                  <a:pt x="272" y="261"/>
                  <a:pt x="273" y="261"/>
                  <a:pt x="273" y="260"/>
                </a:cubicBezTo>
                <a:cubicBezTo>
                  <a:pt x="272" y="260"/>
                  <a:pt x="272" y="261"/>
                  <a:pt x="272" y="261"/>
                </a:cubicBezTo>
                <a:cubicBezTo>
                  <a:pt x="271" y="261"/>
                  <a:pt x="272" y="260"/>
                  <a:pt x="273" y="260"/>
                </a:cubicBezTo>
                <a:cubicBezTo>
                  <a:pt x="273" y="258"/>
                  <a:pt x="270" y="260"/>
                  <a:pt x="270" y="259"/>
                </a:cubicBezTo>
                <a:cubicBezTo>
                  <a:pt x="269" y="259"/>
                  <a:pt x="269" y="259"/>
                  <a:pt x="269" y="260"/>
                </a:cubicBezTo>
                <a:cubicBezTo>
                  <a:pt x="269" y="261"/>
                  <a:pt x="269" y="259"/>
                  <a:pt x="269" y="259"/>
                </a:cubicBezTo>
                <a:cubicBezTo>
                  <a:pt x="270" y="259"/>
                  <a:pt x="270" y="257"/>
                  <a:pt x="271" y="257"/>
                </a:cubicBezTo>
                <a:cubicBezTo>
                  <a:pt x="272" y="257"/>
                  <a:pt x="270" y="258"/>
                  <a:pt x="271" y="259"/>
                </a:cubicBezTo>
                <a:cubicBezTo>
                  <a:pt x="271" y="259"/>
                  <a:pt x="271" y="258"/>
                  <a:pt x="271" y="257"/>
                </a:cubicBezTo>
                <a:cubicBezTo>
                  <a:pt x="272" y="257"/>
                  <a:pt x="272" y="257"/>
                  <a:pt x="272" y="257"/>
                </a:cubicBezTo>
                <a:cubicBezTo>
                  <a:pt x="273" y="258"/>
                  <a:pt x="272" y="258"/>
                  <a:pt x="272" y="258"/>
                </a:cubicBezTo>
                <a:cubicBezTo>
                  <a:pt x="273" y="259"/>
                  <a:pt x="273" y="257"/>
                  <a:pt x="274" y="258"/>
                </a:cubicBezTo>
                <a:cubicBezTo>
                  <a:pt x="273" y="259"/>
                  <a:pt x="274" y="259"/>
                  <a:pt x="275" y="259"/>
                </a:cubicBezTo>
                <a:cubicBezTo>
                  <a:pt x="274" y="261"/>
                  <a:pt x="276" y="260"/>
                  <a:pt x="277" y="261"/>
                </a:cubicBezTo>
                <a:close/>
                <a:moveTo>
                  <a:pt x="280" y="258"/>
                </a:moveTo>
                <a:cubicBezTo>
                  <a:pt x="280" y="257"/>
                  <a:pt x="280" y="257"/>
                  <a:pt x="280" y="257"/>
                </a:cubicBezTo>
                <a:cubicBezTo>
                  <a:pt x="280" y="257"/>
                  <a:pt x="280" y="257"/>
                  <a:pt x="280" y="258"/>
                </a:cubicBezTo>
                <a:cubicBezTo>
                  <a:pt x="281" y="258"/>
                  <a:pt x="281" y="259"/>
                  <a:pt x="281" y="260"/>
                </a:cubicBezTo>
                <a:cubicBezTo>
                  <a:pt x="282" y="260"/>
                  <a:pt x="282" y="259"/>
                  <a:pt x="282" y="259"/>
                </a:cubicBezTo>
                <a:cubicBezTo>
                  <a:pt x="283" y="259"/>
                  <a:pt x="283" y="260"/>
                  <a:pt x="283" y="260"/>
                </a:cubicBezTo>
                <a:cubicBezTo>
                  <a:pt x="280" y="260"/>
                  <a:pt x="279" y="259"/>
                  <a:pt x="277" y="259"/>
                </a:cubicBezTo>
                <a:cubicBezTo>
                  <a:pt x="278" y="259"/>
                  <a:pt x="278" y="258"/>
                  <a:pt x="278" y="258"/>
                </a:cubicBezTo>
                <a:cubicBezTo>
                  <a:pt x="278" y="258"/>
                  <a:pt x="278" y="258"/>
                  <a:pt x="278" y="259"/>
                </a:cubicBezTo>
                <a:cubicBezTo>
                  <a:pt x="279" y="259"/>
                  <a:pt x="279" y="257"/>
                  <a:pt x="280" y="257"/>
                </a:cubicBezTo>
                <a:cubicBezTo>
                  <a:pt x="280" y="258"/>
                  <a:pt x="280" y="258"/>
                  <a:pt x="279" y="258"/>
                </a:cubicBezTo>
                <a:cubicBezTo>
                  <a:pt x="279" y="258"/>
                  <a:pt x="280" y="258"/>
                  <a:pt x="280" y="258"/>
                </a:cubicBezTo>
                <a:close/>
                <a:moveTo>
                  <a:pt x="283" y="261"/>
                </a:moveTo>
                <a:cubicBezTo>
                  <a:pt x="283" y="260"/>
                  <a:pt x="283" y="259"/>
                  <a:pt x="283" y="258"/>
                </a:cubicBezTo>
                <a:cubicBezTo>
                  <a:pt x="284" y="258"/>
                  <a:pt x="285" y="258"/>
                  <a:pt x="286" y="259"/>
                </a:cubicBezTo>
                <a:cubicBezTo>
                  <a:pt x="285" y="259"/>
                  <a:pt x="285" y="259"/>
                  <a:pt x="285" y="260"/>
                </a:cubicBezTo>
                <a:cubicBezTo>
                  <a:pt x="284" y="260"/>
                  <a:pt x="284" y="261"/>
                  <a:pt x="283" y="261"/>
                </a:cubicBezTo>
                <a:close/>
                <a:moveTo>
                  <a:pt x="289" y="259"/>
                </a:moveTo>
                <a:cubicBezTo>
                  <a:pt x="289" y="258"/>
                  <a:pt x="290" y="259"/>
                  <a:pt x="290" y="258"/>
                </a:cubicBezTo>
                <a:cubicBezTo>
                  <a:pt x="290" y="258"/>
                  <a:pt x="290" y="258"/>
                  <a:pt x="290" y="259"/>
                </a:cubicBezTo>
                <a:cubicBezTo>
                  <a:pt x="290" y="259"/>
                  <a:pt x="290" y="259"/>
                  <a:pt x="290" y="259"/>
                </a:cubicBezTo>
                <a:cubicBezTo>
                  <a:pt x="290" y="259"/>
                  <a:pt x="290" y="259"/>
                  <a:pt x="289" y="259"/>
                </a:cubicBezTo>
                <a:cubicBezTo>
                  <a:pt x="290" y="260"/>
                  <a:pt x="289" y="260"/>
                  <a:pt x="290" y="261"/>
                </a:cubicBezTo>
                <a:cubicBezTo>
                  <a:pt x="290" y="261"/>
                  <a:pt x="289" y="261"/>
                  <a:pt x="289" y="261"/>
                </a:cubicBezTo>
                <a:cubicBezTo>
                  <a:pt x="290" y="260"/>
                  <a:pt x="287" y="259"/>
                  <a:pt x="286" y="259"/>
                </a:cubicBezTo>
                <a:cubicBezTo>
                  <a:pt x="286" y="259"/>
                  <a:pt x="286" y="259"/>
                  <a:pt x="286" y="259"/>
                </a:cubicBezTo>
                <a:cubicBezTo>
                  <a:pt x="286" y="258"/>
                  <a:pt x="286" y="258"/>
                  <a:pt x="286" y="257"/>
                </a:cubicBezTo>
                <a:cubicBezTo>
                  <a:pt x="287" y="257"/>
                  <a:pt x="286" y="259"/>
                  <a:pt x="288" y="258"/>
                </a:cubicBezTo>
                <a:cubicBezTo>
                  <a:pt x="289" y="256"/>
                  <a:pt x="287" y="256"/>
                  <a:pt x="287" y="255"/>
                </a:cubicBezTo>
                <a:cubicBezTo>
                  <a:pt x="288" y="256"/>
                  <a:pt x="287" y="255"/>
                  <a:pt x="288" y="254"/>
                </a:cubicBezTo>
                <a:cubicBezTo>
                  <a:pt x="289" y="254"/>
                  <a:pt x="289" y="255"/>
                  <a:pt x="290" y="255"/>
                </a:cubicBezTo>
                <a:cubicBezTo>
                  <a:pt x="290" y="255"/>
                  <a:pt x="290" y="255"/>
                  <a:pt x="290" y="256"/>
                </a:cubicBezTo>
                <a:cubicBezTo>
                  <a:pt x="289" y="256"/>
                  <a:pt x="289" y="255"/>
                  <a:pt x="289" y="255"/>
                </a:cubicBezTo>
                <a:cubicBezTo>
                  <a:pt x="288" y="256"/>
                  <a:pt x="289" y="258"/>
                  <a:pt x="289" y="259"/>
                </a:cubicBezTo>
                <a:close/>
                <a:moveTo>
                  <a:pt x="300" y="258"/>
                </a:moveTo>
                <a:cubicBezTo>
                  <a:pt x="299" y="258"/>
                  <a:pt x="299" y="257"/>
                  <a:pt x="298" y="257"/>
                </a:cubicBezTo>
                <a:cubicBezTo>
                  <a:pt x="299" y="256"/>
                  <a:pt x="301" y="256"/>
                  <a:pt x="301" y="255"/>
                </a:cubicBezTo>
                <a:cubicBezTo>
                  <a:pt x="301" y="255"/>
                  <a:pt x="301" y="255"/>
                  <a:pt x="302" y="255"/>
                </a:cubicBezTo>
                <a:cubicBezTo>
                  <a:pt x="301" y="257"/>
                  <a:pt x="300" y="255"/>
                  <a:pt x="300" y="258"/>
                </a:cubicBezTo>
                <a:close/>
                <a:moveTo>
                  <a:pt x="315" y="257"/>
                </a:moveTo>
                <a:cubicBezTo>
                  <a:pt x="316" y="257"/>
                  <a:pt x="315" y="258"/>
                  <a:pt x="317" y="257"/>
                </a:cubicBezTo>
                <a:cubicBezTo>
                  <a:pt x="316" y="258"/>
                  <a:pt x="315" y="258"/>
                  <a:pt x="315" y="259"/>
                </a:cubicBezTo>
                <a:cubicBezTo>
                  <a:pt x="315" y="258"/>
                  <a:pt x="314" y="257"/>
                  <a:pt x="315" y="257"/>
                </a:cubicBezTo>
                <a:close/>
                <a:moveTo>
                  <a:pt x="315" y="261"/>
                </a:moveTo>
                <a:cubicBezTo>
                  <a:pt x="315" y="260"/>
                  <a:pt x="314" y="260"/>
                  <a:pt x="314" y="259"/>
                </a:cubicBezTo>
                <a:cubicBezTo>
                  <a:pt x="314" y="259"/>
                  <a:pt x="314" y="261"/>
                  <a:pt x="313" y="260"/>
                </a:cubicBezTo>
                <a:cubicBezTo>
                  <a:pt x="313" y="259"/>
                  <a:pt x="313" y="259"/>
                  <a:pt x="313" y="259"/>
                </a:cubicBezTo>
                <a:cubicBezTo>
                  <a:pt x="315" y="258"/>
                  <a:pt x="315" y="260"/>
                  <a:pt x="317" y="259"/>
                </a:cubicBezTo>
                <a:cubicBezTo>
                  <a:pt x="317" y="260"/>
                  <a:pt x="316" y="260"/>
                  <a:pt x="315" y="261"/>
                </a:cubicBezTo>
                <a:close/>
                <a:moveTo>
                  <a:pt x="317" y="259"/>
                </a:moveTo>
                <a:cubicBezTo>
                  <a:pt x="318" y="259"/>
                  <a:pt x="318" y="258"/>
                  <a:pt x="319" y="258"/>
                </a:cubicBezTo>
                <a:cubicBezTo>
                  <a:pt x="319" y="259"/>
                  <a:pt x="318" y="260"/>
                  <a:pt x="317" y="259"/>
                </a:cubicBezTo>
                <a:close/>
                <a:moveTo>
                  <a:pt x="319" y="259"/>
                </a:moveTo>
                <a:cubicBezTo>
                  <a:pt x="318" y="257"/>
                  <a:pt x="319" y="256"/>
                  <a:pt x="320" y="255"/>
                </a:cubicBezTo>
                <a:cubicBezTo>
                  <a:pt x="321" y="255"/>
                  <a:pt x="319" y="256"/>
                  <a:pt x="320" y="257"/>
                </a:cubicBezTo>
                <a:cubicBezTo>
                  <a:pt x="320" y="257"/>
                  <a:pt x="321" y="257"/>
                  <a:pt x="321" y="259"/>
                </a:cubicBezTo>
                <a:cubicBezTo>
                  <a:pt x="320" y="259"/>
                  <a:pt x="320" y="259"/>
                  <a:pt x="319" y="259"/>
                </a:cubicBezTo>
                <a:close/>
                <a:moveTo>
                  <a:pt x="324" y="261"/>
                </a:moveTo>
                <a:cubicBezTo>
                  <a:pt x="325" y="261"/>
                  <a:pt x="323" y="262"/>
                  <a:pt x="323" y="261"/>
                </a:cubicBezTo>
                <a:cubicBezTo>
                  <a:pt x="323" y="261"/>
                  <a:pt x="323" y="261"/>
                  <a:pt x="323" y="261"/>
                </a:cubicBezTo>
                <a:cubicBezTo>
                  <a:pt x="323" y="261"/>
                  <a:pt x="324" y="261"/>
                  <a:pt x="324" y="261"/>
                </a:cubicBezTo>
                <a:close/>
                <a:moveTo>
                  <a:pt x="322" y="261"/>
                </a:moveTo>
                <a:cubicBezTo>
                  <a:pt x="321" y="261"/>
                  <a:pt x="322" y="260"/>
                  <a:pt x="322" y="260"/>
                </a:cubicBezTo>
                <a:cubicBezTo>
                  <a:pt x="323" y="260"/>
                  <a:pt x="323" y="261"/>
                  <a:pt x="322" y="261"/>
                </a:cubicBezTo>
                <a:close/>
                <a:moveTo>
                  <a:pt x="324" y="259"/>
                </a:moveTo>
                <a:cubicBezTo>
                  <a:pt x="324" y="260"/>
                  <a:pt x="324" y="260"/>
                  <a:pt x="325" y="260"/>
                </a:cubicBezTo>
                <a:cubicBezTo>
                  <a:pt x="325" y="260"/>
                  <a:pt x="324" y="260"/>
                  <a:pt x="324" y="261"/>
                </a:cubicBezTo>
                <a:cubicBezTo>
                  <a:pt x="323" y="261"/>
                  <a:pt x="324" y="259"/>
                  <a:pt x="323" y="259"/>
                </a:cubicBezTo>
                <a:cubicBezTo>
                  <a:pt x="323" y="259"/>
                  <a:pt x="324" y="258"/>
                  <a:pt x="324" y="259"/>
                </a:cubicBezTo>
                <a:cubicBezTo>
                  <a:pt x="324" y="259"/>
                  <a:pt x="324" y="259"/>
                  <a:pt x="324" y="259"/>
                </a:cubicBezTo>
                <a:cubicBezTo>
                  <a:pt x="325" y="259"/>
                  <a:pt x="325" y="259"/>
                  <a:pt x="324" y="259"/>
                </a:cubicBezTo>
                <a:close/>
                <a:moveTo>
                  <a:pt x="330" y="259"/>
                </a:moveTo>
                <a:cubicBezTo>
                  <a:pt x="331" y="259"/>
                  <a:pt x="332" y="259"/>
                  <a:pt x="332" y="258"/>
                </a:cubicBezTo>
                <a:cubicBezTo>
                  <a:pt x="333" y="258"/>
                  <a:pt x="332" y="259"/>
                  <a:pt x="332" y="259"/>
                </a:cubicBezTo>
                <a:cubicBezTo>
                  <a:pt x="331" y="259"/>
                  <a:pt x="331" y="259"/>
                  <a:pt x="330" y="259"/>
                </a:cubicBezTo>
                <a:close/>
                <a:moveTo>
                  <a:pt x="333" y="259"/>
                </a:moveTo>
                <a:cubicBezTo>
                  <a:pt x="333" y="259"/>
                  <a:pt x="333" y="261"/>
                  <a:pt x="332" y="261"/>
                </a:cubicBezTo>
                <a:cubicBezTo>
                  <a:pt x="333" y="260"/>
                  <a:pt x="332" y="258"/>
                  <a:pt x="333" y="259"/>
                </a:cubicBezTo>
                <a:close/>
                <a:moveTo>
                  <a:pt x="337" y="260"/>
                </a:moveTo>
                <a:cubicBezTo>
                  <a:pt x="338" y="260"/>
                  <a:pt x="338" y="260"/>
                  <a:pt x="338" y="259"/>
                </a:cubicBezTo>
                <a:cubicBezTo>
                  <a:pt x="339" y="259"/>
                  <a:pt x="339" y="260"/>
                  <a:pt x="339" y="261"/>
                </a:cubicBezTo>
                <a:cubicBezTo>
                  <a:pt x="338" y="261"/>
                  <a:pt x="337" y="260"/>
                  <a:pt x="337" y="261"/>
                </a:cubicBezTo>
                <a:cubicBezTo>
                  <a:pt x="336" y="262"/>
                  <a:pt x="337" y="260"/>
                  <a:pt x="337" y="260"/>
                </a:cubicBezTo>
                <a:close/>
                <a:moveTo>
                  <a:pt x="334" y="263"/>
                </a:moveTo>
                <a:cubicBezTo>
                  <a:pt x="335" y="263"/>
                  <a:pt x="335" y="262"/>
                  <a:pt x="335" y="262"/>
                </a:cubicBezTo>
                <a:cubicBezTo>
                  <a:pt x="335" y="262"/>
                  <a:pt x="336" y="262"/>
                  <a:pt x="336" y="262"/>
                </a:cubicBezTo>
                <a:cubicBezTo>
                  <a:pt x="336" y="263"/>
                  <a:pt x="335" y="263"/>
                  <a:pt x="334" y="263"/>
                </a:cubicBezTo>
                <a:close/>
                <a:moveTo>
                  <a:pt x="349" y="261"/>
                </a:moveTo>
                <a:cubicBezTo>
                  <a:pt x="349" y="262"/>
                  <a:pt x="349" y="262"/>
                  <a:pt x="348" y="262"/>
                </a:cubicBezTo>
                <a:cubicBezTo>
                  <a:pt x="348" y="262"/>
                  <a:pt x="348" y="261"/>
                  <a:pt x="349" y="261"/>
                </a:cubicBezTo>
                <a:close/>
                <a:moveTo>
                  <a:pt x="347" y="262"/>
                </a:moveTo>
                <a:cubicBezTo>
                  <a:pt x="347" y="261"/>
                  <a:pt x="347" y="260"/>
                  <a:pt x="348" y="260"/>
                </a:cubicBezTo>
                <a:cubicBezTo>
                  <a:pt x="348" y="260"/>
                  <a:pt x="348" y="262"/>
                  <a:pt x="347" y="262"/>
                </a:cubicBezTo>
                <a:close/>
                <a:moveTo>
                  <a:pt x="366" y="261"/>
                </a:moveTo>
                <a:cubicBezTo>
                  <a:pt x="367" y="261"/>
                  <a:pt x="367" y="262"/>
                  <a:pt x="367" y="261"/>
                </a:cubicBezTo>
                <a:cubicBezTo>
                  <a:pt x="368" y="261"/>
                  <a:pt x="367" y="262"/>
                  <a:pt x="366" y="262"/>
                </a:cubicBezTo>
                <a:cubicBezTo>
                  <a:pt x="366" y="261"/>
                  <a:pt x="366" y="261"/>
                  <a:pt x="366" y="261"/>
                </a:cubicBezTo>
                <a:close/>
                <a:moveTo>
                  <a:pt x="355" y="261"/>
                </a:moveTo>
                <a:cubicBezTo>
                  <a:pt x="356" y="261"/>
                  <a:pt x="356" y="261"/>
                  <a:pt x="356" y="261"/>
                </a:cubicBezTo>
                <a:cubicBezTo>
                  <a:pt x="356" y="262"/>
                  <a:pt x="357" y="263"/>
                  <a:pt x="356" y="263"/>
                </a:cubicBezTo>
                <a:cubicBezTo>
                  <a:pt x="356" y="262"/>
                  <a:pt x="356" y="262"/>
                  <a:pt x="356" y="262"/>
                </a:cubicBezTo>
                <a:cubicBezTo>
                  <a:pt x="356" y="262"/>
                  <a:pt x="355" y="262"/>
                  <a:pt x="355" y="261"/>
                </a:cubicBezTo>
                <a:close/>
                <a:moveTo>
                  <a:pt x="355" y="262"/>
                </a:moveTo>
                <a:cubicBezTo>
                  <a:pt x="354" y="263"/>
                  <a:pt x="355" y="263"/>
                  <a:pt x="355" y="264"/>
                </a:cubicBezTo>
                <a:cubicBezTo>
                  <a:pt x="354" y="264"/>
                  <a:pt x="354" y="261"/>
                  <a:pt x="355" y="262"/>
                </a:cubicBezTo>
                <a:close/>
                <a:moveTo>
                  <a:pt x="384" y="262"/>
                </a:moveTo>
                <a:cubicBezTo>
                  <a:pt x="384" y="263"/>
                  <a:pt x="385" y="263"/>
                  <a:pt x="386" y="263"/>
                </a:cubicBezTo>
                <a:cubicBezTo>
                  <a:pt x="385" y="264"/>
                  <a:pt x="386" y="264"/>
                  <a:pt x="385" y="264"/>
                </a:cubicBezTo>
                <a:cubicBezTo>
                  <a:pt x="385" y="264"/>
                  <a:pt x="384" y="263"/>
                  <a:pt x="384" y="262"/>
                </a:cubicBezTo>
                <a:close/>
                <a:moveTo>
                  <a:pt x="354" y="267"/>
                </a:moveTo>
                <a:cubicBezTo>
                  <a:pt x="353" y="267"/>
                  <a:pt x="354" y="265"/>
                  <a:pt x="354" y="265"/>
                </a:cubicBezTo>
                <a:cubicBezTo>
                  <a:pt x="354" y="264"/>
                  <a:pt x="355" y="267"/>
                  <a:pt x="354" y="267"/>
                </a:cubicBezTo>
                <a:close/>
                <a:moveTo>
                  <a:pt x="362" y="266"/>
                </a:moveTo>
                <a:cubicBezTo>
                  <a:pt x="362" y="267"/>
                  <a:pt x="361" y="266"/>
                  <a:pt x="360" y="267"/>
                </a:cubicBezTo>
                <a:cubicBezTo>
                  <a:pt x="359" y="266"/>
                  <a:pt x="360" y="265"/>
                  <a:pt x="360" y="265"/>
                </a:cubicBezTo>
                <a:cubicBezTo>
                  <a:pt x="362" y="265"/>
                  <a:pt x="361" y="266"/>
                  <a:pt x="362" y="266"/>
                </a:cubicBezTo>
                <a:close/>
                <a:moveTo>
                  <a:pt x="389" y="265"/>
                </a:moveTo>
                <a:cubicBezTo>
                  <a:pt x="390" y="265"/>
                  <a:pt x="390" y="267"/>
                  <a:pt x="392" y="266"/>
                </a:cubicBezTo>
                <a:cubicBezTo>
                  <a:pt x="392" y="266"/>
                  <a:pt x="392" y="267"/>
                  <a:pt x="392" y="267"/>
                </a:cubicBezTo>
                <a:cubicBezTo>
                  <a:pt x="391" y="267"/>
                  <a:pt x="390" y="266"/>
                  <a:pt x="389" y="266"/>
                </a:cubicBezTo>
                <a:cubicBezTo>
                  <a:pt x="389" y="265"/>
                  <a:pt x="389" y="265"/>
                  <a:pt x="389" y="265"/>
                </a:cubicBezTo>
                <a:close/>
                <a:moveTo>
                  <a:pt x="376" y="266"/>
                </a:moveTo>
                <a:cubicBezTo>
                  <a:pt x="377" y="266"/>
                  <a:pt x="377" y="266"/>
                  <a:pt x="377" y="267"/>
                </a:cubicBezTo>
                <a:cubicBezTo>
                  <a:pt x="377" y="267"/>
                  <a:pt x="375" y="267"/>
                  <a:pt x="376" y="266"/>
                </a:cubicBezTo>
                <a:close/>
                <a:moveTo>
                  <a:pt x="383" y="268"/>
                </a:moveTo>
                <a:cubicBezTo>
                  <a:pt x="383" y="268"/>
                  <a:pt x="383" y="268"/>
                  <a:pt x="383" y="268"/>
                </a:cubicBezTo>
                <a:cubicBezTo>
                  <a:pt x="384" y="269"/>
                  <a:pt x="384" y="267"/>
                  <a:pt x="385" y="267"/>
                </a:cubicBezTo>
                <a:cubicBezTo>
                  <a:pt x="385" y="268"/>
                  <a:pt x="384" y="268"/>
                  <a:pt x="385" y="269"/>
                </a:cubicBezTo>
                <a:cubicBezTo>
                  <a:pt x="384" y="269"/>
                  <a:pt x="382" y="269"/>
                  <a:pt x="383" y="268"/>
                </a:cubicBezTo>
                <a:close/>
                <a:moveTo>
                  <a:pt x="392" y="270"/>
                </a:moveTo>
                <a:cubicBezTo>
                  <a:pt x="392" y="269"/>
                  <a:pt x="392" y="269"/>
                  <a:pt x="392" y="268"/>
                </a:cubicBezTo>
                <a:cubicBezTo>
                  <a:pt x="394" y="268"/>
                  <a:pt x="391" y="266"/>
                  <a:pt x="393" y="267"/>
                </a:cubicBezTo>
                <a:cubicBezTo>
                  <a:pt x="393" y="268"/>
                  <a:pt x="393" y="270"/>
                  <a:pt x="392" y="270"/>
                </a:cubicBezTo>
                <a:close/>
                <a:moveTo>
                  <a:pt x="393" y="270"/>
                </a:moveTo>
                <a:cubicBezTo>
                  <a:pt x="393" y="268"/>
                  <a:pt x="394" y="269"/>
                  <a:pt x="396" y="269"/>
                </a:cubicBezTo>
                <a:cubicBezTo>
                  <a:pt x="395" y="270"/>
                  <a:pt x="393" y="269"/>
                  <a:pt x="393" y="270"/>
                </a:cubicBezTo>
                <a:close/>
                <a:moveTo>
                  <a:pt x="394" y="270"/>
                </a:moveTo>
                <a:cubicBezTo>
                  <a:pt x="394" y="270"/>
                  <a:pt x="394" y="270"/>
                  <a:pt x="394" y="271"/>
                </a:cubicBezTo>
                <a:cubicBezTo>
                  <a:pt x="394" y="271"/>
                  <a:pt x="394" y="271"/>
                  <a:pt x="394" y="271"/>
                </a:cubicBezTo>
                <a:cubicBezTo>
                  <a:pt x="393" y="271"/>
                  <a:pt x="393" y="269"/>
                  <a:pt x="394" y="270"/>
                </a:cubicBezTo>
                <a:close/>
                <a:moveTo>
                  <a:pt x="385" y="271"/>
                </a:moveTo>
                <a:cubicBezTo>
                  <a:pt x="384" y="270"/>
                  <a:pt x="386" y="270"/>
                  <a:pt x="387" y="271"/>
                </a:cubicBezTo>
                <a:cubicBezTo>
                  <a:pt x="387" y="272"/>
                  <a:pt x="385" y="271"/>
                  <a:pt x="385" y="271"/>
                </a:cubicBezTo>
                <a:close/>
                <a:moveTo>
                  <a:pt x="399" y="271"/>
                </a:moveTo>
                <a:cubicBezTo>
                  <a:pt x="399" y="269"/>
                  <a:pt x="399" y="268"/>
                  <a:pt x="399" y="266"/>
                </a:cubicBezTo>
                <a:cubicBezTo>
                  <a:pt x="400" y="266"/>
                  <a:pt x="400" y="266"/>
                  <a:pt x="401" y="266"/>
                </a:cubicBezTo>
                <a:cubicBezTo>
                  <a:pt x="401" y="265"/>
                  <a:pt x="400" y="264"/>
                  <a:pt x="401" y="264"/>
                </a:cubicBezTo>
                <a:cubicBezTo>
                  <a:pt x="400" y="264"/>
                  <a:pt x="398" y="265"/>
                  <a:pt x="397" y="263"/>
                </a:cubicBezTo>
                <a:cubicBezTo>
                  <a:pt x="396" y="264"/>
                  <a:pt x="398" y="266"/>
                  <a:pt x="397" y="266"/>
                </a:cubicBezTo>
                <a:cubicBezTo>
                  <a:pt x="397" y="267"/>
                  <a:pt x="398" y="267"/>
                  <a:pt x="399" y="267"/>
                </a:cubicBezTo>
                <a:cubicBezTo>
                  <a:pt x="399" y="268"/>
                  <a:pt x="398" y="270"/>
                  <a:pt x="398" y="271"/>
                </a:cubicBezTo>
                <a:cubicBezTo>
                  <a:pt x="397" y="270"/>
                  <a:pt x="398" y="268"/>
                  <a:pt x="396" y="268"/>
                </a:cubicBezTo>
                <a:cubicBezTo>
                  <a:pt x="396" y="267"/>
                  <a:pt x="396" y="267"/>
                  <a:pt x="396" y="266"/>
                </a:cubicBezTo>
                <a:cubicBezTo>
                  <a:pt x="395" y="266"/>
                  <a:pt x="396" y="267"/>
                  <a:pt x="395" y="268"/>
                </a:cubicBezTo>
                <a:cubicBezTo>
                  <a:pt x="394" y="267"/>
                  <a:pt x="396" y="266"/>
                  <a:pt x="396" y="265"/>
                </a:cubicBezTo>
                <a:cubicBezTo>
                  <a:pt x="395" y="265"/>
                  <a:pt x="395" y="265"/>
                  <a:pt x="395" y="265"/>
                </a:cubicBezTo>
                <a:cubicBezTo>
                  <a:pt x="394" y="265"/>
                  <a:pt x="395" y="267"/>
                  <a:pt x="395" y="267"/>
                </a:cubicBezTo>
                <a:cubicBezTo>
                  <a:pt x="394" y="267"/>
                  <a:pt x="395" y="266"/>
                  <a:pt x="394" y="264"/>
                </a:cubicBezTo>
                <a:cubicBezTo>
                  <a:pt x="395" y="265"/>
                  <a:pt x="395" y="264"/>
                  <a:pt x="396" y="264"/>
                </a:cubicBezTo>
                <a:cubicBezTo>
                  <a:pt x="396" y="265"/>
                  <a:pt x="396" y="265"/>
                  <a:pt x="396" y="265"/>
                </a:cubicBezTo>
                <a:cubicBezTo>
                  <a:pt x="397" y="265"/>
                  <a:pt x="396" y="264"/>
                  <a:pt x="396" y="263"/>
                </a:cubicBezTo>
                <a:cubicBezTo>
                  <a:pt x="396" y="263"/>
                  <a:pt x="395" y="264"/>
                  <a:pt x="395" y="263"/>
                </a:cubicBezTo>
                <a:cubicBezTo>
                  <a:pt x="395" y="264"/>
                  <a:pt x="394" y="264"/>
                  <a:pt x="394" y="265"/>
                </a:cubicBezTo>
                <a:cubicBezTo>
                  <a:pt x="393" y="265"/>
                  <a:pt x="393" y="265"/>
                  <a:pt x="393" y="264"/>
                </a:cubicBezTo>
                <a:cubicBezTo>
                  <a:pt x="394" y="264"/>
                  <a:pt x="394" y="264"/>
                  <a:pt x="394" y="264"/>
                </a:cubicBezTo>
                <a:cubicBezTo>
                  <a:pt x="392" y="262"/>
                  <a:pt x="396" y="260"/>
                  <a:pt x="396" y="258"/>
                </a:cubicBezTo>
                <a:cubicBezTo>
                  <a:pt x="395" y="257"/>
                  <a:pt x="393" y="258"/>
                  <a:pt x="393" y="257"/>
                </a:cubicBezTo>
                <a:cubicBezTo>
                  <a:pt x="393" y="257"/>
                  <a:pt x="393" y="256"/>
                  <a:pt x="393" y="256"/>
                </a:cubicBezTo>
                <a:cubicBezTo>
                  <a:pt x="394" y="255"/>
                  <a:pt x="394" y="256"/>
                  <a:pt x="394" y="256"/>
                </a:cubicBezTo>
                <a:cubicBezTo>
                  <a:pt x="394" y="255"/>
                  <a:pt x="395" y="255"/>
                  <a:pt x="397" y="256"/>
                </a:cubicBezTo>
                <a:cubicBezTo>
                  <a:pt x="396" y="259"/>
                  <a:pt x="396" y="261"/>
                  <a:pt x="397" y="262"/>
                </a:cubicBezTo>
                <a:cubicBezTo>
                  <a:pt x="398" y="260"/>
                  <a:pt x="400" y="263"/>
                  <a:pt x="402" y="262"/>
                </a:cubicBezTo>
                <a:cubicBezTo>
                  <a:pt x="402" y="261"/>
                  <a:pt x="401" y="262"/>
                  <a:pt x="401" y="261"/>
                </a:cubicBezTo>
                <a:cubicBezTo>
                  <a:pt x="402" y="261"/>
                  <a:pt x="402" y="261"/>
                  <a:pt x="403" y="261"/>
                </a:cubicBezTo>
                <a:cubicBezTo>
                  <a:pt x="403" y="261"/>
                  <a:pt x="403" y="262"/>
                  <a:pt x="403" y="261"/>
                </a:cubicBezTo>
                <a:cubicBezTo>
                  <a:pt x="403" y="262"/>
                  <a:pt x="402" y="263"/>
                  <a:pt x="403" y="265"/>
                </a:cubicBezTo>
                <a:cubicBezTo>
                  <a:pt x="404" y="264"/>
                  <a:pt x="405" y="265"/>
                  <a:pt x="405" y="265"/>
                </a:cubicBezTo>
                <a:cubicBezTo>
                  <a:pt x="404" y="266"/>
                  <a:pt x="404" y="268"/>
                  <a:pt x="404" y="268"/>
                </a:cubicBezTo>
                <a:cubicBezTo>
                  <a:pt x="403" y="269"/>
                  <a:pt x="404" y="268"/>
                  <a:pt x="404" y="267"/>
                </a:cubicBezTo>
                <a:cubicBezTo>
                  <a:pt x="403" y="268"/>
                  <a:pt x="402" y="269"/>
                  <a:pt x="400" y="269"/>
                </a:cubicBezTo>
                <a:cubicBezTo>
                  <a:pt x="400" y="269"/>
                  <a:pt x="400" y="268"/>
                  <a:pt x="400" y="268"/>
                </a:cubicBezTo>
                <a:cubicBezTo>
                  <a:pt x="399" y="268"/>
                  <a:pt x="400" y="269"/>
                  <a:pt x="399" y="270"/>
                </a:cubicBezTo>
                <a:cubicBezTo>
                  <a:pt x="400" y="270"/>
                  <a:pt x="400" y="270"/>
                  <a:pt x="401" y="270"/>
                </a:cubicBezTo>
                <a:cubicBezTo>
                  <a:pt x="401" y="271"/>
                  <a:pt x="401" y="271"/>
                  <a:pt x="401" y="272"/>
                </a:cubicBezTo>
                <a:cubicBezTo>
                  <a:pt x="399" y="272"/>
                  <a:pt x="401" y="270"/>
                  <a:pt x="399" y="271"/>
                </a:cubicBezTo>
                <a:close/>
                <a:moveTo>
                  <a:pt x="417" y="260"/>
                </a:moveTo>
                <a:cubicBezTo>
                  <a:pt x="418" y="260"/>
                  <a:pt x="417" y="261"/>
                  <a:pt x="418" y="261"/>
                </a:cubicBezTo>
                <a:cubicBezTo>
                  <a:pt x="418" y="262"/>
                  <a:pt x="416" y="262"/>
                  <a:pt x="416" y="260"/>
                </a:cubicBezTo>
                <a:cubicBezTo>
                  <a:pt x="417" y="260"/>
                  <a:pt x="417" y="260"/>
                  <a:pt x="417" y="260"/>
                </a:cubicBezTo>
                <a:close/>
                <a:moveTo>
                  <a:pt x="403" y="260"/>
                </a:moveTo>
                <a:cubicBezTo>
                  <a:pt x="402" y="260"/>
                  <a:pt x="403" y="260"/>
                  <a:pt x="401" y="260"/>
                </a:cubicBezTo>
                <a:cubicBezTo>
                  <a:pt x="401" y="258"/>
                  <a:pt x="403" y="259"/>
                  <a:pt x="403" y="260"/>
                </a:cubicBezTo>
                <a:close/>
                <a:moveTo>
                  <a:pt x="405" y="263"/>
                </a:moveTo>
                <a:cubicBezTo>
                  <a:pt x="406" y="263"/>
                  <a:pt x="407" y="263"/>
                  <a:pt x="407" y="264"/>
                </a:cubicBezTo>
                <a:cubicBezTo>
                  <a:pt x="406" y="264"/>
                  <a:pt x="405" y="264"/>
                  <a:pt x="405" y="263"/>
                </a:cubicBezTo>
                <a:close/>
                <a:moveTo>
                  <a:pt x="411" y="264"/>
                </a:moveTo>
                <a:cubicBezTo>
                  <a:pt x="411" y="265"/>
                  <a:pt x="410" y="265"/>
                  <a:pt x="410" y="266"/>
                </a:cubicBezTo>
                <a:cubicBezTo>
                  <a:pt x="409" y="265"/>
                  <a:pt x="410" y="264"/>
                  <a:pt x="411" y="264"/>
                </a:cubicBezTo>
                <a:close/>
                <a:moveTo>
                  <a:pt x="415" y="266"/>
                </a:moveTo>
                <a:cubicBezTo>
                  <a:pt x="416" y="266"/>
                  <a:pt x="416" y="266"/>
                  <a:pt x="417" y="266"/>
                </a:cubicBezTo>
                <a:cubicBezTo>
                  <a:pt x="415" y="267"/>
                  <a:pt x="418" y="267"/>
                  <a:pt x="418" y="268"/>
                </a:cubicBezTo>
                <a:cubicBezTo>
                  <a:pt x="416" y="267"/>
                  <a:pt x="416" y="268"/>
                  <a:pt x="414" y="268"/>
                </a:cubicBezTo>
                <a:cubicBezTo>
                  <a:pt x="414" y="267"/>
                  <a:pt x="414" y="266"/>
                  <a:pt x="415" y="266"/>
                </a:cubicBezTo>
                <a:cubicBezTo>
                  <a:pt x="415" y="266"/>
                  <a:pt x="414" y="266"/>
                  <a:pt x="415" y="267"/>
                </a:cubicBezTo>
                <a:cubicBezTo>
                  <a:pt x="415" y="267"/>
                  <a:pt x="416" y="266"/>
                  <a:pt x="415" y="266"/>
                </a:cubicBezTo>
                <a:close/>
                <a:moveTo>
                  <a:pt x="409" y="270"/>
                </a:moveTo>
                <a:cubicBezTo>
                  <a:pt x="410" y="270"/>
                  <a:pt x="410" y="269"/>
                  <a:pt x="410" y="269"/>
                </a:cubicBezTo>
                <a:cubicBezTo>
                  <a:pt x="411" y="269"/>
                  <a:pt x="411" y="270"/>
                  <a:pt x="412" y="270"/>
                </a:cubicBezTo>
                <a:cubicBezTo>
                  <a:pt x="411" y="270"/>
                  <a:pt x="411" y="271"/>
                  <a:pt x="410" y="271"/>
                </a:cubicBezTo>
                <a:cubicBezTo>
                  <a:pt x="410" y="270"/>
                  <a:pt x="410" y="270"/>
                  <a:pt x="410" y="269"/>
                </a:cubicBezTo>
                <a:cubicBezTo>
                  <a:pt x="410" y="269"/>
                  <a:pt x="410" y="270"/>
                  <a:pt x="409" y="270"/>
                </a:cubicBezTo>
                <a:close/>
                <a:moveTo>
                  <a:pt x="402" y="272"/>
                </a:moveTo>
                <a:cubicBezTo>
                  <a:pt x="401" y="272"/>
                  <a:pt x="402" y="270"/>
                  <a:pt x="402" y="269"/>
                </a:cubicBezTo>
                <a:cubicBezTo>
                  <a:pt x="402" y="269"/>
                  <a:pt x="403" y="269"/>
                  <a:pt x="403" y="269"/>
                </a:cubicBezTo>
                <a:cubicBezTo>
                  <a:pt x="402" y="270"/>
                  <a:pt x="403" y="271"/>
                  <a:pt x="402" y="272"/>
                </a:cubicBezTo>
                <a:close/>
                <a:moveTo>
                  <a:pt x="421" y="269"/>
                </a:moveTo>
                <a:cubicBezTo>
                  <a:pt x="423" y="269"/>
                  <a:pt x="424" y="269"/>
                  <a:pt x="424" y="270"/>
                </a:cubicBezTo>
                <a:cubicBezTo>
                  <a:pt x="423" y="270"/>
                  <a:pt x="422" y="270"/>
                  <a:pt x="421" y="269"/>
                </a:cubicBezTo>
                <a:close/>
                <a:moveTo>
                  <a:pt x="402" y="272"/>
                </a:moveTo>
                <a:cubicBezTo>
                  <a:pt x="403" y="272"/>
                  <a:pt x="404" y="272"/>
                  <a:pt x="403" y="270"/>
                </a:cubicBezTo>
                <a:cubicBezTo>
                  <a:pt x="405" y="271"/>
                  <a:pt x="404" y="273"/>
                  <a:pt x="402" y="272"/>
                </a:cubicBezTo>
                <a:close/>
                <a:moveTo>
                  <a:pt x="416" y="271"/>
                </a:moveTo>
                <a:cubicBezTo>
                  <a:pt x="417" y="271"/>
                  <a:pt x="417" y="269"/>
                  <a:pt x="418" y="269"/>
                </a:cubicBezTo>
                <a:cubicBezTo>
                  <a:pt x="418" y="271"/>
                  <a:pt x="418" y="273"/>
                  <a:pt x="416" y="273"/>
                </a:cubicBezTo>
                <a:cubicBezTo>
                  <a:pt x="417" y="272"/>
                  <a:pt x="418" y="271"/>
                  <a:pt x="416" y="271"/>
                </a:cubicBezTo>
                <a:close/>
                <a:moveTo>
                  <a:pt x="411" y="276"/>
                </a:moveTo>
                <a:cubicBezTo>
                  <a:pt x="409" y="276"/>
                  <a:pt x="412" y="274"/>
                  <a:pt x="410" y="274"/>
                </a:cubicBezTo>
                <a:cubicBezTo>
                  <a:pt x="410" y="274"/>
                  <a:pt x="410" y="274"/>
                  <a:pt x="410" y="273"/>
                </a:cubicBezTo>
                <a:cubicBezTo>
                  <a:pt x="412" y="273"/>
                  <a:pt x="412" y="273"/>
                  <a:pt x="413" y="273"/>
                </a:cubicBezTo>
                <a:cubicBezTo>
                  <a:pt x="413" y="273"/>
                  <a:pt x="413" y="275"/>
                  <a:pt x="413" y="274"/>
                </a:cubicBezTo>
                <a:cubicBezTo>
                  <a:pt x="414" y="275"/>
                  <a:pt x="411" y="274"/>
                  <a:pt x="411" y="276"/>
                </a:cubicBezTo>
                <a:close/>
                <a:moveTo>
                  <a:pt x="420" y="273"/>
                </a:moveTo>
                <a:cubicBezTo>
                  <a:pt x="420" y="272"/>
                  <a:pt x="419" y="272"/>
                  <a:pt x="418" y="273"/>
                </a:cubicBezTo>
                <a:cubicBezTo>
                  <a:pt x="418" y="272"/>
                  <a:pt x="419" y="272"/>
                  <a:pt x="418" y="271"/>
                </a:cubicBezTo>
                <a:cubicBezTo>
                  <a:pt x="420" y="272"/>
                  <a:pt x="420" y="273"/>
                  <a:pt x="422" y="273"/>
                </a:cubicBezTo>
                <a:cubicBezTo>
                  <a:pt x="423" y="272"/>
                  <a:pt x="421" y="272"/>
                  <a:pt x="423" y="272"/>
                </a:cubicBezTo>
                <a:cubicBezTo>
                  <a:pt x="423" y="273"/>
                  <a:pt x="423" y="274"/>
                  <a:pt x="422" y="275"/>
                </a:cubicBezTo>
                <a:cubicBezTo>
                  <a:pt x="422" y="274"/>
                  <a:pt x="421" y="273"/>
                  <a:pt x="420" y="273"/>
                </a:cubicBezTo>
                <a:close/>
                <a:moveTo>
                  <a:pt x="438" y="272"/>
                </a:moveTo>
                <a:cubicBezTo>
                  <a:pt x="438" y="272"/>
                  <a:pt x="438" y="274"/>
                  <a:pt x="437" y="274"/>
                </a:cubicBezTo>
                <a:cubicBezTo>
                  <a:pt x="436" y="273"/>
                  <a:pt x="438" y="273"/>
                  <a:pt x="438" y="272"/>
                </a:cubicBezTo>
                <a:close/>
                <a:moveTo>
                  <a:pt x="424" y="273"/>
                </a:moveTo>
                <a:cubicBezTo>
                  <a:pt x="425" y="273"/>
                  <a:pt x="426" y="274"/>
                  <a:pt x="426" y="274"/>
                </a:cubicBezTo>
                <a:cubicBezTo>
                  <a:pt x="425" y="276"/>
                  <a:pt x="424" y="273"/>
                  <a:pt x="423" y="275"/>
                </a:cubicBezTo>
                <a:cubicBezTo>
                  <a:pt x="424" y="274"/>
                  <a:pt x="424" y="274"/>
                  <a:pt x="424" y="273"/>
                </a:cubicBezTo>
                <a:close/>
                <a:moveTo>
                  <a:pt x="429" y="275"/>
                </a:moveTo>
                <a:cubicBezTo>
                  <a:pt x="429" y="274"/>
                  <a:pt x="429" y="274"/>
                  <a:pt x="429" y="273"/>
                </a:cubicBezTo>
                <a:cubicBezTo>
                  <a:pt x="429" y="273"/>
                  <a:pt x="429" y="273"/>
                  <a:pt x="430" y="273"/>
                </a:cubicBezTo>
                <a:cubicBezTo>
                  <a:pt x="428" y="275"/>
                  <a:pt x="432" y="274"/>
                  <a:pt x="430" y="276"/>
                </a:cubicBezTo>
                <a:cubicBezTo>
                  <a:pt x="430" y="275"/>
                  <a:pt x="429" y="276"/>
                  <a:pt x="429" y="275"/>
                </a:cubicBezTo>
                <a:close/>
                <a:moveTo>
                  <a:pt x="425" y="276"/>
                </a:moveTo>
                <a:cubicBezTo>
                  <a:pt x="426" y="277"/>
                  <a:pt x="427" y="276"/>
                  <a:pt x="427" y="277"/>
                </a:cubicBezTo>
                <a:cubicBezTo>
                  <a:pt x="427" y="278"/>
                  <a:pt x="425" y="278"/>
                  <a:pt x="425" y="276"/>
                </a:cubicBezTo>
                <a:close/>
                <a:moveTo>
                  <a:pt x="439" y="275"/>
                </a:moveTo>
                <a:cubicBezTo>
                  <a:pt x="439" y="276"/>
                  <a:pt x="439" y="276"/>
                  <a:pt x="438" y="277"/>
                </a:cubicBezTo>
                <a:cubicBezTo>
                  <a:pt x="437" y="276"/>
                  <a:pt x="438" y="275"/>
                  <a:pt x="438" y="274"/>
                </a:cubicBezTo>
                <a:cubicBezTo>
                  <a:pt x="438" y="274"/>
                  <a:pt x="439" y="274"/>
                  <a:pt x="440" y="274"/>
                </a:cubicBezTo>
                <a:cubicBezTo>
                  <a:pt x="440" y="274"/>
                  <a:pt x="441" y="276"/>
                  <a:pt x="440" y="276"/>
                </a:cubicBezTo>
                <a:cubicBezTo>
                  <a:pt x="441" y="277"/>
                  <a:pt x="440" y="275"/>
                  <a:pt x="442" y="276"/>
                </a:cubicBezTo>
                <a:cubicBezTo>
                  <a:pt x="442" y="276"/>
                  <a:pt x="442" y="277"/>
                  <a:pt x="442" y="277"/>
                </a:cubicBezTo>
                <a:cubicBezTo>
                  <a:pt x="440" y="277"/>
                  <a:pt x="441" y="278"/>
                  <a:pt x="439" y="278"/>
                </a:cubicBezTo>
                <a:cubicBezTo>
                  <a:pt x="440" y="276"/>
                  <a:pt x="440" y="276"/>
                  <a:pt x="439" y="275"/>
                </a:cubicBezTo>
                <a:close/>
                <a:moveTo>
                  <a:pt x="442" y="278"/>
                </a:moveTo>
                <a:cubicBezTo>
                  <a:pt x="443" y="277"/>
                  <a:pt x="443" y="276"/>
                  <a:pt x="444" y="276"/>
                </a:cubicBezTo>
                <a:cubicBezTo>
                  <a:pt x="443" y="277"/>
                  <a:pt x="444" y="278"/>
                  <a:pt x="442" y="278"/>
                </a:cubicBezTo>
                <a:close/>
                <a:moveTo>
                  <a:pt x="441" y="283"/>
                </a:moveTo>
                <a:cubicBezTo>
                  <a:pt x="440" y="283"/>
                  <a:pt x="440" y="283"/>
                  <a:pt x="439" y="283"/>
                </a:cubicBezTo>
                <a:cubicBezTo>
                  <a:pt x="439" y="282"/>
                  <a:pt x="441" y="282"/>
                  <a:pt x="441" y="283"/>
                </a:cubicBezTo>
                <a:close/>
                <a:moveTo>
                  <a:pt x="437" y="282"/>
                </a:moveTo>
                <a:cubicBezTo>
                  <a:pt x="437" y="283"/>
                  <a:pt x="436" y="283"/>
                  <a:pt x="436" y="284"/>
                </a:cubicBezTo>
                <a:cubicBezTo>
                  <a:pt x="435" y="283"/>
                  <a:pt x="436" y="283"/>
                  <a:pt x="435" y="281"/>
                </a:cubicBezTo>
                <a:cubicBezTo>
                  <a:pt x="436" y="282"/>
                  <a:pt x="436" y="280"/>
                  <a:pt x="437" y="281"/>
                </a:cubicBezTo>
                <a:cubicBezTo>
                  <a:pt x="436" y="281"/>
                  <a:pt x="437" y="281"/>
                  <a:pt x="437" y="282"/>
                </a:cubicBezTo>
                <a:close/>
                <a:moveTo>
                  <a:pt x="452" y="281"/>
                </a:moveTo>
                <a:cubicBezTo>
                  <a:pt x="451" y="281"/>
                  <a:pt x="451" y="281"/>
                  <a:pt x="451" y="281"/>
                </a:cubicBezTo>
                <a:cubicBezTo>
                  <a:pt x="450" y="280"/>
                  <a:pt x="452" y="279"/>
                  <a:pt x="451" y="279"/>
                </a:cubicBezTo>
                <a:cubicBezTo>
                  <a:pt x="452" y="278"/>
                  <a:pt x="451" y="280"/>
                  <a:pt x="452" y="281"/>
                </a:cubicBezTo>
                <a:close/>
                <a:moveTo>
                  <a:pt x="447" y="280"/>
                </a:moveTo>
                <a:cubicBezTo>
                  <a:pt x="446" y="280"/>
                  <a:pt x="444" y="280"/>
                  <a:pt x="444" y="278"/>
                </a:cubicBezTo>
                <a:cubicBezTo>
                  <a:pt x="445" y="279"/>
                  <a:pt x="447" y="278"/>
                  <a:pt x="447" y="280"/>
                </a:cubicBezTo>
                <a:close/>
                <a:moveTo>
                  <a:pt x="458" y="278"/>
                </a:moveTo>
                <a:cubicBezTo>
                  <a:pt x="458" y="278"/>
                  <a:pt x="458" y="279"/>
                  <a:pt x="458" y="279"/>
                </a:cubicBezTo>
                <a:cubicBezTo>
                  <a:pt x="457" y="279"/>
                  <a:pt x="457" y="279"/>
                  <a:pt x="457" y="278"/>
                </a:cubicBezTo>
                <a:cubicBezTo>
                  <a:pt x="457" y="278"/>
                  <a:pt x="458" y="278"/>
                  <a:pt x="458" y="278"/>
                </a:cubicBezTo>
                <a:close/>
                <a:moveTo>
                  <a:pt x="456" y="279"/>
                </a:moveTo>
                <a:cubicBezTo>
                  <a:pt x="456" y="279"/>
                  <a:pt x="456" y="279"/>
                  <a:pt x="455" y="279"/>
                </a:cubicBezTo>
                <a:cubicBezTo>
                  <a:pt x="455" y="278"/>
                  <a:pt x="455" y="278"/>
                  <a:pt x="454" y="278"/>
                </a:cubicBezTo>
                <a:cubicBezTo>
                  <a:pt x="454" y="277"/>
                  <a:pt x="456" y="277"/>
                  <a:pt x="455" y="277"/>
                </a:cubicBezTo>
                <a:cubicBezTo>
                  <a:pt x="455" y="277"/>
                  <a:pt x="456" y="278"/>
                  <a:pt x="456" y="279"/>
                </a:cubicBezTo>
                <a:close/>
                <a:moveTo>
                  <a:pt x="463" y="276"/>
                </a:moveTo>
                <a:cubicBezTo>
                  <a:pt x="464" y="277"/>
                  <a:pt x="461" y="277"/>
                  <a:pt x="462" y="276"/>
                </a:cubicBezTo>
                <a:cubicBezTo>
                  <a:pt x="462" y="277"/>
                  <a:pt x="462" y="276"/>
                  <a:pt x="463" y="276"/>
                </a:cubicBezTo>
                <a:close/>
                <a:moveTo>
                  <a:pt x="461" y="276"/>
                </a:moveTo>
                <a:cubicBezTo>
                  <a:pt x="461" y="277"/>
                  <a:pt x="459" y="276"/>
                  <a:pt x="459" y="277"/>
                </a:cubicBezTo>
                <a:cubicBezTo>
                  <a:pt x="458" y="276"/>
                  <a:pt x="458" y="276"/>
                  <a:pt x="458" y="275"/>
                </a:cubicBezTo>
                <a:cubicBezTo>
                  <a:pt x="459" y="275"/>
                  <a:pt x="459" y="276"/>
                  <a:pt x="459" y="276"/>
                </a:cubicBezTo>
                <a:cubicBezTo>
                  <a:pt x="460" y="276"/>
                  <a:pt x="460" y="275"/>
                  <a:pt x="461" y="276"/>
                </a:cubicBezTo>
                <a:close/>
                <a:moveTo>
                  <a:pt x="464" y="273"/>
                </a:moveTo>
                <a:cubicBezTo>
                  <a:pt x="464" y="273"/>
                  <a:pt x="465" y="273"/>
                  <a:pt x="465" y="273"/>
                </a:cubicBezTo>
                <a:cubicBezTo>
                  <a:pt x="466" y="273"/>
                  <a:pt x="465" y="272"/>
                  <a:pt x="466" y="272"/>
                </a:cubicBezTo>
                <a:cubicBezTo>
                  <a:pt x="467" y="273"/>
                  <a:pt x="469" y="274"/>
                  <a:pt x="471" y="274"/>
                </a:cubicBezTo>
                <a:cubicBezTo>
                  <a:pt x="471" y="275"/>
                  <a:pt x="471" y="275"/>
                  <a:pt x="471" y="275"/>
                </a:cubicBezTo>
                <a:cubicBezTo>
                  <a:pt x="469" y="275"/>
                  <a:pt x="467" y="275"/>
                  <a:pt x="467" y="273"/>
                </a:cubicBezTo>
                <a:cubicBezTo>
                  <a:pt x="466" y="273"/>
                  <a:pt x="467" y="274"/>
                  <a:pt x="466" y="274"/>
                </a:cubicBezTo>
                <a:cubicBezTo>
                  <a:pt x="465" y="275"/>
                  <a:pt x="465" y="273"/>
                  <a:pt x="464" y="274"/>
                </a:cubicBezTo>
                <a:cubicBezTo>
                  <a:pt x="464" y="273"/>
                  <a:pt x="464" y="273"/>
                  <a:pt x="464" y="272"/>
                </a:cubicBezTo>
                <a:cubicBezTo>
                  <a:pt x="464" y="272"/>
                  <a:pt x="464" y="272"/>
                  <a:pt x="464" y="273"/>
                </a:cubicBezTo>
                <a:close/>
                <a:moveTo>
                  <a:pt x="463" y="272"/>
                </a:moveTo>
                <a:cubicBezTo>
                  <a:pt x="463" y="272"/>
                  <a:pt x="463" y="273"/>
                  <a:pt x="463" y="273"/>
                </a:cubicBezTo>
                <a:cubicBezTo>
                  <a:pt x="462" y="272"/>
                  <a:pt x="462" y="273"/>
                  <a:pt x="461" y="273"/>
                </a:cubicBezTo>
                <a:cubicBezTo>
                  <a:pt x="461" y="272"/>
                  <a:pt x="460" y="272"/>
                  <a:pt x="460" y="271"/>
                </a:cubicBezTo>
                <a:cubicBezTo>
                  <a:pt x="461" y="272"/>
                  <a:pt x="462" y="272"/>
                  <a:pt x="461" y="271"/>
                </a:cubicBezTo>
                <a:cubicBezTo>
                  <a:pt x="462" y="271"/>
                  <a:pt x="462" y="272"/>
                  <a:pt x="463" y="272"/>
                </a:cubicBezTo>
                <a:close/>
                <a:moveTo>
                  <a:pt x="452" y="271"/>
                </a:moveTo>
                <a:cubicBezTo>
                  <a:pt x="451" y="271"/>
                  <a:pt x="452" y="270"/>
                  <a:pt x="452" y="269"/>
                </a:cubicBezTo>
                <a:cubicBezTo>
                  <a:pt x="452" y="269"/>
                  <a:pt x="452" y="270"/>
                  <a:pt x="453" y="270"/>
                </a:cubicBezTo>
                <a:cubicBezTo>
                  <a:pt x="453" y="271"/>
                  <a:pt x="452" y="270"/>
                  <a:pt x="452" y="271"/>
                </a:cubicBezTo>
                <a:close/>
                <a:moveTo>
                  <a:pt x="463" y="268"/>
                </a:moveTo>
                <a:cubicBezTo>
                  <a:pt x="465" y="268"/>
                  <a:pt x="465" y="269"/>
                  <a:pt x="466" y="268"/>
                </a:cubicBezTo>
                <a:cubicBezTo>
                  <a:pt x="466" y="269"/>
                  <a:pt x="466" y="269"/>
                  <a:pt x="467" y="270"/>
                </a:cubicBezTo>
                <a:cubicBezTo>
                  <a:pt x="467" y="270"/>
                  <a:pt x="467" y="269"/>
                  <a:pt x="468" y="269"/>
                </a:cubicBezTo>
                <a:cubicBezTo>
                  <a:pt x="468" y="270"/>
                  <a:pt x="468" y="270"/>
                  <a:pt x="468" y="270"/>
                </a:cubicBezTo>
                <a:cubicBezTo>
                  <a:pt x="464" y="270"/>
                  <a:pt x="465" y="270"/>
                  <a:pt x="463" y="268"/>
                </a:cubicBezTo>
                <a:close/>
                <a:moveTo>
                  <a:pt x="470" y="268"/>
                </a:moveTo>
                <a:cubicBezTo>
                  <a:pt x="470" y="269"/>
                  <a:pt x="469" y="268"/>
                  <a:pt x="469" y="269"/>
                </a:cubicBezTo>
                <a:cubicBezTo>
                  <a:pt x="469" y="269"/>
                  <a:pt x="468" y="268"/>
                  <a:pt x="468" y="269"/>
                </a:cubicBezTo>
                <a:cubicBezTo>
                  <a:pt x="467" y="269"/>
                  <a:pt x="467" y="268"/>
                  <a:pt x="467" y="267"/>
                </a:cubicBezTo>
                <a:cubicBezTo>
                  <a:pt x="469" y="267"/>
                  <a:pt x="469" y="268"/>
                  <a:pt x="470" y="268"/>
                </a:cubicBezTo>
                <a:close/>
                <a:moveTo>
                  <a:pt x="451" y="267"/>
                </a:moveTo>
                <a:cubicBezTo>
                  <a:pt x="450" y="268"/>
                  <a:pt x="451" y="270"/>
                  <a:pt x="450" y="270"/>
                </a:cubicBezTo>
                <a:cubicBezTo>
                  <a:pt x="450" y="270"/>
                  <a:pt x="449" y="269"/>
                  <a:pt x="449" y="267"/>
                </a:cubicBezTo>
                <a:cubicBezTo>
                  <a:pt x="450" y="268"/>
                  <a:pt x="450" y="267"/>
                  <a:pt x="451" y="267"/>
                </a:cubicBezTo>
                <a:close/>
                <a:moveTo>
                  <a:pt x="448" y="267"/>
                </a:moveTo>
                <a:cubicBezTo>
                  <a:pt x="448" y="269"/>
                  <a:pt x="447" y="267"/>
                  <a:pt x="446" y="267"/>
                </a:cubicBezTo>
                <a:cubicBezTo>
                  <a:pt x="446" y="266"/>
                  <a:pt x="447" y="266"/>
                  <a:pt x="448" y="266"/>
                </a:cubicBezTo>
                <a:cubicBezTo>
                  <a:pt x="448" y="267"/>
                  <a:pt x="447" y="267"/>
                  <a:pt x="448" y="267"/>
                </a:cubicBezTo>
                <a:close/>
                <a:moveTo>
                  <a:pt x="459" y="267"/>
                </a:moveTo>
                <a:cubicBezTo>
                  <a:pt x="459" y="265"/>
                  <a:pt x="459" y="264"/>
                  <a:pt x="459" y="263"/>
                </a:cubicBezTo>
                <a:cubicBezTo>
                  <a:pt x="460" y="263"/>
                  <a:pt x="461" y="267"/>
                  <a:pt x="459" y="267"/>
                </a:cubicBezTo>
                <a:close/>
                <a:moveTo>
                  <a:pt x="456" y="263"/>
                </a:moveTo>
                <a:cubicBezTo>
                  <a:pt x="455" y="264"/>
                  <a:pt x="457" y="264"/>
                  <a:pt x="457" y="265"/>
                </a:cubicBezTo>
                <a:cubicBezTo>
                  <a:pt x="457" y="265"/>
                  <a:pt x="458" y="265"/>
                  <a:pt x="458" y="264"/>
                </a:cubicBezTo>
                <a:cubicBezTo>
                  <a:pt x="459" y="264"/>
                  <a:pt x="458" y="266"/>
                  <a:pt x="458" y="266"/>
                </a:cubicBezTo>
                <a:cubicBezTo>
                  <a:pt x="458" y="266"/>
                  <a:pt x="457" y="266"/>
                  <a:pt x="456" y="266"/>
                </a:cubicBezTo>
                <a:cubicBezTo>
                  <a:pt x="455" y="265"/>
                  <a:pt x="456" y="265"/>
                  <a:pt x="455" y="263"/>
                </a:cubicBezTo>
                <a:cubicBezTo>
                  <a:pt x="455" y="263"/>
                  <a:pt x="455" y="263"/>
                  <a:pt x="456" y="263"/>
                </a:cubicBezTo>
                <a:close/>
                <a:moveTo>
                  <a:pt x="434" y="264"/>
                </a:moveTo>
                <a:cubicBezTo>
                  <a:pt x="434" y="263"/>
                  <a:pt x="436" y="264"/>
                  <a:pt x="436" y="264"/>
                </a:cubicBezTo>
                <a:cubicBezTo>
                  <a:pt x="436" y="265"/>
                  <a:pt x="434" y="265"/>
                  <a:pt x="434" y="264"/>
                </a:cubicBezTo>
                <a:close/>
                <a:moveTo>
                  <a:pt x="458" y="262"/>
                </a:moveTo>
                <a:cubicBezTo>
                  <a:pt x="458" y="263"/>
                  <a:pt x="456" y="263"/>
                  <a:pt x="456" y="262"/>
                </a:cubicBezTo>
                <a:cubicBezTo>
                  <a:pt x="457" y="262"/>
                  <a:pt x="457" y="262"/>
                  <a:pt x="458" y="262"/>
                </a:cubicBezTo>
                <a:close/>
                <a:moveTo>
                  <a:pt x="428" y="262"/>
                </a:moveTo>
                <a:cubicBezTo>
                  <a:pt x="428" y="262"/>
                  <a:pt x="428" y="263"/>
                  <a:pt x="428" y="263"/>
                </a:cubicBezTo>
                <a:cubicBezTo>
                  <a:pt x="429" y="263"/>
                  <a:pt x="429" y="263"/>
                  <a:pt x="430" y="263"/>
                </a:cubicBezTo>
                <a:cubicBezTo>
                  <a:pt x="430" y="265"/>
                  <a:pt x="430" y="263"/>
                  <a:pt x="430" y="265"/>
                </a:cubicBezTo>
                <a:cubicBezTo>
                  <a:pt x="427" y="265"/>
                  <a:pt x="427" y="264"/>
                  <a:pt x="426" y="262"/>
                </a:cubicBezTo>
                <a:cubicBezTo>
                  <a:pt x="426" y="262"/>
                  <a:pt x="426" y="262"/>
                  <a:pt x="426" y="261"/>
                </a:cubicBezTo>
                <a:cubicBezTo>
                  <a:pt x="427" y="262"/>
                  <a:pt x="427" y="262"/>
                  <a:pt x="428" y="262"/>
                </a:cubicBezTo>
                <a:close/>
                <a:moveTo>
                  <a:pt x="425" y="263"/>
                </a:moveTo>
                <a:cubicBezTo>
                  <a:pt x="425" y="262"/>
                  <a:pt x="425" y="262"/>
                  <a:pt x="424" y="261"/>
                </a:cubicBezTo>
                <a:cubicBezTo>
                  <a:pt x="424" y="261"/>
                  <a:pt x="424" y="261"/>
                  <a:pt x="424" y="261"/>
                </a:cubicBezTo>
                <a:cubicBezTo>
                  <a:pt x="425" y="261"/>
                  <a:pt x="425" y="260"/>
                  <a:pt x="424" y="259"/>
                </a:cubicBezTo>
                <a:cubicBezTo>
                  <a:pt x="426" y="259"/>
                  <a:pt x="426" y="262"/>
                  <a:pt x="425" y="263"/>
                </a:cubicBezTo>
                <a:close/>
                <a:moveTo>
                  <a:pt x="423" y="259"/>
                </a:moveTo>
                <a:cubicBezTo>
                  <a:pt x="423" y="259"/>
                  <a:pt x="423" y="260"/>
                  <a:pt x="423" y="260"/>
                </a:cubicBezTo>
                <a:cubicBezTo>
                  <a:pt x="423" y="260"/>
                  <a:pt x="423" y="260"/>
                  <a:pt x="422" y="260"/>
                </a:cubicBezTo>
                <a:cubicBezTo>
                  <a:pt x="422" y="261"/>
                  <a:pt x="422" y="261"/>
                  <a:pt x="423" y="261"/>
                </a:cubicBezTo>
                <a:cubicBezTo>
                  <a:pt x="422" y="262"/>
                  <a:pt x="422" y="260"/>
                  <a:pt x="421" y="260"/>
                </a:cubicBezTo>
                <a:cubicBezTo>
                  <a:pt x="421" y="259"/>
                  <a:pt x="422" y="260"/>
                  <a:pt x="422" y="259"/>
                </a:cubicBezTo>
                <a:cubicBezTo>
                  <a:pt x="422" y="259"/>
                  <a:pt x="423" y="259"/>
                  <a:pt x="423" y="259"/>
                </a:cubicBezTo>
                <a:close/>
                <a:moveTo>
                  <a:pt x="414" y="259"/>
                </a:moveTo>
                <a:cubicBezTo>
                  <a:pt x="413" y="259"/>
                  <a:pt x="413" y="258"/>
                  <a:pt x="412" y="259"/>
                </a:cubicBezTo>
                <a:cubicBezTo>
                  <a:pt x="413" y="258"/>
                  <a:pt x="414" y="258"/>
                  <a:pt x="413" y="257"/>
                </a:cubicBezTo>
                <a:cubicBezTo>
                  <a:pt x="414" y="257"/>
                  <a:pt x="414" y="258"/>
                  <a:pt x="414" y="259"/>
                </a:cubicBezTo>
                <a:close/>
                <a:moveTo>
                  <a:pt x="421" y="255"/>
                </a:moveTo>
                <a:cubicBezTo>
                  <a:pt x="421" y="255"/>
                  <a:pt x="421" y="256"/>
                  <a:pt x="421" y="256"/>
                </a:cubicBezTo>
                <a:cubicBezTo>
                  <a:pt x="420" y="256"/>
                  <a:pt x="421" y="255"/>
                  <a:pt x="420" y="255"/>
                </a:cubicBezTo>
                <a:cubicBezTo>
                  <a:pt x="420" y="255"/>
                  <a:pt x="421" y="255"/>
                  <a:pt x="421" y="255"/>
                </a:cubicBezTo>
                <a:close/>
                <a:moveTo>
                  <a:pt x="415" y="254"/>
                </a:moveTo>
                <a:cubicBezTo>
                  <a:pt x="414" y="255"/>
                  <a:pt x="413" y="256"/>
                  <a:pt x="413" y="257"/>
                </a:cubicBezTo>
                <a:cubicBezTo>
                  <a:pt x="412" y="257"/>
                  <a:pt x="412" y="255"/>
                  <a:pt x="412" y="255"/>
                </a:cubicBezTo>
                <a:cubicBezTo>
                  <a:pt x="413" y="255"/>
                  <a:pt x="412" y="256"/>
                  <a:pt x="413" y="256"/>
                </a:cubicBezTo>
                <a:cubicBezTo>
                  <a:pt x="413" y="255"/>
                  <a:pt x="414" y="255"/>
                  <a:pt x="413" y="255"/>
                </a:cubicBezTo>
                <a:cubicBezTo>
                  <a:pt x="413" y="254"/>
                  <a:pt x="414" y="255"/>
                  <a:pt x="415" y="254"/>
                </a:cubicBezTo>
                <a:close/>
                <a:moveTo>
                  <a:pt x="456" y="254"/>
                </a:moveTo>
                <a:cubicBezTo>
                  <a:pt x="456" y="255"/>
                  <a:pt x="455" y="253"/>
                  <a:pt x="454" y="254"/>
                </a:cubicBezTo>
                <a:cubicBezTo>
                  <a:pt x="454" y="254"/>
                  <a:pt x="454" y="253"/>
                  <a:pt x="454" y="253"/>
                </a:cubicBezTo>
                <a:cubicBezTo>
                  <a:pt x="455" y="253"/>
                  <a:pt x="455" y="254"/>
                  <a:pt x="456" y="254"/>
                </a:cubicBezTo>
                <a:close/>
                <a:moveTo>
                  <a:pt x="408" y="253"/>
                </a:moveTo>
                <a:cubicBezTo>
                  <a:pt x="409" y="254"/>
                  <a:pt x="410" y="253"/>
                  <a:pt x="411" y="254"/>
                </a:cubicBezTo>
                <a:cubicBezTo>
                  <a:pt x="410" y="254"/>
                  <a:pt x="409" y="256"/>
                  <a:pt x="408" y="256"/>
                </a:cubicBezTo>
                <a:cubicBezTo>
                  <a:pt x="409" y="255"/>
                  <a:pt x="408" y="255"/>
                  <a:pt x="407" y="254"/>
                </a:cubicBezTo>
                <a:cubicBezTo>
                  <a:pt x="406" y="254"/>
                  <a:pt x="407" y="255"/>
                  <a:pt x="407" y="255"/>
                </a:cubicBezTo>
                <a:cubicBezTo>
                  <a:pt x="406" y="254"/>
                  <a:pt x="405" y="253"/>
                  <a:pt x="404" y="252"/>
                </a:cubicBezTo>
                <a:cubicBezTo>
                  <a:pt x="404" y="252"/>
                  <a:pt x="404" y="252"/>
                  <a:pt x="404" y="253"/>
                </a:cubicBezTo>
                <a:cubicBezTo>
                  <a:pt x="403" y="253"/>
                  <a:pt x="403" y="252"/>
                  <a:pt x="402" y="252"/>
                </a:cubicBezTo>
                <a:cubicBezTo>
                  <a:pt x="403" y="248"/>
                  <a:pt x="408" y="255"/>
                  <a:pt x="408" y="253"/>
                </a:cubicBezTo>
                <a:close/>
                <a:moveTo>
                  <a:pt x="395" y="249"/>
                </a:moveTo>
                <a:cubicBezTo>
                  <a:pt x="395" y="247"/>
                  <a:pt x="396" y="250"/>
                  <a:pt x="398" y="249"/>
                </a:cubicBezTo>
                <a:cubicBezTo>
                  <a:pt x="398" y="250"/>
                  <a:pt x="399" y="250"/>
                  <a:pt x="398" y="251"/>
                </a:cubicBezTo>
                <a:cubicBezTo>
                  <a:pt x="398" y="251"/>
                  <a:pt x="398" y="250"/>
                  <a:pt x="399" y="250"/>
                </a:cubicBezTo>
                <a:cubicBezTo>
                  <a:pt x="399" y="250"/>
                  <a:pt x="399" y="249"/>
                  <a:pt x="398" y="249"/>
                </a:cubicBezTo>
                <a:cubicBezTo>
                  <a:pt x="399" y="248"/>
                  <a:pt x="400" y="250"/>
                  <a:pt x="400" y="250"/>
                </a:cubicBezTo>
                <a:cubicBezTo>
                  <a:pt x="400" y="250"/>
                  <a:pt x="400" y="250"/>
                  <a:pt x="400" y="251"/>
                </a:cubicBezTo>
                <a:cubicBezTo>
                  <a:pt x="399" y="251"/>
                  <a:pt x="399" y="251"/>
                  <a:pt x="399" y="251"/>
                </a:cubicBezTo>
                <a:cubicBezTo>
                  <a:pt x="399" y="251"/>
                  <a:pt x="399" y="251"/>
                  <a:pt x="400" y="252"/>
                </a:cubicBezTo>
                <a:cubicBezTo>
                  <a:pt x="400" y="252"/>
                  <a:pt x="398" y="253"/>
                  <a:pt x="399" y="253"/>
                </a:cubicBezTo>
                <a:cubicBezTo>
                  <a:pt x="399" y="254"/>
                  <a:pt x="398" y="253"/>
                  <a:pt x="398" y="253"/>
                </a:cubicBezTo>
                <a:cubicBezTo>
                  <a:pt x="397" y="253"/>
                  <a:pt x="397" y="252"/>
                  <a:pt x="397" y="251"/>
                </a:cubicBezTo>
                <a:cubicBezTo>
                  <a:pt x="396" y="251"/>
                  <a:pt x="397" y="252"/>
                  <a:pt x="396" y="252"/>
                </a:cubicBezTo>
                <a:cubicBezTo>
                  <a:pt x="396" y="251"/>
                  <a:pt x="394" y="251"/>
                  <a:pt x="394" y="252"/>
                </a:cubicBezTo>
                <a:cubicBezTo>
                  <a:pt x="394" y="251"/>
                  <a:pt x="394" y="250"/>
                  <a:pt x="393" y="249"/>
                </a:cubicBezTo>
                <a:cubicBezTo>
                  <a:pt x="393" y="250"/>
                  <a:pt x="393" y="251"/>
                  <a:pt x="392" y="251"/>
                </a:cubicBezTo>
                <a:cubicBezTo>
                  <a:pt x="393" y="253"/>
                  <a:pt x="393" y="251"/>
                  <a:pt x="394" y="251"/>
                </a:cubicBezTo>
                <a:cubicBezTo>
                  <a:pt x="394" y="252"/>
                  <a:pt x="394" y="252"/>
                  <a:pt x="394" y="253"/>
                </a:cubicBezTo>
                <a:cubicBezTo>
                  <a:pt x="392" y="253"/>
                  <a:pt x="392" y="252"/>
                  <a:pt x="391" y="253"/>
                </a:cubicBezTo>
                <a:cubicBezTo>
                  <a:pt x="391" y="251"/>
                  <a:pt x="393" y="250"/>
                  <a:pt x="393" y="248"/>
                </a:cubicBezTo>
                <a:cubicBezTo>
                  <a:pt x="394" y="248"/>
                  <a:pt x="394" y="249"/>
                  <a:pt x="395" y="249"/>
                </a:cubicBezTo>
                <a:close/>
                <a:moveTo>
                  <a:pt x="393" y="248"/>
                </a:moveTo>
                <a:cubicBezTo>
                  <a:pt x="393" y="248"/>
                  <a:pt x="392" y="248"/>
                  <a:pt x="392" y="248"/>
                </a:cubicBezTo>
                <a:cubicBezTo>
                  <a:pt x="391" y="249"/>
                  <a:pt x="392" y="250"/>
                  <a:pt x="390" y="250"/>
                </a:cubicBezTo>
                <a:cubicBezTo>
                  <a:pt x="391" y="249"/>
                  <a:pt x="391" y="249"/>
                  <a:pt x="391" y="248"/>
                </a:cubicBezTo>
                <a:cubicBezTo>
                  <a:pt x="392" y="248"/>
                  <a:pt x="392" y="248"/>
                  <a:pt x="393" y="248"/>
                </a:cubicBezTo>
                <a:close/>
                <a:moveTo>
                  <a:pt x="385" y="248"/>
                </a:moveTo>
                <a:cubicBezTo>
                  <a:pt x="385" y="249"/>
                  <a:pt x="385" y="250"/>
                  <a:pt x="384" y="250"/>
                </a:cubicBezTo>
                <a:cubicBezTo>
                  <a:pt x="384" y="249"/>
                  <a:pt x="385" y="248"/>
                  <a:pt x="383" y="248"/>
                </a:cubicBezTo>
                <a:cubicBezTo>
                  <a:pt x="382" y="248"/>
                  <a:pt x="385" y="248"/>
                  <a:pt x="385" y="248"/>
                </a:cubicBezTo>
                <a:close/>
                <a:moveTo>
                  <a:pt x="376" y="249"/>
                </a:moveTo>
                <a:cubicBezTo>
                  <a:pt x="376" y="248"/>
                  <a:pt x="377" y="248"/>
                  <a:pt x="378" y="247"/>
                </a:cubicBezTo>
                <a:cubicBezTo>
                  <a:pt x="378" y="249"/>
                  <a:pt x="377" y="248"/>
                  <a:pt x="376" y="249"/>
                </a:cubicBezTo>
                <a:close/>
                <a:moveTo>
                  <a:pt x="342" y="250"/>
                </a:moveTo>
                <a:cubicBezTo>
                  <a:pt x="342" y="249"/>
                  <a:pt x="343" y="249"/>
                  <a:pt x="342" y="247"/>
                </a:cubicBezTo>
                <a:cubicBezTo>
                  <a:pt x="343" y="248"/>
                  <a:pt x="343" y="250"/>
                  <a:pt x="342" y="250"/>
                </a:cubicBezTo>
                <a:close/>
                <a:moveTo>
                  <a:pt x="328" y="246"/>
                </a:moveTo>
                <a:cubicBezTo>
                  <a:pt x="326" y="246"/>
                  <a:pt x="326" y="247"/>
                  <a:pt x="325" y="247"/>
                </a:cubicBezTo>
                <a:cubicBezTo>
                  <a:pt x="325" y="246"/>
                  <a:pt x="326" y="246"/>
                  <a:pt x="326" y="245"/>
                </a:cubicBezTo>
                <a:cubicBezTo>
                  <a:pt x="327" y="245"/>
                  <a:pt x="328" y="245"/>
                  <a:pt x="328" y="246"/>
                </a:cubicBezTo>
                <a:close/>
                <a:moveTo>
                  <a:pt x="321" y="245"/>
                </a:moveTo>
                <a:cubicBezTo>
                  <a:pt x="321" y="245"/>
                  <a:pt x="320" y="245"/>
                  <a:pt x="320" y="246"/>
                </a:cubicBezTo>
                <a:cubicBezTo>
                  <a:pt x="319" y="246"/>
                  <a:pt x="319" y="245"/>
                  <a:pt x="319" y="244"/>
                </a:cubicBezTo>
                <a:cubicBezTo>
                  <a:pt x="320" y="244"/>
                  <a:pt x="320" y="245"/>
                  <a:pt x="321" y="245"/>
                </a:cubicBezTo>
                <a:close/>
                <a:moveTo>
                  <a:pt x="317" y="248"/>
                </a:moveTo>
                <a:cubicBezTo>
                  <a:pt x="318" y="248"/>
                  <a:pt x="318" y="247"/>
                  <a:pt x="318" y="246"/>
                </a:cubicBezTo>
                <a:cubicBezTo>
                  <a:pt x="319" y="246"/>
                  <a:pt x="320" y="247"/>
                  <a:pt x="320" y="246"/>
                </a:cubicBezTo>
                <a:cubicBezTo>
                  <a:pt x="321" y="246"/>
                  <a:pt x="320" y="248"/>
                  <a:pt x="322" y="248"/>
                </a:cubicBezTo>
                <a:cubicBezTo>
                  <a:pt x="322" y="249"/>
                  <a:pt x="321" y="248"/>
                  <a:pt x="320" y="249"/>
                </a:cubicBezTo>
                <a:cubicBezTo>
                  <a:pt x="319" y="248"/>
                  <a:pt x="320" y="248"/>
                  <a:pt x="319" y="247"/>
                </a:cubicBezTo>
                <a:cubicBezTo>
                  <a:pt x="318" y="247"/>
                  <a:pt x="318" y="249"/>
                  <a:pt x="317" y="248"/>
                </a:cubicBezTo>
                <a:cubicBezTo>
                  <a:pt x="316" y="246"/>
                  <a:pt x="317" y="246"/>
                  <a:pt x="317" y="244"/>
                </a:cubicBezTo>
                <a:cubicBezTo>
                  <a:pt x="318" y="245"/>
                  <a:pt x="317" y="247"/>
                  <a:pt x="317" y="248"/>
                </a:cubicBezTo>
                <a:close/>
                <a:moveTo>
                  <a:pt x="317" y="246"/>
                </a:moveTo>
                <a:cubicBezTo>
                  <a:pt x="316" y="246"/>
                  <a:pt x="316" y="246"/>
                  <a:pt x="316" y="246"/>
                </a:cubicBezTo>
                <a:cubicBezTo>
                  <a:pt x="316" y="245"/>
                  <a:pt x="316" y="245"/>
                  <a:pt x="316" y="244"/>
                </a:cubicBezTo>
                <a:cubicBezTo>
                  <a:pt x="316" y="244"/>
                  <a:pt x="316" y="246"/>
                  <a:pt x="317" y="246"/>
                </a:cubicBezTo>
                <a:close/>
                <a:moveTo>
                  <a:pt x="315" y="244"/>
                </a:moveTo>
                <a:cubicBezTo>
                  <a:pt x="314" y="244"/>
                  <a:pt x="314" y="244"/>
                  <a:pt x="314" y="246"/>
                </a:cubicBezTo>
                <a:cubicBezTo>
                  <a:pt x="312" y="245"/>
                  <a:pt x="313" y="244"/>
                  <a:pt x="313" y="244"/>
                </a:cubicBezTo>
                <a:cubicBezTo>
                  <a:pt x="314" y="244"/>
                  <a:pt x="314" y="244"/>
                  <a:pt x="315" y="244"/>
                </a:cubicBezTo>
                <a:close/>
                <a:moveTo>
                  <a:pt x="310" y="243"/>
                </a:moveTo>
                <a:cubicBezTo>
                  <a:pt x="310" y="245"/>
                  <a:pt x="309" y="246"/>
                  <a:pt x="308" y="245"/>
                </a:cubicBezTo>
                <a:cubicBezTo>
                  <a:pt x="308" y="244"/>
                  <a:pt x="308" y="243"/>
                  <a:pt x="309" y="242"/>
                </a:cubicBezTo>
                <a:cubicBezTo>
                  <a:pt x="310" y="242"/>
                  <a:pt x="311" y="243"/>
                  <a:pt x="312" y="243"/>
                </a:cubicBezTo>
                <a:cubicBezTo>
                  <a:pt x="312" y="245"/>
                  <a:pt x="310" y="243"/>
                  <a:pt x="310" y="243"/>
                </a:cubicBezTo>
                <a:close/>
                <a:moveTo>
                  <a:pt x="441" y="225"/>
                </a:moveTo>
                <a:cubicBezTo>
                  <a:pt x="441" y="224"/>
                  <a:pt x="441" y="224"/>
                  <a:pt x="441" y="223"/>
                </a:cubicBezTo>
                <a:cubicBezTo>
                  <a:pt x="442" y="224"/>
                  <a:pt x="442" y="225"/>
                  <a:pt x="441" y="225"/>
                </a:cubicBezTo>
                <a:close/>
                <a:moveTo>
                  <a:pt x="424" y="222"/>
                </a:moveTo>
                <a:cubicBezTo>
                  <a:pt x="423" y="223"/>
                  <a:pt x="423" y="223"/>
                  <a:pt x="422" y="223"/>
                </a:cubicBezTo>
                <a:cubicBezTo>
                  <a:pt x="422" y="222"/>
                  <a:pt x="422" y="221"/>
                  <a:pt x="424" y="222"/>
                </a:cubicBezTo>
                <a:close/>
                <a:moveTo>
                  <a:pt x="32" y="222"/>
                </a:moveTo>
                <a:cubicBezTo>
                  <a:pt x="32" y="221"/>
                  <a:pt x="33" y="221"/>
                  <a:pt x="34" y="221"/>
                </a:cubicBezTo>
                <a:cubicBezTo>
                  <a:pt x="34" y="222"/>
                  <a:pt x="33" y="222"/>
                  <a:pt x="32" y="222"/>
                </a:cubicBezTo>
                <a:close/>
                <a:moveTo>
                  <a:pt x="437" y="222"/>
                </a:moveTo>
                <a:cubicBezTo>
                  <a:pt x="438" y="222"/>
                  <a:pt x="437" y="223"/>
                  <a:pt x="438" y="224"/>
                </a:cubicBezTo>
                <a:cubicBezTo>
                  <a:pt x="438" y="224"/>
                  <a:pt x="438" y="224"/>
                  <a:pt x="438" y="224"/>
                </a:cubicBezTo>
                <a:cubicBezTo>
                  <a:pt x="437" y="224"/>
                  <a:pt x="437" y="224"/>
                  <a:pt x="437" y="224"/>
                </a:cubicBezTo>
                <a:cubicBezTo>
                  <a:pt x="437" y="223"/>
                  <a:pt x="437" y="223"/>
                  <a:pt x="437" y="222"/>
                </a:cubicBezTo>
                <a:close/>
                <a:moveTo>
                  <a:pt x="510" y="224"/>
                </a:moveTo>
                <a:cubicBezTo>
                  <a:pt x="510" y="223"/>
                  <a:pt x="511" y="222"/>
                  <a:pt x="510" y="222"/>
                </a:cubicBezTo>
                <a:cubicBezTo>
                  <a:pt x="510" y="222"/>
                  <a:pt x="510" y="221"/>
                  <a:pt x="510" y="221"/>
                </a:cubicBezTo>
                <a:cubicBezTo>
                  <a:pt x="511" y="221"/>
                  <a:pt x="511" y="224"/>
                  <a:pt x="510" y="224"/>
                </a:cubicBezTo>
                <a:close/>
                <a:moveTo>
                  <a:pt x="426" y="221"/>
                </a:moveTo>
                <a:cubicBezTo>
                  <a:pt x="425" y="221"/>
                  <a:pt x="425" y="219"/>
                  <a:pt x="426" y="219"/>
                </a:cubicBezTo>
                <a:cubicBezTo>
                  <a:pt x="426" y="220"/>
                  <a:pt x="426" y="220"/>
                  <a:pt x="426" y="221"/>
                </a:cubicBezTo>
                <a:close/>
                <a:moveTo>
                  <a:pt x="24" y="220"/>
                </a:moveTo>
                <a:cubicBezTo>
                  <a:pt x="25" y="221"/>
                  <a:pt x="23" y="222"/>
                  <a:pt x="23" y="223"/>
                </a:cubicBezTo>
                <a:cubicBezTo>
                  <a:pt x="22" y="222"/>
                  <a:pt x="23" y="220"/>
                  <a:pt x="24" y="220"/>
                </a:cubicBezTo>
                <a:close/>
                <a:moveTo>
                  <a:pt x="21" y="224"/>
                </a:moveTo>
                <a:cubicBezTo>
                  <a:pt x="21" y="224"/>
                  <a:pt x="20" y="224"/>
                  <a:pt x="20" y="223"/>
                </a:cubicBezTo>
                <a:cubicBezTo>
                  <a:pt x="21" y="223"/>
                  <a:pt x="22" y="223"/>
                  <a:pt x="22" y="223"/>
                </a:cubicBezTo>
                <a:cubicBezTo>
                  <a:pt x="22" y="224"/>
                  <a:pt x="22" y="223"/>
                  <a:pt x="21" y="224"/>
                </a:cubicBezTo>
                <a:close/>
                <a:moveTo>
                  <a:pt x="26" y="224"/>
                </a:moveTo>
                <a:cubicBezTo>
                  <a:pt x="26" y="223"/>
                  <a:pt x="27" y="224"/>
                  <a:pt x="27" y="223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6" y="222"/>
                  <a:pt x="27" y="222"/>
                  <a:pt x="27" y="223"/>
                </a:cubicBezTo>
                <a:cubicBezTo>
                  <a:pt x="25" y="222"/>
                  <a:pt x="27" y="221"/>
                  <a:pt x="25" y="219"/>
                </a:cubicBezTo>
                <a:cubicBezTo>
                  <a:pt x="26" y="220"/>
                  <a:pt x="26" y="219"/>
                  <a:pt x="27" y="219"/>
                </a:cubicBezTo>
                <a:cubicBezTo>
                  <a:pt x="27" y="220"/>
                  <a:pt x="26" y="220"/>
                  <a:pt x="27" y="221"/>
                </a:cubicBezTo>
                <a:cubicBezTo>
                  <a:pt x="28" y="221"/>
                  <a:pt x="27" y="220"/>
                  <a:pt x="28" y="220"/>
                </a:cubicBezTo>
                <a:cubicBezTo>
                  <a:pt x="28" y="219"/>
                  <a:pt x="27" y="219"/>
                  <a:pt x="27" y="219"/>
                </a:cubicBezTo>
                <a:cubicBezTo>
                  <a:pt x="28" y="219"/>
                  <a:pt x="28" y="218"/>
                  <a:pt x="29" y="218"/>
                </a:cubicBezTo>
                <a:cubicBezTo>
                  <a:pt x="29" y="217"/>
                  <a:pt x="27" y="217"/>
                  <a:pt x="27" y="218"/>
                </a:cubicBezTo>
                <a:cubicBezTo>
                  <a:pt x="27" y="218"/>
                  <a:pt x="28" y="217"/>
                  <a:pt x="28" y="216"/>
                </a:cubicBezTo>
                <a:cubicBezTo>
                  <a:pt x="29" y="217"/>
                  <a:pt x="30" y="216"/>
                  <a:pt x="32" y="217"/>
                </a:cubicBezTo>
                <a:cubicBezTo>
                  <a:pt x="32" y="218"/>
                  <a:pt x="31" y="217"/>
                  <a:pt x="30" y="217"/>
                </a:cubicBezTo>
                <a:cubicBezTo>
                  <a:pt x="30" y="219"/>
                  <a:pt x="32" y="219"/>
                  <a:pt x="33" y="219"/>
                </a:cubicBezTo>
                <a:cubicBezTo>
                  <a:pt x="33" y="220"/>
                  <a:pt x="32" y="219"/>
                  <a:pt x="31" y="219"/>
                </a:cubicBezTo>
                <a:cubicBezTo>
                  <a:pt x="30" y="220"/>
                  <a:pt x="32" y="222"/>
                  <a:pt x="30" y="222"/>
                </a:cubicBezTo>
                <a:cubicBezTo>
                  <a:pt x="31" y="221"/>
                  <a:pt x="30" y="221"/>
                  <a:pt x="30" y="220"/>
                </a:cubicBezTo>
                <a:cubicBezTo>
                  <a:pt x="29" y="220"/>
                  <a:pt x="30" y="221"/>
                  <a:pt x="29" y="220"/>
                </a:cubicBezTo>
                <a:cubicBezTo>
                  <a:pt x="29" y="220"/>
                  <a:pt x="29" y="222"/>
                  <a:pt x="29" y="224"/>
                </a:cubicBezTo>
                <a:cubicBezTo>
                  <a:pt x="28" y="223"/>
                  <a:pt x="28" y="224"/>
                  <a:pt x="26" y="224"/>
                </a:cubicBezTo>
                <a:close/>
                <a:moveTo>
                  <a:pt x="31" y="223"/>
                </a:moveTo>
                <a:cubicBezTo>
                  <a:pt x="32" y="223"/>
                  <a:pt x="30" y="224"/>
                  <a:pt x="30" y="225"/>
                </a:cubicBezTo>
                <a:cubicBezTo>
                  <a:pt x="29" y="223"/>
                  <a:pt x="31" y="224"/>
                  <a:pt x="31" y="223"/>
                </a:cubicBezTo>
                <a:close/>
                <a:moveTo>
                  <a:pt x="24" y="228"/>
                </a:moveTo>
                <a:cubicBezTo>
                  <a:pt x="25" y="229"/>
                  <a:pt x="27" y="229"/>
                  <a:pt x="27" y="230"/>
                </a:cubicBezTo>
                <a:cubicBezTo>
                  <a:pt x="28" y="229"/>
                  <a:pt x="27" y="228"/>
                  <a:pt x="28" y="228"/>
                </a:cubicBezTo>
                <a:cubicBezTo>
                  <a:pt x="29" y="228"/>
                  <a:pt x="28" y="230"/>
                  <a:pt x="27" y="231"/>
                </a:cubicBezTo>
                <a:cubicBezTo>
                  <a:pt x="27" y="230"/>
                  <a:pt x="25" y="230"/>
                  <a:pt x="24" y="228"/>
                </a:cubicBezTo>
                <a:close/>
                <a:moveTo>
                  <a:pt x="33" y="229"/>
                </a:moveTo>
                <a:cubicBezTo>
                  <a:pt x="32" y="229"/>
                  <a:pt x="31" y="229"/>
                  <a:pt x="31" y="229"/>
                </a:cubicBezTo>
                <a:cubicBezTo>
                  <a:pt x="32" y="230"/>
                  <a:pt x="33" y="230"/>
                  <a:pt x="33" y="230"/>
                </a:cubicBezTo>
                <a:cubicBezTo>
                  <a:pt x="33" y="231"/>
                  <a:pt x="31" y="230"/>
                  <a:pt x="30" y="229"/>
                </a:cubicBezTo>
                <a:cubicBezTo>
                  <a:pt x="30" y="228"/>
                  <a:pt x="29" y="228"/>
                  <a:pt x="30" y="228"/>
                </a:cubicBezTo>
                <a:cubicBezTo>
                  <a:pt x="31" y="228"/>
                  <a:pt x="31" y="229"/>
                  <a:pt x="33" y="229"/>
                </a:cubicBezTo>
                <a:close/>
                <a:moveTo>
                  <a:pt x="418" y="228"/>
                </a:moveTo>
                <a:cubicBezTo>
                  <a:pt x="419" y="228"/>
                  <a:pt x="420" y="228"/>
                  <a:pt x="421" y="229"/>
                </a:cubicBezTo>
                <a:cubicBezTo>
                  <a:pt x="420" y="229"/>
                  <a:pt x="420" y="229"/>
                  <a:pt x="420" y="230"/>
                </a:cubicBezTo>
                <a:cubicBezTo>
                  <a:pt x="420" y="230"/>
                  <a:pt x="419" y="230"/>
                  <a:pt x="418" y="230"/>
                </a:cubicBezTo>
                <a:cubicBezTo>
                  <a:pt x="418" y="229"/>
                  <a:pt x="418" y="229"/>
                  <a:pt x="418" y="228"/>
                </a:cubicBezTo>
                <a:close/>
                <a:moveTo>
                  <a:pt x="28" y="228"/>
                </a:moveTo>
                <a:cubicBezTo>
                  <a:pt x="30" y="228"/>
                  <a:pt x="28" y="229"/>
                  <a:pt x="29" y="229"/>
                </a:cubicBezTo>
                <a:cubicBezTo>
                  <a:pt x="29" y="230"/>
                  <a:pt x="28" y="229"/>
                  <a:pt x="28" y="228"/>
                </a:cubicBezTo>
                <a:close/>
                <a:moveTo>
                  <a:pt x="22" y="233"/>
                </a:moveTo>
                <a:cubicBezTo>
                  <a:pt x="20" y="234"/>
                  <a:pt x="22" y="232"/>
                  <a:pt x="21" y="232"/>
                </a:cubicBezTo>
                <a:cubicBezTo>
                  <a:pt x="21" y="232"/>
                  <a:pt x="22" y="232"/>
                  <a:pt x="22" y="232"/>
                </a:cubicBezTo>
                <a:cubicBezTo>
                  <a:pt x="22" y="232"/>
                  <a:pt x="21" y="233"/>
                  <a:pt x="22" y="233"/>
                </a:cubicBezTo>
                <a:close/>
                <a:moveTo>
                  <a:pt x="27" y="233"/>
                </a:moveTo>
                <a:cubicBezTo>
                  <a:pt x="29" y="234"/>
                  <a:pt x="29" y="232"/>
                  <a:pt x="31" y="232"/>
                </a:cubicBezTo>
                <a:cubicBezTo>
                  <a:pt x="31" y="233"/>
                  <a:pt x="31" y="233"/>
                  <a:pt x="30" y="234"/>
                </a:cubicBezTo>
                <a:cubicBezTo>
                  <a:pt x="29" y="232"/>
                  <a:pt x="29" y="235"/>
                  <a:pt x="27" y="233"/>
                </a:cubicBezTo>
                <a:close/>
                <a:moveTo>
                  <a:pt x="436" y="236"/>
                </a:moveTo>
                <a:cubicBezTo>
                  <a:pt x="434" y="236"/>
                  <a:pt x="435" y="235"/>
                  <a:pt x="433" y="236"/>
                </a:cubicBezTo>
                <a:cubicBezTo>
                  <a:pt x="433" y="234"/>
                  <a:pt x="432" y="234"/>
                  <a:pt x="432" y="232"/>
                </a:cubicBezTo>
                <a:cubicBezTo>
                  <a:pt x="431" y="233"/>
                  <a:pt x="431" y="233"/>
                  <a:pt x="431" y="235"/>
                </a:cubicBezTo>
                <a:cubicBezTo>
                  <a:pt x="429" y="236"/>
                  <a:pt x="429" y="233"/>
                  <a:pt x="428" y="235"/>
                </a:cubicBezTo>
                <a:cubicBezTo>
                  <a:pt x="428" y="235"/>
                  <a:pt x="428" y="234"/>
                  <a:pt x="428" y="233"/>
                </a:cubicBezTo>
                <a:cubicBezTo>
                  <a:pt x="427" y="233"/>
                  <a:pt x="426" y="233"/>
                  <a:pt x="426" y="232"/>
                </a:cubicBezTo>
                <a:cubicBezTo>
                  <a:pt x="427" y="232"/>
                  <a:pt x="427" y="234"/>
                  <a:pt x="428" y="233"/>
                </a:cubicBezTo>
                <a:cubicBezTo>
                  <a:pt x="428" y="232"/>
                  <a:pt x="428" y="232"/>
                  <a:pt x="427" y="232"/>
                </a:cubicBezTo>
                <a:cubicBezTo>
                  <a:pt x="427" y="231"/>
                  <a:pt x="427" y="231"/>
                  <a:pt x="427" y="230"/>
                </a:cubicBezTo>
                <a:cubicBezTo>
                  <a:pt x="427" y="230"/>
                  <a:pt x="426" y="231"/>
                  <a:pt x="426" y="231"/>
                </a:cubicBezTo>
                <a:cubicBezTo>
                  <a:pt x="425" y="231"/>
                  <a:pt x="424" y="230"/>
                  <a:pt x="424" y="232"/>
                </a:cubicBezTo>
                <a:cubicBezTo>
                  <a:pt x="423" y="231"/>
                  <a:pt x="422" y="231"/>
                  <a:pt x="422" y="230"/>
                </a:cubicBezTo>
                <a:cubicBezTo>
                  <a:pt x="423" y="230"/>
                  <a:pt x="423" y="230"/>
                  <a:pt x="424" y="230"/>
                </a:cubicBezTo>
                <a:cubicBezTo>
                  <a:pt x="424" y="228"/>
                  <a:pt x="421" y="228"/>
                  <a:pt x="421" y="230"/>
                </a:cubicBezTo>
                <a:cubicBezTo>
                  <a:pt x="420" y="230"/>
                  <a:pt x="422" y="229"/>
                  <a:pt x="421" y="228"/>
                </a:cubicBezTo>
                <a:cubicBezTo>
                  <a:pt x="420" y="227"/>
                  <a:pt x="419" y="227"/>
                  <a:pt x="418" y="227"/>
                </a:cubicBezTo>
                <a:cubicBezTo>
                  <a:pt x="418" y="226"/>
                  <a:pt x="420" y="226"/>
                  <a:pt x="419" y="225"/>
                </a:cubicBezTo>
                <a:cubicBezTo>
                  <a:pt x="419" y="224"/>
                  <a:pt x="419" y="225"/>
                  <a:pt x="418" y="225"/>
                </a:cubicBezTo>
                <a:cubicBezTo>
                  <a:pt x="419" y="223"/>
                  <a:pt x="420" y="224"/>
                  <a:pt x="421" y="222"/>
                </a:cubicBezTo>
                <a:cubicBezTo>
                  <a:pt x="421" y="222"/>
                  <a:pt x="422" y="223"/>
                  <a:pt x="422" y="223"/>
                </a:cubicBezTo>
                <a:cubicBezTo>
                  <a:pt x="422" y="223"/>
                  <a:pt x="421" y="223"/>
                  <a:pt x="420" y="223"/>
                </a:cubicBezTo>
                <a:cubicBezTo>
                  <a:pt x="421" y="225"/>
                  <a:pt x="420" y="226"/>
                  <a:pt x="420" y="227"/>
                </a:cubicBezTo>
                <a:cubicBezTo>
                  <a:pt x="421" y="226"/>
                  <a:pt x="421" y="225"/>
                  <a:pt x="421" y="225"/>
                </a:cubicBezTo>
                <a:cubicBezTo>
                  <a:pt x="422" y="225"/>
                  <a:pt x="421" y="226"/>
                  <a:pt x="422" y="227"/>
                </a:cubicBezTo>
                <a:cubicBezTo>
                  <a:pt x="423" y="226"/>
                  <a:pt x="423" y="226"/>
                  <a:pt x="422" y="225"/>
                </a:cubicBezTo>
                <a:cubicBezTo>
                  <a:pt x="423" y="225"/>
                  <a:pt x="423" y="226"/>
                  <a:pt x="424" y="226"/>
                </a:cubicBezTo>
                <a:cubicBezTo>
                  <a:pt x="425" y="226"/>
                  <a:pt x="424" y="224"/>
                  <a:pt x="424" y="224"/>
                </a:cubicBezTo>
                <a:cubicBezTo>
                  <a:pt x="424" y="223"/>
                  <a:pt x="424" y="222"/>
                  <a:pt x="425" y="222"/>
                </a:cubicBezTo>
                <a:cubicBezTo>
                  <a:pt x="426" y="224"/>
                  <a:pt x="429" y="225"/>
                  <a:pt x="431" y="226"/>
                </a:cubicBezTo>
                <a:cubicBezTo>
                  <a:pt x="431" y="226"/>
                  <a:pt x="432" y="225"/>
                  <a:pt x="432" y="226"/>
                </a:cubicBezTo>
                <a:cubicBezTo>
                  <a:pt x="433" y="225"/>
                  <a:pt x="433" y="226"/>
                  <a:pt x="434" y="226"/>
                </a:cubicBezTo>
                <a:cubicBezTo>
                  <a:pt x="434" y="229"/>
                  <a:pt x="435" y="228"/>
                  <a:pt x="436" y="228"/>
                </a:cubicBezTo>
                <a:cubicBezTo>
                  <a:pt x="436" y="228"/>
                  <a:pt x="436" y="229"/>
                  <a:pt x="436" y="229"/>
                </a:cubicBezTo>
                <a:cubicBezTo>
                  <a:pt x="437" y="229"/>
                  <a:pt x="437" y="229"/>
                  <a:pt x="436" y="229"/>
                </a:cubicBezTo>
                <a:cubicBezTo>
                  <a:pt x="437" y="229"/>
                  <a:pt x="439" y="229"/>
                  <a:pt x="439" y="230"/>
                </a:cubicBezTo>
                <a:cubicBezTo>
                  <a:pt x="439" y="230"/>
                  <a:pt x="440" y="229"/>
                  <a:pt x="440" y="229"/>
                </a:cubicBezTo>
                <a:cubicBezTo>
                  <a:pt x="440" y="229"/>
                  <a:pt x="441" y="230"/>
                  <a:pt x="442" y="229"/>
                </a:cubicBezTo>
                <a:cubicBezTo>
                  <a:pt x="442" y="230"/>
                  <a:pt x="443" y="230"/>
                  <a:pt x="443" y="230"/>
                </a:cubicBezTo>
                <a:cubicBezTo>
                  <a:pt x="443" y="231"/>
                  <a:pt x="442" y="230"/>
                  <a:pt x="442" y="231"/>
                </a:cubicBezTo>
                <a:cubicBezTo>
                  <a:pt x="443" y="231"/>
                  <a:pt x="444" y="231"/>
                  <a:pt x="444" y="230"/>
                </a:cubicBezTo>
                <a:cubicBezTo>
                  <a:pt x="444" y="231"/>
                  <a:pt x="444" y="232"/>
                  <a:pt x="445" y="231"/>
                </a:cubicBezTo>
                <a:cubicBezTo>
                  <a:pt x="446" y="231"/>
                  <a:pt x="445" y="232"/>
                  <a:pt x="444" y="232"/>
                </a:cubicBezTo>
                <a:cubicBezTo>
                  <a:pt x="444" y="234"/>
                  <a:pt x="446" y="235"/>
                  <a:pt x="445" y="237"/>
                </a:cubicBezTo>
                <a:cubicBezTo>
                  <a:pt x="446" y="237"/>
                  <a:pt x="446" y="234"/>
                  <a:pt x="447" y="234"/>
                </a:cubicBezTo>
                <a:cubicBezTo>
                  <a:pt x="446" y="234"/>
                  <a:pt x="445" y="234"/>
                  <a:pt x="445" y="233"/>
                </a:cubicBezTo>
                <a:cubicBezTo>
                  <a:pt x="445" y="232"/>
                  <a:pt x="446" y="232"/>
                  <a:pt x="446" y="232"/>
                </a:cubicBezTo>
                <a:cubicBezTo>
                  <a:pt x="447" y="233"/>
                  <a:pt x="447" y="232"/>
                  <a:pt x="448" y="232"/>
                </a:cubicBezTo>
                <a:cubicBezTo>
                  <a:pt x="448" y="233"/>
                  <a:pt x="448" y="233"/>
                  <a:pt x="449" y="233"/>
                </a:cubicBezTo>
                <a:cubicBezTo>
                  <a:pt x="449" y="233"/>
                  <a:pt x="449" y="234"/>
                  <a:pt x="449" y="235"/>
                </a:cubicBezTo>
                <a:cubicBezTo>
                  <a:pt x="448" y="235"/>
                  <a:pt x="448" y="234"/>
                  <a:pt x="447" y="235"/>
                </a:cubicBezTo>
                <a:cubicBezTo>
                  <a:pt x="447" y="236"/>
                  <a:pt x="449" y="235"/>
                  <a:pt x="448" y="236"/>
                </a:cubicBezTo>
                <a:cubicBezTo>
                  <a:pt x="448" y="236"/>
                  <a:pt x="447" y="236"/>
                  <a:pt x="447" y="237"/>
                </a:cubicBezTo>
                <a:cubicBezTo>
                  <a:pt x="447" y="237"/>
                  <a:pt x="448" y="237"/>
                  <a:pt x="448" y="238"/>
                </a:cubicBezTo>
                <a:cubicBezTo>
                  <a:pt x="447" y="237"/>
                  <a:pt x="448" y="239"/>
                  <a:pt x="446" y="239"/>
                </a:cubicBezTo>
                <a:cubicBezTo>
                  <a:pt x="447" y="240"/>
                  <a:pt x="447" y="240"/>
                  <a:pt x="446" y="240"/>
                </a:cubicBezTo>
                <a:cubicBezTo>
                  <a:pt x="446" y="241"/>
                  <a:pt x="447" y="242"/>
                  <a:pt x="447" y="243"/>
                </a:cubicBezTo>
                <a:cubicBezTo>
                  <a:pt x="446" y="243"/>
                  <a:pt x="446" y="243"/>
                  <a:pt x="445" y="242"/>
                </a:cubicBezTo>
                <a:cubicBezTo>
                  <a:pt x="445" y="241"/>
                  <a:pt x="446" y="242"/>
                  <a:pt x="446" y="241"/>
                </a:cubicBezTo>
                <a:cubicBezTo>
                  <a:pt x="446" y="241"/>
                  <a:pt x="446" y="241"/>
                  <a:pt x="446" y="242"/>
                </a:cubicBezTo>
                <a:cubicBezTo>
                  <a:pt x="444" y="240"/>
                  <a:pt x="447" y="238"/>
                  <a:pt x="446" y="237"/>
                </a:cubicBezTo>
                <a:cubicBezTo>
                  <a:pt x="446" y="238"/>
                  <a:pt x="445" y="238"/>
                  <a:pt x="444" y="239"/>
                </a:cubicBezTo>
                <a:cubicBezTo>
                  <a:pt x="443" y="237"/>
                  <a:pt x="442" y="239"/>
                  <a:pt x="442" y="237"/>
                </a:cubicBezTo>
                <a:cubicBezTo>
                  <a:pt x="440" y="237"/>
                  <a:pt x="442" y="241"/>
                  <a:pt x="441" y="241"/>
                </a:cubicBezTo>
                <a:cubicBezTo>
                  <a:pt x="440" y="241"/>
                  <a:pt x="441" y="239"/>
                  <a:pt x="441" y="239"/>
                </a:cubicBezTo>
                <a:cubicBezTo>
                  <a:pt x="440" y="238"/>
                  <a:pt x="438" y="238"/>
                  <a:pt x="437" y="237"/>
                </a:cubicBezTo>
                <a:cubicBezTo>
                  <a:pt x="438" y="237"/>
                  <a:pt x="438" y="238"/>
                  <a:pt x="438" y="238"/>
                </a:cubicBezTo>
                <a:cubicBezTo>
                  <a:pt x="439" y="237"/>
                  <a:pt x="438" y="237"/>
                  <a:pt x="438" y="236"/>
                </a:cubicBezTo>
                <a:cubicBezTo>
                  <a:pt x="438" y="236"/>
                  <a:pt x="437" y="236"/>
                  <a:pt x="438" y="235"/>
                </a:cubicBezTo>
                <a:cubicBezTo>
                  <a:pt x="437" y="235"/>
                  <a:pt x="436" y="236"/>
                  <a:pt x="437" y="237"/>
                </a:cubicBezTo>
                <a:cubicBezTo>
                  <a:pt x="437" y="237"/>
                  <a:pt x="436" y="237"/>
                  <a:pt x="436" y="237"/>
                </a:cubicBezTo>
                <a:cubicBezTo>
                  <a:pt x="436" y="236"/>
                  <a:pt x="436" y="236"/>
                  <a:pt x="436" y="236"/>
                </a:cubicBezTo>
                <a:close/>
                <a:moveTo>
                  <a:pt x="306" y="237"/>
                </a:moveTo>
                <a:cubicBezTo>
                  <a:pt x="306" y="237"/>
                  <a:pt x="307" y="238"/>
                  <a:pt x="307" y="237"/>
                </a:cubicBezTo>
                <a:cubicBezTo>
                  <a:pt x="308" y="237"/>
                  <a:pt x="308" y="237"/>
                  <a:pt x="308" y="238"/>
                </a:cubicBezTo>
                <a:cubicBezTo>
                  <a:pt x="307" y="238"/>
                  <a:pt x="306" y="238"/>
                  <a:pt x="307" y="239"/>
                </a:cubicBezTo>
                <a:cubicBezTo>
                  <a:pt x="306" y="239"/>
                  <a:pt x="306" y="238"/>
                  <a:pt x="305" y="239"/>
                </a:cubicBezTo>
                <a:cubicBezTo>
                  <a:pt x="305" y="238"/>
                  <a:pt x="305" y="238"/>
                  <a:pt x="306" y="237"/>
                </a:cubicBezTo>
                <a:close/>
                <a:moveTo>
                  <a:pt x="289" y="240"/>
                </a:moveTo>
                <a:cubicBezTo>
                  <a:pt x="288" y="240"/>
                  <a:pt x="289" y="239"/>
                  <a:pt x="288" y="238"/>
                </a:cubicBezTo>
                <a:cubicBezTo>
                  <a:pt x="289" y="238"/>
                  <a:pt x="290" y="239"/>
                  <a:pt x="289" y="240"/>
                </a:cubicBezTo>
                <a:close/>
                <a:moveTo>
                  <a:pt x="220" y="238"/>
                </a:moveTo>
                <a:cubicBezTo>
                  <a:pt x="220" y="238"/>
                  <a:pt x="221" y="238"/>
                  <a:pt x="221" y="238"/>
                </a:cubicBezTo>
                <a:cubicBezTo>
                  <a:pt x="221" y="238"/>
                  <a:pt x="221" y="239"/>
                  <a:pt x="221" y="239"/>
                </a:cubicBezTo>
                <a:cubicBezTo>
                  <a:pt x="221" y="239"/>
                  <a:pt x="220" y="239"/>
                  <a:pt x="220" y="238"/>
                </a:cubicBezTo>
                <a:close/>
                <a:moveTo>
                  <a:pt x="270" y="239"/>
                </a:moveTo>
                <a:cubicBezTo>
                  <a:pt x="271" y="239"/>
                  <a:pt x="271" y="239"/>
                  <a:pt x="271" y="239"/>
                </a:cubicBezTo>
                <a:cubicBezTo>
                  <a:pt x="271" y="240"/>
                  <a:pt x="271" y="240"/>
                  <a:pt x="271" y="240"/>
                </a:cubicBezTo>
                <a:cubicBezTo>
                  <a:pt x="271" y="240"/>
                  <a:pt x="270" y="241"/>
                  <a:pt x="270" y="241"/>
                </a:cubicBezTo>
                <a:cubicBezTo>
                  <a:pt x="270" y="241"/>
                  <a:pt x="270" y="239"/>
                  <a:pt x="271" y="240"/>
                </a:cubicBezTo>
                <a:cubicBezTo>
                  <a:pt x="271" y="239"/>
                  <a:pt x="270" y="240"/>
                  <a:pt x="270" y="239"/>
                </a:cubicBezTo>
                <a:close/>
                <a:moveTo>
                  <a:pt x="261" y="242"/>
                </a:moveTo>
                <a:cubicBezTo>
                  <a:pt x="260" y="242"/>
                  <a:pt x="261" y="243"/>
                  <a:pt x="261" y="244"/>
                </a:cubicBezTo>
                <a:cubicBezTo>
                  <a:pt x="260" y="243"/>
                  <a:pt x="260" y="243"/>
                  <a:pt x="260" y="242"/>
                </a:cubicBezTo>
                <a:cubicBezTo>
                  <a:pt x="259" y="243"/>
                  <a:pt x="259" y="241"/>
                  <a:pt x="259" y="240"/>
                </a:cubicBezTo>
                <a:cubicBezTo>
                  <a:pt x="258" y="241"/>
                  <a:pt x="259" y="241"/>
                  <a:pt x="258" y="240"/>
                </a:cubicBezTo>
                <a:cubicBezTo>
                  <a:pt x="259" y="239"/>
                  <a:pt x="260" y="242"/>
                  <a:pt x="261" y="242"/>
                </a:cubicBezTo>
                <a:close/>
                <a:moveTo>
                  <a:pt x="28" y="241"/>
                </a:moveTo>
                <a:cubicBezTo>
                  <a:pt x="29" y="241"/>
                  <a:pt x="29" y="241"/>
                  <a:pt x="30" y="241"/>
                </a:cubicBezTo>
                <a:cubicBezTo>
                  <a:pt x="30" y="242"/>
                  <a:pt x="28" y="242"/>
                  <a:pt x="28" y="241"/>
                </a:cubicBezTo>
                <a:close/>
                <a:moveTo>
                  <a:pt x="72" y="241"/>
                </a:moveTo>
                <a:cubicBezTo>
                  <a:pt x="72" y="241"/>
                  <a:pt x="73" y="240"/>
                  <a:pt x="74" y="240"/>
                </a:cubicBezTo>
                <a:cubicBezTo>
                  <a:pt x="74" y="240"/>
                  <a:pt x="74" y="241"/>
                  <a:pt x="74" y="241"/>
                </a:cubicBezTo>
                <a:cubicBezTo>
                  <a:pt x="73" y="240"/>
                  <a:pt x="73" y="241"/>
                  <a:pt x="72" y="241"/>
                </a:cubicBezTo>
                <a:cubicBezTo>
                  <a:pt x="73" y="241"/>
                  <a:pt x="73" y="241"/>
                  <a:pt x="73" y="242"/>
                </a:cubicBezTo>
                <a:cubicBezTo>
                  <a:pt x="72" y="242"/>
                  <a:pt x="72" y="241"/>
                  <a:pt x="72" y="241"/>
                </a:cubicBezTo>
                <a:close/>
                <a:moveTo>
                  <a:pt x="77" y="242"/>
                </a:moveTo>
                <a:cubicBezTo>
                  <a:pt x="76" y="241"/>
                  <a:pt x="76" y="242"/>
                  <a:pt x="77" y="241"/>
                </a:cubicBezTo>
                <a:cubicBezTo>
                  <a:pt x="77" y="241"/>
                  <a:pt x="77" y="242"/>
                  <a:pt x="78" y="241"/>
                </a:cubicBezTo>
                <a:cubicBezTo>
                  <a:pt x="78" y="242"/>
                  <a:pt x="77" y="242"/>
                  <a:pt x="77" y="242"/>
                </a:cubicBezTo>
                <a:close/>
                <a:moveTo>
                  <a:pt x="72" y="242"/>
                </a:moveTo>
                <a:cubicBezTo>
                  <a:pt x="72" y="243"/>
                  <a:pt x="73" y="244"/>
                  <a:pt x="73" y="245"/>
                </a:cubicBezTo>
                <a:cubicBezTo>
                  <a:pt x="72" y="245"/>
                  <a:pt x="72" y="245"/>
                  <a:pt x="71" y="245"/>
                </a:cubicBezTo>
                <a:cubicBezTo>
                  <a:pt x="72" y="244"/>
                  <a:pt x="71" y="242"/>
                  <a:pt x="72" y="242"/>
                </a:cubicBezTo>
                <a:close/>
                <a:moveTo>
                  <a:pt x="62" y="244"/>
                </a:moveTo>
                <a:cubicBezTo>
                  <a:pt x="62" y="245"/>
                  <a:pt x="62" y="246"/>
                  <a:pt x="61" y="247"/>
                </a:cubicBezTo>
                <a:cubicBezTo>
                  <a:pt x="61" y="247"/>
                  <a:pt x="60" y="246"/>
                  <a:pt x="60" y="246"/>
                </a:cubicBezTo>
                <a:cubicBezTo>
                  <a:pt x="61" y="246"/>
                  <a:pt x="60" y="244"/>
                  <a:pt x="62" y="244"/>
                </a:cubicBezTo>
                <a:close/>
                <a:moveTo>
                  <a:pt x="46" y="245"/>
                </a:moveTo>
                <a:cubicBezTo>
                  <a:pt x="47" y="245"/>
                  <a:pt x="47" y="247"/>
                  <a:pt x="47" y="247"/>
                </a:cubicBezTo>
                <a:cubicBezTo>
                  <a:pt x="47" y="248"/>
                  <a:pt x="47" y="247"/>
                  <a:pt x="48" y="247"/>
                </a:cubicBezTo>
                <a:cubicBezTo>
                  <a:pt x="48" y="248"/>
                  <a:pt x="49" y="249"/>
                  <a:pt x="48" y="250"/>
                </a:cubicBezTo>
                <a:cubicBezTo>
                  <a:pt x="47" y="249"/>
                  <a:pt x="45" y="247"/>
                  <a:pt x="46" y="245"/>
                </a:cubicBezTo>
                <a:close/>
                <a:moveTo>
                  <a:pt x="50" y="247"/>
                </a:moveTo>
                <a:cubicBezTo>
                  <a:pt x="51" y="247"/>
                  <a:pt x="50" y="247"/>
                  <a:pt x="50" y="248"/>
                </a:cubicBezTo>
                <a:cubicBezTo>
                  <a:pt x="50" y="248"/>
                  <a:pt x="49" y="248"/>
                  <a:pt x="49" y="248"/>
                </a:cubicBezTo>
                <a:cubicBezTo>
                  <a:pt x="49" y="247"/>
                  <a:pt x="49" y="246"/>
                  <a:pt x="50" y="247"/>
                </a:cubicBezTo>
                <a:close/>
                <a:moveTo>
                  <a:pt x="49" y="249"/>
                </a:moveTo>
                <a:cubicBezTo>
                  <a:pt x="50" y="248"/>
                  <a:pt x="50" y="251"/>
                  <a:pt x="49" y="252"/>
                </a:cubicBezTo>
                <a:cubicBezTo>
                  <a:pt x="48" y="251"/>
                  <a:pt x="50" y="250"/>
                  <a:pt x="49" y="249"/>
                </a:cubicBezTo>
                <a:close/>
                <a:moveTo>
                  <a:pt x="50" y="252"/>
                </a:moveTo>
                <a:cubicBezTo>
                  <a:pt x="51" y="251"/>
                  <a:pt x="55" y="249"/>
                  <a:pt x="55" y="252"/>
                </a:cubicBezTo>
                <a:cubicBezTo>
                  <a:pt x="56" y="251"/>
                  <a:pt x="56" y="253"/>
                  <a:pt x="56" y="253"/>
                </a:cubicBezTo>
                <a:cubicBezTo>
                  <a:pt x="57" y="251"/>
                  <a:pt x="55" y="251"/>
                  <a:pt x="55" y="249"/>
                </a:cubicBezTo>
                <a:cubicBezTo>
                  <a:pt x="53" y="249"/>
                  <a:pt x="54" y="249"/>
                  <a:pt x="53" y="249"/>
                </a:cubicBezTo>
                <a:cubicBezTo>
                  <a:pt x="52" y="249"/>
                  <a:pt x="53" y="249"/>
                  <a:pt x="53" y="250"/>
                </a:cubicBezTo>
                <a:cubicBezTo>
                  <a:pt x="52" y="250"/>
                  <a:pt x="52" y="250"/>
                  <a:pt x="52" y="250"/>
                </a:cubicBezTo>
                <a:cubicBezTo>
                  <a:pt x="51" y="249"/>
                  <a:pt x="52" y="249"/>
                  <a:pt x="52" y="249"/>
                </a:cubicBezTo>
                <a:cubicBezTo>
                  <a:pt x="52" y="248"/>
                  <a:pt x="52" y="248"/>
                  <a:pt x="53" y="248"/>
                </a:cubicBezTo>
                <a:cubicBezTo>
                  <a:pt x="53" y="248"/>
                  <a:pt x="53" y="247"/>
                  <a:pt x="52" y="247"/>
                </a:cubicBezTo>
                <a:cubicBezTo>
                  <a:pt x="52" y="246"/>
                  <a:pt x="55" y="247"/>
                  <a:pt x="54" y="245"/>
                </a:cubicBezTo>
                <a:cubicBezTo>
                  <a:pt x="55" y="246"/>
                  <a:pt x="55" y="246"/>
                  <a:pt x="55" y="247"/>
                </a:cubicBezTo>
                <a:cubicBezTo>
                  <a:pt x="55" y="246"/>
                  <a:pt x="56" y="246"/>
                  <a:pt x="56" y="245"/>
                </a:cubicBezTo>
                <a:cubicBezTo>
                  <a:pt x="58" y="245"/>
                  <a:pt x="56" y="246"/>
                  <a:pt x="58" y="246"/>
                </a:cubicBezTo>
                <a:cubicBezTo>
                  <a:pt x="57" y="249"/>
                  <a:pt x="58" y="251"/>
                  <a:pt x="60" y="253"/>
                </a:cubicBezTo>
                <a:cubicBezTo>
                  <a:pt x="61" y="253"/>
                  <a:pt x="60" y="251"/>
                  <a:pt x="59" y="251"/>
                </a:cubicBezTo>
                <a:cubicBezTo>
                  <a:pt x="60" y="250"/>
                  <a:pt x="60" y="249"/>
                  <a:pt x="59" y="248"/>
                </a:cubicBezTo>
                <a:cubicBezTo>
                  <a:pt x="61" y="248"/>
                  <a:pt x="61" y="249"/>
                  <a:pt x="62" y="247"/>
                </a:cubicBezTo>
                <a:cubicBezTo>
                  <a:pt x="63" y="247"/>
                  <a:pt x="61" y="249"/>
                  <a:pt x="62" y="249"/>
                </a:cubicBezTo>
                <a:cubicBezTo>
                  <a:pt x="62" y="249"/>
                  <a:pt x="62" y="249"/>
                  <a:pt x="62" y="250"/>
                </a:cubicBezTo>
                <a:cubicBezTo>
                  <a:pt x="62" y="251"/>
                  <a:pt x="64" y="249"/>
                  <a:pt x="63" y="252"/>
                </a:cubicBezTo>
                <a:cubicBezTo>
                  <a:pt x="64" y="252"/>
                  <a:pt x="64" y="251"/>
                  <a:pt x="64" y="251"/>
                </a:cubicBezTo>
                <a:cubicBezTo>
                  <a:pt x="65" y="251"/>
                  <a:pt x="65" y="252"/>
                  <a:pt x="64" y="253"/>
                </a:cubicBezTo>
                <a:cubicBezTo>
                  <a:pt x="63" y="253"/>
                  <a:pt x="63" y="253"/>
                  <a:pt x="62" y="253"/>
                </a:cubicBezTo>
                <a:cubicBezTo>
                  <a:pt x="63" y="254"/>
                  <a:pt x="64" y="255"/>
                  <a:pt x="64" y="256"/>
                </a:cubicBezTo>
                <a:cubicBezTo>
                  <a:pt x="66" y="256"/>
                  <a:pt x="66" y="255"/>
                  <a:pt x="67" y="255"/>
                </a:cubicBezTo>
                <a:cubicBezTo>
                  <a:pt x="67" y="256"/>
                  <a:pt x="66" y="255"/>
                  <a:pt x="66" y="256"/>
                </a:cubicBezTo>
                <a:cubicBezTo>
                  <a:pt x="63" y="257"/>
                  <a:pt x="63" y="254"/>
                  <a:pt x="60" y="255"/>
                </a:cubicBezTo>
                <a:cubicBezTo>
                  <a:pt x="59" y="254"/>
                  <a:pt x="59" y="252"/>
                  <a:pt x="58" y="252"/>
                </a:cubicBezTo>
                <a:cubicBezTo>
                  <a:pt x="57" y="253"/>
                  <a:pt x="60" y="254"/>
                  <a:pt x="58" y="254"/>
                </a:cubicBezTo>
                <a:cubicBezTo>
                  <a:pt x="58" y="255"/>
                  <a:pt x="58" y="254"/>
                  <a:pt x="59" y="254"/>
                </a:cubicBezTo>
                <a:cubicBezTo>
                  <a:pt x="60" y="255"/>
                  <a:pt x="58" y="256"/>
                  <a:pt x="59" y="256"/>
                </a:cubicBezTo>
                <a:cubicBezTo>
                  <a:pt x="59" y="256"/>
                  <a:pt x="59" y="257"/>
                  <a:pt x="58" y="258"/>
                </a:cubicBezTo>
                <a:cubicBezTo>
                  <a:pt x="58" y="257"/>
                  <a:pt x="57" y="256"/>
                  <a:pt x="58" y="255"/>
                </a:cubicBezTo>
                <a:cubicBezTo>
                  <a:pt x="57" y="255"/>
                  <a:pt x="57" y="256"/>
                  <a:pt x="56" y="256"/>
                </a:cubicBezTo>
                <a:cubicBezTo>
                  <a:pt x="56" y="255"/>
                  <a:pt x="58" y="255"/>
                  <a:pt x="57" y="253"/>
                </a:cubicBezTo>
                <a:cubicBezTo>
                  <a:pt x="55" y="254"/>
                  <a:pt x="56" y="255"/>
                  <a:pt x="54" y="256"/>
                </a:cubicBezTo>
                <a:cubicBezTo>
                  <a:pt x="55" y="255"/>
                  <a:pt x="55" y="255"/>
                  <a:pt x="55" y="254"/>
                </a:cubicBezTo>
                <a:cubicBezTo>
                  <a:pt x="55" y="254"/>
                  <a:pt x="55" y="254"/>
                  <a:pt x="55" y="254"/>
                </a:cubicBezTo>
                <a:cubicBezTo>
                  <a:pt x="55" y="253"/>
                  <a:pt x="54" y="251"/>
                  <a:pt x="53" y="250"/>
                </a:cubicBezTo>
                <a:cubicBezTo>
                  <a:pt x="53" y="252"/>
                  <a:pt x="54" y="252"/>
                  <a:pt x="54" y="254"/>
                </a:cubicBezTo>
                <a:cubicBezTo>
                  <a:pt x="54" y="254"/>
                  <a:pt x="54" y="254"/>
                  <a:pt x="53" y="254"/>
                </a:cubicBezTo>
                <a:cubicBezTo>
                  <a:pt x="53" y="253"/>
                  <a:pt x="53" y="253"/>
                  <a:pt x="53" y="253"/>
                </a:cubicBezTo>
                <a:cubicBezTo>
                  <a:pt x="52" y="252"/>
                  <a:pt x="51" y="252"/>
                  <a:pt x="50" y="252"/>
                </a:cubicBezTo>
                <a:close/>
                <a:moveTo>
                  <a:pt x="58" y="247"/>
                </a:moveTo>
                <a:cubicBezTo>
                  <a:pt x="59" y="248"/>
                  <a:pt x="59" y="248"/>
                  <a:pt x="59" y="249"/>
                </a:cubicBezTo>
                <a:cubicBezTo>
                  <a:pt x="58" y="249"/>
                  <a:pt x="58" y="248"/>
                  <a:pt x="58" y="247"/>
                </a:cubicBezTo>
                <a:close/>
                <a:moveTo>
                  <a:pt x="50" y="253"/>
                </a:moveTo>
                <a:cubicBezTo>
                  <a:pt x="50" y="254"/>
                  <a:pt x="51" y="253"/>
                  <a:pt x="51" y="253"/>
                </a:cubicBezTo>
                <a:cubicBezTo>
                  <a:pt x="52" y="253"/>
                  <a:pt x="50" y="254"/>
                  <a:pt x="51" y="254"/>
                </a:cubicBezTo>
                <a:cubicBezTo>
                  <a:pt x="52" y="254"/>
                  <a:pt x="52" y="254"/>
                  <a:pt x="52" y="253"/>
                </a:cubicBezTo>
                <a:cubicBezTo>
                  <a:pt x="52" y="254"/>
                  <a:pt x="51" y="255"/>
                  <a:pt x="52" y="256"/>
                </a:cubicBezTo>
                <a:cubicBezTo>
                  <a:pt x="50" y="256"/>
                  <a:pt x="50" y="255"/>
                  <a:pt x="50" y="253"/>
                </a:cubicBezTo>
                <a:close/>
                <a:moveTo>
                  <a:pt x="54" y="255"/>
                </a:moveTo>
                <a:cubicBezTo>
                  <a:pt x="54" y="256"/>
                  <a:pt x="54" y="256"/>
                  <a:pt x="54" y="257"/>
                </a:cubicBezTo>
                <a:cubicBezTo>
                  <a:pt x="53" y="257"/>
                  <a:pt x="53" y="255"/>
                  <a:pt x="54" y="255"/>
                </a:cubicBezTo>
                <a:close/>
                <a:moveTo>
                  <a:pt x="47" y="257"/>
                </a:moveTo>
                <a:cubicBezTo>
                  <a:pt x="48" y="257"/>
                  <a:pt x="48" y="257"/>
                  <a:pt x="48" y="258"/>
                </a:cubicBezTo>
                <a:cubicBezTo>
                  <a:pt x="47" y="258"/>
                  <a:pt x="47" y="257"/>
                  <a:pt x="47" y="257"/>
                </a:cubicBezTo>
                <a:close/>
                <a:moveTo>
                  <a:pt x="41" y="257"/>
                </a:moveTo>
                <a:cubicBezTo>
                  <a:pt x="42" y="258"/>
                  <a:pt x="43" y="257"/>
                  <a:pt x="43" y="258"/>
                </a:cubicBezTo>
                <a:cubicBezTo>
                  <a:pt x="43" y="259"/>
                  <a:pt x="41" y="258"/>
                  <a:pt x="41" y="257"/>
                </a:cubicBezTo>
                <a:close/>
                <a:moveTo>
                  <a:pt x="163" y="259"/>
                </a:moveTo>
                <a:cubicBezTo>
                  <a:pt x="163" y="259"/>
                  <a:pt x="163" y="258"/>
                  <a:pt x="163" y="258"/>
                </a:cubicBezTo>
                <a:cubicBezTo>
                  <a:pt x="164" y="258"/>
                  <a:pt x="164" y="258"/>
                  <a:pt x="165" y="258"/>
                </a:cubicBezTo>
                <a:cubicBezTo>
                  <a:pt x="165" y="258"/>
                  <a:pt x="164" y="258"/>
                  <a:pt x="164" y="259"/>
                </a:cubicBezTo>
                <a:cubicBezTo>
                  <a:pt x="163" y="259"/>
                  <a:pt x="163" y="259"/>
                  <a:pt x="162" y="259"/>
                </a:cubicBezTo>
                <a:cubicBezTo>
                  <a:pt x="163" y="258"/>
                  <a:pt x="163" y="258"/>
                  <a:pt x="163" y="259"/>
                </a:cubicBezTo>
                <a:close/>
                <a:moveTo>
                  <a:pt x="57" y="259"/>
                </a:moveTo>
                <a:cubicBezTo>
                  <a:pt x="57" y="260"/>
                  <a:pt x="56" y="259"/>
                  <a:pt x="55" y="259"/>
                </a:cubicBezTo>
                <a:cubicBezTo>
                  <a:pt x="55" y="259"/>
                  <a:pt x="55" y="260"/>
                  <a:pt x="55" y="260"/>
                </a:cubicBezTo>
                <a:cubicBezTo>
                  <a:pt x="54" y="258"/>
                  <a:pt x="56" y="259"/>
                  <a:pt x="57" y="259"/>
                </a:cubicBezTo>
                <a:close/>
                <a:moveTo>
                  <a:pt x="35" y="260"/>
                </a:moveTo>
                <a:cubicBezTo>
                  <a:pt x="36" y="259"/>
                  <a:pt x="35" y="260"/>
                  <a:pt x="35" y="259"/>
                </a:cubicBezTo>
                <a:cubicBezTo>
                  <a:pt x="36" y="259"/>
                  <a:pt x="36" y="260"/>
                  <a:pt x="37" y="259"/>
                </a:cubicBezTo>
                <a:cubicBezTo>
                  <a:pt x="37" y="259"/>
                  <a:pt x="38" y="260"/>
                  <a:pt x="38" y="261"/>
                </a:cubicBezTo>
                <a:cubicBezTo>
                  <a:pt x="37" y="261"/>
                  <a:pt x="37" y="260"/>
                  <a:pt x="35" y="260"/>
                </a:cubicBezTo>
                <a:close/>
                <a:moveTo>
                  <a:pt x="150" y="261"/>
                </a:moveTo>
                <a:cubicBezTo>
                  <a:pt x="150" y="261"/>
                  <a:pt x="150" y="261"/>
                  <a:pt x="151" y="262"/>
                </a:cubicBezTo>
                <a:cubicBezTo>
                  <a:pt x="151" y="262"/>
                  <a:pt x="151" y="261"/>
                  <a:pt x="151" y="261"/>
                </a:cubicBezTo>
                <a:cubicBezTo>
                  <a:pt x="152" y="261"/>
                  <a:pt x="152" y="263"/>
                  <a:pt x="151" y="263"/>
                </a:cubicBezTo>
                <a:cubicBezTo>
                  <a:pt x="151" y="263"/>
                  <a:pt x="152" y="263"/>
                  <a:pt x="153" y="263"/>
                </a:cubicBezTo>
                <a:cubicBezTo>
                  <a:pt x="152" y="264"/>
                  <a:pt x="153" y="264"/>
                  <a:pt x="152" y="264"/>
                </a:cubicBezTo>
                <a:cubicBezTo>
                  <a:pt x="151" y="264"/>
                  <a:pt x="151" y="265"/>
                  <a:pt x="150" y="265"/>
                </a:cubicBezTo>
                <a:cubicBezTo>
                  <a:pt x="150" y="264"/>
                  <a:pt x="150" y="263"/>
                  <a:pt x="151" y="263"/>
                </a:cubicBezTo>
                <a:cubicBezTo>
                  <a:pt x="150" y="262"/>
                  <a:pt x="150" y="262"/>
                  <a:pt x="149" y="262"/>
                </a:cubicBezTo>
                <a:cubicBezTo>
                  <a:pt x="149" y="261"/>
                  <a:pt x="150" y="262"/>
                  <a:pt x="150" y="261"/>
                </a:cubicBezTo>
                <a:close/>
                <a:moveTo>
                  <a:pt x="137" y="263"/>
                </a:moveTo>
                <a:cubicBezTo>
                  <a:pt x="138" y="263"/>
                  <a:pt x="138" y="263"/>
                  <a:pt x="138" y="263"/>
                </a:cubicBezTo>
                <a:cubicBezTo>
                  <a:pt x="138" y="263"/>
                  <a:pt x="138" y="263"/>
                  <a:pt x="137" y="264"/>
                </a:cubicBezTo>
                <a:cubicBezTo>
                  <a:pt x="137" y="263"/>
                  <a:pt x="137" y="263"/>
                  <a:pt x="137" y="262"/>
                </a:cubicBezTo>
                <a:cubicBezTo>
                  <a:pt x="137" y="262"/>
                  <a:pt x="137" y="263"/>
                  <a:pt x="137" y="263"/>
                </a:cubicBezTo>
                <a:close/>
                <a:moveTo>
                  <a:pt x="36" y="262"/>
                </a:moveTo>
                <a:cubicBezTo>
                  <a:pt x="36" y="263"/>
                  <a:pt x="36" y="263"/>
                  <a:pt x="36" y="264"/>
                </a:cubicBezTo>
                <a:cubicBezTo>
                  <a:pt x="35" y="264"/>
                  <a:pt x="34" y="264"/>
                  <a:pt x="33" y="264"/>
                </a:cubicBezTo>
                <a:cubicBezTo>
                  <a:pt x="32" y="263"/>
                  <a:pt x="35" y="263"/>
                  <a:pt x="36" y="262"/>
                </a:cubicBezTo>
                <a:close/>
                <a:moveTo>
                  <a:pt x="31" y="266"/>
                </a:moveTo>
                <a:cubicBezTo>
                  <a:pt x="31" y="265"/>
                  <a:pt x="30" y="264"/>
                  <a:pt x="31" y="264"/>
                </a:cubicBezTo>
                <a:cubicBezTo>
                  <a:pt x="32" y="264"/>
                  <a:pt x="31" y="265"/>
                  <a:pt x="32" y="265"/>
                </a:cubicBezTo>
                <a:cubicBezTo>
                  <a:pt x="32" y="266"/>
                  <a:pt x="31" y="266"/>
                  <a:pt x="31" y="266"/>
                </a:cubicBezTo>
                <a:close/>
                <a:moveTo>
                  <a:pt x="37" y="265"/>
                </a:moveTo>
                <a:cubicBezTo>
                  <a:pt x="37" y="264"/>
                  <a:pt x="38" y="267"/>
                  <a:pt x="38" y="266"/>
                </a:cubicBezTo>
                <a:cubicBezTo>
                  <a:pt x="39" y="266"/>
                  <a:pt x="38" y="266"/>
                  <a:pt x="38" y="267"/>
                </a:cubicBezTo>
                <a:cubicBezTo>
                  <a:pt x="37" y="267"/>
                  <a:pt x="38" y="265"/>
                  <a:pt x="37" y="265"/>
                </a:cubicBezTo>
                <a:close/>
                <a:moveTo>
                  <a:pt x="123" y="267"/>
                </a:moveTo>
                <a:cubicBezTo>
                  <a:pt x="123" y="268"/>
                  <a:pt x="122" y="269"/>
                  <a:pt x="121" y="268"/>
                </a:cubicBezTo>
                <a:cubicBezTo>
                  <a:pt x="121" y="267"/>
                  <a:pt x="122" y="267"/>
                  <a:pt x="123" y="267"/>
                </a:cubicBezTo>
                <a:close/>
                <a:moveTo>
                  <a:pt x="30" y="267"/>
                </a:moveTo>
                <a:cubicBezTo>
                  <a:pt x="30" y="268"/>
                  <a:pt x="30" y="269"/>
                  <a:pt x="29" y="269"/>
                </a:cubicBezTo>
                <a:cubicBezTo>
                  <a:pt x="29" y="268"/>
                  <a:pt x="29" y="267"/>
                  <a:pt x="30" y="267"/>
                </a:cubicBezTo>
                <a:close/>
                <a:moveTo>
                  <a:pt x="28" y="268"/>
                </a:moveTo>
                <a:cubicBezTo>
                  <a:pt x="29" y="268"/>
                  <a:pt x="29" y="268"/>
                  <a:pt x="29" y="269"/>
                </a:cubicBezTo>
                <a:cubicBezTo>
                  <a:pt x="28" y="269"/>
                  <a:pt x="28" y="269"/>
                  <a:pt x="28" y="268"/>
                </a:cubicBezTo>
                <a:close/>
                <a:moveTo>
                  <a:pt x="25" y="269"/>
                </a:moveTo>
                <a:cubicBezTo>
                  <a:pt x="25" y="269"/>
                  <a:pt x="24" y="270"/>
                  <a:pt x="25" y="270"/>
                </a:cubicBezTo>
                <a:cubicBezTo>
                  <a:pt x="24" y="271"/>
                  <a:pt x="24" y="271"/>
                  <a:pt x="23" y="270"/>
                </a:cubicBezTo>
                <a:cubicBezTo>
                  <a:pt x="24" y="270"/>
                  <a:pt x="24" y="269"/>
                  <a:pt x="25" y="269"/>
                </a:cubicBezTo>
                <a:close/>
                <a:moveTo>
                  <a:pt x="23" y="271"/>
                </a:moveTo>
                <a:cubicBezTo>
                  <a:pt x="23" y="271"/>
                  <a:pt x="22" y="271"/>
                  <a:pt x="21" y="272"/>
                </a:cubicBezTo>
                <a:cubicBezTo>
                  <a:pt x="21" y="271"/>
                  <a:pt x="22" y="271"/>
                  <a:pt x="23" y="271"/>
                </a:cubicBezTo>
                <a:close/>
                <a:moveTo>
                  <a:pt x="119" y="273"/>
                </a:moveTo>
                <a:cubicBezTo>
                  <a:pt x="119" y="272"/>
                  <a:pt x="120" y="271"/>
                  <a:pt x="121" y="272"/>
                </a:cubicBezTo>
                <a:cubicBezTo>
                  <a:pt x="121" y="272"/>
                  <a:pt x="121" y="273"/>
                  <a:pt x="119" y="273"/>
                </a:cubicBezTo>
                <a:close/>
                <a:moveTo>
                  <a:pt x="125" y="272"/>
                </a:moveTo>
                <a:cubicBezTo>
                  <a:pt x="125" y="272"/>
                  <a:pt x="126" y="272"/>
                  <a:pt x="126" y="272"/>
                </a:cubicBezTo>
                <a:cubicBezTo>
                  <a:pt x="125" y="272"/>
                  <a:pt x="126" y="274"/>
                  <a:pt x="126" y="273"/>
                </a:cubicBezTo>
                <a:cubicBezTo>
                  <a:pt x="127" y="274"/>
                  <a:pt x="125" y="274"/>
                  <a:pt x="125" y="274"/>
                </a:cubicBezTo>
                <a:cubicBezTo>
                  <a:pt x="125" y="273"/>
                  <a:pt x="125" y="273"/>
                  <a:pt x="125" y="272"/>
                </a:cubicBezTo>
                <a:close/>
                <a:moveTo>
                  <a:pt x="115" y="276"/>
                </a:moveTo>
                <a:cubicBezTo>
                  <a:pt x="116" y="275"/>
                  <a:pt x="117" y="276"/>
                  <a:pt x="119" y="276"/>
                </a:cubicBezTo>
                <a:cubicBezTo>
                  <a:pt x="118" y="276"/>
                  <a:pt x="116" y="276"/>
                  <a:pt x="115" y="276"/>
                </a:cubicBezTo>
                <a:close/>
                <a:moveTo>
                  <a:pt x="122" y="275"/>
                </a:moveTo>
                <a:cubicBezTo>
                  <a:pt x="121" y="276"/>
                  <a:pt x="120" y="275"/>
                  <a:pt x="120" y="276"/>
                </a:cubicBezTo>
                <a:cubicBezTo>
                  <a:pt x="119" y="275"/>
                  <a:pt x="120" y="275"/>
                  <a:pt x="120" y="274"/>
                </a:cubicBezTo>
                <a:cubicBezTo>
                  <a:pt x="121" y="274"/>
                  <a:pt x="121" y="275"/>
                  <a:pt x="122" y="275"/>
                </a:cubicBezTo>
                <a:close/>
                <a:moveTo>
                  <a:pt x="112" y="274"/>
                </a:moveTo>
                <a:cubicBezTo>
                  <a:pt x="113" y="275"/>
                  <a:pt x="113" y="274"/>
                  <a:pt x="115" y="274"/>
                </a:cubicBezTo>
                <a:cubicBezTo>
                  <a:pt x="115" y="275"/>
                  <a:pt x="112" y="276"/>
                  <a:pt x="112" y="274"/>
                </a:cubicBezTo>
                <a:close/>
                <a:moveTo>
                  <a:pt x="18" y="275"/>
                </a:moveTo>
                <a:cubicBezTo>
                  <a:pt x="18" y="275"/>
                  <a:pt x="18" y="275"/>
                  <a:pt x="18" y="276"/>
                </a:cubicBezTo>
                <a:cubicBezTo>
                  <a:pt x="16" y="276"/>
                  <a:pt x="16" y="274"/>
                  <a:pt x="18" y="275"/>
                </a:cubicBezTo>
                <a:close/>
                <a:moveTo>
                  <a:pt x="24" y="279"/>
                </a:moveTo>
                <a:cubicBezTo>
                  <a:pt x="24" y="279"/>
                  <a:pt x="24" y="280"/>
                  <a:pt x="24" y="280"/>
                </a:cubicBezTo>
                <a:cubicBezTo>
                  <a:pt x="23" y="280"/>
                  <a:pt x="23" y="280"/>
                  <a:pt x="23" y="279"/>
                </a:cubicBezTo>
                <a:cubicBezTo>
                  <a:pt x="23" y="279"/>
                  <a:pt x="23" y="279"/>
                  <a:pt x="24" y="279"/>
                </a:cubicBezTo>
                <a:close/>
                <a:moveTo>
                  <a:pt x="95" y="278"/>
                </a:moveTo>
                <a:cubicBezTo>
                  <a:pt x="95" y="279"/>
                  <a:pt x="95" y="279"/>
                  <a:pt x="95" y="280"/>
                </a:cubicBezTo>
                <a:cubicBezTo>
                  <a:pt x="94" y="279"/>
                  <a:pt x="93" y="280"/>
                  <a:pt x="93" y="278"/>
                </a:cubicBezTo>
                <a:cubicBezTo>
                  <a:pt x="94" y="278"/>
                  <a:pt x="94" y="279"/>
                  <a:pt x="95" y="279"/>
                </a:cubicBezTo>
                <a:cubicBezTo>
                  <a:pt x="95" y="277"/>
                  <a:pt x="94" y="278"/>
                  <a:pt x="93" y="278"/>
                </a:cubicBezTo>
                <a:cubicBezTo>
                  <a:pt x="93" y="277"/>
                  <a:pt x="95" y="277"/>
                  <a:pt x="95" y="278"/>
                </a:cubicBezTo>
                <a:close/>
                <a:moveTo>
                  <a:pt x="13" y="278"/>
                </a:moveTo>
                <a:cubicBezTo>
                  <a:pt x="12" y="278"/>
                  <a:pt x="12" y="279"/>
                  <a:pt x="11" y="278"/>
                </a:cubicBezTo>
                <a:cubicBezTo>
                  <a:pt x="11" y="277"/>
                  <a:pt x="12" y="277"/>
                  <a:pt x="13" y="277"/>
                </a:cubicBezTo>
                <a:cubicBezTo>
                  <a:pt x="13" y="277"/>
                  <a:pt x="13" y="277"/>
                  <a:pt x="13" y="277"/>
                </a:cubicBezTo>
                <a:cubicBezTo>
                  <a:pt x="13" y="278"/>
                  <a:pt x="14" y="278"/>
                  <a:pt x="16" y="278"/>
                </a:cubicBezTo>
                <a:cubicBezTo>
                  <a:pt x="15" y="279"/>
                  <a:pt x="14" y="279"/>
                  <a:pt x="14" y="279"/>
                </a:cubicBezTo>
                <a:cubicBezTo>
                  <a:pt x="14" y="278"/>
                  <a:pt x="13" y="279"/>
                  <a:pt x="13" y="278"/>
                </a:cubicBezTo>
                <a:close/>
                <a:moveTo>
                  <a:pt x="9" y="279"/>
                </a:moveTo>
                <a:cubicBezTo>
                  <a:pt x="10" y="279"/>
                  <a:pt x="11" y="280"/>
                  <a:pt x="10" y="281"/>
                </a:cubicBezTo>
                <a:cubicBezTo>
                  <a:pt x="10" y="281"/>
                  <a:pt x="8" y="280"/>
                  <a:pt x="9" y="279"/>
                </a:cubicBezTo>
                <a:close/>
                <a:moveTo>
                  <a:pt x="73" y="281"/>
                </a:moveTo>
                <a:cubicBezTo>
                  <a:pt x="73" y="280"/>
                  <a:pt x="74" y="280"/>
                  <a:pt x="74" y="279"/>
                </a:cubicBezTo>
                <a:cubicBezTo>
                  <a:pt x="75" y="279"/>
                  <a:pt x="74" y="281"/>
                  <a:pt x="73" y="281"/>
                </a:cubicBezTo>
                <a:close/>
                <a:moveTo>
                  <a:pt x="34" y="287"/>
                </a:moveTo>
                <a:cubicBezTo>
                  <a:pt x="33" y="287"/>
                  <a:pt x="33" y="288"/>
                  <a:pt x="33" y="287"/>
                </a:cubicBezTo>
                <a:cubicBezTo>
                  <a:pt x="32" y="286"/>
                  <a:pt x="33" y="286"/>
                  <a:pt x="34" y="287"/>
                </a:cubicBezTo>
                <a:close/>
                <a:moveTo>
                  <a:pt x="19" y="286"/>
                </a:moveTo>
                <a:cubicBezTo>
                  <a:pt x="20" y="286"/>
                  <a:pt x="20" y="287"/>
                  <a:pt x="21" y="287"/>
                </a:cubicBezTo>
                <a:cubicBezTo>
                  <a:pt x="21" y="287"/>
                  <a:pt x="20" y="287"/>
                  <a:pt x="19" y="287"/>
                </a:cubicBezTo>
                <a:cubicBezTo>
                  <a:pt x="19" y="287"/>
                  <a:pt x="19" y="287"/>
                  <a:pt x="19" y="286"/>
                </a:cubicBezTo>
                <a:close/>
                <a:moveTo>
                  <a:pt x="30" y="287"/>
                </a:moveTo>
                <a:cubicBezTo>
                  <a:pt x="30" y="288"/>
                  <a:pt x="31" y="287"/>
                  <a:pt x="32" y="287"/>
                </a:cubicBezTo>
                <a:cubicBezTo>
                  <a:pt x="31" y="288"/>
                  <a:pt x="32" y="288"/>
                  <a:pt x="32" y="289"/>
                </a:cubicBezTo>
                <a:cubicBezTo>
                  <a:pt x="30" y="288"/>
                  <a:pt x="30" y="289"/>
                  <a:pt x="29" y="290"/>
                </a:cubicBezTo>
                <a:cubicBezTo>
                  <a:pt x="29" y="288"/>
                  <a:pt x="29" y="289"/>
                  <a:pt x="30" y="287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9" name="Freeform 73">
            <a:extLst>
              <a:ext uri="{FF2B5EF4-FFF2-40B4-BE49-F238E27FC236}">
                <a16:creationId xmlns:a16="http://schemas.microsoft.com/office/drawing/2014/main" xmlns="" id="{E9A7AD71-53FB-4B96-B5B0-B22B23F30D63}"/>
              </a:ext>
            </a:extLst>
          </p:cNvPr>
          <p:cNvSpPr>
            <a:spLocks noEditPoints="1"/>
          </p:cNvSpPr>
          <p:nvPr/>
        </p:nvSpPr>
        <p:spPr bwMode="auto">
          <a:xfrm>
            <a:off x="7366911" y="2646251"/>
            <a:ext cx="1615382" cy="340365"/>
          </a:xfrm>
          <a:custGeom>
            <a:avLst/>
            <a:gdLst>
              <a:gd name="T0" fmla="*/ 338 w 379"/>
              <a:gd name="T1" fmla="*/ 33 h 80"/>
              <a:gd name="T2" fmla="*/ 379 w 379"/>
              <a:gd name="T3" fmla="*/ 40 h 80"/>
              <a:gd name="T4" fmla="*/ 347 w 379"/>
              <a:gd name="T5" fmla="*/ 28 h 80"/>
              <a:gd name="T6" fmla="*/ 265 w 379"/>
              <a:gd name="T7" fmla="*/ 8 h 80"/>
              <a:gd name="T8" fmla="*/ 199 w 379"/>
              <a:gd name="T9" fmla="*/ 0 h 80"/>
              <a:gd name="T10" fmla="*/ 100 w 379"/>
              <a:gd name="T11" fmla="*/ 3 h 80"/>
              <a:gd name="T12" fmla="*/ 5 w 379"/>
              <a:gd name="T13" fmla="*/ 26 h 80"/>
              <a:gd name="T14" fmla="*/ 3 w 379"/>
              <a:gd name="T15" fmla="*/ 34 h 80"/>
              <a:gd name="T16" fmla="*/ 7 w 379"/>
              <a:gd name="T17" fmla="*/ 60 h 80"/>
              <a:gd name="T18" fmla="*/ 21 w 379"/>
              <a:gd name="T19" fmla="*/ 71 h 80"/>
              <a:gd name="T20" fmla="*/ 103 w 379"/>
              <a:gd name="T21" fmla="*/ 76 h 80"/>
              <a:gd name="T22" fmla="*/ 137 w 379"/>
              <a:gd name="T23" fmla="*/ 72 h 80"/>
              <a:gd name="T24" fmla="*/ 147 w 379"/>
              <a:gd name="T25" fmla="*/ 69 h 80"/>
              <a:gd name="T26" fmla="*/ 185 w 379"/>
              <a:gd name="T27" fmla="*/ 63 h 80"/>
              <a:gd name="T28" fmla="*/ 205 w 379"/>
              <a:gd name="T29" fmla="*/ 62 h 80"/>
              <a:gd name="T30" fmla="*/ 257 w 379"/>
              <a:gd name="T31" fmla="*/ 53 h 80"/>
              <a:gd name="T32" fmla="*/ 271 w 379"/>
              <a:gd name="T33" fmla="*/ 53 h 80"/>
              <a:gd name="T34" fmla="*/ 255 w 379"/>
              <a:gd name="T35" fmla="*/ 48 h 80"/>
              <a:gd name="T36" fmla="*/ 259 w 379"/>
              <a:gd name="T37" fmla="*/ 45 h 80"/>
              <a:gd name="T38" fmla="*/ 266 w 379"/>
              <a:gd name="T39" fmla="*/ 44 h 80"/>
              <a:gd name="T40" fmla="*/ 272 w 379"/>
              <a:gd name="T41" fmla="*/ 45 h 80"/>
              <a:gd name="T42" fmla="*/ 271 w 379"/>
              <a:gd name="T43" fmla="*/ 44 h 80"/>
              <a:gd name="T44" fmla="*/ 302 w 379"/>
              <a:gd name="T45" fmla="*/ 43 h 80"/>
              <a:gd name="T46" fmla="*/ 297 w 379"/>
              <a:gd name="T47" fmla="*/ 42 h 80"/>
              <a:gd name="T48" fmla="*/ 302 w 379"/>
              <a:gd name="T49" fmla="*/ 37 h 80"/>
              <a:gd name="T50" fmla="*/ 303 w 379"/>
              <a:gd name="T51" fmla="*/ 38 h 80"/>
              <a:gd name="T52" fmla="*/ 302 w 379"/>
              <a:gd name="T53" fmla="*/ 40 h 80"/>
              <a:gd name="T54" fmla="*/ 317 w 379"/>
              <a:gd name="T55" fmla="*/ 42 h 80"/>
              <a:gd name="T56" fmla="*/ 314 w 379"/>
              <a:gd name="T57" fmla="*/ 40 h 80"/>
              <a:gd name="T58" fmla="*/ 325 w 379"/>
              <a:gd name="T59" fmla="*/ 40 h 80"/>
              <a:gd name="T60" fmla="*/ 327 w 379"/>
              <a:gd name="T61" fmla="*/ 37 h 80"/>
              <a:gd name="T62" fmla="*/ 341 w 379"/>
              <a:gd name="T63" fmla="*/ 38 h 80"/>
              <a:gd name="T64" fmla="*/ 356 w 379"/>
              <a:gd name="T65" fmla="*/ 39 h 80"/>
              <a:gd name="T66" fmla="*/ 338 w 379"/>
              <a:gd name="T67" fmla="*/ 33 h 80"/>
              <a:gd name="T68" fmla="*/ 302 w 379"/>
              <a:gd name="T69" fmla="*/ 34 h 80"/>
              <a:gd name="T70" fmla="*/ 300 w 379"/>
              <a:gd name="T71" fmla="*/ 34 h 80"/>
              <a:gd name="T72" fmla="*/ 303 w 379"/>
              <a:gd name="T73" fmla="*/ 33 h 80"/>
              <a:gd name="T74" fmla="*/ 302 w 379"/>
              <a:gd name="T75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9" h="80">
                <a:moveTo>
                  <a:pt x="338" y="33"/>
                </a:moveTo>
                <a:cubicBezTo>
                  <a:pt x="351" y="34"/>
                  <a:pt x="365" y="38"/>
                  <a:pt x="379" y="40"/>
                </a:cubicBezTo>
                <a:cubicBezTo>
                  <a:pt x="369" y="36"/>
                  <a:pt x="358" y="31"/>
                  <a:pt x="347" y="28"/>
                </a:cubicBezTo>
                <a:cubicBezTo>
                  <a:pt x="265" y="8"/>
                  <a:pt x="265" y="8"/>
                  <a:pt x="265" y="8"/>
                </a:cubicBezTo>
                <a:cubicBezTo>
                  <a:pt x="244" y="4"/>
                  <a:pt x="221" y="1"/>
                  <a:pt x="199" y="0"/>
                </a:cubicBezTo>
                <a:cubicBezTo>
                  <a:pt x="100" y="3"/>
                  <a:pt x="100" y="3"/>
                  <a:pt x="100" y="3"/>
                </a:cubicBezTo>
                <a:cubicBezTo>
                  <a:pt x="67" y="1"/>
                  <a:pt x="36" y="9"/>
                  <a:pt x="5" y="26"/>
                </a:cubicBezTo>
                <a:cubicBezTo>
                  <a:pt x="3" y="28"/>
                  <a:pt x="2" y="31"/>
                  <a:pt x="3" y="34"/>
                </a:cubicBezTo>
                <a:cubicBezTo>
                  <a:pt x="0" y="44"/>
                  <a:pt x="4" y="53"/>
                  <a:pt x="7" y="60"/>
                </a:cubicBezTo>
                <a:cubicBezTo>
                  <a:pt x="11" y="66"/>
                  <a:pt x="17" y="65"/>
                  <a:pt x="21" y="71"/>
                </a:cubicBezTo>
                <a:cubicBezTo>
                  <a:pt x="48" y="80"/>
                  <a:pt x="76" y="76"/>
                  <a:pt x="103" y="76"/>
                </a:cubicBezTo>
                <a:cubicBezTo>
                  <a:pt x="115" y="76"/>
                  <a:pt x="126" y="70"/>
                  <a:pt x="137" y="72"/>
                </a:cubicBezTo>
                <a:cubicBezTo>
                  <a:pt x="141" y="65"/>
                  <a:pt x="143" y="72"/>
                  <a:pt x="147" y="69"/>
                </a:cubicBezTo>
                <a:cubicBezTo>
                  <a:pt x="160" y="66"/>
                  <a:pt x="173" y="66"/>
                  <a:pt x="185" y="63"/>
                </a:cubicBezTo>
                <a:cubicBezTo>
                  <a:pt x="191" y="67"/>
                  <a:pt x="198" y="57"/>
                  <a:pt x="205" y="62"/>
                </a:cubicBezTo>
                <a:cubicBezTo>
                  <a:pt x="221" y="55"/>
                  <a:pt x="240" y="55"/>
                  <a:pt x="257" y="53"/>
                </a:cubicBezTo>
                <a:cubicBezTo>
                  <a:pt x="261" y="53"/>
                  <a:pt x="266" y="54"/>
                  <a:pt x="271" y="53"/>
                </a:cubicBezTo>
                <a:cubicBezTo>
                  <a:pt x="266" y="50"/>
                  <a:pt x="259" y="53"/>
                  <a:pt x="255" y="48"/>
                </a:cubicBezTo>
                <a:cubicBezTo>
                  <a:pt x="256" y="44"/>
                  <a:pt x="258" y="48"/>
                  <a:pt x="259" y="45"/>
                </a:cubicBezTo>
                <a:cubicBezTo>
                  <a:pt x="261" y="43"/>
                  <a:pt x="264" y="47"/>
                  <a:pt x="266" y="44"/>
                </a:cubicBezTo>
                <a:cubicBezTo>
                  <a:pt x="267" y="47"/>
                  <a:pt x="272" y="46"/>
                  <a:pt x="272" y="45"/>
                </a:cubicBezTo>
                <a:cubicBezTo>
                  <a:pt x="271" y="44"/>
                  <a:pt x="271" y="44"/>
                  <a:pt x="271" y="44"/>
                </a:cubicBezTo>
                <a:cubicBezTo>
                  <a:pt x="282" y="42"/>
                  <a:pt x="292" y="43"/>
                  <a:pt x="302" y="43"/>
                </a:cubicBezTo>
                <a:cubicBezTo>
                  <a:pt x="301" y="43"/>
                  <a:pt x="298" y="44"/>
                  <a:pt x="297" y="42"/>
                </a:cubicBezTo>
                <a:cubicBezTo>
                  <a:pt x="298" y="39"/>
                  <a:pt x="301" y="42"/>
                  <a:pt x="302" y="37"/>
                </a:cubicBezTo>
                <a:cubicBezTo>
                  <a:pt x="303" y="37"/>
                  <a:pt x="303" y="37"/>
                  <a:pt x="303" y="38"/>
                </a:cubicBezTo>
                <a:cubicBezTo>
                  <a:pt x="302" y="40"/>
                  <a:pt x="302" y="40"/>
                  <a:pt x="302" y="40"/>
                </a:cubicBezTo>
                <a:cubicBezTo>
                  <a:pt x="307" y="42"/>
                  <a:pt x="312" y="42"/>
                  <a:pt x="317" y="42"/>
                </a:cubicBezTo>
                <a:cubicBezTo>
                  <a:pt x="314" y="40"/>
                  <a:pt x="314" y="40"/>
                  <a:pt x="314" y="40"/>
                </a:cubicBezTo>
                <a:cubicBezTo>
                  <a:pt x="317" y="38"/>
                  <a:pt x="322" y="37"/>
                  <a:pt x="325" y="40"/>
                </a:cubicBezTo>
                <a:cubicBezTo>
                  <a:pt x="327" y="37"/>
                  <a:pt x="327" y="37"/>
                  <a:pt x="327" y="37"/>
                </a:cubicBezTo>
                <a:cubicBezTo>
                  <a:pt x="331" y="39"/>
                  <a:pt x="338" y="43"/>
                  <a:pt x="341" y="38"/>
                </a:cubicBezTo>
                <a:cubicBezTo>
                  <a:pt x="346" y="37"/>
                  <a:pt x="353" y="40"/>
                  <a:pt x="356" y="39"/>
                </a:cubicBezTo>
                <a:cubicBezTo>
                  <a:pt x="350" y="36"/>
                  <a:pt x="343" y="40"/>
                  <a:pt x="338" y="33"/>
                </a:cubicBezTo>
                <a:close/>
                <a:moveTo>
                  <a:pt x="302" y="34"/>
                </a:moveTo>
                <a:cubicBezTo>
                  <a:pt x="300" y="34"/>
                  <a:pt x="300" y="34"/>
                  <a:pt x="300" y="34"/>
                </a:cubicBezTo>
                <a:cubicBezTo>
                  <a:pt x="303" y="33"/>
                  <a:pt x="303" y="33"/>
                  <a:pt x="303" y="33"/>
                </a:cubicBezTo>
                <a:lnTo>
                  <a:pt x="302" y="3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D785F57-04AD-403E-BAE7-D1F417C43A44}"/>
              </a:ext>
            </a:extLst>
          </p:cNvPr>
          <p:cNvSpPr txBox="1"/>
          <p:nvPr/>
        </p:nvSpPr>
        <p:spPr>
          <a:xfrm>
            <a:off x="7426948" y="2625880"/>
            <a:ext cx="921725" cy="310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中国味道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4F6CB2D-08BE-44E8-9710-CAB692ADBC2A}"/>
              </a:ext>
            </a:extLst>
          </p:cNvPr>
          <p:cNvSpPr txBox="1"/>
          <p:nvPr/>
        </p:nvSpPr>
        <p:spPr>
          <a:xfrm>
            <a:off x="6661546" y="907794"/>
            <a:ext cx="1377222" cy="1742233"/>
          </a:xfrm>
          <a:custGeom>
            <a:avLst/>
            <a:gdLst/>
            <a:ahLst/>
            <a:cxnLst/>
            <a:rect l="l" t="t" r="r" b="b"/>
            <a:pathLst>
              <a:path w="567487" h="717891">
                <a:moveTo>
                  <a:pt x="536894" y="692159"/>
                </a:moveTo>
                <a:cubicBezTo>
                  <a:pt x="537173" y="691879"/>
                  <a:pt x="535636" y="694534"/>
                  <a:pt x="532283" y="700122"/>
                </a:cubicBezTo>
                <a:cubicBezTo>
                  <a:pt x="527813" y="705151"/>
                  <a:pt x="525298" y="705989"/>
                  <a:pt x="524740" y="702636"/>
                </a:cubicBezTo>
                <a:cubicBezTo>
                  <a:pt x="524740" y="699283"/>
                  <a:pt x="526695" y="696769"/>
                  <a:pt x="530607" y="695092"/>
                </a:cubicBezTo>
                <a:cubicBezTo>
                  <a:pt x="534519" y="693416"/>
                  <a:pt x="536614" y="692438"/>
                  <a:pt x="536894" y="692159"/>
                </a:cubicBezTo>
                <a:close/>
                <a:moveTo>
                  <a:pt x="229379" y="270963"/>
                </a:moveTo>
                <a:cubicBezTo>
                  <a:pt x="227912" y="270963"/>
                  <a:pt x="226061" y="271243"/>
                  <a:pt x="223826" y="271801"/>
                </a:cubicBezTo>
                <a:cubicBezTo>
                  <a:pt x="200356" y="281860"/>
                  <a:pt x="178842" y="292198"/>
                  <a:pt x="159284" y="302815"/>
                </a:cubicBezTo>
                <a:cubicBezTo>
                  <a:pt x="155932" y="304491"/>
                  <a:pt x="153138" y="305329"/>
                  <a:pt x="150902" y="305329"/>
                </a:cubicBezTo>
                <a:cubicBezTo>
                  <a:pt x="148667" y="305329"/>
                  <a:pt x="147131" y="308123"/>
                  <a:pt x="146292" y="313711"/>
                </a:cubicBezTo>
                <a:cubicBezTo>
                  <a:pt x="145454" y="319299"/>
                  <a:pt x="144756" y="334108"/>
                  <a:pt x="144197" y="358136"/>
                </a:cubicBezTo>
                <a:cubicBezTo>
                  <a:pt x="144756" y="384958"/>
                  <a:pt x="145873" y="398370"/>
                  <a:pt x="147550" y="398370"/>
                </a:cubicBezTo>
                <a:cubicBezTo>
                  <a:pt x="159284" y="392223"/>
                  <a:pt x="174372" y="384400"/>
                  <a:pt x="192812" y="374900"/>
                </a:cubicBezTo>
                <a:cubicBezTo>
                  <a:pt x="203988" y="368194"/>
                  <a:pt x="216003" y="361628"/>
                  <a:pt x="228855" y="355202"/>
                </a:cubicBezTo>
                <a:cubicBezTo>
                  <a:pt x="241707" y="348776"/>
                  <a:pt x="248413" y="344445"/>
                  <a:pt x="248972" y="342210"/>
                </a:cubicBezTo>
                <a:cubicBezTo>
                  <a:pt x="249531" y="339975"/>
                  <a:pt x="248553" y="335085"/>
                  <a:pt x="246038" y="327542"/>
                </a:cubicBezTo>
                <a:cubicBezTo>
                  <a:pt x="243523" y="319998"/>
                  <a:pt x="241987" y="313851"/>
                  <a:pt x="241428" y="309101"/>
                </a:cubicBezTo>
                <a:cubicBezTo>
                  <a:pt x="240869" y="304351"/>
                  <a:pt x="239472" y="297227"/>
                  <a:pt x="237237" y="287727"/>
                </a:cubicBezTo>
                <a:cubicBezTo>
                  <a:pt x="235561" y="278228"/>
                  <a:pt x="234024" y="272919"/>
                  <a:pt x="232627" y="271801"/>
                </a:cubicBezTo>
                <a:cubicBezTo>
                  <a:pt x="231928" y="271243"/>
                  <a:pt x="230846" y="270963"/>
                  <a:pt x="229379" y="270963"/>
                </a:cubicBezTo>
                <a:close/>
                <a:moveTo>
                  <a:pt x="279985" y="91588"/>
                </a:moveTo>
                <a:cubicBezTo>
                  <a:pt x="277191" y="91588"/>
                  <a:pt x="270625" y="93963"/>
                  <a:pt x="260288" y="98713"/>
                </a:cubicBezTo>
                <a:cubicBezTo>
                  <a:pt x="249950" y="103463"/>
                  <a:pt x="244781" y="106397"/>
                  <a:pt x="244781" y="107514"/>
                </a:cubicBezTo>
                <a:cubicBezTo>
                  <a:pt x="244781" y="109191"/>
                  <a:pt x="240450" y="112124"/>
                  <a:pt x="231789" y="116315"/>
                </a:cubicBezTo>
                <a:cubicBezTo>
                  <a:pt x="223127" y="120506"/>
                  <a:pt x="213767" y="125675"/>
                  <a:pt x="203709" y="131822"/>
                </a:cubicBezTo>
                <a:cubicBezTo>
                  <a:pt x="181916" y="145233"/>
                  <a:pt x="167666" y="152777"/>
                  <a:pt x="160961" y="154453"/>
                </a:cubicBezTo>
                <a:lnTo>
                  <a:pt x="153417" y="156130"/>
                </a:lnTo>
                <a:lnTo>
                  <a:pt x="151741" y="182952"/>
                </a:lnTo>
                <a:cubicBezTo>
                  <a:pt x="150623" y="201393"/>
                  <a:pt x="150344" y="211032"/>
                  <a:pt x="150902" y="211870"/>
                </a:cubicBezTo>
                <a:cubicBezTo>
                  <a:pt x="151461" y="212708"/>
                  <a:pt x="159424" y="209775"/>
                  <a:pt x="174791" y="203069"/>
                </a:cubicBezTo>
                <a:cubicBezTo>
                  <a:pt x="190158" y="196363"/>
                  <a:pt x="204407" y="190496"/>
                  <a:pt x="217539" y="185467"/>
                </a:cubicBezTo>
                <a:cubicBezTo>
                  <a:pt x="230671" y="180438"/>
                  <a:pt x="237796" y="176526"/>
                  <a:pt x="238913" y="173732"/>
                </a:cubicBezTo>
                <a:cubicBezTo>
                  <a:pt x="240031" y="170938"/>
                  <a:pt x="245340" y="163674"/>
                  <a:pt x="254839" y="151939"/>
                </a:cubicBezTo>
                <a:cubicBezTo>
                  <a:pt x="268809" y="134616"/>
                  <a:pt x="277471" y="117014"/>
                  <a:pt x="280823" y="99132"/>
                </a:cubicBezTo>
                <a:cubicBezTo>
                  <a:pt x="281941" y="94103"/>
                  <a:pt x="281662" y="91588"/>
                  <a:pt x="279985" y="91588"/>
                </a:cubicBezTo>
                <a:close/>
                <a:moveTo>
                  <a:pt x="318333" y="15"/>
                </a:moveTo>
                <a:cubicBezTo>
                  <a:pt x="324061" y="155"/>
                  <a:pt x="332233" y="1342"/>
                  <a:pt x="342850" y="3577"/>
                </a:cubicBezTo>
                <a:cubicBezTo>
                  <a:pt x="360732" y="6930"/>
                  <a:pt x="376937" y="18665"/>
                  <a:pt x="391466" y="38782"/>
                </a:cubicBezTo>
                <a:cubicBezTo>
                  <a:pt x="398730" y="48281"/>
                  <a:pt x="402502" y="57362"/>
                  <a:pt x="402782" y="66023"/>
                </a:cubicBezTo>
                <a:cubicBezTo>
                  <a:pt x="403061" y="74685"/>
                  <a:pt x="404598" y="80971"/>
                  <a:pt x="407392" y="84883"/>
                </a:cubicBezTo>
                <a:cubicBezTo>
                  <a:pt x="409068" y="87118"/>
                  <a:pt x="409766" y="88934"/>
                  <a:pt x="409487" y="90331"/>
                </a:cubicBezTo>
                <a:cubicBezTo>
                  <a:pt x="409208" y="91728"/>
                  <a:pt x="407392" y="94382"/>
                  <a:pt x="404039" y="98294"/>
                </a:cubicBezTo>
                <a:cubicBezTo>
                  <a:pt x="399568" y="102764"/>
                  <a:pt x="395657" y="105279"/>
                  <a:pt x="392304" y="105838"/>
                </a:cubicBezTo>
                <a:cubicBezTo>
                  <a:pt x="388392" y="106397"/>
                  <a:pt x="382804" y="114359"/>
                  <a:pt x="375540" y="129726"/>
                </a:cubicBezTo>
                <a:cubicBezTo>
                  <a:pt x="368276" y="145093"/>
                  <a:pt x="364085" y="158086"/>
                  <a:pt x="362967" y="168703"/>
                </a:cubicBezTo>
                <a:lnTo>
                  <a:pt x="362129" y="182114"/>
                </a:lnTo>
                <a:lnTo>
                  <a:pt x="370511" y="187143"/>
                </a:lnTo>
                <a:cubicBezTo>
                  <a:pt x="376099" y="189937"/>
                  <a:pt x="378893" y="192312"/>
                  <a:pt x="378893" y="194268"/>
                </a:cubicBezTo>
                <a:cubicBezTo>
                  <a:pt x="378893" y="196224"/>
                  <a:pt x="380849" y="198599"/>
                  <a:pt x="384760" y="201393"/>
                </a:cubicBezTo>
                <a:cubicBezTo>
                  <a:pt x="388672" y="204187"/>
                  <a:pt x="390628" y="207120"/>
                  <a:pt x="390628" y="210194"/>
                </a:cubicBezTo>
                <a:cubicBezTo>
                  <a:pt x="390628" y="213267"/>
                  <a:pt x="391466" y="215363"/>
                  <a:pt x="393142" y="216480"/>
                </a:cubicBezTo>
                <a:cubicBezTo>
                  <a:pt x="394819" y="217598"/>
                  <a:pt x="395657" y="218995"/>
                  <a:pt x="395657" y="220671"/>
                </a:cubicBezTo>
                <a:cubicBezTo>
                  <a:pt x="395657" y="222348"/>
                  <a:pt x="390069" y="223745"/>
                  <a:pt x="378893" y="224862"/>
                </a:cubicBezTo>
                <a:cubicBezTo>
                  <a:pt x="368834" y="224862"/>
                  <a:pt x="356541" y="226678"/>
                  <a:pt x="342012" y="230310"/>
                </a:cubicBezTo>
                <a:cubicBezTo>
                  <a:pt x="327483" y="233943"/>
                  <a:pt x="320219" y="237156"/>
                  <a:pt x="320219" y="239950"/>
                </a:cubicBezTo>
                <a:cubicBezTo>
                  <a:pt x="320219" y="241067"/>
                  <a:pt x="318263" y="241626"/>
                  <a:pt x="314351" y="241626"/>
                </a:cubicBezTo>
                <a:cubicBezTo>
                  <a:pt x="307646" y="241626"/>
                  <a:pt x="303734" y="244979"/>
                  <a:pt x="302617" y="251685"/>
                </a:cubicBezTo>
                <a:cubicBezTo>
                  <a:pt x="301499" y="258390"/>
                  <a:pt x="302617" y="273198"/>
                  <a:pt x="305969" y="296109"/>
                </a:cubicBezTo>
                <a:lnTo>
                  <a:pt x="308484" y="311197"/>
                </a:lnTo>
                <a:lnTo>
                  <a:pt x="321895" y="310359"/>
                </a:lnTo>
                <a:cubicBezTo>
                  <a:pt x="344247" y="309241"/>
                  <a:pt x="365761" y="311756"/>
                  <a:pt x="386437" y="317902"/>
                </a:cubicBezTo>
                <a:cubicBezTo>
                  <a:pt x="392583" y="320138"/>
                  <a:pt x="395657" y="322652"/>
                  <a:pt x="395657" y="325446"/>
                </a:cubicBezTo>
                <a:cubicBezTo>
                  <a:pt x="395657" y="328240"/>
                  <a:pt x="397892" y="330475"/>
                  <a:pt x="402362" y="332152"/>
                </a:cubicBezTo>
                <a:cubicBezTo>
                  <a:pt x="406274" y="334387"/>
                  <a:pt x="408230" y="336063"/>
                  <a:pt x="408230" y="337181"/>
                </a:cubicBezTo>
                <a:cubicBezTo>
                  <a:pt x="408230" y="338299"/>
                  <a:pt x="406414" y="340953"/>
                  <a:pt x="402782" y="345144"/>
                </a:cubicBezTo>
                <a:cubicBezTo>
                  <a:pt x="399149" y="349335"/>
                  <a:pt x="398311" y="352967"/>
                  <a:pt x="400267" y="356040"/>
                </a:cubicBezTo>
                <a:cubicBezTo>
                  <a:pt x="402223" y="359114"/>
                  <a:pt x="402362" y="361070"/>
                  <a:pt x="400686" y="361908"/>
                </a:cubicBezTo>
                <a:cubicBezTo>
                  <a:pt x="399010" y="362746"/>
                  <a:pt x="395377" y="363165"/>
                  <a:pt x="389789" y="363165"/>
                </a:cubicBezTo>
                <a:cubicBezTo>
                  <a:pt x="383084" y="363165"/>
                  <a:pt x="372187" y="367077"/>
                  <a:pt x="357100" y="374900"/>
                </a:cubicBezTo>
                <a:cubicBezTo>
                  <a:pt x="346482" y="379929"/>
                  <a:pt x="339916" y="383422"/>
                  <a:pt x="337402" y="385377"/>
                </a:cubicBezTo>
                <a:cubicBezTo>
                  <a:pt x="334887" y="387333"/>
                  <a:pt x="333909" y="389988"/>
                  <a:pt x="334468" y="393340"/>
                </a:cubicBezTo>
                <a:cubicBezTo>
                  <a:pt x="335586" y="397811"/>
                  <a:pt x="340475" y="408847"/>
                  <a:pt x="349137" y="426449"/>
                </a:cubicBezTo>
                <a:cubicBezTo>
                  <a:pt x="357798" y="444051"/>
                  <a:pt x="365761" y="458720"/>
                  <a:pt x="373025" y="470455"/>
                </a:cubicBezTo>
                <a:cubicBezTo>
                  <a:pt x="385878" y="491130"/>
                  <a:pt x="404877" y="516137"/>
                  <a:pt x="430023" y="545474"/>
                </a:cubicBezTo>
                <a:cubicBezTo>
                  <a:pt x="455169" y="574811"/>
                  <a:pt x="469698" y="589479"/>
                  <a:pt x="473609" y="589479"/>
                </a:cubicBezTo>
                <a:cubicBezTo>
                  <a:pt x="481433" y="589479"/>
                  <a:pt x="494564" y="581935"/>
                  <a:pt x="513005" y="566848"/>
                </a:cubicBezTo>
                <a:cubicBezTo>
                  <a:pt x="522504" y="559025"/>
                  <a:pt x="529489" y="553297"/>
                  <a:pt x="533960" y="549665"/>
                </a:cubicBezTo>
                <a:cubicBezTo>
                  <a:pt x="538430" y="546032"/>
                  <a:pt x="544298" y="538489"/>
                  <a:pt x="551562" y="527033"/>
                </a:cubicBezTo>
                <a:cubicBezTo>
                  <a:pt x="558826" y="515578"/>
                  <a:pt x="563017" y="509850"/>
                  <a:pt x="564135" y="509850"/>
                </a:cubicBezTo>
                <a:cubicBezTo>
                  <a:pt x="564694" y="509850"/>
                  <a:pt x="564973" y="510130"/>
                  <a:pt x="564973" y="510688"/>
                </a:cubicBezTo>
                <a:cubicBezTo>
                  <a:pt x="564973" y="511247"/>
                  <a:pt x="564973" y="512225"/>
                  <a:pt x="564973" y="513622"/>
                </a:cubicBezTo>
                <a:cubicBezTo>
                  <a:pt x="564973" y="515019"/>
                  <a:pt x="564973" y="516556"/>
                  <a:pt x="564973" y="518232"/>
                </a:cubicBezTo>
                <a:cubicBezTo>
                  <a:pt x="563856" y="524379"/>
                  <a:pt x="564135" y="528430"/>
                  <a:pt x="565811" y="530386"/>
                </a:cubicBezTo>
                <a:cubicBezTo>
                  <a:pt x="567488" y="532342"/>
                  <a:pt x="567907" y="536114"/>
                  <a:pt x="567069" y="541702"/>
                </a:cubicBezTo>
                <a:cubicBezTo>
                  <a:pt x="566230" y="547290"/>
                  <a:pt x="565811" y="552738"/>
                  <a:pt x="565811" y="558047"/>
                </a:cubicBezTo>
                <a:cubicBezTo>
                  <a:pt x="565811" y="563355"/>
                  <a:pt x="563157" y="570201"/>
                  <a:pt x="557848" y="578583"/>
                </a:cubicBezTo>
                <a:cubicBezTo>
                  <a:pt x="552540" y="586965"/>
                  <a:pt x="549606" y="593251"/>
                  <a:pt x="549047" y="597442"/>
                </a:cubicBezTo>
                <a:cubicBezTo>
                  <a:pt x="548489" y="601633"/>
                  <a:pt x="547371" y="604846"/>
                  <a:pt x="545695" y="607081"/>
                </a:cubicBezTo>
                <a:cubicBezTo>
                  <a:pt x="535636" y="635580"/>
                  <a:pt x="532283" y="651227"/>
                  <a:pt x="535636" y="654021"/>
                </a:cubicBezTo>
                <a:cubicBezTo>
                  <a:pt x="536754" y="656256"/>
                  <a:pt x="529489" y="666594"/>
                  <a:pt x="513843" y="685034"/>
                </a:cubicBezTo>
                <a:cubicBezTo>
                  <a:pt x="511608" y="688387"/>
                  <a:pt x="510490" y="690901"/>
                  <a:pt x="510490" y="692578"/>
                </a:cubicBezTo>
                <a:cubicBezTo>
                  <a:pt x="510490" y="694254"/>
                  <a:pt x="509373" y="695092"/>
                  <a:pt x="507137" y="695092"/>
                </a:cubicBezTo>
                <a:cubicBezTo>
                  <a:pt x="506020" y="695092"/>
                  <a:pt x="503785" y="697747"/>
                  <a:pt x="500432" y="703055"/>
                </a:cubicBezTo>
                <a:cubicBezTo>
                  <a:pt x="497079" y="708364"/>
                  <a:pt x="495403" y="712415"/>
                  <a:pt x="495403" y="715209"/>
                </a:cubicBezTo>
                <a:cubicBezTo>
                  <a:pt x="495403" y="719680"/>
                  <a:pt x="492329" y="718562"/>
                  <a:pt x="486182" y="711856"/>
                </a:cubicBezTo>
                <a:cubicBezTo>
                  <a:pt x="457125" y="683358"/>
                  <a:pt x="440361" y="668270"/>
                  <a:pt x="435890" y="666594"/>
                </a:cubicBezTo>
                <a:cubicBezTo>
                  <a:pt x="432538" y="665476"/>
                  <a:pt x="429185" y="662961"/>
                  <a:pt x="425832" y="659050"/>
                </a:cubicBezTo>
                <a:cubicBezTo>
                  <a:pt x="422479" y="655138"/>
                  <a:pt x="420803" y="651785"/>
                  <a:pt x="420803" y="648991"/>
                </a:cubicBezTo>
                <a:cubicBezTo>
                  <a:pt x="420803" y="646756"/>
                  <a:pt x="415075" y="637815"/>
                  <a:pt x="403620" y="622169"/>
                </a:cubicBezTo>
                <a:cubicBezTo>
                  <a:pt x="392164" y="606523"/>
                  <a:pt x="385040" y="596324"/>
                  <a:pt x="382246" y="591575"/>
                </a:cubicBezTo>
                <a:cubicBezTo>
                  <a:pt x="379452" y="586825"/>
                  <a:pt x="376658" y="582774"/>
                  <a:pt x="373864" y="579421"/>
                </a:cubicBezTo>
                <a:cubicBezTo>
                  <a:pt x="371070" y="576068"/>
                  <a:pt x="368136" y="571458"/>
                  <a:pt x="365062" y="565590"/>
                </a:cubicBezTo>
                <a:cubicBezTo>
                  <a:pt x="361989" y="559723"/>
                  <a:pt x="357658" y="554275"/>
                  <a:pt x="352070" y="549246"/>
                </a:cubicBezTo>
                <a:cubicBezTo>
                  <a:pt x="346482" y="541981"/>
                  <a:pt x="336703" y="527592"/>
                  <a:pt x="322733" y="506078"/>
                </a:cubicBezTo>
                <a:cubicBezTo>
                  <a:pt x="308763" y="484564"/>
                  <a:pt x="297867" y="466264"/>
                  <a:pt x="290044" y="451176"/>
                </a:cubicBezTo>
                <a:cubicBezTo>
                  <a:pt x="282779" y="435530"/>
                  <a:pt x="277471" y="426449"/>
                  <a:pt x="274118" y="423935"/>
                </a:cubicBezTo>
                <a:cubicBezTo>
                  <a:pt x="270765" y="421420"/>
                  <a:pt x="266853" y="422677"/>
                  <a:pt x="262383" y="427707"/>
                </a:cubicBezTo>
                <a:cubicBezTo>
                  <a:pt x="258471" y="432177"/>
                  <a:pt x="255398" y="434412"/>
                  <a:pt x="253163" y="434412"/>
                </a:cubicBezTo>
                <a:cubicBezTo>
                  <a:pt x="250928" y="434412"/>
                  <a:pt x="249251" y="435390"/>
                  <a:pt x="248134" y="437346"/>
                </a:cubicBezTo>
                <a:cubicBezTo>
                  <a:pt x="247016" y="439302"/>
                  <a:pt x="242685" y="442515"/>
                  <a:pt x="235141" y="446985"/>
                </a:cubicBezTo>
                <a:cubicBezTo>
                  <a:pt x="227598" y="451456"/>
                  <a:pt x="222149" y="455088"/>
                  <a:pt x="218797" y="457882"/>
                </a:cubicBezTo>
                <a:cubicBezTo>
                  <a:pt x="212650" y="464029"/>
                  <a:pt x="202033" y="471852"/>
                  <a:pt x="186945" y="481351"/>
                </a:cubicBezTo>
                <a:cubicBezTo>
                  <a:pt x="171857" y="490851"/>
                  <a:pt x="162637" y="495601"/>
                  <a:pt x="159284" y="495601"/>
                </a:cubicBezTo>
                <a:cubicBezTo>
                  <a:pt x="158167" y="495601"/>
                  <a:pt x="152579" y="492388"/>
                  <a:pt x="142520" y="485961"/>
                </a:cubicBezTo>
                <a:cubicBezTo>
                  <a:pt x="132462" y="479535"/>
                  <a:pt x="127293" y="476322"/>
                  <a:pt x="127014" y="476322"/>
                </a:cubicBezTo>
                <a:cubicBezTo>
                  <a:pt x="126734" y="476322"/>
                  <a:pt x="126176" y="481212"/>
                  <a:pt x="125337" y="490991"/>
                </a:cubicBezTo>
                <a:cubicBezTo>
                  <a:pt x="124499" y="500770"/>
                  <a:pt x="121984" y="513901"/>
                  <a:pt x="117794" y="530386"/>
                </a:cubicBezTo>
                <a:cubicBezTo>
                  <a:pt x="113603" y="546871"/>
                  <a:pt x="111926" y="555392"/>
                  <a:pt x="112764" y="555951"/>
                </a:cubicBezTo>
                <a:cubicBezTo>
                  <a:pt x="113603" y="556510"/>
                  <a:pt x="116816" y="555392"/>
                  <a:pt x="122404" y="552598"/>
                </a:cubicBezTo>
                <a:cubicBezTo>
                  <a:pt x="129109" y="548687"/>
                  <a:pt x="140844" y="538908"/>
                  <a:pt x="157608" y="523261"/>
                </a:cubicBezTo>
                <a:cubicBezTo>
                  <a:pt x="161520" y="519350"/>
                  <a:pt x="163615" y="517953"/>
                  <a:pt x="163894" y="519070"/>
                </a:cubicBezTo>
                <a:cubicBezTo>
                  <a:pt x="164174" y="520188"/>
                  <a:pt x="162078" y="522982"/>
                  <a:pt x="157608" y="527452"/>
                </a:cubicBezTo>
                <a:cubicBezTo>
                  <a:pt x="154814" y="530246"/>
                  <a:pt x="153976" y="531643"/>
                  <a:pt x="155093" y="531643"/>
                </a:cubicBezTo>
                <a:cubicBezTo>
                  <a:pt x="157887" y="531643"/>
                  <a:pt x="161799" y="528570"/>
                  <a:pt x="166828" y="522423"/>
                </a:cubicBezTo>
                <a:cubicBezTo>
                  <a:pt x="171299" y="517953"/>
                  <a:pt x="174232" y="515997"/>
                  <a:pt x="175629" y="516556"/>
                </a:cubicBezTo>
                <a:cubicBezTo>
                  <a:pt x="177026" y="517115"/>
                  <a:pt x="176048" y="520747"/>
                  <a:pt x="172696" y="527452"/>
                </a:cubicBezTo>
                <a:cubicBezTo>
                  <a:pt x="170460" y="531923"/>
                  <a:pt x="169902" y="535136"/>
                  <a:pt x="171019" y="537092"/>
                </a:cubicBezTo>
                <a:cubicBezTo>
                  <a:pt x="172137" y="539047"/>
                  <a:pt x="170181" y="542819"/>
                  <a:pt x="165152" y="548407"/>
                </a:cubicBezTo>
                <a:cubicBezTo>
                  <a:pt x="157887" y="557907"/>
                  <a:pt x="156211" y="562377"/>
                  <a:pt x="160123" y="561819"/>
                </a:cubicBezTo>
                <a:cubicBezTo>
                  <a:pt x="161799" y="561260"/>
                  <a:pt x="163336" y="561260"/>
                  <a:pt x="164733" y="561819"/>
                </a:cubicBezTo>
                <a:cubicBezTo>
                  <a:pt x="166130" y="562377"/>
                  <a:pt x="165850" y="564892"/>
                  <a:pt x="163894" y="569362"/>
                </a:cubicBezTo>
                <a:cubicBezTo>
                  <a:pt x="161939" y="573833"/>
                  <a:pt x="159564" y="578303"/>
                  <a:pt x="156770" y="582774"/>
                </a:cubicBezTo>
                <a:cubicBezTo>
                  <a:pt x="148388" y="591714"/>
                  <a:pt x="143359" y="600935"/>
                  <a:pt x="141682" y="610434"/>
                </a:cubicBezTo>
                <a:cubicBezTo>
                  <a:pt x="140565" y="617140"/>
                  <a:pt x="138190" y="623706"/>
                  <a:pt x="134558" y="630132"/>
                </a:cubicBezTo>
                <a:cubicBezTo>
                  <a:pt x="130925" y="636558"/>
                  <a:pt x="129389" y="640609"/>
                  <a:pt x="129947" y="642286"/>
                </a:cubicBezTo>
                <a:cubicBezTo>
                  <a:pt x="130506" y="643962"/>
                  <a:pt x="128970" y="648013"/>
                  <a:pt x="125337" y="654440"/>
                </a:cubicBezTo>
                <a:cubicBezTo>
                  <a:pt x="121705" y="660866"/>
                  <a:pt x="115139" y="666594"/>
                  <a:pt x="105640" y="671623"/>
                </a:cubicBezTo>
                <a:cubicBezTo>
                  <a:pt x="91111" y="678887"/>
                  <a:pt x="78817" y="687828"/>
                  <a:pt x="68759" y="698445"/>
                </a:cubicBezTo>
                <a:cubicBezTo>
                  <a:pt x="65965" y="701239"/>
                  <a:pt x="63031" y="702357"/>
                  <a:pt x="59958" y="701798"/>
                </a:cubicBezTo>
                <a:cubicBezTo>
                  <a:pt x="56884" y="701239"/>
                  <a:pt x="54789" y="699563"/>
                  <a:pt x="53671" y="696769"/>
                </a:cubicBezTo>
                <a:cubicBezTo>
                  <a:pt x="52554" y="692857"/>
                  <a:pt x="49340" y="687549"/>
                  <a:pt x="44032" y="680843"/>
                </a:cubicBezTo>
                <a:cubicBezTo>
                  <a:pt x="38723" y="674137"/>
                  <a:pt x="36069" y="669946"/>
                  <a:pt x="36069" y="668270"/>
                </a:cubicBezTo>
                <a:cubicBezTo>
                  <a:pt x="36069" y="666594"/>
                  <a:pt x="32157" y="662403"/>
                  <a:pt x="24334" y="655697"/>
                </a:cubicBezTo>
                <a:cubicBezTo>
                  <a:pt x="13717" y="643962"/>
                  <a:pt x="8408" y="628036"/>
                  <a:pt x="8408" y="607920"/>
                </a:cubicBezTo>
                <a:cubicBezTo>
                  <a:pt x="8408" y="597861"/>
                  <a:pt x="7710" y="592133"/>
                  <a:pt x="6313" y="590736"/>
                </a:cubicBezTo>
                <a:cubicBezTo>
                  <a:pt x="4916" y="589339"/>
                  <a:pt x="4217" y="587104"/>
                  <a:pt x="4217" y="584031"/>
                </a:cubicBezTo>
                <a:cubicBezTo>
                  <a:pt x="4217" y="580957"/>
                  <a:pt x="3240" y="578443"/>
                  <a:pt x="1284" y="576487"/>
                </a:cubicBezTo>
                <a:cubicBezTo>
                  <a:pt x="-672" y="574531"/>
                  <a:pt x="-393" y="573553"/>
                  <a:pt x="2122" y="573553"/>
                </a:cubicBezTo>
                <a:cubicBezTo>
                  <a:pt x="4636" y="573553"/>
                  <a:pt x="7291" y="570201"/>
                  <a:pt x="10085" y="563495"/>
                </a:cubicBezTo>
                <a:cubicBezTo>
                  <a:pt x="15114" y="552319"/>
                  <a:pt x="24893" y="543658"/>
                  <a:pt x="39422" y="537511"/>
                </a:cubicBezTo>
                <a:cubicBezTo>
                  <a:pt x="46686" y="534717"/>
                  <a:pt x="50318" y="531923"/>
                  <a:pt x="50318" y="529129"/>
                </a:cubicBezTo>
                <a:cubicBezTo>
                  <a:pt x="50318" y="526335"/>
                  <a:pt x="50598" y="523401"/>
                  <a:pt x="51157" y="520328"/>
                </a:cubicBezTo>
                <a:cubicBezTo>
                  <a:pt x="51715" y="517254"/>
                  <a:pt x="53112" y="507615"/>
                  <a:pt x="55348" y="491410"/>
                </a:cubicBezTo>
                <a:cubicBezTo>
                  <a:pt x="57583" y="475205"/>
                  <a:pt x="59818" y="464029"/>
                  <a:pt x="62053" y="457882"/>
                </a:cubicBezTo>
                <a:cubicBezTo>
                  <a:pt x="63171" y="453411"/>
                  <a:pt x="64847" y="439441"/>
                  <a:pt x="67082" y="415972"/>
                </a:cubicBezTo>
                <a:cubicBezTo>
                  <a:pt x="69318" y="392502"/>
                  <a:pt x="70435" y="378253"/>
                  <a:pt x="70435" y="373224"/>
                </a:cubicBezTo>
                <a:cubicBezTo>
                  <a:pt x="70435" y="370988"/>
                  <a:pt x="71553" y="358695"/>
                  <a:pt x="73788" y="336343"/>
                </a:cubicBezTo>
                <a:cubicBezTo>
                  <a:pt x="76023" y="313991"/>
                  <a:pt x="76303" y="297786"/>
                  <a:pt x="74626" y="287727"/>
                </a:cubicBezTo>
                <a:cubicBezTo>
                  <a:pt x="70156" y="259787"/>
                  <a:pt x="69876" y="245258"/>
                  <a:pt x="73788" y="244141"/>
                </a:cubicBezTo>
                <a:cubicBezTo>
                  <a:pt x="75464" y="242464"/>
                  <a:pt x="76582" y="228215"/>
                  <a:pt x="77141" y="201393"/>
                </a:cubicBezTo>
                <a:cubicBezTo>
                  <a:pt x="77141" y="177364"/>
                  <a:pt x="76163" y="161997"/>
                  <a:pt x="74207" y="155292"/>
                </a:cubicBezTo>
                <a:cubicBezTo>
                  <a:pt x="72251" y="148586"/>
                  <a:pt x="67641" y="141322"/>
                  <a:pt x="60377" y="133498"/>
                </a:cubicBezTo>
                <a:cubicBezTo>
                  <a:pt x="53671" y="127352"/>
                  <a:pt x="50598" y="123300"/>
                  <a:pt x="51157" y="121344"/>
                </a:cubicBezTo>
                <a:cubicBezTo>
                  <a:pt x="51715" y="119389"/>
                  <a:pt x="50738" y="117573"/>
                  <a:pt x="48223" y="115896"/>
                </a:cubicBezTo>
                <a:cubicBezTo>
                  <a:pt x="45708" y="114220"/>
                  <a:pt x="45150" y="113242"/>
                  <a:pt x="46547" y="112962"/>
                </a:cubicBezTo>
                <a:cubicBezTo>
                  <a:pt x="47944" y="112683"/>
                  <a:pt x="47664" y="111426"/>
                  <a:pt x="45708" y="109191"/>
                </a:cubicBezTo>
                <a:cubicBezTo>
                  <a:pt x="43752" y="106955"/>
                  <a:pt x="44032" y="105419"/>
                  <a:pt x="46547" y="104580"/>
                </a:cubicBezTo>
                <a:cubicBezTo>
                  <a:pt x="49061" y="103742"/>
                  <a:pt x="50318" y="102206"/>
                  <a:pt x="50318" y="99970"/>
                </a:cubicBezTo>
                <a:cubicBezTo>
                  <a:pt x="50318" y="97735"/>
                  <a:pt x="51436" y="96618"/>
                  <a:pt x="53671" y="96618"/>
                </a:cubicBezTo>
                <a:cubicBezTo>
                  <a:pt x="55906" y="96618"/>
                  <a:pt x="57024" y="95221"/>
                  <a:pt x="57024" y="92427"/>
                </a:cubicBezTo>
                <a:cubicBezTo>
                  <a:pt x="57024" y="89633"/>
                  <a:pt x="59120" y="86140"/>
                  <a:pt x="63311" y="81949"/>
                </a:cubicBezTo>
                <a:cubicBezTo>
                  <a:pt x="67502" y="77758"/>
                  <a:pt x="73090" y="75663"/>
                  <a:pt x="80074" y="75663"/>
                </a:cubicBezTo>
                <a:cubicBezTo>
                  <a:pt x="87060" y="75663"/>
                  <a:pt x="98655" y="72030"/>
                  <a:pt x="114860" y="64766"/>
                </a:cubicBezTo>
                <a:cubicBezTo>
                  <a:pt x="131065" y="57502"/>
                  <a:pt x="147829" y="50237"/>
                  <a:pt x="165152" y="42973"/>
                </a:cubicBezTo>
                <a:cubicBezTo>
                  <a:pt x="178563" y="37944"/>
                  <a:pt x="198820" y="30959"/>
                  <a:pt x="225921" y="22018"/>
                </a:cubicBezTo>
                <a:cubicBezTo>
                  <a:pt x="253023" y="13077"/>
                  <a:pt x="267971" y="8607"/>
                  <a:pt x="270765" y="8607"/>
                </a:cubicBezTo>
                <a:cubicBezTo>
                  <a:pt x="273000" y="8607"/>
                  <a:pt x="274118" y="7349"/>
                  <a:pt x="274118" y="4835"/>
                </a:cubicBezTo>
                <a:cubicBezTo>
                  <a:pt x="274118" y="2320"/>
                  <a:pt x="278029" y="1482"/>
                  <a:pt x="285853" y="2320"/>
                </a:cubicBezTo>
                <a:cubicBezTo>
                  <a:pt x="293676" y="3158"/>
                  <a:pt x="299264" y="3996"/>
                  <a:pt x="302617" y="4835"/>
                </a:cubicBezTo>
                <a:cubicBezTo>
                  <a:pt x="305969" y="5673"/>
                  <a:pt x="307925" y="4974"/>
                  <a:pt x="308484" y="2739"/>
                </a:cubicBezTo>
                <a:cubicBezTo>
                  <a:pt x="309322" y="783"/>
                  <a:pt x="312605" y="-125"/>
                  <a:pt x="318333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atin typeface="庞门正道粗书体" panose="02010600030101010101" pitchFamily="2" charset="-122"/>
              <a:ea typeface="庞门正道粗书体" panose="02010600030101010101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4634704-E9D8-4DF3-A12F-ED4AE1113F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20636">
            <a:off x="8632968" y="1373998"/>
            <a:ext cx="3393792" cy="3269973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23C311-634A-46E2-B61D-993164B70EA6}"/>
              </a:ext>
            </a:extLst>
          </p:cNvPr>
          <p:cNvGrpSpPr/>
          <p:nvPr/>
        </p:nvGrpSpPr>
        <p:grpSpPr>
          <a:xfrm>
            <a:off x="342259" y="359849"/>
            <a:ext cx="1401346" cy="307777"/>
            <a:chOff x="571499" y="589085"/>
            <a:chExt cx="1401346" cy="30777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E5131B8-F001-4B0E-BC64-CA81FAEE2EC7}"/>
                </a:ext>
              </a:extLst>
            </p:cNvPr>
            <p:cNvSpPr txBox="1"/>
            <p:nvPr/>
          </p:nvSpPr>
          <p:spPr>
            <a:xfrm>
              <a:off x="571499" y="589085"/>
              <a:ext cx="14013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 Black" panose="020B0A040201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PPT DESIGN</a:t>
              </a:r>
              <a:endParaRPr lang="zh-CN" altLang="en-US" sz="1400" dirty="0"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8357AD8C-147E-4CF6-BCE7-B08B6A54B160}"/>
                </a:ext>
              </a:extLst>
            </p:cNvPr>
            <p:cNvCxnSpPr>
              <a:cxnSpLocks/>
            </p:cNvCxnSpPr>
            <p:nvPr/>
          </p:nvCxnSpPr>
          <p:spPr>
            <a:xfrm>
              <a:off x="674428" y="855303"/>
              <a:ext cx="371334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2096ED2-4149-4046-A8E8-1D8549015C5D}"/>
              </a:ext>
            </a:extLst>
          </p:cNvPr>
          <p:cNvSpPr txBox="1"/>
          <p:nvPr/>
        </p:nvSpPr>
        <p:spPr>
          <a:xfrm>
            <a:off x="347659" y="619405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SLIDE ONE</a:t>
            </a:r>
            <a:endParaRPr lang="zh-CN" altLang="en-US" sz="1400" dirty="0"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BA72C33-AC32-4423-98C2-86193BE2C489}"/>
              </a:ext>
            </a:extLst>
          </p:cNvPr>
          <p:cNvGrpSpPr/>
          <p:nvPr/>
        </p:nvGrpSpPr>
        <p:grpSpPr>
          <a:xfrm>
            <a:off x="11266498" y="451225"/>
            <a:ext cx="482600" cy="107950"/>
            <a:chOff x="11050588" y="723900"/>
            <a:chExt cx="482600" cy="107950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835AC3A2-43AA-47B0-97B2-6CBBCADD72D8}"/>
                </a:ext>
              </a:extLst>
            </p:cNvPr>
            <p:cNvCxnSpPr/>
            <p:nvPr/>
          </p:nvCxnSpPr>
          <p:spPr>
            <a:xfrm>
              <a:off x="11050588" y="723900"/>
              <a:ext cx="48260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FDB33153-7443-45F1-B4AC-FD41B15CF1E4}"/>
                </a:ext>
              </a:extLst>
            </p:cNvPr>
            <p:cNvCxnSpPr/>
            <p:nvPr/>
          </p:nvCxnSpPr>
          <p:spPr>
            <a:xfrm>
              <a:off x="11050588" y="831850"/>
              <a:ext cx="48260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5D22859-B805-4E23-AC52-D6FFD727CCA1}"/>
              </a:ext>
            </a:extLst>
          </p:cNvPr>
          <p:cNvSpPr txBox="1"/>
          <p:nvPr/>
        </p:nvSpPr>
        <p:spPr>
          <a:xfrm>
            <a:off x="11131065" y="6203585"/>
            <a:ext cx="724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03.27</a:t>
            </a:r>
            <a:endParaRPr lang="zh-CN" altLang="en-US" sz="1400" dirty="0"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26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E3D2FA0D-D542-4287-BF5A-673119FC41B3}"/>
              </a:ext>
            </a:extLst>
          </p:cNvPr>
          <p:cNvSpPr/>
          <p:nvPr/>
        </p:nvSpPr>
        <p:spPr>
          <a:xfrm rot="2700000">
            <a:off x="6730032" y="-266413"/>
            <a:ext cx="3061380" cy="306138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C5016C0C-E1FC-48F3-804C-CFC20F083138}"/>
              </a:ext>
            </a:extLst>
          </p:cNvPr>
          <p:cNvSpPr/>
          <p:nvPr/>
        </p:nvSpPr>
        <p:spPr>
          <a:xfrm rot="2700000">
            <a:off x="8894755" y="1898310"/>
            <a:ext cx="3061380" cy="306138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89B80A2A-F0B1-4B08-9BB6-CB44F41FA6FE}"/>
              </a:ext>
            </a:extLst>
          </p:cNvPr>
          <p:cNvSpPr/>
          <p:nvPr/>
        </p:nvSpPr>
        <p:spPr>
          <a:xfrm rot="2700000">
            <a:off x="2400587" y="-266412"/>
            <a:ext cx="3061380" cy="3061380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003B028D-21A8-44F1-97F6-07F8E8B0E908}"/>
              </a:ext>
            </a:extLst>
          </p:cNvPr>
          <p:cNvSpPr/>
          <p:nvPr/>
        </p:nvSpPr>
        <p:spPr>
          <a:xfrm rot="2700000">
            <a:off x="4565310" y="1898310"/>
            <a:ext cx="3061380" cy="3061380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019B8AE1-2C67-41B7-AE16-F1CB0086CDE0}"/>
              </a:ext>
            </a:extLst>
          </p:cNvPr>
          <p:cNvSpPr/>
          <p:nvPr/>
        </p:nvSpPr>
        <p:spPr>
          <a:xfrm rot="2700000">
            <a:off x="6730032" y="4063032"/>
            <a:ext cx="3061380" cy="3061380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E7B37308-BD16-45BE-BE62-592436182EB9}"/>
              </a:ext>
            </a:extLst>
          </p:cNvPr>
          <p:cNvSpPr/>
          <p:nvPr/>
        </p:nvSpPr>
        <p:spPr>
          <a:xfrm rot="2700000">
            <a:off x="235865" y="1898310"/>
            <a:ext cx="3061380" cy="3061380"/>
          </a:xfrm>
          <a:prstGeom prst="rect">
            <a:avLst/>
          </a:prstGeom>
          <a:blipFill dpi="0" rotWithShape="0">
            <a:blip r:embed="rId7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5699D0A0-B31F-4B44-B543-8F08A74FA302}"/>
              </a:ext>
            </a:extLst>
          </p:cNvPr>
          <p:cNvSpPr/>
          <p:nvPr/>
        </p:nvSpPr>
        <p:spPr>
          <a:xfrm rot="2700000">
            <a:off x="2400587" y="4063033"/>
            <a:ext cx="3061380" cy="3061380"/>
          </a:xfrm>
          <a:prstGeom prst="rect">
            <a:avLst/>
          </a:prstGeom>
          <a:blipFill dpi="0" rotWithShape="0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5798" r="95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F69D93A-3587-4AC9-84FB-17F227FE3FD6}"/>
              </a:ext>
            </a:extLst>
          </p:cNvPr>
          <p:cNvSpPr/>
          <p:nvPr/>
        </p:nvSpPr>
        <p:spPr>
          <a:xfrm>
            <a:off x="-7813" y="0"/>
            <a:ext cx="12192000" cy="6870689"/>
          </a:xfrm>
          <a:prstGeom prst="rect">
            <a:avLst/>
          </a:prstGeom>
          <a:solidFill>
            <a:schemeClr val="tx1">
              <a:lumMod val="95000"/>
              <a:lumOff val="5000"/>
              <a:alpha val="71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809DF3D-4F47-434D-ADCF-C0768DA4EF36}"/>
              </a:ext>
            </a:extLst>
          </p:cNvPr>
          <p:cNvCxnSpPr/>
          <p:nvPr/>
        </p:nvCxnSpPr>
        <p:spPr>
          <a:xfrm flipH="1">
            <a:off x="3931276" y="1332562"/>
            <a:ext cx="2101538" cy="2049115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0E5C8360-28D1-41BA-AA39-7B19E7A547A1}"/>
              </a:ext>
            </a:extLst>
          </p:cNvPr>
          <p:cNvCxnSpPr>
            <a:cxnSpLocks/>
          </p:cNvCxnSpPr>
          <p:nvPr/>
        </p:nvCxnSpPr>
        <p:spPr>
          <a:xfrm>
            <a:off x="6132003" y="1285239"/>
            <a:ext cx="2123818" cy="2143759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3B72D90E-4EE6-4AFC-BF27-64861DE6B655}"/>
              </a:ext>
            </a:extLst>
          </p:cNvPr>
          <p:cNvCxnSpPr>
            <a:cxnSpLocks/>
          </p:cNvCxnSpPr>
          <p:nvPr/>
        </p:nvCxnSpPr>
        <p:spPr>
          <a:xfrm flipH="1">
            <a:off x="8333708" y="3428998"/>
            <a:ext cx="4226340" cy="4270818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141C258B-A5AB-487D-ABBC-0C2AAEA87196}"/>
              </a:ext>
            </a:extLst>
          </p:cNvPr>
          <p:cNvCxnSpPr>
            <a:cxnSpLocks/>
          </p:cNvCxnSpPr>
          <p:nvPr/>
        </p:nvCxnSpPr>
        <p:spPr>
          <a:xfrm flipH="1">
            <a:off x="-517928" y="-734829"/>
            <a:ext cx="4226340" cy="4270818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06B931FD-AE1C-424C-98CD-B672E2062556}"/>
              </a:ext>
            </a:extLst>
          </p:cNvPr>
          <p:cNvCxnSpPr>
            <a:cxnSpLocks/>
          </p:cNvCxnSpPr>
          <p:nvPr/>
        </p:nvCxnSpPr>
        <p:spPr>
          <a:xfrm>
            <a:off x="8333708" y="-840797"/>
            <a:ext cx="4171995" cy="4211166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DF63578E-FCEE-4A39-94C6-8504371A4FFD}"/>
              </a:ext>
            </a:extLst>
          </p:cNvPr>
          <p:cNvCxnSpPr>
            <a:cxnSpLocks/>
          </p:cNvCxnSpPr>
          <p:nvPr/>
        </p:nvCxnSpPr>
        <p:spPr>
          <a:xfrm>
            <a:off x="-710600" y="3097056"/>
            <a:ext cx="4171995" cy="4211166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B6D6B17-C055-4009-B7D2-614D49A1EA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12545">
            <a:off x="5672064" y="842884"/>
            <a:ext cx="3254979" cy="3254979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183D42C6-16D3-44C5-A00E-83B023D6D6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12545">
            <a:off x="15690" y="3855949"/>
            <a:ext cx="3254979" cy="325497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62D0CF7B-5D4F-41CD-AE4B-E5A5672C53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31559">
            <a:off x="8618101" y="4122404"/>
            <a:ext cx="3254979" cy="3254979"/>
          </a:xfrm>
          <a:prstGeom prst="rect">
            <a:avLst/>
          </a:prstGeom>
        </p:spPr>
      </p:pic>
      <p:pic>
        <p:nvPicPr>
          <p:cNvPr id="67" name="图片 66" hidden="1">
            <a:extLst>
              <a:ext uri="{FF2B5EF4-FFF2-40B4-BE49-F238E27FC236}">
                <a16:creationId xmlns:a16="http://schemas.microsoft.com/office/drawing/2014/main" xmlns="" id="{A7B00C98-F993-4713-A431-AB780BA8AD2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6841" y="2577441"/>
            <a:ext cx="1182915" cy="1182915"/>
          </a:xfrm>
          <a:prstGeom prst="rect">
            <a:avLst/>
          </a:prstGeom>
        </p:spPr>
      </p:pic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2AAE9BCA-BE6B-48AE-88C3-5AD76D28FD81}"/>
              </a:ext>
            </a:extLst>
          </p:cNvPr>
          <p:cNvCxnSpPr>
            <a:cxnSpLocks/>
          </p:cNvCxnSpPr>
          <p:nvPr/>
        </p:nvCxnSpPr>
        <p:spPr>
          <a:xfrm flipH="1">
            <a:off x="6204496" y="3442450"/>
            <a:ext cx="2019733" cy="2040988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5FD4153D-C7D5-41F9-AF50-565FAAF52076}"/>
              </a:ext>
            </a:extLst>
          </p:cNvPr>
          <p:cNvCxnSpPr>
            <a:cxnSpLocks/>
          </p:cNvCxnSpPr>
          <p:nvPr/>
        </p:nvCxnSpPr>
        <p:spPr>
          <a:xfrm>
            <a:off x="3848102" y="3300432"/>
            <a:ext cx="2123818" cy="2143759"/>
          </a:xfrm>
          <a:prstGeom prst="line">
            <a:avLst/>
          </a:prstGeom>
          <a:ln w="25400">
            <a:gradFill>
              <a:gsLst>
                <a:gs pos="0">
                  <a:srgbClr val="FFFCB3">
                    <a:alpha val="0"/>
                  </a:srgbClr>
                </a:gs>
                <a:gs pos="56000">
                  <a:srgbClr val="FFFCB3"/>
                </a:gs>
                <a:gs pos="100000">
                  <a:srgbClr val="FFFCB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B6E67A4-B203-40CB-8522-3DA8DADA021B}"/>
              </a:ext>
            </a:extLst>
          </p:cNvPr>
          <p:cNvGrpSpPr/>
          <p:nvPr/>
        </p:nvGrpSpPr>
        <p:grpSpPr>
          <a:xfrm>
            <a:off x="2929760" y="2027762"/>
            <a:ext cx="7693306" cy="1833662"/>
            <a:chOff x="2249347" y="2193353"/>
            <a:chExt cx="7693306" cy="183366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04E29B8-9E68-4B22-BF80-65BF703EE4D7}"/>
                </a:ext>
              </a:extLst>
            </p:cNvPr>
            <p:cNvSpPr txBox="1"/>
            <p:nvPr/>
          </p:nvSpPr>
          <p:spPr>
            <a:xfrm>
              <a:off x="2249347" y="2307003"/>
              <a:ext cx="769330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FFFCC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" panose="00020600040101010101" pitchFamily="18" charset="-122"/>
                </a:rPr>
                <a:t>你的青春里是否</a:t>
              </a:r>
              <a:endParaRPr lang="en-US" altLang="zh-CN" sz="4800" dirty="0">
                <a:solidFill>
                  <a:srgbClr val="FFFCC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3B8F5BA0-E1F5-4223-9CC8-BFB347EF28A4}"/>
                </a:ext>
              </a:extLst>
            </p:cNvPr>
            <p:cNvSpPr/>
            <p:nvPr/>
          </p:nvSpPr>
          <p:spPr>
            <a:xfrm>
              <a:off x="3853603" y="3075229"/>
              <a:ext cx="244810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FFFCC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" panose="00020600040101010101" pitchFamily="18" charset="-122"/>
                </a:rPr>
                <a:t>也有一首</a:t>
              </a: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70569A93-3728-4BAD-B7D4-E68A795859AF}"/>
                </a:ext>
              </a:extLst>
            </p:cNvPr>
            <p:cNvSpPr/>
            <p:nvPr/>
          </p:nvSpPr>
          <p:spPr>
            <a:xfrm>
              <a:off x="6406624" y="2193353"/>
              <a:ext cx="916947" cy="702493"/>
            </a:xfrm>
            <a:custGeom>
              <a:avLst/>
              <a:gdLst/>
              <a:ahLst/>
              <a:cxnLst/>
              <a:rect l="l" t="t" r="r" b="b"/>
              <a:pathLst>
                <a:path w="514207" h="393945">
                  <a:moveTo>
                    <a:pt x="220856" y="266939"/>
                  </a:moveTo>
                  <a:lnTo>
                    <a:pt x="215236" y="304591"/>
                  </a:lnTo>
                  <a:lnTo>
                    <a:pt x="279302" y="304591"/>
                  </a:lnTo>
                  <a:lnTo>
                    <a:pt x="284921" y="266939"/>
                  </a:lnTo>
                  <a:close/>
                  <a:moveTo>
                    <a:pt x="151733" y="224228"/>
                  </a:moveTo>
                  <a:lnTo>
                    <a:pt x="365284" y="224228"/>
                  </a:lnTo>
                  <a:lnTo>
                    <a:pt x="347862" y="347301"/>
                  </a:lnTo>
                  <a:lnTo>
                    <a:pt x="134312" y="347301"/>
                  </a:lnTo>
                  <a:close/>
                  <a:moveTo>
                    <a:pt x="232096" y="74743"/>
                  </a:moveTo>
                  <a:lnTo>
                    <a:pt x="328193" y="74743"/>
                  </a:lnTo>
                  <a:lnTo>
                    <a:pt x="324822" y="96098"/>
                  </a:lnTo>
                  <a:lnTo>
                    <a:pt x="383267" y="96098"/>
                  </a:lnTo>
                  <a:lnTo>
                    <a:pt x="377647" y="138808"/>
                  </a:lnTo>
                  <a:lnTo>
                    <a:pt x="319202" y="138808"/>
                  </a:lnTo>
                  <a:lnTo>
                    <a:pt x="315830" y="160163"/>
                  </a:lnTo>
                  <a:lnTo>
                    <a:pt x="374275" y="160163"/>
                  </a:lnTo>
                  <a:lnTo>
                    <a:pt x="368656" y="202873"/>
                  </a:lnTo>
                  <a:lnTo>
                    <a:pt x="155105" y="202873"/>
                  </a:lnTo>
                  <a:lnTo>
                    <a:pt x="160725" y="160163"/>
                  </a:lnTo>
                  <a:lnTo>
                    <a:pt x="219732" y="160163"/>
                  </a:lnTo>
                  <a:lnTo>
                    <a:pt x="223104" y="138808"/>
                  </a:lnTo>
                  <a:lnTo>
                    <a:pt x="164097" y="138808"/>
                  </a:lnTo>
                  <a:lnTo>
                    <a:pt x="169716" y="96098"/>
                  </a:lnTo>
                  <a:lnTo>
                    <a:pt x="228724" y="96098"/>
                  </a:lnTo>
                  <a:close/>
                  <a:moveTo>
                    <a:pt x="55074" y="0"/>
                  </a:moveTo>
                  <a:lnTo>
                    <a:pt x="514207" y="0"/>
                  </a:lnTo>
                  <a:lnTo>
                    <a:pt x="464191" y="356855"/>
                  </a:lnTo>
                  <a:cubicBezTo>
                    <a:pt x="462693" y="367719"/>
                    <a:pt x="457822" y="376617"/>
                    <a:pt x="449580" y="383548"/>
                  </a:cubicBezTo>
                  <a:cubicBezTo>
                    <a:pt x="441338" y="390479"/>
                    <a:pt x="431784" y="393945"/>
                    <a:pt x="420919" y="393945"/>
                  </a:cubicBezTo>
                  <a:lnTo>
                    <a:pt x="320888" y="393945"/>
                  </a:lnTo>
                  <a:lnTo>
                    <a:pt x="370341" y="342243"/>
                  </a:lnTo>
                  <a:lnTo>
                    <a:pt x="410804" y="53388"/>
                  </a:lnTo>
                  <a:lnTo>
                    <a:pt x="162411" y="53388"/>
                  </a:lnTo>
                  <a:lnTo>
                    <a:pt x="96098" y="393945"/>
                  </a:lnTo>
                  <a:lnTo>
                    <a:pt x="0" y="393945"/>
                  </a:lnTo>
                  <a:lnTo>
                    <a:pt x="72495" y="20232"/>
                  </a:lnTo>
                  <a:close/>
                </a:path>
              </a:pathLst>
            </a:custGeom>
            <a:solidFill>
              <a:srgbClr val="FFFCC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5CA617A-786A-4DF4-A0A3-BFB73F377A5E}"/>
                </a:ext>
              </a:extLst>
            </p:cNvPr>
            <p:cNvSpPr/>
            <p:nvPr/>
          </p:nvSpPr>
          <p:spPr>
            <a:xfrm>
              <a:off x="7204129" y="2555226"/>
              <a:ext cx="1017983" cy="823100"/>
            </a:xfrm>
            <a:custGeom>
              <a:avLst/>
              <a:gdLst/>
              <a:ahLst/>
              <a:cxnLst/>
              <a:rect l="l" t="t" r="r" b="b"/>
              <a:pathLst>
                <a:path w="499033" h="403498">
                  <a:moveTo>
                    <a:pt x="369217" y="288293"/>
                  </a:moveTo>
                  <a:lnTo>
                    <a:pt x="462505" y="288293"/>
                  </a:lnTo>
                  <a:lnTo>
                    <a:pt x="467001" y="403498"/>
                  </a:lnTo>
                  <a:lnTo>
                    <a:pt x="373713" y="403498"/>
                  </a:lnTo>
                  <a:close/>
                  <a:moveTo>
                    <a:pt x="255136" y="288293"/>
                  </a:moveTo>
                  <a:lnTo>
                    <a:pt x="348424" y="288293"/>
                  </a:lnTo>
                  <a:lnTo>
                    <a:pt x="352920" y="403498"/>
                  </a:lnTo>
                  <a:lnTo>
                    <a:pt x="259070" y="403498"/>
                  </a:lnTo>
                  <a:close/>
                  <a:moveTo>
                    <a:pt x="140493" y="288293"/>
                  </a:moveTo>
                  <a:lnTo>
                    <a:pt x="234343" y="288293"/>
                  </a:lnTo>
                  <a:lnTo>
                    <a:pt x="238839" y="403498"/>
                  </a:lnTo>
                  <a:lnTo>
                    <a:pt x="144989" y="403498"/>
                  </a:lnTo>
                  <a:close/>
                  <a:moveTo>
                    <a:pt x="37090" y="288293"/>
                  </a:moveTo>
                  <a:lnTo>
                    <a:pt x="130378" y="288293"/>
                  </a:lnTo>
                  <a:lnTo>
                    <a:pt x="93287" y="403498"/>
                  </a:lnTo>
                  <a:lnTo>
                    <a:pt x="0" y="403498"/>
                  </a:lnTo>
                  <a:close/>
                  <a:moveTo>
                    <a:pt x="215798" y="0"/>
                  </a:moveTo>
                  <a:lnTo>
                    <a:pt x="339433" y="0"/>
                  </a:lnTo>
                  <a:lnTo>
                    <a:pt x="332127" y="49454"/>
                  </a:lnTo>
                  <a:lnTo>
                    <a:pt x="499033" y="49454"/>
                  </a:lnTo>
                  <a:lnTo>
                    <a:pt x="491728" y="101717"/>
                  </a:lnTo>
                  <a:lnTo>
                    <a:pt x="454637" y="101717"/>
                  </a:lnTo>
                  <a:lnTo>
                    <a:pt x="489480" y="255699"/>
                  </a:lnTo>
                  <a:lnTo>
                    <a:pt x="382143" y="255699"/>
                  </a:lnTo>
                  <a:lnTo>
                    <a:pt x="347300" y="101717"/>
                  </a:lnTo>
                  <a:lnTo>
                    <a:pt x="324821" y="101717"/>
                  </a:lnTo>
                  <a:lnTo>
                    <a:pt x="300656" y="274806"/>
                  </a:lnTo>
                  <a:lnTo>
                    <a:pt x="198377" y="274806"/>
                  </a:lnTo>
                  <a:lnTo>
                    <a:pt x="222542" y="101717"/>
                  </a:lnTo>
                  <a:lnTo>
                    <a:pt x="195567" y="101717"/>
                  </a:lnTo>
                  <a:lnTo>
                    <a:pt x="129254" y="255699"/>
                  </a:lnTo>
                  <a:lnTo>
                    <a:pt x="20231" y="255699"/>
                  </a:lnTo>
                  <a:lnTo>
                    <a:pt x="86544" y="101717"/>
                  </a:lnTo>
                  <a:lnTo>
                    <a:pt x="50577" y="101717"/>
                  </a:lnTo>
                  <a:lnTo>
                    <a:pt x="57883" y="49454"/>
                  </a:lnTo>
                  <a:lnTo>
                    <a:pt x="229847" y="49454"/>
                  </a:lnTo>
                  <a:lnTo>
                    <a:pt x="232657" y="31470"/>
                  </a:lnTo>
                  <a:close/>
                </a:path>
              </a:pathLst>
            </a:custGeom>
            <a:solidFill>
              <a:srgbClr val="FFFCC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E8FE2C9-447B-4D32-B367-0B5B33347F8B}"/>
                </a:ext>
              </a:extLst>
            </p:cNvPr>
            <p:cNvSpPr/>
            <p:nvPr/>
          </p:nvSpPr>
          <p:spPr>
            <a:xfrm>
              <a:off x="6219230" y="3215094"/>
              <a:ext cx="954205" cy="811921"/>
            </a:xfrm>
            <a:custGeom>
              <a:avLst/>
              <a:gdLst/>
              <a:ahLst/>
              <a:cxnLst/>
              <a:rect l="l" t="t" r="r" b="b"/>
              <a:pathLst>
                <a:path w="474869" h="404060">
                  <a:moveTo>
                    <a:pt x="180394" y="151733"/>
                  </a:moveTo>
                  <a:lnTo>
                    <a:pt x="289979" y="151733"/>
                  </a:lnTo>
                  <a:lnTo>
                    <a:pt x="281550" y="209617"/>
                  </a:lnTo>
                  <a:lnTo>
                    <a:pt x="455762" y="192195"/>
                  </a:lnTo>
                  <a:lnTo>
                    <a:pt x="446770" y="255699"/>
                  </a:lnTo>
                  <a:lnTo>
                    <a:pt x="272558" y="273120"/>
                  </a:lnTo>
                  <a:lnTo>
                    <a:pt x="264690" y="328755"/>
                  </a:lnTo>
                  <a:lnTo>
                    <a:pt x="414176" y="328755"/>
                  </a:lnTo>
                  <a:lnTo>
                    <a:pt x="438341" y="309648"/>
                  </a:lnTo>
                  <a:lnTo>
                    <a:pt x="426539" y="393383"/>
                  </a:lnTo>
                  <a:lnTo>
                    <a:pt x="146114" y="393383"/>
                  </a:lnTo>
                  <a:close/>
                  <a:moveTo>
                    <a:pt x="209617" y="1124"/>
                  </a:moveTo>
                  <a:lnTo>
                    <a:pt x="437217" y="1124"/>
                  </a:lnTo>
                  <a:lnTo>
                    <a:pt x="474869" y="139370"/>
                  </a:lnTo>
                  <a:lnTo>
                    <a:pt x="372589" y="139370"/>
                  </a:lnTo>
                  <a:lnTo>
                    <a:pt x="348425" y="54511"/>
                  </a:lnTo>
                  <a:lnTo>
                    <a:pt x="305714" y="54511"/>
                  </a:lnTo>
                  <a:lnTo>
                    <a:pt x="259071" y="139370"/>
                  </a:lnTo>
                  <a:lnTo>
                    <a:pt x="156229" y="139370"/>
                  </a:lnTo>
                  <a:lnTo>
                    <a:pt x="222542" y="16859"/>
                  </a:lnTo>
                  <a:close/>
                  <a:moveTo>
                    <a:pt x="159039" y="0"/>
                  </a:moveTo>
                  <a:lnTo>
                    <a:pt x="150047" y="64065"/>
                  </a:lnTo>
                  <a:lnTo>
                    <a:pt x="101718" y="404060"/>
                  </a:lnTo>
                  <a:lnTo>
                    <a:pt x="0" y="404060"/>
                  </a:lnTo>
                  <a:lnTo>
                    <a:pt x="45520" y="84858"/>
                  </a:lnTo>
                  <a:lnTo>
                    <a:pt x="12364" y="91040"/>
                  </a:lnTo>
                  <a:lnTo>
                    <a:pt x="21355" y="26975"/>
                  </a:lnTo>
                  <a:close/>
                </a:path>
              </a:pathLst>
            </a:custGeom>
            <a:solidFill>
              <a:srgbClr val="FFFCC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F4FBD22-A844-44FA-89BA-3C5CB5137E8A}"/>
              </a:ext>
            </a:extLst>
          </p:cNvPr>
          <p:cNvSpPr txBox="1"/>
          <p:nvPr/>
        </p:nvSpPr>
        <p:spPr>
          <a:xfrm>
            <a:off x="4743707" y="5213176"/>
            <a:ext cx="2704587" cy="1023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   </a:t>
            </a:r>
            <a:r>
              <a:rPr lang="en-US" altLang="zh-CN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“</a:t>
            </a:r>
            <a:r>
              <a:rPr lang="zh-CN" altLang="en-US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 还记得你说家是唯一的城堡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        随着稻香河流继续奔跑</a:t>
            </a:r>
            <a:endParaRPr lang="en-US" altLang="zh-CN" sz="14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        微微笑小时候的梦我知道</a:t>
            </a:r>
            <a:r>
              <a:rPr lang="en-US" altLang="zh-CN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”</a:t>
            </a:r>
            <a:endParaRPr lang="zh-CN" altLang="en-US" sz="14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1488E21-EF71-4BD1-A766-0E17BA89340A}"/>
              </a:ext>
            </a:extLst>
          </p:cNvPr>
          <p:cNvGrpSpPr/>
          <p:nvPr/>
        </p:nvGrpSpPr>
        <p:grpSpPr>
          <a:xfrm>
            <a:off x="11050588" y="720724"/>
            <a:ext cx="482600" cy="107950"/>
            <a:chOff x="11050588" y="723900"/>
            <a:chExt cx="482600" cy="1079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6807CDDB-7B88-4ABF-9F9F-C998B613CDA4}"/>
                </a:ext>
              </a:extLst>
            </p:cNvPr>
            <p:cNvCxnSpPr/>
            <p:nvPr/>
          </p:nvCxnSpPr>
          <p:spPr>
            <a:xfrm>
              <a:off x="11050588" y="723900"/>
              <a:ext cx="4826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2C348AB2-DF62-4677-A2FC-C4E75247AED4}"/>
                </a:ext>
              </a:extLst>
            </p:cNvPr>
            <p:cNvCxnSpPr/>
            <p:nvPr/>
          </p:nvCxnSpPr>
          <p:spPr>
            <a:xfrm>
              <a:off x="11050588" y="831850"/>
              <a:ext cx="4826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B2BC2C4-CFCE-4605-B40F-B04EDA416E34}"/>
              </a:ext>
            </a:extLst>
          </p:cNvPr>
          <p:cNvSpPr txBox="1"/>
          <p:nvPr/>
        </p:nvSpPr>
        <p:spPr>
          <a:xfrm>
            <a:off x="10904049" y="5938810"/>
            <a:ext cx="724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03.31</a:t>
            </a:r>
            <a:endParaRPr lang="zh-CN" altLang="en-US" sz="1400" dirty="0">
              <a:solidFill>
                <a:schemeClr val="bg1"/>
              </a:solidFill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D219BFB-5CD7-4C05-8624-248FB1D2440E}"/>
              </a:ext>
            </a:extLst>
          </p:cNvPr>
          <p:cNvGrpSpPr/>
          <p:nvPr/>
        </p:nvGrpSpPr>
        <p:grpSpPr>
          <a:xfrm>
            <a:off x="571499" y="559454"/>
            <a:ext cx="1401346" cy="307777"/>
            <a:chOff x="571499" y="589085"/>
            <a:chExt cx="1401346" cy="30777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3CD54402-A355-4790-92DD-7C41F5542B64}"/>
                </a:ext>
              </a:extLst>
            </p:cNvPr>
            <p:cNvSpPr txBox="1"/>
            <p:nvPr/>
          </p:nvSpPr>
          <p:spPr>
            <a:xfrm>
              <a:off x="571499" y="589085"/>
              <a:ext cx="14013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 Black" panose="020B0A040201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PPT DESIGN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EBDC89A-2081-4373-9468-887CD65050F4}"/>
                </a:ext>
              </a:extLst>
            </p:cNvPr>
            <p:cNvCxnSpPr>
              <a:cxnSpLocks/>
            </p:cNvCxnSpPr>
            <p:nvPr/>
          </p:nvCxnSpPr>
          <p:spPr>
            <a:xfrm>
              <a:off x="666488" y="855303"/>
              <a:ext cx="371334" cy="0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71E2FEC-78AB-44F4-89C9-BA58EFA09FD5}"/>
              </a:ext>
            </a:extLst>
          </p:cNvPr>
          <p:cNvSpPr txBox="1"/>
          <p:nvPr/>
        </p:nvSpPr>
        <p:spPr>
          <a:xfrm>
            <a:off x="571499" y="5938906"/>
            <a:ext cx="1391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SLIDE FOUR</a:t>
            </a:r>
            <a:endParaRPr lang="zh-CN" altLang="en-US" sz="1400" dirty="0">
              <a:solidFill>
                <a:schemeClr val="bg1"/>
              </a:solidFill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768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表格 21">
            <a:extLst>
              <a:ext uri="{FF2B5EF4-FFF2-40B4-BE49-F238E27FC236}">
                <a16:creationId xmlns:a16="http://schemas.microsoft.com/office/drawing/2014/main" xmlns="" id="{80D06C4A-D2B4-4432-AB48-EB6511B51655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187058438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43942095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383002245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40429097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360953461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415281484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rowSpan="2" gridSpan="2"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3519731451"/>
                  </a:ext>
                </a:extLst>
              </a:tr>
              <a:tr h="2286000">
                <a:tc rowSpan="2" gridSpan="2"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9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0"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501559084"/>
                  </a:ext>
                </a:extLst>
              </a:tr>
              <a:tr h="228600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1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1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1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9"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127820726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C7BAA47-A798-43D2-ADD9-86770E269B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6E13B84-EC89-4F04-88CA-04E48EBCAED2}"/>
              </a:ext>
            </a:extLst>
          </p:cNvPr>
          <p:cNvSpPr txBox="1"/>
          <p:nvPr/>
        </p:nvSpPr>
        <p:spPr>
          <a:xfrm>
            <a:off x="6663764" y="2456932"/>
            <a:ext cx="24000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不错哦！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50B22CC-5AA5-45C4-8377-EB90654914CE}"/>
              </a:ext>
            </a:extLst>
          </p:cNvPr>
          <p:cNvSpPr/>
          <p:nvPr/>
        </p:nvSpPr>
        <p:spPr>
          <a:xfrm>
            <a:off x="3533086" y="2360236"/>
            <a:ext cx="33874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哎哟！</a:t>
            </a:r>
            <a:endParaRPr lang="zh-CN" altLang="en-US" sz="9600" dirty="0"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70AC5BF-43F2-4093-9DDD-51042075A883}"/>
              </a:ext>
            </a:extLst>
          </p:cNvPr>
          <p:cNvSpPr/>
          <p:nvPr/>
        </p:nvSpPr>
        <p:spPr>
          <a:xfrm>
            <a:off x="6732259" y="3011684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FCC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M" panose="00020600040101010101" pitchFamily="18" charset="-122"/>
              </a:rPr>
              <a:t>JAY</a:t>
            </a:r>
            <a:endParaRPr lang="zh-CN" altLang="en-US" sz="440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7B72EDE-0498-4A74-A905-0B73ED7E310F}"/>
              </a:ext>
            </a:extLst>
          </p:cNvPr>
          <p:cNvGrpSpPr/>
          <p:nvPr/>
        </p:nvGrpSpPr>
        <p:grpSpPr>
          <a:xfrm>
            <a:off x="11050588" y="723900"/>
            <a:ext cx="482600" cy="107950"/>
            <a:chOff x="11050588" y="723900"/>
            <a:chExt cx="482600" cy="10795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E039763-ECB8-4862-8052-D33B2A7EC758}"/>
                </a:ext>
              </a:extLst>
            </p:cNvPr>
            <p:cNvCxnSpPr/>
            <p:nvPr/>
          </p:nvCxnSpPr>
          <p:spPr>
            <a:xfrm>
              <a:off x="11050588" y="723900"/>
              <a:ext cx="4826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251B14F-AEFB-434A-AFC4-C870AFD6CAC1}"/>
                </a:ext>
              </a:extLst>
            </p:cNvPr>
            <p:cNvCxnSpPr/>
            <p:nvPr/>
          </p:nvCxnSpPr>
          <p:spPr>
            <a:xfrm>
              <a:off x="11050588" y="831850"/>
              <a:ext cx="4826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32821D2-85A3-4EAF-8402-A09C445475C5}"/>
              </a:ext>
            </a:extLst>
          </p:cNvPr>
          <p:cNvSpPr txBox="1"/>
          <p:nvPr/>
        </p:nvSpPr>
        <p:spPr>
          <a:xfrm>
            <a:off x="10937913" y="5935636"/>
            <a:ext cx="724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03.31</a:t>
            </a:r>
            <a:endParaRPr lang="zh-CN" altLang="en-US" sz="1400" dirty="0">
              <a:solidFill>
                <a:schemeClr val="bg1"/>
              </a:solidFill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DFFCBB08-84D3-4EE3-B721-5364BFDDC1E1}"/>
              </a:ext>
            </a:extLst>
          </p:cNvPr>
          <p:cNvGrpSpPr/>
          <p:nvPr/>
        </p:nvGrpSpPr>
        <p:grpSpPr>
          <a:xfrm>
            <a:off x="571499" y="558605"/>
            <a:ext cx="1401346" cy="307777"/>
            <a:chOff x="571499" y="589085"/>
            <a:chExt cx="1401346" cy="30777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B2BD176-1ECD-4D29-9E73-16BDCD9F51BB}"/>
                </a:ext>
              </a:extLst>
            </p:cNvPr>
            <p:cNvSpPr txBox="1"/>
            <p:nvPr/>
          </p:nvSpPr>
          <p:spPr>
            <a:xfrm>
              <a:off x="571499" y="589085"/>
              <a:ext cx="14013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 Black" panose="020B0A040201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PPT DESIGN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35A42DC-1650-4516-8C19-1604F3FF834D}"/>
                </a:ext>
              </a:extLst>
            </p:cNvPr>
            <p:cNvCxnSpPr>
              <a:cxnSpLocks/>
            </p:cNvCxnSpPr>
            <p:nvPr/>
          </p:nvCxnSpPr>
          <p:spPr>
            <a:xfrm>
              <a:off x="666488" y="855303"/>
              <a:ext cx="371334" cy="0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ACB2997-2F94-4B60-A16C-1B060927D84E}"/>
              </a:ext>
            </a:extLst>
          </p:cNvPr>
          <p:cNvSpPr txBox="1"/>
          <p:nvPr/>
        </p:nvSpPr>
        <p:spPr>
          <a:xfrm>
            <a:off x="567266" y="5939866"/>
            <a:ext cx="1511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SLIDE THREE</a:t>
            </a:r>
            <a:endParaRPr lang="zh-CN" altLang="en-US" sz="1400" dirty="0">
              <a:solidFill>
                <a:schemeClr val="bg1"/>
              </a:solidFill>
              <a:latin typeface="Arial Black" panose="020B0A040201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8AEBF13-8D7E-4EE0-ADE9-01B6C35CDEF4}"/>
              </a:ext>
            </a:extLst>
          </p:cNvPr>
          <p:cNvSpPr txBox="1"/>
          <p:nvPr/>
        </p:nvSpPr>
        <p:spPr>
          <a:xfrm>
            <a:off x="5105986" y="3789214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致敬周杰伦，致敬青春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E4F3B1AC-F2B1-4569-A709-12A590FDA4F3}"/>
              </a:ext>
            </a:extLst>
          </p:cNvPr>
          <p:cNvCxnSpPr>
            <a:cxnSpLocks/>
          </p:cNvCxnSpPr>
          <p:nvPr/>
        </p:nvCxnSpPr>
        <p:spPr>
          <a:xfrm>
            <a:off x="11533188" y="1400537"/>
            <a:ext cx="0" cy="3923817"/>
          </a:xfrm>
          <a:prstGeom prst="line">
            <a:avLst/>
          </a:prstGeom>
          <a:ln>
            <a:solidFill>
              <a:schemeClr val="bg1">
                <a:alpha val="6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DB27F76-AB5F-4348-AB9D-957D550022BB}"/>
              </a:ext>
            </a:extLst>
          </p:cNvPr>
          <p:cNvSpPr txBox="1"/>
          <p:nvPr/>
        </p:nvSpPr>
        <p:spPr>
          <a:xfrm>
            <a:off x="4298072" y="5918880"/>
            <a:ext cx="35958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不要问我哭过了没，因为超人不能流眼泪”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04D589E-76D6-47AD-8BC1-94BD54644F31}"/>
              </a:ext>
            </a:extLst>
          </p:cNvPr>
          <p:cNvSpPr txBox="1"/>
          <p:nvPr/>
        </p:nvSpPr>
        <p:spPr>
          <a:xfrm>
            <a:off x="4926449" y="5494923"/>
            <a:ext cx="2339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“荣耀的背后刻着一道孤独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AEFA4E7E-732B-4DA7-BD2B-CCC10D199F62}"/>
              </a:ext>
            </a:extLst>
          </p:cNvPr>
          <p:cNvCxnSpPr>
            <a:cxnSpLocks/>
          </p:cNvCxnSpPr>
          <p:nvPr/>
        </p:nvCxnSpPr>
        <p:spPr>
          <a:xfrm>
            <a:off x="4097867" y="3929896"/>
            <a:ext cx="10470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96821EE3-DF99-4672-B4DB-8C787807749B}"/>
              </a:ext>
            </a:extLst>
          </p:cNvPr>
          <p:cNvCxnSpPr>
            <a:cxnSpLocks/>
          </p:cNvCxnSpPr>
          <p:nvPr/>
        </p:nvCxnSpPr>
        <p:spPr>
          <a:xfrm>
            <a:off x="7047061" y="3929896"/>
            <a:ext cx="10015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598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DD77E7E-AABB-4E1D-A2F3-F654F007B213}"/>
              </a:ext>
            </a:extLst>
          </p:cNvPr>
          <p:cNvGrpSpPr/>
          <p:nvPr/>
        </p:nvGrpSpPr>
        <p:grpSpPr>
          <a:xfrm>
            <a:off x="548540" y="534375"/>
            <a:ext cx="4246113" cy="1799861"/>
            <a:chOff x="917250" y="-7787417"/>
            <a:chExt cx="4246113" cy="179986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22B4E0A-A99C-4A5C-8B4F-0038AE4906B6}"/>
                </a:ext>
              </a:extLst>
            </p:cNvPr>
            <p:cNvSpPr txBox="1"/>
            <p:nvPr/>
          </p:nvSpPr>
          <p:spPr>
            <a:xfrm>
              <a:off x="1023719" y="-6645966"/>
              <a:ext cx="10935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作品集</a:t>
              </a:r>
              <a:endParaRPr lang="en-US" altLang="zh-CN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9ACF6C24-49C3-4C58-A83B-E89DDAEA2613}"/>
                </a:ext>
              </a:extLst>
            </p:cNvPr>
            <p:cNvSpPr txBox="1"/>
            <p:nvPr/>
          </p:nvSpPr>
          <p:spPr>
            <a:xfrm>
              <a:off x="917250" y="-7787417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gradFill>
                    <a:gsLst>
                      <a:gs pos="0">
                        <a:srgbClr val="C8A050"/>
                      </a:gs>
                      <a:gs pos="82000">
                        <a:srgbClr val="E1C788"/>
                      </a:gs>
                    </a:gsLst>
                    <a:lin ang="1200000" scaled="0"/>
                  </a:gradFill>
                  <a:latin typeface="演示斜黑体" panose="00000A08000000000000" pitchFamily="50" charset="-122"/>
                  <a:ea typeface="演示斜黑体" panose="00000A08000000000000" pitchFamily="50" charset="-122"/>
                  <a:cs typeface="阿里巴巴普惠体 R" panose="00020600040101010101" pitchFamily="18" charset="-122"/>
                </a:rPr>
                <a:t>刻意练习</a:t>
              </a:r>
              <a:endParaRPr lang="en-US" altLang="zh-CN" sz="5400" dirty="0">
                <a:gradFill>
                  <a:gsLst>
                    <a:gs pos="0">
                      <a:srgbClr val="C8A050"/>
                    </a:gs>
                    <a:gs pos="82000">
                      <a:srgbClr val="E1C788"/>
                    </a:gs>
                  </a:gsLst>
                  <a:lin ang="1200000" scaled="0"/>
                </a:gradFill>
                <a:latin typeface="演示斜黑体" panose="00000A08000000000000" pitchFamily="50" charset="-122"/>
                <a:ea typeface="演示斜黑体" panose="00000A08000000000000" pitchFamily="50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B70E650-E72D-467E-81EC-0385D4B1450F}"/>
                </a:ext>
              </a:extLst>
            </p:cNvPr>
            <p:cNvSpPr txBox="1"/>
            <p:nvPr/>
          </p:nvSpPr>
          <p:spPr>
            <a:xfrm>
              <a:off x="2140912" y="-695396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C8A050"/>
                      </a:gs>
                      <a:gs pos="82000">
                        <a:srgbClr val="E1C788"/>
                      </a:gs>
                    </a:gsLst>
                    <a:lin ang="12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不断精进</a:t>
              </a:r>
              <a:endParaRPr lang="en-US" altLang="zh-CN" dirty="0"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32E46E57-5EA3-4D32-AD5E-D01DBD9B902A}"/>
                </a:ext>
              </a:extLst>
            </p:cNvPr>
            <p:cNvSpPr txBox="1"/>
            <p:nvPr/>
          </p:nvSpPr>
          <p:spPr>
            <a:xfrm>
              <a:off x="3669043" y="-7368031"/>
              <a:ext cx="14943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COLLECTION</a:t>
              </a: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511192E8-61A2-48E7-AB5F-5CC1C940FCAD}"/>
                </a:ext>
              </a:extLst>
            </p:cNvPr>
            <p:cNvSpPr/>
            <p:nvPr/>
          </p:nvSpPr>
          <p:spPr>
            <a:xfrm>
              <a:off x="1023719" y="-6822354"/>
              <a:ext cx="834798" cy="83479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8A050"/>
                  </a:gs>
                  <a:gs pos="82000">
                    <a:srgbClr val="E1C788">
                      <a:alpha val="0"/>
                    </a:srgbClr>
                  </a:gs>
                </a:gsLst>
                <a:lin ang="1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60C0CDA-7E10-42FC-885D-8310AD3D6F78}"/>
              </a:ext>
            </a:extLst>
          </p:cNvPr>
          <p:cNvGrpSpPr/>
          <p:nvPr/>
        </p:nvGrpSpPr>
        <p:grpSpPr>
          <a:xfrm>
            <a:off x="-767451" y="-1249584"/>
            <a:ext cx="21041977" cy="11836400"/>
            <a:chOff x="-767451" y="-1249584"/>
            <a:chExt cx="21041977" cy="11836400"/>
          </a:xfrm>
          <a:scene3d>
            <a:camera prst="isometricTopUp"/>
            <a:lightRig rig="balanced" dir="t"/>
          </a:scene3d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CEE0A44-1AB6-4D36-925A-313842D0D3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1574" y="722258"/>
              <a:ext cx="3498953" cy="1967955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CC19D5A-355D-4A56-BE0B-03653783E8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44882" y="-1237579"/>
              <a:ext cx="3498953" cy="196795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83A622FD-0B59-4777-97DD-0374B01B7B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65266" y="718941"/>
              <a:ext cx="3498953" cy="1967955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0AAA44F-B233-4FFD-AC79-C0249D3758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65266" y="4661941"/>
              <a:ext cx="3498953" cy="196795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A8DC0F88-190E-4AE1-A299-FA4CB9CA77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0970" y="6650586"/>
              <a:ext cx="3498953" cy="1967955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21ECF3CF-FF87-4A05-8FD9-F8EC6A0CD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4990" y="4667559"/>
              <a:ext cx="3498953" cy="196795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2F4E1A40-0B4A-438B-B9C7-C69FE5BE12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258762" y="6634711"/>
              <a:ext cx="3498953" cy="1967955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p3d z="254000">
              <a:bevelT w="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A15E73DC-B171-4A88-8F11-5138369D0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7581" y="8617426"/>
              <a:ext cx="3501138" cy="196939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489519C8-E6F9-4C49-A4D0-0928D1FA9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7451" y="8617426"/>
              <a:ext cx="3501138" cy="196939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0DC6A2-90E6-4284-96CC-6395CF7EA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58762" y="8617426"/>
              <a:ext cx="3501138" cy="1969390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502CA7A1-2A1E-478D-B51B-260382C90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2676" y="8617426"/>
              <a:ext cx="3501138" cy="1969390"/>
            </a:xfrm>
            <a:prstGeom prst="rect">
              <a:avLst/>
            </a:prstGeom>
            <a:ln>
              <a:solidFill>
                <a:schemeClr val="bg1"/>
              </a:solidFill>
            </a:ln>
            <a:sp3d z="254000">
              <a:bevelT w="0" h="254000"/>
            </a:sp3d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367C71F5-4E5D-48CE-A16A-F62187952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57669" y="-1249584"/>
              <a:ext cx="3501138" cy="1969390"/>
            </a:xfrm>
            <a:prstGeom prst="rect">
              <a:avLst/>
            </a:prstGeom>
            <a:ln>
              <a:solidFill>
                <a:schemeClr val="bg1"/>
              </a:solidFill>
            </a:ln>
            <a:sp3d z="254000">
              <a:bevelT w="0" h="254000"/>
            </a:sp3d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1D908E35-3552-4D24-9A1A-AA5802EE4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43889" y="4666676"/>
              <a:ext cx="3501138" cy="1969390"/>
            </a:xfrm>
            <a:prstGeom prst="rect">
              <a:avLst/>
            </a:prstGeom>
            <a:ln>
              <a:solidFill>
                <a:schemeClr val="bg1"/>
              </a:solidFill>
            </a:ln>
            <a:sp3d z="254000">
              <a:bevelT w="0" h="254000"/>
            </a:sp3d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87817FF-65EB-43F8-B80A-21DA649EB0DB}"/>
                </a:ext>
              </a:extLst>
            </p:cNvPr>
            <p:cNvSpPr/>
            <p:nvPr/>
          </p:nvSpPr>
          <p:spPr>
            <a:xfrm>
              <a:off x="2744565" y="2683954"/>
              <a:ext cx="3498953" cy="1967955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D109D729-210E-4D55-AC3F-EAD96EEEDA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62865" y="6634711"/>
              <a:ext cx="3498953" cy="1967955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25699948-265B-4003-AE66-CDFE58B917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52676" y="6634711"/>
              <a:ext cx="3498953" cy="1967955"/>
            </a:xfrm>
            <a:prstGeom prst="rect">
              <a:avLst/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sp3d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87B3E6D9-2441-4420-8694-0EB37BC150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259187" y="2721237"/>
              <a:ext cx="3498953" cy="196795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p3d z="508000">
              <a:bevelT w="0" h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2F23964-6318-49EF-ABB6-7187BF19ED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74650" y="2685316"/>
              <a:ext cx="3498953" cy="1967955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59E7B675-E84E-4B83-87CD-8B95F266D4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50527" y="728236"/>
              <a:ext cx="3498953" cy="1967955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p3d z="508000">
              <a:bevelT w="0" h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830EFF6-3D2E-4DFD-B463-CB9579B04A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0970" y="4661941"/>
              <a:ext cx="3498953" cy="1967955"/>
            </a:xfrm>
            <a:prstGeom prst="rect">
              <a:avLst/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p3d z="508000">
              <a:bevelT w="0" h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8CE84B4-F91C-45AF-B1B2-4B699C17A1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49010" y="2696675"/>
              <a:ext cx="3498953" cy="1967955"/>
            </a:xfrm>
            <a:prstGeom prst="rect">
              <a:avLst/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sp3d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3A00655-C381-4108-BE88-799E9C1C80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32183" y="4658954"/>
              <a:ext cx="3498953" cy="196795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p3d z="508000">
              <a:bevelT w="0" h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A7A9101E-93B0-4E5B-A8A7-8458DF5EF6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1717" y="6640423"/>
              <a:ext cx="3498953" cy="1967955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p3d z="508000">
              <a:bevelT w="0" h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ED64A05A-0BA6-42F4-B80E-F5CA9D4A8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62865" y="718941"/>
              <a:ext cx="3501138" cy="1969390"/>
            </a:xfrm>
            <a:prstGeom prst="rect">
              <a:avLst/>
            </a:prstGeom>
            <a:ln>
              <a:solidFill>
                <a:schemeClr val="bg1"/>
              </a:solidFill>
            </a:ln>
            <a:sp3d z="254000">
              <a:bevelT w="0" h="254000"/>
            </a:sp3d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C8AFD58-4070-4B2A-B59B-EEE0BCDB7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7884" y="2695214"/>
              <a:ext cx="3500800" cy="1969200"/>
            </a:xfrm>
            <a:prstGeom prst="rect">
              <a:avLst/>
            </a:prstGeom>
            <a:ln>
              <a:solidFill>
                <a:schemeClr val="bg1"/>
              </a:solidFill>
            </a:ln>
            <a:sp3d z="889000">
              <a:bevelT w="0" h="889000"/>
            </a:sp3d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9E4B081B-B76F-4391-9770-2027B5004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44102" y="-1243234"/>
              <a:ext cx="3500800" cy="196920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01D703EF-5F2C-4A32-8B0D-E574C3DDE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3687" y="8617600"/>
              <a:ext cx="3500800" cy="1969200"/>
            </a:xfrm>
            <a:prstGeom prst="rect">
              <a:avLst/>
            </a:prstGeom>
            <a:ln>
              <a:solidFill>
                <a:schemeClr val="bg1"/>
              </a:solidFill>
            </a:ln>
            <a:sp3d z="254000">
              <a:bevelT w="0" h="254000"/>
            </a:sp3d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BBA547CB-736B-4C3F-A669-F73B82F74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73726" y="-1243348"/>
              <a:ext cx="3500800" cy="19692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407594A4-864E-4D59-B104-A289F9745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9727" y="-1247504"/>
              <a:ext cx="3500800" cy="1969200"/>
            </a:xfrm>
            <a:prstGeom prst="rect">
              <a:avLst/>
            </a:prstGeom>
            <a:ln>
              <a:solidFill>
                <a:schemeClr val="bg1"/>
              </a:solidFill>
            </a:ln>
            <a:sp3d z="508000">
              <a:bevelT w="0" h="508000"/>
            </a:sp3d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A371621-5A41-404A-8A10-C858C57DB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2990" y="-1246746"/>
              <a:ext cx="3500800" cy="1969200"/>
            </a:xfrm>
            <a:prstGeom prst="rect">
              <a:avLst/>
            </a:prstGeom>
            <a:ln>
              <a:solidFill>
                <a:schemeClr val="bg1"/>
              </a:solidFill>
            </a:ln>
            <a:sp3d z="254000">
              <a:bevelT w="0" h="254000"/>
            </a:sp3d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BD3C8986-93C7-43EA-9102-F3B2E3754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47633" y="737277"/>
              <a:ext cx="3500800" cy="1969200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65AB50E0-4A94-4C12-89E2-C8152FC3B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61018" y="8608378"/>
              <a:ext cx="3500800" cy="1969200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0203D9FE-579E-4C66-B7C0-A7D2574DB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57221" y="6648313"/>
              <a:ext cx="3500800" cy="1969200"/>
            </a:xfrm>
            <a:prstGeom prst="rect">
              <a:avLst/>
            </a:prstGeom>
            <a:ln>
              <a:solidFill>
                <a:schemeClr val="bg1"/>
              </a:solidFill>
            </a:ln>
            <a:sp3d z="254000">
              <a:bevelT w="0" h="254000"/>
            </a:sp3d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xmlns="" id="{2F97D01E-B382-4CD0-8476-014C436B4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56099" y="4673141"/>
              <a:ext cx="3500800" cy="1969200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2453593D-97C0-4D6A-98A6-DC39F3C5E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45064" y="732273"/>
              <a:ext cx="3500800" cy="1969200"/>
            </a:xfrm>
            <a:prstGeom prst="rect">
              <a:avLst/>
            </a:prstGeom>
            <a:ln>
              <a:solidFill>
                <a:schemeClr val="bg1"/>
              </a:solidFill>
            </a:ln>
            <a:sp3d z="508000">
              <a:bevelT w="0" h="508000"/>
            </a:sp3d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BB19809-4A8D-4093-9913-00841A833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65266" y="2689915"/>
              <a:ext cx="3498953" cy="196795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p3d z="508000">
              <a:bevelT w="0" h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2725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9CB9AE2F-FCE9-4B0E-B42A-64D992FAF30F}"/>
              </a:ext>
            </a:extLst>
          </p:cNvPr>
          <p:cNvSpPr/>
          <p:nvPr/>
        </p:nvSpPr>
        <p:spPr>
          <a:xfrm>
            <a:off x="-3469303" y="-3922048"/>
            <a:ext cx="19130607" cy="10780047"/>
          </a:xfrm>
          <a:prstGeom prst="rect">
            <a:avLst/>
          </a:prstGeom>
          <a:blipFill dpi="0" rotWithShape="1">
            <a:blip r:embed="rId2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58" r="-3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75DB10F-94CC-463F-8D5F-A96796909753}"/>
              </a:ext>
            </a:extLst>
          </p:cNvPr>
          <p:cNvGrpSpPr/>
          <p:nvPr/>
        </p:nvGrpSpPr>
        <p:grpSpPr>
          <a:xfrm>
            <a:off x="3999049" y="2814167"/>
            <a:ext cx="4193903" cy="1927220"/>
            <a:chOff x="4618673" y="2814167"/>
            <a:chExt cx="4193903" cy="1927220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53B28788-8391-46AB-B9EA-9B2099F10C9C}"/>
                </a:ext>
              </a:extLst>
            </p:cNvPr>
            <p:cNvSpPr txBox="1"/>
            <p:nvPr/>
          </p:nvSpPr>
          <p:spPr>
            <a:xfrm>
              <a:off x="4618673" y="2814167"/>
              <a:ext cx="2954655" cy="923330"/>
            </a:xfrm>
            <a:prstGeom prst="rect">
              <a:avLst/>
            </a:prstGeom>
            <a:noFill/>
            <a:scene3d>
              <a:camera prst="perspectiveBelow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刻意练习</a:t>
              </a:r>
              <a:endPara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19627F99-F6A2-4D81-B444-4CADC7698B73}"/>
                </a:ext>
              </a:extLst>
            </p:cNvPr>
            <p:cNvSpPr txBox="1"/>
            <p:nvPr/>
          </p:nvSpPr>
          <p:spPr>
            <a:xfrm>
              <a:off x="7318256" y="3140852"/>
              <a:ext cx="1494320" cy="338554"/>
            </a:xfrm>
            <a:prstGeom prst="rect">
              <a:avLst/>
            </a:prstGeom>
            <a:noFill/>
            <a:scene3d>
              <a:camera prst="perspectiveBelow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COLLECTION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F8DAD9DB-E1B2-46FE-A4A5-C03C64CAEF26}"/>
                </a:ext>
              </a:extLst>
            </p:cNvPr>
            <p:cNvSpPr txBox="1"/>
            <p:nvPr/>
          </p:nvSpPr>
          <p:spPr>
            <a:xfrm>
              <a:off x="4752017" y="4009675"/>
              <a:ext cx="1093568" cy="461665"/>
            </a:xfrm>
            <a:prstGeom prst="rect">
              <a:avLst/>
            </a:prstGeom>
            <a:noFill/>
            <a:scene3d>
              <a:camera prst="perspectiveRelaxedModerately" fov="5100000"/>
              <a:lightRig rig="balanced" dir="t"/>
            </a:scene3d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作品集</a:t>
              </a:r>
              <a:endParaRPr lang="en-US" altLang="zh-CN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FED1E355-6A5A-4EEC-8184-FEAB65F7B836}"/>
                </a:ext>
              </a:extLst>
            </p:cNvPr>
            <p:cNvSpPr txBox="1"/>
            <p:nvPr/>
          </p:nvSpPr>
          <p:spPr>
            <a:xfrm>
              <a:off x="5802732" y="3818057"/>
              <a:ext cx="2954655" cy="923330"/>
            </a:xfrm>
            <a:prstGeom prst="rect">
              <a:avLst/>
            </a:prstGeom>
            <a:noFill/>
            <a:scene3d>
              <a:camera prst="perspectiveRelaxedModerately" fov="5100000"/>
              <a:lightRig rig="balanced" dir="t"/>
            </a:scene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C8A050"/>
                      </a:gs>
                      <a:gs pos="82000">
                        <a:srgbClr val="E1C788"/>
                      </a:gs>
                    </a:gsLst>
                    <a:lin ang="12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不断精进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5B046BA-50F4-4AAF-9F51-C3B762C8FE88}"/>
                </a:ext>
              </a:extLst>
            </p:cNvPr>
            <p:cNvSpPr/>
            <p:nvPr/>
          </p:nvSpPr>
          <p:spPr>
            <a:xfrm>
              <a:off x="4728392" y="3805968"/>
              <a:ext cx="834798" cy="83479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82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1200000" scaled="0"/>
              </a:gradFill>
            </a:ln>
            <a:scene3d>
              <a:camera prst="perspectiveRelaxedModerately" fov="5100000"/>
              <a:lightRig rig="balanced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AF57FF4-92E6-44BB-8CD2-994207EDE31D}"/>
              </a:ext>
            </a:extLst>
          </p:cNvPr>
          <p:cNvGrpSpPr/>
          <p:nvPr/>
        </p:nvGrpSpPr>
        <p:grpSpPr>
          <a:xfrm>
            <a:off x="-4800903" y="2693651"/>
            <a:ext cx="21793807" cy="9875988"/>
            <a:chOff x="-4800903" y="2693651"/>
            <a:chExt cx="21793807" cy="9875988"/>
          </a:xfrm>
          <a:scene3d>
            <a:camera prst="perspectiveRelaxedModerately" fov="5100000"/>
            <a:lightRig rig="balanced" dir="t"/>
          </a:scene3d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AE33711-9155-4622-A842-C1EA3F50E2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4760777" y="5270863"/>
              <a:ext cx="38340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02B9BAD-10AF-439E-9351-EE3BEE5E7B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4771566" y="7842444"/>
              <a:ext cx="3834000" cy="21564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550D233-DDEF-4EE8-9303-185CFEF089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58904" y="7842052"/>
              <a:ext cx="3834000" cy="215640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2952B1F2-A8F4-40A9-AB51-4AE026CE7F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58904" y="5270863"/>
              <a:ext cx="3834000" cy="215640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5D2104AD-8A8C-4E52-88E6-C1C8B1E9A9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381523" y="10413239"/>
              <a:ext cx="3834000" cy="215640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B91C1E9-FDA0-4382-8329-36438B7397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26105" y="2699676"/>
              <a:ext cx="3834000" cy="21564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667AD0A7-03BD-4F6B-85D5-BF45E1DEE3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26105" y="7842052"/>
              <a:ext cx="3834000" cy="2156400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29D06B1-D213-4CA0-A09D-070A0E4E8A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26105" y="10413239"/>
              <a:ext cx="38340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1CD97CF-3F95-49CE-A7A3-001E6CCA05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72291" y="2699676"/>
              <a:ext cx="38340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C7FBF46-FDE9-47ED-BB30-AFF7F6EF983F}"/>
                </a:ext>
              </a:extLst>
            </p:cNvPr>
            <p:cNvSpPr/>
            <p:nvPr/>
          </p:nvSpPr>
          <p:spPr>
            <a:xfrm>
              <a:off x="4172291" y="7842052"/>
              <a:ext cx="38340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381000" dist="508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328F527C-FD99-400B-91B0-B6EF3DBCD9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4800903" y="10413239"/>
              <a:ext cx="3834000" cy="2156400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E015CC4F-6695-4179-9BD6-484709DC80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58904" y="10413239"/>
              <a:ext cx="3834000" cy="21564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91D9398F-0DA7-4D1C-BD06-3AE5889FE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9200" y="5270863"/>
              <a:ext cx="3833600" cy="2156400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xmlns="" id="{F392D1A1-1AEF-4F10-944E-2419AF2EE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798121" y="2700068"/>
              <a:ext cx="38336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C540BB8-4C0C-4500-80DB-F24DE52F7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79830" y="2693651"/>
              <a:ext cx="38336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xmlns="" id="{948BAC97-2E4A-4613-AAD0-4BE8C129E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159304" y="2705957"/>
              <a:ext cx="38336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C144D3DA-FCFD-406A-B89B-6361F2C11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1123" y="7842444"/>
              <a:ext cx="38336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5242EB37-AF80-470B-B311-0DBB623A2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2291" y="10413239"/>
              <a:ext cx="38336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xmlns="" id="{1D067909-C8C5-4B58-9BA3-ACE0637DC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1523" y="5270863"/>
              <a:ext cx="38336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xmlns="" id="{87324FBC-AD48-4676-BE38-5CCBEE7D4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26105" y="5270863"/>
              <a:ext cx="3833600" cy="2156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E2EE5D8-2429-4EF6-A5B0-4BA31BC9AC60}"/>
              </a:ext>
            </a:extLst>
          </p:cNvPr>
          <p:cNvGrpSpPr/>
          <p:nvPr/>
        </p:nvGrpSpPr>
        <p:grpSpPr>
          <a:xfrm>
            <a:off x="-2339628" y="-4591401"/>
            <a:ext cx="16871364" cy="7799647"/>
            <a:chOff x="-2339628" y="-4591401"/>
            <a:chExt cx="16871364" cy="7799647"/>
          </a:xfrm>
          <a:scene3d>
            <a:camera prst="perspectiveBelow"/>
            <a:lightRig rig="threePt" dir="t"/>
          </a:scene3d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552EB9AC-D301-4FAB-81FB-B9054F8B2C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339628" y="-2583453"/>
              <a:ext cx="2973492" cy="1672415"/>
            </a:xfrm>
            <a:prstGeom prst="rect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2A3344D5-E97E-4B0D-A940-BC8AABC284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339628" y="-589041"/>
              <a:ext cx="2973492" cy="1672415"/>
            </a:xfrm>
            <a:prstGeom prst="rect">
              <a:avLst/>
            </a:prstGeom>
            <a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E5A70565-F5B5-427F-A082-0BB659E4F3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558136" y="-589041"/>
              <a:ext cx="2973492" cy="1672415"/>
            </a:xfrm>
            <a:prstGeom prst="rect">
              <a:avLst/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0803027A-6EA5-4682-9F4B-9935DB55B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558136" y="-2583453"/>
              <a:ext cx="2973492" cy="1672415"/>
            </a:xfrm>
            <a:prstGeom prst="rect">
              <a:avLst/>
            </a:prstGeom>
            <a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AF9850EC-AB7A-45E8-89DE-71F2A7324D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6740" y="-4577559"/>
              <a:ext cx="2973492" cy="1672415"/>
            </a:xfrm>
            <a:prstGeom prst="rect">
              <a:avLst/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5754B283-307F-4DC4-9858-ADC67D8A17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6740" y="-589041"/>
              <a:ext cx="2973492" cy="1672415"/>
            </a:xfrm>
            <a:prstGeom prst="rect">
              <a:avLst/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BDDDC802-D5A8-461E-9DA8-1CB417209A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0240" y="-4577559"/>
              <a:ext cx="2973492" cy="1672415"/>
            </a:xfrm>
            <a:prstGeom prst="rect">
              <a:avLst/>
            </a:prstGeom>
            <a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051BDBFD-8DE5-4D99-9ED4-75C9A4AEE7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0240" y="-589041"/>
              <a:ext cx="2973492" cy="1672415"/>
            </a:xfrm>
            <a:prstGeom prst="rect">
              <a:avLst/>
            </a:prstGeom>
            <a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F3668BD9-8399-4194-ACE0-A7B11A9A08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0240" y="1532487"/>
              <a:ext cx="2973492" cy="1672415"/>
            </a:xfrm>
            <a:prstGeom prst="rect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D7F357ED-0D95-412E-A970-9616788F45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8490" y="-4577559"/>
              <a:ext cx="2973492" cy="1672415"/>
            </a:xfrm>
            <a:prstGeom prst="rect">
              <a:avLst/>
            </a:prstGeom>
            <a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946C82DE-F9BE-4285-B79C-450EF291D507}"/>
                </a:ext>
              </a:extLst>
            </p:cNvPr>
            <p:cNvSpPr/>
            <p:nvPr/>
          </p:nvSpPr>
          <p:spPr>
            <a:xfrm>
              <a:off x="4588490" y="-589041"/>
              <a:ext cx="2973492" cy="1672415"/>
            </a:xfrm>
            <a:prstGeom prst="rect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381000" dist="508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F50AFC55-1FF8-48AD-BD23-D1D41DDBD9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339628" y="1532487"/>
              <a:ext cx="2973492" cy="1672415"/>
            </a:xfrm>
            <a:prstGeom prst="rect">
              <a:avLst/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7CBAF45F-5463-4B72-9BD9-08C095F69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8436" y="1532487"/>
              <a:ext cx="2973600" cy="1672650"/>
            </a:xfrm>
            <a:prstGeom prst="rect">
              <a:avLst/>
            </a:prstGeom>
            <a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001D24E0-6520-44F9-BF4E-4D6953FD1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58136" y="-4585989"/>
              <a:ext cx="2973600" cy="1672650"/>
            </a:xfrm>
            <a:prstGeom prst="rect">
              <a:avLst/>
            </a:prstGeom>
            <a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6EE84B81-73A0-42CF-AFC0-5BCCF7E99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5457" y="1532487"/>
              <a:ext cx="2973600" cy="1672650"/>
            </a:xfrm>
            <a:prstGeom prst="rect">
              <a:avLst/>
            </a:prstGeom>
            <a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49408FB-FDC1-41F4-8CC1-009405FB7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53889" y="1535596"/>
              <a:ext cx="2973600" cy="1672650"/>
            </a:xfrm>
            <a:prstGeom prst="rect">
              <a:avLst/>
            </a:prstGeom>
            <a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xmlns="" id="{0E49C17A-0A0F-4CC4-8A86-CDE1C29A9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5457" y="-2578620"/>
              <a:ext cx="2973600" cy="1672650"/>
            </a:xfrm>
            <a:prstGeom prst="rect">
              <a:avLst/>
            </a:prstGeom>
            <a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xmlns="" id="{3B7DE084-9B71-46E5-B7E8-8AAF9F3ED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9628" y="-4591401"/>
              <a:ext cx="2973600" cy="1672650"/>
            </a:xfrm>
            <a:prstGeom prst="rect">
              <a:avLst/>
            </a:prstGeom>
            <a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D4944718-F2E8-4E21-AEBA-180407FD9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0132" y="-2583688"/>
              <a:ext cx="2973600" cy="1672650"/>
            </a:xfrm>
            <a:prstGeom prst="rect">
              <a:avLst/>
            </a:prstGeom>
            <a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xmlns="" id="{205A5145-C38A-4E21-84B4-E306BF889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7207" y="-2583773"/>
              <a:ext cx="2973600" cy="1672650"/>
            </a:xfrm>
            <a:prstGeom prst="rect">
              <a:avLst/>
            </a:prstGeom>
            <a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478585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C7F0A31-966A-4662-9D7C-51E7BC9EE6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" y="17488"/>
            <a:ext cx="12191140" cy="685751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B590914-E81D-4D48-9B25-ECC543B019CB}"/>
              </a:ext>
            </a:extLst>
          </p:cNvPr>
          <p:cNvSpPr/>
          <p:nvPr/>
        </p:nvSpPr>
        <p:spPr>
          <a:xfrm>
            <a:off x="860" y="17488"/>
            <a:ext cx="12191140" cy="6857516"/>
          </a:xfrm>
          <a:prstGeom prst="rect">
            <a:avLst/>
          </a:prstGeom>
          <a:solidFill>
            <a:schemeClr val="bg1">
              <a:alpha val="93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D03602-2B95-4C7A-B820-8A7098CF07EB}"/>
              </a:ext>
            </a:extLst>
          </p:cNvPr>
          <p:cNvSpPr/>
          <p:nvPr/>
        </p:nvSpPr>
        <p:spPr>
          <a:xfrm rot="1854948" flipH="1" flipV="1">
            <a:off x="-375230" y="1201108"/>
            <a:ext cx="3222106" cy="8959786"/>
          </a:xfrm>
          <a:prstGeom prst="rect">
            <a:avLst/>
          </a:prstGeom>
          <a:gradFill flip="none" rotWithShape="1">
            <a:gsLst>
              <a:gs pos="33000">
                <a:srgbClr val="92D050"/>
              </a:gs>
              <a:gs pos="100000">
                <a:srgbClr val="97D15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5BD4BB1-AB20-4D0C-AA9C-16ACE31CDD4E}"/>
              </a:ext>
            </a:extLst>
          </p:cNvPr>
          <p:cNvSpPr/>
          <p:nvPr/>
        </p:nvSpPr>
        <p:spPr>
          <a:xfrm rot="19745052" flipH="1">
            <a:off x="-291978" y="-3462641"/>
            <a:ext cx="3448339" cy="8952456"/>
          </a:xfrm>
          <a:prstGeom prst="rect">
            <a:avLst/>
          </a:prstGeom>
          <a:gradFill flip="none" rotWithShape="1">
            <a:gsLst>
              <a:gs pos="33000">
                <a:srgbClr val="92D050"/>
              </a:gs>
              <a:gs pos="100000">
                <a:srgbClr val="97D15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EB2A19E-0DFC-490C-A131-99F3D0DE6920}"/>
              </a:ext>
            </a:extLst>
          </p:cNvPr>
          <p:cNvSpPr txBox="1"/>
          <p:nvPr/>
        </p:nvSpPr>
        <p:spPr>
          <a:xfrm>
            <a:off x="5935145" y="27857"/>
            <a:ext cx="6378496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OPPOSans H" panose="00020600040101010101" pitchFamily="18" charset="-122"/>
              </a:rPr>
              <a:t>明基智能投影机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演示斜黑体" panose="00000A08000000000000" pitchFamily="50" charset="-122"/>
              <a:ea typeface="演示斜黑体" panose="00000A08000000000000" pitchFamily="50" charset="-122"/>
              <a:cs typeface="OPPOSans H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AB8EED2-E430-455B-AACC-C89E0DFEFDC0}"/>
              </a:ext>
            </a:extLst>
          </p:cNvPr>
          <p:cNvSpPr/>
          <p:nvPr/>
        </p:nvSpPr>
        <p:spPr>
          <a:xfrm>
            <a:off x="4017009" y="6187421"/>
            <a:ext cx="980771" cy="980771"/>
          </a:xfrm>
          <a:prstGeom prst="ellipse">
            <a:avLst/>
          </a:prstGeom>
          <a:gradFill>
            <a:gsLst>
              <a:gs pos="0">
                <a:srgbClr val="97D157">
                  <a:alpha val="0"/>
                </a:srgbClr>
              </a:gs>
              <a:gs pos="100000">
                <a:srgbClr val="97D15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B679212-6FA3-4438-B01A-0884128F969F}"/>
              </a:ext>
            </a:extLst>
          </p:cNvPr>
          <p:cNvGrpSpPr/>
          <p:nvPr/>
        </p:nvGrpSpPr>
        <p:grpSpPr>
          <a:xfrm>
            <a:off x="4019480" y="2605394"/>
            <a:ext cx="1881925" cy="1647213"/>
            <a:chOff x="4015916" y="2074004"/>
            <a:chExt cx="2754252" cy="2410744"/>
          </a:xfrm>
        </p:grpSpPr>
        <p:sp>
          <p:nvSpPr>
            <p:cNvPr id="9" name="橢圓 57">
              <a:extLst>
                <a:ext uri="{FF2B5EF4-FFF2-40B4-BE49-F238E27FC236}">
                  <a16:creationId xmlns:a16="http://schemas.microsoft.com/office/drawing/2014/main" xmlns="" id="{DEC09745-A124-4EC5-A9DC-3ECCDA302C84}"/>
                </a:ext>
              </a:extLst>
            </p:cNvPr>
            <p:cNvSpPr/>
            <p:nvPr/>
          </p:nvSpPr>
          <p:spPr>
            <a:xfrm>
              <a:off x="4359426" y="2074004"/>
              <a:ext cx="2410742" cy="2410744"/>
            </a:xfrm>
            <a:prstGeom prst="ellipse">
              <a:avLst/>
            </a:prstGeom>
            <a:gradFill>
              <a:gsLst>
                <a:gs pos="77000">
                  <a:srgbClr val="97D157">
                    <a:alpha val="0"/>
                  </a:srgbClr>
                </a:gs>
                <a:gs pos="100000">
                  <a:srgbClr val="97D15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HK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橢圓 60">
              <a:extLst>
                <a:ext uri="{FF2B5EF4-FFF2-40B4-BE49-F238E27FC236}">
                  <a16:creationId xmlns:a16="http://schemas.microsoft.com/office/drawing/2014/main" xmlns="" id="{FD665890-498A-4ABF-82C1-3783FEB82325}"/>
                </a:ext>
              </a:extLst>
            </p:cNvPr>
            <p:cNvSpPr/>
            <p:nvPr/>
          </p:nvSpPr>
          <p:spPr>
            <a:xfrm>
              <a:off x="4103029" y="2194979"/>
              <a:ext cx="2168792" cy="2168794"/>
            </a:xfrm>
            <a:prstGeom prst="ellipse">
              <a:avLst/>
            </a:prstGeom>
            <a:gradFill>
              <a:gsLst>
                <a:gs pos="77000">
                  <a:srgbClr val="97D157">
                    <a:alpha val="0"/>
                  </a:srgbClr>
                </a:gs>
                <a:gs pos="100000">
                  <a:srgbClr val="97D15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HK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橢圓 61">
              <a:extLst>
                <a:ext uri="{FF2B5EF4-FFF2-40B4-BE49-F238E27FC236}">
                  <a16:creationId xmlns:a16="http://schemas.microsoft.com/office/drawing/2014/main" xmlns="" id="{B6339CEE-2F93-43C6-8F1E-92DB983DDD1D}"/>
                </a:ext>
              </a:extLst>
            </p:cNvPr>
            <p:cNvSpPr/>
            <p:nvPr/>
          </p:nvSpPr>
          <p:spPr>
            <a:xfrm>
              <a:off x="4015916" y="2398179"/>
              <a:ext cx="1762392" cy="1762394"/>
            </a:xfrm>
            <a:prstGeom prst="ellipse">
              <a:avLst/>
            </a:prstGeom>
            <a:gradFill>
              <a:gsLst>
                <a:gs pos="77000">
                  <a:srgbClr val="97D157">
                    <a:alpha val="0"/>
                  </a:srgbClr>
                </a:gs>
                <a:gs pos="100000">
                  <a:srgbClr val="97D15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HK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BEDB560-576C-429C-AEDB-A786AC2181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25477" y="1270000"/>
            <a:ext cx="6256497" cy="385923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48AC7AC-69B5-4B21-A984-C0D43FD745B0}"/>
              </a:ext>
            </a:extLst>
          </p:cNvPr>
          <p:cNvSpPr txBox="1"/>
          <p:nvPr/>
        </p:nvSpPr>
        <p:spPr>
          <a:xfrm>
            <a:off x="3748793" y="211812"/>
            <a:ext cx="22669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92D050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OPPOSans H" panose="00020600040101010101" pitchFamily="18" charset="-122"/>
              </a:rPr>
              <a:t>E540</a:t>
            </a:r>
            <a:endParaRPr lang="zh-CN" altLang="en-US" sz="6600" dirty="0">
              <a:solidFill>
                <a:srgbClr val="92D050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CA28F42-1DC5-4001-92D1-D7552E100638}"/>
              </a:ext>
            </a:extLst>
          </p:cNvPr>
          <p:cNvGrpSpPr/>
          <p:nvPr/>
        </p:nvGrpSpPr>
        <p:grpSpPr>
          <a:xfrm>
            <a:off x="6499018" y="3086205"/>
            <a:ext cx="5221445" cy="2952228"/>
            <a:chOff x="6499018" y="2422832"/>
            <a:chExt cx="5221445" cy="295222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5B48535-7CA2-4612-B452-99DEE4830801}"/>
                </a:ext>
              </a:extLst>
            </p:cNvPr>
            <p:cNvSpPr/>
            <p:nvPr/>
          </p:nvSpPr>
          <p:spPr>
            <a:xfrm>
              <a:off x="6825240" y="2422832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白天可直投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C9027D4-9D54-4F14-8EB9-3DBFB7303906}"/>
                </a:ext>
              </a:extLst>
            </p:cNvPr>
            <p:cNvSpPr/>
            <p:nvPr/>
          </p:nvSpPr>
          <p:spPr>
            <a:xfrm>
              <a:off x="7171457" y="2778000"/>
              <a:ext cx="1293944" cy="3129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4000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流明高亮度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492103D-79AA-4AD2-92AF-445E56ACEFB8}"/>
                </a:ext>
              </a:extLst>
            </p:cNvPr>
            <p:cNvSpPr/>
            <p:nvPr/>
          </p:nvSpPr>
          <p:spPr>
            <a:xfrm>
              <a:off x="6825240" y="3586100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文字更清晰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BBEE9E6C-8E1D-4AFB-8EC7-B52C5656FAE8}"/>
                </a:ext>
              </a:extLst>
            </p:cNvPr>
            <p:cNvSpPr/>
            <p:nvPr/>
          </p:nvSpPr>
          <p:spPr>
            <a:xfrm>
              <a:off x="7120234" y="3903346"/>
              <a:ext cx="1385316" cy="3129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12000:1 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高对比度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EF65C31-90C3-40BA-90F8-BF6F5AF9FC2B}"/>
                </a:ext>
              </a:extLst>
            </p:cNvPr>
            <p:cNvSpPr/>
            <p:nvPr/>
          </p:nvSpPr>
          <p:spPr>
            <a:xfrm>
              <a:off x="6825240" y="4656301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系统全兼容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76D870BE-DE49-4E03-B496-B745147227CF}"/>
                </a:ext>
              </a:extLst>
            </p:cNvPr>
            <p:cNvSpPr/>
            <p:nvPr/>
          </p:nvSpPr>
          <p:spPr>
            <a:xfrm>
              <a:off x="7123207" y="4996869"/>
              <a:ext cx="1717138" cy="3129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自带</a:t>
              </a:r>
              <a:r>
                <a:rPr lang="en-US" altLang="zh-CN" sz="1200" dirty="0" err="1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WiFi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热点无线投屏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510A2460-138D-410C-9473-8721CAC008BE}"/>
                </a:ext>
              </a:extLst>
            </p:cNvPr>
            <p:cNvSpPr/>
            <p:nvPr/>
          </p:nvSpPr>
          <p:spPr>
            <a:xfrm>
              <a:off x="9268299" y="2422832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U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盘可直读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E0F42D7-6CEB-42E6-9ECE-7FD29F29E615}"/>
                </a:ext>
              </a:extLst>
            </p:cNvPr>
            <p:cNvSpPr/>
            <p:nvPr/>
          </p:nvSpPr>
          <p:spPr>
            <a:xfrm>
              <a:off x="9638692" y="2813972"/>
              <a:ext cx="156966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多格式文件播放流畅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7683CB87-0529-4446-83AB-BFD64EE56B3B}"/>
                </a:ext>
              </a:extLst>
            </p:cNvPr>
            <p:cNvSpPr/>
            <p:nvPr/>
          </p:nvSpPr>
          <p:spPr>
            <a:xfrm>
              <a:off x="9268299" y="3586100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内存随心用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50FF0A63-2F1A-446A-8E4A-2A397369DFD9}"/>
                </a:ext>
              </a:extLst>
            </p:cNvPr>
            <p:cNvSpPr/>
            <p:nvPr/>
          </p:nvSpPr>
          <p:spPr>
            <a:xfrm>
              <a:off x="9625658" y="3939318"/>
              <a:ext cx="188865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搭载安卓系统 </a:t>
              </a: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APP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随意下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7322B632-B720-4942-A635-DD26F85F98B9}"/>
                </a:ext>
              </a:extLst>
            </p:cNvPr>
            <p:cNvSpPr/>
            <p:nvPr/>
          </p:nvSpPr>
          <p:spPr>
            <a:xfrm>
              <a:off x="9268299" y="4656301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多场景适配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0AAC1F7-7314-4DDE-A48F-32272F3DE2D2}"/>
                </a:ext>
              </a:extLst>
            </p:cNvPr>
            <p:cNvSpPr/>
            <p:nvPr/>
          </p:nvSpPr>
          <p:spPr>
            <a:xfrm>
              <a:off x="9615400" y="5032841"/>
              <a:ext cx="210506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1.3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倍大变焦，支持</a:t>
              </a:r>
              <a:r>
                <a:rPr lang="en-US" altLang="zh-CN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60-180</a:t>
              </a: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吋</a:t>
              </a:r>
              <a:endPara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3E56A3B2-EB87-46E5-A90A-39A86A557E80}"/>
                </a:ext>
              </a:extLst>
            </p:cNvPr>
            <p:cNvGrpSpPr/>
            <p:nvPr/>
          </p:nvGrpSpPr>
          <p:grpSpPr>
            <a:xfrm>
              <a:off x="6499018" y="2454118"/>
              <a:ext cx="651526" cy="670391"/>
              <a:chOff x="6499018" y="1890543"/>
              <a:chExt cx="651526" cy="670391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xmlns="" id="{C71A299F-D4BD-4BE2-90C3-715CB046135B}"/>
                  </a:ext>
                </a:extLst>
              </p:cNvPr>
              <p:cNvSpPr/>
              <p:nvPr/>
            </p:nvSpPr>
            <p:spPr>
              <a:xfrm>
                <a:off x="6499018" y="1890543"/>
                <a:ext cx="651526" cy="670391"/>
              </a:xfrm>
              <a:prstGeom prst="roundRect">
                <a:avLst>
                  <a:gd name="adj" fmla="val 4553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AF95361E-4C4E-43BC-BBBB-00B30177D3C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79981" y="1980938"/>
                <a:ext cx="489600" cy="489600"/>
                <a:chOff x="-9026525" y="-722313"/>
                <a:chExt cx="6854825" cy="6854826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61" name="Freeform 18">
                  <a:extLst>
                    <a:ext uri="{FF2B5EF4-FFF2-40B4-BE49-F238E27FC236}">
                      <a16:creationId xmlns:a16="http://schemas.microsoft.com/office/drawing/2014/main" xmlns="" id="{BEED8420-F75E-4535-8C6E-4D4C78F20D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7313613" y="992187"/>
                  <a:ext cx="3427413" cy="3427413"/>
                </a:xfrm>
                <a:custGeom>
                  <a:avLst/>
                  <a:gdLst>
                    <a:gd name="T0" fmla="*/ 512 w 1024"/>
                    <a:gd name="T1" fmla="*/ 0 h 1024"/>
                    <a:gd name="T2" fmla="*/ 0 w 1024"/>
                    <a:gd name="T3" fmla="*/ 512 h 1024"/>
                    <a:gd name="T4" fmla="*/ 512 w 1024"/>
                    <a:gd name="T5" fmla="*/ 1024 h 1024"/>
                    <a:gd name="T6" fmla="*/ 1024 w 1024"/>
                    <a:gd name="T7" fmla="*/ 512 h 1024"/>
                    <a:gd name="T8" fmla="*/ 512 w 1024"/>
                    <a:gd name="T9" fmla="*/ 0 h 1024"/>
                    <a:gd name="T10" fmla="*/ 512 w 1024"/>
                    <a:gd name="T11" fmla="*/ 956 h 1024"/>
                    <a:gd name="T12" fmla="*/ 68 w 1024"/>
                    <a:gd name="T13" fmla="*/ 512 h 1024"/>
                    <a:gd name="T14" fmla="*/ 512 w 1024"/>
                    <a:gd name="T15" fmla="*/ 68 h 1024"/>
                    <a:gd name="T16" fmla="*/ 956 w 1024"/>
                    <a:gd name="T17" fmla="*/ 512 h 1024"/>
                    <a:gd name="T18" fmla="*/ 512 w 1024"/>
                    <a:gd name="T19" fmla="*/ 956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24" h="1024">
                      <a:moveTo>
                        <a:pt x="512" y="0"/>
                      </a:moveTo>
                      <a:cubicBezTo>
                        <a:pt x="229" y="0"/>
                        <a:pt x="0" y="229"/>
                        <a:pt x="0" y="512"/>
                      </a:cubicBezTo>
                      <a:cubicBezTo>
                        <a:pt x="0" y="795"/>
                        <a:pt x="229" y="1024"/>
                        <a:pt x="512" y="1024"/>
                      </a:cubicBezTo>
                      <a:cubicBezTo>
                        <a:pt x="795" y="1024"/>
                        <a:pt x="1024" y="795"/>
                        <a:pt x="1024" y="512"/>
                      </a:cubicBezTo>
                      <a:cubicBezTo>
                        <a:pt x="1024" y="229"/>
                        <a:pt x="795" y="0"/>
                        <a:pt x="512" y="0"/>
                      </a:cubicBezTo>
                      <a:close/>
                      <a:moveTo>
                        <a:pt x="512" y="956"/>
                      </a:moveTo>
                      <a:cubicBezTo>
                        <a:pt x="267" y="956"/>
                        <a:pt x="68" y="757"/>
                        <a:pt x="68" y="512"/>
                      </a:cubicBezTo>
                      <a:cubicBezTo>
                        <a:pt x="69" y="267"/>
                        <a:pt x="267" y="69"/>
                        <a:pt x="512" y="68"/>
                      </a:cubicBezTo>
                      <a:cubicBezTo>
                        <a:pt x="757" y="68"/>
                        <a:pt x="956" y="267"/>
                        <a:pt x="956" y="512"/>
                      </a:cubicBezTo>
                      <a:cubicBezTo>
                        <a:pt x="956" y="757"/>
                        <a:pt x="757" y="956"/>
                        <a:pt x="512" y="9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2" name="Freeform 19">
                  <a:extLst>
                    <a:ext uri="{FF2B5EF4-FFF2-40B4-BE49-F238E27FC236}">
                      <a16:creationId xmlns:a16="http://schemas.microsoft.com/office/drawing/2014/main" xmlns="" id="{CEA7BC6F-CF84-4DE4-97B7-B3C67EC8377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057900" y="-722313"/>
                  <a:ext cx="917575" cy="1485900"/>
                </a:xfrm>
                <a:custGeom>
                  <a:avLst/>
                  <a:gdLst>
                    <a:gd name="T0" fmla="*/ 137 w 274"/>
                    <a:gd name="T1" fmla="*/ 444 h 444"/>
                    <a:gd name="T2" fmla="*/ 274 w 274"/>
                    <a:gd name="T3" fmla="*/ 307 h 444"/>
                    <a:gd name="T4" fmla="*/ 274 w 274"/>
                    <a:gd name="T5" fmla="*/ 137 h 444"/>
                    <a:gd name="T6" fmla="*/ 137 w 274"/>
                    <a:gd name="T7" fmla="*/ 0 h 444"/>
                    <a:gd name="T8" fmla="*/ 0 w 274"/>
                    <a:gd name="T9" fmla="*/ 137 h 444"/>
                    <a:gd name="T10" fmla="*/ 0 w 274"/>
                    <a:gd name="T11" fmla="*/ 307 h 444"/>
                    <a:gd name="T12" fmla="*/ 137 w 274"/>
                    <a:gd name="T13" fmla="*/ 444 h 444"/>
                    <a:gd name="T14" fmla="*/ 69 w 274"/>
                    <a:gd name="T15" fmla="*/ 137 h 444"/>
                    <a:gd name="T16" fmla="*/ 137 w 274"/>
                    <a:gd name="T17" fmla="*/ 68 h 444"/>
                    <a:gd name="T18" fmla="*/ 205 w 274"/>
                    <a:gd name="T19" fmla="*/ 137 h 444"/>
                    <a:gd name="T20" fmla="*/ 205 w 274"/>
                    <a:gd name="T21" fmla="*/ 307 h 444"/>
                    <a:gd name="T22" fmla="*/ 137 w 274"/>
                    <a:gd name="T23" fmla="*/ 375 h 444"/>
                    <a:gd name="T24" fmla="*/ 69 w 274"/>
                    <a:gd name="T25" fmla="*/ 307 h 444"/>
                    <a:gd name="T26" fmla="*/ 69 w 274"/>
                    <a:gd name="T27" fmla="*/ 137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4" h="444">
                      <a:moveTo>
                        <a:pt x="137" y="444"/>
                      </a:moveTo>
                      <a:cubicBezTo>
                        <a:pt x="212" y="444"/>
                        <a:pt x="274" y="383"/>
                        <a:pt x="274" y="307"/>
                      </a:cubicBezTo>
                      <a:cubicBezTo>
                        <a:pt x="274" y="137"/>
                        <a:pt x="274" y="137"/>
                        <a:pt x="274" y="137"/>
                      </a:cubicBezTo>
                      <a:cubicBezTo>
                        <a:pt x="274" y="61"/>
                        <a:pt x="212" y="0"/>
                        <a:pt x="137" y="0"/>
                      </a:cubicBezTo>
                      <a:cubicBezTo>
                        <a:pt x="62" y="0"/>
                        <a:pt x="0" y="61"/>
                        <a:pt x="0" y="137"/>
                      </a:cubicBezTo>
                      <a:cubicBezTo>
                        <a:pt x="0" y="307"/>
                        <a:pt x="0" y="307"/>
                        <a:pt x="0" y="307"/>
                      </a:cubicBezTo>
                      <a:cubicBezTo>
                        <a:pt x="0" y="383"/>
                        <a:pt x="62" y="444"/>
                        <a:pt x="137" y="444"/>
                      </a:cubicBezTo>
                      <a:close/>
                      <a:moveTo>
                        <a:pt x="69" y="137"/>
                      </a:moveTo>
                      <a:cubicBezTo>
                        <a:pt x="69" y="99"/>
                        <a:pt x="99" y="68"/>
                        <a:pt x="137" y="68"/>
                      </a:cubicBezTo>
                      <a:cubicBezTo>
                        <a:pt x="175" y="68"/>
                        <a:pt x="205" y="99"/>
                        <a:pt x="205" y="137"/>
                      </a:cubicBezTo>
                      <a:cubicBezTo>
                        <a:pt x="205" y="307"/>
                        <a:pt x="205" y="307"/>
                        <a:pt x="205" y="307"/>
                      </a:cubicBezTo>
                      <a:cubicBezTo>
                        <a:pt x="205" y="345"/>
                        <a:pt x="175" y="375"/>
                        <a:pt x="137" y="375"/>
                      </a:cubicBezTo>
                      <a:cubicBezTo>
                        <a:pt x="99" y="375"/>
                        <a:pt x="69" y="345"/>
                        <a:pt x="69" y="307"/>
                      </a:cubicBezTo>
                      <a:cubicBezTo>
                        <a:pt x="69" y="137"/>
                        <a:pt x="69" y="137"/>
                        <a:pt x="69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3" name="Freeform 20">
                  <a:extLst>
                    <a:ext uri="{FF2B5EF4-FFF2-40B4-BE49-F238E27FC236}">
                      <a16:creationId xmlns:a16="http://schemas.microsoft.com/office/drawing/2014/main" xmlns="" id="{2D886B5D-536A-484B-B281-F5F360787B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057900" y="4646613"/>
                  <a:ext cx="917575" cy="1485900"/>
                </a:xfrm>
                <a:custGeom>
                  <a:avLst/>
                  <a:gdLst>
                    <a:gd name="T0" fmla="*/ 137 w 274"/>
                    <a:gd name="T1" fmla="*/ 0 h 444"/>
                    <a:gd name="T2" fmla="*/ 0 w 274"/>
                    <a:gd name="T3" fmla="*/ 137 h 444"/>
                    <a:gd name="T4" fmla="*/ 0 w 274"/>
                    <a:gd name="T5" fmla="*/ 307 h 444"/>
                    <a:gd name="T6" fmla="*/ 137 w 274"/>
                    <a:gd name="T7" fmla="*/ 444 h 444"/>
                    <a:gd name="T8" fmla="*/ 274 w 274"/>
                    <a:gd name="T9" fmla="*/ 307 h 444"/>
                    <a:gd name="T10" fmla="*/ 274 w 274"/>
                    <a:gd name="T11" fmla="*/ 137 h 444"/>
                    <a:gd name="T12" fmla="*/ 137 w 274"/>
                    <a:gd name="T13" fmla="*/ 0 h 444"/>
                    <a:gd name="T14" fmla="*/ 205 w 274"/>
                    <a:gd name="T15" fmla="*/ 307 h 444"/>
                    <a:gd name="T16" fmla="*/ 137 w 274"/>
                    <a:gd name="T17" fmla="*/ 376 h 444"/>
                    <a:gd name="T18" fmla="*/ 69 w 274"/>
                    <a:gd name="T19" fmla="*/ 307 h 444"/>
                    <a:gd name="T20" fmla="*/ 69 w 274"/>
                    <a:gd name="T21" fmla="*/ 137 h 444"/>
                    <a:gd name="T22" fmla="*/ 137 w 274"/>
                    <a:gd name="T23" fmla="*/ 69 h 444"/>
                    <a:gd name="T24" fmla="*/ 205 w 274"/>
                    <a:gd name="T25" fmla="*/ 137 h 444"/>
                    <a:gd name="T26" fmla="*/ 205 w 274"/>
                    <a:gd name="T27" fmla="*/ 307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4" h="444">
                      <a:moveTo>
                        <a:pt x="137" y="0"/>
                      </a:moveTo>
                      <a:cubicBezTo>
                        <a:pt x="62" y="0"/>
                        <a:pt x="0" y="61"/>
                        <a:pt x="0" y="137"/>
                      </a:cubicBezTo>
                      <a:cubicBezTo>
                        <a:pt x="0" y="307"/>
                        <a:pt x="0" y="307"/>
                        <a:pt x="0" y="307"/>
                      </a:cubicBezTo>
                      <a:cubicBezTo>
                        <a:pt x="0" y="383"/>
                        <a:pt x="62" y="444"/>
                        <a:pt x="137" y="444"/>
                      </a:cubicBezTo>
                      <a:cubicBezTo>
                        <a:pt x="212" y="444"/>
                        <a:pt x="274" y="383"/>
                        <a:pt x="274" y="307"/>
                      </a:cubicBezTo>
                      <a:cubicBezTo>
                        <a:pt x="274" y="137"/>
                        <a:pt x="274" y="137"/>
                        <a:pt x="274" y="137"/>
                      </a:cubicBezTo>
                      <a:cubicBezTo>
                        <a:pt x="274" y="61"/>
                        <a:pt x="212" y="0"/>
                        <a:pt x="137" y="0"/>
                      </a:cubicBezTo>
                      <a:close/>
                      <a:moveTo>
                        <a:pt x="205" y="307"/>
                      </a:moveTo>
                      <a:cubicBezTo>
                        <a:pt x="205" y="345"/>
                        <a:pt x="175" y="376"/>
                        <a:pt x="137" y="376"/>
                      </a:cubicBezTo>
                      <a:cubicBezTo>
                        <a:pt x="99" y="376"/>
                        <a:pt x="69" y="345"/>
                        <a:pt x="69" y="307"/>
                      </a:cubicBezTo>
                      <a:cubicBezTo>
                        <a:pt x="69" y="137"/>
                        <a:pt x="69" y="137"/>
                        <a:pt x="69" y="137"/>
                      </a:cubicBezTo>
                      <a:cubicBezTo>
                        <a:pt x="69" y="99"/>
                        <a:pt x="99" y="69"/>
                        <a:pt x="137" y="69"/>
                      </a:cubicBezTo>
                      <a:cubicBezTo>
                        <a:pt x="175" y="69"/>
                        <a:pt x="205" y="99"/>
                        <a:pt x="205" y="137"/>
                      </a:cubicBezTo>
                      <a:lnTo>
                        <a:pt x="205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4" name="Freeform 21">
                  <a:extLst>
                    <a:ext uri="{FF2B5EF4-FFF2-40B4-BE49-F238E27FC236}">
                      <a16:creationId xmlns:a16="http://schemas.microsoft.com/office/drawing/2014/main" xmlns="" id="{DAF0F925-63B3-49F4-8E88-E4C1461D2EF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226425" y="38100"/>
                  <a:ext cx="1344613" cy="1385888"/>
                </a:xfrm>
                <a:custGeom>
                  <a:avLst/>
                  <a:gdLst>
                    <a:gd name="T0" fmla="*/ 161 w 402"/>
                    <a:gd name="T1" fmla="*/ 366 h 414"/>
                    <a:gd name="T2" fmla="*/ 292 w 402"/>
                    <a:gd name="T3" fmla="*/ 401 h 414"/>
                    <a:gd name="T4" fmla="*/ 389 w 402"/>
                    <a:gd name="T5" fmla="*/ 304 h 414"/>
                    <a:gd name="T6" fmla="*/ 354 w 402"/>
                    <a:gd name="T7" fmla="*/ 173 h 414"/>
                    <a:gd name="T8" fmla="*/ 233 w 402"/>
                    <a:gd name="T9" fmla="*/ 52 h 414"/>
                    <a:gd name="T10" fmla="*/ 40 w 402"/>
                    <a:gd name="T11" fmla="*/ 52 h 414"/>
                    <a:gd name="T12" fmla="*/ 0 w 402"/>
                    <a:gd name="T13" fmla="*/ 148 h 414"/>
                    <a:gd name="T14" fmla="*/ 40 w 402"/>
                    <a:gd name="T15" fmla="*/ 245 h 414"/>
                    <a:gd name="T16" fmla="*/ 161 w 402"/>
                    <a:gd name="T17" fmla="*/ 366 h 414"/>
                    <a:gd name="T18" fmla="*/ 71 w 402"/>
                    <a:gd name="T19" fmla="*/ 131 h 414"/>
                    <a:gd name="T20" fmla="*/ 119 w 402"/>
                    <a:gd name="T21" fmla="*/ 83 h 414"/>
                    <a:gd name="T22" fmla="*/ 185 w 402"/>
                    <a:gd name="T23" fmla="*/ 100 h 414"/>
                    <a:gd name="T24" fmla="*/ 305 w 402"/>
                    <a:gd name="T25" fmla="*/ 221 h 414"/>
                    <a:gd name="T26" fmla="*/ 325 w 402"/>
                    <a:gd name="T27" fmla="*/ 269 h 414"/>
                    <a:gd name="T28" fmla="*/ 305 w 402"/>
                    <a:gd name="T29" fmla="*/ 317 h 414"/>
                    <a:gd name="T30" fmla="*/ 209 w 402"/>
                    <a:gd name="T31" fmla="*/ 317 h 414"/>
                    <a:gd name="T32" fmla="*/ 88 w 402"/>
                    <a:gd name="T33" fmla="*/ 197 h 414"/>
                    <a:gd name="T34" fmla="*/ 71 w 402"/>
                    <a:gd name="T35" fmla="*/ 131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2" h="414">
                      <a:moveTo>
                        <a:pt x="161" y="366"/>
                      </a:moveTo>
                      <a:cubicBezTo>
                        <a:pt x="195" y="400"/>
                        <a:pt x="245" y="414"/>
                        <a:pt x="292" y="401"/>
                      </a:cubicBezTo>
                      <a:cubicBezTo>
                        <a:pt x="340" y="388"/>
                        <a:pt x="376" y="352"/>
                        <a:pt x="389" y="304"/>
                      </a:cubicBezTo>
                      <a:cubicBezTo>
                        <a:pt x="402" y="257"/>
                        <a:pt x="388" y="207"/>
                        <a:pt x="354" y="173"/>
                      </a:cubicBezTo>
                      <a:cubicBezTo>
                        <a:pt x="233" y="52"/>
                        <a:pt x="233" y="52"/>
                        <a:pt x="233" y="52"/>
                      </a:cubicBezTo>
                      <a:cubicBezTo>
                        <a:pt x="179" y="0"/>
                        <a:pt x="94" y="0"/>
                        <a:pt x="40" y="52"/>
                      </a:cubicBezTo>
                      <a:cubicBezTo>
                        <a:pt x="14" y="78"/>
                        <a:pt x="0" y="112"/>
                        <a:pt x="0" y="148"/>
                      </a:cubicBezTo>
                      <a:cubicBezTo>
                        <a:pt x="0" y="185"/>
                        <a:pt x="14" y="219"/>
                        <a:pt x="40" y="245"/>
                      </a:cubicBezTo>
                      <a:lnTo>
                        <a:pt x="161" y="366"/>
                      </a:lnTo>
                      <a:close/>
                      <a:moveTo>
                        <a:pt x="71" y="131"/>
                      </a:moveTo>
                      <a:cubicBezTo>
                        <a:pt x="77" y="107"/>
                        <a:pt x="95" y="89"/>
                        <a:pt x="119" y="83"/>
                      </a:cubicBezTo>
                      <a:cubicBezTo>
                        <a:pt x="142" y="76"/>
                        <a:pt x="167" y="83"/>
                        <a:pt x="185" y="100"/>
                      </a:cubicBezTo>
                      <a:cubicBezTo>
                        <a:pt x="305" y="221"/>
                        <a:pt x="305" y="221"/>
                        <a:pt x="305" y="221"/>
                      </a:cubicBezTo>
                      <a:cubicBezTo>
                        <a:pt x="318" y="234"/>
                        <a:pt x="325" y="251"/>
                        <a:pt x="325" y="269"/>
                      </a:cubicBezTo>
                      <a:cubicBezTo>
                        <a:pt x="325" y="287"/>
                        <a:pt x="318" y="305"/>
                        <a:pt x="305" y="317"/>
                      </a:cubicBezTo>
                      <a:cubicBezTo>
                        <a:pt x="278" y="343"/>
                        <a:pt x="236" y="343"/>
                        <a:pt x="209" y="317"/>
                      </a:cubicBezTo>
                      <a:cubicBezTo>
                        <a:pt x="88" y="197"/>
                        <a:pt x="88" y="197"/>
                        <a:pt x="88" y="197"/>
                      </a:cubicBezTo>
                      <a:cubicBezTo>
                        <a:pt x="71" y="179"/>
                        <a:pt x="64" y="154"/>
                        <a:pt x="71" y="1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5" name="Freeform 22">
                  <a:extLst>
                    <a:ext uri="{FF2B5EF4-FFF2-40B4-BE49-F238E27FC236}">
                      <a16:creationId xmlns:a16="http://schemas.microsoft.com/office/drawing/2014/main" xmlns="" id="{266A4D94-8EF1-46AE-A8D6-7D51251D06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026525" y="2246312"/>
                  <a:ext cx="1485900" cy="917575"/>
                </a:xfrm>
                <a:custGeom>
                  <a:avLst/>
                  <a:gdLst>
                    <a:gd name="T0" fmla="*/ 444 w 444"/>
                    <a:gd name="T1" fmla="*/ 137 h 274"/>
                    <a:gd name="T2" fmla="*/ 307 w 444"/>
                    <a:gd name="T3" fmla="*/ 0 h 274"/>
                    <a:gd name="T4" fmla="*/ 137 w 444"/>
                    <a:gd name="T5" fmla="*/ 0 h 274"/>
                    <a:gd name="T6" fmla="*/ 0 w 444"/>
                    <a:gd name="T7" fmla="*/ 137 h 274"/>
                    <a:gd name="T8" fmla="*/ 137 w 444"/>
                    <a:gd name="T9" fmla="*/ 274 h 274"/>
                    <a:gd name="T10" fmla="*/ 307 w 444"/>
                    <a:gd name="T11" fmla="*/ 274 h 274"/>
                    <a:gd name="T12" fmla="*/ 444 w 444"/>
                    <a:gd name="T13" fmla="*/ 137 h 274"/>
                    <a:gd name="T14" fmla="*/ 68 w 444"/>
                    <a:gd name="T15" fmla="*/ 137 h 274"/>
                    <a:gd name="T16" fmla="*/ 137 w 444"/>
                    <a:gd name="T17" fmla="*/ 69 h 274"/>
                    <a:gd name="T18" fmla="*/ 307 w 444"/>
                    <a:gd name="T19" fmla="*/ 69 h 274"/>
                    <a:gd name="T20" fmla="*/ 375 w 444"/>
                    <a:gd name="T21" fmla="*/ 137 h 274"/>
                    <a:gd name="T22" fmla="*/ 307 w 444"/>
                    <a:gd name="T23" fmla="*/ 205 h 274"/>
                    <a:gd name="T24" fmla="*/ 137 w 444"/>
                    <a:gd name="T25" fmla="*/ 205 h 274"/>
                    <a:gd name="T26" fmla="*/ 68 w 444"/>
                    <a:gd name="T27" fmla="*/ 137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4" h="274">
                      <a:moveTo>
                        <a:pt x="444" y="137"/>
                      </a:moveTo>
                      <a:cubicBezTo>
                        <a:pt x="444" y="62"/>
                        <a:pt x="383" y="0"/>
                        <a:pt x="30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1" y="1"/>
                        <a:pt x="0" y="62"/>
                        <a:pt x="0" y="137"/>
                      </a:cubicBezTo>
                      <a:cubicBezTo>
                        <a:pt x="0" y="212"/>
                        <a:pt x="61" y="273"/>
                        <a:pt x="137" y="274"/>
                      </a:cubicBezTo>
                      <a:cubicBezTo>
                        <a:pt x="307" y="274"/>
                        <a:pt x="307" y="274"/>
                        <a:pt x="307" y="274"/>
                      </a:cubicBezTo>
                      <a:cubicBezTo>
                        <a:pt x="383" y="274"/>
                        <a:pt x="444" y="212"/>
                        <a:pt x="444" y="137"/>
                      </a:cubicBezTo>
                      <a:close/>
                      <a:moveTo>
                        <a:pt x="68" y="137"/>
                      </a:moveTo>
                      <a:cubicBezTo>
                        <a:pt x="68" y="99"/>
                        <a:pt x="99" y="69"/>
                        <a:pt x="137" y="69"/>
                      </a:cubicBezTo>
                      <a:cubicBezTo>
                        <a:pt x="307" y="69"/>
                        <a:pt x="307" y="69"/>
                        <a:pt x="307" y="69"/>
                      </a:cubicBezTo>
                      <a:cubicBezTo>
                        <a:pt x="345" y="69"/>
                        <a:pt x="375" y="99"/>
                        <a:pt x="375" y="137"/>
                      </a:cubicBezTo>
                      <a:cubicBezTo>
                        <a:pt x="375" y="175"/>
                        <a:pt x="345" y="205"/>
                        <a:pt x="307" y="205"/>
                      </a:cubicBezTo>
                      <a:cubicBezTo>
                        <a:pt x="137" y="205"/>
                        <a:pt x="137" y="205"/>
                        <a:pt x="137" y="205"/>
                      </a:cubicBezTo>
                      <a:cubicBezTo>
                        <a:pt x="99" y="205"/>
                        <a:pt x="68" y="175"/>
                        <a:pt x="68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6" name="Freeform 23">
                  <a:extLst>
                    <a:ext uri="{FF2B5EF4-FFF2-40B4-BE49-F238E27FC236}">
                      <a16:creationId xmlns:a16="http://schemas.microsoft.com/office/drawing/2014/main" xmlns="" id="{995AC35A-C741-4DF6-867C-51B8E0C51B3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270875" y="3976688"/>
                  <a:ext cx="1363663" cy="1400175"/>
                </a:xfrm>
                <a:custGeom>
                  <a:avLst/>
                  <a:gdLst>
                    <a:gd name="T0" fmla="*/ 174 w 407"/>
                    <a:gd name="T1" fmla="*/ 51 h 418"/>
                    <a:gd name="T2" fmla="*/ 53 w 407"/>
                    <a:gd name="T3" fmla="*/ 172 h 418"/>
                    <a:gd name="T4" fmla="*/ 53 w 407"/>
                    <a:gd name="T5" fmla="*/ 365 h 418"/>
                    <a:gd name="T6" fmla="*/ 246 w 407"/>
                    <a:gd name="T7" fmla="*/ 365 h 418"/>
                    <a:gd name="T8" fmla="*/ 367 w 407"/>
                    <a:gd name="T9" fmla="*/ 244 h 418"/>
                    <a:gd name="T10" fmla="*/ 407 w 407"/>
                    <a:gd name="T11" fmla="*/ 148 h 418"/>
                    <a:gd name="T12" fmla="*/ 367 w 407"/>
                    <a:gd name="T13" fmla="*/ 51 h 418"/>
                    <a:gd name="T14" fmla="*/ 174 w 407"/>
                    <a:gd name="T15" fmla="*/ 51 h 418"/>
                    <a:gd name="T16" fmla="*/ 318 w 407"/>
                    <a:gd name="T17" fmla="*/ 196 h 418"/>
                    <a:gd name="T18" fmla="*/ 198 w 407"/>
                    <a:gd name="T19" fmla="*/ 317 h 418"/>
                    <a:gd name="T20" fmla="*/ 101 w 407"/>
                    <a:gd name="T21" fmla="*/ 317 h 418"/>
                    <a:gd name="T22" fmla="*/ 81 w 407"/>
                    <a:gd name="T23" fmla="*/ 269 h 418"/>
                    <a:gd name="T24" fmla="*/ 101 w 407"/>
                    <a:gd name="T25" fmla="*/ 220 h 418"/>
                    <a:gd name="T26" fmla="*/ 222 w 407"/>
                    <a:gd name="T27" fmla="*/ 100 h 418"/>
                    <a:gd name="T28" fmla="*/ 270 w 407"/>
                    <a:gd name="T29" fmla="*/ 80 h 418"/>
                    <a:gd name="T30" fmla="*/ 318 w 407"/>
                    <a:gd name="T31" fmla="*/ 100 h 418"/>
                    <a:gd name="T32" fmla="*/ 338 w 407"/>
                    <a:gd name="T33" fmla="*/ 148 h 418"/>
                    <a:gd name="T34" fmla="*/ 318 w 407"/>
                    <a:gd name="T35" fmla="*/ 196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7" h="418">
                      <a:moveTo>
                        <a:pt x="174" y="51"/>
                      </a:moveTo>
                      <a:cubicBezTo>
                        <a:pt x="53" y="172"/>
                        <a:pt x="53" y="172"/>
                        <a:pt x="53" y="172"/>
                      </a:cubicBezTo>
                      <a:cubicBezTo>
                        <a:pt x="0" y="225"/>
                        <a:pt x="0" y="312"/>
                        <a:pt x="53" y="365"/>
                      </a:cubicBezTo>
                      <a:cubicBezTo>
                        <a:pt x="106" y="418"/>
                        <a:pt x="193" y="418"/>
                        <a:pt x="246" y="365"/>
                      </a:cubicBezTo>
                      <a:cubicBezTo>
                        <a:pt x="367" y="244"/>
                        <a:pt x="367" y="244"/>
                        <a:pt x="367" y="244"/>
                      </a:cubicBezTo>
                      <a:cubicBezTo>
                        <a:pt x="392" y="219"/>
                        <a:pt x="407" y="184"/>
                        <a:pt x="407" y="148"/>
                      </a:cubicBezTo>
                      <a:cubicBezTo>
                        <a:pt x="407" y="112"/>
                        <a:pt x="392" y="77"/>
                        <a:pt x="367" y="51"/>
                      </a:cubicBezTo>
                      <a:cubicBezTo>
                        <a:pt x="313" y="0"/>
                        <a:pt x="228" y="0"/>
                        <a:pt x="174" y="51"/>
                      </a:cubicBezTo>
                      <a:close/>
                      <a:moveTo>
                        <a:pt x="318" y="196"/>
                      </a:moveTo>
                      <a:cubicBezTo>
                        <a:pt x="198" y="317"/>
                        <a:pt x="198" y="317"/>
                        <a:pt x="198" y="317"/>
                      </a:cubicBezTo>
                      <a:cubicBezTo>
                        <a:pt x="171" y="343"/>
                        <a:pt x="128" y="343"/>
                        <a:pt x="101" y="317"/>
                      </a:cubicBezTo>
                      <a:cubicBezTo>
                        <a:pt x="88" y="304"/>
                        <a:pt x="81" y="287"/>
                        <a:pt x="81" y="269"/>
                      </a:cubicBezTo>
                      <a:cubicBezTo>
                        <a:pt x="81" y="250"/>
                        <a:pt x="88" y="233"/>
                        <a:pt x="101" y="220"/>
                      </a:cubicBezTo>
                      <a:cubicBezTo>
                        <a:pt x="222" y="100"/>
                        <a:pt x="222" y="100"/>
                        <a:pt x="222" y="100"/>
                      </a:cubicBezTo>
                      <a:cubicBezTo>
                        <a:pt x="235" y="87"/>
                        <a:pt x="252" y="80"/>
                        <a:pt x="270" y="80"/>
                      </a:cubicBezTo>
                      <a:cubicBezTo>
                        <a:pt x="288" y="80"/>
                        <a:pt x="306" y="87"/>
                        <a:pt x="318" y="100"/>
                      </a:cubicBezTo>
                      <a:cubicBezTo>
                        <a:pt x="331" y="112"/>
                        <a:pt x="338" y="130"/>
                        <a:pt x="338" y="148"/>
                      </a:cubicBezTo>
                      <a:cubicBezTo>
                        <a:pt x="338" y="166"/>
                        <a:pt x="331" y="183"/>
                        <a:pt x="318" y="1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7" name="Freeform 24">
                  <a:extLst>
                    <a:ext uri="{FF2B5EF4-FFF2-40B4-BE49-F238E27FC236}">
                      <a16:creationId xmlns:a16="http://schemas.microsoft.com/office/drawing/2014/main" xmlns="" id="{F017EDEA-FA3E-4BA9-B6F3-CE607AA811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291013" y="3976688"/>
                  <a:ext cx="1346200" cy="1382713"/>
                </a:xfrm>
                <a:custGeom>
                  <a:avLst/>
                  <a:gdLst>
                    <a:gd name="T0" fmla="*/ 233 w 402"/>
                    <a:gd name="T1" fmla="*/ 51 h 413"/>
                    <a:gd name="T2" fmla="*/ 40 w 402"/>
                    <a:gd name="T3" fmla="*/ 51 h 413"/>
                    <a:gd name="T4" fmla="*/ 0 w 402"/>
                    <a:gd name="T5" fmla="*/ 148 h 413"/>
                    <a:gd name="T6" fmla="*/ 40 w 402"/>
                    <a:gd name="T7" fmla="*/ 244 h 413"/>
                    <a:gd name="T8" fmla="*/ 161 w 402"/>
                    <a:gd name="T9" fmla="*/ 365 h 413"/>
                    <a:gd name="T10" fmla="*/ 293 w 402"/>
                    <a:gd name="T11" fmla="*/ 400 h 413"/>
                    <a:gd name="T12" fmla="*/ 389 w 402"/>
                    <a:gd name="T13" fmla="*/ 304 h 413"/>
                    <a:gd name="T14" fmla="*/ 354 w 402"/>
                    <a:gd name="T15" fmla="*/ 172 h 413"/>
                    <a:gd name="T16" fmla="*/ 233 w 402"/>
                    <a:gd name="T17" fmla="*/ 51 h 413"/>
                    <a:gd name="T18" fmla="*/ 306 w 402"/>
                    <a:gd name="T19" fmla="*/ 317 h 413"/>
                    <a:gd name="T20" fmla="*/ 209 w 402"/>
                    <a:gd name="T21" fmla="*/ 317 h 413"/>
                    <a:gd name="T22" fmla="*/ 89 w 402"/>
                    <a:gd name="T23" fmla="*/ 196 h 413"/>
                    <a:gd name="T24" fmla="*/ 69 w 402"/>
                    <a:gd name="T25" fmla="*/ 148 h 413"/>
                    <a:gd name="T26" fmla="*/ 89 w 402"/>
                    <a:gd name="T27" fmla="*/ 100 h 413"/>
                    <a:gd name="T28" fmla="*/ 137 w 402"/>
                    <a:gd name="T29" fmla="*/ 80 h 413"/>
                    <a:gd name="T30" fmla="*/ 185 w 402"/>
                    <a:gd name="T31" fmla="*/ 100 h 413"/>
                    <a:gd name="T32" fmla="*/ 306 w 402"/>
                    <a:gd name="T33" fmla="*/ 220 h 413"/>
                    <a:gd name="T34" fmla="*/ 326 w 402"/>
                    <a:gd name="T35" fmla="*/ 269 h 413"/>
                    <a:gd name="T36" fmla="*/ 306 w 402"/>
                    <a:gd name="T37" fmla="*/ 317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13">
                      <a:moveTo>
                        <a:pt x="233" y="51"/>
                      </a:moveTo>
                      <a:cubicBezTo>
                        <a:pt x="179" y="0"/>
                        <a:pt x="94" y="0"/>
                        <a:pt x="40" y="51"/>
                      </a:cubicBezTo>
                      <a:cubicBezTo>
                        <a:pt x="15" y="77"/>
                        <a:pt x="0" y="112"/>
                        <a:pt x="0" y="148"/>
                      </a:cubicBezTo>
                      <a:cubicBezTo>
                        <a:pt x="0" y="184"/>
                        <a:pt x="15" y="219"/>
                        <a:pt x="40" y="244"/>
                      </a:cubicBezTo>
                      <a:cubicBezTo>
                        <a:pt x="161" y="365"/>
                        <a:pt x="161" y="365"/>
                        <a:pt x="161" y="365"/>
                      </a:cubicBezTo>
                      <a:cubicBezTo>
                        <a:pt x="195" y="400"/>
                        <a:pt x="246" y="413"/>
                        <a:pt x="293" y="400"/>
                      </a:cubicBezTo>
                      <a:cubicBezTo>
                        <a:pt x="340" y="388"/>
                        <a:pt x="377" y="351"/>
                        <a:pt x="389" y="304"/>
                      </a:cubicBezTo>
                      <a:cubicBezTo>
                        <a:pt x="402" y="257"/>
                        <a:pt x="389" y="206"/>
                        <a:pt x="354" y="172"/>
                      </a:cubicBezTo>
                      <a:lnTo>
                        <a:pt x="233" y="51"/>
                      </a:lnTo>
                      <a:close/>
                      <a:moveTo>
                        <a:pt x="306" y="317"/>
                      </a:moveTo>
                      <a:cubicBezTo>
                        <a:pt x="279" y="343"/>
                        <a:pt x="236" y="343"/>
                        <a:pt x="209" y="317"/>
                      </a:cubicBezTo>
                      <a:cubicBezTo>
                        <a:pt x="89" y="196"/>
                        <a:pt x="89" y="196"/>
                        <a:pt x="89" y="196"/>
                      </a:cubicBezTo>
                      <a:cubicBezTo>
                        <a:pt x="76" y="183"/>
                        <a:pt x="69" y="166"/>
                        <a:pt x="69" y="148"/>
                      </a:cubicBezTo>
                      <a:cubicBezTo>
                        <a:pt x="69" y="130"/>
                        <a:pt x="76" y="112"/>
                        <a:pt x="89" y="100"/>
                      </a:cubicBezTo>
                      <a:cubicBezTo>
                        <a:pt x="101" y="87"/>
                        <a:pt x="119" y="80"/>
                        <a:pt x="137" y="80"/>
                      </a:cubicBezTo>
                      <a:cubicBezTo>
                        <a:pt x="155" y="80"/>
                        <a:pt x="172" y="87"/>
                        <a:pt x="185" y="100"/>
                      </a:cubicBezTo>
                      <a:cubicBezTo>
                        <a:pt x="306" y="220"/>
                        <a:pt x="306" y="220"/>
                        <a:pt x="306" y="220"/>
                      </a:cubicBezTo>
                      <a:cubicBezTo>
                        <a:pt x="319" y="233"/>
                        <a:pt x="326" y="250"/>
                        <a:pt x="326" y="269"/>
                      </a:cubicBezTo>
                      <a:cubicBezTo>
                        <a:pt x="326" y="287"/>
                        <a:pt x="319" y="304"/>
                        <a:pt x="306" y="3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8" name="Freeform 25">
                  <a:extLst>
                    <a:ext uri="{FF2B5EF4-FFF2-40B4-BE49-F238E27FC236}">
                      <a16:creationId xmlns:a16="http://schemas.microsoft.com/office/drawing/2014/main" xmlns="" id="{68DB97A5-E4AB-46D9-9845-610E31EFE4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657600" y="2246312"/>
                  <a:ext cx="1485900" cy="917575"/>
                </a:xfrm>
                <a:custGeom>
                  <a:avLst/>
                  <a:gdLst>
                    <a:gd name="T0" fmla="*/ 307 w 444"/>
                    <a:gd name="T1" fmla="*/ 0 h 274"/>
                    <a:gd name="T2" fmla="*/ 137 w 444"/>
                    <a:gd name="T3" fmla="*/ 0 h 274"/>
                    <a:gd name="T4" fmla="*/ 0 w 444"/>
                    <a:gd name="T5" fmla="*/ 137 h 274"/>
                    <a:gd name="T6" fmla="*/ 137 w 444"/>
                    <a:gd name="T7" fmla="*/ 274 h 274"/>
                    <a:gd name="T8" fmla="*/ 307 w 444"/>
                    <a:gd name="T9" fmla="*/ 274 h 274"/>
                    <a:gd name="T10" fmla="*/ 444 w 444"/>
                    <a:gd name="T11" fmla="*/ 137 h 274"/>
                    <a:gd name="T12" fmla="*/ 307 w 444"/>
                    <a:gd name="T13" fmla="*/ 0 h 274"/>
                    <a:gd name="T14" fmla="*/ 307 w 444"/>
                    <a:gd name="T15" fmla="*/ 205 h 274"/>
                    <a:gd name="T16" fmla="*/ 137 w 444"/>
                    <a:gd name="T17" fmla="*/ 205 h 274"/>
                    <a:gd name="T18" fmla="*/ 69 w 444"/>
                    <a:gd name="T19" fmla="*/ 137 h 274"/>
                    <a:gd name="T20" fmla="*/ 137 w 444"/>
                    <a:gd name="T21" fmla="*/ 69 h 274"/>
                    <a:gd name="T22" fmla="*/ 307 w 444"/>
                    <a:gd name="T23" fmla="*/ 69 h 274"/>
                    <a:gd name="T24" fmla="*/ 376 w 444"/>
                    <a:gd name="T25" fmla="*/ 137 h 274"/>
                    <a:gd name="T26" fmla="*/ 307 w 444"/>
                    <a:gd name="T27" fmla="*/ 205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4" h="274">
                      <a:moveTo>
                        <a:pt x="307" y="0"/>
                      </a:move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1" y="0"/>
                        <a:pt x="0" y="62"/>
                        <a:pt x="0" y="137"/>
                      </a:cubicBezTo>
                      <a:cubicBezTo>
                        <a:pt x="0" y="212"/>
                        <a:pt x="61" y="274"/>
                        <a:pt x="137" y="274"/>
                      </a:cubicBezTo>
                      <a:cubicBezTo>
                        <a:pt x="307" y="274"/>
                        <a:pt x="307" y="274"/>
                        <a:pt x="307" y="274"/>
                      </a:cubicBezTo>
                      <a:cubicBezTo>
                        <a:pt x="383" y="274"/>
                        <a:pt x="444" y="212"/>
                        <a:pt x="444" y="137"/>
                      </a:cubicBezTo>
                      <a:cubicBezTo>
                        <a:pt x="444" y="62"/>
                        <a:pt x="383" y="0"/>
                        <a:pt x="307" y="0"/>
                      </a:cubicBezTo>
                      <a:close/>
                      <a:moveTo>
                        <a:pt x="307" y="205"/>
                      </a:moveTo>
                      <a:cubicBezTo>
                        <a:pt x="137" y="205"/>
                        <a:pt x="137" y="205"/>
                        <a:pt x="137" y="205"/>
                      </a:cubicBezTo>
                      <a:cubicBezTo>
                        <a:pt x="99" y="205"/>
                        <a:pt x="69" y="175"/>
                        <a:pt x="69" y="137"/>
                      </a:cubicBezTo>
                      <a:cubicBezTo>
                        <a:pt x="69" y="99"/>
                        <a:pt x="99" y="69"/>
                        <a:pt x="137" y="69"/>
                      </a:cubicBezTo>
                      <a:cubicBezTo>
                        <a:pt x="307" y="69"/>
                        <a:pt x="307" y="69"/>
                        <a:pt x="307" y="69"/>
                      </a:cubicBezTo>
                      <a:cubicBezTo>
                        <a:pt x="345" y="69"/>
                        <a:pt x="376" y="99"/>
                        <a:pt x="376" y="137"/>
                      </a:cubicBezTo>
                      <a:cubicBezTo>
                        <a:pt x="376" y="175"/>
                        <a:pt x="345" y="205"/>
                        <a:pt x="307" y="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69" name="Freeform 26">
                  <a:extLst>
                    <a:ext uri="{FF2B5EF4-FFF2-40B4-BE49-F238E27FC236}">
                      <a16:creationId xmlns:a16="http://schemas.microsoft.com/office/drawing/2014/main" xmlns="" id="{9CA1F24F-3AC9-41F8-987B-FF02D8DC33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333875" y="38100"/>
                  <a:ext cx="1362075" cy="1401763"/>
                </a:xfrm>
                <a:custGeom>
                  <a:avLst/>
                  <a:gdLst>
                    <a:gd name="T0" fmla="*/ 246 w 407"/>
                    <a:gd name="T1" fmla="*/ 366 h 419"/>
                    <a:gd name="T2" fmla="*/ 367 w 407"/>
                    <a:gd name="T3" fmla="*/ 245 h 419"/>
                    <a:gd name="T4" fmla="*/ 407 w 407"/>
                    <a:gd name="T5" fmla="*/ 148 h 419"/>
                    <a:gd name="T6" fmla="*/ 367 w 407"/>
                    <a:gd name="T7" fmla="*/ 52 h 419"/>
                    <a:gd name="T8" fmla="*/ 174 w 407"/>
                    <a:gd name="T9" fmla="*/ 52 h 419"/>
                    <a:gd name="T10" fmla="*/ 53 w 407"/>
                    <a:gd name="T11" fmla="*/ 173 h 419"/>
                    <a:gd name="T12" fmla="*/ 53 w 407"/>
                    <a:gd name="T13" fmla="*/ 366 h 419"/>
                    <a:gd name="T14" fmla="*/ 246 w 407"/>
                    <a:gd name="T15" fmla="*/ 366 h 419"/>
                    <a:gd name="T16" fmla="*/ 102 w 407"/>
                    <a:gd name="T17" fmla="*/ 221 h 419"/>
                    <a:gd name="T18" fmla="*/ 222 w 407"/>
                    <a:gd name="T19" fmla="*/ 100 h 419"/>
                    <a:gd name="T20" fmla="*/ 288 w 407"/>
                    <a:gd name="T21" fmla="*/ 83 h 419"/>
                    <a:gd name="T22" fmla="*/ 336 w 407"/>
                    <a:gd name="T23" fmla="*/ 131 h 419"/>
                    <a:gd name="T24" fmla="*/ 319 w 407"/>
                    <a:gd name="T25" fmla="*/ 197 h 419"/>
                    <a:gd name="T26" fmla="*/ 198 w 407"/>
                    <a:gd name="T27" fmla="*/ 317 h 419"/>
                    <a:gd name="T28" fmla="*/ 102 w 407"/>
                    <a:gd name="T29" fmla="*/ 317 h 419"/>
                    <a:gd name="T30" fmla="*/ 82 w 407"/>
                    <a:gd name="T31" fmla="*/ 269 h 419"/>
                    <a:gd name="T32" fmla="*/ 102 w 407"/>
                    <a:gd name="T33" fmla="*/ 221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7" h="419">
                      <a:moveTo>
                        <a:pt x="246" y="366"/>
                      </a:moveTo>
                      <a:cubicBezTo>
                        <a:pt x="367" y="245"/>
                        <a:pt x="367" y="245"/>
                        <a:pt x="367" y="245"/>
                      </a:cubicBezTo>
                      <a:cubicBezTo>
                        <a:pt x="393" y="219"/>
                        <a:pt x="407" y="185"/>
                        <a:pt x="407" y="148"/>
                      </a:cubicBezTo>
                      <a:cubicBezTo>
                        <a:pt x="407" y="112"/>
                        <a:pt x="393" y="78"/>
                        <a:pt x="367" y="52"/>
                      </a:cubicBezTo>
                      <a:cubicBezTo>
                        <a:pt x="313" y="0"/>
                        <a:pt x="228" y="0"/>
                        <a:pt x="174" y="52"/>
                      </a:cubicBezTo>
                      <a:cubicBezTo>
                        <a:pt x="53" y="173"/>
                        <a:pt x="53" y="173"/>
                        <a:pt x="53" y="173"/>
                      </a:cubicBezTo>
                      <a:cubicBezTo>
                        <a:pt x="0" y="226"/>
                        <a:pt x="0" y="312"/>
                        <a:pt x="53" y="366"/>
                      </a:cubicBezTo>
                      <a:cubicBezTo>
                        <a:pt x="107" y="419"/>
                        <a:pt x="193" y="419"/>
                        <a:pt x="246" y="366"/>
                      </a:cubicBezTo>
                      <a:close/>
                      <a:moveTo>
                        <a:pt x="102" y="221"/>
                      </a:moveTo>
                      <a:cubicBezTo>
                        <a:pt x="222" y="100"/>
                        <a:pt x="222" y="100"/>
                        <a:pt x="222" y="100"/>
                      </a:cubicBezTo>
                      <a:cubicBezTo>
                        <a:pt x="240" y="83"/>
                        <a:pt x="265" y="76"/>
                        <a:pt x="288" y="83"/>
                      </a:cubicBezTo>
                      <a:cubicBezTo>
                        <a:pt x="312" y="89"/>
                        <a:pt x="330" y="107"/>
                        <a:pt x="336" y="131"/>
                      </a:cubicBezTo>
                      <a:cubicBezTo>
                        <a:pt x="343" y="154"/>
                        <a:pt x="336" y="179"/>
                        <a:pt x="319" y="197"/>
                      </a:cubicBezTo>
                      <a:cubicBezTo>
                        <a:pt x="198" y="317"/>
                        <a:pt x="198" y="317"/>
                        <a:pt x="198" y="317"/>
                      </a:cubicBezTo>
                      <a:cubicBezTo>
                        <a:pt x="171" y="343"/>
                        <a:pt x="129" y="343"/>
                        <a:pt x="102" y="317"/>
                      </a:cubicBezTo>
                      <a:cubicBezTo>
                        <a:pt x="89" y="305"/>
                        <a:pt x="82" y="287"/>
                        <a:pt x="82" y="269"/>
                      </a:cubicBezTo>
                      <a:cubicBezTo>
                        <a:pt x="82" y="251"/>
                        <a:pt x="89" y="234"/>
                        <a:pt x="102" y="2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35378C8-335B-4CEE-9176-FEC1A921AC0E}"/>
                </a:ext>
              </a:extLst>
            </p:cNvPr>
            <p:cNvGrpSpPr/>
            <p:nvPr/>
          </p:nvGrpSpPr>
          <p:grpSpPr>
            <a:xfrm>
              <a:off x="6499018" y="3579394"/>
              <a:ext cx="651526" cy="670391"/>
              <a:chOff x="6499018" y="2743079"/>
              <a:chExt cx="651526" cy="67039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xmlns="" id="{60827B9D-68AB-42BF-9933-90594018D71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79981" y="2833474"/>
                <a:ext cx="489600" cy="489600"/>
                <a:chOff x="-9490075" y="4259263"/>
                <a:chExt cx="6861175" cy="6861175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55" name="Freeform 42">
                  <a:extLst>
                    <a:ext uri="{FF2B5EF4-FFF2-40B4-BE49-F238E27FC236}">
                      <a16:creationId xmlns:a16="http://schemas.microsoft.com/office/drawing/2014/main" xmlns="" id="{3CCDB4EE-3622-4070-AB95-58C2D89F600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490075" y="4259263"/>
                  <a:ext cx="6861175" cy="6861175"/>
                </a:xfrm>
                <a:custGeom>
                  <a:avLst/>
                  <a:gdLst>
                    <a:gd name="T0" fmla="*/ 1984 w 1984"/>
                    <a:gd name="T1" fmla="*/ 288 h 1984"/>
                    <a:gd name="T2" fmla="*/ 1952 w 1984"/>
                    <a:gd name="T3" fmla="*/ 0 h 1984"/>
                    <a:gd name="T4" fmla="*/ 1664 w 1984"/>
                    <a:gd name="T5" fmla="*/ 32 h 1984"/>
                    <a:gd name="T6" fmla="*/ 320 w 1984"/>
                    <a:gd name="T7" fmla="*/ 128 h 1984"/>
                    <a:gd name="T8" fmla="*/ 288 w 1984"/>
                    <a:gd name="T9" fmla="*/ 0 h 1984"/>
                    <a:gd name="T10" fmla="*/ 0 w 1984"/>
                    <a:gd name="T11" fmla="*/ 32 h 1984"/>
                    <a:gd name="T12" fmla="*/ 32 w 1984"/>
                    <a:gd name="T13" fmla="*/ 320 h 1984"/>
                    <a:gd name="T14" fmla="*/ 128 w 1984"/>
                    <a:gd name="T15" fmla="*/ 1664 h 1984"/>
                    <a:gd name="T16" fmla="*/ 0 w 1984"/>
                    <a:gd name="T17" fmla="*/ 1696 h 1984"/>
                    <a:gd name="T18" fmla="*/ 32 w 1984"/>
                    <a:gd name="T19" fmla="*/ 1984 h 1984"/>
                    <a:gd name="T20" fmla="*/ 320 w 1984"/>
                    <a:gd name="T21" fmla="*/ 1952 h 1984"/>
                    <a:gd name="T22" fmla="*/ 1664 w 1984"/>
                    <a:gd name="T23" fmla="*/ 1856 h 1984"/>
                    <a:gd name="T24" fmla="*/ 1696 w 1984"/>
                    <a:gd name="T25" fmla="*/ 1984 h 1984"/>
                    <a:gd name="T26" fmla="*/ 1984 w 1984"/>
                    <a:gd name="T27" fmla="*/ 1952 h 1984"/>
                    <a:gd name="T28" fmla="*/ 1952 w 1984"/>
                    <a:gd name="T29" fmla="*/ 1664 h 1984"/>
                    <a:gd name="T30" fmla="*/ 1856 w 1984"/>
                    <a:gd name="T31" fmla="*/ 320 h 1984"/>
                    <a:gd name="T32" fmla="*/ 64 w 1984"/>
                    <a:gd name="T33" fmla="*/ 256 h 1984"/>
                    <a:gd name="T34" fmla="*/ 256 w 1984"/>
                    <a:gd name="T35" fmla="*/ 64 h 1984"/>
                    <a:gd name="T36" fmla="*/ 64 w 1984"/>
                    <a:gd name="T37" fmla="*/ 256 h 1984"/>
                    <a:gd name="T38" fmla="*/ 64 w 1984"/>
                    <a:gd name="T39" fmla="*/ 1920 h 1984"/>
                    <a:gd name="T40" fmla="*/ 256 w 1984"/>
                    <a:gd name="T41" fmla="*/ 1728 h 1984"/>
                    <a:gd name="T42" fmla="*/ 1664 w 1984"/>
                    <a:gd name="T43" fmla="*/ 1696 h 1984"/>
                    <a:gd name="T44" fmla="*/ 320 w 1984"/>
                    <a:gd name="T45" fmla="*/ 1792 h 1984"/>
                    <a:gd name="T46" fmla="*/ 288 w 1984"/>
                    <a:gd name="T47" fmla="*/ 1664 h 1984"/>
                    <a:gd name="T48" fmla="*/ 192 w 1984"/>
                    <a:gd name="T49" fmla="*/ 320 h 1984"/>
                    <a:gd name="T50" fmla="*/ 320 w 1984"/>
                    <a:gd name="T51" fmla="*/ 288 h 1984"/>
                    <a:gd name="T52" fmla="*/ 1664 w 1984"/>
                    <a:gd name="T53" fmla="*/ 192 h 1984"/>
                    <a:gd name="T54" fmla="*/ 1696 w 1984"/>
                    <a:gd name="T55" fmla="*/ 320 h 1984"/>
                    <a:gd name="T56" fmla="*/ 1792 w 1984"/>
                    <a:gd name="T57" fmla="*/ 1664 h 1984"/>
                    <a:gd name="T58" fmla="*/ 1664 w 1984"/>
                    <a:gd name="T59" fmla="*/ 1696 h 1984"/>
                    <a:gd name="T60" fmla="*/ 1920 w 1984"/>
                    <a:gd name="T61" fmla="*/ 1920 h 1984"/>
                    <a:gd name="T62" fmla="*/ 1728 w 1984"/>
                    <a:gd name="T63" fmla="*/ 1728 h 1984"/>
                    <a:gd name="T64" fmla="*/ 1728 w 1984"/>
                    <a:gd name="T65" fmla="*/ 256 h 1984"/>
                    <a:gd name="T66" fmla="*/ 1920 w 1984"/>
                    <a:gd name="T67" fmla="*/ 64 h 1984"/>
                    <a:gd name="T68" fmla="*/ 1728 w 1984"/>
                    <a:gd name="T69" fmla="*/ 256 h 1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84" h="1984">
                      <a:moveTo>
                        <a:pt x="1952" y="320"/>
                      </a:moveTo>
                      <a:cubicBezTo>
                        <a:pt x="1970" y="320"/>
                        <a:pt x="1984" y="306"/>
                        <a:pt x="1984" y="288"/>
                      </a:cubicBezTo>
                      <a:cubicBezTo>
                        <a:pt x="1984" y="32"/>
                        <a:pt x="1984" y="32"/>
                        <a:pt x="1984" y="32"/>
                      </a:cubicBezTo>
                      <a:cubicBezTo>
                        <a:pt x="1984" y="14"/>
                        <a:pt x="1970" y="0"/>
                        <a:pt x="1952" y="0"/>
                      </a:cubicBezTo>
                      <a:cubicBezTo>
                        <a:pt x="1696" y="0"/>
                        <a:pt x="1696" y="0"/>
                        <a:pt x="1696" y="0"/>
                      </a:cubicBezTo>
                      <a:cubicBezTo>
                        <a:pt x="1678" y="0"/>
                        <a:pt x="1664" y="14"/>
                        <a:pt x="1664" y="32"/>
                      </a:cubicBezTo>
                      <a:cubicBezTo>
                        <a:pt x="1664" y="128"/>
                        <a:pt x="1664" y="128"/>
                        <a:pt x="1664" y="128"/>
                      </a:cubicBezTo>
                      <a:cubicBezTo>
                        <a:pt x="320" y="128"/>
                        <a:pt x="320" y="128"/>
                        <a:pt x="320" y="128"/>
                      </a:cubicBezTo>
                      <a:cubicBezTo>
                        <a:pt x="320" y="32"/>
                        <a:pt x="320" y="32"/>
                        <a:pt x="320" y="32"/>
                      </a:cubicBezTo>
                      <a:cubicBezTo>
                        <a:pt x="320" y="14"/>
                        <a:pt x="306" y="0"/>
                        <a:pt x="288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288"/>
                        <a:pt x="0" y="288"/>
                        <a:pt x="0" y="288"/>
                      </a:cubicBezTo>
                      <a:cubicBezTo>
                        <a:pt x="0" y="306"/>
                        <a:pt x="14" y="320"/>
                        <a:pt x="32" y="320"/>
                      </a:cubicBezTo>
                      <a:cubicBezTo>
                        <a:pt x="128" y="320"/>
                        <a:pt x="128" y="320"/>
                        <a:pt x="128" y="320"/>
                      </a:cubicBezTo>
                      <a:cubicBezTo>
                        <a:pt x="128" y="1664"/>
                        <a:pt x="128" y="1664"/>
                        <a:pt x="128" y="1664"/>
                      </a:cubicBezTo>
                      <a:cubicBezTo>
                        <a:pt x="32" y="1664"/>
                        <a:pt x="32" y="1664"/>
                        <a:pt x="32" y="1664"/>
                      </a:cubicBezTo>
                      <a:cubicBezTo>
                        <a:pt x="14" y="1664"/>
                        <a:pt x="0" y="1678"/>
                        <a:pt x="0" y="1696"/>
                      </a:cubicBezTo>
                      <a:cubicBezTo>
                        <a:pt x="0" y="1952"/>
                        <a:pt x="0" y="1952"/>
                        <a:pt x="0" y="1952"/>
                      </a:cubicBezTo>
                      <a:cubicBezTo>
                        <a:pt x="0" y="1970"/>
                        <a:pt x="14" y="1984"/>
                        <a:pt x="32" y="1984"/>
                      </a:cubicBezTo>
                      <a:cubicBezTo>
                        <a:pt x="288" y="1984"/>
                        <a:pt x="288" y="1984"/>
                        <a:pt x="288" y="1984"/>
                      </a:cubicBezTo>
                      <a:cubicBezTo>
                        <a:pt x="306" y="1984"/>
                        <a:pt x="320" y="1970"/>
                        <a:pt x="320" y="1952"/>
                      </a:cubicBezTo>
                      <a:cubicBezTo>
                        <a:pt x="320" y="1856"/>
                        <a:pt x="320" y="1856"/>
                        <a:pt x="320" y="1856"/>
                      </a:cubicBezTo>
                      <a:cubicBezTo>
                        <a:pt x="1664" y="1856"/>
                        <a:pt x="1664" y="1856"/>
                        <a:pt x="1664" y="1856"/>
                      </a:cubicBezTo>
                      <a:cubicBezTo>
                        <a:pt x="1664" y="1952"/>
                        <a:pt x="1664" y="1952"/>
                        <a:pt x="1664" y="1952"/>
                      </a:cubicBezTo>
                      <a:cubicBezTo>
                        <a:pt x="1664" y="1970"/>
                        <a:pt x="1678" y="1984"/>
                        <a:pt x="1696" y="1984"/>
                      </a:cubicBezTo>
                      <a:cubicBezTo>
                        <a:pt x="1952" y="1984"/>
                        <a:pt x="1952" y="1984"/>
                        <a:pt x="1952" y="1984"/>
                      </a:cubicBezTo>
                      <a:cubicBezTo>
                        <a:pt x="1970" y="1984"/>
                        <a:pt x="1984" y="1970"/>
                        <a:pt x="1984" y="1952"/>
                      </a:cubicBezTo>
                      <a:cubicBezTo>
                        <a:pt x="1984" y="1696"/>
                        <a:pt x="1984" y="1696"/>
                        <a:pt x="1984" y="1696"/>
                      </a:cubicBezTo>
                      <a:cubicBezTo>
                        <a:pt x="1984" y="1678"/>
                        <a:pt x="1970" y="1664"/>
                        <a:pt x="1952" y="1664"/>
                      </a:cubicBezTo>
                      <a:cubicBezTo>
                        <a:pt x="1856" y="1664"/>
                        <a:pt x="1856" y="1664"/>
                        <a:pt x="1856" y="1664"/>
                      </a:cubicBezTo>
                      <a:cubicBezTo>
                        <a:pt x="1856" y="320"/>
                        <a:pt x="1856" y="320"/>
                        <a:pt x="1856" y="320"/>
                      </a:cubicBezTo>
                      <a:lnTo>
                        <a:pt x="1952" y="320"/>
                      </a:lnTo>
                      <a:close/>
                      <a:moveTo>
                        <a:pt x="64" y="256"/>
                      </a:move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256" y="64"/>
                        <a:pt x="256" y="64"/>
                        <a:pt x="256" y="64"/>
                      </a:cubicBezTo>
                      <a:cubicBezTo>
                        <a:pt x="256" y="256"/>
                        <a:pt x="256" y="256"/>
                        <a:pt x="256" y="256"/>
                      </a:cubicBezTo>
                      <a:lnTo>
                        <a:pt x="64" y="256"/>
                      </a:lnTo>
                      <a:close/>
                      <a:moveTo>
                        <a:pt x="256" y="1920"/>
                      </a:moveTo>
                      <a:cubicBezTo>
                        <a:pt x="64" y="1920"/>
                        <a:pt x="64" y="1920"/>
                        <a:pt x="64" y="1920"/>
                      </a:cubicBezTo>
                      <a:cubicBezTo>
                        <a:pt x="64" y="1728"/>
                        <a:pt x="64" y="1728"/>
                        <a:pt x="64" y="1728"/>
                      </a:cubicBezTo>
                      <a:cubicBezTo>
                        <a:pt x="256" y="1728"/>
                        <a:pt x="256" y="1728"/>
                        <a:pt x="256" y="1728"/>
                      </a:cubicBezTo>
                      <a:lnTo>
                        <a:pt x="256" y="1920"/>
                      </a:lnTo>
                      <a:close/>
                      <a:moveTo>
                        <a:pt x="1664" y="1696"/>
                      </a:moveTo>
                      <a:cubicBezTo>
                        <a:pt x="1664" y="1792"/>
                        <a:pt x="1664" y="1792"/>
                        <a:pt x="1664" y="1792"/>
                      </a:cubicBezTo>
                      <a:cubicBezTo>
                        <a:pt x="320" y="1792"/>
                        <a:pt x="320" y="1792"/>
                        <a:pt x="320" y="1792"/>
                      </a:cubicBezTo>
                      <a:cubicBezTo>
                        <a:pt x="320" y="1696"/>
                        <a:pt x="320" y="1696"/>
                        <a:pt x="320" y="1696"/>
                      </a:cubicBezTo>
                      <a:cubicBezTo>
                        <a:pt x="320" y="1678"/>
                        <a:pt x="306" y="1664"/>
                        <a:pt x="288" y="1664"/>
                      </a:cubicBezTo>
                      <a:cubicBezTo>
                        <a:pt x="192" y="1664"/>
                        <a:pt x="192" y="1664"/>
                        <a:pt x="192" y="1664"/>
                      </a:cubicBezTo>
                      <a:cubicBezTo>
                        <a:pt x="192" y="320"/>
                        <a:pt x="192" y="320"/>
                        <a:pt x="192" y="320"/>
                      </a:cubicBezTo>
                      <a:cubicBezTo>
                        <a:pt x="288" y="320"/>
                        <a:pt x="288" y="320"/>
                        <a:pt x="288" y="320"/>
                      </a:cubicBezTo>
                      <a:cubicBezTo>
                        <a:pt x="306" y="320"/>
                        <a:pt x="320" y="306"/>
                        <a:pt x="320" y="288"/>
                      </a:cubicBezTo>
                      <a:cubicBezTo>
                        <a:pt x="320" y="192"/>
                        <a:pt x="320" y="192"/>
                        <a:pt x="320" y="192"/>
                      </a:cubicBezTo>
                      <a:cubicBezTo>
                        <a:pt x="1664" y="192"/>
                        <a:pt x="1664" y="192"/>
                        <a:pt x="1664" y="192"/>
                      </a:cubicBezTo>
                      <a:cubicBezTo>
                        <a:pt x="1664" y="288"/>
                        <a:pt x="1664" y="288"/>
                        <a:pt x="1664" y="288"/>
                      </a:cubicBezTo>
                      <a:cubicBezTo>
                        <a:pt x="1664" y="306"/>
                        <a:pt x="1678" y="320"/>
                        <a:pt x="1696" y="320"/>
                      </a:cubicBezTo>
                      <a:cubicBezTo>
                        <a:pt x="1792" y="320"/>
                        <a:pt x="1792" y="320"/>
                        <a:pt x="1792" y="320"/>
                      </a:cubicBezTo>
                      <a:cubicBezTo>
                        <a:pt x="1792" y="1664"/>
                        <a:pt x="1792" y="1664"/>
                        <a:pt x="1792" y="1664"/>
                      </a:cubicBezTo>
                      <a:cubicBezTo>
                        <a:pt x="1696" y="1664"/>
                        <a:pt x="1696" y="1664"/>
                        <a:pt x="1696" y="1664"/>
                      </a:cubicBezTo>
                      <a:cubicBezTo>
                        <a:pt x="1678" y="1664"/>
                        <a:pt x="1664" y="1678"/>
                        <a:pt x="1664" y="1696"/>
                      </a:cubicBezTo>
                      <a:close/>
                      <a:moveTo>
                        <a:pt x="1920" y="1728"/>
                      </a:moveTo>
                      <a:cubicBezTo>
                        <a:pt x="1920" y="1920"/>
                        <a:pt x="1920" y="1920"/>
                        <a:pt x="1920" y="1920"/>
                      </a:cubicBezTo>
                      <a:cubicBezTo>
                        <a:pt x="1728" y="1920"/>
                        <a:pt x="1728" y="1920"/>
                        <a:pt x="1728" y="1920"/>
                      </a:cubicBezTo>
                      <a:cubicBezTo>
                        <a:pt x="1728" y="1728"/>
                        <a:pt x="1728" y="1728"/>
                        <a:pt x="1728" y="1728"/>
                      </a:cubicBezTo>
                      <a:lnTo>
                        <a:pt x="1920" y="1728"/>
                      </a:lnTo>
                      <a:close/>
                      <a:moveTo>
                        <a:pt x="1728" y="256"/>
                      </a:moveTo>
                      <a:cubicBezTo>
                        <a:pt x="1728" y="64"/>
                        <a:pt x="1728" y="64"/>
                        <a:pt x="1728" y="64"/>
                      </a:cubicBezTo>
                      <a:cubicBezTo>
                        <a:pt x="1920" y="64"/>
                        <a:pt x="1920" y="64"/>
                        <a:pt x="1920" y="64"/>
                      </a:cubicBezTo>
                      <a:cubicBezTo>
                        <a:pt x="1920" y="256"/>
                        <a:pt x="1920" y="256"/>
                        <a:pt x="1920" y="256"/>
                      </a:cubicBezTo>
                      <a:lnTo>
                        <a:pt x="1728" y="2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6" name="Freeform 43">
                  <a:extLst>
                    <a:ext uri="{FF2B5EF4-FFF2-40B4-BE49-F238E27FC236}">
                      <a16:creationId xmlns:a16="http://schemas.microsoft.com/office/drawing/2014/main" xmlns="" id="{FC0E1185-73AA-4530-B6ED-B6B7E9E4998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7497763" y="6029326"/>
                  <a:ext cx="2876550" cy="3321050"/>
                </a:xfrm>
                <a:custGeom>
                  <a:avLst/>
                  <a:gdLst>
                    <a:gd name="T0" fmla="*/ 800 w 832"/>
                    <a:gd name="T1" fmla="*/ 0 h 960"/>
                    <a:gd name="T2" fmla="*/ 32 w 832"/>
                    <a:gd name="T3" fmla="*/ 0 h 960"/>
                    <a:gd name="T4" fmla="*/ 0 w 832"/>
                    <a:gd name="T5" fmla="*/ 32 h 960"/>
                    <a:gd name="T6" fmla="*/ 0 w 832"/>
                    <a:gd name="T7" fmla="*/ 288 h 960"/>
                    <a:gd name="T8" fmla="*/ 32 w 832"/>
                    <a:gd name="T9" fmla="*/ 320 h 960"/>
                    <a:gd name="T10" fmla="*/ 92 w 832"/>
                    <a:gd name="T11" fmla="*/ 320 h 960"/>
                    <a:gd name="T12" fmla="*/ 123 w 832"/>
                    <a:gd name="T13" fmla="*/ 297 h 960"/>
                    <a:gd name="T14" fmla="*/ 152 w 832"/>
                    <a:gd name="T15" fmla="*/ 192 h 960"/>
                    <a:gd name="T16" fmla="*/ 320 w 832"/>
                    <a:gd name="T17" fmla="*/ 192 h 960"/>
                    <a:gd name="T18" fmla="*/ 320 w 832"/>
                    <a:gd name="T19" fmla="*/ 807 h 960"/>
                    <a:gd name="T20" fmla="*/ 216 w 832"/>
                    <a:gd name="T21" fmla="*/ 833 h 960"/>
                    <a:gd name="T22" fmla="*/ 192 w 832"/>
                    <a:gd name="T23" fmla="*/ 864 h 960"/>
                    <a:gd name="T24" fmla="*/ 192 w 832"/>
                    <a:gd name="T25" fmla="*/ 928 h 960"/>
                    <a:gd name="T26" fmla="*/ 224 w 832"/>
                    <a:gd name="T27" fmla="*/ 960 h 960"/>
                    <a:gd name="T28" fmla="*/ 608 w 832"/>
                    <a:gd name="T29" fmla="*/ 960 h 960"/>
                    <a:gd name="T30" fmla="*/ 640 w 832"/>
                    <a:gd name="T31" fmla="*/ 928 h 960"/>
                    <a:gd name="T32" fmla="*/ 640 w 832"/>
                    <a:gd name="T33" fmla="*/ 864 h 960"/>
                    <a:gd name="T34" fmla="*/ 616 w 832"/>
                    <a:gd name="T35" fmla="*/ 833 h 960"/>
                    <a:gd name="T36" fmla="*/ 512 w 832"/>
                    <a:gd name="T37" fmla="*/ 807 h 960"/>
                    <a:gd name="T38" fmla="*/ 512 w 832"/>
                    <a:gd name="T39" fmla="*/ 192 h 960"/>
                    <a:gd name="T40" fmla="*/ 680 w 832"/>
                    <a:gd name="T41" fmla="*/ 192 h 960"/>
                    <a:gd name="T42" fmla="*/ 709 w 832"/>
                    <a:gd name="T43" fmla="*/ 297 h 960"/>
                    <a:gd name="T44" fmla="*/ 740 w 832"/>
                    <a:gd name="T45" fmla="*/ 320 h 960"/>
                    <a:gd name="T46" fmla="*/ 800 w 832"/>
                    <a:gd name="T47" fmla="*/ 320 h 960"/>
                    <a:gd name="T48" fmla="*/ 832 w 832"/>
                    <a:gd name="T49" fmla="*/ 288 h 960"/>
                    <a:gd name="T50" fmla="*/ 832 w 832"/>
                    <a:gd name="T51" fmla="*/ 32 h 960"/>
                    <a:gd name="T52" fmla="*/ 800 w 832"/>
                    <a:gd name="T53" fmla="*/ 0 h 960"/>
                    <a:gd name="T54" fmla="*/ 768 w 832"/>
                    <a:gd name="T55" fmla="*/ 256 h 960"/>
                    <a:gd name="T56" fmla="*/ 764 w 832"/>
                    <a:gd name="T57" fmla="*/ 256 h 960"/>
                    <a:gd name="T58" fmla="*/ 735 w 832"/>
                    <a:gd name="T59" fmla="*/ 151 h 960"/>
                    <a:gd name="T60" fmla="*/ 704 w 832"/>
                    <a:gd name="T61" fmla="*/ 128 h 960"/>
                    <a:gd name="T62" fmla="*/ 480 w 832"/>
                    <a:gd name="T63" fmla="*/ 128 h 960"/>
                    <a:gd name="T64" fmla="*/ 448 w 832"/>
                    <a:gd name="T65" fmla="*/ 160 h 960"/>
                    <a:gd name="T66" fmla="*/ 448 w 832"/>
                    <a:gd name="T67" fmla="*/ 832 h 960"/>
                    <a:gd name="T68" fmla="*/ 472 w 832"/>
                    <a:gd name="T69" fmla="*/ 863 h 960"/>
                    <a:gd name="T70" fmla="*/ 576 w 832"/>
                    <a:gd name="T71" fmla="*/ 889 h 960"/>
                    <a:gd name="T72" fmla="*/ 576 w 832"/>
                    <a:gd name="T73" fmla="*/ 896 h 960"/>
                    <a:gd name="T74" fmla="*/ 256 w 832"/>
                    <a:gd name="T75" fmla="*/ 896 h 960"/>
                    <a:gd name="T76" fmla="*/ 256 w 832"/>
                    <a:gd name="T77" fmla="*/ 889 h 960"/>
                    <a:gd name="T78" fmla="*/ 360 w 832"/>
                    <a:gd name="T79" fmla="*/ 863 h 960"/>
                    <a:gd name="T80" fmla="*/ 384 w 832"/>
                    <a:gd name="T81" fmla="*/ 832 h 960"/>
                    <a:gd name="T82" fmla="*/ 384 w 832"/>
                    <a:gd name="T83" fmla="*/ 160 h 960"/>
                    <a:gd name="T84" fmla="*/ 352 w 832"/>
                    <a:gd name="T85" fmla="*/ 128 h 960"/>
                    <a:gd name="T86" fmla="*/ 128 w 832"/>
                    <a:gd name="T87" fmla="*/ 128 h 960"/>
                    <a:gd name="T88" fmla="*/ 97 w 832"/>
                    <a:gd name="T89" fmla="*/ 151 h 960"/>
                    <a:gd name="T90" fmla="*/ 68 w 832"/>
                    <a:gd name="T91" fmla="*/ 256 h 960"/>
                    <a:gd name="T92" fmla="*/ 64 w 832"/>
                    <a:gd name="T93" fmla="*/ 256 h 960"/>
                    <a:gd name="T94" fmla="*/ 64 w 832"/>
                    <a:gd name="T95" fmla="*/ 64 h 960"/>
                    <a:gd name="T96" fmla="*/ 768 w 832"/>
                    <a:gd name="T97" fmla="*/ 64 h 960"/>
                    <a:gd name="T98" fmla="*/ 768 w 832"/>
                    <a:gd name="T99" fmla="*/ 256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832" h="960">
                      <a:moveTo>
                        <a:pt x="800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288"/>
                        <a:pt x="0" y="288"/>
                        <a:pt x="0" y="288"/>
                      </a:cubicBezTo>
                      <a:cubicBezTo>
                        <a:pt x="0" y="306"/>
                        <a:pt x="14" y="320"/>
                        <a:pt x="32" y="320"/>
                      </a:cubicBezTo>
                      <a:cubicBezTo>
                        <a:pt x="92" y="320"/>
                        <a:pt x="92" y="320"/>
                        <a:pt x="92" y="320"/>
                      </a:cubicBezTo>
                      <a:cubicBezTo>
                        <a:pt x="106" y="320"/>
                        <a:pt x="119" y="310"/>
                        <a:pt x="123" y="297"/>
                      </a:cubicBezTo>
                      <a:cubicBezTo>
                        <a:pt x="152" y="192"/>
                        <a:pt x="152" y="192"/>
                        <a:pt x="152" y="192"/>
                      </a:cubicBezTo>
                      <a:cubicBezTo>
                        <a:pt x="320" y="192"/>
                        <a:pt x="320" y="192"/>
                        <a:pt x="320" y="192"/>
                      </a:cubicBezTo>
                      <a:cubicBezTo>
                        <a:pt x="320" y="807"/>
                        <a:pt x="320" y="807"/>
                        <a:pt x="320" y="807"/>
                      </a:cubicBezTo>
                      <a:cubicBezTo>
                        <a:pt x="216" y="833"/>
                        <a:pt x="216" y="833"/>
                        <a:pt x="216" y="833"/>
                      </a:cubicBezTo>
                      <a:cubicBezTo>
                        <a:pt x="202" y="837"/>
                        <a:pt x="192" y="849"/>
                        <a:pt x="192" y="864"/>
                      </a:cubicBezTo>
                      <a:cubicBezTo>
                        <a:pt x="192" y="928"/>
                        <a:pt x="192" y="928"/>
                        <a:pt x="192" y="928"/>
                      </a:cubicBezTo>
                      <a:cubicBezTo>
                        <a:pt x="192" y="946"/>
                        <a:pt x="206" y="960"/>
                        <a:pt x="224" y="960"/>
                      </a:cubicBezTo>
                      <a:cubicBezTo>
                        <a:pt x="608" y="960"/>
                        <a:pt x="608" y="960"/>
                        <a:pt x="608" y="960"/>
                      </a:cubicBezTo>
                      <a:cubicBezTo>
                        <a:pt x="626" y="960"/>
                        <a:pt x="640" y="946"/>
                        <a:pt x="640" y="928"/>
                      </a:cubicBezTo>
                      <a:cubicBezTo>
                        <a:pt x="640" y="864"/>
                        <a:pt x="640" y="864"/>
                        <a:pt x="640" y="864"/>
                      </a:cubicBezTo>
                      <a:cubicBezTo>
                        <a:pt x="640" y="849"/>
                        <a:pt x="630" y="837"/>
                        <a:pt x="616" y="833"/>
                      </a:cubicBezTo>
                      <a:cubicBezTo>
                        <a:pt x="512" y="807"/>
                        <a:pt x="512" y="807"/>
                        <a:pt x="512" y="807"/>
                      </a:cubicBezTo>
                      <a:cubicBezTo>
                        <a:pt x="512" y="192"/>
                        <a:pt x="512" y="192"/>
                        <a:pt x="512" y="192"/>
                      </a:cubicBezTo>
                      <a:cubicBezTo>
                        <a:pt x="680" y="192"/>
                        <a:pt x="680" y="192"/>
                        <a:pt x="680" y="192"/>
                      </a:cubicBezTo>
                      <a:cubicBezTo>
                        <a:pt x="709" y="297"/>
                        <a:pt x="709" y="297"/>
                        <a:pt x="709" y="297"/>
                      </a:cubicBezTo>
                      <a:cubicBezTo>
                        <a:pt x="713" y="310"/>
                        <a:pt x="726" y="320"/>
                        <a:pt x="740" y="320"/>
                      </a:cubicBezTo>
                      <a:cubicBezTo>
                        <a:pt x="800" y="320"/>
                        <a:pt x="800" y="320"/>
                        <a:pt x="800" y="320"/>
                      </a:cubicBezTo>
                      <a:cubicBezTo>
                        <a:pt x="818" y="320"/>
                        <a:pt x="832" y="306"/>
                        <a:pt x="832" y="288"/>
                      </a:cubicBezTo>
                      <a:cubicBezTo>
                        <a:pt x="832" y="32"/>
                        <a:pt x="832" y="32"/>
                        <a:pt x="832" y="32"/>
                      </a:cubicBezTo>
                      <a:cubicBezTo>
                        <a:pt x="832" y="14"/>
                        <a:pt x="818" y="0"/>
                        <a:pt x="800" y="0"/>
                      </a:cubicBezTo>
                      <a:close/>
                      <a:moveTo>
                        <a:pt x="768" y="256"/>
                      </a:moveTo>
                      <a:cubicBezTo>
                        <a:pt x="764" y="256"/>
                        <a:pt x="764" y="256"/>
                        <a:pt x="764" y="256"/>
                      </a:cubicBezTo>
                      <a:cubicBezTo>
                        <a:pt x="735" y="151"/>
                        <a:pt x="735" y="151"/>
                        <a:pt x="735" y="151"/>
                      </a:cubicBezTo>
                      <a:cubicBezTo>
                        <a:pt x="731" y="138"/>
                        <a:pt x="718" y="128"/>
                        <a:pt x="704" y="128"/>
                      </a:cubicBezTo>
                      <a:cubicBezTo>
                        <a:pt x="480" y="128"/>
                        <a:pt x="480" y="128"/>
                        <a:pt x="480" y="128"/>
                      </a:cubicBezTo>
                      <a:cubicBezTo>
                        <a:pt x="462" y="128"/>
                        <a:pt x="448" y="142"/>
                        <a:pt x="448" y="160"/>
                      </a:cubicBezTo>
                      <a:cubicBezTo>
                        <a:pt x="448" y="832"/>
                        <a:pt x="448" y="832"/>
                        <a:pt x="448" y="832"/>
                      </a:cubicBezTo>
                      <a:cubicBezTo>
                        <a:pt x="448" y="847"/>
                        <a:pt x="458" y="859"/>
                        <a:pt x="472" y="863"/>
                      </a:cubicBezTo>
                      <a:cubicBezTo>
                        <a:pt x="576" y="889"/>
                        <a:pt x="576" y="889"/>
                        <a:pt x="576" y="889"/>
                      </a:cubicBezTo>
                      <a:cubicBezTo>
                        <a:pt x="576" y="896"/>
                        <a:pt x="576" y="896"/>
                        <a:pt x="576" y="896"/>
                      </a:cubicBezTo>
                      <a:cubicBezTo>
                        <a:pt x="256" y="896"/>
                        <a:pt x="256" y="896"/>
                        <a:pt x="256" y="896"/>
                      </a:cubicBezTo>
                      <a:cubicBezTo>
                        <a:pt x="256" y="889"/>
                        <a:pt x="256" y="889"/>
                        <a:pt x="256" y="889"/>
                      </a:cubicBezTo>
                      <a:cubicBezTo>
                        <a:pt x="360" y="863"/>
                        <a:pt x="360" y="863"/>
                        <a:pt x="360" y="863"/>
                      </a:cubicBezTo>
                      <a:cubicBezTo>
                        <a:pt x="374" y="859"/>
                        <a:pt x="384" y="847"/>
                        <a:pt x="384" y="832"/>
                      </a:cubicBezTo>
                      <a:cubicBezTo>
                        <a:pt x="384" y="160"/>
                        <a:pt x="384" y="160"/>
                        <a:pt x="384" y="160"/>
                      </a:cubicBezTo>
                      <a:cubicBezTo>
                        <a:pt x="384" y="142"/>
                        <a:pt x="370" y="128"/>
                        <a:pt x="352" y="128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14" y="128"/>
                        <a:pt x="101" y="138"/>
                        <a:pt x="97" y="151"/>
                      </a:cubicBezTo>
                      <a:cubicBezTo>
                        <a:pt x="68" y="256"/>
                        <a:pt x="68" y="256"/>
                        <a:pt x="68" y="256"/>
                      </a:cubicBezTo>
                      <a:cubicBezTo>
                        <a:pt x="64" y="256"/>
                        <a:pt x="64" y="256"/>
                        <a:pt x="64" y="256"/>
                      </a:cubicBez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768" y="64"/>
                        <a:pt x="768" y="64"/>
                        <a:pt x="768" y="64"/>
                      </a:cubicBezTo>
                      <a:lnTo>
                        <a:pt x="768" y="2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7" name="Freeform 44">
                  <a:extLst>
                    <a:ext uri="{FF2B5EF4-FFF2-40B4-BE49-F238E27FC236}">
                      <a16:creationId xmlns:a16="http://schemas.microsoft.com/office/drawing/2014/main" xmlns="" id="{56AED54C-E0D8-4BB7-A5ED-0760FDE31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608888" y="9571038"/>
                  <a:ext cx="3098800" cy="222250"/>
                </a:xfrm>
                <a:custGeom>
                  <a:avLst/>
                  <a:gdLst>
                    <a:gd name="T0" fmla="*/ 864 w 896"/>
                    <a:gd name="T1" fmla="*/ 0 h 64"/>
                    <a:gd name="T2" fmla="*/ 32 w 896"/>
                    <a:gd name="T3" fmla="*/ 0 h 64"/>
                    <a:gd name="T4" fmla="*/ 0 w 896"/>
                    <a:gd name="T5" fmla="*/ 32 h 64"/>
                    <a:gd name="T6" fmla="*/ 32 w 896"/>
                    <a:gd name="T7" fmla="*/ 64 h 64"/>
                    <a:gd name="T8" fmla="*/ 864 w 896"/>
                    <a:gd name="T9" fmla="*/ 64 h 64"/>
                    <a:gd name="T10" fmla="*/ 896 w 896"/>
                    <a:gd name="T11" fmla="*/ 32 h 64"/>
                    <a:gd name="T12" fmla="*/ 864 w 896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6" h="64">
                      <a:moveTo>
                        <a:pt x="864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50"/>
                        <a:pt x="14" y="64"/>
                        <a:pt x="32" y="64"/>
                      </a:cubicBezTo>
                      <a:cubicBezTo>
                        <a:pt x="864" y="64"/>
                        <a:pt x="864" y="64"/>
                        <a:pt x="864" y="64"/>
                      </a:cubicBezTo>
                      <a:cubicBezTo>
                        <a:pt x="882" y="64"/>
                        <a:pt x="896" y="50"/>
                        <a:pt x="896" y="32"/>
                      </a:cubicBezTo>
                      <a:cubicBezTo>
                        <a:pt x="896" y="14"/>
                        <a:pt x="882" y="0"/>
                        <a:pt x="8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8" name="Freeform 45">
                  <a:extLst>
                    <a:ext uri="{FF2B5EF4-FFF2-40B4-BE49-F238E27FC236}">
                      <a16:creationId xmlns:a16="http://schemas.microsoft.com/office/drawing/2014/main" xmlns="" id="{CB565B84-3524-48B6-AA83-A65494773F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613525" y="9902826"/>
                  <a:ext cx="1106488" cy="222250"/>
                </a:xfrm>
                <a:custGeom>
                  <a:avLst/>
                  <a:gdLst>
                    <a:gd name="T0" fmla="*/ 288 w 320"/>
                    <a:gd name="T1" fmla="*/ 0 h 64"/>
                    <a:gd name="T2" fmla="*/ 32 w 320"/>
                    <a:gd name="T3" fmla="*/ 0 h 64"/>
                    <a:gd name="T4" fmla="*/ 0 w 320"/>
                    <a:gd name="T5" fmla="*/ 32 h 64"/>
                    <a:gd name="T6" fmla="*/ 32 w 320"/>
                    <a:gd name="T7" fmla="*/ 64 h 64"/>
                    <a:gd name="T8" fmla="*/ 288 w 320"/>
                    <a:gd name="T9" fmla="*/ 64 h 64"/>
                    <a:gd name="T10" fmla="*/ 320 w 320"/>
                    <a:gd name="T11" fmla="*/ 32 h 64"/>
                    <a:gd name="T12" fmla="*/ 288 w 320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0" h="64">
                      <a:moveTo>
                        <a:pt x="288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50"/>
                        <a:pt x="14" y="64"/>
                        <a:pt x="32" y="64"/>
                      </a:cubicBezTo>
                      <a:cubicBezTo>
                        <a:pt x="288" y="64"/>
                        <a:pt x="288" y="64"/>
                        <a:pt x="288" y="64"/>
                      </a:cubicBezTo>
                      <a:cubicBezTo>
                        <a:pt x="306" y="64"/>
                        <a:pt x="320" y="50"/>
                        <a:pt x="320" y="32"/>
                      </a:cubicBezTo>
                      <a:cubicBezTo>
                        <a:pt x="320" y="14"/>
                        <a:pt x="306" y="0"/>
                        <a:pt x="2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xmlns="" id="{87CCFA48-8EAB-4E0C-A8B7-13FE13375AC2}"/>
                  </a:ext>
                </a:extLst>
              </p:cNvPr>
              <p:cNvSpPr/>
              <p:nvPr/>
            </p:nvSpPr>
            <p:spPr>
              <a:xfrm>
                <a:off x="6499018" y="2743079"/>
                <a:ext cx="651526" cy="670391"/>
              </a:xfrm>
              <a:prstGeom prst="roundRect">
                <a:avLst>
                  <a:gd name="adj" fmla="val 4553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5A28214C-268B-4409-9B9E-9ACCDE9FEF14}"/>
                </a:ext>
              </a:extLst>
            </p:cNvPr>
            <p:cNvGrpSpPr/>
            <p:nvPr/>
          </p:nvGrpSpPr>
          <p:grpSpPr>
            <a:xfrm>
              <a:off x="6499018" y="4704669"/>
              <a:ext cx="651526" cy="670391"/>
              <a:chOff x="6499018" y="3809034"/>
              <a:chExt cx="651526" cy="670391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5BFA2A24-C043-4CB2-8F39-973677C0C1BB}"/>
                  </a:ext>
                </a:extLst>
              </p:cNvPr>
              <p:cNvGrpSpPr/>
              <p:nvPr/>
            </p:nvGrpSpPr>
            <p:grpSpPr>
              <a:xfrm>
                <a:off x="6579247" y="3942782"/>
                <a:ext cx="491069" cy="402895"/>
                <a:chOff x="-8766175" y="4867275"/>
                <a:chExt cx="7718425" cy="6332538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48" name="Freeform 30">
                  <a:extLst>
                    <a:ext uri="{FF2B5EF4-FFF2-40B4-BE49-F238E27FC236}">
                      <a16:creationId xmlns:a16="http://schemas.microsoft.com/office/drawing/2014/main" xmlns="" id="{CD8C79B9-8B7D-461A-9991-B95639B8F68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766175" y="4867275"/>
                  <a:ext cx="7718425" cy="2403475"/>
                </a:xfrm>
                <a:custGeom>
                  <a:avLst/>
                  <a:gdLst>
                    <a:gd name="T0" fmla="*/ 170 w 2048"/>
                    <a:gd name="T1" fmla="*/ 638 h 638"/>
                    <a:gd name="T2" fmla="*/ 141 w 2048"/>
                    <a:gd name="T3" fmla="*/ 626 h 638"/>
                    <a:gd name="T4" fmla="*/ 22 w 2048"/>
                    <a:gd name="T5" fmla="*/ 507 h 638"/>
                    <a:gd name="T6" fmla="*/ 0 w 2048"/>
                    <a:gd name="T7" fmla="*/ 453 h 638"/>
                    <a:gd name="T8" fmla="*/ 23 w 2048"/>
                    <a:gd name="T9" fmla="*/ 400 h 638"/>
                    <a:gd name="T10" fmla="*/ 1024 w 2048"/>
                    <a:gd name="T11" fmla="*/ 0 h 638"/>
                    <a:gd name="T12" fmla="*/ 2025 w 2048"/>
                    <a:gd name="T13" fmla="*/ 400 h 638"/>
                    <a:gd name="T14" fmla="*/ 2048 w 2048"/>
                    <a:gd name="T15" fmla="*/ 453 h 638"/>
                    <a:gd name="T16" fmla="*/ 2026 w 2048"/>
                    <a:gd name="T17" fmla="*/ 507 h 638"/>
                    <a:gd name="T18" fmla="*/ 1931 w 2048"/>
                    <a:gd name="T19" fmla="*/ 602 h 638"/>
                    <a:gd name="T20" fmla="*/ 1827 w 2048"/>
                    <a:gd name="T21" fmla="*/ 603 h 638"/>
                    <a:gd name="T22" fmla="*/ 1024 w 2048"/>
                    <a:gd name="T23" fmla="*/ 284 h 638"/>
                    <a:gd name="T24" fmla="*/ 198 w 2048"/>
                    <a:gd name="T25" fmla="*/ 626 h 638"/>
                    <a:gd name="T26" fmla="*/ 170 w 2048"/>
                    <a:gd name="T27" fmla="*/ 638 h 638"/>
                    <a:gd name="T28" fmla="*/ 82 w 2048"/>
                    <a:gd name="T29" fmla="*/ 454 h 638"/>
                    <a:gd name="T30" fmla="*/ 170 w 2048"/>
                    <a:gd name="T31" fmla="*/ 542 h 638"/>
                    <a:gd name="T32" fmla="*/ 1024 w 2048"/>
                    <a:gd name="T33" fmla="*/ 204 h 638"/>
                    <a:gd name="T34" fmla="*/ 1878 w 2048"/>
                    <a:gd name="T35" fmla="*/ 542 h 638"/>
                    <a:gd name="T36" fmla="*/ 1966 w 2048"/>
                    <a:gd name="T37" fmla="*/ 454 h 638"/>
                    <a:gd name="T38" fmla="*/ 1024 w 2048"/>
                    <a:gd name="T39" fmla="*/ 80 h 638"/>
                    <a:gd name="T40" fmla="*/ 82 w 2048"/>
                    <a:gd name="T41" fmla="*/ 454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48" h="638">
                      <a:moveTo>
                        <a:pt x="170" y="638"/>
                      </a:moveTo>
                      <a:cubicBezTo>
                        <a:pt x="159" y="638"/>
                        <a:pt x="149" y="634"/>
                        <a:pt x="141" y="626"/>
                      </a:cubicBezTo>
                      <a:cubicBezTo>
                        <a:pt x="22" y="507"/>
                        <a:pt x="22" y="507"/>
                        <a:pt x="22" y="507"/>
                      </a:cubicBezTo>
                      <a:cubicBezTo>
                        <a:pt x="8" y="492"/>
                        <a:pt x="0" y="473"/>
                        <a:pt x="0" y="453"/>
                      </a:cubicBezTo>
                      <a:cubicBezTo>
                        <a:pt x="0" y="433"/>
                        <a:pt x="8" y="414"/>
                        <a:pt x="23" y="400"/>
                      </a:cubicBezTo>
                      <a:cubicBezTo>
                        <a:pt x="294" y="142"/>
                        <a:pt x="650" y="0"/>
                        <a:pt x="1024" y="0"/>
                      </a:cubicBezTo>
                      <a:cubicBezTo>
                        <a:pt x="1398" y="0"/>
                        <a:pt x="1754" y="142"/>
                        <a:pt x="2025" y="400"/>
                      </a:cubicBezTo>
                      <a:cubicBezTo>
                        <a:pt x="2040" y="414"/>
                        <a:pt x="2048" y="432"/>
                        <a:pt x="2048" y="453"/>
                      </a:cubicBezTo>
                      <a:cubicBezTo>
                        <a:pt x="2048" y="473"/>
                        <a:pt x="2040" y="492"/>
                        <a:pt x="2026" y="507"/>
                      </a:cubicBezTo>
                      <a:cubicBezTo>
                        <a:pt x="1931" y="602"/>
                        <a:pt x="1931" y="602"/>
                        <a:pt x="1931" y="602"/>
                      </a:cubicBezTo>
                      <a:cubicBezTo>
                        <a:pt x="1902" y="631"/>
                        <a:pt x="1856" y="631"/>
                        <a:pt x="1827" y="603"/>
                      </a:cubicBezTo>
                      <a:cubicBezTo>
                        <a:pt x="1609" y="397"/>
                        <a:pt x="1324" y="284"/>
                        <a:pt x="1024" y="284"/>
                      </a:cubicBezTo>
                      <a:cubicBezTo>
                        <a:pt x="712" y="284"/>
                        <a:pt x="419" y="406"/>
                        <a:pt x="198" y="626"/>
                      </a:cubicBezTo>
                      <a:cubicBezTo>
                        <a:pt x="190" y="634"/>
                        <a:pt x="180" y="638"/>
                        <a:pt x="170" y="638"/>
                      </a:cubicBezTo>
                      <a:close/>
                      <a:moveTo>
                        <a:pt x="82" y="454"/>
                      </a:moveTo>
                      <a:cubicBezTo>
                        <a:pt x="170" y="542"/>
                        <a:pt x="170" y="542"/>
                        <a:pt x="170" y="542"/>
                      </a:cubicBezTo>
                      <a:cubicBezTo>
                        <a:pt x="402" y="324"/>
                        <a:pt x="704" y="204"/>
                        <a:pt x="1024" y="204"/>
                      </a:cubicBezTo>
                      <a:cubicBezTo>
                        <a:pt x="1343" y="204"/>
                        <a:pt x="1646" y="324"/>
                        <a:pt x="1878" y="542"/>
                      </a:cubicBezTo>
                      <a:cubicBezTo>
                        <a:pt x="1966" y="454"/>
                        <a:pt x="1966" y="454"/>
                        <a:pt x="1966" y="454"/>
                      </a:cubicBezTo>
                      <a:cubicBezTo>
                        <a:pt x="1710" y="213"/>
                        <a:pt x="1376" y="80"/>
                        <a:pt x="1024" y="80"/>
                      </a:cubicBezTo>
                      <a:cubicBezTo>
                        <a:pt x="672" y="80"/>
                        <a:pt x="338" y="213"/>
                        <a:pt x="82" y="4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49" name="Freeform 31">
                  <a:extLst>
                    <a:ext uri="{FF2B5EF4-FFF2-40B4-BE49-F238E27FC236}">
                      <a16:creationId xmlns:a16="http://schemas.microsoft.com/office/drawing/2014/main" xmlns="" id="{65F6360D-4475-4AC1-A176-A1A88A2897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680325" y="6403975"/>
                  <a:ext cx="5546725" cy="1930400"/>
                </a:xfrm>
                <a:custGeom>
                  <a:avLst/>
                  <a:gdLst>
                    <a:gd name="T0" fmla="*/ 1301 w 1472"/>
                    <a:gd name="T1" fmla="*/ 504 h 512"/>
                    <a:gd name="T2" fmla="*/ 1251 w 1472"/>
                    <a:gd name="T3" fmla="*/ 485 h 512"/>
                    <a:gd name="T4" fmla="*/ 865 w 1472"/>
                    <a:gd name="T5" fmla="*/ 295 h 512"/>
                    <a:gd name="T6" fmla="*/ 832 w 1472"/>
                    <a:gd name="T7" fmla="*/ 249 h 512"/>
                    <a:gd name="T8" fmla="*/ 878 w 1472"/>
                    <a:gd name="T9" fmla="*/ 216 h 512"/>
                    <a:gd name="T10" fmla="*/ 1301 w 1472"/>
                    <a:gd name="T11" fmla="*/ 422 h 512"/>
                    <a:gd name="T12" fmla="*/ 1389 w 1472"/>
                    <a:gd name="T13" fmla="*/ 335 h 512"/>
                    <a:gd name="T14" fmla="*/ 736 w 1472"/>
                    <a:gd name="T15" fmla="*/ 80 h 512"/>
                    <a:gd name="T16" fmla="*/ 83 w 1472"/>
                    <a:gd name="T17" fmla="*/ 335 h 512"/>
                    <a:gd name="T18" fmla="*/ 171 w 1472"/>
                    <a:gd name="T19" fmla="*/ 422 h 512"/>
                    <a:gd name="T20" fmla="*/ 538 w 1472"/>
                    <a:gd name="T21" fmla="*/ 228 h 512"/>
                    <a:gd name="T22" fmla="*/ 586 w 1472"/>
                    <a:gd name="T23" fmla="*/ 257 h 512"/>
                    <a:gd name="T24" fmla="*/ 557 w 1472"/>
                    <a:gd name="T25" fmla="*/ 305 h 512"/>
                    <a:gd name="T26" fmla="*/ 221 w 1472"/>
                    <a:gd name="T27" fmla="*/ 485 h 512"/>
                    <a:gd name="T28" fmla="*/ 118 w 1472"/>
                    <a:gd name="T29" fmla="*/ 482 h 512"/>
                    <a:gd name="T30" fmla="*/ 23 w 1472"/>
                    <a:gd name="T31" fmla="*/ 387 h 512"/>
                    <a:gd name="T32" fmla="*/ 1 w 1472"/>
                    <a:gd name="T33" fmla="*/ 333 h 512"/>
                    <a:gd name="T34" fmla="*/ 25 w 1472"/>
                    <a:gd name="T35" fmla="*/ 280 h 512"/>
                    <a:gd name="T36" fmla="*/ 736 w 1472"/>
                    <a:gd name="T37" fmla="*/ 0 h 512"/>
                    <a:gd name="T38" fmla="*/ 1447 w 1472"/>
                    <a:gd name="T39" fmla="*/ 280 h 512"/>
                    <a:gd name="T40" fmla="*/ 1471 w 1472"/>
                    <a:gd name="T41" fmla="*/ 333 h 512"/>
                    <a:gd name="T42" fmla="*/ 1449 w 1472"/>
                    <a:gd name="T43" fmla="*/ 387 h 512"/>
                    <a:gd name="T44" fmla="*/ 1354 w 1472"/>
                    <a:gd name="T45" fmla="*/ 482 h 512"/>
                    <a:gd name="T46" fmla="*/ 1301 w 1472"/>
                    <a:gd name="T47" fmla="*/ 504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72" h="512">
                      <a:moveTo>
                        <a:pt x="1301" y="504"/>
                      </a:moveTo>
                      <a:cubicBezTo>
                        <a:pt x="1283" y="504"/>
                        <a:pt x="1265" y="498"/>
                        <a:pt x="1251" y="485"/>
                      </a:cubicBezTo>
                      <a:cubicBezTo>
                        <a:pt x="1142" y="385"/>
                        <a:pt x="1009" y="320"/>
                        <a:pt x="865" y="295"/>
                      </a:cubicBezTo>
                      <a:cubicBezTo>
                        <a:pt x="843" y="291"/>
                        <a:pt x="828" y="271"/>
                        <a:pt x="832" y="249"/>
                      </a:cubicBezTo>
                      <a:cubicBezTo>
                        <a:pt x="836" y="227"/>
                        <a:pt x="856" y="212"/>
                        <a:pt x="878" y="216"/>
                      </a:cubicBezTo>
                      <a:cubicBezTo>
                        <a:pt x="1036" y="243"/>
                        <a:pt x="1182" y="314"/>
                        <a:pt x="1301" y="422"/>
                      </a:cubicBezTo>
                      <a:cubicBezTo>
                        <a:pt x="1389" y="335"/>
                        <a:pt x="1389" y="335"/>
                        <a:pt x="1389" y="335"/>
                      </a:cubicBezTo>
                      <a:cubicBezTo>
                        <a:pt x="1210" y="170"/>
                        <a:pt x="979" y="80"/>
                        <a:pt x="736" y="80"/>
                      </a:cubicBezTo>
                      <a:cubicBezTo>
                        <a:pt x="493" y="80"/>
                        <a:pt x="262" y="170"/>
                        <a:pt x="83" y="335"/>
                      </a:cubicBezTo>
                      <a:cubicBezTo>
                        <a:pt x="171" y="422"/>
                        <a:pt x="171" y="422"/>
                        <a:pt x="171" y="422"/>
                      </a:cubicBezTo>
                      <a:cubicBezTo>
                        <a:pt x="275" y="328"/>
                        <a:pt x="402" y="260"/>
                        <a:pt x="538" y="228"/>
                      </a:cubicBezTo>
                      <a:cubicBezTo>
                        <a:pt x="560" y="222"/>
                        <a:pt x="581" y="236"/>
                        <a:pt x="586" y="257"/>
                      </a:cubicBezTo>
                      <a:cubicBezTo>
                        <a:pt x="592" y="278"/>
                        <a:pt x="578" y="300"/>
                        <a:pt x="557" y="305"/>
                      </a:cubicBezTo>
                      <a:cubicBezTo>
                        <a:pt x="432" y="335"/>
                        <a:pt x="316" y="397"/>
                        <a:pt x="221" y="485"/>
                      </a:cubicBezTo>
                      <a:cubicBezTo>
                        <a:pt x="192" y="512"/>
                        <a:pt x="146" y="511"/>
                        <a:pt x="118" y="482"/>
                      </a:cubicBezTo>
                      <a:cubicBezTo>
                        <a:pt x="23" y="387"/>
                        <a:pt x="23" y="387"/>
                        <a:pt x="23" y="387"/>
                      </a:cubicBezTo>
                      <a:cubicBezTo>
                        <a:pt x="8" y="373"/>
                        <a:pt x="0" y="354"/>
                        <a:pt x="1" y="333"/>
                      </a:cubicBezTo>
                      <a:cubicBezTo>
                        <a:pt x="1" y="313"/>
                        <a:pt x="10" y="293"/>
                        <a:pt x="25" y="280"/>
                      </a:cubicBezTo>
                      <a:cubicBezTo>
                        <a:pt x="219" y="99"/>
                        <a:pt x="471" y="0"/>
                        <a:pt x="736" y="0"/>
                      </a:cubicBezTo>
                      <a:cubicBezTo>
                        <a:pt x="1001" y="0"/>
                        <a:pt x="1253" y="99"/>
                        <a:pt x="1447" y="280"/>
                      </a:cubicBezTo>
                      <a:cubicBezTo>
                        <a:pt x="1462" y="293"/>
                        <a:pt x="1471" y="313"/>
                        <a:pt x="1471" y="333"/>
                      </a:cubicBezTo>
                      <a:cubicBezTo>
                        <a:pt x="1472" y="354"/>
                        <a:pt x="1464" y="373"/>
                        <a:pt x="1449" y="387"/>
                      </a:cubicBezTo>
                      <a:cubicBezTo>
                        <a:pt x="1354" y="482"/>
                        <a:pt x="1354" y="482"/>
                        <a:pt x="1354" y="482"/>
                      </a:cubicBezTo>
                      <a:cubicBezTo>
                        <a:pt x="1340" y="497"/>
                        <a:pt x="1320" y="504"/>
                        <a:pt x="1301" y="5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0" name="Freeform 32">
                  <a:extLst>
                    <a:ext uri="{FF2B5EF4-FFF2-40B4-BE49-F238E27FC236}">
                      <a16:creationId xmlns:a16="http://schemas.microsoft.com/office/drawing/2014/main" xmlns="" id="{A7D59C86-0679-409F-89BC-92F42248CD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591300" y="7942263"/>
                  <a:ext cx="3368675" cy="1481138"/>
                </a:xfrm>
                <a:custGeom>
                  <a:avLst/>
                  <a:gdLst>
                    <a:gd name="T0" fmla="*/ 723 w 894"/>
                    <a:gd name="T1" fmla="*/ 386 h 393"/>
                    <a:gd name="T2" fmla="*/ 675 w 894"/>
                    <a:gd name="T3" fmla="*/ 368 h 393"/>
                    <a:gd name="T4" fmla="*/ 447 w 894"/>
                    <a:gd name="T5" fmla="*/ 284 h 393"/>
                    <a:gd name="T6" fmla="*/ 219 w 894"/>
                    <a:gd name="T7" fmla="*/ 368 h 393"/>
                    <a:gd name="T8" fmla="*/ 118 w 894"/>
                    <a:gd name="T9" fmla="*/ 364 h 393"/>
                    <a:gd name="T10" fmla="*/ 23 w 894"/>
                    <a:gd name="T11" fmla="*/ 268 h 393"/>
                    <a:gd name="T12" fmla="*/ 1 w 894"/>
                    <a:gd name="T13" fmla="*/ 213 h 393"/>
                    <a:gd name="T14" fmla="*/ 26 w 894"/>
                    <a:gd name="T15" fmla="*/ 159 h 393"/>
                    <a:gd name="T16" fmla="*/ 447 w 894"/>
                    <a:gd name="T17" fmla="*/ 0 h 393"/>
                    <a:gd name="T18" fmla="*/ 868 w 894"/>
                    <a:gd name="T19" fmla="*/ 159 h 393"/>
                    <a:gd name="T20" fmla="*/ 893 w 894"/>
                    <a:gd name="T21" fmla="*/ 213 h 393"/>
                    <a:gd name="T22" fmla="*/ 871 w 894"/>
                    <a:gd name="T23" fmla="*/ 268 h 393"/>
                    <a:gd name="T24" fmla="*/ 776 w 894"/>
                    <a:gd name="T25" fmla="*/ 364 h 393"/>
                    <a:gd name="T26" fmla="*/ 723 w 894"/>
                    <a:gd name="T27" fmla="*/ 386 h 393"/>
                    <a:gd name="T28" fmla="*/ 447 w 894"/>
                    <a:gd name="T29" fmla="*/ 204 h 393"/>
                    <a:gd name="T30" fmla="*/ 723 w 894"/>
                    <a:gd name="T31" fmla="*/ 304 h 393"/>
                    <a:gd name="T32" fmla="*/ 811 w 894"/>
                    <a:gd name="T33" fmla="*/ 216 h 393"/>
                    <a:gd name="T34" fmla="*/ 447 w 894"/>
                    <a:gd name="T35" fmla="*/ 80 h 393"/>
                    <a:gd name="T36" fmla="*/ 83 w 894"/>
                    <a:gd name="T37" fmla="*/ 216 h 393"/>
                    <a:gd name="T38" fmla="*/ 171 w 894"/>
                    <a:gd name="T39" fmla="*/ 304 h 393"/>
                    <a:gd name="T40" fmla="*/ 447 w 894"/>
                    <a:gd name="T41" fmla="*/ 204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4" h="393">
                      <a:moveTo>
                        <a:pt x="723" y="386"/>
                      </a:moveTo>
                      <a:cubicBezTo>
                        <a:pt x="706" y="386"/>
                        <a:pt x="689" y="380"/>
                        <a:pt x="675" y="368"/>
                      </a:cubicBezTo>
                      <a:cubicBezTo>
                        <a:pt x="611" y="314"/>
                        <a:pt x="530" y="284"/>
                        <a:pt x="447" y="284"/>
                      </a:cubicBezTo>
                      <a:cubicBezTo>
                        <a:pt x="364" y="284"/>
                        <a:pt x="283" y="314"/>
                        <a:pt x="219" y="368"/>
                      </a:cubicBezTo>
                      <a:cubicBezTo>
                        <a:pt x="189" y="393"/>
                        <a:pt x="146" y="391"/>
                        <a:pt x="118" y="364"/>
                      </a:cubicBezTo>
                      <a:cubicBezTo>
                        <a:pt x="23" y="268"/>
                        <a:pt x="23" y="268"/>
                        <a:pt x="23" y="268"/>
                      </a:cubicBezTo>
                      <a:cubicBezTo>
                        <a:pt x="8" y="254"/>
                        <a:pt x="0" y="234"/>
                        <a:pt x="1" y="213"/>
                      </a:cubicBezTo>
                      <a:cubicBezTo>
                        <a:pt x="1" y="192"/>
                        <a:pt x="11" y="173"/>
                        <a:pt x="26" y="159"/>
                      </a:cubicBezTo>
                      <a:cubicBezTo>
                        <a:pt x="142" y="57"/>
                        <a:pt x="292" y="0"/>
                        <a:pt x="447" y="0"/>
                      </a:cubicBezTo>
                      <a:cubicBezTo>
                        <a:pt x="602" y="0"/>
                        <a:pt x="752" y="57"/>
                        <a:pt x="868" y="159"/>
                      </a:cubicBezTo>
                      <a:cubicBezTo>
                        <a:pt x="883" y="173"/>
                        <a:pt x="893" y="192"/>
                        <a:pt x="893" y="213"/>
                      </a:cubicBezTo>
                      <a:cubicBezTo>
                        <a:pt x="894" y="234"/>
                        <a:pt x="886" y="254"/>
                        <a:pt x="871" y="268"/>
                      </a:cubicBezTo>
                      <a:cubicBezTo>
                        <a:pt x="776" y="364"/>
                        <a:pt x="776" y="364"/>
                        <a:pt x="776" y="364"/>
                      </a:cubicBezTo>
                      <a:cubicBezTo>
                        <a:pt x="761" y="378"/>
                        <a:pt x="742" y="386"/>
                        <a:pt x="723" y="386"/>
                      </a:cubicBezTo>
                      <a:close/>
                      <a:moveTo>
                        <a:pt x="447" y="204"/>
                      </a:moveTo>
                      <a:cubicBezTo>
                        <a:pt x="548" y="204"/>
                        <a:pt x="646" y="239"/>
                        <a:pt x="723" y="304"/>
                      </a:cubicBezTo>
                      <a:cubicBezTo>
                        <a:pt x="811" y="216"/>
                        <a:pt x="811" y="216"/>
                        <a:pt x="811" y="216"/>
                      </a:cubicBezTo>
                      <a:cubicBezTo>
                        <a:pt x="710" y="128"/>
                        <a:pt x="581" y="80"/>
                        <a:pt x="447" y="80"/>
                      </a:cubicBezTo>
                      <a:cubicBezTo>
                        <a:pt x="313" y="80"/>
                        <a:pt x="184" y="128"/>
                        <a:pt x="83" y="216"/>
                      </a:cubicBezTo>
                      <a:cubicBezTo>
                        <a:pt x="171" y="304"/>
                        <a:pt x="171" y="304"/>
                        <a:pt x="171" y="304"/>
                      </a:cubicBezTo>
                      <a:cubicBezTo>
                        <a:pt x="248" y="239"/>
                        <a:pt x="346" y="204"/>
                        <a:pt x="447" y="2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1" name="Freeform 33">
                  <a:extLst>
                    <a:ext uri="{FF2B5EF4-FFF2-40B4-BE49-F238E27FC236}">
                      <a16:creationId xmlns:a16="http://schemas.microsoft.com/office/drawing/2014/main" xmlns="" id="{810DFC48-AC05-458D-A279-509D5C02A90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5765800" y="9480550"/>
                  <a:ext cx="1717675" cy="1719263"/>
                </a:xfrm>
                <a:custGeom>
                  <a:avLst/>
                  <a:gdLst>
                    <a:gd name="T0" fmla="*/ 228 w 456"/>
                    <a:gd name="T1" fmla="*/ 456 h 456"/>
                    <a:gd name="T2" fmla="*/ 0 w 456"/>
                    <a:gd name="T3" fmla="*/ 228 h 456"/>
                    <a:gd name="T4" fmla="*/ 67 w 456"/>
                    <a:gd name="T5" fmla="*/ 67 h 456"/>
                    <a:gd name="T6" fmla="*/ 228 w 456"/>
                    <a:gd name="T7" fmla="*/ 0 h 456"/>
                    <a:gd name="T8" fmla="*/ 389 w 456"/>
                    <a:gd name="T9" fmla="*/ 67 h 456"/>
                    <a:gd name="T10" fmla="*/ 456 w 456"/>
                    <a:gd name="T11" fmla="*/ 228 h 456"/>
                    <a:gd name="T12" fmla="*/ 228 w 456"/>
                    <a:gd name="T13" fmla="*/ 456 h 456"/>
                    <a:gd name="T14" fmla="*/ 228 w 456"/>
                    <a:gd name="T15" fmla="*/ 80 h 456"/>
                    <a:gd name="T16" fmla="*/ 124 w 456"/>
                    <a:gd name="T17" fmla="*/ 123 h 456"/>
                    <a:gd name="T18" fmla="*/ 80 w 456"/>
                    <a:gd name="T19" fmla="*/ 228 h 456"/>
                    <a:gd name="T20" fmla="*/ 228 w 456"/>
                    <a:gd name="T21" fmla="*/ 376 h 456"/>
                    <a:gd name="T22" fmla="*/ 376 w 456"/>
                    <a:gd name="T23" fmla="*/ 228 h 456"/>
                    <a:gd name="T24" fmla="*/ 333 w 456"/>
                    <a:gd name="T25" fmla="*/ 123 h 456"/>
                    <a:gd name="T26" fmla="*/ 228 w 456"/>
                    <a:gd name="T27" fmla="*/ 8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6" h="456">
                      <a:moveTo>
                        <a:pt x="228" y="456"/>
                      </a:moveTo>
                      <a:cubicBezTo>
                        <a:pt x="103" y="456"/>
                        <a:pt x="0" y="354"/>
                        <a:pt x="0" y="228"/>
                      </a:cubicBezTo>
                      <a:cubicBezTo>
                        <a:pt x="0" y="167"/>
                        <a:pt x="24" y="110"/>
                        <a:pt x="67" y="67"/>
                      </a:cubicBezTo>
                      <a:cubicBezTo>
                        <a:pt x="110" y="24"/>
                        <a:pt x="167" y="0"/>
                        <a:pt x="228" y="0"/>
                      </a:cubicBezTo>
                      <a:cubicBezTo>
                        <a:pt x="289" y="0"/>
                        <a:pt x="346" y="24"/>
                        <a:pt x="389" y="67"/>
                      </a:cubicBezTo>
                      <a:cubicBezTo>
                        <a:pt x="433" y="110"/>
                        <a:pt x="456" y="167"/>
                        <a:pt x="456" y="228"/>
                      </a:cubicBezTo>
                      <a:cubicBezTo>
                        <a:pt x="456" y="354"/>
                        <a:pt x="354" y="456"/>
                        <a:pt x="228" y="456"/>
                      </a:cubicBezTo>
                      <a:close/>
                      <a:moveTo>
                        <a:pt x="228" y="80"/>
                      </a:moveTo>
                      <a:cubicBezTo>
                        <a:pt x="189" y="80"/>
                        <a:pt x="151" y="96"/>
                        <a:pt x="124" y="123"/>
                      </a:cubicBezTo>
                      <a:cubicBezTo>
                        <a:pt x="96" y="151"/>
                        <a:pt x="80" y="189"/>
                        <a:pt x="80" y="228"/>
                      </a:cubicBezTo>
                      <a:cubicBezTo>
                        <a:pt x="80" y="310"/>
                        <a:pt x="147" y="376"/>
                        <a:pt x="228" y="376"/>
                      </a:cubicBezTo>
                      <a:cubicBezTo>
                        <a:pt x="310" y="376"/>
                        <a:pt x="376" y="310"/>
                        <a:pt x="376" y="228"/>
                      </a:cubicBezTo>
                      <a:cubicBezTo>
                        <a:pt x="376" y="189"/>
                        <a:pt x="361" y="151"/>
                        <a:pt x="333" y="123"/>
                      </a:cubicBezTo>
                      <a:cubicBezTo>
                        <a:pt x="305" y="96"/>
                        <a:pt x="268" y="80"/>
                        <a:pt x="228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52" name="Freeform 34">
                  <a:extLst>
                    <a:ext uri="{FF2B5EF4-FFF2-40B4-BE49-F238E27FC236}">
                      <a16:creationId xmlns:a16="http://schemas.microsoft.com/office/drawing/2014/main" xmlns="" id="{DE0923DC-B688-425C-A77D-10ADC544E1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148263" y="7173913"/>
                  <a:ext cx="301625" cy="301625"/>
                </a:xfrm>
                <a:custGeom>
                  <a:avLst/>
                  <a:gdLst>
                    <a:gd name="T0" fmla="*/ 40 w 80"/>
                    <a:gd name="T1" fmla="*/ 80 h 80"/>
                    <a:gd name="T2" fmla="*/ 0 w 80"/>
                    <a:gd name="T3" fmla="*/ 40 h 80"/>
                    <a:gd name="T4" fmla="*/ 40 w 80"/>
                    <a:gd name="T5" fmla="*/ 0 h 80"/>
                    <a:gd name="T6" fmla="*/ 40 w 80"/>
                    <a:gd name="T7" fmla="*/ 0 h 80"/>
                    <a:gd name="T8" fmla="*/ 80 w 80"/>
                    <a:gd name="T9" fmla="*/ 40 h 80"/>
                    <a:gd name="T10" fmla="*/ 40 w 80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80">
                      <a:moveTo>
                        <a:pt x="40" y="80"/>
                      </a:moveTo>
                      <a:cubicBezTo>
                        <a:pt x="17" y="80"/>
                        <a:pt x="0" y="62"/>
                        <a:pt x="0" y="40"/>
                      </a:cubicBezTo>
                      <a:cubicBezTo>
                        <a:pt x="0" y="18"/>
                        <a:pt x="17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62" y="0"/>
                        <a:pt x="80" y="18"/>
                        <a:pt x="80" y="40"/>
                      </a:cubicBezTo>
                      <a:cubicBezTo>
                        <a:pt x="80" y="62"/>
                        <a:pt x="62" y="80"/>
                        <a:pt x="40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xmlns="" id="{919FEE3C-22BB-4AF6-85AD-3DE83AA75456}"/>
                  </a:ext>
                </a:extLst>
              </p:cNvPr>
              <p:cNvSpPr/>
              <p:nvPr/>
            </p:nvSpPr>
            <p:spPr>
              <a:xfrm>
                <a:off x="6499018" y="3809034"/>
                <a:ext cx="651526" cy="670391"/>
              </a:xfrm>
              <a:prstGeom prst="roundRect">
                <a:avLst>
                  <a:gd name="adj" fmla="val 4553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EC10825F-CF69-40EB-B00E-A78E7BAB52E4}"/>
                </a:ext>
              </a:extLst>
            </p:cNvPr>
            <p:cNvGrpSpPr/>
            <p:nvPr/>
          </p:nvGrpSpPr>
          <p:grpSpPr>
            <a:xfrm>
              <a:off x="8936507" y="2454118"/>
              <a:ext cx="651526" cy="670391"/>
              <a:chOff x="9280875" y="1890543"/>
              <a:chExt cx="651526" cy="670391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1C122EA1-6B02-459D-BAD4-CF629020F33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480217" y="1980938"/>
                <a:ext cx="252843" cy="489600"/>
                <a:chOff x="23410863" y="-933450"/>
                <a:chExt cx="3543300" cy="6861175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42" name="Freeform 11">
                  <a:extLst>
                    <a:ext uri="{FF2B5EF4-FFF2-40B4-BE49-F238E27FC236}">
                      <a16:creationId xmlns:a16="http://schemas.microsoft.com/office/drawing/2014/main" xmlns="" id="{7E275C3A-7C6B-4629-B526-967041AD799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410863" y="-933450"/>
                  <a:ext cx="3543300" cy="6861175"/>
                </a:xfrm>
                <a:custGeom>
                  <a:avLst/>
                  <a:gdLst>
                    <a:gd name="T0" fmla="*/ 884 w 1048"/>
                    <a:gd name="T1" fmla="*/ 393 h 2032"/>
                    <a:gd name="T2" fmla="*/ 884 w 1048"/>
                    <a:gd name="T3" fmla="*/ 0 h 2032"/>
                    <a:gd name="T4" fmla="*/ 164 w 1048"/>
                    <a:gd name="T5" fmla="*/ 0 h 2032"/>
                    <a:gd name="T6" fmla="*/ 164 w 1048"/>
                    <a:gd name="T7" fmla="*/ 393 h 2032"/>
                    <a:gd name="T8" fmla="*/ 0 w 1048"/>
                    <a:gd name="T9" fmla="*/ 393 h 2032"/>
                    <a:gd name="T10" fmla="*/ 0 w 1048"/>
                    <a:gd name="T11" fmla="*/ 1508 h 2032"/>
                    <a:gd name="T12" fmla="*/ 524 w 1048"/>
                    <a:gd name="T13" fmla="*/ 2032 h 2032"/>
                    <a:gd name="T14" fmla="*/ 1048 w 1048"/>
                    <a:gd name="T15" fmla="*/ 1508 h 2032"/>
                    <a:gd name="T16" fmla="*/ 1048 w 1048"/>
                    <a:gd name="T17" fmla="*/ 393 h 2032"/>
                    <a:gd name="T18" fmla="*/ 884 w 1048"/>
                    <a:gd name="T19" fmla="*/ 393 h 2032"/>
                    <a:gd name="T20" fmla="*/ 229 w 1048"/>
                    <a:gd name="T21" fmla="*/ 66 h 2032"/>
                    <a:gd name="T22" fmla="*/ 819 w 1048"/>
                    <a:gd name="T23" fmla="*/ 66 h 2032"/>
                    <a:gd name="T24" fmla="*/ 819 w 1048"/>
                    <a:gd name="T25" fmla="*/ 393 h 2032"/>
                    <a:gd name="T26" fmla="*/ 229 w 1048"/>
                    <a:gd name="T27" fmla="*/ 393 h 2032"/>
                    <a:gd name="T28" fmla="*/ 229 w 1048"/>
                    <a:gd name="T29" fmla="*/ 66 h 2032"/>
                    <a:gd name="T30" fmla="*/ 983 w 1048"/>
                    <a:gd name="T31" fmla="*/ 1508 h 2032"/>
                    <a:gd name="T32" fmla="*/ 524 w 1048"/>
                    <a:gd name="T33" fmla="*/ 1966 h 2032"/>
                    <a:gd name="T34" fmla="*/ 65 w 1048"/>
                    <a:gd name="T35" fmla="*/ 1508 h 2032"/>
                    <a:gd name="T36" fmla="*/ 65 w 1048"/>
                    <a:gd name="T37" fmla="*/ 459 h 2032"/>
                    <a:gd name="T38" fmla="*/ 983 w 1048"/>
                    <a:gd name="T39" fmla="*/ 459 h 2032"/>
                    <a:gd name="T40" fmla="*/ 983 w 1048"/>
                    <a:gd name="T41" fmla="*/ 1508 h 2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48" h="2032">
                      <a:moveTo>
                        <a:pt x="884" y="393"/>
                      </a:moveTo>
                      <a:cubicBezTo>
                        <a:pt x="884" y="0"/>
                        <a:pt x="884" y="0"/>
                        <a:pt x="884" y="0"/>
                      </a:cubicBezTo>
                      <a:cubicBezTo>
                        <a:pt x="164" y="0"/>
                        <a:pt x="164" y="0"/>
                        <a:pt x="164" y="0"/>
                      </a:cubicBezTo>
                      <a:cubicBezTo>
                        <a:pt x="164" y="393"/>
                        <a:pt x="164" y="393"/>
                        <a:pt x="164" y="393"/>
                      </a:cubicBezTo>
                      <a:cubicBezTo>
                        <a:pt x="0" y="393"/>
                        <a:pt x="0" y="393"/>
                        <a:pt x="0" y="393"/>
                      </a:cubicBezTo>
                      <a:cubicBezTo>
                        <a:pt x="0" y="1508"/>
                        <a:pt x="0" y="1508"/>
                        <a:pt x="0" y="1508"/>
                      </a:cubicBezTo>
                      <a:cubicBezTo>
                        <a:pt x="0" y="1797"/>
                        <a:pt x="235" y="2032"/>
                        <a:pt x="524" y="2032"/>
                      </a:cubicBezTo>
                      <a:cubicBezTo>
                        <a:pt x="813" y="2032"/>
                        <a:pt x="1048" y="1797"/>
                        <a:pt x="1048" y="1508"/>
                      </a:cubicBezTo>
                      <a:cubicBezTo>
                        <a:pt x="1048" y="393"/>
                        <a:pt x="1048" y="393"/>
                        <a:pt x="1048" y="393"/>
                      </a:cubicBezTo>
                      <a:lnTo>
                        <a:pt x="884" y="393"/>
                      </a:lnTo>
                      <a:close/>
                      <a:moveTo>
                        <a:pt x="229" y="66"/>
                      </a:moveTo>
                      <a:cubicBezTo>
                        <a:pt x="819" y="66"/>
                        <a:pt x="819" y="66"/>
                        <a:pt x="819" y="66"/>
                      </a:cubicBezTo>
                      <a:cubicBezTo>
                        <a:pt x="819" y="393"/>
                        <a:pt x="819" y="393"/>
                        <a:pt x="819" y="393"/>
                      </a:cubicBezTo>
                      <a:cubicBezTo>
                        <a:pt x="229" y="393"/>
                        <a:pt x="229" y="393"/>
                        <a:pt x="229" y="393"/>
                      </a:cubicBezTo>
                      <a:lnTo>
                        <a:pt x="229" y="66"/>
                      </a:lnTo>
                      <a:close/>
                      <a:moveTo>
                        <a:pt x="983" y="1508"/>
                      </a:moveTo>
                      <a:cubicBezTo>
                        <a:pt x="983" y="1761"/>
                        <a:pt x="777" y="1966"/>
                        <a:pt x="524" y="1966"/>
                      </a:cubicBezTo>
                      <a:cubicBezTo>
                        <a:pt x="271" y="1966"/>
                        <a:pt x="65" y="1760"/>
                        <a:pt x="65" y="1508"/>
                      </a:cubicBezTo>
                      <a:cubicBezTo>
                        <a:pt x="65" y="459"/>
                        <a:pt x="65" y="459"/>
                        <a:pt x="65" y="459"/>
                      </a:cubicBezTo>
                      <a:cubicBezTo>
                        <a:pt x="983" y="459"/>
                        <a:pt x="983" y="459"/>
                        <a:pt x="983" y="459"/>
                      </a:cubicBezTo>
                      <a:lnTo>
                        <a:pt x="983" y="15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43" name="Rectangle 12">
                  <a:extLst>
                    <a:ext uri="{FF2B5EF4-FFF2-40B4-BE49-F238E27FC236}">
                      <a16:creationId xmlns:a16="http://schemas.microsoft.com/office/drawing/2014/main" xmlns="" id="{596E4EFF-116F-4E8A-9D2C-00C8CBF5CC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04638" y="-379413"/>
                  <a:ext cx="446088" cy="2222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44" name="Rectangle 13">
                  <a:extLst>
                    <a:ext uri="{FF2B5EF4-FFF2-40B4-BE49-F238E27FC236}">
                      <a16:creationId xmlns:a16="http://schemas.microsoft.com/office/drawing/2014/main" xmlns="" id="{7366BA31-C1ED-441C-8F75-3D7369EA10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14301" y="-379413"/>
                  <a:ext cx="446088" cy="2222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45" name="Freeform 14">
                  <a:extLst>
                    <a:ext uri="{FF2B5EF4-FFF2-40B4-BE49-F238E27FC236}">
                      <a16:creationId xmlns:a16="http://schemas.microsoft.com/office/drawing/2014/main" xmlns="" id="{C5C7954B-C8E6-4672-B819-F0E358BE3E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185563" y="1400175"/>
                  <a:ext cx="1993900" cy="3254375"/>
                </a:xfrm>
                <a:custGeom>
                  <a:avLst/>
                  <a:gdLst>
                    <a:gd name="T0" fmla="*/ 65 w 590"/>
                    <a:gd name="T1" fmla="*/ 434 h 964"/>
                    <a:gd name="T2" fmla="*/ 65 w 590"/>
                    <a:gd name="T3" fmla="*/ 604 h 964"/>
                    <a:gd name="T4" fmla="*/ 262 w 590"/>
                    <a:gd name="T5" fmla="*/ 604 h 964"/>
                    <a:gd name="T6" fmla="*/ 262 w 590"/>
                    <a:gd name="T7" fmla="*/ 707 h 964"/>
                    <a:gd name="T8" fmla="*/ 164 w 590"/>
                    <a:gd name="T9" fmla="*/ 833 h 964"/>
                    <a:gd name="T10" fmla="*/ 295 w 590"/>
                    <a:gd name="T11" fmla="*/ 964 h 964"/>
                    <a:gd name="T12" fmla="*/ 426 w 590"/>
                    <a:gd name="T13" fmla="*/ 833 h 964"/>
                    <a:gd name="T14" fmla="*/ 328 w 590"/>
                    <a:gd name="T15" fmla="*/ 707 h 964"/>
                    <a:gd name="T16" fmla="*/ 328 w 590"/>
                    <a:gd name="T17" fmla="*/ 604 h 964"/>
                    <a:gd name="T18" fmla="*/ 525 w 590"/>
                    <a:gd name="T19" fmla="*/ 604 h 964"/>
                    <a:gd name="T20" fmla="*/ 525 w 590"/>
                    <a:gd name="T21" fmla="*/ 440 h 964"/>
                    <a:gd name="T22" fmla="*/ 590 w 590"/>
                    <a:gd name="T23" fmla="*/ 440 h 964"/>
                    <a:gd name="T24" fmla="*/ 590 w 590"/>
                    <a:gd name="T25" fmla="*/ 243 h 964"/>
                    <a:gd name="T26" fmla="*/ 393 w 590"/>
                    <a:gd name="T27" fmla="*/ 243 h 964"/>
                    <a:gd name="T28" fmla="*/ 393 w 590"/>
                    <a:gd name="T29" fmla="*/ 440 h 964"/>
                    <a:gd name="T30" fmla="*/ 459 w 590"/>
                    <a:gd name="T31" fmla="*/ 440 h 964"/>
                    <a:gd name="T32" fmla="*/ 459 w 590"/>
                    <a:gd name="T33" fmla="*/ 538 h 964"/>
                    <a:gd name="T34" fmla="*/ 328 w 590"/>
                    <a:gd name="T35" fmla="*/ 538 h 964"/>
                    <a:gd name="T36" fmla="*/ 328 w 590"/>
                    <a:gd name="T37" fmla="*/ 125 h 964"/>
                    <a:gd name="T38" fmla="*/ 370 w 590"/>
                    <a:gd name="T39" fmla="*/ 168 h 964"/>
                    <a:gd name="T40" fmla="*/ 417 w 590"/>
                    <a:gd name="T41" fmla="*/ 121 h 964"/>
                    <a:gd name="T42" fmla="*/ 295 w 590"/>
                    <a:gd name="T43" fmla="*/ 0 h 964"/>
                    <a:gd name="T44" fmla="*/ 173 w 590"/>
                    <a:gd name="T45" fmla="*/ 122 h 964"/>
                    <a:gd name="T46" fmla="*/ 220 w 590"/>
                    <a:gd name="T47" fmla="*/ 168 h 964"/>
                    <a:gd name="T48" fmla="*/ 262 w 590"/>
                    <a:gd name="T49" fmla="*/ 126 h 964"/>
                    <a:gd name="T50" fmla="*/ 262 w 590"/>
                    <a:gd name="T51" fmla="*/ 538 h 964"/>
                    <a:gd name="T52" fmla="*/ 131 w 590"/>
                    <a:gd name="T53" fmla="*/ 538 h 964"/>
                    <a:gd name="T54" fmla="*/ 131 w 590"/>
                    <a:gd name="T55" fmla="*/ 434 h 964"/>
                    <a:gd name="T56" fmla="*/ 197 w 590"/>
                    <a:gd name="T57" fmla="*/ 341 h 964"/>
                    <a:gd name="T58" fmla="*/ 98 w 590"/>
                    <a:gd name="T59" fmla="*/ 243 h 964"/>
                    <a:gd name="T60" fmla="*/ 0 w 590"/>
                    <a:gd name="T61" fmla="*/ 341 h 964"/>
                    <a:gd name="T62" fmla="*/ 65 w 590"/>
                    <a:gd name="T63" fmla="*/ 434 h 964"/>
                    <a:gd name="T64" fmla="*/ 459 w 590"/>
                    <a:gd name="T65" fmla="*/ 309 h 964"/>
                    <a:gd name="T66" fmla="*/ 525 w 590"/>
                    <a:gd name="T67" fmla="*/ 309 h 964"/>
                    <a:gd name="T68" fmla="*/ 525 w 590"/>
                    <a:gd name="T69" fmla="*/ 374 h 964"/>
                    <a:gd name="T70" fmla="*/ 459 w 590"/>
                    <a:gd name="T71" fmla="*/ 374 h 964"/>
                    <a:gd name="T72" fmla="*/ 459 w 590"/>
                    <a:gd name="T73" fmla="*/ 309 h 964"/>
                    <a:gd name="T74" fmla="*/ 295 w 590"/>
                    <a:gd name="T75" fmla="*/ 767 h 964"/>
                    <a:gd name="T76" fmla="*/ 361 w 590"/>
                    <a:gd name="T77" fmla="*/ 833 h 964"/>
                    <a:gd name="T78" fmla="*/ 295 w 590"/>
                    <a:gd name="T79" fmla="*/ 899 h 964"/>
                    <a:gd name="T80" fmla="*/ 229 w 590"/>
                    <a:gd name="T81" fmla="*/ 833 h 964"/>
                    <a:gd name="T82" fmla="*/ 295 w 590"/>
                    <a:gd name="T83" fmla="*/ 767 h 964"/>
                    <a:gd name="T84" fmla="*/ 98 w 590"/>
                    <a:gd name="T85" fmla="*/ 309 h 964"/>
                    <a:gd name="T86" fmla="*/ 131 w 590"/>
                    <a:gd name="T87" fmla="*/ 341 h 964"/>
                    <a:gd name="T88" fmla="*/ 98 w 590"/>
                    <a:gd name="T89" fmla="*/ 374 h 964"/>
                    <a:gd name="T90" fmla="*/ 65 w 590"/>
                    <a:gd name="T91" fmla="*/ 341 h 964"/>
                    <a:gd name="T92" fmla="*/ 98 w 590"/>
                    <a:gd name="T93" fmla="*/ 309 h 9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90" h="964">
                      <a:moveTo>
                        <a:pt x="65" y="434"/>
                      </a:moveTo>
                      <a:cubicBezTo>
                        <a:pt x="65" y="604"/>
                        <a:pt x="65" y="604"/>
                        <a:pt x="65" y="604"/>
                      </a:cubicBezTo>
                      <a:cubicBezTo>
                        <a:pt x="262" y="604"/>
                        <a:pt x="262" y="604"/>
                        <a:pt x="262" y="604"/>
                      </a:cubicBezTo>
                      <a:cubicBezTo>
                        <a:pt x="262" y="707"/>
                        <a:pt x="262" y="707"/>
                        <a:pt x="262" y="707"/>
                      </a:cubicBezTo>
                      <a:cubicBezTo>
                        <a:pt x="206" y="721"/>
                        <a:pt x="164" y="772"/>
                        <a:pt x="164" y="833"/>
                      </a:cubicBezTo>
                      <a:cubicBezTo>
                        <a:pt x="164" y="905"/>
                        <a:pt x="223" y="964"/>
                        <a:pt x="295" y="964"/>
                      </a:cubicBezTo>
                      <a:cubicBezTo>
                        <a:pt x="367" y="964"/>
                        <a:pt x="426" y="905"/>
                        <a:pt x="426" y="833"/>
                      </a:cubicBezTo>
                      <a:cubicBezTo>
                        <a:pt x="426" y="772"/>
                        <a:pt x="384" y="721"/>
                        <a:pt x="328" y="707"/>
                      </a:cubicBezTo>
                      <a:cubicBezTo>
                        <a:pt x="328" y="604"/>
                        <a:pt x="328" y="604"/>
                        <a:pt x="328" y="604"/>
                      </a:cubicBezTo>
                      <a:cubicBezTo>
                        <a:pt x="525" y="604"/>
                        <a:pt x="525" y="604"/>
                        <a:pt x="525" y="604"/>
                      </a:cubicBezTo>
                      <a:cubicBezTo>
                        <a:pt x="525" y="440"/>
                        <a:pt x="525" y="440"/>
                        <a:pt x="525" y="440"/>
                      </a:cubicBezTo>
                      <a:cubicBezTo>
                        <a:pt x="590" y="440"/>
                        <a:pt x="590" y="440"/>
                        <a:pt x="590" y="440"/>
                      </a:cubicBezTo>
                      <a:cubicBezTo>
                        <a:pt x="590" y="243"/>
                        <a:pt x="590" y="243"/>
                        <a:pt x="590" y="243"/>
                      </a:cubicBezTo>
                      <a:cubicBezTo>
                        <a:pt x="393" y="243"/>
                        <a:pt x="393" y="243"/>
                        <a:pt x="393" y="243"/>
                      </a:cubicBezTo>
                      <a:cubicBezTo>
                        <a:pt x="393" y="440"/>
                        <a:pt x="393" y="440"/>
                        <a:pt x="393" y="440"/>
                      </a:cubicBezTo>
                      <a:cubicBezTo>
                        <a:pt x="459" y="440"/>
                        <a:pt x="459" y="440"/>
                        <a:pt x="459" y="440"/>
                      </a:cubicBezTo>
                      <a:cubicBezTo>
                        <a:pt x="459" y="538"/>
                        <a:pt x="459" y="538"/>
                        <a:pt x="459" y="538"/>
                      </a:cubicBezTo>
                      <a:cubicBezTo>
                        <a:pt x="328" y="538"/>
                        <a:pt x="328" y="538"/>
                        <a:pt x="328" y="538"/>
                      </a:cubicBezTo>
                      <a:cubicBezTo>
                        <a:pt x="328" y="125"/>
                        <a:pt x="328" y="125"/>
                        <a:pt x="328" y="125"/>
                      </a:cubicBezTo>
                      <a:cubicBezTo>
                        <a:pt x="370" y="168"/>
                        <a:pt x="370" y="168"/>
                        <a:pt x="370" y="168"/>
                      </a:cubicBezTo>
                      <a:cubicBezTo>
                        <a:pt x="417" y="121"/>
                        <a:pt x="417" y="121"/>
                        <a:pt x="417" y="121"/>
                      </a:cubicBez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173" y="122"/>
                        <a:pt x="173" y="122"/>
                        <a:pt x="173" y="122"/>
                      </a:cubicBezTo>
                      <a:cubicBezTo>
                        <a:pt x="220" y="168"/>
                        <a:pt x="220" y="168"/>
                        <a:pt x="220" y="168"/>
                      </a:cubicBezTo>
                      <a:cubicBezTo>
                        <a:pt x="262" y="126"/>
                        <a:pt x="262" y="126"/>
                        <a:pt x="262" y="126"/>
                      </a:cubicBezTo>
                      <a:cubicBezTo>
                        <a:pt x="262" y="538"/>
                        <a:pt x="262" y="538"/>
                        <a:pt x="262" y="538"/>
                      </a:cubicBezTo>
                      <a:cubicBezTo>
                        <a:pt x="131" y="538"/>
                        <a:pt x="131" y="538"/>
                        <a:pt x="131" y="538"/>
                      </a:cubicBezTo>
                      <a:cubicBezTo>
                        <a:pt x="131" y="434"/>
                        <a:pt x="131" y="434"/>
                        <a:pt x="131" y="434"/>
                      </a:cubicBezTo>
                      <a:cubicBezTo>
                        <a:pt x="169" y="420"/>
                        <a:pt x="197" y="384"/>
                        <a:pt x="197" y="341"/>
                      </a:cubicBezTo>
                      <a:cubicBezTo>
                        <a:pt x="197" y="287"/>
                        <a:pt x="153" y="243"/>
                        <a:pt x="98" y="243"/>
                      </a:cubicBezTo>
                      <a:cubicBezTo>
                        <a:pt x="44" y="243"/>
                        <a:pt x="0" y="287"/>
                        <a:pt x="0" y="341"/>
                      </a:cubicBezTo>
                      <a:cubicBezTo>
                        <a:pt x="0" y="384"/>
                        <a:pt x="27" y="420"/>
                        <a:pt x="65" y="434"/>
                      </a:cubicBezTo>
                      <a:close/>
                      <a:moveTo>
                        <a:pt x="459" y="309"/>
                      </a:moveTo>
                      <a:cubicBezTo>
                        <a:pt x="525" y="309"/>
                        <a:pt x="525" y="309"/>
                        <a:pt x="525" y="309"/>
                      </a:cubicBezTo>
                      <a:cubicBezTo>
                        <a:pt x="525" y="374"/>
                        <a:pt x="525" y="374"/>
                        <a:pt x="525" y="374"/>
                      </a:cubicBezTo>
                      <a:cubicBezTo>
                        <a:pt x="459" y="374"/>
                        <a:pt x="459" y="374"/>
                        <a:pt x="459" y="374"/>
                      </a:cubicBezTo>
                      <a:lnTo>
                        <a:pt x="459" y="309"/>
                      </a:lnTo>
                      <a:close/>
                      <a:moveTo>
                        <a:pt x="295" y="767"/>
                      </a:moveTo>
                      <a:cubicBezTo>
                        <a:pt x="331" y="767"/>
                        <a:pt x="361" y="797"/>
                        <a:pt x="361" y="833"/>
                      </a:cubicBezTo>
                      <a:cubicBezTo>
                        <a:pt x="361" y="869"/>
                        <a:pt x="331" y="899"/>
                        <a:pt x="295" y="899"/>
                      </a:cubicBezTo>
                      <a:cubicBezTo>
                        <a:pt x="259" y="899"/>
                        <a:pt x="229" y="869"/>
                        <a:pt x="229" y="833"/>
                      </a:cubicBezTo>
                      <a:cubicBezTo>
                        <a:pt x="229" y="797"/>
                        <a:pt x="259" y="767"/>
                        <a:pt x="295" y="767"/>
                      </a:cubicBezTo>
                      <a:close/>
                      <a:moveTo>
                        <a:pt x="98" y="309"/>
                      </a:moveTo>
                      <a:cubicBezTo>
                        <a:pt x="116" y="309"/>
                        <a:pt x="131" y="323"/>
                        <a:pt x="131" y="341"/>
                      </a:cubicBezTo>
                      <a:cubicBezTo>
                        <a:pt x="131" y="359"/>
                        <a:pt x="116" y="374"/>
                        <a:pt x="98" y="374"/>
                      </a:cubicBezTo>
                      <a:cubicBezTo>
                        <a:pt x="80" y="374"/>
                        <a:pt x="65" y="359"/>
                        <a:pt x="65" y="341"/>
                      </a:cubicBezTo>
                      <a:cubicBezTo>
                        <a:pt x="65" y="323"/>
                        <a:pt x="80" y="309"/>
                        <a:pt x="98" y="3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xmlns="" id="{5AB41019-A67C-492E-AE55-D94D64F1D0E4}"/>
                  </a:ext>
                </a:extLst>
              </p:cNvPr>
              <p:cNvSpPr/>
              <p:nvPr/>
            </p:nvSpPr>
            <p:spPr>
              <a:xfrm>
                <a:off x="9280875" y="1890543"/>
                <a:ext cx="651526" cy="670391"/>
              </a:xfrm>
              <a:prstGeom prst="roundRect">
                <a:avLst>
                  <a:gd name="adj" fmla="val 4553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DD61BAB7-12C7-4BEA-A7AF-D4CFEDF77841}"/>
                </a:ext>
              </a:extLst>
            </p:cNvPr>
            <p:cNvGrpSpPr/>
            <p:nvPr/>
          </p:nvGrpSpPr>
          <p:grpSpPr>
            <a:xfrm>
              <a:off x="8936507" y="3579394"/>
              <a:ext cx="651526" cy="670391"/>
              <a:chOff x="9280875" y="2770556"/>
              <a:chExt cx="651526" cy="670391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EA8B52E4-1C49-4BD6-A286-257DF0589F4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361838" y="2860951"/>
                <a:ext cx="489600" cy="489600"/>
                <a:chOff x="-31265813" y="-6875463"/>
                <a:chExt cx="6858000" cy="6858000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37" name="Freeform 5">
                  <a:extLst>
                    <a:ext uri="{FF2B5EF4-FFF2-40B4-BE49-F238E27FC236}">
                      <a16:creationId xmlns:a16="http://schemas.microsoft.com/office/drawing/2014/main" xmlns="" id="{297B95EE-CA9C-48C9-BCC2-662C118013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1265813" y="-6875463"/>
                  <a:ext cx="6858000" cy="6858000"/>
                </a:xfrm>
                <a:custGeom>
                  <a:avLst/>
                  <a:gdLst>
                    <a:gd name="T0" fmla="*/ 1896 w 1896"/>
                    <a:gd name="T1" fmla="*/ 677 h 1896"/>
                    <a:gd name="T2" fmla="*/ 1754 w 1896"/>
                    <a:gd name="T3" fmla="*/ 649 h 1896"/>
                    <a:gd name="T4" fmla="*/ 1868 w 1896"/>
                    <a:gd name="T5" fmla="*/ 433 h 1896"/>
                    <a:gd name="T6" fmla="*/ 1868 w 1896"/>
                    <a:gd name="T7" fmla="*/ 377 h 1896"/>
                    <a:gd name="T8" fmla="*/ 1754 w 1896"/>
                    <a:gd name="T9" fmla="*/ 170 h 1896"/>
                    <a:gd name="T10" fmla="*/ 1726 w 1896"/>
                    <a:gd name="T11" fmla="*/ 142 h 1896"/>
                    <a:gd name="T12" fmla="*/ 1519 w 1896"/>
                    <a:gd name="T13" fmla="*/ 28 h 1896"/>
                    <a:gd name="T14" fmla="*/ 1463 w 1896"/>
                    <a:gd name="T15" fmla="*/ 28 h 1896"/>
                    <a:gd name="T16" fmla="*/ 1247 w 1896"/>
                    <a:gd name="T17" fmla="*/ 142 h 1896"/>
                    <a:gd name="T18" fmla="*/ 1219 w 1896"/>
                    <a:gd name="T19" fmla="*/ 0 h 1896"/>
                    <a:gd name="T20" fmla="*/ 1191 w 1896"/>
                    <a:gd name="T21" fmla="*/ 142 h 1896"/>
                    <a:gd name="T22" fmla="*/ 976 w 1896"/>
                    <a:gd name="T23" fmla="*/ 28 h 1896"/>
                    <a:gd name="T24" fmla="*/ 920 w 1896"/>
                    <a:gd name="T25" fmla="*/ 28 h 1896"/>
                    <a:gd name="T26" fmla="*/ 705 w 1896"/>
                    <a:gd name="T27" fmla="*/ 142 h 1896"/>
                    <a:gd name="T28" fmla="*/ 677 w 1896"/>
                    <a:gd name="T29" fmla="*/ 0 h 1896"/>
                    <a:gd name="T30" fmla="*/ 649 w 1896"/>
                    <a:gd name="T31" fmla="*/ 142 h 1896"/>
                    <a:gd name="T32" fmla="*/ 433 w 1896"/>
                    <a:gd name="T33" fmla="*/ 28 h 1896"/>
                    <a:gd name="T34" fmla="*/ 377 w 1896"/>
                    <a:gd name="T35" fmla="*/ 28 h 1896"/>
                    <a:gd name="T36" fmla="*/ 170 w 1896"/>
                    <a:gd name="T37" fmla="*/ 142 h 1896"/>
                    <a:gd name="T38" fmla="*/ 142 w 1896"/>
                    <a:gd name="T39" fmla="*/ 170 h 1896"/>
                    <a:gd name="T40" fmla="*/ 28 w 1896"/>
                    <a:gd name="T41" fmla="*/ 377 h 1896"/>
                    <a:gd name="T42" fmla="*/ 28 w 1896"/>
                    <a:gd name="T43" fmla="*/ 433 h 1896"/>
                    <a:gd name="T44" fmla="*/ 142 w 1896"/>
                    <a:gd name="T45" fmla="*/ 649 h 1896"/>
                    <a:gd name="T46" fmla="*/ 0 w 1896"/>
                    <a:gd name="T47" fmla="*/ 677 h 1896"/>
                    <a:gd name="T48" fmla="*/ 142 w 1896"/>
                    <a:gd name="T49" fmla="*/ 705 h 1896"/>
                    <a:gd name="T50" fmla="*/ 28 w 1896"/>
                    <a:gd name="T51" fmla="*/ 920 h 1896"/>
                    <a:gd name="T52" fmla="*/ 28 w 1896"/>
                    <a:gd name="T53" fmla="*/ 976 h 1896"/>
                    <a:gd name="T54" fmla="*/ 142 w 1896"/>
                    <a:gd name="T55" fmla="*/ 1191 h 1896"/>
                    <a:gd name="T56" fmla="*/ 0 w 1896"/>
                    <a:gd name="T57" fmla="*/ 1219 h 1896"/>
                    <a:gd name="T58" fmla="*/ 142 w 1896"/>
                    <a:gd name="T59" fmla="*/ 1247 h 1896"/>
                    <a:gd name="T60" fmla="*/ 28 w 1896"/>
                    <a:gd name="T61" fmla="*/ 1463 h 1896"/>
                    <a:gd name="T62" fmla="*/ 28 w 1896"/>
                    <a:gd name="T63" fmla="*/ 1519 h 1896"/>
                    <a:gd name="T64" fmla="*/ 142 w 1896"/>
                    <a:gd name="T65" fmla="*/ 1726 h 1896"/>
                    <a:gd name="T66" fmla="*/ 377 w 1896"/>
                    <a:gd name="T67" fmla="*/ 1754 h 1896"/>
                    <a:gd name="T68" fmla="*/ 405 w 1896"/>
                    <a:gd name="T69" fmla="*/ 1896 h 1896"/>
                    <a:gd name="T70" fmla="*/ 433 w 1896"/>
                    <a:gd name="T71" fmla="*/ 1754 h 1896"/>
                    <a:gd name="T72" fmla="*/ 649 w 1896"/>
                    <a:gd name="T73" fmla="*/ 1868 h 1896"/>
                    <a:gd name="T74" fmla="*/ 705 w 1896"/>
                    <a:gd name="T75" fmla="*/ 1868 h 1896"/>
                    <a:gd name="T76" fmla="*/ 920 w 1896"/>
                    <a:gd name="T77" fmla="*/ 1754 h 1896"/>
                    <a:gd name="T78" fmla="*/ 948 w 1896"/>
                    <a:gd name="T79" fmla="*/ 1896 h 1896"/>
                    <a:gd name="T80" fmla="*/ 976 w 1896"/>
                    <a:gd name="T81" fmla="*/ 1754 h 1896"/>
                    <a:gd name="T82" fmla="*/ 1191 w 1896"/>
                    <a:gd name="T83" fmla="*/ 1868 h 1896"/>
                    <a:gd name="T84" fmla="*/ 1247 w 1896"/>
                    <a:gd name="T85" fmla="*/ 1868 h 1896"/>
                    <a:gd name="T86" fmla="*/ 1463 w 1896"/>
                    <a:gd name="T87" fmla="*/ 1754 h 1896"/>
                    <a:gd name="T88" fmla="*/ 1491 w 1896"/>
                    <a:gd name="T89" fmla="*/ 1896 h 1896"/>
                    <a:gd name="T90" fmla="*/ 1519 w 1896"/>
                    <a:gd name="T91" fmla="*/ 1754 h 1896"/>
                    <a:gd name="T92" fmla="*/ 1754 w 1896"/>
                    <a:gd name="T93" fmla="*/ 1726 h 1896"/>
                    <a:gd name="T94" fmla="*/ 1868 w 1896"/>
                    <a:gd name="T95" fmla="*/ 1519 h 1896"/>
                    <a:gd name="T96" fmla="*/ 1868 w 1896"/>
                    <a:gd name="T97" fmla="*/ 1463 h 1896"/>
                    <a:gd name="T98" fmla="*/ 1754 w 1896"/>
                    <a:gd name="T99" fmla="*/ 1247 h 1896"/>
                    <a:gd name="T100" fmla="*/ 1896 w 1896"/>
                    <a:gd name="T101" fmla="*/ 1219 h 1896"/>
                    <a:gd name="T102" fmla="*/ 1754 w 1896"/>
                    <a:gd name="T103" fmla="*/ 1191 h 1896"/>
                    <a:gd name="T104" fmla="*/ 1868 w 1896"/>
                    <a:gd name="T105" fmla="*/ 976 h 1896"/>
                    <a:gd name="T106" fmla="*/ 1868 w 1896"/>
                    <a:gd name="T107" fmla="*/ 920 h 1896"/>
                    <a:gd name="T108" fmla="*/ 1754 w 1896"/>
                    <a:gd name="T109" fmla="*/ 705 h 1896"/>
                    <a:gd name="T110" fmla="*/ 1698 w 1896"/>
                    <a:gd name="T111" fmla="*/ 1698 h 1896"/>
                    <a:gd name="T112" fmla="*/ 198 w 1896"/>
                    <a:gd name="T113" fmla="*/ 198 h 1896"/>
                    <a:gd name="T114" fmla="*/ 1698 w 1896"/>
                    <a:gd name="T115" fmla="*/ 1698 h 18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896" h="1896">
                      <a:moveTo>
                        <a:pt x="1868" y="705"/>
                      </a:moveTo>
                      <a:cubicBezTo>
                        <a:pt x="1883" y="705"/>
                        <a:pt x="1896" y="692"/>
                        <a:pt x="1896" y="677"/>
                      </a:cubicBezTo>
                      <a:cubicBezTo>
                        <a:pt x="1896" y="661"/>
                        <a:pt x="1883" y="649"/>
                        <a:pt x="1868" y="649"/>
                      </a:cubicBezTo>
                      <a:cubicBezTo>
                        <a:pt x="1754" y="649"/>
                        <a:pt x="1754" y="649"/>
                        <a:pt x="1754" y="649"/>
                      </a:cubicBezTo>
                      <a:cubicBezTo>
                        <a:pt x="1754" y="433"/>
                        <a:pt x="1754" y="433"/>
                        <a:pt x="1754" y="433"/>
                      </a:cubicBezTo>
                      <a:cubicBezTo>
                        <a:pt x="1868" y="433"/>
                        <a:pt x="1868" y="433"/>
                        <a:pt x="1868" y="433"/>
                      </a:cubicBezTo>
                      <a:cubicBezTo>
                        <a:pt x="1883" y="433"/>
                        <a:pt x="1896" y="421"/>
                        <a:pt x="1896" y="405"/>
                      </a:cubicBezTo>
                      <a:cubicBezTo>
                        <a:pt x="1896" y="390"/>
                        <a:pt x="1883" y="377"/>
                        <a:pt x="1868" y="377"/>
                      </a:cubicBezTo>
                      <a:cubicBezTo>
                        <a:pt x="1754" y="377"/>
                        <a:pt x="1754" y="377"/>
                        <a:pt x="1754" y="377"/>
                      </a:cubicBezTo>
                      <a:cubicBezTo>
                        <a:pt x="1754" y="170"/>
                        <a:pt x="1754" y="170"/>
                        <a:pt x="1754" y="170"/>
                      </a:cubicBezTo>
                      <a:cubicBezTo>
                        <a:pt x="1754" y="154"/>
                        <a:pt x="1742" y="142"/>
                        <a:pt x="1726" y="142"/>
                      </a:cubicBezTo>
                      <a:cubicBezTo>
                        <a:pt x="1726" y="142"/>
                        <a:pt x="1726" y="142"/>
                        <a:pt x="1726" y="142"/>
                      </a:cubicBezTo>
                      <a:cubicBezTo>
                        <a:pt x="1519" y="142"/>
                        <a:pt x="1519" y="142"/>
                        <a:pt x="1519" y="142"/>
                      </a:cubicBezTo>
                      <a:cubicBezTo>
                        <a:pt x="1519" y="28"/>
                        <a:pt x="1519" y="28"/>
                        <a:pt x="1519" y="28"/>
                      </a:cubicBezTo>
                      <a:cubicBezTo>
                        <a:pt x="1519" y="13"/>
                        <a:pt x="1506" y="0"/>
                        <a:pt x="1491" y="0"/>
                      </a:cubicBezTo>
                      <a:cubicBezTo>
                        <a:pt x="1475" y="0"/>
                        <a:pt x="1463" y="13"/>
                        <a:pt x="1463" y="28"/>
                      </a:cubicBezTo>
                      <a:cubicBezTo>
                        <a:pt x="1463" y="142"/>
                        <a:pt x="1463" y="142"/>
                        <a:pt x="1463" y="142"/>
                      </a:cubicBezTo>
                      <a:cubicBezTo>
                        <a:pt x="1247" y="142"/>
                        <a:pt x="1247" y="142"/>
                        <a:pt x="1247" y="142"/>
                      </a:cubicBezTo>
                      <a:cubicBezTo>
                        <a:pt x="1247" y="28"/>
                        <a:pt x="1247" y="28"/>
                        <a:pt x="1247" y="28"/>
                      </a:cubicBezTo>
                      <a:cubicBezTo>
                        <a:pt x="1247" y="13"/>
                        <a:pt x="1235" y="0"/>
                        <a:pt x="1219" y="0"/>
                      </a:cubicBezTo>
                      <a:cubicBezTo>
                        <a:pt x="1204" y="0"/>
                        <a:pt x="1191" y="13"/>
                        <a:pt x="1191" y="28"/>
                      </a:cubicBezTo>
                      <a:cubicBezTo>
                        <a:pt x="1191" y="142"/>
                        <a:pt x="1191" y="142"/>
                        <a:pt x="1191" y="142"/>
                      </a:cubicBezTo>
                      <a:cubicBezTo>
                        <a:pt x="976" y="142"/>
                        <a:pt x="976" y="142"/>
                        <a:pt x="976" y="142"/>
                      </a:cubicBezTo>
                      <a:cubicBezTo>
                        <a:pt x="976" y="28"/>
                        <a:pt x="976" y="28"/>
                        <a:pt x="976" y="28"/>
                      </a:cubicBezTo>
                      <a:cubicBezTo>
                        <a:pt x="976" y="13"/>
                        <a:pt x="963" y="0"/>
                        <a:pt x="948" y="0"/>
                      </a:cubicBezTo>
                      <a:cubicBezTo>
                        <a:pt x="933" y="0"/>
                        <a:pt x="920" y="13"/>
                        <a:pt x="920" y="28"/>
                      </a:cubicBezTo>
                      <a:cubicBezTo>
                        <a:pt x="920" y="142"/>
                        <a:pt x="920" y="142"/>
                        <a:pt x="920" y="142"/>
                      </a:cubicBezTo>
                      <a:cubicBezTo>
                        <a:pt x="705" y="142"/>
                        <a:pt x="705" y="142"/>
                        <a:pt x="705" y="142"/>
                      </a:cubicBezTo>
                      <a:cubicBezTo>
                        <a:pt x="705" y="28"/>
                        <a:pt x="705" y="28"/>
                        <a:pt x="705" y="28"/>
                      </a:cubicBezTo>
                      <a:cubicBezTo>
                        <a:pt x="705" y="13"/>
                        <a:pt x="692" y="0"/>
                        <a:pt x="677" y="0"/>
                      </a:cubicBezTo>
                      <a:cubicBezTo>
                        <a:pt x="661" y="0"/>
                        <a:pt x="649" y="13"/>
                        <a:pt x="649" y="28"/>
                      </a:cubicBezTo>
                      <a:cubicBezTo>
                        <a:pt x="649" y="142"/>
                        <a:pt x="649" y="142"/>
                        <a:pt x="649" y="142"/>
                      </a:cubicBezTo>
                      <a:cubicBezTo>
                        <a:pt x="433" y="142"/>
                        <a:pt x="433" y="142"/>
                        <a:pt x="433" y="142"/>
                      </a:cubicBezTo>
                      <a:cubicBezTo>
                        <a:pt x="433" y="28"/>
                        <a:pt x="433" y="28"/>
                        <a:pt x="433" y="28"/>
                      </a:cubicBezTo>
                      <a:cubicBezTo>
                        <a:pt x="433" y="13"/>
                        <a:pt x="421" y="0"/>
                        <a:pt x="405" y="0"/>
                      </a:cubicBezTo>
                      <a:cubicBezTo>
                        <a:pt x="390" y="0"/>
                        <a:pt x="377" y="13"/>
                        <a:pt x="377" y="28"/>
                      </a:cubicBezTo>
                      <a:cubicBezTo>
                        <a:pt x="377" y="142"/>
                        <a:pt x="377" y="142"/>
                        <a:pt x="377" y="142"/>
                      </a:cubicBezTo>
                      <a:cubicBezTo>
                        <a:pt x="170" y="142"/>
                        <a:pt x="170" y="142"/>
                        <a:pt x="170" y="142"/>
                      </a:cubicBezTo>
                      <a:cubicBezTo>
                        <a:pt x="154" y="142"/>
                        <a:pt x="142" y="154"/>
                        <a:pt x="142" y="170"/>
                      </a:cubicBezTo>
                      <a:cubicBezTo>
                        <a:pt x="142" y="170"/>
                        <a:pt x="142" y="170"/>
                        <a:pt x="142" y="170"/>
                      </a:cubicBezTo>
                      <a:cubicBezTo>
                        <a:pt x="142" y="377"/>
                        <a:pt x="142" y="377"/>
                        <a:pt x="142" y="377"/>
                      </a:cubicBezTo>
                      <a:cubicBezTo>
                        <a:pt x="28" y="377"/>
                        <a:pt x="28" y="377"/>
                        <a:pt x="28" y="377"/>
                      </a:cubicBezTo>
                      <a:cubicBezTo>
                        <a:pt x="13" y="377"/>
                        <a:pt x="0" y="390"/>
                        <a:pt x="0" y="405"/>
                      </a:cubicBezTo>
                      <a:cubicBezTo>
                        <a:pt x="0" y="421"/>
                        <a:pt x="13" y="433"/>
                        <a:pt x="28" y="433"/>
                      </a:cubicBezTo>
                      <a:cubicBezTo>
                        <a:pt x="142" y="433"/>
                        <a:pt x="142" y="433"/>
                        <a:pt x="142" y="433"/>
                      </a:cubicBezTo>
                      <a:cubicBezTo>
                        <a:pt x="142" y="649"/>
                        <a:pt x="142" y="649"/>
                        <a:pt x="142" y="649"/>
                      </a:cubicBezTo>
                      <a:cubicBezTo>
                        <a:pt x="28" y="649"/>
                        <a:pt x="28" y="649"/>
                        <a:pt x="28" y="649"/>
                      </a:cubicBezTo>
                      <a:cubicBezTo>
                        <a:pt x="13" y="649"/>
                        <a:pt x="0" y="661"/>
                        <a:pt x="0" y="677"/>
                      </a:cubicBezTo>
                      <a:cubicBezTo>
                        <a:pt x="0" y="692"/>
                        <a:pt x="13" y="705"/>
                        <a:pt x="28" y="705"/>
                      </a:cubicBezTo>
                      <a:cubicBezTo>
                        <a:pt x="142" y="705"/>
                        <a:pt x="142" y="705"/>
                        <a:pt x="142" y="705"/>
                      </a:cubicBezTo>
                      <a:cubicBezTo>
                        <a:pt x="142" y="920"/>
                        <a:pt x="142" y="920"/>
                        <a:pt x="142" y="920"/>
                      </a:cubicBezTo>
                      <a:cubicBezTo>
                        <a:pt x="28" y="920"/>
                        <a:pt x="28" y="920"/>
                        <a:pt x="28" y="920"/>
                      </a:cubicBezTo>
                      <a:cubicBezTo>
                        <a:pt x="13" y="920"/>
                        <a:pt x="0" y="933"/>
                        <a:pt x="0" y="948"/>
                      </a:cubicBezTo>
                      <a:cubicBezTo>
                        <a:pt x="0" y="963"/>
                        <a:pt x="13" y="976"/>
                        <a:pt x="28" y="976"/>
                      </a:cubicBezTo>
                      <a:cubicBezTo>
                        <a:pt x="142" y="976"/>
                        <a:pt x="142" y="976"/>
                        <a:pt x="142" y="976"/>
                      </a:cubicBezTo>
                      <a:cubicBezTo>
                        <a:pt x="142" y="1191"/>
                        <a:pt x="142" y="1191"/>
                        <a:pt x="142" y="1191"/>
                      </a:cubicBezTo>
                      <a:cubicBezTo>
                        <a:pt x="28" y="1191"/>
                        <a:pt x="28" y="1191"/>
                        <a:pt x="28" y="1191"/>
                      </a:cubicBezTo>
                      <a:cubicBezTo>
                        <a:pt x="13" y="1191"/>
                        <a:pt x="0" y="1204"/>
                        <a:pt x="0" y="1219"/>
                      </a:cubicBezTo>
                      <a:cubicBezTo>
                        <a:pt x="0" y="1235"/>
                        <a:pt x="13" y="1247"/>
                        <a:pt x="28" y="1247"/>
                      </a:cubicBezTo>
                      <a:cubicBezTo>
                        <a:pt x="142" y="1247"/>
                        <a:pt x="142" y="1247"/>
                        <a:pt x="142" y="1247"/>
                      </a:cubicBezTo>
                      <a:cubicBezTo>
                        <a:pt x="142" y="1463"/>
                        <a:pt x="142" y="1463"/>
                        <a:pt x="142" y="1463"/>
                      </a:cubicBezTo>
                      <a:cubicBezTo>
                        <a:pt x="28" y="1463"/>
                        <a:pt x="28" y="1463"/>
                        <a:pt x="28" y="1463"/>
                      </a:cubicBezTo>
                      <a:cubicBezTo>
                        <a:pt x="13" y="1463"/>
                        <a:pt x="0" y="1475"/>
                        <a:pt x="0" y="1491"/>
                      </a:cubicBezTo>
                      <a:cubicBezTo>
                        <a:pt x="0" y="1506"/>
                        <a:pt x="13" y="1519"/>
                        <a:pt x="28" y="1519"/>
                      </a:cubicBezTo>
                      <a:cubicBezTo>
                        <a:pt x="142" y="1519"/>
                        <a:pt x="142" y="1519"/>
                        <a:pt x="142" y="1519"/>
                      </a:cubicBezTo>
                      <a:cubicBezTo>
                        <a:pt x="142" y="1726"/>
                        <a:pt x="142" y="1726"/>
                        <a:pt x="142" y="1726"/>
                      </a:cubicBezTo>
                      <a:cubicBezTo>
                        <a:pt x="142" y="1742"/>
                        <a:pt x="154" y="1754"/>
                        <a:pt x="170" y="1754"/>
                      </a:cubicBezTo>
                      <a:cubicBezTo>
                        <a:pt x="377" y="1754"/>
                        <a:pt x="377" y="1754"/>
                        <a:pt x="377" y="1754"/>
                      </a:cubicBezTo>
                      <a:cubicBezTo>
                        <a:pt x="377" y="1868"/>
                        <a:pt x="377" y="1868"/>
                        <a:pt x="377" y="1868"/>
                      </a:cubicBezTo>
                      <a:cubicBezTo>
                        <a:pt x="377" y="1883"/>
                        <a:pt x="390" y="1896"/>
                        <a:pt x="405" y="1896"/>
                      </a:cubicBezTo>
                      <a:cubicBezTo>
                        <a:pt x="421" y="1896"/>
                        <a:pt x="433" y="1883"/>
                        <a:pt x="433" y="1868"/>
                      </a:cubicBezTo>
                      <a:cubicBezTo>
                        <a:pt x="433" y="1754"/>
                        <a:pt x="433" y="1754"/>
                        <a:pt x="433" y="1754"/>
                      </a:cubicBezTo>
                      <a:cubicBezTo>
                        <a:pt x="649" y="1754"/>
                        <a:pt x="649" y="1754"/>
                        <a:pt x="649" y="1754"/>
                      </a:cubicBezTo>
                      <a:cubicBezTo>
                        <a:pt x="649" y="1868"/>
                        <a:pt x="649" y="1868"/>
                        <a:pt x="649" y="1868"/>
                      </a:cubicBezTo>
                      <a:cubicBezTo>
                        <a:pt x="649" y="1883"/>
                        <a:pt x="661" y="1896"/>
                        <a:pt x="677" y="1896"/>
                      </a:cubicBezTo>
                      <a:cubicBezTo>
                        <a:pt x="692" y="1896"/>
                        <a:pt x="705" y="1883"/>
                        <a:pt x="705" y="1868"/>
                      </a:cubicBezTo>
                      <a:cubicBezTo>
                        <a:pt x="705" y="1754"/>
                        <a:pt x="705" y="1754"/>
                        <a:pt x="705" y="1754"/>
                      </a:cubicBezTo>
                      <a:cubicBezTo>
                        <a:pt x="920" y="1754"/>
                        <a:pt x="920" y="1754"/>
                        <a:pt x="920" y="1754"/>
                      </a:cubicBezTo>
                      <a:cubicBezTo>
                        <a:pt x="920" y="1868"/>
                        <a:pt x="920" y="1868"/>
                        <a:pt x="920" y="1868"/>
                      </a:cubicBezTo>
                      <a:cubicBezTo>
                        <a:pt x="920" y="1883"/>
                        <a:pt x="933" y="1896"/>
                        <a:pt x="948" y="1896"/>
                      </a:cubicBezTo>
                      <a:cubicBezTo>
                        <a:pt x="963" y="1896"/>
                        <a:pt x="976" y="1883"/>
                        <a:pt x="976" y="1868"/>
                      </a:cubicBezTo>
                      <a:cubicBezTo>
                        <a:pt x="976" y="1754"/>
                        <a:pt x="976" y="1754"/>
                        <a:pt x="976" y="1754"/>
                      </a:cubicBezTo>
                      <a:cubicBezTo>
                        <a:pt x="1191" y="1754"/>
                        <a:pt x="1191" y="1754"/>
                        <a:pt x="1191" y="1754"/>
                      </a:cubicBezTo>
                      <a:cubicBezTo>
                        <a:pt x="1191" y="1868"/>
                        <a:pt x="1191" y="1868"/>
                        <a:pt x="1191" y="1868"/>
                      </a:cubicBezTo>
                      <a:cubicBezTo>
                        <a:pt x="1191" y="1883"/>
                        <a:pt x="1204" y="1896"/>
                        <a:pt x="1219" y="1896"/>
                      </a:cubicBezTo>
                      <a:cubicBezTo>
                        <a:pt x="1235" y="1896"/>
                        <a:pt x="1247" y="1883"/>
                        <a:pt x="1247" y="1868"/>
                      </a:cubicBezTo>
                      <a:cubicBezTo>
                        <a:pt x="1247" y="1754"/>
                        <a:pt x="1247" y="1754"/>
                        <a:pt x="1247" y="1754"/>
                      </a:cubicBezTo>
                      <a:cubicBezTo>
                        <a:pt x="1463" y="1754"/>
                        <a:pt x="1463" y="1754"/>
                        <a:pt x="1463" y="1754"/>
                      </a:cubicBezTo>
                      <a:cubicBezTo>
                        <a:pt x="1463" y="1868"/>
                        <a:pt x="1463" y="1868"/>
                        <a:pt x="1463" y="1868"/>
                      </a:cubicBezTo>
                      <a:cubicBezTo>
                        <a:pt x="1463" y="1883"/>
                        <a:pt x="1475" y="1896"/>
                        <a:pt x="1491" y="1896"/>
                      </a:cubicBezTo>
                      <a:cubicBezTo>
                        <a:pt x="1506" y="1896"/>
                        <a:pt x="1519" y="1883"/>
                        <a:pt x="1519" y="1868"/>
                      </a:cubicBezTo>
                      <a:cubicBezTo>
                        <a:pt x="1519" y="1754"/>
                        <a:pt x="1519" y="1754"/>
                        <a:pt x="1519" y="1754"/>
                      </a:cubicBezTo>
                      <a:cubicBezTo>
                        <a:pt x="1726" y="1754"/>
                        <a:pt x="1726" y="1754"/>
                        <a:pt x="1726" y="1754"/>
                      </a:cubicBezTo>
                      <a:cubicBezTo>
                        <a:pt x="1742" y="1754"/>
                        <a:pt x="1754" y="1742"/>
                        <a:pt x="1754" y="1726"/>
                      </a:cubicBezTo>
                      <a:cubicBezTo>
                        <a:pt x="1754" y="1519"/>
                        <a:pt x="1754" y="1519"/>
                        <a:pt x="1754" y="1519"/>
                      </a:cubicBezTo>
                      <a:cubicBezTo>
                        <a:pt x="1868" y="1519"/>
                        <a:pt x="1868" y="1519"/>
                        <a:pt x="1868" y="1519"/>
                      </a:cubicBezTo>
                      <a:cubicBezTo>
                        <a:pt x="1883" y="1519"/>
                        <a:pt x="1896" y="1506"/>
                        <a:pt x="1896" y="1491"/>
                      </a:cubicBezTo>
                      <a:cubicBezTo>
                        <a:pt x="1896" y="1475"/>
                        <a:pt x="1883" y="1463"/>
                        <a:pt x="1868" y="1463"/>
                      </a:cubicBezTo>
                      <a:cubicBezTo>
                        <a:pt x="1754" y="1463"/>
                        <a:pt x="1754" y="1463"/>
                        <a:pt x="1754" y="1463"/>
                      </a:cubicBezTo>
                      <a:cubicBezTo>
                        <a:pt x="1754" y="1247"/>
                        <a:pt x="1754" y="1247"/>
                        <a:pt x="1754" y="1247"/>
                      </a:cubicBezTo>
                      <a:cubicBezTo>
                        <a:pt x="1868" y="1247"/>
                        <a:pt x="1868" y="1247"/>
                        <a:pt x="1868" y="1247"/>
                      </a:cubicBezTo>
                      <a:cubicBezTo>
                        <a:pt x="1883" y="1247"/>
                        <a:pt x="1896" y="1235"/>
                        <a:pt x="1896" y="1219"/>
                      </a:cubicBezTo>
                      <a:cubicBezTo>
                        <a:pt x="1896" y="1204"/>
                        <a:pt x="1883" y="1191"/>
                        <a:pt x="1868" y="1191"/>
                      </a:cubicBezTo>
                      <a:cubicBezTo>
                        <a:pt x="1754" y="1191"/>
                        <a:pt x="1754" y="1191"/>
                        <a:pt x="1754" y="1191"/>
                      </a:cubicBezTo>
                      <a:cubicBezTo>
                        <a:pt x="1754" y="976"/>
                        <a:pt x="1754" y="976"/>
                        <a:pt x="1754" y="976"/>
                      </a:cubicBezTo>
                      <a:cubicBezTo>
                        <a:pt x="1868" y="976"/>
                        <a:pt x="1868" y="976"/>
                        <a:pt x="1868" y="976"/>
                      </a:cubicBezTo>
                      <a:cubicBezTo>
                        <a:pt x="1883" y="976"/>
                        <a:pt x="1896" y="963"/>
                        <a:pt x="1896" y="948"/>
                      </a:cubicBezTo>
                      <a:cubicBezTo>
                        <a:pt x="1896" y="933"/>
                        <a:pt x="1883" y="920"/>
                        <a:pt x="1868" y="920"/>
                      </a:cubicBezTo>
                      <a:cubicBezTo>
                        <a:pt x="1754" y="920"/>
                        <a:pt x="1754" y="920"/>
                        <a:pt x="1754" y="920"/>
                      </a:cubicBezTo>
                      <a:cubicBezTo>
                        <a:pt x="1754" y="705"/>
                        <a:pt x="1754" y="705"/>
                        <a:pt x="1754" y="705"/>
                      </a:cubicBezTo>
                      <a:lnTo>
                        <a:pt x="1868" y="705"/>
                      </a:lnTo>
                      <a:close/>
                      <a:moveTo>
                        <a:pt x="1698" y="1698"/>
                      </a:moveTo>
                      <a:cubicBezTo>
                        <a:pt x="198" y="1698"/>
                        <a:pt x="198" y="1698"/>
                        <a:pt x="198" y="1698"/>
                      </a:cubicBezTo>
                      <a:cubicBezTo>
                        <a:pt x="198" y="198"/>
                        <a:pt x="198" y="198"/>
                        <a:pt x="198" y="198"/>
                      </a:cubicBezTo>
                      <a:cubicBezTo>
                        <a:pt x="1698" y="198"/>
                        <a:pt x="1698" y="198"/>
                        <a:pt x="1698" y="198"/>
                      </a:cubicBezTo>
                      <a:lnTo>
                        <a:pt x="1698" y="16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38" name="Freeform 6">
                  <a:extLst>
                    <a:ext uri="{FF2B5EF4-FFF2-40B4-BE49-F238E27FC236}">
                      <a16:creationId xmlns:a16="http://schemas.microsoft.com/office/drawing/2014/main" xmlns="" id="{AFDD021A-61DD-42A6-8E18-24EF025CE9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0230763" y="-5842001"/>
                  <a:ext cx="4789488" cy="4792663"/>
                </a:xfrm>
                <a:custGeom>
                  <a:avLst/>
                  <a:gdLst>
                    <a:gd name="T0" fmla="*/ 1296 w 1324"/>
                    <a:gd name="T1" fmla="*/ 0 h 1325"/>
                    <a:gd name="T2" fmla="*/ 28 w 1324"/>
                    <a:gd name="T3" fmla="*/ 0 h 1325"/>
                    <a:gd name="T4" fmla="*/ 0 w 1324"/>
                    <a:gd name="T5" fmla="*/ 28 h 1325"/>
                    <a:gd name="T6" fmla="*/ 0 w 1324"/>
                    <a:gd name="T7" fmla="*/ 28 h 1325"/>
                    <a:gd name="T8" fmla="*/ 0 w 1324"/>
                    <a:gd name="T9" fmla="*/ 1297 h 1325"/>
                    <a:gd name="T10" fmla="*/ 28 w 1324"/>
                    <a:gd name="T11" fmla="*/ 1325 h 1325"/>
                    <a:gd name="T12" fmla="*/ 1296 w 1324"/>
                    <a:gd name="T13" fmla="*/ 1325 h 1325"/>
                    <a:gd name="T14" fmla="*/ 1324 w 1324"/>
                    <a:gd name="T15" fmla="*/ 1297 h 1325"/>
                    <a:gd name="T16" fmla="*/ 1324 w 1324"/>
                    <a:gd name="T17" fmla="*/ 28 h 1325"/>
                    <a:gd name="T18" fmla="*/ 1296 w 1324"/>
                    <a:gd name="T19" fmla="*/ 0 h 1325"/>
                    <a:gd name="T20" fmla="*/ 1268 w 1324"/>
                    <a:gd name="T21" fmla="*/ 1268 h 1325"/>
                    <a:gd name="T22" fmla="*/ 56 w 1324"/>
                    <a:gd name="T23" fmla="*/ 1268 h 1325"/>
                    <a:gd name="T24" fmla="*/ 56 w 1324"/>
                    <a:gd name="T25" fmla="*/ 56 h 1325"/>
                    <a:gd name="T26" fmla="*/ 1268 w 1324"/>
                    <a:gd name="T27" fmla="*/ 56 h 1325"/>
                    <a:gd name="T28" fmla="*/ 1268 w 1324"/>
                    <a:gd name="T29" fmla="*/ 1268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4" h="1325">
                      <a:moveTo>
                        <a:pt x="1296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2" y="0"/>
                        <a:pt x="0" y="12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297"/>
                        <a:pt x="0" y="1297"/>
                        <a:pt x="0" y="1297"/>
                      </a:cubicBezTo>
                      <a:cubicBezTo>
                        <a:pt x="0" y="1312"/>
                        <a:pt x="12" y="1325"/>
                        <a:pt x="28" y="1325"/>
                      </a:cubicBezTo>
                      <a:cubicBezTo>
                        <a:pt x="1296" y="1325"/>
                        <a:pt x="1296" y="1325"/>
                        <a:pt x="1296" y="1325"/>
                      </a:cubicBezTo>
                      <a:cubicBezTo>
                        <a:pt x="1312" y="1325"/>
                        <a:pt x="1324" y="1312"/>
                        <a:pt x="1324" y="1297"/>
                      </a:cubicBezTo>
                      <a:cubicBezTo>
                        <a:pt x="1324" y="28"/>
                        <a:pt x="1324" y="28"/>
                        <a:pt x="1324" y="28"/>
                      </a:cubicBezTo>
                      <a:cubicBezTo>
                        <a:pt x="1324" y="12"/>
                        <a:pt x="1312" y="0"/>
                        <a:pt x="1296" y="0"/>
                      </a:cubicBezTo>
                      <a:close/>
                      <a:moveTo>
                        <a:pt x="1268" y="1268"/>
                      </a:moveTo>
                      <a:cubicBezTo>
                        <a:pt x="56" y="1268"/>
                        <a:pt x="56" y="1268"/>
                        <a:pt x="56" y="126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268" y="56"/>
                        <a:pt x="1268" y="56"/>
                        <a:pt x="1268" y="56"/>
                      </a:cubicBezTo>
                      <a:lnTo>
                        <a:pt x="1268" y="12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39" name="Freeform 7">
                  <a:extLst>
                    <a:ext uri="{FF2B5EF4-FFF2-40B4-BE49-F238E27FC236}">
                      <a16:creationId xmlns:a16="http://schemas.microsoft.com/office/drawing/2014/main" xmlns="" id="{D3021B8A-3902-4BCE-BC92-9A976AA991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8957588" y="-4568826"/>
                  <a:ext cx="2243138" cy="2243138"/>
                </a:xfrm>
                <a:custGeom>
                  <a:avLst/>
                  <a:gdLst>
                    <a:gd name="T0" fmla="*/ 28 w 620"/>
                    <a:gd name="T1" fmla="*/ 620 h 620"/>
                    <a:gd name="T2" fmla="*/ 592 w 620"/>
                    <a:gd name="T3" fmla="*/ 620 h 620"/>
                    <a:gd name="T4" fmla="*/ 620 w 620"/>
                    <a:gd name="T5" fmla="*/ 592 h 620"/>
                    <a:gd name="T6" fmla="*/ 620 w 620"/>
                    <a:gd name="T7" fmla="*/ 28 h 620"/>
                    <a:gd name="T8" fmla="*/ 592 w 620"/>
                    <a:gd name="T9" fmla="*/ 0 h 620"/>
                    <a:gd name="T10" fmla="*/ 28 w 620"/>
                    <a:gd name="T11" fmla="*/ 0 h 620"/>
                    <a:gd name="T12" fmla="*/ 0 w 620"/>
                    <a:gd name="T13" fmla="*/ 28 h 620"/>
                    <a:gd name="T14" fmla="*/ 0 w 620"/>
                    <a:gd name="T15" fmla="*/ 592 h 620"/>
                    <a:gd name="T16" fmla="*/ 28 w 620"/>
                    <a:gd name="T17" fmla="*/ 620 h 620"/>
                    <a:gd name="T18" fmla="*/ 56 w 620"/>
                    <a:gd name="T19" fmla="*/ 56 h 620"/>
                    <a:gd name="T20" fmla="*/ 564 w 620"/>
                    <a:gd name="T21" fmla="*/ 56 h 620"/>
                    <a:gd name="T22" fmla="*/ 564 w 620"/>
                    <a:gd name="T23" fmla="*/ 564 h 620"/>
                    <a:gd name="T24" fmla="*/ 56 w 620"/>
                    <a:gd name="T25" fmla="*/ 564 h 620"/>
                    <a:gd name="T26" fmla="*/ 56 w 620"/>
                    <a:gd name="T27" fmla="*/ 56 h 6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0" h="620">
                      <a:moveTo>
                        <a:pt x="28" y="620"/>
                      </a:moveTo>
                      <a:cubicBezTo>
                        <a:pt x="592" y="620"/>
                        <a:pt x="592" y="620"/>
                        <a:pt x="592" y="620"/>
                      </a:cubicBezTo>
                      <a:cubicBezTo>
                        <a:pt x="608" y="620"/>
                        <a:pt x="620" y="608"/>
                        <a:pt x="620" y="592"/>
                      </a:cubicBezTo>
                      <a:cubicBezTo>
                        <a:pt x="620" y="28"/>
                        <a:pt x="620" y="28"/>
                        <a:pt x="620" y="28"/>
                      </a:cubicBezTo>
                      <a:cubicBezTo>
                        <a:pt x="620" y="12"/>
                        <a:pt x="608" y="0"/>
                        <a:pt x="592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2" y="0"/>
                        <a:pt x="0" y="12"/>
                        <a:pt x="0" y="28"/>
                      </a:cubicBezTo>
                      <a:cubicBezTo>
                        <a:pt x="0" y="592"/>
                        <a:pt x="0" y="592"/>
                        <a:pt x="0" y="592"/>
                      </a:cubicBezTo>
                      <a:cubicBezTo>
                        <a:pt x="0" y="608"/>
                        <a:pt x="12" y="620"/>
                        <a:pt x="28" y="620"/>
                      </a:cubicBezTo>
                      <a:close/>
                      <a:moveTo>
                        <a:pt x="56" y="56"/>
                      </a:moveTo>
                      <a:cubicBezTo>
                        <a:pt x="564" y="56"/>
                        <a:pt x="564" y="56"/>
                        <a:pt x="564" y="56"/>
                      </a:cubicBezTo>
                      <a:cubicBezTo>
                        <a:pt x="564" y="564"/>
                        <a:pt x="564" y="564"/>
                        <a:pt x="564" y="564"/>
                      </a:cubicBezTo>
                      <a:cubicBezTo>
                        <a:pt x="56" y="564"/>
                        <a:pt x="56" y="564"/>
                        <a:pt x="56" y="564"/>
                      </a:cubicBezTo>
                      <a:lnTo>
                        <a:pt x="56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xmlns="" id="{93A4711F-8E5C-4AEF-90FB-33D09B39415A}"/>
                  </a:ext>
                </a:extLst>
              </p:cNvPr>
              <p:cNvSpPr/>
              <p:nvPr/>
            </p:nvSpPr>
            <p:spPr>
              <a:xfrm>
                <a:off x="9280875" y="2770556"/>
                <a:ext cx="651526" cy="670391"/>
              </a:xfrm>
              <a:prstGeom prst="roundRect">
                <a:avLst>
                  <a:gd name="adj" fmla="val 4553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F42AAE5D-D162-4EAD-82C2-A29349D68DB1}"/>
                </a:ext>
              </a:extLst>
            </p:cNvPr>
            <p:cNvGrpSpPr/>
            <p:nvPr/>
          </p:nvGrpSpPr>
          <p:grpSpPr>
            <a:xfrm>
              <a:off x="8936507" y="4704669"/>
              <a:ext cx="651526" cy="670391"/>
              <a:chOff x="9271620" y="3731792"/>
              <a:chExt cx="651526" cy="670391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xmlns="" id="{BF100544-1A93-4AD4-8EE7-DB588363B52C}"/>
                  </a:ext>
                </a:extLst>
              </p:cNvPr>
              <p:cNvSpPr/>
              <p:nvPr/>
            </p:nvSpPr>
            <p:spPr>
              <a:xfrm>
                <a:off x="9271620" y="3731792"/>
                <a:ext cx="651526" cy="670391"/>
              </a:xfrm>
              <a:prstGeom prst="roundRect">
                <a:avLst>
                  <a:gd name="adj" fmla="val 4553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" name="Freeform 54">
                <a:extLst>
                  <a:ext uri="{FF2B5EF4-FFF2-40B4-BE49-F238E27FC236}">
                    <a16:creationId xmlns:a16="http://schemas.microsoft.com/office/drawing/2014/main" xmlns="" id="{35189A21-50DB-4ABD-A694-167A2C865D5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344178" y="3891907"/>
                <a:ext cx="506410" cy="350160"/>
              </a:xfrm>
              <a:custGeom>
                <a:avLst/>
                <a:gdLst>
                  <a:gd name="T0" fmla="*/ 214 w 797"/>
                  <a:gd name="T1" fmla="*/ 550 h 550"/>
                  <a:gd name="T2" fmla="*/ 214 w 797"/>
                  <a:gd name="T3" fmla="*/ 534 h 550"/>
                  <a:gd name="T4" fmla="*/ 292 w 797"/>
                  <a:gd name="T5" fmla="*/ 472 h 550"/>
                  <a:gd name="T6" fmla="*/ 0 w 797"/>
                  <a:gd name="T7" fmla="*/ 444 h 550"/>
                  <a:gd name="T8" fmla="*/ 28 w 797"/>
                  <a:gd name="T9" fmla="*/ 0 h 550"/>
                  <a:gd name="T10" fmla="*/ 797 w 797"/>
                  <a:gd name="T11" fmla="*/ 29 h 550"/>
                  <a:gd name="T12" fmla="*/ 769 w 797"/>
                  <a:gd name="T13" fmla="*/ 472 h 550"/>
                  <a:gd name="T14" fmla="*/ 522 w 797"/>
                  <a:gd name="T15" fmla="*/ 534 h 550"/>
                  <a:gd name="T16" fmla="*/ 591 w 797"/>
                  <a:gd name="T17" fmla="*/ 542 h 550"/>
                  <a:gd name="T18" fmla="*/ 292 w 797"/>
                  <a:gd name="T19" fmla="*/ 534 h 550"/>
                  <a:gd name="T20" fmla="*/ 489 w 797"/>
                  <a:gd name="T21" fmla="*/ 472 h 550"/>
                  <a:gd name="T22" fmla="*/ 292 w 797"/>
                  <a:gd name="T23" fmla="*/ 534 h 550"/>
                  <a:gd name="T24" fmla="*/ 769 w 797"/>
                  <a:gd name="T25" fmla="*/ 456 h 550"/>
                  <a:gd name="T26" fmla="*/ 781 w 797"/>
                  <a:gd name="T27" fmla="*/ 29 h 550"/>
                  <a:gd name="T28" fmla="*/ 28 w 797"/>
                  <a:gd name="T29" fmla="*/ 16 h 550"/>
                  <a:gd name="T30" fmla="*/ 16 w 797"/>
                  <a:gd name="T31" fmla="*/ 444 h 550"/>
                  <a:gd name="T32" fmla="*/ 495 w 797"/>
                  <a:gd name="T33" fmla="*/ 456 h 550"/>
                  <a:gd name="T34" fmla="*/ 46 w 797"/>
                  <a:gd name="T35" fmla="*/ 429 h 550"/>
                  <a:gd name="T36" fmla="*/ 38 w 797"/>
                  <a:gd name="T37" fmla="*/ 47 h 550"/>
                  <a:gd name="T38" fmla="*/ 751 w 797"/>
                  <a:gd name="T39" fmla="*/ 39 h 550"/>
                  <a:gd name="T40" fmla="*/ 759 w 797"/>
                  <a:gd name="T41" fmla="*/ 421 h 550"/>
                  <a:gd name="T42" fmla="*/ 54 w 797"/>
                  <a:gd name="T43" fmla="*/ 413 h 550"/>
                  <a:gd name="T44" fmla="*/ 743 w 797"/>
                  <a:gd name="T45" fmla="*/ 55 h 550"/>
                  <a:gd name="T46" fmla="*/ 54 w 797"/>
                  <a:gd name="T47" fmla="*/ 413 h 550"/>
                  <a:gd name="T48" fmla="*/ 565 w 797"/>
                  <a:gd name="T49" fmla="*/ 381 h 550"/>
                  <a:gd name="T50" fmla="*/ 705 w 797"/>
                  <a:gd name="T51" fmla="*/ 229 h 550"/>
                  <a:gd name="T52" fmla="*/ 716 w 797"/>
                  <a:gd name="T53" fmla="*/ 241 h 550"/>
                  <a:gd name="T54" fmla="*/ 570 w 797"/>
                  <a:gd name="T55" fmla="*/ 383 h 550"/>
                  <a:gd name="T56" fmla="*/ 87 w 797"/>
                  <a:gd name="T57" fmla="*/ 270 h 550"/>
                  <a:gd name="T58" fmla="*/ 263 w 797"/>
                  <a:gd name="T59" fmla="*/ 83 h 550"/>
                  <a:gd name="T60" fmla="*/ 274 w 797"/>
                  <a:gd name="T61" fmla="*/ 95 h 550"/>
                  <a:gd name="T62" fmla="*/ 93 w 797"/>
                  <a:gd name="T63" fmla="*/ 273 h 550"/>
                  <a:gd name="T64" fmla="*/ 89 w 797"/>
                  <a:gd name="T65" fmla="*/ 153 h 550"/>
                  <a:gd name="T66" fmla="*/ 147 w 797"/>
                  <a:gd name="T67" fmla="*/ 83 h 550"/>
                  <a:gd name="T68" fmla="*/ 158 w 797"/>
                  <a:gd name="T69" fmla="*/ 95 h 550"/>
                  <a:gd name="T70" fmla="*/ 94 w 797"/>
                  <a:gd name="T71" fmla="*/ 15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7" h="550">
                    <a:moveTo>
                      <a:pt x="583" y="550"/>
                    </a:moveTo>
                    <a:cubicBezTo>
                      <a:pt x="214" y="550"/>
                      <a:pt x="214" y="550"/>
                      <a:pt x="214" y="550"/>
                    </a:cubicBezTo>
                    <a:cubicBezTo>
                      <a:pt x="210" y="550"/>
                      <a:pt x="206" y="547"/>
                      <a:pt x="206" y="542"/>
                    </a:cubicBezTo>
                    <a:cubicBezTo>
                      <a:pt x="206" y="538"/>
                      <a:pt x="210" y="534"/>
                      <a:pt x="214" y="534"/>
                    </a:cubicBezTo>
                    <a:cubicBezTo>
                      <a:pt x="276" y="534"/>
                      <a:pt x="276" y="534"/>
                      <a:pt x="276" y="534"/>
                    </a:cubicBezTo>
                    <a:cubicBezTo>
                      <a:pt x="292" y="472"/>
                      <a:pt x="292" y="472"/>
                      <a:pt x="292" y="472"/>
                    </a:cubicBezTo>
                    <a:cubicBezTo>
                      <a:pt x="28" y="472"/>
                      <a:pt x="28" y="472"/>
                      <a:pt x="28" y="472"/>
                    </a:cubicBezTo>
                    <a:cubicBezTo>
                      <a:pt x="13" y="472"/>
                      <a:pt x="0" y="459"/>
                      <a:pt x="0" y="44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85" y="0"/>
                      <a:pt x="797" y="13"/>
                      <a:pt x="797" y="29"/>
                    </a:cubicBezTo>
                    <a:cubicBezTo>
                      <a:pt x="797" y="444"/>
                      <a:pt x="797" y="444"/>
                      <a:pt x="797" y="444"/>
                    </a:cubicBezTo>
                    <a:cubicBezTo>
                      <a:pt x="797" y="459"/>
                      <a:pt x="785" y="472"/>
                      <a:pt x="769" y="472"/>
                    </a:cubicBezTo>
                    <a:cubicBezTo>
                      <a:pt x="506" y="472"/>
                      <a:pt x="506" y="472"/>
                      <a:pt x="506" y="472"/>
                    </a:cubicBezTo>
                    <a:cubicBezTo>
                      <a:pt x="522" y="534"/>
                      <a:pt x="522" y="534"/>
                      <a:pt x="522" y="534"/>
                    </a:cubicBezTo>
                    <a:cubicBezTo>
                      <a:pt x="583" y="534"/>
                      <a:pt x="583" y="534"/>
                      <a:pt x="583" y="534"/>
                    </a:cubicBezTo>
                    <a:cubicBezTo>
                      <a:pt x="588" y="534"/>
                      <a:pt x="591" y="538"/>
                      <a:pt x="591" y="542"/>
                    </a:cubicBezTo>
                    <a:cubicBezTo>
                      <a:pt x="591" y="547"/>
                      <a:pt x="588" y="550"/>
                      <a:pt x="583" y="550"/>
                    </a:cubicBezTo>
                    <a:close/>
                    <a:moveTo>
                      <a:pt x="292" y="534"/>
                    </a:moveTo>
                    <a:cubicBezTo>
                      <a:pt x="505" y="534"/>
                      <a:pt x="505" y="534"/>
                      <a:pt x="505" y="534"/>
                    </a:cubicBezTo>
                    <a:cubicBezTo>
                      <a:pt x="489" y="472"/>
                      <a:pt x="489" y="472"/>
                      <a:pt x="489" y="472"/>
                    </a:cubicBezTo>
                    <a:cubicBezTo>
                      <a:pt x="308" y="472"/>
                      <a:pt x="308" y="472"/>
                      <a:pt x="308" y="472"/>
                    </a:cubicBezTo>
                    <a:lnTo>
                      <a:pt x="292" y="534"/>
                    </a:lnTo>
                    <a:close/>
                    <a:moveTo>
                      <a:pt x="495" y="456"/>
                    </a:moveTo>
                    <a:cubicBezTo>
                      <a:pt x="769" y="456"/>
                      <a:pt x="769" y="456"/>
                      <a:pt x="769" y="456"/>
                    </a:cubicBezTo>
                    <a:cubicBezTo>
                      <a:pt x="776" y="456"/>
                      <a:pt x="781" y="450"/>
                      <a:pt x="781" y="444"/>
                    </a:cubicBezTo>
                    <a:cubicBezTo>
                      <a:pt x="781" y="29"/>
                      <a:pt x="781" y="29"/>
                      <a:pt x="781" y="29"/>
                    </a:cubicBezTo>
                    <a:cubicBezTo>
                      <a:pt x="781" y="22"/>
                      <a:pt x="776" y="16"/>
                      <a:pt x="769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2" y="16"/>
                      <a:pt x="16" y="22"/>
                      <a:pt x="16" y="29"/>
                    </a:cubicBezTo>
                    <a:cubicBezTo>
                      <a:pt x="16" y="444"/>
                      <a:pt x="16" y="444"/>
                      <a:pt x="16" y="444"/>
                    </a:cubicBezTo>
                    <a:cubicBezTo>
                      <a:pt x="16" y="450"/>
                      <a:pt x="22" y="456"/>
                      <a:pt x="28" y="456"/>
                    </a:cubicBezTo>
                    <a:lnTo>
                      <a:pt x="495" y="456"/>
                    </a:lnTo>
                    <a:close/>
                    <a:moveTo>
                      <a:pt x="751" y="429"/>
                    </a:moveTo>
                    <a:cubicBezTo>
                      <a:pt x="46" y="429"/>
                      <a:pt x="46" y="429"/>
                      <a:pt x="46" y="429"/>
                    </a:cubicBezTo>
                    <a:cubicBezTo>
                      <a:pt x="42" y="429"/>
                      <a:pt x="38" y="425"/>
                      <a:pt x="38" y="421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3"/>
                      <a:pt x="42" y="39"/>
                      <a:pt x="46" y="39"/>
                    </a:cubicBezTo>
                    <a:cubicBezTo>
                      <a:pt x="751" y="39"/>
                      <a:pt x="751" y="39"/>
                      <a:pt x="751" y="39"/>
                    </a:cubicBezTo>
                    <a:cubicBezTo>
                      <a:pt x="755" y="39"/>
                      <a:pt x="759" y="43"/>
                      <a:pt x="759" y="47"/>
                    </a:cubicBezTo>
                    <a:cubicBezTo>
                      <a:pt x="759" y="421"/>
                      <a:pt x="759" y="421"/>
                      <a:pt x="759" y="421"/>
                    </a:cubicBezTo>
                    <a:cubicBezTo>
                      <a:pt x="759" y="425"/>
                      <a:pt x="755" y="429"/>
                      <a:pt x="751" y="429"/>
                    </a:cubicBezTo>
                    <a:close/>
                    <a:moveTo>
                      <a:pt x="54" y="413"/>
                    </a:moveTo>
                    <a:cubicBezTo>
                      <a:pt x="743" y="413"/>
                      <a:pt x="743" y="413"/>
                      <a:pt x="743" y="413"/>
                    </a:cubicBezTo>
                    <a:cubicBezTo>
                      <a:pt x="743" y="55"/>
                      <a:pt x="743" y="55"/>
                      <a:pt x="743" y="55"/>
                    </a:cubicBezTo>
                    <a:cubicBezTo>
                      <a:pt x="54" y="55"/>
                      <a:pt x="54" y="55"/>
                      <a:pt x="54" y="55"/>
                    </a:cubicBezTo>
                    <a:lnTo>
                      <a:pt x="54" y="413"/>
                    </a:lnTo>
                    <a:close/>
                    <a:moveTo>
                      <a:pt x="570" y="383"/>
                    </a:moveTo>
                    <a:cubicBezTo>
                      <a:pt x="568" y="383"/>
                      <a:pt x="566" y="382"/>
                      <a:pt x="565" y="381"/>
                    </a:cubicBezTo>
                    <a:cubicBezTo>
                      <a:pt x="562" y="378"/>
                      <a:pt x="562" y="372"/>
                      <a:pt x="565" y="369"/>
                    </a:cubicBezTo>
                    <a:cubicBezTo>
                      <a:pt x="705" y="229"/>
                      <a:pt x="705" y="229"/>
                      <a:pt x="705" y="229"/>
                    </a:cubicBezTo>
                    <a:cubicBezTo>
                      <a:pt x="708" y="226"/>
                      <a:pt x="713" y="226"/>
                      <a:pt x="716" y="229"/>
                    </a:cubicBezTo>
                    <a:cubicBezTo>
                      <a:pt x="719" y="232"/>
                      <a:pt x="719" y="238"/>
                      <a:pt x="716" y="241"/>
                    </a:cubicBezTo>
                    <a:cubicBezTo>
                      <a:pt x="576" y="381"/>
                      <a:pt x="576" y="381"/>
                      <a:pt x="576" y="381"/>
                    </a:cubicBezTo>
                    <a:cubicBezTo>
                      <a:pt x="574" y="382"/>
                      <a:pt x="572" y="383"/>
                      <a:pt x="570" y="383"/>
                    </a:cubicBezTo>
                    <a:close/>
                    <a:moveTo>
                      <a:pt x="93" y="273"/>
                    </a:moveTo>
                    <a:cubicBezTo>
                      <a:pt x="91" y="273"/>
                      <a:pt x="89" y="272"/>
                      <a:pt x="87" y="270"/>
                    </a:cubicBezTo>
                    <a:cubicBezTo>
                      <a:pt x="84" y="267"/>
                      <a:pt x="84" y="262"/>
                      <a:pt x="87" y="259"/>
                    </a:cubicBezTo>
                    <a:cubicBezTo>
                      <a:pt x="263" y="83"/>
                      <a:pt x="263" y="83"/>
                      <a:pt x="263" y="83"/>
                    </a:cubicBezTo>
                    <a:cubicBezTo>
                      <a:pt x="266" y="80"/>
                      <a:pt x="271" y="80"/>
                      <a:pt x="274" y="83"/>
                    </a:cubicBezTo>
                    <a:cubicBezTo>
                      <a:pt x="277" y="86"/>
                      <a:pt x="277" y="92"/>
                      <a:pt x="274" y="95"/>
                    </a:cubicBezTo>
                    <a:cubicBezTo>
                      <a:pt x="98" y="270"/>
                      <a:pt x="98" y="270"/>
                      <a:pt x="98" y="270"/>
                    </a:cubicBezTo>
                    <a:cubicBezTo>
                      <a:pt x="97" y="272"/>
                      <a:pt x="95" y="273"/>
                      <a:pt x="93" y="273"/>
                    </a:cubicBezTo>
                    <a:close/>
                    <a:moveTo>
                      <a:pt x="94" y="155"/>
                    </a:moveTo>
                    <a:cubicBezTo>
                      <a:pt x="92" y="155"/>
                      <a:pt x="90" y="154"/>
                      <a:pt x="89" y="153"/>
                    </a:cubicBezTo>
                    <a:cubicBezTo>
                      <a:pt x="86" y="150"/>
                      <a:pt x="86" y="144"/>
                      <a:pt x="89" y="141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50" y="80"/>
                      <a:pt x="155" y="80"/>
                      <a:pt x="158" y="83"/>
                    </a:cubicBezTo>
                    <a:cubicBezTo>
                      <a:pt x="161" y="86"/>
                      <a:pt x="161" y="92"/>
                      <a:pt x="158" y="95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8" y="154"/>
                      <a:pt x="96" y="155"/>
                      <a:pt x="94" y="1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C5253CBF-1F3F-4737-A976-AF742B3A72E3}"/>
              </a:ext>
            </a:extLst>
          </p:cNvPr>
          <p:cNvSpPr/>
          <p:nvPr/>
        </p:nvSpPr>
        <p:spPr>
          <a:xfrm>
            <a:off x="6472026" y="1434178"/>
            <a:ext cx="4935614" cy="1283369"/>
          </a:xfrm>
          <a:custGeom>
            <a:avLst/>
            <a:gdLst>
              <a:gd name="connsiteX0" fmla="*/ 0 w 4935614"/>
              <a:gd name="connsiteY0" fmla="*/ 0 h 1283369"/>
              <a:gd name="connsiteX1" fmla="*/ 4935614 w 4935614"/>
              <a:gd name="connsiteY1" fmla="*/ 0 h 1283369"/>
              <a:gd name="connsiteX2" fmla="*/ 4935614 w 4935614"/>
              <a:gd name="connsiteY2" fmla="*/ 440175 h 1283369"/>
              <a:gd name="connsiteX3" fmla="*/ 4734105 w 4935614"/>
              <a:gd name="connsiteY3" fmla="*/ 641684 h 1283369"/>
              <a:gd name="connsiteX4" fmla="*/ 4935614 w 4935614"/>
              <a:gd name="connsiteY4" fmla="*/ 843193 h 1283369"/>
              <a:gd name="connsiteX5" fmla="*/ 4935614 w 4935614"/>
              <a:gd name="connsiteY5" fmla="*/ 1283369 h 1283369"/>
              <a:gd name="connsiteX6" fmla="*/ 0 w 4935614"/>
              <a:gd name="connsiteY6" fmla="*/ 1283369 h 1283369"/>
              <a:gd name="connsiteX7" fmla="*/ 0 w 4935614"/>
              <a:gd name="connsiteY7" fmla="*/ 842260 h 1283369"/>
              <a:gd name="connsiteX8" fmla="*/ 31351 w 4935614"/>
              <a:gd name="connsiteY8" fmla="*/ 839099 h 1283369"/>
              <a:gd name="connsiteX9" fmla="*/ 192249 w 4935614"/>
              <a:gd name="connsiteY9" fmla="*/ 641684 h 1283369"/>
              <a:gd name="connsiteX10" fmla="*/ 31351 w 4935614"/>
              <a:gd name="connsiteY10" fmla="*/ 444269 h 1283369"/>
              <a:gd name="connsiteX11" fmla="*/ 0 w 4935614"/>
              <a:gd name="connsiteY11" fmla="*/ 441109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35614" h="1283369">
                <a:moveTo>
                  <a:pt x="0" y="0"/>
                </a:moveTo>
                <a:lnTo>
                  <a:pt x="4935614" y="0"/>
                </a:lnTo>
                <a:lnTo>
                  <a:pt x="4935614" y="440175"/>
                </a:lnTo>
                <a:cubicBezTo>
                  <a:pt x="4824324" y="440175"/>
                  <a:pt x="4734105" y="530394"/>
                  <a:pt x="4734105" y="641684"/>
                </a:cubicBezTo>
                <a:cubicBezTo>
                  <a:pt x="4734105" y="752974"/>
                  <a:pt x="4824324" y="843193"/>
                  <a:pt x="4935614" y="843193"/>
                </a:cubicBezTo>
                <a:lnTo>
                  <a:pt x="4935614" y="1283369"/>
                </a:lnTo>
                <a:lnTo>
                  <a:pt x="0" y="1283369"/>
                </a:lnTo>
                <a:lnTo>
                  <a:pt x="0" y="842260"/>
                </a:lnTo>
                <a:lnTo>
                  <a:pt x="31351" y="839099"/>
                </a:lnTo>
                <a:cubicBezTo>
                  <a:pt x="123175" y="820309"/>
                  <a:pt x="192249" y="739063"/>
                  <a:pt x="192249" y="641684"/>
                </a:cubicBezTo>
                <a:cubicBezTo>
                  <a:pt x="192249" y="544305"/>
                  <a:pt x="123175" y="463059"/>
                  <a:pt x="31351" y="444269"/>
                </a:cubicBezTo>
                <a:lnTo>
                  <a:pt x="0" y="441109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FD325E"/>
            </a:solidFill>
          </a:ln>
          <a:effectLst>
            <a:outerShdw blurRad="165100" sx="102000" sy="102000" algn="ctr" rotWithShape="0">
              <a:srgbClr val="FD325E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6C0EEE18-7D58-44D1-9BA5-21498FF307A0}"/>
              </a:ext>
            </a:extLst>
          </p:cNvPr>
          <p:cNvSpPr txBox="1"/>
          <p:nvPr/>
        </p:nvSpPr>
        <p:spPr>
          <a:xfrm>
            <a:off x="6729900" y="1637466"/>
            <a:ext cx="1495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原价</a:t>
            </a:r>
            <a:endParaRPr lang="en-US" altLang="zh-CN" sz="2400" strike="sngStrike" dirty="0">
              <a:solidFill>
                <a:schemeClr val="tx1">
                  <a:lumMod val="65000"/>
                  <a:lumOff val="35000"/>
                </a:schemeClr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  <a:p>
            <a:pPr algn="ctr"/>
            <a:r>
              <a:rPr lang="en-US" altLang="zh-CN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5599</a:t>
            </a:r>
            <a:r>
              <a:rPr lang="zh-CN" altLang="en-US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￥</a:t>
            </a:r>
            <a:endParaRPr lang="en-US" altLang="zh-CN" sz="2400" strike="sngStrike" dirty="0">
              <a:solidFill>
                <a:schemeClr val="tx1">
                  <a:lumMod val="65000"/>
                  <a:lumOff val="35000"/>
                </a:schemeClr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411323F3-7EDC-4505-9499-1EFF0AA385B4}"/>
              </a:ext>
            </a:extLst>
          </p:cNvPr>
          <p:cNvGrpSpPr/>
          <p:nvPr/>
        </p:nvGrpSpPr>
        <p:grpSpPr>
          <a:xfrm>
            <a:off x="10030048" y="545265"/>
            <a:ext cx="1593285" cy="611700"/>
            <a:chOff x="6052769" y="1535538"/>
            <a:chExt cx="1967304" cy="755295"/>
          </a:xfrm>
        </p:grpSpPr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50CAD6A5-7526-46E6-B497-D82AA9424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2678" y="1535538"/>
              <a:ext cx="1687486" cy="446194"/>
            </a:xfrm>
            <a:prstGeom prst="rect">
              <a:avLst/>
            </a:prstGeom>
          </p:spPr>
        </p:pic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3C79493C-8C5A-4302-9478-544573D8EF40}"/>
                </a:ext>
              </a:extLst>
            </p:cNvPr>
            <p:cNvSpPr/>
            <p:nvPr/>
          </p:nvSpPr>
          <p:spPr>
            <a:xfrm>
              <a:off x="6052769" y="1867960"/>
              <a:ext cx="1967304" cy="422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明基旗舰店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D8BF5587-6357-41C2-85F6-2A8D6AE04A2F}"/>
              </a:ext>
            </a:extLst>
          </p:cNvPr>
          <p:cNvSpPr/>
          <p:nvPr/>
        </p:nvSpPr>
        <p:spPr>
          <a:xfrm>
            <a:off x="8257976" y="1866789"/>
            <a:ext cx="17508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D325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4</a:t>
            </a:r>
            <a:r>
              <a:rPr lang="en-US" altLang="zh-CN" sz="3200" dirty="0">
                <a:solidFill>
                  <a:srgbClr val="FD325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???</a:t>
            </a:r>
            <a:r>
              <a:rPr lang="zh-CN" altLang="en-US" sz="4400" dirty="0">
                <a:solidFill>
                  <a:srgbClr val="FD325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￥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A485D13F-877F-457D-8F0A-782A18A2F4F2}"/>
              </a:ext>
            </a:extLst>
          </p:cNvPr>
          <p:cNvCxnSpPr>
            <a:cxnSpLocks/>
          </p:cNvCxnSpPr>
          <p:nvPr/>
        </p:nvCxnSpPr>
        <p:spPr>
          <a:xfrm>
            <a:off x="8194550" y="1434178"/>
            <a:ext cx="0" cy="1295611"/>
          </a:xfrm>
          <a:prstGeom prst="line">
            <a:avLst/>
          </a:prstGeom>
          <a:ln>
            <a:solidFill>
              <a:srgbClr val="FD3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: 圆角 76">
            <a:extLst>
              <a:ext uri="{FF2B5EF4-FFF2-40B4-BE49-F238E27FC236}">
                <a16:creationId xmlns:a16="http://schemas.microsoft.com/office/drawing/2014/main" xmlns="" id="{FEEF850C-29FD-4596-9DDA-B11FE9EE8468}"/>
              </a:ext>
            </a:extLst>
          </p:cNvPr>
          <p:cNvSpPr/>
          <p:nvPr/>
        </p:nvSpPr>
        <p:spPr>
          <a:xfrm>
            <a:off x="10020758" y="2287458"/>
            <a:ext cx="1102030" cy="296811"/>
          </a:xfrm>
          <a:prstGeom prst="roundRect">
            <a:avLst>
              <a:gd name="adj" fmla="val 50000"/>
            </a:avLst>
          </a:prstGeom>
          <a:solidFill>
            <a:srgbClr val="FD3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BF931FEE-AE19-4501-8D8E-08C84D880A59}"/>
              </a:ext>
            </a:extLst>
          </p:cNvPr>
          <p:cNvSpPr txBox="1"/>
          <p:nvPr/>
        </p:nvSpPr>
        <p:spPr>
          <a:xfrm>
            <a:off x="10120368" y="22819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立即抢购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4EA1A3CA-84B3-4B0E-80C1-11D1ACAF5BD9}"/>
              </a:ext>
            </a:extLst>
          </p:cNvPr>
          <p:cNvSpPr/>
          <p:nvPr/>
        </p:nvSpPr>
        <p:spPr>
          <a:xfrm>
            <a:off x="8345924" y="150762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D325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直播间福利价</a:t>
            </a:r>
            <a:endParaRPr lang="en-US" altLang="zh-CN" sz="2800" dirty="0">
              <a:solidFill>
                <a:srgbClr val="FD325E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669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1CCAC"/>
            </a:gs>
            <a:gs pos="100000">
              <a:srgbClr val="DCE6C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E39507-6572-403C-88DA-3E0F25E2E9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7F02E14C-9872-4533-A6A1-EB8F1C989D5E}"/>
              </a:ext>
            </a:extLst>
          </p:cNvPr>
          <p:cNvSpPr>
            <a:spLocks noChangeAspect="1"/>
          </p:cNvSpPr>
          <p:nvPr/>
        </p:nvSpPr>
        <p:spPr>
          <a:xfrm flipV="1">
            <a:off x="-7550802" y="-4797855"/>
            <a:ext cx="21294924" cy="21245336"/>
          </a:xfrm>
          <a:custGeom>
            <a:avLst/>
            <a:gdLst>
              <a:gd name="connsiteX0" fmla="*/ 6820945 w 13767745"/>
              <a:gd name="connsiteY0" fmla="*/ 6878937 h 13735683"/>
              <a:gd name="connsiteX1" fmla="*/ 0 w 13767745"/>
              <a:gd name="connsiteY1" fmla="*/ 7377787 h 13735683"/>
              <a:gd name="connsiteX2" fmla="*/ 240737 w 13767745"/>
              <a:gd name="connsiteY2" fmla="*/ 8743073 h 13735683"/>
              <a:gd name="connsiteX3" fmla="*/ 6828535 w 13767745"/>
              <a:gd name="connsiteY3" fmla="*/ 6899791 h 13735683"/>
              <a:gd name="connsiteX4" fmla="*/ 589559 w 13767745"/>
              <a:gd name="connsiteY4" fmla="*/ 9701456 h 13735683"/>
              <a:gd name="connsiteX5" fmla="*/ 1282734 w 13767745"/>
              <a:gd name="connsiteY5" fmla="*/ 10902069 h 13735683"/>
              <a:gd name="connsiteX6" fmla="*/ 6820946 w 13767745"/>
              <a:gd name="connsiteY6" fmla="*/ 6856746 h 13735683"/>
              <a:gd name="connsiteX7" fmla="*/ 240738 w 13767745"/>
              <a:gd name="connsiteY7" fmla="*/ 4992610 h 13735683"/>
              <a:gd name="connsiteX8" fmla="*/ 1 w 13767745"/>
              <a:gd name="connsiteY8" fmla="*/ 6357896 h 13735683"/>
              <a:gd name="connsiteX9" fmla="*/ 6842800 w 13767745"/>
              <a:gd name="connsiteY9" fmla="*/ 6916790 h 13735683"/>
              <a:gd name="connsiteX10" fmla="*/ 1938308 w 13767745"/>
              <a:gd name="connsiteY10" fmla="*/ 11683350 h 13735683"/>
              <a:gd name="connsiteX11" fmla="*/ 3000312 w 13767745"/>
              <a:gd name="connsiteY11" fmla="*/ 12574477 h 13735683"/>
              <a:gd name="connsiteX12" fmla="*/ 6828536 w 13767745"/>
              <a:gd name="connsiteY12" fmla="*/ 6835893 h 13735683"/>
              <a:gd name="connsiteX13" fmla="*/ 1282735 w 13767745"/>
              <a:gd name="connsiteY13" fmla="*/ 2833615 h 13735683"/>
              <a:gd name="connsiteX14" fmla="*/ 589561 w 13767745"/>
              <a:gd name="connsiteY14" fmla="*/ 4034227 h 13735683"/>
              <a:gd name="connsiteX15" fmla="*/ 6862019 w 13767745"/>
              <a:gd name="connsiteY15" fmla="*/ 6927887 h 13735683"/>
              <a:gd name="connsiteX16" fmla="*/ 3883562 w 13767745"/>
              <a:gd name="connsiteY16" fmla="*/ 13084423 h 13735683"/>
              <a:gd name="connsiteX17" fmla="*/ 5186303 w 13767745"/>
              <a:gd name="connsiteY17" fmla="*/ 13558581 h 13735683"/>
              <a:gd name="connsiteX18" fmla="*/ 6842800 w 13767745"/>
              <a:gd name="connsiteY18" fmla="*/ 6818893 h 13735683"/>
              <a:gd name="connsiteX19" fmla="*/ 3000312 w 13767745"/>
              <a:gd name="connsiteY19" fmla="*/ 1161206 h 13735683"/>
              <a:gd name="connsiteX20" fmla="*/ 1938307 w 13767745"/>
              <a:gd name="connsiteY20" fmla="*/ 2052333 h 13735683"/>
              <a:gd name="connsiteX21" fmla="*/ 6883873 w 13767745"/>
              <a:gd name="connsiteY21" fmla="*/ 6931739 h 13735683"/>
              <a:gd name="connsiteX22" fmla="*/ 6190699 w 13767745"/>
              <a:gd name="connsiteY22" fmla="*/ 13735683 h 13735683"/>
              <a:gd name="connsiteX23" fmla="*/ 7577047 w 13767745"/>
              <a:gd name="connsiteY23" fmla="*/ 13735683 h 13735683"/>
              <a:gd name="connsiteX24" fmla="*/ 9884182 w 13767745"/>
              <a:gd name="connsiteY24" fmla="*/ 13084423 h 13735683"/>
              <a:gd name="connsiteX25" fmla="*/ 6905727 w 13767745"/>
              <a:gd name="connsiteY25" fmla="*/ 6927886 h 13735683"/>
              <a:gd name="connsiteX26" fmla="*/ 8581443 w 13767745"/>
              <a:gd name="connsiteY26" fmla="*/ 13558581 h 13735683"/>
              <a:gd name="connsiteX27" fmla="*/ 5186302 w 13767745"/>
              <a:gd name="connsiteY27" fmla="*/ 177102 h 13735683"/>
              <a:gd name="connsiteX28" fmla="*/ 3883562 w 13767745"/>
              <a:gd name="connsiteY28" fmla="*/ 651261 h 13735683"/>
              <a:gd name="connsiteX29" fmla="*/ 6862018 w 13767745"/>
              <a:gd name="connsiteY29" fmla="*/ 6807797 h 13735683"/>
              <a:gd name="connsiteX30" fmla="*/ 7577046 w 13767745"/>
              <a:gd name="connsiteY30" fmla="*/ 1 h 13735683"/>
              <a:gd name="connsiteX31" fmla="*/ 6190698 w 13767745"/>
              <a:gd name="connsiteY31" fmla="*/ 0 h 13735683"/>
              <a:gd name="connsiteX32" fmla="*/ 6883872 w 13767745"/>
              <a:gd name="connsiteY32" fmla="*/ 6803944 h 13735683"/>
              <a:gd name="connsiteX33" fmla="*/ 11829437 w 13767745"/>
              <a:gd name="connsiteY33" fmla="*/ 11683351 h 13735683"/>
              <a:gd name="connsiteX34" fmla="*/ 6924944 w 13767745"/>
              <a:gd name="connsiteY34" fmla="*/ 6916790 h 13735683"/>
              <a:gd name="connsiteX35" fmla="*/ 10767432 w 13767745"/>
              <a:gd name="connsiteY35" fmla="*/ 12574477 h 13735683"/>
              <a:gd name="connsiteX36" fmla="*/ 9884183 w 13767745"/>
              <a:gd name="connsiteY36" fmla="*/ 651261 h 13735683"/>
              <a:gd name="connsiteX37" fmla="*/ 8581442 w 13767745"/>
              <a:gd name="connsiteY37" fmla="*/ 177102 h 13735683"/>
              <a:gd name="connsiteX38" fmla="*/ 6905726 w 13767745"/>
              <a:gd name="connsiteY38" fmla="*/ 6807798 h 13735683"/>
              <a:gd name="connsiteX39" fmla="*/ 13178185 w 13767745"/>
              <a:gd name="connsiteY39" fmla="*/ 9701457 h 13735683"/>
              <a:gd name="connsiteX40" fmla="*/ 6939209 w 13767745"/>
              <a:gd name="connsiteY40" fmla="*/ 6899792 h 13735683"/>
              <a:gd name="connsiteX41" fmla="*/ 12485011 w 13767745"/>
              <a:gd name="connsiteY41" fmla="*/ 10902069 h 13735683"/>
              <a:gd name="connsiteX42" fmla="*/ 11829438 w 13767745"/>
              <a:gd name="connsiteY42" fmla="*/ 2052333 h 13735683"/>
              <a:gd name="connsiteX43" fmla="*/ 10767435 w 13767745"/>
              <a:gd name="connsiteY43" fmla="*/ 1161206 h 13735683"/>
              <a:gd name="connsiteX44" fmla="*/ 6924945 w 13767745"/>
              <a:gd name="connsiteY44" fmla="*/ 6818893 h 13735683"/>
              <a:gd name="connsiteX45" fmla="*/ 13767745 w 13767745"/>
              <a:gd name="connsiteY45" fmla="*/ 7377787 h 13735683"/>
              <a:gd name="connsiteX46" fmla="*/ 6946800 w 13767745"/>
              <a:gd name="connsiteY46" fmla="*/ 6878937 h 13735683"/>
              <a:gd name="connsiteX47" fmla="*/ 13527009 w 13767745"/>
              <a:gd name="connsiteY47" fmla="*/ 8743073 h 13735683"/>
              <a:gd name="connsiteX48" fmla="*/ 13178186 w 13767745"/>
              <a:gd name="connsiteY48" fmla="*/ 4034227 h 13735683"/>
              <a:gd name="connsiteX49" fmla="*/ 12485011 w 13767745"/>
              <a:gd name="connsiteY49" fmla="*/ 2833614 h 13735683"/>
              <a:gd name="connsiteX50" fmla="*/ 6939210 w 13767745"/>
              <a:gd name="connsiteY50" fmla="*/ 6835892 h 13735683"/>
              <a:gd name="connsiteX51" fmla="*/ 13527009 w 13767745"/>
              <a:gd name="connsiteY51" fmla="*/ 4992609 h 13735683"/>
              <a:gd name="connsiteX52" fmla="*/ 6946800 w 13767745"/>
              <a:gd name="connsiteY52" fmla="*/ 6856746 h 13735683"/>
              <a:gd name="connsiteX53" fmla="*/ 13767745 w 13767745"/>
              <a:gd name="connsiteY53" fmla="*/ 6357896 h 13735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767745" h="13735683">
                <a:moveTo>
                  <a:pt x="6820945" y="6878937"/>
                </a:moveTo>
                <a:lnTo>
                  <a:pt x="0" y="7377787"/>
                </a:lnTo>
                <a:lnTo>
                  <a:pt x="240737" y="8743073"/>
                </a:lnTo>
                <a:close/>
                <a:moveTo>
                  <a:pt x="6828535" y="6899791"/>
                </a:moveTo>
                <a:lnTo>
                  <a:pt x="589559" y="9701456"/>
                </a:lnTo>
                <a:lnTo>
                  <a:pt x="1282734" y="10902069"/>
                </a:lnTo>
                <a:close/>
                <a:moveTo>
                  <a:pt x="6820946" y="6856746"/>
                </a:moveTo>
                <a:lnTo>
                  <a:pt x="240738" y="4992610"/>
                </a:lnTo>
                <a:lnTo>
                  <a:pt x="1" y="6357896"/>
                </a:lnTo>
                <a:close/>
                <a:moveTo>
                  <a:pt x="6842800" y="6916790"/>
                </a:moveTo>
                <a:lnTo>
                  <a:pt x="1938308" y="11683350"/>
                </a:lnTo>
                <a:lnTo>
                  <a:pt x="3000312" y="12574477"/>
                </a:lnTo>
                <a:close/>
                <a:moveTo>
                  <a:pt x="6828536" y="6835893"/>
                </a:moveTo>
                <a:lnTo>
                  <a:pt x="1282735" y="2833615"/>
                </a:lnTo>
                <a:lnTo>
                  <a:pt x="589561" y="4034227"/>
                </a:lnTo>
                <a:close/>
                <a:moveTo>
                  <a:pt x="6862019" y="6927887"/>
                </a:moveTo>
                <a:lnTo>
                  <a:pt x="3883562" y="13084423"/>
                </a:lnTo>
                <a:lnTo>
                  <a:pt x="5186303" y="13558581"/>
                </a:lnTo>
                <a:close/>
                <a:moveTo>
                  <a:pt x="6842800" y="6818893"/>
                </a:moveTo>
                <a:lnTo>
                  <a:pt x="3000312" y="1161206"/>
                </a:lnTo>
                <a:lnTo>
                  <a:pt x="1938307" y="2052333"/>
                </a:lnTo>
                <a:close/>
                <a:moveTo>
                  <a:pt x="6883873" y="6931739"/>
                </a:moveTo>
                <a:lnTo>
                  <a:pt x="6190699" y="13735683"/>
                </a:lnTo>
                <a:lnTo>
                  <a:pt x="7577047" y="13735683"/>
                </a:lnTo>
                <a:close/>
                <a:moveTo>
                  <a:pt x="9884182" y="13084423"/>
                </a:moveTo>
                <a:lnTo>
                  <a:pt x="6905727" y="6927886"/>
                </a:lnTo>
                <a:lnTo>
                  <a:pt x="8581443" y="13558581"/>
                </a:lnTo>
                <a:close/>
                <a:moveTo>
                  <a:pt x="5186302" y="177102"/>
                </a:moveTo>
                <a:lnTo>
                  <a:pt x="3883562" y="651261"/>
                </a:lnTo>
                <a:lnTo>
                  <a:pt x="6862018" y="6807797"/>
                </a:lnTo>
                <a:close/>
                <a:moveTo>
                  <a:pt x="7577046" y="1"/>
                </a:moveTo>
                <a:lnTo>
                  <a:pt x="6190698" y="0"/>
                </a:lnTo>
                <a:lnTo>
                  <a:pt x="6883872" y="6803944"/>
                </a:lnTo>
                <a:close/>
                <a:moveTo>
                  <a:pt x="11829437" y="11683351"/>
                </a:moveTo>
                <a:lnTo>
                  <a:pt x="6924944" y="6916790"/>
                </a:lnTo>
                <a:lnTo>
                  <a:pt x="10767432" y="12574477"/>
                </a:lnTo>
                <a:close/>
                <a:moveTo>
                  <a:pt x="9884183" y="651261"/>
                </a:moveTo>
                <a:lnTo>
                  <a:pt x="8581442" y="177102"/>
                </a:lnTo>
                <a:lnTo>
                  <a:pt x="6905726" y="6807798"/>
                </a:lnTo>
                <a:close/>
                <a:moveTo>
                  <a:pt x="13178185" y="9701457"/>
                </a:moveTo>
                <a:lnTo>
                  <a:pt x="6939209" y="6899792"/>
                </a:lnTo>
                <a:lnTo>
                  <a:pt x="12485011" y="10902069"/>
                </a:lnTo>
                <a:close/>
                <a:moveTo>
                  <a:pt x="11829438" y="2052333"/>
                </a:moveTo>
                <a:lnTo>
                  <a:pt x="10767435" y="1161206"/>
                </a:lnTo>
                <a:lnTo>
                  <a:pt x="6924945" y="6818893"/>
                </a:lnTo>
                <a:close/>
                <a:moveTo>
                  <a:pt x="13767745" y="7377787"/>
                </a:moveTo>
                <a:lnTo>
                  <a:pt x="6946800" y="6878937"/>
                </a:lnTo>
                <a:lnTo>
                  <a:pt x="13527009" y="8743073"/>
                </a:lnTo>
                <a:close/>
                <a:moveTo>
                  <a:pt x="13178186" y="4034227"/>
                </a:moveTo>
                <a:lnTo>
                  <a:pt x="12485011" y="2833614"/>
                </a:lnTo>
                <a:lnTo>
                  <a:pt x="6939210" y="6835892"/>
                </a:lnTo>
                <a:close/>
                <a:moveTo>
                  <a:pt x="13527009" y="4992609"/>
                </a:moveTo>
                <a:lnTo>
                  <a:pt x="6946800" y="6856746"/>
                </a:lnTo>
                <a:lnTo>
                  <a:pt x="13767745" y="6357896"/>
                </a:lnTo>
                <a:close/>
              </a:path>
            </a:pathLst>
          </a:custGeom>
          <a:solidFill>
            <a:schemeClr val="bg1">
              <a:lumMod val="75000"/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EDCF531-7DDF-4F69-9F9E-AE1B21978493}"/>
              </a:ext>
            </a:extLst>
          </p:cNvPr>
          <p:cNvGrpSpPr/>
          <p:nvPr/>
        </p:nvGrpSpPr>
        <p:grpSpPr>
          <a:xfrm>
            <a:off x="-2612635" y="5890962"/>
            <a:ext cx="8957734" cy="948267"/>
            <a:chOff x="1617133" y="1803222"/>
            <a:chExt cx="8957734" cy="94826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DBAAFD9-BFD5-4931-8F06-7C368C4AE3F7}"/>
                </a:ext>
              </a:extLst>
            </p:cNvPr>
            <p:cNvSpPr/>
            <p:nvPr/>
          </p:nvSpPr>
          <p:spPr>
            <a:xfrm>
              <a:off x="1617133" y="1803222"/>
              <a:ext cx="8957734" cy="745067"/>
            </a:xfrm>
            <a:custGeom>
              <a:avLst/>
              <a:gdLst>
                <a:gd name="connsiteX0" fmla="*/ 643467 w 8957734"/>
                <a:gd name="connsiteY0" fmla="*/ 0 h 745067"/>
                <a:gd name="connsiteX1" fmla="*/ 0 w 8957734"/>
                <a:gd name="connsiteY1" fmla="*/ 728134 h 745067"/>
                <a:gd name="connsiteX2" fmla="*/ 8957734 w 8957734"/>
                <a:gd name="connsiteY2" fmla="*/ 745067 h 745067"/>
                <a:gd name="connsiteX3" fmla="*/ 8305800 w 8957734"/>
                <a:gd name="connsiteY3" fmla="*/ 8467 h 745067"/>
                <a:gd name="connsiteX4" fmla="*/ 643467 w 8957734"/>
                <a:gd name="connsiteY4" fmla="*/ 0 h 745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7734" h="745067">
                  <a:moveTo>
                    <a:pt x="643467" y="0"/>
                  </a:moveTo>
                  <a:lnTo>
                    <a:pt x="0" y="728134"/>
                  </a:lnTo>
                  <a:lnTo>
                    <a:pt x="8957734" y="745067"/>
                  </a:lnTo>
                  <a:lnTo>
                    <a:pt x="8305800" y="8467"/>
                  </a:lnTo>
                  <a:lnTo>
                    <a:pt x="643467" y="0"/>
                  </a:lnTo>
                  <a:close/>
                </a:path>
              </a:pathLst>
            </a:custGeom>
            <a:gradFill>
              <a:gsLst>
                <a:gs pos="0">
                  <a:srgbClr val="E4E4E5"/>
                </a:gs>
                <a:gs pos="100000">
                  <a:srgbClr val="EFF0F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B0EE919-8DD9-4499-914F-6965683AD20B}"/>
                </a:ext>
              </a:extLst>
            </p:cNvPr>
            <p:cNvSpPr/>
            <p:nvPr/>
          </p:nvSpPr>
          <p:spPr>
            <a:xfrm>
              <a:off x="1617133" y="2531710"/>
              <a:ext cx="8940800" cy="219779"/>
            </a:xfrm>
            <a:prstGeom prst="rect">
              <a:avLst/>
            </a:prstGeom>
            <a:gradFill>
              <a:gsLst>
                <a:gs pos="0">
                  <a:srgbClr val="D7D7D7"/>
                </a:gs>
                <a:gs pos="100000">
                  <a:srgbClr val="E3DCD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D8F4DAF-9EE7-41EB-9854-806329D68705}"/>
              </a:ext>
            </a:extLst>
          </p:cNvPr>
          <p:cNvGrpSpPr/>
          <p:nvPr/>
        </p:nvGrpSpPr>
        <p:grpSpPr>
          <a:xfrm>
            <a:off x="277636" y="426658"/>
            <a:ext cx="4994984" cy="848278"/>
            <a:chOff x="74219" y="376003"/>
            <a:chExt cx="4994984" cy="848278"/>
          </a:xfrm>
          <a:effectLst>
            <a:outerShdw blurRad="165100" sx="102000" sy="102000" algn="ctr" rotWithShape="0">
              <a:srgbClr val="FD325E">
                <a:alpha val="25000"/>
              </a:srgbClr>
            </a:outerShdw>
          </a:effectLst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2420634-9A81-4C56-9799-0341AA218E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219" y="376003"/>
              <a:ext cx="4994984" cy="848278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B825E9CE-69D2-48F2-967F-47A4B2F65306}"/>
                </a:ext>
              </a:extLst>
            </p:cNvPr>
            <p:cNvSpPr/>
            <p:nvPr/>
          </p:nvSpPr>
          <p:spPr>
            <a:xfrm>
              <a:off x="1422400" y="611700"/>
              <a:ext cx="1884680" cy="429700"/>
            </a:xfrm>
            <a:prstGeom prst="rect">
              <a:avLst/>
            </a:prstGeom>
            <a:solidFill>
              <a:srgbClr val="FD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明基旗舰店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148B4440-D3AD-411B-8505-21CB98F9C142}"/>
              </a:ext>
            </a:extLst>
          </p:cNvPr>
          <p:cNvSpPr/>
          <p:nvPr/>
        </p:nvSpPr>
        <p:spPr>
          <a:xfrm>
            <a:off x="5894334" y="561273"/>
            <a:ext cx="5467350" cy="4992879"/>
          </a:xfrm>
          <a:prstGeom prst="roundRect">
            <a:avLst>
              <a:gd name="adj" fmla="val 3695"/>
            </a:avLst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91D9775-A732-4452-B48E-C84532C0FD04}"/>
              </a:ext>
            </a:extLst>
          </p:cNvPr>
          <p:cNvSpPr/>
          <p:nvPr/>
        </p:nvSpPr>
        <p:spPr>
          <a:xfrm>
            <a:off x="6608985" y="2312447"/>
            <a:ext cx="1967304" cy="613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白天直投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A75125B-56D7-4904-A372-88EDEC328BE3}"/>
              </a:ext>
            </a:extLst>
          </p:cNvPr>
          <p:cNvSpPr/>
          <p:nvPr/>
        </p:nvSpPr>
        <p:spPr>
          <a:xfrm>
            <a:off x="6945665" y="2811028"/>
            <a:ext cx="1293944" cy="3129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4000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流明高亮度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610318A-3BAC-4A39-A04F-46D7C81EF59A}"/>
              </a:ext>
            </a:extLst>
          </p:cNvPr>
          <p:cNvSpPr/>
          <p:nvPr/>
        </p:nvSpPr>
        <p:spPr>
          <a:xfrm>
            <a:off x="6608985" y="3434215"/>
            <a:ext cx="1967304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文字清晰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EB28D4A-9C0B-4112-A05B-E57C7553456B}"/>
              </a:ext>
            </a:extLst>
          </p:cNvPr>
          <p:cNvSpPr/>
          <p:nvPr/>
        </p:nvSpPr>
        <p:spPr>
          <a:xfrm>
            <a:off x="6899979" y="3910374"/>
            <a:ext cx="1385316" cy="3129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12000:1 </a:t>
            </a:r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高对比度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F6C4B17-CA21-4ED6-9AFE-C591937EDBBD}"/>
              </a:ext>
            </a:extLst>
          </p:cNvPr>
          <p:cNvSpPr/>
          <p:nvPr/>
        </p:nvSpPr>
        <p:spPr>
          <a:xfrm>
            <a:off x="6608985" y="4538478"/>
            <a:ext cx="1967304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系统兼容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0453880-23D4-437F-BD2D-AEE7DF3DC2E2}"/>
              </a:ext>
            </a:extLst>
          </p:cNvPr>
          <p:cNvSpPr/>
          <p:nvPr/>
        </p:nvSpPr>
        <p:spPr>
          <a:xfrm>
            <a:off x="6734068" y="5014482"/>
            <a:ext cx="1717138" cy="3129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自带</a:t>
            </a:r>
            <a:r>
              <a:rPr lang="en-US" altLang="zh-CN" sz="120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WiFi</a:t>
            </a:r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热点无线投屏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D443A3-0BEB-4E13-91A8-5BBF62B77FC8}"/>
              </a:ext>
            </a:extLst>
          </p:cNvPr>
          <p:cNvSpPr/>
          <p:nvPr/>
        </p:nvSpPr>
        <p:spPr>
          <a:xfrm>
            <a:off x="9113535" y="2312447"/>
            <a:ext cx="1967304" cy="613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U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盘直读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2393301-5C7E-4B4E-AC7A-02C44752B6BF}"/>
              </a:ext>
            </a:extLst>
          </p:cNvPr>
          <p:cNvSpPr/>
          <p:nvPr/>
        </p:nvSpPr>
        <p:spPr>
          <a:xfrm>
            <a:off x="9278474" y="2847000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多格式文件播放流畅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BA23034-4FF9-4244-A848-CA59B75BA042}"/>
              </a:ext>
            </a:extLst>
          </p:cNvPr>
          <p:cNvSpPr/>
          <p:nvPr/>
        </p:nvSpPr>
        <p:spPr>
          <a:xfrm>
            <a:off x="9113535" y="3434215"/>
            <a:ext cx="1967304" cy="613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海量内存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83F7BEF-6DBC-435D-9952-BEB652B66BF1}"/>
              </a:ext>
            </a:extLst>
          </p:cNvPr>
          <p:cNvSpPr/>
          <p:nvPr/>
        </p:nvSpPr>
        <p:spPr>
          <a:xfrm>
            <a:off x="9355638" y="3946346"/>
            <a:ext cx="15231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安卓系统 </a:t>
            </a: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</a:t>
            </a:r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应用下载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46C2CA6-8293-4132-B3CD-380EC6EC4146}"/>
              </a:ext>
            </a:extLst>
          </p:cNvPr>
          <p:cNvSpPr/>
          <p:nvPr/>
        </p:nvSpPr>
        <p:spPr>
          <a:xfrm>
            <a:off x="9113535" y="4538478"/>
            <a:ext cx="1967304" cy="613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灵活适配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902D4272-8ADC-4CEB-AD47-66C892C73661}"/>
              </a:ext>
            </a:extLst>
          </p:cNvPr>
          <p:cNvSpPr/>
          <p:nvPr/>
        </p:nvSpPr>
        <p:spPr>
          <a:xfrm>
            <a:off x="9255182" y="5050454"/>
            <a:ext cx="190468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1.3</a:t>
            </a:r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倍变焦 </a:t>
            </a: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</a:t>
            </a:r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支持</a:t>
            </a: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60-180</a:t>
            </a:r>
            <a:r>
              <a:rPr lang="zh-CN" alt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吋</a:t>
            </a:r>
            <a:endParaRPr lang="en-US" altLang="zh-CN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635B883-E72C-4BC5-B15C-2F555DC0532A}"/>
              </a:ext>
            </a:extLst>
          </p:cNvPr>
          <p:cNvGrpSpPr>
            <a:grpSpLocks noChangeAspect="1"/>
          </p:cNvGrpSpPr>
          <p:nvPr/>
        </p:nvGrpSpPr>
        <p:grpSpPr>
          <a:xfrm>
            <a:off x="6219763" y="2519791"/>
            <a:ext cx="489600" cy="489600"/>
            <a:chOff x="-9026525" y="-722313"/>
            <a:chExt cx="6854825" cy="6854826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2AA39B6B-0C4E-41CE-BE55-A251A81ED3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313613" y="992187"/>
              <a:ext cx="3427413" cy="3427413"/>
            </a:xfrm>
            <a:custGeom>
              <a:avLst/>
              <a:gdLst>
                <a:gd name="T0" fmla="*/ 512 w 1024"/>
                <a:gd name="T1" fmla="*/ 0 h 1024"/>
                <a:gd name="T2" fmla="*/ 0 w 1024"/>
                <a:gd name="T3" fmla="*/ 512 h 1024"/>
                <a:gd name="T4" fmla="*/ 512 w 1024"/>
                <a:gd name="T5" fmla="*/ 1024 h 1024"/>
                <a:gd name="T6" fmla="*/ 1024 w 1024"/>
                <a:gd name="T7" fmla="*/ 512 h 1024"/>
                <a:gd name="T8" fmla="*/ 512 w 1024"/>
                <a:gd name="T9" fmla="*/ 0 h 1024"/>
                <a:gd name="T10" fmla="*/ 512 w 1024"/>
                <a:gd name="T11" fmla="*/ 956 h 1024"/>
                <a:gd name="T12" fmla="*/ 68 w 1024"/>
                <a:gd name="T13" fmla="*/ 512 h 1024"/>
                <a:gd name="T14" fmla="*/ 512 w 1024"/>
                <a:gd name="T15" fmla="*/ 68 h 1024"/>
                <a:gd name="T16" fmla="*/ 956 w 1024"/>
                <a:gd name="T17" fmla="*/ 512 h 1024"/>
                <a:gd name="T18" fmla="*/ 512 w 1024"/>
                <a:gd name="T19" fmla="*/ 956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4" h="1024">
                  <a:moveTo>
                    <a:pt x="512" y="0"/>
                  </a:moveTo>
                  <a:cubicBezTo>
                    <a:pt x="229" y="0"/>
                    <a:pt x="0" y="229"/>
                    <a:pt x="0" y="512"/>
                  </a:cubicBezTo>
                  <a:cubicBezTo>
                    <a:pt x="0" y="795"/>
                    <a:pt x="229" y="1024"/>
                    <a:pt x="512" y="1024"/>
                  </a:cubicBezTo>
                  <a:cubicBezTo>
                    <a:pt x="795" y="1024"/>
                    <a:pt x="1024" y="795"/>
                    <a:pt x="1024" y="512"/>
                  </a:cubicBezTo>
                  <a:cubicBezTo>
                    <a:pt x="1024" y="229"/>
                    <a:pt x="795" y="0"/>
                    <a:pt x="512" y="0"/>
                  </a:cubicBezTo>
                  <a:close/>
                  <a:moveTo>
                    <a:pt x="512" y="956"/>
                  </a:moveTo>
                  <a:cubicBezTo>
                    <a:pt x="267" y="956"/>
                    <a:pt x="68" y="757"/>
                    <a:pt x="68" y="512"/>
                  </a:cubicBezTo>
                  <a:cubicBezTo>
                    <a:pt x="69" y="267"/>
                    <a:pt x="267" y="69"/>
                    <a:pt x="512" y="68"/>
                  </a:cubicBezTo>
                  <a:cubicBezTo>
                    <a:pt x="757" y="68"/>
                    <a:pt x="956" y="267"/>
                    <a:pt x="956" y="512"/>
                  </a:cubicBezTo>
                  <a:cubicBezTo>
                    <a:pt x="956" y="757"/>
                    <a:pt x="757" y="956"/>
                    <a:pt x="512" y="9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xmlns="" id="{A33E15BA-3E90-4E82-B7C0-0465BF4020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7900" y="-722313"/>
              <a:ext cx="917575" cy="1485900"/>
            </a:xfrm>
            <a:custGeom>
              <a:avLst/>
              <a:gdLst>
                <a:gd name="T0" fmla="*/ 137 w 274"/>
                <a:gd name="T1" fmla="*/ 444 h 444"/>
                <a:gd name="T2" fmla="*/ 274 w 274"/>
                <a:gd name="T3" fmla="*/ 307 h 444"/>
                <a:gd name="T4" fmla="*/ 274 w 274"/>
                <a:gd name="T5" fmla="*/ 137 h 444"/>
                <a:gd name="T6" fmla="*/ 137 w 274"/>
                <a:gd name="T7" fmla="*/ 0 h 444"/>
                <a:gd name="T8" fmla="*/ 0 w 274"/>
                <a:gd name="T9" fmla="*/ 137 h 444"/>
                <a:gd name="T10" fmla="*/ 0 w 274"/>
                <a:gd name="T11" fmla="*/ 307 h 444"/>
                <a:gd name="T12" fmla="*/ 137 w 274"/>
                <a:gd name="T13" fmla="*/ 444 h 444"/>
                <a:gd name="T14" fmla="*/ 69 w 274"/>
                <a:gd name="T15" fmla="*/ 137 h 444"/>
                <a:gd name="T16" fmla="*/ 137 w 274"/>
                <a:gd name="T17" fmla="*/ 68 h 444"/>
                <a:gd name="T18" fmla="*/ 205 w 274"/>
                <a:gd name="T19" fmla="*/ 137 h 444"/>
                <a:gd name="T20" fmla="*/ 205 w 274"/>
                <a:gd name="T21" fmla="*/ 307 h 444"/>
                <a:gd name="T22" fmla="*/ 137 w 274"/>
                <a:gd name="T23" fmla="*/ 375 h 444"/>
                <a:gd name="T24" fmla="*/ 69 w 274"/>
                <a:gd name="T25" fmla="*/ 307 h 444"/>
                <a:gd name="T26" fmla="*/ 69 w 274"/>
                <a:gd name="T27" fmla="*/ 13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4" h="444">
                  <a:moveTo>
                    <a:pt x="137" y="444"/>
                  </a:moveTo>
                  <a:cubicBezTo>
                    <a:pt x="212" y="444"/>
                    <a:pt x="274" y="383"/>
                    <a:pt x="274" y="307"/>
                  </a:cubicBezTo>
                  <a:cubicBezTo>
                    <a:pt x="274" y="137"/>
                    <a:pt x="274" y="137"/>
                    <a:pt x="274" y="137"/>
                  </a:cubicBezTo>
                  <a:cubicBezTo>
                    <a:pt x="274" y="61"/>
                    <a:pt x="212" y="0"/>
                    <a:pt x="137" y="0"/>
                  </a:cubicBezTo>
                  <a:cubicBezTo>
                    <a:pt x="62" y="0"/>
                    <a:pt x="0" y="61"/>
                    <a:pt x="0" y="137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83"/>
                    <a:pt x="62" y="444"/>
                    <a:pt x="137" y="444"/>
                  </a:cubicBezTo>
                  <a:close/>
                  <a:moveTo>
                    <a:pt x="69" y="137"/>
                  </a:moveTo>
                  <a:cubicBezTo>
                    <a:pt x="69" y="99"/>
                    <a:pt x="99" y="68"/>
                    <a:pt x="137" y="68"/>
                  </a:cubicBezTo>
                  <a:cubicBezTo>
                    <a:pt x="175" y="68"/>
                    <a:pt x="205" y="99"/>
                    <a:pt x="205" y="137"/>
                  </a:cubicBezTo>
                  <a:cubicBezTo>
                    <a:pt x="205" y="307"/>
                    <a:pt x="205" y="307"/>
                    <a:pt x="205" y="307"/>
                  </a:cubicBezTo>
                  <a:cubicBezTo>
                    <a:pt x="205" y="345"/>
                    <a:pt x="175" y="375"/>
                    <a:pt x="137" y="375"/>
                  </a:cubicBezTo>
                  <a:cubicBezTo>
                    <a:pt x="99" y="375"/>
                    <a:pt x="69" y="345"/>
                    <a:pt x="69" y="307"/>
                  </a:cubicBezTo>
                  <a:cubicBezTo>
                    <a:pt x="69" y="137"/>
                    <a:pt x="69" y="137"/>
                    <a:pt x="69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xmlns="" id="{4C19ABDD-5216-4F85-888E-8874BE2C6D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7900" y="4646613"/>
              <a:ext cx="917575" cy="1485900"/>
            </a:xfrm>
            <a:custGeom>
              <a:avLst/>
              <a:gdLst>
                <a:gd name="T0" fmla="*/ 137 w 274"/>
                <a:gd name="T1" fmla="*/ 0 h 444"/>
                <a:gd name="T2" fmla="*/ 0 w 274"/>
                <a:gd name="T3" fmla="*/ 137 h 444"/>
                <a:gd name="T4" fmla="*/ 0 w 274"/>
                <a:gd name="T5" fmla="*/ 307 h 444"/>
                <a:gd name="T6" fmla="*/ 137 w 274"/>
                <a:gd name="T7" fmla="*/ 444 h 444"/>
                <a:gd name="T8" fmla="*/ 274 w 274"/>
                <a:gd name="T9" fmla="*/ 307 h 444"/>
                <a:gd name="T10" fmla="*/ 274 w 274"/>
                <a:gd name="T11" fmla="*/ 137 h 444"/>
                <a:gd name="T12" fmla="*/ 137 w 274"/>
                <a:gd name="T13" fmla="*/ 0 h 444"/>
                <a:gd name="T14" fmla="*/ 205 w 274"/>
                <a:gd name="T15" fmla="*/ 307 h 444"/>
                <a:gd name="T16" fmla="*/ 137 w 274"/>
                <a:gd name="T17" fmla="*/ 376 h 444"/>
                <a:gd name="T18" fmla="*/ 69 w 274"/>
                <a:gd name="T19" fmla="*/ 307 h 444"/>
                <a:gd name="T20" fmla="*/ 69 w 274"/>
                <a:gd name="T21" fmla="*/ 137 h 444"/>
                <a:gd name="T22" fmla="*/ 137 w 274"/>
                <a:gd name="T23" fmla="*/ 69 h 444"/>
                <a:gd name="T24" fmla="*/ 205 w 274"/>
                <a:gd name="T25" fmla="*/ 137 h 444"/>
                <a:gd name="T26" fmla="*/ 205 w 274"/>
                <a:gd name="T27" fmla="*/ 30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4" h="444">
                  <a:moveTo>
                    <a:pt x="137" y="0"/>
                  </a:moveTo>
                  <a:cubicBezTo>
                    <a:pt x="62" y="0"/>
                    <a:pt x="0" y="61"/>
                    <a:pt x="0" y="137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83"/>
                    <a:pt x="62" y="444"/>
                    <a:pt x="137" y="444"/>
                  </a:cubicBezTo>
                  <a:cubicBezTo>
                    <a:pt x="212" y="444"/>
                    <a:pt x="274" y="383"/>
                    <a:pt x="274" y="307"/>
                  </a:cubicBezTo>
                  <a:cubicBezTo>
                    <a:pt x="274" y="137"/>
                    <a:pt x="274" y="137"/>
                    <a:pt x="274" y="137"/>
                  </a:cubicBezTo>
                  <a:cubicBezTo>
                    <a:pt x="274" y="61"/>
                    <a:pt x="212" y="0"/>
                    <a:pt x="137" y="0"/>
                  </a:cubicBezTo>
                  <a:close/>
                  <a:moveTo>
                    <a:pt x="205" y="307"/>
                  </a:moveTo>
                  <a:cubicBezTo>
                    <a:pt x="205" y="345"/>
                    <a:pt x="175" y="376"/>
                    <a:pt x="137" y="376"/>
                  </a:cubicBezTo>
                  <a:cubicBezTo>
                    <a:pt x="99" y="376"/>
                    <a:pt x="69" y="345"/>
                    <a:pt x="69" y="30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99"/>
                    <a:pt x="99" y="69"/>
                    <a:pt x="137" y="69"/>
                  </a:cubicBezTo>
                  <a:cubicBezTo>
                    <a:pt x="175" y="69"/>
                    <a:pt x="205" y="99"/>
                    <a:pt x="205" y="137"/>
                  </a:cubicBezTo>
                  <a:lnTo>
                    <a:pt x="205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xmlns="" id="{219161D8-41BD-4A5B-8A87-E10EB8186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26425" y="38100"/>
              <a:ext cx="1344613" cy="1385888"/>
            </a:xfrm>
            <a:custGeom>
              <a:avLst/>
              <a:gdLst>
                <a:gd name="T0" fmla="*/ 161 w 402"/>
                <a:gd name="T1" fmla="*/ 366 h 414"/>
                <a:gd name="T2" fmla="*/ 292 w 402"/>
                <a:gd name="T3" fmla="*/ 401 h 414"/>
                <a:gd name="T4" fmla="*/ 389 w 402"/>
                <a:gd name="T5" fmla="*/ 304 h 414"/>
                <a:gd name="T6" fmla="*/ 354 w 402"/>
                <a:gd name="T7" fmla="*/ 173 h 414"/>
                <a:gd name="T8" fmla="*/ 233 w 402"/>
                <a:gd name="T9" fmla="*/ 52 h 414"/>
                <a:gd name="T10" fmla="*/ 40 w 402"/>
                <a:gd name="T11" fmla="*/ 52 h 414"/>
                <a:gd name="T12" fmla="*/ 0 w 402"/>
                <a:gd name="T13" fmla="*/ 148 h 414"/>
                <a:gd name="T14" fmla="*/ 40 w 402"/>
                <a:gd name="T15" fmla="*/ 245 h 414"/>
                <a:gd name="T16" fmla="*/ 161 w 402"/>
                <a:gd name="T17" fmla="*/ 366 h 414"/>
                <a:gd name="T18" fmla="*/ 71 w 402"/>
                <a:gd name="T19" fmla="*/ 131 h 414"/>
                <a:gd name="T20" fmla="*/ 119 w 402"/>
                <a:gd name="T21" fmla="*/ 83 h 414"/>
                <a:gd name="T22" fmla="*/ 185 w 402"/>
                <a:gd name="T23" fmla="*/ 100 h 414"/>
                <a:gd name="T24" fmla="*/ 305 w 402"/>
                <a:gd name="T25" fmla="*/ 221 h 414"/>
                <a:gd name="T26" fmla="*/ 325 w 402"/>
                <a:gd name="T27" fmla="*/ 269 h 414"/>
                <a:gd name="T28" fmla="*/ 305 w 402"/>
                <a:gd name="T29" fmla="*/ 317 h 414"/>
                <a:gd name="T30" fmla="*/ 209 w 402"/>
                <a:gd name="T31" fmla="*/ 317 h 414"/>
                <a:gd name="T32" fmla="*/ 88 w 402"/>
                <a:gd name="T33" fmla="*/ 197 h 414"/>
                <a:gd name="T34" fmla="*/ 71 w 402"/>
                <a:gd name="T35" fmla="*/ 13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2" h="414">
                  <a:moveTo>
                    <a:pt x="161" y="366"/>
                  </a:moveTo>
                  <a:cubicBezTo>
                    <a:pt x="195" y="400"/>
                    <a:pt x="245" y="414"/>
                    <a:pt x="292" y="401"/>
                  </a:cubicBezTo>
                  <a:cubicBezTo>
                    <a:pt x="340" y="388"/>
                    <a:pt x="376" y="352"/>
                    <a:pt x="389" y="304"/>
                  </a:cubicBezTo>
                  <a:cubicBezTo>
                    <a:pt x="402" y="257"/>
                    <a:pt x="388" y="207"/>
                    <a:pt x="354" y="173"/>
                  </a:cubicBezTo>
                  <a:cubicBezTo>
                    <a:pt x="233" y="52"/>
                    <a:pt x="233" y="52"/>
                    <a:pt x="233" y="52"/>
                  </a:cubicBezTo>
                  <a:cubicBezTo>
                    <a:pt x="179" y="0"/>
                    <a:pt x="94" y="0"/>
                    <a:pt x="40" y="52"/>
                  </a:cubicBezTo>
                  <a:cubicBezTo>
                    <a:pt x="14" y="78"/>
                    <a:pt x="0" y="112"/>
                    <a:pt x="0" y="148"/>
                  </a:cubicBezTo>
                  <a:cubicBezTo>
                    <a:pt x="0" y="185"/>
                    <a:pt x="14" y="219"/>
                    <a:pt x="40" y="245"/>
                  </a:cubicBezTo>
                  <a:lnTo>
                    <a:pt x="161" y="366"/>
                  </a:lnTo>
                  <a:close/>
                  <a:moveTo>
                    <a:pt x="71" y="131"/>
                  </a:moveTo>
                  <a:cubicBezTo>
                    <a:pt x="77" y="107"/>
                    <a:pt x="95" y="89"/>
                    <a:pt x="119" y="83"/>
                  </a:cubicBezTo>
                  <a:cubicBezTo>
                    <a:pt x="142" y="76"/>
                    <a:pt x="167" y="83"/>
                    <a:pt x="185" y="100"/>
                  </a:cubicBezTo>
                  <a:cubicBezTo>
                    <a:pt x="305" y="221"/>
                    <a:pt x="305" y="221"/>
                    <a:pt x="305" y="221"/>
                  </a:cubicBezTo>
                  <a:cubicBezTo>
                    <a:pt x="318" y="234"/>
                    <a:pt x="325" y="251"/>
                    <a:pt x="325" y="269"/>
                  </a:cubicBezTo>
                  <a:cubicBezTo>
                    <a:pt x="325" y="287"/>
                    <a:pt x="318" y="305"/>
                    <a:pt x="305" y="317"/>
                  </a:cubicBezTo>
                  <a:cubicBezTo>
                    <a:pt x="278" y="343"/>
                    <a:pt x="236" y="343"/>
                    <a:pt x="209" y="317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71" y="179"/>
                    <a:pt x="64" y="154"/>
                    <a:pt x="71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xmlns="" id="{A735A336-05C4-407D-BCDD-D1C97B4FB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026525" y="2246312"/>
              <a:ext cx="1485900" cy="917575"/>
            </a:xfrm>
            <a:custGeom>
              <a:avLst/>
              <a:gdLst>
                <a:gd name="T0" fmla="*/ 444 w 444"/>
                <a:gd name="T1" fmla="*/ 137 h 274"/>
                <a:gd name="T2" fmla="*/ 307 w 444"/>
                <a:gd name="T3" fmla="*/ 0 h 274"/>
                <a:gd name="T4" fmla="*/ 137 w 444"/>
                <a:gd name="T5" fmla="*/ 0 h 274"/>
                <a:gd name="T6" fmla="*/ 0 w 444"/>
                <a:gd name="T7" fmla="*/ 137 h 274"/>
                <a:gd name="T8" fmla="*/ 137 w 444"/>
                <a:gd name="T9" fmla="*/ 274 h 274"/>
                <a:gd name="T10" fmla="*/ 307 w 444"/>
                <a:gd name="T11" fmla="*/ 274 h 274"/>
                <a:gd name="T12" fmla="*/ 444 w 444"/>
                <a:gd name="T13" fmla="*/ 137 h 274"/>
                <a:gd name="T14" fmla="*/ 68 w 444"/>
                <a:gd name="T15" fmla="*/ 137 h 274"/>
                <a:gd name="T16" fmla="*/ 137 w 444"/>
                <a:gd name="T17" fmla="*/ 69 h 274"/>
                <a:gd name="T18" fmla="*/ 307 w 444"/>
                <a:gd name="T19" fmla="*/ 69 h 274"/>
                <a:gd name="T20" fmla="*/ 375 w 444"/>
                <a:gd name="T21" fmla="*/ 137 h 274"/>
                <a:gd name="T22" fmla="*/ 307 w 444"/>
                <a:gd name="T23" fmla="*/ 205 h 274"/>
                <a:gd name="T24" fmla="*/ 137 w 444"/>
                <a:gd name="T25" fmla="*/ 205 h 274"/>
                <a:gd name="T26" fmla="*/ 68 w 444"/>
                <a:gd name="T27" fmla="*/ 13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274">
                  <a:moveTo>
                    <a:pt x="444" y="137"/>
                  </a:moveTo>
                  <a:cubicBezTo>
                    <a:pt x="444" y="62"/>
                    <a:pt x="383" y="0"/>
                    <a:pt x="30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1"/>
                    <a:pt x="0" y="62"/>
                    <a:pt x="0" y="137"/>
                  </a:cubicBezTo>
                  <a:cubicBezTo>
                    <a:pt x="0" y="212"/>
                    <a:pt x="61" y="273"/>
                    <a:pt x="137" y="274"/>
                  </a:cubicBezTo>
                  <a:cubicBezTo>
                    <a:pt x="307" y="274"/>
                    <a:pt x="307" y="274"/>
                    <a:pt x="307" y="274"/>
                  </a:cubicBezTo>
                  <a:cubicBezTo>
                    <a:pt x="383" y="274"/>
                    <a:pt x="444" y="212"/>
                    <a:pt x="444" y="137"/>
                  </a:cubicBezTo>
                  <a:close/>
                  <a:moveTo>
                    <a:pt x="68" y="137"/>
                  </a:moveTo>
                  <a:cubicBezTo>
                    <a:pt x="68" y="99"/>
                    <a:pt x="99" y="69"/>
                    <a:pt x="13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45" y="69"/>
                    <a:pt x="375" y="99"/>
                    <a:pt x="375" y="137"/>
                  </a:cubicBezTo>
                  <a:cubicBezTo>
                    <a:pt x="375" y="175"/>
                    <a:pt x="345" y="205"/>
                    <a:pt x="307" y="205"/>
                  </a:cubicBezTo>
                  <a:cubicBezTo>
                    <a:pt x="137" y="205"/>
                    <a:pt x="137" y="205"/>
                    <a:pt x="137" y="205"/>
                  </a:cubicBezTo>
                  <a:cubicBezTo>
                    <a:pt x="99" y="205"/>
                    <a:pt x="68" y="175"/>
                    <a:pt x="68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xmlns="" id="{9A95E0BC-046A-44B2-871E-60EC9C0596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70875" y="3976688"/>
              <a:ext cx="1363663" cy="1400175"/>
            </a:xfrm>
            <a:custGeom>
              <a:avLst/>
              <a:gdLst>
                <a:gd name="T0" fmla="*/ 174 w 407"/>
                <a:gd name="T1" fmla="*/ 51 h 418"/>
                <a:gd name="T2" fmla="*/ 53 w 407"/>
                <a:gd name="T3" fmla="*/ 172 h 418"/>
                <a:gd name="T4" fmla="*/ 53 w 407"/>
                <a:gd name="T5" fmla="*/ 365 h 418"/>
                <a:gd name="T6" fmla="*/ 246 w 407"/>
                <a:gd name="T7" fmla="*/ 365 h 418"/>
                <a:gd name="T8" fmla="*/ 367 w 407"/>
                <a:gd name="T9" fmla="*/ 244 h 418"/>
                <a:gd name="T10" fmla="*/ 407 w 407"/>
                <a:gd name="T11" fmla="*/ 148 h 418"/>
                <a:gd name="T12" fmla="*/ 367 w 407"/>
                <a:gd name="T13" fmla="*/ 51 h 418"/>
                <a:gd name="T14" fmla="*/ 174 w 407"/>
                <a:gd name="T15" fmla="*/ 51 h 418"/>
                <a:gd name="T16" fmla="*/ 318 w 407"/>
                <a:gd name="T17" fmla="*/ 196 h 418"/>
                <a:gd name="T18" fmla="*/ 198 w 407"/>
                <a:gd name="T19" fmla="*/ 317 h 418"/>
                <a:gd name="T20" fmla="*/ 101 w 407"/>
                <a:gd name="T21" fmla="*/ 317 h 418"/>
                <a:gd name="T22" fmla="*/ 81 w 407"/>
                <a:gd name="T23" fmla="*/ 269 h 418"/>
                <a:gd name="T24" fmla="*/ 101 w 407"/>
                <a:gd name="T25" fmla="*/ 220 h 418"/>
                <a:gd name="T26" fmla="*/ 222 w 407"/>
                <a:gd name="T27" fmla="*/ 100 h 418"/>
                <a:gd name="T28" fmla="*/ 270 w 407"/>
                <a:gd name="T29" fmla="*/ 80 h 418"/>
                <a:gd name="T30" fmla="*/ 318 w 407"/>
                <a:gd name="T31" fmla="*/ 100 h 418"/>
                <a:gd name="T32" fmla="*/ 338 w 407"/>
                <a:gd name="T33" fmla="*/ 148 h 418"/>
                <a:gd name="T34" fmla="*/ 318 w 407"/>
                <a:gd name="T35" fmla="*/ 196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7" h="418">
                  <a:moveTo>
                    <a:pt x="174" y="51"/>
                  </a:moveTo>
                  <a:cubicBezTo>
                    <a:pt x="53" y="172"/>
                    <a:pt x="53" y="172"/>
                    <a:pt x="53" y="172"/>
                  </a:cubicBezTo>
                  <a:cubicBezTo>
                    <a:pt x="0" y="225"/>
                    <a:pt x="0" y="312"/>
                    <a:pt x="53" y="365"/>
                  </a:cubicBezTo>
                  <a:cubicBezTo>
                    <a:pt x="106" y="418"/>
                    <a:pt x="193" y="418"/>
                    <a:pt x="246" y="365"/>
                  </a:cubicBezTo>
                  <a:cubicBezTo>
                    <a:pt x="367" y="244"/>
                    <a:pt x="367" y="244"/>
                    <a:pt x="367" y="244"/>
                  </a:cubicBezTo>
                  <a:cubicBezTo>
                    <a:pt x="392" y="219"/>
                    <a:pt x="407" y="184"/>
                    <a:pt x="407" y="148"/>
                  </a:cubicBezTo>
                  <a:cubicBezTo>
                    <a:pt x="407" y="112"/>
                    <a:pt x="392" y="77"/>
                    <a:pt x="367" y="51"/>
                  </a:cubicBezTo>
                  <a:cubicBezTo>
                    <a:pt x="313" y="0"/>
                    <a:pt x="228" y="0"/>
                    <a:pt x="174" y="51"/>
                  </a:cubicBezTo>
                  <a:close/>
                  <a:moveTo>
                    <a:pt x="318" y="196"/>
                  </a:moveTo>
                  <a:cubicBezTo>
                    <a:pt x="198" y="317"/>
                    <a:pt x="198" y="317"/>
                    <a:pt x="198" y="317"/>
                  </a:cubicBezTo>
                  <a:cubicBezTo>
                    <a:pt x="171" y="343"/>
                    <a:pt x="128" y="343"/>
                    <a:pt x="101" y="317"/>
                  </a:cubicBezTo>
                  <a:cubicBezTo>
                    <a:pt x="88" y="304"/>
                    <a:pt x="81" y="287"/>
                    <a:pt x="81" y="269"/>
                  </a:cubicBezTo>
                  <a:cubicBezTo>
                    <a:pt x="81" y="250"/>
                    <a:pt x="88" y="233"/>
                    <a:pt x="101" y="22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35" y="87"/>
                    <a:pt x="252" y="80"/>
                    <a:pt x="270" y="80"/>
                  </a:cubicBezTo>
                  <a:cubicBezTo>
                    <a:pt x="288" y="80"/>
                    <a:pt x="306" y="87"/>
                    <a:pt x="318" y="100"/>
                  </a:cubicBezTo>
                  <a:cubicBezTo>
                    <a:pt x="331" y="112"/>
                    <a:pt x="338" y="130"/>
                    <a:pt x="338" y="148"/>
                  </a:cubicBezTo>
                  <a:cubicBezTo>
                    <a:pt x="338" y="166"/>
                    <a:pt x="331" y="183"/>
                    <a:pt x="318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xmlns="" id="{EBED02AA-71AC-4B67-B717-67DE9A81E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91013" y="3976688"/>
              <a:ext cx="1346200" cy="1382713"/>
            </a:xfrm>
            <a:custGeom>
              <a:avLst/>
              <a:gdLst>
                <a:gd name="T0" fmla="*/ 233 w 402"/>
                <a:gd name="T1" fmla="*/ 51 h 413"/>
                <a:gd name="T2" fmla="*/ 40 w 402"/>
                <a:gd name="T3" fmla="*/ 51 h 413"/>
                <a:gd name="T4" fmla="*/ 0 w 402"/>
                <a:gd name="T5" fmla="*/ 148 h 413"/>
                <a:gd name="T6" fmla="*/ 40 w 402"/>
                <a:gd name="T7" fmla="*/ 244 h 413"/>
                <a:gd name="T8" fmla="*/ 161 w 402"/>
                <a:gd name="T9" fmla="*/ 365 h 413"/>
                <a:gd name="T10" fmla="*/ 293 w 402"/>
                <a:gd name="T11" fmla="*/ 400 h 413"/>
                <a:gd name="T12" fmla="*/ 389 w 402"/>
                <a:gd name="T13" fmla="*/ 304 h 413"/>
                <a:gd name="T14" fmla="*/ 354 w 402"/>
                <a:gd name="T15" fmla="*/ 172 h 413"/>
                <a:gd name="T16" fmla="*/ 233 w 402"/>
                <a:gd name="T17" fmla="*/ 51 h 413"/>
                <a:gd name="T18" fmla="*/ 306 w 402"/>
                <a:gd name="T19" fmla="*/ 317 h 413"/>
                <a:gd name="T20" fmla="*/ 209 w 402"/>
                <a:gd name="T21" fmla="*/ 317 h 413"/>
                <a:gd name="T22" fmla="*/ 89 w 402"/>
                <a:gd name="T23" fmla="*/ 196 h 413"/>
                <a:gd name="T24" fmla="*/ 69 w 402"/>
                <a:gd name="T25" fmla="*/ 148 h 413"/>
                <a:gd name="T26" fmla="*/ 89 w 402"/>
                <a:gd name="T27" fmla="*/ 100 h 413"/>
                <a:gd name="T28" fmla="*/ 137 w 402"/>
                <a:gd name="T29" fmla="*/ 80 h 413"/>
                <a:gd name="T30" fmla="*/ 185 w 402"/>
                <a:gd name="T31" fmla="*/ 100 h 413"/>
                <a:gd name="T32" fmla="*/ 306 w 402"/>
                <a:gd name="T33" fmla="*/ 220 h 413"/>
                <a:gd name="T34" fmla="*/ 326 w 402"/>
                <a:gd name="T35" fmla="*/ 269 h 413"/>
                <a:gd name="T36" fmla="*/ 306 w 402"/>
                <a:gd name="T37" fmla="*/ 31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2" h="413">
                  <a:moveTo>
                    <a:pt x="233" y="51"/>
                  </a:moveTo>
                  <a:cubicBezTo>
                    <a:pt x="179" y="0"/>
                    <a:pt x="94" y="0"/>
                    <a:pt x="40" y="51"/>
                  </a:cubicBezTo>
                  <a:cubicBezTo>
                    <a:pt x="15" y="77"/>
                    <a:pt x="0" y="112"/>
                    <a:pt x="0" y="148"/>
                  </a:cubicBezTo>
                  <a:cubicBezTo>
                    <a:pt x="0" y="184"/>
                    <a:pt x="15" y="219"/>
                    <a:pt x="40" y="244"/>
                  </a:cubicBezTo>
                  <a:cubicBezTo>
                    <a:pt x="161" y="365"/>
                    <a:pt x="161" y="365"/>
                    <a:pt x="161" y="365"/>
                  </a:cubicBezTo>
                  <a:cubicBezTo>
                    <a:pt x="195" y="400"/>
                    <a:pt x="246" y="413"/>
                    <a:pt x="293" y="400"/>
                  </a:cubicBezTo>
                  <a:cubicBezTo>
                    <a:pt x="340" y="388"/>
                    <a:pt x="377" y="351"/>
                    <a:pt x="389" y="304"/>
                  </a:cubicBezTo>
                  <a:cubicBezTo>
                    <a:pt x="402" y="257"/>
                    <a:pt x="389" y="206"/>
                    <a:pt x="354" y="172"/>
                  </a:cubicBezTo>
                  <a:lnTo>
                    <a:pt x="233" y="51"/>
                  </a:lnTo>
                  <a:close/>
                  <a:moveTo>
                    <a:pt x="306" y="317"/>
                  </a:moveTo>
                  <a:cubicBezTo>
                    <a:pt x="279" y="343"/>
                    <a:pt x="236" y="343"/>
                    <a:pt x="209" y="317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76" y="183"/>
                    <a:pt x="69" y="166"/>
                    <a:pt x="69" y="148"/>
                  </a:cubicBezTo>
                  <a:cubicBezTo>
                    <a:pt x="69" y="130"/>
                    <a:pt x="76" y="112"/>
                    <a:pt x="89" y="100"/>
                  </a:cubicBezTo>
                  <a:cubicBezTo>
                    <a:pt x="101" y="87"/>
                    <a:pt x="119" y="80"/>
                    <a:pt x="137" y="80"/>
                  </a:cubicBezTo>
                  <a:cubicBezTo>
                    <a:pt x="155" y="80"/>
                    <a:pt x="172" y="87"/>
                    <a:pt x="185" y="100"/>
                  </a:cubicBezTo>
                  <a:cubicBezTo>
                    <a:pt x="306" y="220"/>
                    <a:pt x="306" y="220"/>
                    <a:pt x="306" y="220"/>
                  </a:cubicBezTo>
                  <a:cubicBezTo>
                    <a:pt x="319" y="233"/>
                    <a:pt x="326" y="250"/>
                    <a:pt x="326" y="269"/>
                  </a:cubicBezTo>
                  <a:cubicBezTo>
                    <a:pt x="326" y="287"/>
                    <a:pt x="319" y="304"/>
                    <a:pt x="306" y="3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xmlns="" id="{4CE16418-B3D6-4277-9398-FEC1B0A49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657600" y="2246312"/>
              <a:ext cx="1485900" cy="917575"/>
            </a:xfrm>
            <a:custGeom>
              <a:avLst/>
              <a:gdLst>
                <a:gd name="T0" fmla="*/ 307 w 444"/>
                <a:gd name="T1" fmla="*/ 0 h 274"/>
                <a:gd name="T2" fmla="*/ 137 w 444"/>
                <a:gd name="T3" fmla="*/ 0 h 274"/>
                <a:gd name="T4" fmla="*/ 0 w 444"/>
                <a:gd name="T5" fmla="*/ 137 h 274"/>
                <a:gd name="T6" fmla="*/ 137 w 444"/>
                <a:gd name="T7" fmla="*/ 274 h 274"/>
                <a:gd name="T8" fmla="*/ 307 w 444"/>
                <a:gd name="T9" fmla="*/ 274 h 274"/>
                <a:gd name="T10" fmla="*/ 444 w 444"/>
                <a:gd name="T11" fmla="*/ 137 h 274"/>
                <a:gd name="T12" fmla="*/ 307 w 444"/>
                <a:gd name="T13" fmla="*/ 0 h 274"/>
                <a:gd name="T14" fmla="*/ 307 w 444"/>
                <a:gd name="T15" fmla="*/ 205 h 274"/>
                <a:gd name="T16" fmla="*/ 137 w 444"/>
                <a:gd name="T17" fmla="*/ 205 h 274"/>
                <a:gd name="T18" fmla="*/ 69 w 444"/>
                <a:gd name="T19" fmla="*/ 137 h 274"/>
                <a:gd name="T20" fmla="*/ 137 w 444"/>
                <a:gd name="T21" fmla="*/ 69 h 274"/>
                <a:gd name="T22" fmla="*/ 307 w 444"/>
                <a:gd name="T23" fmla="*/ 69 h 274"/>
                <a:gd name="T24" fmla="*/ 376 w 444"/>
                <a:gd name="T25" fmla="*/ 137 h 274"/>
                <a:gd name="T26" fmla="*/ 307 w 444"/>
                <a:gd name="T27" fmla="*/ 20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274">
                  <a:moveTo>
                    <a:pt x="307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61" y="0"/>
                    <a:pt x="0" y="62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307" y="274"/>
                    <a:pt x="307" y="274"/>
                    <a:pt x="307" y="274"/>
                  </a:cubicBezTo>
                  <a:cubicBezTo>
                    <a:pt x="383" y="274"/>
                    <a:pt x="444" y="212"/>
                    <a:pt x="444" y="137"/>
                  </a:cubicBezTo>
                  <a:cubicBezTo>
                    <a:pt x="444" y="62"/>
                    <a:pt x="383" y="0"/>
                    <a:pt x="307" y="0"/>
                  </a:cubicBezTo>
                  <a:close/>
                  <a:moveTo>
                    <a:pt x="307" y="205"/>
                  </a:moveTo>
                  <a:cubicBezTo>
                    <a:pt x="137" y="205"/>
                    <a:pt x="137" y="205"/>
                    <a:pt x="137" y="205"/>
                  </a:cubicBezTo>
                  <a:cubicBezTo>
                    <a:pt x="99" y="205"/>
                    <a:pt x="69" y="175"/>
                    <a:pt x="69" y="137"/>
                  </a:cubicBezTo>
                  <a:cubicBezTo>
                    <a:pt x="69" y="99"/>
                    <a:pt x="99" y="69"/>
                    <a:pt x="13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45" y="69"/>
                    <a:pt x="376" y="99"/>
                    <a:pt x="376" y="137"/>
                  </a:cubicBezTo>
                  <a:cubicBezTo>
                    <a:pt x="376" y="175"/>
                    <a:pt x="345" y="205"/>
                    <a:pt x="307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xmlns="" id="{83E505CC-D940-4202-BFE1-6405BFA29B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33875" y="38100"/>
              <a:ext cx="1362075" cy="1401763"/>
            </a:xfrm>
            <a:custGeom>
              <a:avLst/>
              <a:gdLst>
                <a:gd name="T0" fmla="*/ 246 w 407"/>
                <a:gd name="T1" fmla="*/ 366 h 419"/>
                <a:gd name="T2" fmla="*/ 367 w 407"/>
                <a:gd name="T3" fmla="*/ 245 h 419"/>
                <a:gd name="T4" fmla="*/ 407 w 407"/>
                <a:gd name="T5" fmla="*/ 148 h 419"/>
                <a:gd name="T6" fmla="*/ 367 w 407"/>
                <a:gd name="T7" fmla="*/ 52 h 419"/>
                <a:gd name="T8" fmla="*/ 174 w 407"/>
                <a:gd name="T9" fmla="*/ 52 h 419"/>
                <a:gd name="T10" fmla="*/ 53 w 407"/>
                <a:gd name="T11" fmla="*/ 173 h 419"/>
                <a:gd name="T12" fmla="*/ 53 w 407"/>
                <a:gd name="T13" fmla="*/ 366 h 419"/>
                <a:gd name="T14" fmla="*/ 246 w 407"/>
                <a:gd name="T15" fmla="*/ 366 h 419"/>
                <a:gd name="T16" fmla="*/ 102 w 407"/>
                <a:gd name="T17" fmla="*/ 221 h 419"/>
                <a:gd name="T18" fmla="*/ 222 w 407"/>
                <a:gd name="T19" fmla="*/ 100 h 419"/>
                <a:gd name="T20" fmla="*/ 288 w 407"/>
                <a:gd name="T21" fmla="*/ 83 h 419"/>
                <a:gd name="T22" fmla="*/ 336 w 407"/>
                <a:gd name="T23" fmla="*/ 131 h 419"/>
                <a:gd name="T24" fmla="*/ 319 w 407"/>
                <a:gd name="T25" fmla="*/ 197 h 419"/>
                <a:gd name="T26" fmla="*/ 198 w 407"/>
                <a:gd name="T27" fmla="*/ 317 h 419"/>
                <a:gd name="T28" fmla="*/ 102 w 407"/>
                <a:gd name="T29" fmla="*/ 317 h 419"/>
                <a:gd name="T30" fmla="*/ 82 w 407"/>
                <a:gd name="T31" fmla="*/ 269 h 419"/>
                <a:gd name="T32" fmla="*/ 102 w 407"/>
                <a:gd name="T33" fmla="*/ 221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7" h="419">
                  <a:moveTo>
                    <a:pt x="246" y="366"/>
                  </a:moveTo>
                  <a:cubicBezTo>
                    <a:pt x="367" y="245"/>
                    <a:pt x="367" y="245"/>
                    <a:pt x="367" y="245"/>
                  </a:cubicBezTo>
                  <a:cubicBezTo>
                    <a:pt x="393" y="219"/>
                    <a:pt x="407" y="185"/>
                    <a:pt x="407" y="148"/>
                  </a:cubicBezTo>
                  <a:cubicBezTo>
                    <a:pt x="407" y="112"/>
                    <a:pt x="393" y="78"/>
                    <a:pt x="367" y="52"/>
                  </a:cubicBezTo>
                  <a:cubicBezTo>
                    <a:pt x="313" y="0"/>
                    <a:pt x="228" y="0"/>
                    <a:pt x="174" y="52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0" y="226"/>
                    <a:pt x="0" y="312"/>
                    <a:pt x="53" y="366"/>
                  </a:cubicBezTo>
                  <a:cubicBezTo>
                    <a:pt x="107" y="419"/>
                    <a:pt x="193" y="419"/>
                    <a:pt x="246" y="366"/>
                  </a:cubicBezTo>
                  <a:close/>
                  <a:moveTo>
                    <a:pt x="102" y="221"/>
                  </a:moveTo>
                  <a:cubicBezTo>
                    <a:pt x="222" y="100"/>
                    <a:pt x="222" y="100"/>
                    <a:pt x="222" y="100"/>
                  </a:cubicBezTo>
                  <a:cubicBezTo>
                    <a:pt x="240" y="83"/>
                    <a:pt x="265" y="76"/>
                    <a:pt x="288" y="83"/>
                  </a:cubicBezTo>
                  <a:cubicBezTo>
                    <a:pt x="312" y="89"/>
                    <a:pt x="330" y="107"/>
                    <a:pt x="336" y="131"/>
                  </a:cubicBezTo>
                  <a:cubicBezTo>
                    <a:pt x="343" y="154"/>
                    <a:pt x="336" y="179"/>
                    <a:pt x="319" y="197"/>
                  </a:cubicBezTo>
                  <a:cubicBezTo>
                    <a:pt x="198" y="317"/>
                    <a:pt x="198" y="317"/>
                    <a:pt x="198" y="317"/>
                  </a:cubicBezTo>
                  <a:cubicBezTo>
                    <a:pt x="171" y="343"/>
                    <a:pt x="129" y="343"/>
                    <a:pt x="102" y="317"/>
                  </a:cubicBezTo>
                  <a:cubicBezTo>
                    <a:pt x="89" y="305"/>
                    <a:pt x="82" y="287"/>
                    <a:pt x="82" y="269"/>
                  </a:cubicBezTo>
                  <a:cubicBezTo>
                    <a:pt x="82" y="251"/>
                    <a:pt x="89" y="234"/>
                    <a:pt x="10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706E3497-9019-43CF-9C8D-BAA42CC34FBB}"/>
              </a:ext>
            </a:extLst>
          </p:cNvPr>
          <p:cNvGrpSpPr>
            <a:grpSpLocks noChangeAspect="1"/>
          </p:cNvGrpSpPr>
          <p:nvPr/>
        </p:nvGrpSpPr>
        <p:grpSpPr>
          <a:xfrm>
            <a:off x="6219763" y="3645067"/>
            <a:ext cx="489600" cy="489600"/>
            <a:chOff x="-9490075" y="4259263"/>
            <a:chExt cx="6861175" cy="6861175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34" name="Freeform 42">
              <a:extLst>
                <a:ext uri="{FF2B5EF4-FFF2-40B4-BE49-F238E27FC236}">
                  <a16:creationId xmlns:a16="http://schemas.microsoft.com/office/drawing/2014/main" xmlns="" id="{7AA3AB86-952E-4CC1-AC11-B12A9A1108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490075" y="4259263"/>
              <a:ext cx="6861175" cy="6861175"/>
            </a:xfrm>
            <a:custGeom>
              <a:avLst/>
              <a:gdLst>
                <a:gd name="T0" fmla="*/ 1984 w 1984"/>
                <a:gd name="T1" fmla="*/ 288 h 1984"/>
                <a:gd name="T2" fmla="*/ 1952 w 1984"/>
                <a:gd name="T3" fmla="*/ 0 h 1984"/>
                <a:gd name="T4" fmla="*/ 1664 w 1984"/>
                <a:gd name="T5" fmla="*/ 32 h 1984"/>
                <a:gd name="T6" fmla="*/ 320 w 1984"/>
                <a:gd name="T7" fmla="*/ 128 h 1984"/>
                <a:gd name="T8" fmla="*/ 288 w 1984"/>
                <a:gd name="T9" fmla="*/ 0 h 1984"/>
                <a:gd name="T10" fmla="*/ 0 w 1984"/>
                <a:gd name="T11" fmla="*/ 32 h 1984"/>
                <a:gd name="T12" fmla="*/ 32 w 1984"/>
                <a:gd name="T13" fmla="*/ 320 h 1984"/>
                <a:gd name="T14" fmla="*/ 128 w 1984"/>
                <a:gd name="T15" fmla="*/ 1664 h 1984"/>
                <a:gd name="T16" fmla="*/ 0 w 1984"/>
                <a:gd name="T17" fmla="*/ 1696 h 1984"/>
                <a:gd name="T18" fmla="*/ 32 w 1984"/>
                <a:gd name="T19" fmla="*/ 1984 h 1984"/>
                <a:gd name="T20" fmla="*/ 320 w 1984"/>
                <a:gd name="T21" fmla="*/ 1952 h 1984"/>
                <a:gd name="T22" fmla="*/ 1664 w 1984"/>
                <a:gd name="T23" fmla="*/ 1856 h 1984"/>
                <a:gd name="T24" fmla="*/ 1696 w 1984"/>
                <a:gd name="T25" fmla="*/ 1984 h 1984"/>
                <a:gd name="T26" fmla="*/ 1984 w 1984"/>
                <a:gd name="T27" fmla="*/ 1952 h 1984"/>
                <a:gd name="T28" fmla="*/ 1952 w 1984"/>
                <a:gd name="T29" fmla="*/ 1664 h 1984"/>
                <a:gd name="T30" fmla="*/ 1856 w 1984"/>
                <a:gd name="T31" fmla="*/ 320 h 1984"/>
                <a:gd name="T32" fmla="*/ 64 w 1984"/>
                <a:gd name="T33" fmla="*/ 256 h 1984"/>
                <a:gd name="T34" fmla="*/ 256 w 1984"/>
                <a:gd name="T35" fmla="*/ 64 h 1984"/>
                <a:gd name="T36" fmla="*/ 64 w 1984"/>
                <a:gd name="T37" fmla="*/ 256 h 1984"/>
                <a:gd name="T38" fmla="*/ 64 w 1984"/>
                <a:gd name="T39" fmla="*/ 1920 h 1984"/>
                <a:gd name="T40" fmla="*/ 256 w 1984"/>
                <a:gd name="T41" fmla="*/ 1728 h 1984"/>
                <a:gd name="T42" fmla="*/ 1664 w 1984"/>
                <a:gd name="T43" fmla="*/ 1696 h 1984"/>
                <a:gd name="T44" fmla="*/ 320 w 1984"/>
                <a:gd name="T45" fmla="*/ 1792 h 1984"/>
                <a:gd name="T46" fmla="*/ 288 w 1984"/>
                <a:gd name="T47" fmla="*/ 1664 h 1984"/>
                <a:gd name="T48" fmla="*/ 192 w 1984"/>
                <a:gd name="T49" fmla="*/ 320 h 1984"/>
                <a:gd name="T50" fmla="*/ 320 w 1984"/>
                <a:gd name="T51" fmla="*/ 288 h 1984"/>
                <a:gd name="T52" fmla="*/ 1664 w 1984"/>
                <a:gd name="T53" fmla="*/ 192 h 1984"/>
                <a:gd name="T54" fmla="*/ 1696 w 1984"/>
                <a:gd name="T55" fmla="*/ 320 h 1984"/>
                <a:gd name="T56" fmla="*/ 1792 w 1984"/>
                <a:gd name="T57" fmla="*/ 1664 h 1984"/>
                <a:gd name="T58" fmla="*/ 1664 w 1984"/>
                <a:gd name="T59" fmla="*/ 1696 h 1984"/>
                <a:gd name="T60" fmla="*/ 1920 w 1984"/>
                <a:gd name="T61" fmla="*/ 1920 h 1984"/>
                <a:gd name="T62" fmla="*/ 1728 w 1984"/>
                <a:gd name="T63" fmla="*/ 1728 h 1984"/>
                <a:gd name="T64" fmla="*/ 1728 w 1984"/>
                <a:gd name="T65" fmla="*/ 256 h 1984"/>
                <a:gd name="T66" fmla="*/ 1920 w 1984"/>
                <a:gd name="T67" fmla="*/ 64 h 1984"/>
                <a:gd name="T68" fmla="*/ 1728 w 1984"/>
                <a:gd name="T69" fmla="*/ 256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4" h="1984">
                  <a:moveTo>
                    <a:pt x="1952" y="320"/>
                  </a:moveTo>
                  <a:cubicBezTo>
                    <a:pt x="1970" y="320"/>
                    <a:pt x="1984" y="306"/>
                    <a:pt x="1984" y="288"/>
                  </a:cubicBezTo>
                  <a:cubicBezTo>
                    <a:pt x="1984" y="32"/>
                    <a:pt x="1984" y="32"/>
                    <a:pt x="1984" y="32"/>
                  </a:cubicBezTo>
                  <a:cubicBezTo>
                    <a:pt x="1984" y="14"/>
                    <a:pt x="1970" y="0"/>
                    <a:pt x="1952" y="0"/>
                  </a:cubicBezTo>
                  <a:cubicBezTo>
                    <a:pt x="1696" y="0"/>
                    <a:pt x="1696" y="0"/>
                    <a:pt x="1696" y="0"/>
                  </a:cubicBezTo>
                  <a:cubicBezTo>
                    <a:pt x="1678" y="0"/>
                    <a:pt x="1664" y="14"/>
                    <a:pt x="1664" y="32"/>
                  </a:cubicBezTo>
                  <a:cubicBezTo>
                    <a:pt x="1664" y="128"/>
                    <a:pt x="1664" y="128"/>
                    <a:pt x="1664" y="128"/>
                  </a:cubicBezTo>
                  <a:cubicBezTo>
                    <a:pt x="320" y="128"/>
                    <a:pt x="320" y="128"/>
                    <a:pt x="320" y="128"/>
                  </a:cubicBezTo>
                  <a:cubicBezTo>
                    <a:pt x="320" y="32"/>
                    <a:pt x="320" y="32"/>
                    <a:pt x="320" y="32"/>
                  </a:cubicBezTo>
                  <a:cubicBezTo>
                    <a:pt x="320" y="14"/>
                    <a:pt x="306" y="0"/>
                    <a:pt x="28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306"/>
                    <a:pt x="14" y="320"/>
                    <a:pt x="32" y="320"/>
                  </a:cubicBezTo>
                  <a:cubicBezTo>
                    <a:pt x="128" y="320"/>
                    <a:pt x="128" y="320"/>
                    <a:pt x="128" y="320"/>
                  </a:cubicBezTo>
                  <a:cubicBezTo>
                    <a:pt x="128" y="1664"/>
                    <a:pt x="128" y="1664"/>
                    <a:pt x="128" y="1664"/>
                  </a:cubicBezTo>
                  <a:cubicBezTo>
                    <a:pt x="32" y="1664"/>
                    <a:pt x="32" y="1664"/>
                    <a:pt x="32" y="1664"/>
                  </a:cubicBezTo>
                  <a:cubicBezTo>
                    <a:pt x="14" y="1664"/>
                    <a:pt x="0" y="1678"/>
                    <a:pt x="0" y="1696"/>
                  </a:cubicBezTo>
                  <a:cubicBezTo>
                    <a:pt x="0" y="1952"/>
                    <a:pt x="0" y="1952"/>
                    <a:pt x="0" y="1952"/>
                  </a:cubicBezTo>
                  <a:cubicBezTo>
                    <a:pt x="0" y="1970"/>
                    <a:pt x="14" y="1984"/>
                    <a:pt x="32" y="1984"/>
                  </a:cubicBezTo>
                  <a:cubicBezTo>
                    <a:pt x="288" y="1984"/>
                    <a:pt x="288" y="1984"/>
                    <a:pt x="288" y="1984"/>
                  </a:cubicBezTo>
                  <a:cubicBezTo>
                    <a:pt x="306" y="1984"/>
                    <a:pt x="320" y="1970"/>
                    <a:pt x="320" y="1952"/>
                  </a:cubicBezTo>
                  <a:cubicBezTo>
                    <a:pt x="320" y="1856"/>
                    <a:pt x="320" y="1856"/>
                    <a:pt x="320" y="1856"/>
                  </a:cubicBezTo>
                  <a:cubicBezTo>
                    <a:pt x="1664" y="1856"/>
                    <a:pt x="1664" y="1856"/>
                    <a:pt x="1664" y="1856"/>
                  </a:cubicBezTo>
                  <a:cubicBezTo>
                    <a:pt x="1664" y="1952"/>
                    <a:pt x="1664" y="1952"/>
                    <a:pt x="1664" y="1952"/>
                  </a:cubicBezTo>
                  <a:cubicBezTo>
                    <a:pt x="1664" y="1970"/>
                    <a:pt x="1678" y="1984"/>
                    <a:pt x="1696" y="1984"/>
                  </a:cubicBezTo>
                  <a:cubicBezTo>
                    <a:pt x="1952" y="1984"/>
                    <a:pt x="1952" y="1984"/>
                    <a:pt x="1952" y="1984"/>
                  </a:cubicBezTo>
                  <a:cubicBezTo>
                    <a:pt x="1970" y="1984"/>
                    <a:pt x="1984" y="1970"/>
                    <a:pt x="1984" y="1952"/>
                  </a:cubicBezTo>
                  <a:cubicBezTo>
                    <a:pt x="1984" y="1696"/>
                    <a:pt x="1984" y="1696"/>
                    <a:pt x="1984" y="1696"/>
                  </a:cubicBezTo>
                  <a:cubicBezTo>
                    <a:pt x="1984" y="1678"/>
                    <a:pt x="1970" y="1664"/>
                    <a:pt x="1952" y="1664"/>
                  </a:cubicBezTo>
                  <a:cubicBezTo>
                    <a:pt x="1856" y="1664"/>
                    <a:pt x="1856" y="1664"/>
                    <a:pt x="1856" y="1664"/>
                  </a:cubicBezTo>
                  <a:cubicBezTo>
                    <a:pt x="1856" y="320"/>
                    <a:pt x="1856" y="320"/>
                    <a:pt x="1856" y="320"/>
                  </a:cubicBezTo>
                  <a:lnTo>
                    <a:pt x="1952" y="320"/>
                  </a:lnTo>
                  <a:close/>
                  <a:moveTo>
                    <a:pt x="64" y="256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256"/>
                    <a:pt x="256" y="256"/>
                    <a:pt x="256" y="256"/>
                  </a:cubicBezTo>
                  <a:lnTo>
                    <a:pt x="64" y="256"/>
                  </a:lnTo>
                  <a:close/>
                  <a:moveTo>
                    <a:pt x="256" y="1920"/>
                  </a:moveTo>
                  <a:cubicBezTo>
                    <a:pt x="64" y="1920"/>
                    <a:pt x="64" y="1920"/>
                    <a:pt x="64" y="1920"/>
                  </a:cubicBezTo>
                  <a:cubicBezTo>
                    <a:pt x="64" y="1728"/>
                    <a:pt x="64" y="1728"/>
                    <a:pt x="64" y="1728"/>
                  </a:cubicBezTo>
                  <a:cubicBezTo>
                    <a:pt x="256" y="1728"/>
                    <a:pt x="256" y="1728"/>
                    <a:pt x="256" y="1728"/>
                  </a:cubicBezTo>
                  <a:lnTo>
                    <a:pt x="256" y="1920"/>
                  </a:lnTo>
                  <a:close/>
                  <a:moveTo>
                    <a:pt x="1664" y="1696"/>
                  </a:moveTo>
                  <a:cubicBezTo>
                    <a:pt x="1664" y="1792"/>
                    <a:pt x="1664" y="1792"/>
                    <a:pt x="1664" y="1792"/>
                  </a:cubicBezTo>
                  <a:cubicBezTo>
                    <a:pt x="320" y="1792"/>
                    <a:pt x="320" y="1792"/>
                    <a:pt x="320" y="1792"/>
                  </a:cubicBezTo>
                  <a:cubicBezTo>
                    <a:pt x="320" y="1696"/>
                    <a:pt x="320" y="1696"/>
                    <a:pt x="320" y="1696"/>
                  </a:cubicBezTo>
                  <a:cubicBezTo>
                    <a:pt x="320" y="1678"/>
                    <a:pt x="306" y="1664"/>
                    <a:pt x="288" y="1664"/>
                  </a:cubicBezTo>
                  <a:cubicBezTo>
                    <a:pt x="192" y="1664"/>
                    <a:pt x="192" y="1664"/>
                    <a:pt x="192" y="1664"/>
                  </a:cubicBezTo>
                  <a:cubicBezTo>
                    <a:pt x="192" y="320"/>
                    <a:pt x="192" y="320"/>
                    <a:pt x="192" y="320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306" y="320"/>
                    <a:pt x="320" y="306"/>
                    <a:pt x="320" y="288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1664" y="192"/>
                    <a:pt x="1664" y="192"/>
                    <a:pt x="1664" y="192"/>
                  </a:cubicBezTo>
                  <a:cubicBezTo>
                    <a:pt x="1664" y="288"/>
                    <a:pt x="1664" y="288"/>
                    <a:pt x="1664" y="288"/>
                  </a:cubicBezTo>
                  <a:cubicBezTo>
                    <a:pt x="1664" y="306"/>
                    <a:pt x="1678" y="320"/>
                    <a:pt x="1696" y="320"/>
                  </a:cubicBezTo>
                  <a:cubicBezTo>
                    <a:pt x="1792" y="320"/>
                    <a:pt x="1792" y="320"/>
                    <a:pt x="1792" y="320"/>
                  </a:cubicBezTo>
                  <a:cubicBezTo>
                    <a:pt x="1792" y="1664"/>
                    <a:pt x="1792" y="1664"/>
                    <a:pt x="1792" y="1664"/>
                  </a:cubicBezTo>
                  <a:cubicBezTo>
                    <a:pt x="1696" y="1664"/>
                    <a:pt x="1696" y="1664"/>
                    <a:pt x="1696" y="1664"/>
                  </a:cubicBezTo>
                  <a:cubicBezTo>
                    <a:pt x="1678" y="1664"/>
                    <a:pt x="1664" y="1678"/>
                    <a:pt x="1664" y="1696"/>
                  </a:cubicBezTo>
                  <a:close/>
                  <a:moveTo>
                    <a:pt x="1920" y="1728"/>
                  </a:moveTo>
                  <a:cubicBezTo>
                    <a:pt x="1920" y="1920"/>
                    <a:pt x="1920" y="1920"/>
                    <a:pt x="1920" y="1920"/>
                  </a:cubicBezTo>
                  <a:cubicBezTo>
                    <a:pt x="1728" y="1920"/>
                    <a:pt x="1728" y="1920"/>
                    <a:pt x="1728" y="1920"/>
                  </a:cubicBezTo>
                  <a:cubicBezTo>
                    <a:pt x="1728" y="1728"/>
                    <a:pt x="1728" y="1728"/>
                    <a:pt x="1728" y="1728"/>
                  </a:cubicBezTo>
                  <a:lnTo>
                    <a:pt x="1920" y="1728"/>
                  </a:lnTo>
                  <a:close/>
                  <a:moveTo>
                    <a:pt x="1728" y="256"/>
                  </a:moveTo>
                  <a:cubicBezTo>
                    <a:pt x="1728" y="64"/>
                    <a:pt x="1728" y="64"/>
                    <a:pt x="1728" y="64"/>
                  </a:cubicBezTo>
                  <a:cubicBezTo>
                    <a:pt x="1920" y="64"/>
                    <a:pt x="1920" y="64"/>
                    <a:pt x="1920" y="64"/>
                  </a:cubicBezTo>
                  <a:cubicBezTo>
                    <a:pt x="1920" y="256"/>
                    <a:pt x="1920" y="256"/>
                    <a:pt x="1920" y="256"/>
                  </a:cubicBezTo>
                  <a:lnTo>
                    <a:pt x="1728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Freeform 43">
              <a:extLst>
                <a:ext uri="{FF2B5EF4-FFF2-40B4-BE49-F238E27FC236}">
                  <a16:creationId xmlns:a16="http://schemas.microsoft.com/office/drawing/2014/main" xmlns="" id="{35118D5D-A2C3-44E8-A27B-24FF89D10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7763" y="6029326"/>
              <a:ext cx="2876550" cy="3321050"/>
            </a:xfrm>
            <a:custGeom>
              <a:avLst/>
              <a:gdLst>
                <a:gd name="T0" fmla="*/ 800 w 832"/>
                <a:gd name="T1" fmla="*/ 0 h 960"/>
                <a:gd name="T2" fmla="*/ 32 w 832"/>
                <a:gd name="T3" fmla="*/ 0 h 960"/>
                <a:gd name="T4" fmla="*/ 0 w 832"/>
                <a:gd name="T5" fmla="*/ 32 h 960"/>
                <a:gd name="T6" fmla="*/ 0 w 832"/>
                <a:gd name="T7" fmla="*/ 288 h 960"/>
                <a:gd name="T8" fmla="*/ 32 w 832"/>
                <a:gd name="T9" fmla="*/ 320 h 960"/>
                <a:gd name="T10" fmla="*/ 92 w 832"/>
                <a:gd name="T11" fmla="*/ 320 h 960"/>
                <a:gd name="T12" fmla="*/ 123 w 832"/>
                <a:gd name="T13" fmla="*/ 297 h 960"/>
                <a:gd name="T14" fmla="*/ 152 w 832"/>
                <a:gd name="T15" fmla="*/ 192 h 960"/>
                <a:gd name="T16" fmla="*/ 320 w 832"/>
                <a:gd name="T17" fmla="*/ 192 h 960"/>
                <a:gd name="T18" fmla="*/ 320 w 832"/>
                <a:gd name="T19" fmla="*/ 807 h 960"/>
                <a:gd name="T20" fmla="*/ 216 w 832"/>
                <a:gd name="T21" fmla="*/ 833 h 960"/>
                <a:gd name="T22" fmla="*/ 192 w 832"/>
                <a:gd name="T23" fmla="*/ 864 h 960"/>
                <a:gd name="T24" fmla="*/ 192 w 832"/>
                <a:gd name="T25" fmla="*/ 928 h 960"/>
                <a:gd name="T26" fmla="*/ 224 w 832"/>
                <a:gd name="T27" fmla="*/ 960 h 960"/>
                <a:gd name="T28" fmla="*/ 608 w 832"/>
                <a:gd name="T29" fmla="*/ 960 h 960"/>
                <a:gd name="T30" fmla="*/ 640 w 832"/>
                <a:gd name="T31" fmla="*/ 928 h 960"/>
                <a:gd name="T32" fmla="*/ 640 w 832"/>
                <a:gd name="T33" fmla="*/ 864 h 960"/>
                <a:gd name="T34" fmla="*/ 616 w 832"/>
                <a:gd name="T35" fmla="*/ 833 h 960"/>
                <a:gd name="T36" fmla="*/ 512 w 832"/>
                <a:gd name="T37" fmla="*/ 807 h 960"/>
                <a:gd name="T38" fmla="*/ 512 w 832"/>
                <a:gd name="T39" fmla="*/ 192 h 960"/>
                <a:gd name="T40" fmla="*/ 680 w 832"/>
                <a:gd name="T41" fmla="*/ 192 h 960"/>
                <a:gd name="T42" fmla="*/ 709 w 832"/>
                <a:gd name="T43" fmla="*/ 297 h 960"/>
                <a:gd name="T44" fmla="*/ 740 w 832"/>
                <a:gd name="T45" fmla="*/ 320 h 960"/>
                <a:gd name="T46" fmla="*/ 800 w 832"/>
                <a:gd name="T47" fmla="*/ 320 h 960"/>
                <a:gd name="T48" fmla="*/ 832 w 832"/>
                <a:gd name="T49" fmla="*/ 288 h 960"/>
                <a:gd name="T50" fmla="*/ 832 w 832"/>
                <a:gd name="T51" fmla="*/ 32 h 960"/>
                <a:gd name="T52" fmla="*/ 800 w 832"/>
                <a:gd name="T53" fmla="*/ 0 h 960"/>
                <a:gd name="T54" fmla="*/ 768 w 832"/>
                <a:gd name="T55" fmla="*/ 256 h 960"/>
                <a:gd name="T56" fmla="*/ 764 w 832"/>
                <a:gd name="T57" fmla="*/ 256 h 960"/>
                <a:gd name="T58" fmla="*/ 735 w 832"/>
                <a:gd name="T59" fmla="*/ 151 h 960"/>
                <a:gd name="T60" fmla="*/ 704 w 832"/>
                <a:gd name="T61" fmla="*/ 128 h 960"/>
                <a:gd name="T62" fmla="*/ 480 w 832"/>
                <a:gd name="T63" fmla="*/ 128 h 960"/>
                <a:gd name="T64" fmla="*/ 448 w 832"/>
                <a:gd name="T65" fmla="*/ 160 h 960"/>
                <a:gd name="T66" fmla="*/ 448 w 832"/>
                <a:gd name="T67" fmla="*/ 832 h 960"/>
                <a:gd name="T68" fmla="*/ 472 w 832"/>
                <a:gd name="T69" fmla="*/ 863 h 960"/>
                <a:gd name="T70" fmla="*/ 576 w 832"/>
                <a:gd name="T71" fmla="*/ 889 h 960"/>
                <a:gd name="T72" fmla="*/ 576 w 832"/>
                <a:gd name="T73" fmla="*/ 896 h 960"/>
                <a:gd name="T74" fmla="*/ 256 w 832"/>
                <a:gd name="T75" fmla="*/ 896 h 960"/>
                <a:gd name="T76" fmla="*/ 256 w 832"/>
                <a:gd name="T77" fmla="*/ 889 h 960"/>
                <a:gd name="T78" fmla="*/ 360 w 832"/>
                <a:gd name="T79" fmla="*/ 863 h 960"/>
                <a:gd name="T80" fmla="*/ 384 w 832"/>
                <a:gd name="T81" fmla="*/ 832 h 960"/>
                <a:gd name="T82" fmla="*/ 384 w 832"/>
                <a:gd name="T83" fmla="*/ 160 h 960"/>
                <a:gd name="T84" fmla="*/ 352 w 832"/>
                <a:gd name="T85" fmla="*/ 128 h 960"/>
                <a:gd name="T86" fmla="*/ 128 w 832"/>
                <a:gd name="T87" fmla="*/ 128 h 960"/>
                <a:gd name="T88" fmla="*/ 97 w 832"/>
                <a:gd name="T89" fmla="*/ 151 h 960"/>
                <a:gd name="T90" fmla="*/ 68 w 832"/>
                <a:gd name="T91" fmla="*/ 256 h 960"/>
                <a:gd name="T92" fmla="*/ 64 w 832"/>
                <a:gd name="T93" fmla="*/ 256 h 960"/>
                <a:gd name="T94" fmla="*/ 64 w 832"/>
                <a:gd name="T95" fmla="*/ 64 h 960"/>
                <a:gd name="T96" fmla="*/ 768 w 832"/>
                <a:gd name="T97" fmla="*/ 64 h 960"/>
                <a:gd name="T98" fmla="*/ 768 w 832"/>
                <a:gd name="T99" fmla="*/ 256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2" h="960">
                  <a:moveTo>
                    <a:pt x="80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306"/>
                    <a:pt x="14" y="320"/>
                    <a:pt x="32" y="320"/>
                  </a:cubicBezTo>
                  <a:cubicBezTo>
                    <a:pt x="92" y="320"/>
                    <a:pt x="92" y="320"/>
                    <a:pt x="92" y="320"/>
                  </a:cubicBezTo>
                  <a:cubicBezTo>
                    <a:pt x="106" y="320"/>
                    <a:pt x="119" y="310"/>
                    <a:pt x="123" y="297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320" y="807"/>
                    <a:pt x="320" y="807"/>
                    <a:pt x="320" y="807"/>
                  </a:cubicBezTo>
                  <a:cubicBezTo>
                    <a:pt x="216" y="833"/>
                    <a:pt x="216" y="833"/>
                    <a:pt x="216" y="833"/>
                  </a:cubicBezTo>
                  <a:cubicBezTo>
                    <a:pt x="202" y="837"/>
                    <a:pt x="192" y="849"/>
                    <a:pt x="192" y="864"/>
                  </a:cubicBezTo>
                  <a:cubicBezTo>
                    <a:pt x="192" y="928"/>
                    <a:pt x="192" y="928"/>
                    <a:pt x="192" y="928"/>
                  </a:cubicBezTo>
                  <a:cubicBezTo>
                    <a:pt x="192" y="946"/>
                    <a:pt x="206" y="960"/>
                    <a:pt x="224" y="960"/>
                  </a:cubicBezTo>
                  <a:cubicBezTo>
                    <a:pt x="608" y="960"/>
                    <a:pt x="608" y="960"/>
                    <a:pt x="608" y="960"/>
                  </a:cubicBezTo>
                  <a:cubicBezTo>
                    <a:pt x="626" y="960"/>
                    <a:pt x="640" y="946"/>
                    <a:pt x="640" y="928"/>
                  </a:cubicBezTo>
                  <a:cubicBezTo>
                    <a:pt x="640" y="864"/>
                    <a:pt x="640" y="864"/>
                    <a:pt x="640" y="864"/>
                  </a:cubicBezTo>
                  <a:cubicBezTo>
                    <a:pt x="640" y="849"/>
                    <a:pt x="630" y="837"/>
                    <a:pt x="616" y="833"/>
                  </a:cubicBezTo>
                  <a:cubicBezTo>
                    <a:pt x="512" y="807"/>
                    <a:pt x="512" y="807"/>
                    <a:pt x="512" y="807"/>
                  </a:cubicBezTo>
                  <a:cubicBezTo>
                    <a:pt x="512" y="192"/>
                    <a:pt x="512" y="192"/>
                    <a:pt x="512" y="192"/>
                  </a:cubicBezTo>
                  <a:cubicBezTo>
                    <a:pt x="680" y="192"/>
                    <a:pt x="680" y="192"/>
                    <a:pt x="680" y="192"/>
                  </a:cubicBezTo>
                  <a:cubicBezTo>
                    <a:pt x="709" y="297"/>
                    <a:pt x="709" y="297"/>
                    <a:pt x="709" y="297"/>
                  </a:cubicBezTo>
                  <a:cubicBezTo>
                    <a:pt x="713" y="310"/>
                    <a:pt x="726" y="320"/>
                    <a:pt x="740" y="320"/>
                  </a:cubicBezTo>
                  <a:cubicBezTo>
                    <a:pt x="800" y="320"/>
                    <a:pt x="800" y="320"/>
                    <a:pt x="800" y="320"/>
                  </a:cubicBezTo>
                  <a:cubicBezTo>
                    <a:pt x="818" y="320"/>
                    <a:pt x="832" y="306"/>
                    <a:pt x="832" y="288"/>
                  </a:cubicBezTo>
                  <a:cubicBezTo>
                    <a:pt x="832" y="32"/>
                    <a:pt x="832" y="32"/>
                    <a:pt x="832" y="32"/>
                  </a:cubicBezTo>
                  <a:cubicBezTo>
                    <a:pt x="832" y="14"/>
                    <a:pt x="818" y="0"/>
                    <a:pt x="800" y="0"/>
                  </a:cubicBezTo>
                  <a:close/>
                  <a:moveTo>
                    <a:pt x="768" y="256"/>
                  </a:moveTo>
                  <a:cubicBezTo>
                    <a:pt x="764" y="256"/>
                    <a:pt x="764" y="256"/>
                    <a:pt x="764" y="256"/>
                  </a:cubicBezTo>
                  <a:cubicBezTo>
                    <a:pt x="735" y="151"/>
                    <a:pt x="735" y="151"/>
                    <a:pt x="735" y="151"/>
                  </a:cubicBezTo>
                  <a:cubicBezTo>
                    <a:pt x="731" y="138"/>
                    <a:pt x="718" y="128"/>
                    <a:pt x="704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62" y="128"/>
                    <a:pt x="448" y="142"/>
                    <a:pt x="448" y="160"/>
                  </a:cubicBezTo>
                  <a:cubicBezTo>
                    <a:pt x="448" y="832"/>
                    <a:pt x="448" y="832"/>
                    <a:pt x="448" y="832"/>
                  </a:cubicBezTo>
                  <a:cubicBezTo>
                    <a:pt x="448" y="847"/>
                    <a:pt x="458" y="859"/>
                    <a:pt x="472" y="863"/>
                  </a:cubicBezTo>
                  <a:cubicBezTo>
                    <a:pt x="576" y="889"/>
                    <a:pt x="576" y="889"/>
                    <a:pt x="576" y="889"/>
                  </a:cubicBezTo>
                  <a:cubicBezTo>
                    <a:pt x="576" y="896"/>
                    <a:pt x="576" y="896"/>
                    <a:pt x="576" y="896"/>
                  </a:cubicBezTo>
                  <a:cubicBezTo>
                    <a:pt x="256" y="896"/>
                    <a:pt x="256" y="896"/>
                    <a:pt x="256" y="896"/>
                  </a:cubicBezTo>
                  <a:cubicBezTo>
                    <a:pt x="256" y="889"/>
                    <a:pt x="256" y="889"/>
                    <a:pt x="256" y="889"/>
                  </a:cubicBezTo>
                  <a:cubicBezTo>
                    <a:pt x="360" y="863"/>
                    <a:pt x="360" y="863"/>
                    <a:pt x="360" y="863"/>
                  </a:cubicBezTo>
                  <a:cubicBezTo>
                    <a:pt x="374" y="859"/>
                    <a:pt x="384" y="847"/>
                    <a:pt x="384" y="832"/>
                  </a:cubicBezTo>
                  <a:cubicBezTo>
                    <a:pt x="384" y="160"/>
                    <a:pt x="384" y="160"/>
                    <a:pt x="384" y="160"/>
                  </a:cubicBezTo>
                  <a:cubicBezTo>
                    <a:pt x="384" y="142"/>
                    <a:pt x="370" y="128"/>
                    <a:pt x="352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14" y="128"/>
                    <a:pt x="101" y="138"/>
                    <a:pt x="97" y="151"/>
                  </a:cubicBezTo>
                  <a:cubicBezTo>
                    <a:pt x="68" y="256"/>
                    <a:pt x="68" y="256"/>
                    <a:pt x="68" y="256"/>
                  </a:cubicBezTo>
                  <a:cubicBezTo>
                    <a:pt x="64" y="256"/>
                    <a:pt x="64" y="256"/>
                    <a:pt x="64" y="256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68" y="64"/>
                    <a:pt x="768" y="64"/>
                    <a:pt x="768" y="64"/>
                  </a:cubicBezTo>
                  <a:lnTo>
                    <a:pt x="768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Freeform 44">
              <a:extLst>
                <a:ext uri="{FF2B5EF4-FFF2-40B4-BE49-F238E27FC236}">
                  <a16:creationId xmlns:a16="http://schemas.microsoft.com/office/drawing/2014/main" xmlns="" id="{C59FCB7E-03F9-4562-8586-1F6FDF299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08888" y="9571038"/>
              <a:ext cx="3098800" cy="222250"/>
            </a:xfrm>
            <a:custGeom>
              <a:avLst/>
              <a:gdLst>
                <a:gd name="T0" fmla="*/ 864 w 896"/>
                <a:gd name="T1" fmla="*/ 0 h 64"/>
                <a:gd name="T2" fmla="*/ 32 w 896"/>
                <a:gd name="T3" fmla="*/ 0 h 64"/>
                <a:gd name="T4" fmla="*/ 0 w 896"/>
                <a:gd name="T5" fmla="*/ 32 h 64"/>
                <a:gd name="T6" fmla="*/ 32 w 896"/>
                <a:gd name="T7" fmla="*/ 64 h 64"/>
                <a:gd name="T8" fmla="*/ 864 w 896"/>
                <a:gd name="T9" fmla="*/ 64 h 64"/>
                <a:gd name="T10" fmla="*/ 896 w 896"/>
                <a:gd name="T11" fmla="*/ 32 h 64"/>
                <a:gd name="T12" fmla="*/ 864 w 896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6" h="64">
                  <a:moveTo>
                    <a:pt x="86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864" y="64"/>
                    <a:pt x="864" y="64"/>
                    <a:pt x="864" y="64"/>
                  </a:cubicBezTo>
                  <a:cubicBezTo>
                    <a:pt x="882" y="64"/>
                    <a:pt x="896" y="50"/>
                    <a:pt x="896" y="32"/>
                  </a:cubicBezTo>
                  <a:cubicBezTo>
                    <a:pt x="896" y="14"/>
                    <a:pt x="882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Freeform 45">
              <a:extLst>
                <a:ext uri="{FF2B5EF4-FFF2-40B4-BE49-F238E27FC236}">
                  <a16:creationId xmlns:a16="http://schemas.microsoft.com/office/drawing/2014/main" xmlns="" id="{FBBCB71F-B94C-4E2C-981D-EA95035BB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13525" y="9902826"/>
              <a:ext cx="1106488" cy="222250"/>
            </a:xfrm>
            <a:custGeom>
              <a:avLst/>
              <a:gdLst>
                <a:gd name="T0" fmla="*/ 288 w 320"/>
                <a:gd name="T1" fmla="*/ 0 h 64"/>
                <a:gd name="T2" fmla="*/ 32 w 320"/>
                <a:gd name="T3" fmla="*/ 0 h 64"/>
                <a:gd name="T4" fmla="*/ 0 w 320"/>
                <a:gd name="T5" fmla="*/ 32 h 64"/>
                <a:gd name="T6" fmla="*/ 32 w 320"/>
                <a:gd name="T7" fmla="*/ 64 h 64"/>
                <a:gd name="T8" fmla="*/ 288 w 320"/>
                <a:gd name="T9" fmla="*/ 64 h 64"/>
                <a:gd name="T10" fmla="*/ 320 w 320"/>
                <a:gd name="T11" fmla="*/ 32 h 64"/>
                <a:gd name="T12" fmla="*/ 288 w 32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64">
                  <a:moveTo>
                    <a:pt x="28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306" y="64"/>
                    <a:pt x="320" y="50"/>
                    <a:pt x="320" y="32"/>
                  </a:cubicBezTo>
                  <a:cubicBezTo>
                    <a:pt x="320" y="14"/>
                    <a:pt x="306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1ABDE8D-4AC0-445C-BB5C-11FC5DD74DC9}"/>
              </a:ext>
            </a:extLst>
          </p:cNvPr>
          <p:cNvGrpSpPr/>
          <p:nvPr/>
        </p:nvGrpSpPr>
        <p:grpSpPr>
          <a:xfrm>
            <a:off x="6219029" y="4813695"/>
            <a:ext cx="491069" cy="402895"/>
            <a:chOff x="-8766175" y="4867275"/>
            <a:chExt cx="7718425" cy="6332538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xmlns="" id="{E0C73E31-6B37-4497-B5E5-6D8B0643D0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66175" y="4867275"/>
              <a:ext cx="7718425" cy="2403475"/>
            </a:xfrm>
            <a:custGeom>
              <a:avLst/>
              <a:gdLst>
                <a:gd name="T0" fmla="*/ 170 w 2048"/>
                <a:gd name="T1" fmla="*/ 638 h 638"/>
                <a:gd name="T2" fmla="*/ 141 w 2048"/>
                <a:gd name="T3" fmla="*/ 626 h 638"/>
                <a:gd name="T4" fmla="*/ 22 w 2048"/>
                <a:gd name="T5" fmla="*/ 507 h 638"/>
                <a:gd name="T6" fmla="*/ 0 w 2048"/>
                <a:gd name="T7" fmla="*/ 453 h 638"/>
                <a:gd name="T8" fmla="*/ 23 w 2048"/>
                <a:gd name="T9" fmla="*/ 400 h 638"/>
                <a:gd name="T10" fmla="*/ 1024 w 2048"/>
                <a:gd name="T11" fmla="*/ 0 h 638"/>
                <a:gd name="T12" fmla="*/ 2025 w 2048"/>
                <a:gd name="T13" fmla="*/ 400 h 638"/>
                <a:gd name="T14" fmla="*/ 2048 w 2048"/>
                <a:gd name="T15" fmla="*/ 453 h 638"/>
                <a:gd name="T16" fmla="*/ 2026 w 2048"/>
                <a:gd name="T17" fmla="*/ 507 h 638"/>
                <a:gd name="T18" fmla="*/ 1931 w 2048"/>
                <a:gd name="T19" fmla="*/ 602 h 638"/>
                <a:gd name="T20" fmla="*/ 1827 w 2048"/>
                <a:gd name="T21" fmla="*/ 603 h 638"/>
                <a:gd name="T22" fmla="*/ 1024 w 2048"/>
                <a:gd name="T23" fmla="*/ 284 h 638"/>
                <a:gd name="T24" fmla="*/ 198 w 2048"/>
                <a:gd name="T25" fmla="*/ 626 h 638"/>
                <a:gd name="T26" fmla="*/ 170 w 2048"/>
                <a:gd name="T27" fmla="*/ 638 h 638"/>
                <a:gd name="T28" fmla="*/ 82 w 2048"/>
                <a:gd name="T29" fmla="*/ 454 h 638"/>
                <a:gd name="T30" fmla="*/ 170 w 2048"/>
                <a:gd name="T31" fmla="*/ 542 h 638"/>
                <a:gd name="T32" fmla="*/ 1024 w 2048"/>
                <a:gd name="T33" fmla="*/ 204 h 638"/>
                <a:gd name="T34" fmla="*/ 1878 w 2048"/>
                <a:gd name="T35" fmla="*/ 542 h 638"/>
                <a:gd name="T36" fmla="*/ 1966 w 2048"/>
                <a:gd name="T37" fmla="*/ 454 h 638"/>
                <a:gd name="T38" fmla="*/ 1024 w 2048"/>
                <a:gd name="T39" fmla="*/ 80 h 638"/>
                <a:gd name="T40" fmla="*/ 82 w 2048"/>
                <a:gd name="T41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48" h="638">
                  <a:moveTo>
                    <a:pt x="170" y="638"/>
                  </a:moveTo>
                  <a:cubicBezTo>
                    <a:pt x="159" y="638"/>
                    <a:pt x="149" y="634"/>
                    <a:pt x="141" y="626"/>
                  </a:cubicBezTo>
                  <a:cubicBezTo>
                    <a:pt x="22" y="507"/>
                    <a:pt x="22" y="507"/>
                    <a:pt x="22" y="507"/>
                  </a:cubicBezTo>
                  <a:cubicBezTo>
                    <a:pt x="8" y="492"/>
                    <a:pt x="0" y="473"/>
                    <a:pt x="0" y="453"/>
                  </a:cubicBezTo>
                  <a:cubicBezTo>
                    <a:pt x="0" y="433"/>
                    <a:pt x="8" y="414"/>
                    <a:pt x="23" y="400"/>
                  </a:cubicBezTo>
                  <a:cubicBezTo>
                    <a:pt x="294" y="142"/>
                    <a:pt x="650" y="0"/>
                    <a:pt x="1024" y="0"/>
                  </a:cubicBezTo>
                  <a:cubicBezTo>
                    <a:pt x="1398" y="0"/>
                    <a:pt x="1754" y="142"/>
                    <a:pt x="2025" y="400"/>
                  </a:cubicBezTo>
                  <a:cubicBezTo>
                    <a:pt x="2040" y="414"/>
                    <a:pt x="2048" y="432"/>
                    <a:pt x="2048" y="453"/>
                  </a:cubicBezTo>
                  <a:cubicBezTo>
                    <a:pt x="2048" y="473"/>
                    <a:pt x="2040" y="492"/>
                    <a:pt x="2026" y="507"/>
                  </a:cubicBezTo>
                  <a:cubicBezTo>
                    <a:pt x="1931" y="602"/>
                    <a:pt x="1931" y="602"/>
                    <a:pt x="1931" y="602"/>
                  </a:cubicBezTo>
                  <a:cubicBezTo>
                    <a:pt x="1902" y="631"/>
                    <a:pt x="1856" y="631"/>
                    <a:pt x="1827" y="603"/>
                  </a:cubicBezTo>
                  <a:cubicBezTo>
                    <a:pt x="1609" y="397"/>
                    <a:pt x="1324" y="284"/>
                    <a:pt x="1024" y="284"/>
                  </a:cubicBezTo>
                  <a:cubicBezTo>
                    <a:pt x="712" y="284"/>
                    <a:pt x="419" y="406"/>
                    <a:pt x="198" y="626"/>
                  </a:cubicBezTo>
                  <a:cubicBezTo>
                    <a:pt x="190" y="634"/>
                    <a:pt x="180" y="638"/>
                    <a:pt x="170" y="638"/>
                  </a:cubicBezTo>
                  <a:close/>
                  <a:moveTo>
                    <a:pt x="82" y="454"/>
                  </a:moveTo>
                  <a:cubicBezTo>
                    <a:pt x="170" y="542"/>
                    <a:pt x="170" y="542"/>
                    <a:pt x="170" y="542"/>
                  </a:cubicBezTo>
                  <a:cubicBezTo>
                    <a:pt x="402" y="324"/>
                    <a:pt x="704" y="204"/>
                    <a:pt x="1024" y="204"/>
                  </a:cubicBezTo>
                  <a:cubicBezTo>
                    <a:pt x="1343" y="204"/>
                    <a:pt x="1646" y="324"/>
                    <a:pt x="1878" y="542"/>
                  </a:cubicBezTo>
                  <a:cubicBezTo>
                    <a:pt x="1966" y="454"/>
                    <a:pt x="1966" y="454"/>
                    <a:pt x="1966" y="454"/>
                  </a:cubicBezTo>
                  <a:cubicBezTo>
                    <a:pt x="1710" y="213"/>
                    <a:pt x="1376" y="80"/>
                    <a:pt x="1024" y="80"/>
                  </a:cubicBezTo>
                  <a:cubicBezTo>
                    <a:pt x="672" y="80"/>
                    <a:pt x="338" y="213"/>
                    <a:pt x="82" y="4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xmlns="" id="{649209E9-0311-49CD-9B3C-195082D28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0325" y="6403975"/>
              <a:ext cx="5546725" cy="1930400"/>
            </a:xfrm>
            <a:custGeom>
              <a:avLst/>
              <a:gdLst>
                <a:gd name="T0" fmla="*/ 1301 w 1472"/>
                <a:gd name="T1" fmla="*/ 504 h 512"/>
                <a:gd name="T2" fmla="*/ 1251 w 1472"/>
                <a:gd name="T3" fmla="*/ 485 h 512"/>
                <a:gd name="T4" fmla="*/ 865 w 1472"/>
                <a:gd name="T5" fmla="*/ 295 h 512"/>
                <a:gd name="T6" fmla="*/ 832 w 1472"/>
                <a:gd name="T7" fmla="*/ 249 h 512"/>
                <a:gd name="T8" fmla="*/ 878 w 1472"/>
                <a:gd name="T9" fmla="*/ 216 h 512"/>
                <a:gd name="T10" fmla="*/ 1301 w 1472"/>
                <a:gd name="T11" fmla="*/ 422 h 512"/>
                <a:gd name="T12" fmla="*/ 1389 w 1472"/>
                <a:gd name="T13" fmla="*/ 335 h 512"/>
                <a:gd name="T14" fmla="*/ 736 w 1472"/>
                <a:gd name="T15" fmla="*/ 80 h 512"/>
                <a:gd name="T16" fmla="*/ 83 w 1472"/>
                <a:gd name="T17" fmla="*/ 335 h 512"/>
                <a:gd name="T18" fmla="*/ 171 w 1472"/>
                <a:gd name="T19" fmla="*/ 422 h 512"/>
                <a:gd name="T20" fmla="*/ 538 w 1472"/>
                <a:gd name="T21" fmla="*/ 228 h 512"/>
                <a:gd name="T22" fmla="*/ 586 w 1472"/>
                <a:gd name="T23" fmla="*/ 257 h 512"/>
                <a:gd name="T24" fmla="*/ 557 w 1472"/>
                <a:gd name="T25" fmla="*/ 305 h 512"/>
                <a:gd name="T26" fmla="*/ 221 w 1472"/>
                <a:gd name="T27" fmla="*/ 485 h 512"/>
                <a:gd name="T28" fmla="*/ 118 w 1472"/>
                <a:gd name="T29" fmla="*/ 482 h 512"/>
                <a:gd name="T30" fmla="*/ 23 w 1472"/>
                <a:gd name="T31" fmla="*/ 387 h 512"/>
                <a:gd name="T32" fmla="*/ 1 w 1472"/>
                <a:gd name="T33" fmla="*/ 333 h 512"/>
                <a:gd name="T34" fmla="*/ 25 w 1472"/>
                <a:gd name="T35" fmla="*/ 280 h 512"/>
                <a:gd name="T36" fmla="*/ 736 w 1472"/>
                <a:gd name="T37" fmla="*/ 0 h 512"/>
                <a:gd name="T38" fmla="*/ 1447 w 1472"/>
                <a:gd name="T39" fmla="*/ 280 h 512"/>
                <a:gd name="T40" fmla="*/ 1471 w 1472"/>
                <a:gd name="T41" fmla="*/ 333 h 512"/>
                <a:gd name="T42" fmla="*/ 1449 w 1472"/>
                <a:gd name="T43" fmla="*/ 387 h 512"/>
                <a:gd name="T44" fmla="*/ 1354 w 1472"/>
                <a:gd name="T45" fmla="*/ 482 h 512"/>
                <a:gd name="T46" fmla="*/ 1301 w 1472"/>
                <a:gd name="T47" fmla="*/ 504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2" h="512">
                  <a:moveTo>
                    <a:pt x="1301" y="504"/>
                  </a:moveTo>
                  <a:cubicBezTo>
                    <a:pt x="1283" y="504"/>
                    <a:pt x="1265" y="498"/>
                    <a:pt x="1251" y="485"/>
                  </a:cubicBezTo>
                  <a:cubicBezTo>
                    <a:pt x="1142" y="385"/>
                    <a:pt x="1009" y="320"/>
                    <a:pt x="865" y="295"/>
                  </a:cubicBezTo>
                  <a:cubicBezTo>
                    <a:pt x="843" y="291"/>
                    <a:pt x="828" y="271"/>
                    <a:pt x="832" y="249"/>
                  </a:cubicBezTo>
                  <a:cubicBezTo>
                    <a:pt x="836" y="227"/>
                    <a:pt x="856" y="212"/>
                    <a:pt x="878" y="216"/>
                  </a:cubicBezTo>
                  <a:cubicBezTo>
                    <a:pt x="1036" y="243"/>
                    <a:pt x="1182" y="314"/>
                    <a:pt x="1301" y="422"/>
                  </a:cubicBezTo>
                  <a:cubicBezTo>
                    <a:pt x="1389" y="335"/>
                    <a:pt x="1389" y="335"/>
                    <a:pt x="1389" y="335"/>
                  </a:cubicBezTo>
                  <a:cubicBezTo>
                    <a:pt x="1210" y="170"/>
                    <a:pt x="979" y="80"/>
                    <a:pt x="736" y="80"/>
                  </a:cubicBezTo>
                  <a:cubicBezTo>
                    <a:pt x="493" y="80"/>
                    <a:pt x="262" y="170"/>
                    <a:pt x="83" y="335"/>
                  </a:cubicBezTo>
                  <a:cubicBezTo>
                    <a:pt x="171" y="422"/>
                    <a:pt x="171" y="422"/>
                    <a:pt x="171" y="422"/>
                  </a:cubicBezTo>
                  <a:cubicBezTo>
                    <a:pt x="275" y="328"/>
                    <a:pt x="402" y="260"/>
                    <a:pt x="538" y="228"/>
                  </a:cubicBezTo>
                  <a:cubicBezTo>
                    <a:pt x="560" y="222"/>
                    <a:pt x="581" y="236"/>
                    <a:pt x="586" y="257"/>
                  </a:cubicBezTo>
                  <a:cubicBezTo>
                    <a:pt x="592" y="278"/>
                    <a:pt x="578" y="300"/>
                    <a:pt x="557" y="305"/>
                  </a:cubicBezTo>
                  <a:cubicBezTo>
                    <a:pt x="432" y="335"/>
                    <a:pt x="316" y="397"/>
                    <a:pt x="221" y="485"/>
                  </a:cubicBezTo>
                  <a:cubicBezTo>
                    <a:pt x="192" y="512"/>
                    <a:pt x="146" y="511"/>
                    <a:pt x="118" y="482"/>
                  </a:cubicBezTo>
                  <a:cubicBezTo>
                    <a:pt x="23" y="387"/>
                    <a:pt x="23" y="387"/>
                    <a:pt x="23" y="387"/>
                  </a:cubicBezTo>
                  <a:cubicBezTo>
                    <a:pt x="8" y="373"/>
                    <a:pt x="0" y="354"/>
                    <a:pt x="1" y="333"/>
                  </a:cubicBezTo>
                  <a:cubicBezTo>
                    <a:pt x="1" y="313"/>
                    <a:pt x="10" y="293"/>
                    <a:pt x="25" y="280"/>
                  </a:cubicBezTo>
                  <a:cubicBezTo>
                    <a:pt x="219" y="99"/>
                    <a:pt x="471" y="0"/>
                    <a:pt x="736" y="0"/>
                  </a:cubicBezTo>
                  <a:cubicBezTo>
                    <a:pt x="1001" y="0"/>
                    <a:pt x="1253" y="99"/>
                    <a:pt x="1447" y="280"/>
                  </a:cubicBezTo>
                  <a:cubicBezTo>
                    <a:pt x="1462" y="293"/>
                    <a:pt x="1471" y="313"/>
                    <a:pt x="1471" y="333"/>
                  </a:cubicBezTo>
                  <a:cubicBezTo>
                    <a:pt x="1472" y="354"/>
                    <a:pt x="1464" y="373"/>
                    <a:pt x="1449" y="387"/>
                  </a:cubicBezTo>
                  <a:cubicBezTo>
                    <a:pt x="1354" y="482"/>
                    <a:pt x="1354" y="482"/>
                    <a:pt x="1354" y="482"/>
                  </a:cubicBezTo>
                  <a:cubicBezTo>
                    <a:pt x="1340" y="497"/>
                    <a:pt x="1320" y="504"/>
                    <a:pt x="1301" y="5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xmlns="" id="{52728440-89B3-461A-B8D0-F83C8FAD7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591300" y="7942263"/>
              <a:ext cx="3368675" cy="1481138"/>
            </a:xfrm>
            <a:custGeom>
              <a:avLst/>
              <a:gdLst>
                <a:gd name="T0" fmla="*/ 723 w 894"/>
                <a:gd name="T1" fmla="*/ 386 h 393"/>
                <a:gd name="T2" fmla="*/ 675 w 894"/>
                <a:gd name="T3" fmla="*/ 368 h 393"/>
                <a:gd name="T4" fmla="*/ 447 w 894"/>
                <a:gd name="T5" fmla="*/ 284 h 393"/>
                <a:gd name="T6" fmla="*/ 219 w 894"/>
                <a:gd name="T7" fmla="*/ 368 h 393"/>
                <a:gd name="T8" fmla="*/ 118 w 894"/>
                <a:gd name="T9" fmla="*/ 364 h 393"/>
                <a:gd name="T10" fmla="*/ 23 w 894"/>
                <a:gd name="T11" fmla="*/ 268 h 393"/>
                <a:gd name="T12" fmla="*/ 1 w 894"/>
                <a:gd name="T13" fmla="*/ 213 h 393"/>
                <a:gd name="T14" fmla="*/ 26 w 894"/>
                <a:gd name="T15" fmla="*/ 159 h 393"/>
                <a:gd name="T16" fmla="*/ 447 w 894"/>
                <a:gd name="T17" fmla="*/ 0 h 393"/>
                <a:gd name="T18" fmla="*/ 868 w 894"/>
                <a:gd name="T19" fmla="*/ 159 h 393"/>
                <a:gd name="T20" fmla="*/ 893 w 894"/>
                <a:gd name="T21" fmla="*/ 213 h 393"/>
                <a:gd name="T22" fmla="*/ 871 w 894"/>
                <a:gd name="T23" fmla="*/ 268 h 393"/>
                <a:gd name="T24" fmla="*/ 776 w 894"/>
                <a:gd name="T25" fmla="*/ 364 h 393"/>
                <a:gd name="T26" fmla="*/ 723 w 894"/>
                <a:gd name="T27" fmla="*/ 386 h 393"/>
                <a:gd name="T28" fmla="*/ 447 w 894"/>
                <a:gd name="T29" fmla="*/ 204 h 393"/>
                <a:gd name="T30" fmla="*/ 723 w 894"/>
                <a:gd name="T31" fmla="*/ 304 h 393"/>
                <a:gd name="T32" fmla="*/ 811 w 894"/>
                <a:gd name="T33" fmla="*/ 216 h 393"/>
                <a:gd name="T34" fmla="*/ 447 w 894"/>
                <a:gd name="T35" fmla="*/ 80 h 393"/>
                <a:gd name="T36" fmla="*/ 83 w 894"/>
                <a:gd name="T37" fmla="*/ 216 h 393"/>
                <a:gd name="T38" fmla="*/ 171 w 894"/>
                <a:gd name="T39" fmla="*/ 304 h 393"/>
                <a:gd name="T40" fmla="*/ 447 w 894"/>
                <a:gd name="T41" fmla="*/ 20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4" h="393">
                  <a:moveTo>
                    <a:pt x="723" y="386"/>
                  </a:moveTo>
                  <a:cubicBezTo>
                    <a:pt x="706" y="386"/>
                    <a:pt x="689" y="380"/>
                    <a:pt x="675" y="368"/>
                  </a:cubicBezTo>
                  <a:cubicBezTo>
                    <a:pt x="611" y="314"/>
                    <a:pt x="530" y="284"/>
                    <a:pt x="447" y="284"/>
                  </a:cubicBezTo>
                  <a:cubicBezTo>
                    <a:pt x="364" y="284"/>
                    <a:pt x="283" y="314"/>
                    <a:pt x="219" y="368"/>
                  </a:cubicBezTo>
                  <a:cubicBezTo>
                    <a:pt x="189" y="393"/>
                    <a:pt x="146" y="391"/>
                    <a:pt x="118" y="364"/>
                  </a:cubicBezTo>
                  <a:cubicBezTo>
                    <a:pt x="23" y="268"/>
                    <a:pt x="23" y="268"/>
                    <a:pt x="23" y="268"/>
                  </a:cubicBezTo>
                  <a:cubicBezTo>
                    <a:pt x="8" y="254"/>
                    <a:pt x="0" y="234"/>
                    <a:pt x="1" y="213"/>
                  </a:cubicBezTo>
                  <a:cubicBezTo>
                    <a:pt x="1" y="192"/>
                    <a:pt x="11" y="173"/>
                    <a:pt x="26" y="159"/>
                  </a:cubicBezTo>
                  <a:cubicBezTo>
                    <a:pt x="142" y="57"/>
                    <a:pt x="292" y="0"/>
                    <a:pt x="447" y="0"/>
                  </a:cubicBezTo>
                  <a:cubicBezTo>
                    <a:pt x="602" y="0"/>
                    <a:pt x="752" y="57"/>
                    <a:pt x="868" y="159"/>
                  </a:cubicBezTo>
                  <a:cubicBezTo>
                    <a:pt x="883" y="173"/>
                    <a:pt x="893" y="192"/>
                    <a:pt x="893" y="213"/>
                  </a:cubicBezTo>
                  <a:cubicBezTo>
                    <a:pt x="894" y="234"/>
                    <a:pt x="886" y="254"/>
                    <a:pt x="871" y="268"/>
                  </a:cubicBezTo>
                  <a:cubicBezTo>
                    <a:pt x="776" y="364"/>
                    <a:pt x="776" y="364"/>
                    <a:pt x="776" y="364"/>
                  </a:cubicBezTo>
                  <a:cubicBezTo>
                    <a:pt x="761" y="378"/>
                    <a:pt x="742" y="386"/>
                    <a:pt x="723" y="386"/>
                  </a:cubicBezTo>
                  <a:close/>
                  <a:moveTo>
                    <a:pt x="447" y="204"/>
                  </a:moveTo>
                  <a:cubicBezTo>
                    <a:pt x="548" y="204"/>
                    <a:pt x="646" y="239"/>
                    <a:pt x="723" y="304"/>
                  </a:cubicBezTo>
                  <a:cubicBezTo>
                    <a:pt x="811" y="216"/>
                    <a:pt x="811" y="216"/>
                    <a:pt x="811" y="216"/>
                  </a:cubicBezTo>
                  <a:cubicBezTo>
                    <a:pt x="710" y="128"/>
                    <a:pt x="581" y="80"/>
                    <a:pt x="447" y="80"/>
                  </a:cubicBezTo>
                  <a:cubicBezTo>
                    <a:pt x="313" y="80"/>
                    <a:pt x="184" y="128"/>
                    <a:pt x="83" y="216"/>
                  </a:cubicBezTo>
                  <a:cubicBezTo>
                    <a:pt x="171" y="304"/>
                    <a:pt x="171" y="304"/>
                    <a:pt x="171" y="304"/>
                  </a:cubicBezTo>
                  <a:cubicBezTo>
                    <a:pt x="248" y="239"/>
                    <a:pt x="346" y="204"/>
                    <a:pt x="447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C652F65F-E82F-4100-9468-3196A5E789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765800" y="9480550"/>
              <a:ext cx="1717675" cy="1719263"/>
            </a:xfrm>
            <a:custGeom>
              <a:avLst/>
              <a:gdLst>
                <a:gd name="T0" fmla="*/ 228 w 456"/>
                <a:gd name="T1" fmla="*/ 456 h 456"/>
                <a:gd name="T2" fmla="*/ 0 w 456"/>
                <a:gd name="T3" fmla="*/ 228 h 456"/>
                <a:gd name="T4" fmla="*/ 67 w 456"/>
                <a:gd name="T5" fmla="*/ 67 h 456"/>
                <a:gd name="T6" fmla="*/ 228 w 456"/>
                <a:gd name="T7" fmla="*/ 0 h 456"/>
                <a:gd name="T8" fmla="*/ 389 w 456"/>
                <a:gd name="T9" fmla="*/ 67 h 456"/>
                <a:gd name="T10" fmla="*/ 456 w 456"/>
                <a:gd name="T11" fmla="*/ 228 h 456"/>
                <a:gd name="T12" fmla="*/ 228 w 456"/>
                <a:gd name="T13" fmla="*/ 456 h 456"/>
                <a:gd name="T14" fmla="*/ 228 w 456"/>
                <a:gd name="T15" fmla="*/ 80 h 456"/>
                <a:gd name="T16" fmla="*/ 124 w 456"/>
                <a:gd name="T17" fmla="*/ 123 h 456"/>
                <a:gd name="T18" fmla="*/ 80 w 456"/>
                <a:gd name="T19" fmla="*/ 228 h 456"/>
                <a:gd name="T20" fmla="*/ 228 w 456"/>
                <a:gd name="T21" fmla="*/ 376 h 456"/>
                <a:gd name="T22" fmla="*/ 376 w 456"/>
                <a:gd name="T23" fmla="*/ 228 h 456"/>
                <a:gd name="T24" fmla="*/ 333 w 456"/>
                <a:gd name="T25" fmla="*/ 123 h 456"/>
                <a:gd name="T26" fmla="*/ 228 w 456"/>
                <a:gd name="T27" fmla="*/ 8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6" h="456">
                  <a:moveTo>
                    <a:pt x="228" y="456"/>
                  </a:moveTo>
                  <a:cubicBezTo>
                    <a:pt x="103" y="456"/>
                    <a:pt x="0" y="354"/>
                    <a:pt x="0" y="228"/>
                  </a:cubicBezTo>
                  <a:cubicBezTo>
                    <a:pt x="0" y="167"/>
                    <a:pt x="24" y="110"/>
                    <a:pt x="67" y="67"/>
                  </a:cubicBezTo>
                  <a:cubicBezTo>
                    <a:pt x="110" y="24"/>
                    <a:pt x="167" y="0"/>
                    <a:pt x="228" y="0"/>
                  </a:cubicBezTo>
                  <a:cubicBezTo>
                    <a:pt x="289" y="0"/>
                    <a:pt x="346" y="24"/>
                    <a:pt x="389" y="67"/>
                  </a:cubicBezTo>
                  <a:cubicBezTo>
                    <a:pt x="433" y="110"/>
                    <a:pt x="456" y="167"/>
                    <a:pt x="456" y="228"/>
                  </a:cubicBezTo>
                  <a:cubicBezTo>
                    <a:pt x="456" y="354"/>
                    <a:pt x="354" y="456"/>
                    <a:pt x="228" y="456"/>
                  </a:cubicBezTo>
                  <a:close/>
                  <a:moveTo>
                    <a:pt x="228" y="80"/>
                  </a:moveTo>
                  <a:cubicBezTo>
                    <a:pt x="189" y="80"/>
                    <a:pt x="151" y="96"/>
                    <a:pt x="124" y="123"/>
                  </a:cubicBezTo>
                  <a:cubicBezTo>
                    <a:pt x="96" y="151"/>
                    <a:pt x="80" y="189"/>
                    <a:pt x="80" y="228"/>
                  </a:cubicBezTo>
                  <a:cubicBezTo>
                    <a:pt x="80" y="310"/>
                    <a:pt x="147" y="376"/>
                    <a:pt x="228" y="376"/>
                  </a:cubicBezTo>
                  <a:cubicBezTo>
                    <a:pt x="310" y="376"/>
                    <a:pt x="376" y="310"/>
                    <a:pt x="376" y="228"/>
                  </a:cubicBezTo>
                  <a:cubicBezTo>
                    <a:pt x="376" y="189"/>
                    <a:pt x="361" y="151"/>
                    <a:pt x="333" y="123"/>
                  </a:cubicBezTo>
                  <a:cubicBezTo>
                    <a:pt x="305" y="96"/>
                    <a:pt x="268" y="80"/>
                    <a:pt x="22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BB73C51F-A551-4322-AA8E-AC1AAC5C1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48263" y="7173913"/>
              <a:ext cx="301625" cy="301625"/>
            </a:xfrm>
            <a:custGeom>
              <a:avLst/>
              <a:gdLst>
                <a:gd name="T0" fmla="*/ 40 w 80"/>
                <a:gd name="T1" fmla="*/ 80 h 80"/>
                <a:gd name="T2" fmla="*/ 0 w 80"/>
                <a:gd name="T3" fmla="*/ 40 h 80"/>
                <a:gd name="T4" fmla="*/ 40 w 80"/>
                <a:gd name="T5" fmla="*/ 0 h 80"/>
                <a:gd name="T6" fmla="*/ 40 w 80"/>
                <a:gd name="T7" fmla="*/ 0 h 80"/>
                <a:gd name="T8" fmla="*/ 80 w 80"/>
                <a:gd name="T9" fmla="*/ 40 h 80"/>
                <a:gd name="T10" fmla="*/ 40 w 80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7" y="80"/>
                    <a:pt x="0" y="62"/>
                    <a:pt x="0" y="40"/>
                  </a:cubicBezTo>
                  <a:cubicBezTo>
                    <a:pt x="0" y="18"/>
                    <a:pt x="17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64901C4F-B03A-403C-8B8B-BF262AD6D3C1}"/>
              </a:ext>
            </a:extLst>
          </p:cNvPr>
          <p:cNvGrpSpPr>
            <a:grpSpLocks noChangeAspect="1"/>
          </p:cNvGrpSpPr>
          <p:nvPr/>
        </p:nvGrpSpPr>
        <p:grpSpPr>
          <a:xfrm>
            <a:off x="8775631" y="2519791"/>
            <a:ext cx="252843" cy="489600"/>
            <a:chOff x="23410863" y="-933450"/>
            <a:chExt cx="3543300" cy="6861175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xmlns="" id="{8248925D-A4BD-4DA1-BCF6-B6F744A2F0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10863" y="-933450"/>
              <a:ext cx="3543300" cy="6861175"/>
            </a:xfrm>
            <a:custGeom>
              <a:avLst/>
              <a:gdLst>
                <a:gd name="T0" fmla="*/ 884 w 1048"/>
                <a:gd name="T1" fmla="*/ 393 h 2032"/>
                <a:gd name="T2" fmla="*/ 884 w 1048"/>
                <a:gd name="T3" fmla="*/ 0 h 2032"/>
                <a:gd name="T4" fmla="*/ 164 w 1048"/>
                <a:gd name="T5" fmla="*/ 0 h 2032"/>
                <a:gd name="T6" fmla="*/ 164 w 1048"/>
                <a:gd name="T7" fmla="*/ 393 h 2032"/>
                <a:gd name="T8" fmla="*/ 0 w 1048"/>
                <a:gd name="T9" fmla="*/ 393 h 2032"/>
                <a:gd name="T10" fmla="*/ 0 w 1048"/>
                <a:gd name="T11" fmla="*/ 1508 h 2032"/>
                <a:gd name="T12" fmla="*/ 524 w 1048"/>
                <a:gd name="T13" fmla="*/ 2032 h 2032"/>
                <a:gd name="T14" fmla="*/ 1048 w 1048"/>
                <a:gd name="T15" fmla="*/ 1508 h 2032"/>
                <a:gd name="T16" fmla="*/ 1048 w 1048"/>
                <a:gd name="T17" fmla="*/ 393 h 2032"/>
                <a:gd name="T18" fmla="*/ 884 w 1048"/>
                <a:gd name="T19" fmla="*/ 393 h 2032"/>
                <a:gd name="T20" fmla="*/ 229 w 1048"/>
                <a:gd name="T21" fmla="*/ 66 h 2032"/>
                <a:gd name="T22" fmla="*/ 819 w 1048"/>
                <a:gd name="T23" fmla="*/ 66 h 2032"/>
                <a:gd name="T24" fmla="*/ 819 w 1048"/>
                <a:gd name="T25" fmla="*/ 393 h 2032"/>
                <a:gd name="T26" fmla="*/ 229 w 1048"/>
                <a:gd name="T27" fmla="*/ 393 h 2032"/>
                <a:gd name="T28" fmla="*/ 229 w 1048"/>
                <a:gd name="T29" fmla="*/ 66 h 2032"/>
                <a:gd name="T30" fmla="*/ 983 w 1048"/>
                <a:gd name="T31" fmla="*/ 1508 h 2032"/>
                <a:gd name="T32" fmla="*/ 524 w 1048"/>
                <a:gd name="T33" fmla="*/ 1966 h 2032"/>
                <a:gd name="T34" fmla="*/ 65 w 1048"/>
                <a:gd name="T35" fmla="*/ 1508 h 2032"/>
                <a:gd name="T36" fmla="*/ 65 w 1048"/>
                <a:gd name="T37" fmla="*/ 459 h 2032"/>
                <a:gd name="T38" fmla="*/ 983 w 1048"/>
                <a:gd name="T39" fmla="*/ 459 h 2032"/>
                <a:gd name="T40" fmla="*/ 983 w 1048"/>
                <a:gd name="T41" fmla="*/ 1508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8" h="2032">
                  <a:moveTo>
                    <a:pt x="884" y="393"/>
                  </a:moveTo>
                  <a:cubicBezTo>
                    <a:pt x="884" y="0"/>
                    <a:pt x="884" y="0"/>
                    <a:pt x="88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93"/>
                    <a:pt x="164" y="393"/>
                    <a:pt x="164" y="393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0" y="1797"/>
                    <a:pt x="235" y="2032"/>
                    <a:pt x="524" y="2032"/>
                  </a:cubicBezTo>
                  <a:cubicBezTo>
                    <a:pt x="813" y="2032"/>
                    <a:pt x="1048" y="1797"/>
                    <a:pt x="1048" y="1508"/>
                  </a:cubicBezTo>
                  <a:cubicBezTo>
                    <a:pt x="1048" y="393"/>
                    <a:pt x="1048" y="393"/>
                    <a:pt x="1048" y="393"/>
                  </a:cubicBezTo>
                  <a:lnTo>
                    <a:pt x="884" y="393"/>
                  </a:lnTo>
                  <a:close/>
                  <a:moveTo>
                    <a:pt x="229" y="66"/>
                  </a:moveTo>
                  <a:cubicBezTo>
                    <a:pt x="819" y="66"/>
                    <a:pt x="819" y="66"/>
                    <a:pt x="819" y="66"/>
                  </a:cubicBezTo>
                  <a:cubicBezTo>
                    <a:pt x="819" y="393"/>
                    <a:pt x="819" y="393"/>
                    <a:pt x="819" y="393"/>
                  </a:cubicBezTo>
                  <a:cubicBezTo>
                    <a:pt x="229" y="393"/>
                    <a:pt x="229" y="393"/>
                    <a:pt x="229" y="393"/>
                  </a:cubicBezTo>
                  <a:lnTo>
                    <a:pt x="229" y="66"/>
                  </a:lnTo>
                  <a:close/>
                  <a:moveTo>
                    <a:pt x="983" y="1508"/>
                  </a:moveTo>
                  <a:cubicBezTo>
                    <a:pt x="983" y="1761"/>
                    <a:pt x="777" y="1966"/>
                    <a:pt x="524" y="1966"/>
                  </a:cubicBezTo>
                  <a:cubicBezTo>
                    <a:pt x="271" y="1966"/>
                    <a:pt x="65" y="1760"/>
                    <a:pt x="65" y="1508"/>
                  </a:cubicBezTo>
                  <a:cubicBezTo>
                    <a:pt x="65" y="459"/>
                    <a:pt x="65" y="459"/>
                    <a:pt x="65" y="459"/>
                  </a:cubicBezTo>
                  <a:cubicBezTo>
                    <a:pt x="983" y="459"/>
                    <a:pt x="983" y="459"/>
                    <a:pt x="983" y="459"/>
                  </a:cubicBezTo>
                  <a:lnTo>
                    <a:pt x="983" y="1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6" name="Rectangle 12">
              <a:extLst>
                <a:ext uri="{FF2B5EF4-FFF2-40B4-BE49-F238E27FC236}">
                  <a16:creationId xmlns:a16="http://schemas.microsoft.com/office/drawing/2014/main" xmlns="" id="{429A8D51-52B3-4B5A-AF0A-5E727AA9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04638" y="-379413"/>
              <a:ext cx="446088" cy="222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7" name="Rectangle 13">
              <a:extLst>
                <a:ext uri="{FF2B5EF4-FFF2-40B4-BE49-F238E27FC236}">
                  <a16:creationId xmlns:a16="http://schemas.microsoft.com/office/drawing/2014/main" xmlns="" id="{863EF085-907B-419D-A312-1C59093E7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14301" y="-379413"/>
              <a:ext cx="446088" cy="222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xmlns="" id="{B7F0794C-E91C-4450-B610-961F3C5563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85563" y="1400175"/>
              <a:ext cx="1993900" cy="3254375"/>
            </a:xfrm>
            <a:custGeom>
              <a:avLst/>
              <a:gdLst>
                <a:gd name="T0" fmla="*/ 65 w 590"/>
                <a:gd name="T1" fmla="*/ 434 h 964"/>
                <a:gd name="T2" fmla="*/ 65 w 590"/>
                <a:gd name="T3" fmla="*/ 604 h 964"/>
                <a:gd name="T4" fmla="*/ 262 w 590"/>
                <a:gd name="T5" fmla="*/ 604 h 964"/>
                <a:gd name="T6" fmla="*/ 262 w 590"/>
                <a:gd name="T7" fmla="*/ 707 h 964"/>
                <a:gd name="T8" fmla="*/ 164 w 590"/>
                <a:gd name="T9" fmla="*/ 833 h 964"/>
                <a:gd name="T10" fmla="*/ 295 w 590"/>
                <a:gd name="T11" fmla="*/ 964 h 964"/>
                <a:gd name="T12" fmla="*/ 426 w 590"/>
                <a:gd name="T13" fmla="*/ 833 h 964"/>
                <a:gd name="T14" fmla="*/ 328 w 590"/>
                <a:gd name="T15" fmla="*/ 707 h 964"/>
                <a:gd name="T16" fmla="*/ 328 w 590"/>
                <a:gd name="T17" fmla="*/ 604 h 964"/>
                <a:gd name="T18" fmla="*/ 525 w 590"/>
                <a:gd name="T19" fmla="*/ 604 h 964"/>
                <a:gd name="T20" fmla="*/ 525 w 590"/>
                <a:gd name="T21" fmla="*/ 440 h 964"/>
                <a:gd name="T22" fmla="*/ 590 w 590"/>
                <a:gd name="T23" fmla="*/ 440 h 964"/>
                <a:gd name="T24" fmla="*/ 590 w 590"/>
                <a:gd name="T25" fmla="*/ 243 h 964"/>
                <a:gd name="T26" fmla="*/ 393 w 590"/>
                <a:gd name="T27" fmla="*/ 243 h 964"/>
                <a:gd name="T28" fmla="*/ 393 w 590"/>
                <a:gd name="T29" fmla="*/ 440 h 964"/>
                <a:gd name="T30" fmla="*/ 459 w 590"/>
                <a:gd name="T31" fmla="*/ 440 h 964"/>
                <a:gd name="T32" fmla="*/ 459 w 590"/>
                <a:gd name="T33" fmla="*/ 538 h 964"/>
                <a:gd name="T34" fmla="*/ 328 w 590"/>
                <a:gd name="T35" fmla="*/ 538 h 964"/>
                <a:gd name="T36" fmla="*/ 328 w 590"/>
                <a:gd name="T37" fmla="*/ 125 h 964"/>
                <a:gd name="T38" fmla="*/ 370 w 590"/>
                <a:gd name="T39" fmla="*/ 168 h 964"/>
                <a:gd name="T40" fmla="*/ 417 w 590"/>
                <a:gd name="T41" fmla="*/ 121 h 964"/>
                <a:gd name="T42" fmla="*/ 295 w 590"/>
                <a:gd name="T43" fmla="*/ 0 h 964"/>
                <a:gd name="T44" fmla="*/ 173 w 590"/>
                <a:gd name="T45" fmla="*/ 122 h 964"/>
                <a:gd name="T46" fmla="*/ 220 w 590"/>
                <a:gd name="T47" fmla="*/ 168 h 964"/>
                <a:gd name="T48" fmla="*/ 262 w 590"/>
                <a:gd name="T49" fmla="*/ 126 h 964"/>
                <a:gd name="T50" fmla="*/ 262 w 590"/>
                <a:gd name="T51" fmla="*/ 538 h 964"/>
                <a:gd name="T52" fmla="*/ 131 w 590"/>
                <a:gd name="T53" fmla="*/ 538 h 964"/>
                <a:gd name="T54" fmla="*/ 131 w 590"/>
                <a:gd name="T55" fmla="*/ 434 h 964"/>
                <a:gd name="T56" fmla="*/ 197 w 590"/>
                <a:gd name="T57" fmla="*/ 341 h 964"/>
                <a:gd name="T58" fmla="*/ 98 w 590"/>
                <a:gd name="T59" fmla="*/ 243 h 964"/>
                <a:gd name="T60" fmla="*/ 0 w 590"/>
                <a:gd name="T61" fmla="*/ 341 h 964"/>
                <a:gd name="T62" fmla="*/ 65 w 590"/>
                <a:gd name="T63" fmla="*/ 434 h 964"/>
                <a:gd name="T64" fmla="*/ 459 w 590"/>
                <a:gd name="T65" fmla="*/ 309 h 964"/>
                <a:gd name="T66" fmla="*/ 525 w 590"/>
                <a:gd name="T67" fmla="*/ 309 h 964"/>
                <a:gd name="T68" fmla="*/ 525 w 590"/>
                <a:gd name="T69" fmla="*/ 374 h 964"/>
                <a:gd name="T70" fmla="*/ 459 w 590"/>
                <a:gd name="T71" fmla="*/ 374 h 964"/>
                <a:gd name="T72" fmla="*/ 459 w 590"/>
                <a:gd name="T73" fmla="*/ 309 h 964"/>
                <a:gd name="T74" fmla="*/ 295 w 590"/>
                <a:gd name="T75" fmla="*/ 767 h 964"/>
                <a:gd name="T76" fmla="*/ 361 w 590"/>
                <a:gd name="T77" fmla="*/ 833 h 964"/>
                <a:gd name="T78" fmla="*/ 295 w 590"/>
                <a:gd name="T79" fmla="*/ 899 h 964"/>
                <a:gd name="T80" fmla="*/ 229 w 590"/>
                <a:gd name="T81" fmla="*/ 833 h 964"/>
                <a:gd name="T82" fmla="*/ 295 w 590"/>
                <a:gd name="T83" fmla="*/ 767 h 964"/>
                <a:gd name="T84" fmla="*/ 98 w 590"/>
                <a:gd name="T85" fmla="*/ 309 h 964"/>
                <a:gd name="T86" fmla="*/ 131 w 590"/>
                <a:gd name="T87" fmla="*/ 341 h 964"/>
                <a:gd name="T88" fmla="*/ 98 w 590"/>
                <a:gd name="T89" fmla="*/ 374 h 964"/>
                <a:gd name="T90" fmla="*/ 65 w 590"/>
                <a:gd name="T91" fmla="*/ 341 h 964"/>
                <a:gd name="T92" fmla="*/ 98 w 590"/>
                <a:gd name="T93" fmla="*/ 309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0" h="964">
                  <a:moveTo>
                    <a:pt x="65" y="434"/>
                  </a:moveTo>
                  <a:cubicBezTo>
                    <a:pt x="65" y="604"/>
                    <a:pt x="65" y="604"/>
                    <a:pt x="65" y="604"/>
                  </a:cubicBezTo>
                  <a:cubicBezTo>
                    <a:pt x="262" y="604"/>
                    <a:pt x="262" y="604"/>
                    <a:pt x="262" y="604"/>
                  </a:cubicBezTo>
                  <a:cubicBezTo>
                    <a:pt x="262" y="707"/>
                    <a:pt x="262" y="707"/>
                    <a:pt x="262" y="707"/>
                  </a:cubicBezTo>
                  <a:cubicBezTo>
                    <a:pt x="206" y="721"/>
                    <a:pt x="164" y="772"/>
                    <a:pt x="164" y="833"/>
                  </a:cubicBezTo>
                  <a:cubicBezTo>
                    <a:pt x="164" y="905"/>
                    <a:pt x="223" y="964"/>
                    <a:pt x="295" y="964"/>
                  </a:cubicBezTo>
                  <a:cubicBezTo>
                    <a:pt x="367" y="964"/>
                    <a:pt x="426" y="905"/>
                    <a:pt x="426" y="833"/>
                  </a:cubicBezTo>
                  <a:cubicBezTo>
                    <a:pt x="426" y="772"/>
                    <a:pt x="384" y="721"/>
                    <a:pt x="328" y="707"/>
                  </a:cubicBezTo>
                  <a:cubicBezTo>
                    <a:pt x="328" y="604"/>
                    <a:pt x="328" y="604"/>
                    <a:pt x="328" y="604"/>
                  </a:cubicBezTo>
                  <a:cubicBezTo>
                    <a:pt x="525" y="604"/>
                    <a:pt x="525" y="604"/>
                    <a:pt x="525" y="604"/>
                  </a:cubicBezTo>
                  <a:cubicBezTo>
                    <a:pt x="525" y="440"/>
                    <a:pt x="525" y="440"/>
                    <a:pt x="525" y="440"/>
                  </a:cubicBezTo>
                  <a:cubicBezTo>
                    <a:pt x="590" y="440"/>
                    <a:pt x="590" y="440"/>
                    <a:pt x="590" y="440"/>
                  </a:cubicBezTo>
                  <a:cubicBezTo>
                    <a:pt x="590" y="243"/>
                    <a:pt x="590" y="243"/>
                    <a:pt x="590" y="243"/>
                  </a:cubicBezTo>
                  <a:cubicBezTo>
                    <a:pt x="393" y="243"/>
                    <a:pt x="393" y="243"/>
                    <a:pt x="393" y="243"/>
                  </a:cubicBezTo>
                  <a:cubicBezTo>
                    <a:pt x="393" y="440"/>
                    <a:pt x="393" y="440"/>
                    <a:pt x="393" y="440"/>
                  </a:cubicBezTo>
                  <a:cubicBezTo>
                    <a:pt x="459" y="440"/>
                    <a:pt x="459" y="440"/>
                    <a:pt x="459" y="440"/>
                  </a:cubicBezTo>
                  <a:cubicBezTo>
                    <a:pt x="459" y="538"/>
                    <a:pt x="459" y="538"/>
                    <a:pt x="459" y="538"/>
                  </a:cubicBezTo>
                  <a:cubicBezTo>
                    <a:pt x="328" y="538"/>
                    <a:pt x="328" y="538"/>
                    <a:pt x="328" y="538"/>
                  </a:cubicBezTo>
                  <a:cubicBezTo>
                    <a:pt x="328" y="125"/>
                    <a:pt x="328" y="125"/>
                    <a:pt x="328" y="125"/>
                  </a:cubicBezTo>
                  <a:cubicBezTo>
                    <a:pt x="370" y="168"/>
                    <a:pt x="370" y="168"/>
                    <a:pt x="370" y="168"/>
                  </a:cubicBezTo>
                  <a:cubicBezTo>
                    <a:pt x="417" y="121"/>
                    <a:pt x="417" y="121"/>
                    <a:pt x="417" y="121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62" y="538"/>
                    <a:pt x="262" y="538"/>
                    <a:pt x="262" y="538"/>
                  </a:cubicBezTo>
                  <a:cubicBezTo>
                    <a:pt x="131" y="538"/>
                    <a:pt x="131" y="538"/>
                    <a:pt x="131" y="538"/>
                  </a:cubicBezTo>
                  <a:cubicBezTo>
                    <a:pt x="131" y="434"/>
                    <a:pt x="131" y="434"/>
                    <a:pt x="131" y="434"/>
                  </a:cubicBezTo>
                  <a:cubicBezTo>
                    <a:pt x="169" y="420"/>
                    <a:pt x="197" y="384"/>
                    <a:pt x="197" y="341"/>
                  </a:cubicBezTo>
                  <a:cubicBezTo>
                    <a:pt x="197" y="287"/>
                    <a:pt x="153" y="243"/>
                    <a:pt x="98" y="243"/>
                  </a:cubicBezTo>
                  <a:cubicBezTo>
                    <a:pt x="44" y="243"/>
                    <a:pt x="0" y="287"/>
                    <a:pt x="0" y="341"/>
                  </a:cubicBezTo>
                  <a:cubicBezTo>
                    <a:pt x="0" y="384"/>
                    <a:pt x="27" y="420"/>
                    <a:pt x="65" y="434"/>
                  </a:cubicBezTo>
                  <a:close/>
                  <a:moveTo>
                    <a:pt x="459" y="309"/>
                  </a:moveTo>
                  <a:cubicBezTo>
                    <a:pt x="525" y="309"/>
                    <a:pt x="525" y="309"/>
                    <a:pt x="525" y="309"/>
                  </a:cubicBezTo>
                  <a:cubicBezTo>
                    <a:pt x="525" y="374"/>
                    <a:pt x="525" y="374"/>
                    <a:pt x="525" y="374"/>
                  </a:cubicBezTo>
                  <a:cubicBezTo>
                    <a:pt x="459" y="374"/>
                    <a:pt x="459" y="374"/>
                    <a:pt x="459" y="374"/>
                  </a:cubicBezTo>
                  <a:lnTo>
                    <a:pt x="459" y="309"/>
                  </a:lnTo>
                  <a:close/>
                  <a:moveTo>
                    <a:pt x="295" y="767"/>
                  </a:moveTo>
                  <a:cubicBezTo>
                    <a:pt x="331" y="767"/>
                    <a:pt x="361" y="797"/>
                    <a:pt x="361" y="833"/>
                  </a:cubicBezTo>
                  <a:cubicBezTo>
                    <a:pt x="361" y="869"/>
                    <a:pt x="331" y="899"/>
                    <a:pt x="295" y="899"/>
                  </a:cubicBezTo>
                  <a:cubicBezTo>
                    <a:pt x="259" y="899"/>
                    <a:pt x="229" y="869"/>
                    <a:pt x="229" y="833"/>
                  </a:cubicBezTo>
                  <a:cubicBezTo>
                    <a:pt x="229" y="797"/>
                    <a:pt x="259" y="767"/>
                    <a:pt x="295" y="767"/>
                  </a:cubicBezTo>
                  <a:close/>
                  <a:moveTo>
                    <a:pt x="98" y="309"/>
                  </a:moveTo>
                  <a:cubicBezTo>
                    <a:pt x="116" y="309"/>
                    <a:pt x="131" y="323"/>
                    <a:pt x="131" y="341"/>
                  </a:cubicBezTo>
                  <a:cubicBezTo>
                    <a:pt x="131" y="359"/>
                    <a:pt x="116" y="374"/>
                    <a:pt x="98" y="374"/>
                  </a:cubicBezTo>
                  <a:cubicBezTo>
                    <a:pt x="80" y="374"/>
                    <a:pt x="65" y="359"/>
                    <a:pt x="65" y="341"/>
                  </a:cubicBezTo>
                  <a:cubicBezTo>
                    <a:pt x="65" y="323"/>
                    <a:pt x="80" y="309"/>
                    <a:pt x="98" y="3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D1A6B151-9B68-439B-B357-A8D715A84C5D}"/>
              </a:ext>
            </a:extLst>
          </p:cNvPr>
          <p:cNvGrpSpPr>
            <a:grpSpLocks noChangeAspect="1"/>
          </p:cNvGrpSpPr>
          <p:nvPr/>
        </p:nvGrpSpPr>
        <p:grpSpPr>
          <a:xfrm>
            <a:off x="8657252" y="3645067"/>
            <a:ext cx="489600" cy="489600"/>
            <a:chOff x="-31265813" y="-6875463"/>
            <a:chExt cx="6858000" cy="6858000"/>
          </a:xfr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xmlns="" id="{14E19820-9479-45CF-A5AC-25CE8412B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265813" y="-6875463"/>
              <a:ext cx="6858000" cy="6858000"/>
            </a:xfrm>
            <a:custGeom>
              <a:avLst/>
              <a:gdLst>
                <a:gd name="T0" fmla="*/ 1896 w 1896"/>
                <a:gd name="T1" fmla="*/ 677 h 1896"/>
                <a:gd name="T2" fmla="*/ 1754 w 1896"/>
                <a:gd name="T3" fmla="*/ 649 h 1896"/>
                <a:gd name="T4" fmla="*/ 1868 w 1896"/>
                <a:gd name="T5" fmla="*/ 433 h 1896"/>
                <a:gd name="T6" fmla="*/ 1868 w 1896"/>
                <a:gd name="T7" fmla="*/ 377 h 1896"/>
                <a:gd name="T8" fmla="*/ 1754 w 1896"/>
                <a:gd name="T9" fmla="*/ 170 h 1896"/>
                <a:gd name="T10" fmla="*/ 1726 w 1896"/>
                <a:gd name="T11" fmla="*/ 142 h 1896"/>
                <a:gd name="T12" fmla="*/ 1519 w 1896"/>
                <a:gd name="T13" fmla="*/ 28 h 1896"/>
                <a:gd name="T14" fmla="*/ 1463 w 1896"/>
                <a:gd name="T15" fmla="*/ 28 h 1896"/>
                <a:gd name="T16" fmla="*/ 1247 w 1896"/>
                <a:gd name="T17" fmla="*/ 142 h 1896"/>
                <a:gd name="T18" fmla="*/ 1219 w 1896"/>
                <a:gd name="T19" fmla="*/ 0 h 1896"/>
                <a:gd name="T20" fmla="*/ 1191 w 1896"/>
                <a:gd name="T21" fmla="*/ 142 h 1896"/>
                <a:gd name="T22" fmla="*/ 976 w 1896"/>
                <a:gd name="T23" fmla="*/ 28 h 1896"/>
                <a:gd name="T24" fmla="*/ 920 w 1896"/>
                <a:gd name="T25" fmla="*/ 28 h 1896"/>
                <a:gd name="T26" fmla="*/ 705 w 1896"/>
                <a:gd name="T27" fmla="*/ 142 h 1896"/>
                <a:gd name="T28" fmla="*/ 677 w 1896"/>
                <a:gd name="T29" fmla="*/ 0 h 1896"/>
                <a:gd name="T30" fmla="*/ 649 w 1896"/>
                <a:gd name="T31" fmla="*/ 142 h 1896"/>
                <a:gd name="T32" fmla="*/ 433 w 1896"/>
                <a:gd name="T33" fmla="*/ 28 h 1896"/>
                <a:gd name="T34" fmla="*/ 377 w 1896"/>
                <a:gd name="T35" fmla="*/ 28 h 1896"/>
                <a:gd name="T36" fmla="*/ 170 w 1896"/>
                <a:gd name="T37" fmla="*/ 142 h 1896"/>
                <a:gd name="T38" fmla="*/ 142 w 1896"/>
                <a:gd name="T39" fmla="*/ 170 h 1896"/>
                <a:gd name="T40" fmla="*/ 28 w 1896"/>
                <a:gd name="T41" fmla="*/ 377 h 1896"/>
                <a:gd name="T42" fmla="*/ 28 w 1896"/>
                <a:gd name="T43" fmla="*/ 433 h 1896"/>
                <a:gd name="T44" fmla="*/ 142 w 1896"/>
                <a:gd name="T45" fmla="*/ 649 h 1896"/>
                <a:gd name="T46" fmla="*/ 0 w 1896"/>
                <a:gd name="T47" fmla="*/ 677 h 1896"/>
                <a:gd name="T48" fmla="*/ 142 w 1896"/>
                <a:gd name="T49" fmla="*/ 705 h 1896"/>
                <a:gd name="T50" fmla="*/ 28 w 1896"/>
                <a:gd name="T51" fmla="*/ 920 h 1896"/>
                <a:gd name="T52" fmla="*/ 28 w 1896"/>
                <a:gd name="T53" fmla="*/ 976 h 1896"/>
                <a:gd name="T54" fmla="*/ 142 w 1896"/>
                <a:gd name="T55" fmla="*/ 1191 h 1896"/>
                <a:gd name="T56" fmla="*/ 0 w 1896"/>
                <a:gd name="T57" fmla="*/ 1219 h 1896"/>
                <a:gd name="T58" fmla="*/ 142 w 1896"/>
                <a:gd name="T59" fmla="*/ 1247 h 1896"/>
                <a:gd name="T60" fmla="*/ 28 w 1896"/>
                <a:gd name="T61" fmla="*/ 1463 h 1896"/>
                <a:gd name="T62" fmla="*/ 28 w 1896"/>
                <a:gd name="T63" fmla="*/ 1519 h 1896"/>
                <a:gd name="T64" fmla="*/ 142 w 1896"/>
                <a:gd name="T65" fmla="*/ 1726 h 1896"/>
                <a:gd name="T66" fmla="*/ 377 w 1896"/>
                <a:gd name="T67" fmla="*/ 1754 h 1896"/>
                <a:gd name="T68" fmla="*/ 405 w 1896"/>
                <a:gd name="T69" fmla="*/ 1896 h 1896"/>
                <a:gd name="T70" fmla="*/ 433 w 1896"/>
                <a:gd name="T71" fmla="*/ 1754 h 1896"/>
                <a:gd name="T72" fmla="*/ 649 w 1896"/>
                <a:gd name="T73" fmla="*/ 1868 h 1896"/>
                <a:gd name="T74" fmla="*/ 705 w 1896"/>
                <a:gd name="T75" fmla="*/ 1868 h 1896"/>
                <a:gd name="T76" fmla="*/ 920 w 1896"/>
                <a:gd name="T77" fmla="*/ 1754 h 1896"/>
                <a:gd name="T78" fmla="*/ 948 w 1896"/>
                <a:gd name="T79" fmla="*/ 1896 h 1896"/>
                <a:gd name="T80" fmla="*/ 976 w 1896"/>
                <a:gd name="T81" fmla="*/ 1754 h 1896"/>
                <a:gd name="T82" fmla="*/ 1191 w 1896"/>
                <a:gd name="T83" fmla="*/ 1868 h 1896"/>
                <a:gd name="T84" fmla="*/ 1247 w 1896"/>
                <a:gd name="T85" fmla="*/ 1868 h 1896"/>
                <a:gd name="T86" fmla="*/ 1463 w 1896"/>
                <a:gd name="T87" fmla="*/ 1754 h 1896"/>
                <a:gd name="T88" fmla="*/ 1491 w 1896"/>
                <a:gd name="T89" fmla="*/ 1896 h 1896"/>
                <a:gd name="T90" fmla="*/ 1519 w 1896"/>
                <a:gd name="T91" fmla="*/ 1754 h 1896"/>
                <a:gd name="T92" fmla="*/ 1754 w 1896"/>
                <a:gd name="T93" fmla="*/ 1726 h 1896"/>
                <a:gd name="T94" fmla="*/ 1868 w 1896"/>
                <a:gd name="T95" fmla="*/ 1519 h 1896"/>
                <a:gd name="T96" fmla="*/ 1868 w 1896"/>
                <a:gd name="T97" fmla="*/ 1463 h 1896"/>
                <a:gd name="T98" fmla="*/ 1754 w 1896"/>
                <a:gd name="T99" fmla="*/ 1247 h 1896"/>
                <a:gd name="T100" fmla="*/ 1896 w 1896"/>
                <a:gd name="T101" fmla="*/ 1219 h 1896"/>
                <a:gd name="T102" fmla="*/ 1754 w 1896"/>
                <a:gd name="T103" fmla="*/ 1191 h 1896"/>
                <a:gd name="T104" fmla="*/ 1868 w 1896"/>
                <a:gd name="T105" fmla="*/ 976 h 1896"/>
                <a:gd name="T106" fmla="*/ 1868 w 1896"/>
                <a:gd name="T107" fmla="*/ 920 h 1896"/>
                <a:gd name="T108" fmla="*/ 1754 w 1896"/>
                <a:gd name="T109" fmla="*/ 705 h 1896"/>
                <a:gd name="T110" fmla="*/ 1698 w 1896"/>
                <a:gd name="T111" fmla="*/ 1698 h 1896"/>
                <a:gd name="T112" fmla="*/ 198 w 1896"/>
                <a:gd name="T113" fmla="*/ 198 h 1896"/>
                <a:gd name="T114" fmla="*/ 1698 w 1896"/>
                <a:gd name="T115" fmla="*/ 1698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96" h="1896">
                  <a:moveTo>
                    <a:pt x="1868" y="705"/>
                  </a:moveTo>
                  <a:cubicBezTo>
                    <a:pt x="1883" y="705"/>
                    <a:pt x="1896" y="692"/>
                    <a:pt x="1896" y="677"/>
                  </a:cubicBezTo>
                  <a:cubicBezTo>
                    <a:pt x="1896" y="661"/>
                    <a:pt x="1883" y="649"/>
                    <a:pt x="1868" y="649"/>
                  </a:cubicBezTo>
                  <a:cubicBezTo>
                    <a:pt x="1754" y="649"/>
                    <a:pt x="1754" y="649"/>
                    <a:pt x="1754" y="649"/>
                  </a:cubicBezTo>
                  <a:cubicBezTo>
                    <a:pt x="1754" y="433"/>
                    <a:pt x="1754" y="433"/>
                    <a:pt x="1754" y="433"/>
                  </a:cubicBezTo>
                  <a:cubicBezTo>
                    <a:pt x="1868" y="433"/>
                    <a:pt x="1868" y="433"/>
                    <a:pt x="1868" y="433"/>
                  </a:cubicBezTo>
                  <a:cubicBezTo>
                    <a:pt x="1883" y="433"/>
                    <a:pt x="1896" y="421"/>
                    <a:pt x="1896" y="405"/>
                  </a:cubicBezTo>
                  <a:cubicBezTo>
                    <a:pt x="1896" y="390"/>
                    <a:pt x="1883" y="377"/>
                    <a:pt x="1868" y="377"/>
                  </a:cubicBezTo>
                  <a:cubicBezTo>
                    <a:pt x="1754" y="377"/>
                    <a:pt x="1754" y="377"/>
                    <a:pt x="1754" y="377"/>
                  </a:cubicBezTo>
                  <a:cubicBezTo>
                    <a:pt x="1754" y="170"/>
                    <a:pt x="1754" y="170"/>
                    <a:pt x="1754" y="170"/>
                  </a:cubicBezTo>
                  <a:cubicBezTo>
                    <a:pt x="1754" y="154"/>
                    <a:pt x="1742" y="142"/>
                    <a:pt x="1726" y="142"/>
                  </a:cubicBezTo>
                  <a:cubicBezTo>
                    <a:pt x="1726" y="142"/>
                    <a:pt x="1726" y="142"/>
                    <a:pt x="1726" y="142"/>
                  </a:cubicBezTo>
                  <a:cubicBezTo>
                    <a:pt x="1519" y="142"/>
                    <a:pt x="1519" y="142"/>
                    <a:pt x="1519" y="142"/>
                  </a:cubicBezTo>
                  <a:cubicBezTo>
                    <a:pt x="1519" y="28"/>
                    <a:pt x="1519" y="28"/>
                    <a:pt x="1519" y="28"/>
                  </a:cubicBezTo>
                  <a:cubicBezTo>
                    <a:pt x="1519" y="13"/>
                    <a:pt x="1506" y="0"/>
                    <a:pt x="1491" y="0"/>
                  </a:cubicBezTo>
                  <a:cubicBezTo>
                    <a:pt x="1475" y="0"/>
                    <a:pt x="1463" y="13"/>
                    <a:pt x="1463" y="28"/>
                  </a:cubicBezTo>
                  <a:cubicBezTo>
                    <a:pt x="1463" y="142"/>
                    <a:pt x="1463" y="142"/>
                    <a:pt x="1463" y="142"/>
                  </a:cubicBezTo>
                  <a:cubicBezTo>
                    <a:pt x="1247" y="142"/>
                    <a:pt x="1247" y="142"/>
                    <a:pt x="1247" y="142"/>
                  </a:cubicBezTo>
                  <a:cubicBezTo>
                    <a:pt x="1247" y="28"/>
                    <a:pt x="1247" y="28"/>
                    <a:pt x="1247" y="28"/>
                  </a:cubicBezTo>
                  <a:cubicBezTo>
                    <a:pt x="1247" y="13"/>
                    <a:pt x="1235" y="0"/>
                    <a:pt x="1219" y="0"/>
                  </a:cubicBezTo>
                  <a:cubicBezTo>
                    <a:pt x="1204" y="0"/>
                    <a:pt x="1191" y="13"/>
                    <a:pt x="1191" y="28"/>
                  </a:cubicBezTo>
                  <a:cubicBezTo>
                    <a:pt x="1191" y="142"/>
                    <a:pt x="1191" y="142"/>
                    <a:pt x="1191" y="142"/>
                  </a:cubicBezTo>
                  <a:cubicBezTo>
                    <a:pt x="976" y="142"/>
                    <a:pt x="976" y="142"/>
                    <a:pt x="976" y="142"/>
                  </a:cubicBezTo>
                  <a:cubicBezTo>
                    <a:pt x="976" y="28"/>
                    <a:pt x="976" y="28"/>
                    <a:pt x="976" y="28"/>
                  </a:cubicBezTo>
                  <a:cubicBezTo>
                    <a:pt x="976" y="13"/>
                    <a:pt x="963" y="0"/>
                    <a:pt x="948" y="0"/>
                  </a:cubicBezTo>
                  <a:cubicBezTo>
                    <a:pt x="933" y="0"/>
                    <a:pt x="920" y="13"/>
                    <a:pt x="920" y="28"/>
                  </a:cubicBezTo>
                  <a:cubicBezTo>
                    <a:pt x="920" y="142"/>
                    <a:pt x="920" y="142"/>
                    <a:pt x="920" y="142"/>
                  </a:cubicBezTo>
                  <a:cubicBezTo>
                    <a:pt x="705" y="142"/>
                    <a:pt x="705" y="142"/>
                    <a:pt x="705" y="142"/>
                  </a:cubicBezTo>
                  <a:cubicBezTo>
                    <a:pt x="705" y="28"/>
                    <a:pt x="705" y="28"/>
                    <a:pt x="705" y="28"/>
                  </a:cubicBezTo>
                  <a:cubicBezTo>
                    <a:pt x="705" y="13"/>
                    <a:pt x="692" y="0"/>
                    <a:pt x="677" y="0"/>
                  </a:cubicBezTo>
                  <a:cubicBezTo>
                    <a:pt x="661" y="0"/>
                    <a:pt x="649" y="13"/>
                    <a:pt x="649" y="28"/>
                  </a:cubicBezTo>
                  <a:cubicBezTo>
                    <a:pt x="649" y="142"/>
                    <a:pt x="649" y="142"/>
                    <a:pt x="649" y="142"/>
                  </a:cubicBezTo>
                  <a:cubicBezTo>
                    <a:pt x="433" y="142"/>
                    <a:pt x="433" y="142"/>
                    <a:pt x="433" y="142"/>
                  </a:cubicBezTo>
                  <a:cubicBezTo>
                    <a:pt x="433" y="28"/>
                    <a:pt x="433" y="28"/>
                    <a:pt x="433" y="28"/>
                  </a:cubicBezTo>
                  <a:cubicBezTo>
                    <a:pt x="433" y="13"/>
                    <a:pt x="421" y="0"/>
                    <a:pt x="405" y="0"/>
                  </a:cubicBezTo>
                  <a:cubicBezTo>
                    <a:pt x="390" y="0"/>
                    <a:pt x="377" y="13"/>
                    <a:pt x="377" y="28"/>
                  </a:cubicBezTo>
                  <a:cubicBezTo>
                    <a:pt x="377" y="142"/>
                    <a:pt x="377" y="142"/>
                    <a:pt x="377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54" y="142"/>
                    <a:pt x="142" y="154"/>
                    <a:pt x="142" y="170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2" y="377"/>
                    <a:pt x="142" y="377"/>
                    <a:pt x="142" y="377"/>
                  </a:cubicBezTo>
                  <a:cubicBezTo>
                    <a:pt x="28" y="377"/>
                    <a:pt x="28" y="377"/>
                    <a:pt x="28" y="377"/>
                  </a:cubicBezTo>
                  <a:cubicBezTo>
                    <a:pt x="13" y="377"/>
                    <a:pt x="0" y="390"/>
                    <a:pt x="0" y="405"/>
                  </a:cubicBezTo>
                  <a:cubicBezTo>
                    <a:pt x="0" y="421"/>
                    <a:pt x="13" y="433"/>
                    <a:pt x="28" y="433"/>
                  </a:cubicBezTo>
                  <a:cubicBezTo>
                    <a:pt x="142" y="433"/>
                    <a:pt x="142" y="433"/>
                    <a:pt x="142" y="433"/>
                  </a:cubicBezTo>
                  <a:cubicBezTo>
                    <a:pt x="142" y="649"/>
                    <a:pt x="142" y="649"/>
                    <a:pt x="142" y="649"/>
                  </a:cubicBezTo>
                  <a:cubicBezTo>
                    <a:pt x="28" y="649"/>
                    <a:pt x="28" y="649"/>
                    <a:pt x="28" y="649"/>
                  </a:cubicBezTo>
                  <a:cubicBezTo>
                    <a:pt x="13" y="649"/>
                    <a:pt x="0" y="661"/>
                    <a:pt x="0" y="677"/>
                  </a:cubicBezTo>
                  <a:cubicBezTo>
                    <a:pt x="0" y="692"/>
                    <a:pt x="13" y="705"/>
                    <a:pt x="28" y="705"/>
                  </a:cubicBezTo>
                  <a:cubicBezTo>
                    <a:pt x="142" y="705"/>
                    <a:pt x="142" y="705"/>
                    <a:pt x="142" y="705"/>
                  </a:cubicBezTo>
                  <a:cubicBezTo>
                    <a:pt x="142" y="920"/>
                    <a:pt x="142" y="920"/>
                    <a:pt x="142" y="920"/>
                  </a:cubicBezTo>
                  <a:cubicBezTo>
                    <a:pt x="28" y="920"/>
                    <a:pt x="28" y="920"/>
                    <a:pt x="28" y="920"/>
                  </a:cubicBezTo>
                  <a:cubicBezTo>
                    <a:pt x="13" y="920"/>
                    <a:pt x="0" y="933"/>
                    <a:pt x="0" y="948"/>
                  </a:cubicBezTo>
                  <a:cubicBezTo>
                    <a:pt x="0" y="963"/>
                    <a:pt x="13" y="976"/>
                    <a:pt x="28" y="976"/>
                  </a:cubicBezTo>
                  <a:cubicBezTo>
                    <a:pt x="142" y="976"/>
                    <a:pt x="142" y="976"/>
                    <a:pt x="142" y="976"/>
                  </a:cubicBezTo>
                  <a:cubicBezTo>
                    <a:pt x="142" y="1191"/>
                    <a:pt x="142" y="1191"/>
                    <a:pt x="142" y="1191"/>
                  </a:cubicBezTo>
                  <a:cubicBezTo>
                    <a:pt x="28" y="1191"/>
                    <a:pt x="28" y="1191"/>
                    <a:pt x="28" y="1191"/>
                  </a:cubicBezTo>
                  <a:cubicBezTo>
                    <a:pt x="13" y="1191"/>
                    <a:pt x="0" y="1204"/>
                    <a:pt x="0" y="1219"/>
                  </a:cubicBezTo>
                  <a:cubicBezTo>
                    <a:pt x="0" y="1235"/>
                    <a:pt x="13" y="1247"/>
                    <a:pt x="28" y="1247"/>
                  </a:cubicBezTo>
                  <a:cubicBezTo>
                    <a:pt x="142" y="1247"/>
                    <a:pt x="142" y="1247"/>
                    <a:pt x="142" y="1247"/>
                  </a:cubicBezTo>
                  <a:cubicBezTo>
                    <a:pt x="142" y="1463"/>
                    <a:pt x="142" y="1463"/>
                    <a:pt x="142" y="1463"/>
                  </a:cubicBezTo>
                  <a:cubicBezTo>
                    <a:pt x="28" y="1463"/>
                    <a:pt x="28" y="1463"/>
                    <a:pt x="28" y="1463"/>
                  </a:cubicBezTo>
                  <a:cubicBezTo>
                    <a:pt x="13" y="1463"/>
                    <a:pt x="0" y="1475"/>
                    <a:pt x="0" y="1491"/>
                  </a:cubicBezTo>
                  <a:cubicBezTo>
                    <a:pt x="0" y="1506"/>
                    <a:pt x="13" y="1519"/>
                    <a:pt x="28" y="1519"/>
                  </a:cubicBezTo>
                  <a:cubicBezTo>
                    <a:pt x="142" y="1519"/>
                    <a:pt x="142" y="1519"/>
                    <a:pt x="142" y="1519"/>
                  </a:cubicBezTo>
                  <a:cubicBezTo>
                    <a:pt x="142" y="1726"/>
                    <a:pt x="142" y="1726"/>
                    <a:pt x="142" y="1726"/>
                  </a:cubicBezTo>
                  <a:cubicBezTo>
                    <a:pt x="142" y="1742"/>
                    <a:pt x="154" y="1754"/>
                    <a:pt x="170" y="1754"/>
                  </a:cubicBezTo>
                  <a:cubicBezTo>
                    <a:pt x="377" y="1754"/>
                    <a:pt x="377" y="1754"/>
                    <a:pt x="377" y="1754"/>
                  </a:cubicBezTo>
                  <a:cubicBezTo>
                    <a:pt x="377" y="1868"/>
                    <a:pt x="377" y="1868"/>
                    <a:pt x="377" y="1868"/>
                  </a:cubicBezTo>
                  <a:cubicBezTo>
                    <a:pt x="377" y="1883"/>
                    <a:pt x="390" y="1896"/>
                    <a:pt x="405" y="1896"/>
                  </a:cubicBezTo>
                  <a:cubicBezTo>
                    <a:pt x="421" y="1896"/>
                    <a:pt x="433" y="1883"/>
                    <a:pt x="433" y="1868"/>
                  </a:cubicBezTo>
                  <a:cubicBezTo>
                    <a:pt x="433" y="1754"/>
                    <a:pt x="433" y="1754"/>
                    <a:pt x="433" y="1754"/>
                  </a:cubicBezTo>
                  <a:cubicBezTo>
                    <a:pt x="649" y="1754"/>
                    <a:pt x="649" y="1754"/>
                    <a:pt x="649" y="1754"/>
                  </a:cubicBezTo>
                  <a:cubicBezTo>
                    <a:pt x="649" y="1868"/>
                    <a:pt x="649" y="1868"/>
                    <a:pt x="649" y="1868"/>
                  </a:cubicBezTo>
                  <a:cubicBezTo>
                    <a:pt x="649" y="1883"/>
                    <a:pt x="661" y="1896"/>
                    <a:pt x="677" y="1896"/>
                  </a:cubicBezTo>
                  <a:cubicBezTo>
                    <a:pt x="692" y="1896"/>
                    <a:pt x="705" y="1883"/>
                    <a:pt x="705" y="1868"/>
                  </a:cubicBezTo>
                  <a:cubicBezTo>
                    <a:pt x="705" y="1754"/>
                    <a:pt x="705" y="1754"/>
                    <a:pt x="705" y="1754"/>
                  </a:cubicBezTo>
                  <a:cubicBezTo>
                    <a:pt x="920" y="1754"/>
                    <a:pt x="920" y="1754"/>
                    <a:pt x="920" y="1754"/>
                  </a:cubicBezTo>
                  <a:cubicBezTo>
                    <a:pt x="920" y="1868"/>
                    <a:pt x="920" y="1868"/>
                    <a:pt x="920" y="1868"/>
                  </a:cubicBezTo>
                  <a:cubicBezTo>
                    <a:pt x="920" y="1883"/>
                    <a:pt x="933" y="1896"/>
                    <a:pt x="948" y="1896"/>
                  </a:cubicBezTo>
                  <a:cubicBezTo>
                    <a:pt x="963" y="1896"/>
                    <a:pt x="976" y="1883"/>
                    <a:pt x="976" y="1868"/>
                  </a:cubicBezTo>
                  <a:cubicBezTo>
                    <a:pt x="976" y="1754"/>
                    <a:pt x="976" y="1754"/>
                    <a:pt x="976" y="1754"/>
                  </a:cubicBezTo>
                  <a:cubicBezTo>
                    <a:pt x="1191" y="1754"/>
                    <a:pt x="1191" y="1754"/>
                    <a:pt x="1191" y="1754"/>
                  </a:cubicBezTo>
                  <a:cubicBezTo>
                    <a:pt x="1191" y="1868"/>
                    <a:pt x="1191" y="1868"/>
                    <a:pt x="1191" y="1868"/>
                  </a:cubicBezTo>
                  <a:cubicBezTo>
                    <a:pt x="1191" y="1883"/>
                    <a:pt x="1204" y="1896"/>
                    <a:pt x="1219" y="1896"/>
                  </a:cubicBezTo>
                  <a:cubicBezTo>
                    <a:pt x="1235" y="1896"/>
                    <a:pt x="1247" y="1883"/>
                    <a:pt x="1247" y="1868"/>
                  </a:cubicBezTo>
                  <a:cubicBezTo>
                    <a:pt x="1247" y="1754"/>
                    <a:pt x="1247" y="1754"/>
                    <a:pt x="1247" y="1754"/>
                  </a:cubicBezTo>
                  <a:cubicBezTo>
                    <a:pt x="1463" y="1754"/>
                    <a:pt x="1463" y="1754"/>
                    <a:pt x="1463" y="1754"/>
                  </a:cubicBezTo>
                  <a:cubicBezTo>
                    <a:pt x="1463" y="1868"/>
                    <a:pt x="1463" y="1868"/>
                    <a:pt x="1463" y="1868"/>
                  </a:cubicBezTo>
                  <a:cubicBezTo>
                    <a:pt x="1463" y="1883"/>
                    <a:pt x="1475" y="1896"/>
                    <a:pt x="1491" y="1896"/>
                  </a:cubicBezTo>
                  <a:cubicBezTo>
                    <a:pt x="1506" y="1896"/>
                    <a:pt x="1519" y="1883"/>
                    <a:pt x="1519" y="1868"/>
                  </a:cubicBezTo>
                  <a:cubicBezTo>
                    <a:pt x="1519" y="1754"/>
                    <a:pt x="1519" y="1754"/>
                    <a:pt x="1519" y="1754"/>
                  </a:cubicBezTo>
                  <a:cubicBezTo>
                    <a:pt x="1726" y="1754"/>
                    <a:pt x="1726" y="1754"/>
                    <a:pt x="1726" y="1754"/>
                  </a:cubicBezTo>
                  <a:cubicBezTo>
                    <a:pt x="1742" y="1754"/>
                    <a:pt x="1754" y="1742"/>
                    <a:pt x="1754" y="1726"/>
                  </a:cubicBezTo>
                  <a:cubicBezTo>
                    <a:pt x="1754" y="1519"/>
                    <a:pt x="1754" y="1519"/>
                    <a:pt x="1754" y="1519"/>
                  </a:cubicBezTo>
                  <a:cubicBezTo>
                    <a:pt x="1868" y="1519"/>
                    <a:pt x="1868" y="1519"/>
                    <a:pt x="1868" y="1519"/>
                  </a:cubicBezTo>
                  <a:cubicBezTo>
                    <a:pt x="1883" y="1519"/>
                    <a:pt x="1896" y="1506"/>
                    <a:pt x="1896" y="1491"/>
                  </a:cubicBezTo>
                  <a:cubicBezTo>
                    <a:pt x="1896" y="1475"/>
                    <a:pt x="1883" y="1463"/>
                    <a:pt x="1868" y="1463"/>
                  </a:cubicBezTo>
                  <a:cubicBezTo>
                    <a:pt x="1754" y="1463"/>
                    <a:pt x="1754" y="1463"/>
                    <a:pt x="1754" y="1463"/>
                  </a:cubicBezTo>
                  <a:cubicBezTo>
                    <a:pt x="1754" y="1247"/>
                    <a:pt x="1754" y="1247"/>
                    <a:pt x="1754" y="1247"/>
                  </a:cubicBezTo>
                  <a:cubicBezTo>
                    <a:pt x="1868" y="1247"/>
                    <a:pt x="1868" y="1247"/>
                    <a:pt x="1868" y="1247"/>
                  </a:cubicBezTo>
                  <a:cubicBezTo>
                    <a:pt x="1883" y="1247"/>
                    <a:pt x="1896" y="1235"/>
                    <a:pt x="1896" y="1219"/>
                  </a:cubicBezTo>
                  <a:cubicBezTo>
                    <a:pt x="1896" y="1204"/>
                    <a:pt x="1883" y="1191"/>
                    <a:pt x="1868" y="1191"/>
                  </a:cubicBezTo>
                  <a:cubicBezTo>
                    <a:pt x="1754" y="1191"/>
                    <a:pt x="1754" y="1191"/>
                    <a:pt x="1754" y="1191"/>
                  </a:cubicBezTo>
                  <a:cubicBezTo>
                    <a:pt x="1754" y="976"/>
                    <a:pt x="1754" y="976"/>
                    <a:pt x="1754" y="976"/>
                  </a:cubicBezTo>
                  <a:cubicBezTo>
                    <a:pt x="1868" y="976"/>
                    <a:pt x="1868" y="976"/>
                    <a:pt x="1868" y="976"/>
                  </a:cubicBezTo>
                  <a:cubicBezTo>
                    <a:pt x="1883" y="976"/>
                    <a:pt x="1896" y="963"/>
                    <a:pt x="1896" y="948"/>
                  </a:cubicBezTo>
                  <a:cubicBezTo>
                    <a:pt x="1896" y="933"/>
                    <a:pt x="1883" y="920"/>
                    <a:pt x="1868" y="920"/>
                  </a:cubicBezTo>
                  <a:cubicBezTo>
                    <a:pt x="1754" y="920"/>
                    <a:pt x="1754" y="920"/>
                    <a:pt x="1754" y="920"/>
                  </a:cubicBezTo>
                  <a:cubicBezTo>
                    <a:pt x="1754" y="705"/>
                    <a:pt x="1754" y="705"/>
                    <a:pt x="1754" y="705"/>
                  </a:cubicBezTo>
                  <a:lnTo>
                    <a:pt x="1868" y="705"/>
                  </a:lnTo>
                  <a:close/>
                  <a:moveTo>
                    <a:pt x="1698" y="1698"/>
                  </a:moveTo>
                  <a:cubicBezTo>
                    <a:pt x="198" y="1698"/>
                    <a:pt x="198" y="1698"/>
                    <a:pt x="198" y="16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698" y="198"/>
                    <a:pt x="1698" y="198"/>
                    <a:pt x="1698" y="198"/>
                  </a:cubicBezTo>
                  <a:lnTo>
                    <a:pt x="1698" y="16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1" name="Freeform 6">
              <a:extLst>
                <a:ext uri="{FF2B5EF4-FFF2-40B4-BE49-F238E27FC236}">
                  <a16:creationId xmlns:a16="http://schemas.microsoft.com/office/drawing/2014/main" xmlns="" id="{3C00347E-F1A7-415B-A56C-FA0423E37D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0230763" y="-5842001"/>
              <a:ext cx="4789488" cy="4792663"/>
            </a:xfrm>
            <a:custGeom>
              <a:avLst/>
              <a:gdLst>
                <a:gd name="T0" fmla="*/ 1296 w 1324"/>
                <a:gd name="T1" fmla="*/ 0 h 1325"/>
                <a:gd name="T2" fmla="*/ 28 w 1324"/>
                <a:gd name="T3" fmla="*/ 0 h 1325"/>
                <a:gd name="T4" fmla="*/ 0 w 1324"/>
                <a:gd name="T5" fmla="*/ 28 h 1325"/>
                <a:gd name="T6" fmla="*/ 0 w 1324"/>
                <a:gd name="T7" fmla="*/ 28 h 1325"/>
                <a:gd name="T8" fmla="*/ 0 w 1324"/>
                <a:gd name="T9" fmla="*/ 1297 h 1325"/>
                <a:gd name="T10" fmla="*/ 28 w 1324"/>
                <a:gd name="T11" fmla="*/ 1325 h 1325"/>
                <a:gd name="T12" fmla="*/ 1296 w 1324"/>
                <a:gd name="T13" fmla="*/ 1325 h 1325"/>
                <a:gd name="T14" fmla="*/ 1324 w 1324"/>
                <a:gd name="T15" fmla="*/ 1297 h 1325"/>
                <a:gd name="T16" fmla="*/ 1324 w 1324"/>
                <a:gd name="T17" fmla="*/ 28 h 1325"/>
                <a:gd name="T18" fmla="*/ 1296 w 1324"/>
                <a:gd name="T19" fmla="*/ 0 h 1325"/>
                <a:gd name="T20" fmla="*/ 1268 w 1324"/>
                <a:gd name="T21" fmla="*/ 1268 h 1325"/>
                <a:gd name="T22" fmla="*/ 56 w 1324"/>
                <a:gd name="T23" fmla="*/ 1268 h 1325"/>
                <a:gd name="T24" fmla="*/ 56 w 1324"/>
                <a:gd name="T25" fmla="*/ 56 h 1325"/>
                <a:gd name="T26" fmla="*/ 1268 w 1324"/>
                <a:gd name="T27" fmla="*/ 56 h 1325"/>
                <a:gd name="T28" fmla="*/ 1268 w 1324"/>
                <a:gd name="T29" fmla="*/ 1268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4" h="1325">
                  <a:moveTo>
                    <a:pt x="129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97"/>
                    <a:pt x="0" y="1297"/>
                    <a:pt x="0" y="1297"/>
                  </a:cubicBezTo>
                  <a:cubicBezTo>
                    <a:pt x="0" y="1312"/>
                    <a:pt x="12" y="1325"/>
                    <a:pt x="28" y="1325"/>
                  </a:cubicBezTo>
                  <a:cubicBezTo>
                    <a:pt x="1296" y="1325"/>
                    <a:pt x="1296" y="1325"/>
                    <a:pt x="1296" y="1325"/>
                  </a:cubicBezTo>
                  <a:cubicBezTo>
                    <a:pt x="1312" y="1325"/>
                    <a:pt x="1324" y="1312"/>
                    <a:pt x="1324" y="1297"/>
                  </a:cubicBezTo>
                  <a:cubicBezTo>
                    <a:pt x="1324" y="28"/>
                    <a:pt x="1324" y="28"/>
                    <a:pt x="1324" y="28"/>
                  </a:cubicBezTo>
                  <a:cubicBezTo>
                    <a:pt x="1324" y="12"/>
                    <a:pt x="1312" y="0"/>
                    <a:pt x="1296" y="0"/>
                  </a:cubicBezTo>
                  <a:close/>
                  <a:moveTo>
                    <a:pt x="1268" y="1268"/>
                  </a:moveTo>
                  <a:cubicBezTo>
                    <a:pt x="56" y="1268"/>
                    <a:pt x="56" y="1268"/>
                    <a:pt x="56" y="126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268" y="56"/>
                    <a:pt x="1268" y="56"/>
                    <a:pt x="1268" y="56"/>
                  </a:cubicBezTo>
                  <a:lnTo>
                    <a:pt x="1268" y="1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2" name="Freeform 7">
              <a:extLst>
                <a:ext uri="{FF2B5EF4-FFF2-40B4-BE49-F238E27FC236}">
                  <a16:creationId xmlns:a16="http://schemas.microsoft.com/office/drawing/2014/main" xmlns="" id="{C16CCC36-E067-4231-A284-9FB4453F17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8957588" y="-4568826"/>
              <a:ext cx="2243138" cy="2243138"/>
            </a:xfrm>
            <a:custGeom>
              <a:avLst/>
              <a:gdLst>
                <a:gd name="T0" fmla="*/ 28 w 620"/>
                <a:gd name="T1" fmla="*/ 620 h 620"/>
                <a:gd name="T2" fmla="*/ 592 w 620"/>
                <a:gd name="T3" fmla="*/ 620 h 620"/>
                <a:gd name="T4" fmla="*/ 620 w 620"/>
                <a:gd name="T5" fmla="*/ 592 h 620"/>
                <a:gd name="T6" fmla="*/ 620 w 620"/>
                <a:gd name="T7" fmla="*/ 28 h 620"/>
                <a:gd name="T8" fmla="*/ 592 w 620"/>
                <a:gd name="T9" fmla="*/ 0 h 620"/>
                <a:gd name="T10" fmla="*/ 28 w 620"/>
                <a:gd name="T11" fmla="*/ 0 h 620"/>
                <a:gd name="T12" fmla="*/ 0 w 620"/>
                <a:gd name="T13" fmla="*/ 28 h 620"/>
                <a:gd name="T14" fmla="*/ 0 w 620"/>
                <a:gd name="T15" fmla="*/ 592 h 620"/>
                <a:gd name="T16" fmla="*/ 28 w 620"/>
                <a:gd name="T17" fmla="*/ 620 h 620"/>
                <a:gd name="T18" fmla="*/ 56 w 620"/>
                <a:gd name="T19" fmla="*/ 56 h 620"/>
                <a:gd name="T20" fmla="*/ 564 w 620"/>
                <a:gd name="T21" fmla="*/ 56 h 620"/>
                <a:gd name="T22" fmla="*/ 564 w 620"/>
                <a:gd name="T23" fmla="*/ 564 h 620"/>
                <a:gd name="T24" fmla="*/ 56 w 620"/>
                <a:gd name="T25" fmla="*/ 564 h 620"/>
                <a:gd name="T26" fmla="*/ 56 w 620"/>
                <a:gd name="T27" fmla="*/ 5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0" h="620">
                  <a:moveTo>
                    <a:pt x="28" y="620"/>
                  </a:moveTo>
                  <a:cubicBezTo>
                    <a:pt x="592" y="620"/>
                    <a:pt x="592" y="620"/>
                    <a:pt x="592" y="620"/>
                  </a:cubicBezTo>
                  <a:cubicBezTo>
                    <a:pt x="608" y="620"/>
                    <a:pt x="620" y="608"/>
                    <a:pt x="620" y="592"/>
                  </a:cubicBezTo>
                  <a:cubicBezTo>
                    <a:pt x="620" y="28"/>
                    <a:pt x="620" y="28"/>
                    <a:pt x="620" y="28"/>
                  </a:cubicBezTo>
                  <a:cubicBezTo>
                    <a:pt x="620" y="12"/>
                    <a:pt x="608" y="0"/>
                    <a:pt x="59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08"/>
                    <a:pt x="12" y="620"/>
                    <a:pt x="28" y="620"/>
                  </a:cubicBezTo>
                  <a:close/>
                  <a:moveTo>
                    <a:pt x="56" y="56"/>
                  </a:moveTo>
                  <a:cubicBezTo>
                    <a:pt x="564" y="56"/>
                    <a:pt x="564" y="56"/>
                    <a:pt x="564" y="56"/>
                  </a:cubicBezTo>
                  <a:cubicBezTo>
                    <a:pt x="564" y="564"/>
                    <a:pt x="564" y="564"/>
                    <a:pt x="564" y="564"/>
                  </a:cubicBezTo>
                  <a:cubicBezTo>
                    <a:pt x="56" y="564"/>
                    <a:pt x="56" y="564"/>
                    <a:pt x="56" y="564"/>
                  </a:cubicBezTo>
                  <a:lnTo>
                    <a:pt x="5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53" name="Freeform 54">
            <a:extLst>
              <a:ext uri="{FF2B5EF4-FFF2-40B4-BE49-F238E27FC236}">
                <a16:creationId xmlns:a16="http://schemas.microsoft.com/office/drawing/2014/main" xmlns="" id="{4CFCD6BA-2DDC-4CAC-8253-09C73310FFD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648847" y="4840062"/>
            <a:ext cx="506410" cy="350160"/>
          </a:xfrm>
          <a:custGeom>
            <a:avLst/>
            <a:gdLst>
              <a:gd name="T0" fmla="*/ 214 w 797"/>
              <a:gd name="T1" fmla="*/ 550 h 550"/>
              <a:gd name="T2" fmla="*/ 214 w 797"/>
              <a:gd name="T3" fmla="*/ 534 h 550"/>
              <a:gd name="T4" fmla="*/ 292 w 797"/>
              <a:gd name="T5" fmla="*/ 472 h 550"/>
              <a:gd name="T6" fmla="*/ 0 w 797"/>
              <a:gd name="T7" fmla="*/ 444 h 550"/>
              <a:gd name="T8" fmla="*/ 28 w 797"/>
              <a:gd name="T9" fmla="*/ 0 h 550"/>
              <a:gd name="T10" fmla="*/ 797 w 797"/>
              <a:gd name="T11" fmla="*/ 29 h 550"/>
              <a:gd name="T12" fmla="*/ 769 w 797"/>
              <a:gd name="T13" fmla="*/ 472 h 550"/>
              <a:gd name="T14" fmla="*/ 522 w 797"/>
              <a:gd name="T15" fmla="*/ 534 h 550"/>
              <a:gd name="T16" fmla="*/ 591 w 797"/>
              <a:gd name="T17" fmla="*/ 542 h 550"/>
              <a:gd name="T18" fmla="*/ 292 w 797"/>
              <a:gd name="T19" fmla="*/ 534 h 550"/>
              <a:gd name="T20" fmla="*/ 489 w 797"/>
              <a:gd name="T21" fmla="*/ 472 h 550"/>
              <a:gd name="T22" fmla="*/ 292 w 797"/>
              <a:gd name="T23" fmla="*/ 534 h 550"/>
              <a:gd name="T24" fmla="*/ 769 w 797"/>
              <a:gd name="T25" fmla="*/ 456 h 550"/>
              <a:gd name="T26" fmla="*/ 781 w 797"/>
              <a:gd name="T27" fmla="*/ 29 h 550"/>
              <a:gd name="T28" fmla="*/ 28 w 797"/>
              <a:gd name="T29" fmla="*/ 16 h 550"/>
              <a:gd name="T30" fmla="*/ 16 w 797"/>
              <a:gd name="T31" fmla="*/ 444 h 550"/>
              <a:gd name="T32" fmla="*/ 495 w 797"/>
              <a:gd name="T33" fmla="*/ 456 h 550"/>
              <a:gd name="T34" fmla="*/ 46 w 797"/>
              <a:gd name="T35" fmla="*/ 429 h 550"/>
              <a:gd name="T36" fmla="*/ 38 w 797"/>
              <a:gd name="T37" fmla="*/ 47 h 550"/>
              <a:gd name="T38" fmla="*/ 751 w 797"/>
              <a:gd name="T39" fmla="*/ 39 h 550"/>
              <a:gd name="T40" fmla="*/ 759 w 797"/>
              <a:gd name="T41" fmla="*/ 421 h 550"/>
              <a:gd name="T42" fmla="*/ 54 w 797"/>
              <a:gd name="T43" fmla="*/ 413 h 550"/>
              <a:gd name="T44" fmla="*/ 743 w 797"/>
              <a:gd name="T45" fmla="*/ 55 h 550"/>
              <a:gd name="T46" fmla="*/ 54 w 797"/>
              <a:gd name="T47" fmla="*/ 413 h 550"/>
              <a:gd name="T48" fmla="*/ 565 w 797"/>
              <a:gd name="T49" fmla="*/ 381 h 550"/>
              <a:gd name="T50" fmla="*/ 705 w 797"/>
              <a:gd name="T51" fmla="*/ 229 h 550"/>
              <a:gd name="T52" fmla="*/ 716 w 797"/>
              <a:gd name="T53" fmla="*/ 241 h 550"/>
              <a:gd name="T54" fmla="*/ 570 w 797"/>
              <a:gd name="T55" fmla="*/ 383 h 550"/>
              <a:gd name="T56" fmla="*/ 87 w 797"/>
              <a:gd name="T57" fmla="*/ 270 h 550"/>
              <a:gd name="T58" fmla="*/ 263 w 797"/>
              <a:gd name="T59" fmla="*/ 83 h 550"/>
              <a:gd name="T60" fmla="*/ 274 w 797"/>
              <a:gd name="T61" fmla="*/ 95 h 550"/>
              <a:gd name="T62" fmla="*/ 93 w 797"/>
              <a:gd name="T63" fmla="*/ 273 h 550"/>
              <a:gd name="T64" fmla="*/ 89 w 797"/>
              <a:gd name="T65" fmla="*/ 153 h 550"/>
              <a:gd name="T66" fmla="*/ 147 w 797"/>
              <a:gd name="T67" fmla="*/ 83 h 550"/>
              <a:gd name="T68" fmla="*/ 158 w 797"/>
              <a:gd name="T69" fmla="*/ 95 h 550"/>
              <a:gd name="T70" fmla="*/ 94 w 797"/>
              <a:gd name="T71" fmla="*/ 15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7" h="550">
                <a:moveTo>
                  <a:pt x="583" y="550"/>
                </a:moveTo>
                <a:cubicBezTo>
                  <a:pt x="214" y="550"/>
                  <a:pt x="214" y="550"/>
                  <a:pt x="214" y="550"/>
                </a:cubicBezTo>
                <a:cubicBezTo>
                  <a:pt x="210" y="550"/>
                  <a:pt x="206" y="547"/>
                  <a:pt x="206" y="542"/>
                </a:cubicBezTo>
                <a:cubicBezTo>
                  <a:pt x="206" y="538"/>
                  <a:pt x="210" y="534"/>
                  <a:pt x="214" y="534"/>
                </a:cubicBezTo>
                <a:cubicBezTo>
                  <a:pt x="276" y="534"/>
                  <a:pt x="276" y="534"/>
                  <a:pt x="276" y="534"/>
                </a:cubicBezTo>
                <a:cubicBezTo>
                  <a:pt x="292" y="472"/>
                  <a:pt x="292" y="472"/>
                  <a:pt x="292" y="472"/>
                </a:cubicBezTo>
                <a:cubicBezTo>
                  <a:pt x="28" y="472"/>
                  <a:pt x="28" y="472"/>
                  <a:pt x="28" y="472"/>
                </a:cubicBezTo>
                <a:cubicBezTo>
                  <a:pt x="13" y="472"/>
                  <a:pt x="0" y="459"/>
                  <a:pt x="0" y="44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8" y="0"/>
                </a:cubicBezTo>
                <a:cubicBezTo>
                  <a:pt x="769" y="0"/>
                  <a:pt x="769" y="0"/>
                  <a:pt x="769" y="0"/>
                </a:cubicBezTo>
                <a:cubicBezTo>
                  <a:pt x="785" y="0"/>
                  <a:pt x="797" y="13"/>
                  <a:pt x="797" y="29"/>
                </a:cubicBezTo>
                <a:cubicBezTo>
                  <a:pt x="797" y="444"/>
                  <a:pt x="797" y="444"/>
                  <a:pt x="797" y="444"/>
                </a:cubicBezTo>
                <a:cubicBezTo>
                  <a:pt x="797" y="459"/>
                  <a:pt x="785" y="472"/>
                  <a:pt x="769" y="472"/>
                </a:cubicBezTo>
                <a:cubicBezTo>
                  <a:pt x="506" y="472"/>
                  <a:pt x="506" y="472"/>
                  <a:pt x="506" y="472"/>
                </a:cubicBezTo>
                <a:cubicBezTo>
                  <a:pt x="522" y="534"/>
                  <a:pt x="522" y="534"/>
                  <a:pt x="522" y="534"/>
                </a:cubicBezTo>
                <a:cubicBezTo>
                  <a:pt x="583" y="534"/>
                  <a:pt x="583" y="534"/>
                  <a:pt x="583" y="534"/>
                </a:cubicBezTo>
                <a:cubicBezTo>
                  <a:pt x="588" y="534"/>
                  <a:pt x="591" y="538"/>
                  <a:pt x="591" y="542"/>
                </a:cubicBezTo>
                <a:cubicBezTo>
                  <a:pt x="591" y="547"/>
                  <a:pt x="588" y="550"/>
                  <a:pt x="583" y="550"/>
                </a:cubicBezTo>
                <a:close/>
                <a:moveTo>
                  <a:pt x="292" y="534"/>
                </a:moveTo>
                <a:cubicBezTo>
                  <a:pt x="505" y="534"/>
                  <a:pt x="505" y="534"/>
                  <a:pt x="505" y="534"/>
                </a:cubicBezTo>
                <a:cubicBezTo>
                  <a:pt x="489" y="472"/>
                  <a:pt x="489" y="472"/>
                  <a:pt x="489" y="472"/>
                </a:cubicBezTo>
                <a:cubicBezTo>
                  <a:pt x="308" y="472"/>
                  <a:pt x="308" y="472"/>
                  <a:pt x="308" y="472"/>
                </a:cubicBezTo>
                <a:lnTo>
                  <a:pt x="292" y="534"/>
                </a:lnTo>
                <a:close/>
                <a:moveTo>
                  <a:pt x="495" y="456"/>
                </a:moveTo>
                <a:cubicBezTo>
                  <a:pt x="769" y="456"/>
                  <a:pt x="769" y="456"/>
                  <a:pt x="769" y="456"/>
                </a:cubicBezTo>
                <a:cubicBezTo>
                  <a:pt x="776" y="456"/>
                  <a:pt x="781" y="450"/>
                  <a:pt x="781" y="444"/>
                </a:cubicBezTo>
                <a:cubicBezTo>
                  <a:pt x="781" y="29"/>
                  <a:pt x="781" y="29"/>
                  <a:pt x="781" y="29"/>
                </a:cubicBezTo>
                <a:cubicBezTo>
                  <a:pt x="781" y="22"/>
                  <a:pt x="776" y="16"/>
                  <a:pt x="769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2" y="16"/>
                  <a:pt x="16" y="22"/>
                  <a:pt x="16" y="29"/>
                </a:cubicBezTo>
                <a:cubicBezTo>
                  <a:pt x="16" y="444"/>
                  <a:pt x="16" y="444"/>
                  <a:pt x="16" y="444"/>
                </a:cubicBezTo>
                <a:cubicBezTo>
                  <a:pt x="16" y="450"/>
                  <a:pt x="22" y="456"/>
                  <a:pt x="28" y="456"/>
                </a:cubicBezTo>
                <a:lnTo>
                  <a:pt x="495" y="456"/>
                </a:lnTo>
                <a:close/>
                <a:moveTo>
                  <a:pt x="751" y="429"/>
                </a:moveTo>
                <a:cubicBezTo>
                  <a:pt x="46" y="429"/>
                  <a:pt x="46" y="429"/>
                  <a:pt x="46" y="429"/>
                </a:cubicBezTo>
                <a:cubicBezTo>
                  <a:pt x="42" y="429"/>
                  <a:pt x="38" y="425"/>
                  <a:pt x="38" y="421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3"/>
                  <a:pt x="42" y="39"/>
                  <a:pt x="46" y="39"/>
                </a:cubicBezTo>
                <a:cubicBezTo>
                  <a:pt x="751" y="39"/>
                  <a:pt x="751" y="39"/>
                  <a:pt x="751" y="39"/>
                </a:cubicBezTo>
                <a:cubicBezTo>
                  <a:pt x="755" y="39"/>
                  <a:pt x="759" y="43"/>
                  <a:pt x="759" y="47"/>
                </a:cubicBezTo>
                <a:cubicBezTo>
                  <a:pt x="759" y="421"/>
                  <a:pt x="759" y="421"/>
                  <a:pt x="759" y="421"/>
                </a:cubicBezTo>
                <a:cubicBezTo>
                  <a:pt x="759" y="425"/>
                  <a:pt x="755" y="429"/>
                  <a:pt x="751" y="429"/>
                </a:cubicBezTo>
                <a:close/>
                <a:moveTo>
                  <a:pt x="54" y="413"/>
                </a:moveTo>
                <a:cubicBezTo>
                  <a:pt x="743" y="413"/>
                  <a:pt x="743" y="413"/>
                  <a:pt x="743" y="413"/>
                </a:cubicBezTo>
                <a:cubicBezTo>
                  <a:pt x="743" y="55"/>
                  <a:pt x="743" y="55"/>
                  <a:pt x="743" y="55"/>
                </a:cubicBezTo>
                <a:cubicBezTo>
                  <a:pt x="54" y="55"/>
                  <a:pt x="54" y="55"/>
                  <a:pt x="54" y="55"/>
                </a:cubicBezTo>
                <a:lnTo>
                  <a:pt x="54" y="413"/>
                </a:lnTo>
                <a:close/>
                <a:moveTo>
                  <a:pt x="570" y="383"/>
                </a:moveTo>
                <a:cubicBezTo>
                  <a:pt x="568" y="383"/>
                  <a:pt x="566" y="382"/>
                  <a:pt x="565" y="381"/>
                </a:cubicBezTo>
                <a:cubicBezTo>
                  <a:pt x="562" y="378"/>
                  <a:pt x="562" y="372"/>
                  <a:pt x="565" y="369"/>
                </a:cubicBezTo>
                <a:cubicBezTo>
                  <a:pt x="705" y="229"/>
                  <a:pt x="705" y="229"/>
                  <a:pt x="705" y="229"/>
                </a:cubicBezTo>
                <a:cubicBezTo>
                  <a:pt x="708" y="226"/>
                  <a:pt x="713" y="226"/>
                  <a:pt x="716" y="229"/>
                </a:cubicBezTo>
                <a:cubicBezTo>
                  <a:pt x="719" y="232"/>
                  <a:pt x="719" y="238"/>
                  <a:pt x="716" y="241"/>
                </a:cubicBezTo>
                <a:cubicBezTo>
                  <a:pt x="576" y="381"/>
                  <a:pt x="576" y="381"/>
                  <a:pt x="576" y="381"/>
                </a:cubicBezTo>
                <a:cubicBezTo>
                  <a:pt x="574" y="382"/>
                  <a:pt x="572" y="383"/>
                  <a:pt x="570" y="383"/>
                </a:cubicBezTo>
                <a:close/>
                <a:moveTo>
                  <a:pt x="93" y="273"/>
                </a:moveTo>
                <a:cubicBezTo>
                  <a:pt x="91" y="273"/>
                  <a:pt x="89" y="272"/>
                  <a:pt x="87" y="270"/>
                </a:cubicBezTo>
                <a:cubicBezTo>
                  <a:pt x="84" y="267"/>
                  <a:pt x="84" y="262"/>
                  <a:pt x="87" y="259"/>
                </a:cubicBezTo>
                <a:cubicBezTo>
                  <a:pt x="263" y="83"/>
                  <a:pt x="263" y="83"/>
                  <a:pt x="263" y="83"/>
                </a:cubicBezTo>
                <a:cubicBezTo>
                  <a:pt x="266" y="80"/>
                  <a:pt x="271" y="80"/>
                  <a:pt x="274" y="83"/>
                </a:cubicBezTo>
                <a:cubicBezTo>
                  <a:pt x="277" y="86"/>
                  <a:pt x="277" y="92"/>
                  <a:pt x="274" y="95"/>
                </a:cubicBezTo>
                <a:cubicBezTo>
                  <a:pt x="98" y="270"/>
                  <a:pt x="98" y="270"/>
                  <a:pt x="98" y="270"/>
                </a:cubicBezTo>
                <a:cubicBezTo>
                  <a:pt x="97" y="272"/>
                  <a:pt x="95" y="273"/>
                  <a:pt x="93" y="273"/>
                </a:cubicBezTo>
                <a:close/>
                <a:moveTo>
                  <a:pt x="94" y="155"/>
                </a:moveTo>
                <a:cubicBezTo>
                  <a:pt x="92" y="155"/>
                  <a:pt x="90" y="154"/>
                  <a:pt x="89" y="153"/>
                </a:cubicBezTo>
                <a:cubicBezTo>
                  <a:pt x="86" y="150"/>
                  <a:pt x="86" y="144"/>
                  <a:pt x="89" y="141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0" y="80"/>
                  <a:pt x="155" y="80"/>
                  <a:pt x="158" y="83"/>
                </a:cubicBezTo>
                <a:cubicBezTo>
                  <a:pt x="161" y="86"/>
                  <a:pt x="161" y="92"/>
                  <a:pt x="158" y="95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4"/>
                  <a:pt x="96" y="155"/>
                  <a:pt x="94" y="155"/>
                </a:cubicBezTo>
                <a:close/>
              </a:path>
            </a:pathLst>
          </a:custGeom>
          <a:gradFill>
            <a:gsLst>
              <a:gs pos="0">
                <a:srgbClr val="74B230"/>
              </a:gs>
              <a:gs pos="100000">
                <a:srgbClr val="74B23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1C88CB22-59FB-4D2C-85DE-B24433D2CF2C}"/>
              </a:ext>
            </a:extLst>
          </p:cNvPr>
          <p:cNvSpPr/>
          <p:nvPr/>
        </p:nvSpPr>
        <p:spPr>
          <a:xfrm>
            <a:off x="5894334" y="561273"/>
            <a:ext cx="5467350" cy="1654164"/>
          </a:xfrm>
          <a:custGeom>
            <a:avLst/>
            <a:gdLst>
              <a:gd name="connsiteX0" fmla="*/ 184487 w 5467350"/>
              <a:gd name="connsiteY0" fmla="*/ 0 h 1654164"/>
              <a:gd name="connsiteX1" fmla="*/ 5282863 w 5467350"/>
              <a:gd name="connsiteY1" fmla="*/ 0 h 1654164"/>
              <a:gd name="connsiteX2" fmla="*/ 5467350 w 5467350"/>
              <a:gd name="connsiteY2" fmla="*/ 184487 h 1654164"/>
              <a:gd name="connsiteX3" fmla="*/ 5467350 w 5467350"/>
              <a:gd name="connsiteY3" fmla="*/ 1654164 h 1654164"/>
              <a:gd name="connsiteX4" fmla="*/ 0 w 5467350"/>
              <a:gd name="connsiteY4" fmla="*/ 1654164 h 1654164"/>
              <a:gd name="connsiteX5" fmla="*/ 0 w 5467350"/>
              <a:gd name="connsiteY5" fmla="*/ 184487 h 1654164"/>
              <a:gd name="connsiteX6" fmla="*/ 184487 w 5467350"/>
              <a:gd name="connsiteY6" fmla="*/ 0 h 1654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7350" h="1654164">
                <a:moveTo>
                  <a:pt x="184487" y="0"/>
                </a:moveTo>
                <a:lnTo>
                  <a:pt x="5282863" y="0"/>
                </a:lnTo>
                <a:cubicBezTo>
                  <a:pt x="5384752" y="0"/>
                  <a:pt x="5467350" y="82598"/>
                  <a:pt x="5467350" y="184487"/>
                </a:cubicBezTo>
                <a:lnTo>
                  <a:pt x="5467350" y="1654164"/>
                </a:lnTo>
                <a:lnTo>
                  <a:pt x="0" y="1654164"/>
                </a:lnTo>
                <a:lnTo>
                  <a:pt x="0" y="184487"/>
                </a:lnTo>
                <a:cubicBezTo>
                  <a:pt x="0" y="82598"/>
                  <a:pt x="82598" y="0"/>
                  <a:pt x="18448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8051137C-028F-4D4D-9CB3-C7ED9667AB5B}"/>
              </a:ext>
            </a:extLst>
          </p:cNvPr>
          <p:cNvSpPr/>
          <p:nvPr/>
        </p:nvSpPr>
        <p:spPr>
          <a:xfrm>
            <a:off x="6158639" y="757330"/>
            <a:ext cx="4935614" cy="1283369"/>
          </a:xfrm>
          <a:custGeom>
            <a:avLst/>
            <a:gdLst>
              <a:gd name="connsiteX0" fmla="*/ 0 w 4935614"/>
              <a:gd name="connsiteY0" fmla="*/ 0 h 1283369"/>
              <a:gd name="connsiteX1" fmla="*/ 4935614 w 4935614"/>
              <a:gd name="connsiteY1" fmla="*/ 0 h 1283369"/>
              <a:gd name="connsiteX2" fmla="*/ 4935614 w 4935614"/>
              <a:gd name="connsiteY2" fmla="*/ 440175 h 1283369"/>
              <a:gd name="connsiteX3" fmla="*/ 4734105 w 4935614"/>
              <a:gd name="connsiteY3" fmla="*/ 641684 h 1283369"/>
              <a:gd name="connsiteX4" fmla="*/ 4935614 w 4935614"/>
              <a:gd name="connsiteY4" fmla="*/ 843193 h 1283369"/>
              <a:gd name="connsiteX5" fmla="*/ 4935614 w 4935614"/>
              <a:gd name="connsiteY5" fmla="*/ 1283369 h 1283369"/>
              <a:gd name="connsiteX6" fmla="*/ 0 w 4935614"/>
              <a:gd name="connsiteY6" fmla="*/ 1283369 h 1283369"/>
              <a:gd name="connsiteX7" fmla="*/ 0 w 4935614"/>
              <a:gd name="connsiteY7" fmla="*/ 842260 h 1283369"/>
              <a:gd name="connsiteX8" fmla="*/ 31351 w 4935614"/>
              <a:gd name="connsiteY8" fmla="*/ 839099 h 1283369"/>
              <a:gd name="connsiteX9" fmla="*/ 192249 w 4935614"/>
              <a:gd name="connsiteY9" fmla="*/ 641684 h 1283369"/>
              <a:gd name="connsiteX10" fmla="*/ 31351 w 4935614"/>
              <a:gd name="connsiteY10" fmla="*/ 444269 h 1283369"/>
              <a:gd name="connsiteX11" fmla="*/ 0 w 4935614"/>
              <a:gd name="connsiteY11" fmla="*/ 441109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35614" h="1283369">
                <a:moveTo>
                  <a:pt x="0" y="0"/>
                </a:moveTo>
                <a:lnTo>
                  <a:pt x="4935614" y="0"/>
                </a:lnTo>
                <a:lnTo>
                  <a:pt x="4935614" y="440175"/>
                </a:lnTo>
                <a:cubicBezTo>
                  <a:pt x="4824324" y="440175"/>
                  <a:pt x="4734105" y="530394"/>
                  <a:pt x="4734105" y="641684"/>
                </a:cubicBezTo>
                <a:cubicBezTo>
                  <a:pt x="4734105" y="752974"/>
                  <a:pt x="4824324" y="843193"/>
                  <a:pt x="4935614" y="843193"/>
                </a:cubicBezTo>
                <a:lnTo>
                  <a:pt x="4935614" y="1283369"/>
                </a:lnTo>
                <a:lnTo>
                  <a:pt x="0" y="1283369"/>
                </a:lnTo>
                <a:lnTo>
                  <a:pt x="0" y="842260"/>
                </a:lnTo>
                <a:lnTo>
                  <a:pt x="31351" y="839099"/>
                </a:lnTo>
                <a:cubicBezTo>
                  <a:pt x="123175" y="820309"/>
                  <a:pt x="192249" y="739063"/>
                  <a:pt x="192249" y="641684"/>
                </a:cubicBezTo>
                <a:cubicBezTo>
                  <a:pt x="192249" y="544305"/>
                  <a:pt x="123175" y="463059"/>
                  <a:pt x="31351" y="444269"/>
                </a:cubicBezTo>
                <a:lnTo>
                  <a:pt x="0" y="441109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FD32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FE3FFD7-894D-4078-AEF1-E8659DEB6C6C}"/>
              </a:ext>
            </a:extLst>
          </p:cNvPr>
          <p:cNvSpPr txBox="1"/>
          <p:nvPr/>
        </p:nvSpPr>
        <p:spPr>
          <a:xfrm>
            <a:off x="6416513" y="960618"/>
            <a:ext cx="1495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原价</a:t>
            </a:r>
            <a:endParaRPr lang="en-US" altLang="zh-CN" sz="2400" strike="sngStrike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/>
            <a:r>
              <a:rPr lang="en-US" altLang="zh-CN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5599</a:t>
            </a:r>
            <a:r>
              <a:rPr lang="zh-CN" altLang="en-US" sz="2400" strike="sngStrike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  <a:endParaRPr lang="en-US" altLang="zh-CN" sz="2400" strike="sngStrike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4D5DCE27-FFDD-463D-B83D-8BAB1647037A}"/>
              </a:ext>
            </a:extLst>
          </p:cNvPr>
          <p:cNvCxnSpPr>
            <a:cxnSpLocks/>
          </p:cNvCxnSpPr>
          <p:nvPr/>
        </p:nvCxnSpPr>
        <p:spPr>
          <a:xfrm>
            <a:off x="7744712" y="745088"/>
            <a:ext cx="0" cy="1295611"/>
          </a:xfrm>
          <a:prstGeom prst="line">
            <a:avLst/>
          </a:prstGeom>
          <a:ln>
            <a:solidFill>
              <a:srgbClr val="FD3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5FECEB93-691D-47AB-A200-777487B666B4}"/>
              </a:ext>
            </a:extLst>
          </p:cNvPr>
          <p:cNvSpPr/>
          <p:nvPr/>
        </p:nvSpPr>
        <p:spPr>
          <a:xfrm>
            <a:off x="7744713" y="757330"/>
            <a:ext cx="3349541" cy="1283369"/>
          </a:xfrm>
          <a:custGeom>
            <a:avLst/>
            <a:gdLst>
              <a:gd name="connsiteX0" fmla="*/ 0 w 3349541"/>
              <a:gd name="connsiteY0" fmla="*/ 0 h 1283369"/>
              <a:gd name="connsiteX1" fmla="*/ 3349541 w 3349541"/>
              <a:gd name="connsiteY1" fmla="*/ 0 h 1283369"/>
              <a:gd name="connsiteX2" fmla="*/ 3349541 w 3349541"/>
              <a:gd name="connsiteY2" fmla="*/ 440175 h 1283369"/>
              <a:gd name="connsiteX3" fmla="*/ 3148032 w 3349541"/>
              <a:gd name="connsiteY3" fmla="*/ 641684 h 1283369"/>
              <a:gd name="connsiteX4" fmla="*/ 3349541 w 3349541"/>
              <a:gd name="connsiteY4" fmla="*/ 843193 h 1283369"/>
              <a:gd name="connsiteX5" fmla="*/ 3349541 w 3349541"/>
              <a:gd name="connsiteY5" fmla="*/ 1283369 h 1283369"/>
              <a:gd name="connsiteX6" fmla="*/ 0 w 3349541"/>
              <a:gd name="connsiteY6" fmla="*/ 1283369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9541" h="1283369">
                <a:moveTo>
                  <a:pt x="0" y="0"/>
                </a:moveTo>
                <a:lnTo>
                  <a:pt x="3349541" y="0"/>
                </a:lnTo>
                <a:lnTo>
                  <a:pt x="3349541" y="440175"/>
                </a:lnTo>
                <a:cubicBezTo>
                  <a:pt x="3238251" y="440175"/>
                  <a:pt x="3148032" y="530394"/>
                  <a:pt x="3148032" y="641684"/>
                </a:cubicBezTo>
                <a:cubicBezTo>
                  <a:pt x="3148032" y="752974"/>
                  <a:pt x="3238251" y="843193"/>
                  <a:pt x="3349541" y="843193"/>
                </a:cubicBezTo>
                <a:lnTo>
                  <a:pt x="3349541" y="1283369"/>
                </a:lnTo>
                <a:lnTo>
                  <a:pt x="0" y="1283369"/>
                </a:lnTo>
                <a:close/>
              </a:path>
            </a:pathLst>
          </a:custGeom>
          <a:solidFill>
            <a:srgbClr val="FD325E"/>
          </a:solidFill>
          <a:ln>
            <a:solidFill>
              <a:srgbClr val="FD32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FF9C7492-BAF4-494C-8B97-8018EA552C16}"/>
              </a:ext>
            </a:extLst>
          </p:cNvPr>
          <p:cNvSpPr/>
          <p:nvPr/>
        </p:nvSpPr>
        <p:spPr>
          <a:xfrm>
            <a:off x="7944589" y="1189941"/>
            <a:ext cx="18325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4???</a:t>
            </a:r>
            <a:r>
              <a:rPr lang="zh-CN" altLang="en-US" sz="4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1820912A-D14C-4061-8025-DB00A74B8DD5}"/>
              </a:ext>
            </a:extLst>
          </p:cNvPr>
          <p:cNvSpPr/>
          <p:nvPr/>
        </p:nvSpPr>
        <p:spPr>
          <a:xfrm>
            <a:off x="8032537" y="83077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直播间福利价</a:t>
            </a:r>
            <a:endParaRPr lang="en-US" altLang="zh-CN" sz="28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A4E17D7C-2B48-4D0E-BAC1-46B50A1FC568}"/>
              </a:ext>
            </a:extLst>
          </p:cNvPr>
          <p:cNvSpPr/>
          <p:nvPr/>
        </p:nvSpPr>
        <p:spPr>
          <a:xfrm>
            <a:off x="9746104" y="1610610"/>
            <a:ext cx="1102030" cy="2968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12350091-F265-454B-ABF6-DF248CB845E8}"/>
              </a:ext>
            </a:extLst>
          </p:cNvPr>
          <p:cNvSpPr txBox="1"/>
          <p:nvPr/>
        </p:nvSpPr>
        <p:spPr>
          <a:xfrm>
            <a:off x="9845714" y="160512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D325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立即抢购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04FA88E8-F33A-4604-8311-C0D93DA5C076}"/>
              </a:ext>
            </a:extLst>
          </p:cNvPr>
          <p:cNvSpPr/>
          <p:nvPr/>
        </p:nvSpPr>
        <p:spPr>
          <a:xfrm>
            <a:off x="968166" y="1743571"/>
            <a:ext cx="3660610" cy="4158280"/>
          </a:xfrm>
          <a:prstGeom prst="roundRect">
            <a:avLst>
              <a:gd name="adj" fmla="val 7223"/>
            </a:avLst>
          </a:prstGeom>
          <a:solidFill>
            <a:schemeClr val="bg1">
              <a:alpha val="75000"/>
            </a:schemeClr>
          </a:solidFill>
          <a:ln>
            <a:gradFill>
              <a:gsLst>
                <a:gs pos="0">
                  <a:srgbClr val="92D050"/>
                </a:gs>
                <a:gs pos="100000">
                  <a:srgbClr val="92D050">
                    <a:alpha val="0"/>
                  </a:srgbClr>
                </a:gs>
              </a:gsLst>
              <a:lin ang="5400000" scaled="1"/>
            </a:gradFill>
          </a:ln>
          <a:effectLst>
            <a:outerShdw blurRad="1143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7EE23786-00CF-488C-9967-C631EF4C09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604" y="3632047"/>
            <a:ext cx="4960314" cy="3059700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32B71C2-B972-4156-9BA1-F98CB2A11A40}"/>
              </a:ext>
            </a:extLst>
          </p:cNvPr>
          <p:cNvSpPr txBox="1"/>
          <p:nvPr/>
        </p:nvSpPr>
        <p:spPr>
          <a:xfrm>
            <a:off x="1811536" y="1411803"/>
            <a:ext cx="2134362" cy="1495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4000">
                <a:gradFill>
                  <a:gsLst>
                    <a:gs pos="0">
                      <a:srgbClr val="619527"/>
                    </a:gs>
                    <a:gs pos="100000">
                      <a:srgbClr val="8FCE4A"/>
                    </a:gs>
                  </a:gsLst>
                  <a:lin ang="54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sz="5400" dirty="0"/>
              <a:t>E540</a:t>
            </a:r>
            <a:endParaRPr lang="zh-CN" altLang="en-US" sz="54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5F8807E3-9946-45DD-8DC1-2274E3AF6BA2}"/>
              </a:ext>
            </a:extLst>
          </p:cNvPr>
          <p:cNvSpPr txBox="1"/>
          <p:nvPr/>
        </p:nvSpPr>
        <p:spPr>
          <a:xfrm>
            <a:off x="1070343" y="2360004"/>
            <a:ext cx="4094455" cy="113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gradFill>
                  <a:gsLst>
                    <a:gs pos="0">
                      <a:srgbClr val="619527"/>
                    </a:gs>
                    <a:gs pos="100000">
                      <a:srgbClr val="8FCE4A"/>
                    </a:gs>
                  </a:gsLst>
                  <a:lin ang="54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rPr>
              <a:t>明基智能投影机</a:t>
            </a:r>
            <a:endParaRPr lang="en-US" altLang="zh-CN" sz="4000" dirty="0">
              <a:gradFill>
                <a:gsLst>
                  <a:gs pos="0">
                    <a:srgbClr val="619527"/>
                  </a:gs>
                  <a:gs pos="100000">
                    <a:srgbClr val="8FCE4A"/>
                  </a:gs>
                </a:gsLst>
                <a:lin ang="5400000" scaled="1"/>
              </a:gradFill>
              <a:latin typeface="庞门正道标题体" panose="02010600030101010101" pitchFamily="2" charset="-122"/>
              <a:ea typeface="庞门正道标题体" panose="02010600030101010101" pitchFamily="2" charset="-122"/>
              <a:cs typeface="OPPOSans H" panose="00020600040101010101" pitchFamily="18" charset="-122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A2BD0349-322F-4341-B7E7-5EFE473DF495}"/>
              </a:ext>
            </a:extLst>
          </p:cNvPr>
          <p:cNvCxnSpPr/>
          <p:nvPr/>
        </p:nvCxnSpPr>
        <p:spPr>
          <a:xfrm>
            <a:off x="7104354" y="6488492"/>
            <a:ext cx="4301655" cy="0"/>
          </a:xfrm>
          <a:prstGeom prst="line">
            <a:avLst/>
          </a:prstGeom>
          <a:ln>
            <a:gradFill>
              <a:gsLst>
                <a:gs pos="0">
                  <a:srgbClr val="FD325E">
                    <a:alpha val="0"/>
                  </a:srgbClr>
                </a:gs>
                <a:gs pos="100000">
                  <a:srgbClr val="FD325E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037CE7BA-34D7-4393-A454-8E7D94571901}"/>
              </a:ext>
            </a:extLst>
          </p:cNvPr>
          <p:cNvGrpSpPr/>
          <p:nvPr/>
        </p:nvGrpSpPr>
        <p:grpSpPr>
          <a:xfrm>
            <a:off x="11376880" y="6342773"/>
            <a:ext cx="496483" cy="152199"/>
            <a:chOff x="2414165" y="853188"/>
            <a:chExt cx="496483" cy="152199"/>
          </a:xfrm>
          <a:solidFill>
            <a:srgbClr val="FD325E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DAACF58-3BD1-4543-BA17-174AE468860E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2770003" y="853188"/>
              <a:ext cx="140645" cy="140645"/>
            </a:xfrm>
            <a:custGeom>
              <a:avLst/>
              <a:gdLst>
                <a:gd name="connsiteX0" fmla="*/ 0 w 1114425"/>
                <a:gd name="connsiteY0" fmla="*/ 216000 h 1114425"/>
                <a:gd name="connsiteX1" fmla="*/ 216000 w 1114425"/>
                <a:gd name="connsiteY1" fmla="*/ 0 h 1114425"/>
                <a:gd name="connsiteX2" fmla="*/ 898425 w 1114425"/>
                <a:gd name="connsiteY2" fmla="*/ 0 h 1114425"/>
                <a:gd name="connsiteX3" fmla="*/ 1114425 w 1114425"/>
                <a:gd name="connsiteY3" fmla="*/ 216000 h 1114425"/>
                <a:gd name="connsiteX4" fmla="*/ 898425 w 1114425"/>
                <a:gd name="connsiteY4" fmla="*/ 432000 h 1114425"/>
                <a:gd name="connsiteX5" fmla="*/ 432001 w 1114425"/>
                <a:gd name="connsiteY5" fmla="*/ 432000 h 1114425"/>
                <a:gd name="connsiteX6" fmla="*/ 432001 w 1114425"/>
                <a:gd name="connsiteY6" fmla="*/ 898425 h 1114425"/>
                <a:gd name="connsiteX7" fmla="*/ 216001 w 1114425"/>
                <a:gd name="connsiteY7" fmla="*/ 1114425 h 1114425"/>
                <a:gd name="connsiteX8" fmla="*/ 1 w 1114425"/>
                <a:gd name="connsiteY8" fmla="*/ 898425 h 1114425"/>
                <a:gd name="connsiteX9" fmla="*/ 1 w 1114425"/>
                <a:gd name="connsiteY9" fmla="*/ 216005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4425" h="1114425">
                  <a:moveTo>
                    <a:pt x="0" y="216000"/>
                  </a:moveTo>
                  <a:cubicBezTo>
                    <a:pt x="0" y="96706"/>
                    <a:pt x="96706" y="0"/>
                    <a:pt x="216000" y="0"/>
                  </a:cubicBezTo>
                  <a:lnTo>
                    <a:pt x="898425" y="0"/>
                  </a:lnTo>
                  <a:cubicBezTo>
                    <a:pt x="1017719" y="0"/>
                    <a:pt x="1114425" y="96706"/>
                    <a:pt x="1114425" y="216000"/>
                  </a:cubicBezTo>
                  <a:cubicBezTo>
                    <a:pt x="1114425" y="335294"/>
                    <a:pt x="1017719" y="432000"/>
                    <a:pt x="898425" y="432000"/>
                  </a:cubicBezTo>
                  <a:lnTo>
                    <a:pt x="432001" y="432000"/>
                  </a:lnTo>
                  <a:lnTo>
                    <a:pt x="432001" y="898425"/>
                  </a:lnTo>
                  <a:cubicBezTo>
                    <a:pt x="432001" y="1017720"/>
                    <a:pt x="335295" y="1114425"/>
                    <a:pt x="216001" y="1114425"/>
                  </a:cubicBezTo>
                  <a:cubicBezTo>
                    <a:pt x="96707" y="1114425"/>
                    <a:pt x="1" y="1017720"/>
                    <a:pt x="1" y="898425"/>
                  </a:cubicBezTo>
                  <a:lnTo>
                    <a:pt x="1" y="21600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42646E5D-64F4-4576-AC61-03B1E68CD74B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2601209" y="853310"/>
              <a:ext cx="140400" cy="140400"/>
            </a:xfrm>
            <a:custGeom>
              <a:avLst/>
              <a:gdLst>
                <a:gd name="connsiteX0" fmla="*/ 0 w 1114425"/>
                <a:gd name="connsiteY0" fmla="*/ 216000 h 1114425"/>
                <a:gd name="connsiteX1" fmla="*/ 216000 w 1114425"/>
                <a:gd name="connsiteY1" fmla="*/ 0 h 1114425"/>
                <a:gd name="connsiteX2" fmla="*/ 898425 w 1114425"/>
                <a:gd name="connsiteY2" fmla="*/ 0 h 1114425"/>
                <a:gd name="connsiteX3" fmla="*/ 1114425 w 1114425"/>
                <a:gd name="connsiteY3" fmla="*/ 216000 h 1114425"/>
                <a:gd name="connsiteX4" fmla="*/ 898425 w 1114425"/>
                <a:gd name="connsiteY4" fmla="*/ 432000 h 1114425"/>
                <a:gd name="connsiteX5" fmla="*/ 432001 w 1114425"/>
                <a:gd name="connsiteY5" fmla="*/ 432000 h 1114425"/>
                <a:gd name="connsiteX6" fmla="*/ 432001 w 1114425"/>
                <a:gd name="connsiteY6" fmla="*/ 898425 h 1114425"/>
                <a:gd name="connsiteX7" fmla="*/ 216001 w 1114425"/>
                <a:gd name="connsiteY7" fmla="*/ 1114425 h 1114425"/>
                <a:gd name="connsiteX8" fmla="*/ 1 w 1114425"/>
                <a:gd name="connsiteY8" fmla="*/ 898425 h 1114425"/>
                <a:gd name="connsiteX9" fmla="*/ 1 w 1114425"/>
                <a:gd name="connsiteY9" fmla="*/ 216005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4425" h="1114425">
                  <a:moveTo>
                    <a:pt x="0" y="216000"/>
                  </a:moveTo>
                  <a:cubicBezTo>
                    <a:pt x="0" y="96706"/>
                    <a:pt x="96706" y="0"/>
                    <a:pt x="216000" y="0"/>
                  </a:cubicBezTo>
                  <a:lnTo>
                    <a:pt x="898425" y="0"/>
                  </a:lnTo>
                  <a:cubicBezTo>
                    <a:pt x="1017719" y="0"/>
                    <a:pt x="1114425" y="96706"/>
                    <a:pt x="1114425" y="216000"/>
                  </a:cubicBezTo>
                  <a:cubicBezTo>
                    <a:pt x="1114425" y="335294"/>
                    <a:pt x="1017719" y="432000"/>
                    <a:pt x="898425" y="432000"/>
                  </a:cubicBezTo>
                  <a:lnTo>
                    <a:pt x="432001" y="432000"/>
                  </a:lnTo>
                  <a:lnTo>
                    <a:pt x="432001" y="898425"/>
                  </a:lnTo>
                  <a:cubicBezTo>
                    <a:pt x="432001" y="1017720"/>
                    <a:pt x="335295" y="1114425"/>
                    <a:pt x="216001" y="1114425"/>
                  </a:cubicBezTo>
                  <a:cubicBezTo>
                    <a:pt x="96707" y="1114425"/>
                    <a:pt x="1" y="1017720"/>
                    <a:pt x="1" y="898425"/>
                  </a:cubicBezTo>
                  <a:lnTo>
                    <a:pt x="1" y="216005"/>
                  </a:lnTo>
                  <a:close/>
                </a:path>
              </a:pathLst>
            </a:custGeom>
            <a:solidFill>
              <a:srgbClr val="FD325E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7437782C-04FA-4CB5-A350-3176A6BF1EB1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2414165" y="864987"/>
              <a:ext cx="140400" cy="140400"/>
            </a:xfrm>
            <a:custGeom>
              <a:avLst/>
              <a:gdLst>
                <a:gd name="connsiteX0" fmla="*/ 0 w 1114425"/>
                <a:gd name="connsiteY0" fmla="*/ 216000 h 1114425"/>
                <a:gd name="connsiteX1" fmla="*/ 216000 w 1114425"/>
                <a:gd name="connsiteY1" fmla="*/ 0 h 1114425"/>
                <a:gd name="connsiteX2" fmla="*/ 898425 w 1114425"/>
                <a:gd name="connsiteY2" fmla="*/ 0 h 1114425"/>
                <a:gd name="connsiteX3" fmla="*/ 1114425 w 1114425"/>
                <a:gd name="connsiteY3" fmla="*/ 216000 h 1114425"/>
                <a:gd name="connsiteX4" fmla="*/ 898425 w 1114425"/>
                <a:gd name="connsiteY4" fmla="*/ 432000 h 1114425"/>
                <a:gd name="connsiteX5" fmla="*/ 432001 w 1114425"/>
                <a:gd name="connsiteY5" fmla="*/ 432000 h 1114425"/>
                <a:gd name="connsiteX6" fmla="*/ 432001 w 1114425"/>
                <a:gd name="connsiteY6" fmla="*/ 898425 h 1114425"/>
                <a:gd name="connsiteX7" fmla="*/ 216001 w 1114425"/>
                <a:gd name="connsiteY7" fmla="*/ 1114425 h 1114425"/>
                <a:gd name="connsiteX8" fmla="*/ 1 w 1114425"/>
                <a:gd name="connsiteY8" fmla="*/ 898425 h 1114425"/>
                <a:gd name="connsiteX9" fmla="*/ 1 w 1114425"/>
                <a:gd name="connsiteY9" fmla="*/ 216005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4425" h="1114425">
                  <a:moveTo>
                    <a:pt x="0" y="216000"/>
                  </a:moveTo>
                  <a:cubicBezTo>
                    <a:pt x="0" y="96706"/>
                    <a:pt x="96706" y="0"/>
                    <a:pt x="216000" y="0"/>
                  </a:cubicBezTo>
                  <a:lnTo>
                    <a:pt x="898425" y="0"/>
                  </a:lnTo>
                  <a:cubicBezTo>
                    <a:pt x="1017719" y="0"/>
                    <a:pt x="1114425" y="96706"/>
                    <a:pt x="1114425" y="216000"/>
                  </a:cubicBezTo>
                  <a:cubicBezTo>
                    <a:pt x="1114425" y="335294"/>
                    <a:pt x="1017719" y="432000"/>
                    <a:pt x="898425" y="432000"/>
                  </a:cubicBezTo>
                  <a:lnTo>
                    <a:pt x="432001" y="432000"/>
                  </a:lnTo>
                  <a:lnTo>
                    <a:pt x="432001" y="898425"/>
                  </a:lnTo>
                  <a:cubicBezTo>
                    <a:pt x="432001" y="1017720"/>
                    <a:pt x="335295" y="1114425"/>
                    <a:pt x="216001" y="1114425"/>
                  </a:cubicBezTo>
                  <a:cubicBezTo>
                    <a:pt x="96707" y="1114425"/>
                    <a:pt x="1" y="1017720"/>
                    <a:pt x="1" y="898425"/>
                  </a:cubicBezTo>
                  <a:lnTo>
                    <a:pt x="1" y="216005"/>
                  </a:lnTo>
                  <a:close/>
                </a:path>
              </a:pathLst>
            </a:custGeom>
            <a:solidFill>
              <a:srgbClr val="FD325E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288C52EC-8C59-4C25-881F-C642808F3D05}"/>
              </a:ext>
            </a:extLst>
          </p:cNvPr>
          <p:cNvSpPr/>
          <p:nvPr/>
        </p:nvSpPr>
        <p:spPr>
          <a:xfrm>
            <a:off x="3083826" y="3581822"/>
            <a:ext cx="1054625" cy="63245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92D05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8C3B638E-04A9-497B-ACD8-49927A8C84E7}"/>
              </a:ext>
            </a:extLst>
          </p:cNvPr>
          <p:cNvSpPr/>
          <p:nvPr/>
        </p:nvSpPr>
        <p:spPr>
          <a:xfrm>
            <a:off x="3569706" y="3708130"/>
            <a:ext cx="1054625" cy="63245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92D05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E2C972EE-84D3-4D07-A3A0-5C64277CB428}"/>
              </a:ext>
            </a:extLst>
          </p:cNvPr>
          <p:cNvSpPr/>
          <p:nvPr/>
        </p:nvSpPr>
        <p:spPr>
          <a:xfrm flipH="1">
            <a:off x="1120091" y="3455514"/>
            <a:ext cx="1054625" cy="63245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92D05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F8FCF252-511D-4E13-AD10-9C4BA4E846BD}"/>
              </a:ext>
            </a:extLst>
          </p:cNvPr>
          <p:cNvSpPr/>
          <p:nvPr/>
        </p:nvSpPr>
        <p:spPr>
          <a:xfrm flipH="1">
            <a:off x="1605971" y="3581822"/>
            <a:ext cx="1054625" cy="63245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rgbClr val="92D05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55DE66B5-FC8D-4FAF-81A9-A0BDACE738E9}"/>
              </a:ext>
            </a:extLst>
          </p:cNvPr>
          <p:cNvSpPr txBox="1"/>
          <p:nvPr/>
        </p:nvSpPr>
        <p:spPr>
          <a:xfrm>
            <a:off x="10020301" y="6244144"/>
            <a:ext cx="11515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rgbClr val="FD325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进店选购</a:t>
            </a:r>
          </a:p>
        </p:txBody>
      </p:sp>
    </p:spTree>
    <p:extLst>
      <p:ext uri="{BB962C8B-B14F-4D97-AF65-F5344CB8AC3E}">
        <p14:creationId xmlns:p14="http://schemas.microsoft.com/office/powerpoint/2010/main" val="289899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924</Words>
  <Application>Microsoft Office PowerPoint</Application>
  <PresentationFormat>宽屏</PresentationFormat>
  <Paragraphs>166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OPPOSans H</vt:lpstr>
      <vt:lpstr>阿里巴巴普惠体 B</vt:lpstr>
      <vt:lpstr>阿里巴巴普惠体 H</vt:lpstr>
      <vt:lpstr>阿里巴巴普惠体 M</vt:lpstr>
      <vt:lpstr>阿里巴巴普惠体 R</vt:lpstr>
      <vt:lpstr>等线</vt:lpstr>
      <vt:lpstr>汉仪雅酷黑 45W</vt:lpstr>
      <vt:lpstr>胡晓波男神体</vt:lpstr>
      <vt:lpstr>庞门正道标题体</vt:lpstr>
      <vt:lpstr>庞门正道粗书体</vt:lpstr>
      <vt:lpstr>思源黑体 CN Light</vt:lpstr>
      <vt:lpstr>思源黑体 CN Medium</vt:lpstr>
      <vt:lpstr>思源黑体 CN Normal</vt:lpstr>
      <vt:lpstr>思源黑体 CN Regular</vt:lpstr>
      <vt:lpstr>思源宋体 CN ExtraLight</vt:lpstr>
      <vt:lpstr>思源宋体 CN Medium</vt:lpstr>
      <vt:lpstr>微软雅黑</vt:lpstr>
      <vt:lpstr>演示斜黑体</vt:lpstr>
      <vt:lpstr>优设标题黑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王牌P计划作品及PPT中图片处理技巧案例下载</dc:title>
  <dc:creator>阿演Aria</dc:creator>
  <cp:keywords>P界达人</cp:keywords>
  <dc:description>www.51pptmoban.com</dc:description>
  <cp:lastModifiedBy>YANGs</cp:lastModifiedBy>
  <cp:revision>20</cp:revision>
  <dcterms:created xsi:type="dcterms:W3CDTF">2020-04-07T02:35:44Z</dcterms:created>
  <dcterms:modified xsi:type="dcterms:W3CDTF">2021-08-18T11:53:35Z</dcterms:modified>
</cp:coreProperties>
</file>