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1390" r:id="rId2"/>
    <p:sldId id="1379" r:id="rId3"/>
    <p:sldId id="1380" r:id="rId4"/>
    <p:sldId id="1381" r:id="rId5"/>
    <p:sldId id="1384" r:id="rId6"/>
    <p:sldId id="1382" r:id="rId7"/>
    <p:sldId id="1385" r:id="rId8"/>
    <p:sldId id="1386" r:id="rId9"/>
    <p:sldId id="1383" r:id="rId10"/>
    <p:sldId id="258" r:id="rId11"/>
    <p:sldId id="1387" r:id="rId12"/>
    <p:sldId id="1389" r:id="rId13"/>
    <p:sldId id="359" r:id="rId14"/>
    <p:sldId id="1391" r:id="rId15"/>
    <p:sldId id="139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C000"/>
    <a:srgbClr val="F8F9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3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1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1AFAC95-BC75-4FF6-AE71-0ECB789B6BE3}" type="datetimeFigureOut">
              <a:rPr lang="zh-CN" altLang="en-US" smtClean="0"/>
              <a:pPr/>
              <a:t>2021/8/18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94B27CD-9F66-4D84-9B32-7C964328E8C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051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15541-64E2-4B36-A5B8-1E3DBCFF5D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4024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15541-64E2-4B36-A5B8-1E3DBCFF5D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770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15541-64E2-4B36-A5B8-1E3DBCFF5D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1615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4B27CD-9F66-4D84-9B32-7C964328E8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088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215541-64E2-4B36-A5B8-1E3DBCFF5D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686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8B1AAFA-BD12-46FD-9168-76FB1E53AC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19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F8E326B-504B-4E5A-8C11-302B53815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133" y="258367"/>
            <a:ext cx="2986097" cy="52400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60B1AAD-500C-4841-B9A7-234170F55A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5"/>
          <a:stretch/>
        </p:blipFill>
        <p:spPr>
          <a:xfrm>
            <a:off x="0" y="1916832"/>
            <a:ext cx="12192000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91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9EC6542-BCDE-46BD-9636-C5582F0508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19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456BB7C-94A3-4005-B1F3-3922682E5F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0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977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E41305-5658-4C3C-AC75-F739C9F043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19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84B8FA1-CA93-4D10-81ED-BCCF49F545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1906" flipH="1">
            <a:off x="-933864" y="-122117"/>
            <a:ext cx="13347312" cy="736217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E53280F-C5FF-409A-BD20-B27050EC33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646568" y="261312"/>
            <a:ext cx="289886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71B1B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  <a:sym typeface="Arial" panose="020B0604020202020204" pitchFamily="34" charset="0"/>
              </a:rPr>
              <a:t>汇报提纲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71B1B"/>
              </a:solidFill>
              <a:effectLst/>
              <a:uLnTx/>
              <a:uFillTx/>
              <a:latin typeface="思源宋体 CN Heavy"/>
              <a:ea typeface="思源宋体 CN Heavy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83A4D7D-AD0F-4858-8DA6-B46A53A87A59}"/>
              </a:ext>
            </a:extLst>
          </p:cNvPr>
          <p:cNvGrpSpPr/>
          <p:nvPr userDrawn="1"/>
        </p:nvGrpSpPr>
        <p:grpSpPr>
          <a:xfrm>
            <a:off x="4799856" y="1179976"/>
            <a:ext cx="2592288" cy="520832"/>
            <a:chOff x="4799856" y="1570457"/>
            <a:chExt cx="2592288" cy="520832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6359E881-CA86-40F4-A9B9-57C924C91733}"/>
                </a:ext>
              </a:extLst>
            </p:cNvPr>
            <p:cNvSpPr/>
            <p:nvPr userDrawn="1"/>
          </p:nvSpPr>
          <p:spPr>
            <a:xfrm>
              <a:off x="4799856" y="1570457"/>
              <a:ext cx="2592288" cy="52083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B2807D52-A309-44DB-8F8E-ECCB8E7DFF81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4849508" y="1641721"/>
              <a:ext cx="249299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1216025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  <a:sym typeface="Arial" panose="020B0604020202020204" pitchFamily="34" charset="0"/>
                </a:rPr>
                <a:t>不忘初心，砥砺前行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3656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2E44CED-4407-45C5-B2C3-8F051D773E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19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C6AF340E-1EBA-4E14-B5F3-C0ED9578B069}"/>
              </a:ext>
            </a:extLst>
          </p:cNvPr>
          <p:cNvSpPr/>
          <p:nvPr userDrawn="1"/>
        </p:nvSpPr>
        <p:spPr>
          <a:xfrm>
            <a:off x="-396526" y="116632"/>
            <a:ext cx="793051" cy="793051"/>
          </a:xfrm>
          <a:prstGeom prst="ellipse">
            <a:avLst/>
          </a:prstGeom>
          <a:gradFill>
            <a:gsLst>
              <a:gs pos="49000">
                <a:srgbClr val="C00000"/>
              </a:gs>
              <a:gs pos="0">
                <a:schemeClr val="bg1"/>
              </a:gs>
              <a:gs pos="100000">
                <a:schemeClr val="tx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64EC07A8-E53E-4D73-A803-5F8E4A9F14C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60350"/>
            <a:ext cx="6840538" cy="5048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rgbClr val="C0000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5111C5F-84D2-46E2-BA93-3C7A8633F0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0422" y="116632"/>
            <a:ext cx="397891" cy="698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81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292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0A21EFE-7879-4DF2-96D2-D3A8518C2082}" type="datetimeFigureOut">
              <a:rPr lang="zh-CN" altLang="en-US" smtClean="0"/>
              <a:t>2021/8/18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196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37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55" r:id="rId4"/>
    <p:sldLayoutId id="2147483668" r:id="rId5"/>
    <p:sldLayoutId id="214748366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pos="7378" userDrawn="1">
          <p15:clr>
            <a:srgbClr val="F26B43"/>
          </p15:clr>
        </p15:guide>
        <p15:guide id="5" pos="302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A-图片 8">
            <a:extLst>
              <a:ext uri="{FF2B5EF4-FFF2-40B4-BE49-F238E27FC236}">
                <a16:creationId xmlns:a16="http://schemas.microsoft.com/office/drawing/2014/main" xmlns="" id="{A606C008-A38D-406D-B0A0-53C3AA17CCA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19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7A5E38D-81F4-48E7-9020-10F838476CD0}"/>
              </a:ext>
            </a:extLst>
          </p:cNvPr>
          <p:cNvGrpSpPr/>
          <p:nvPr/>
        </p:nvGrpSpPr>
        <p:grpSpPr>
          <a:xfrm>
            <a:off x="0" y="258367"/>
            <a:ext cx="12192000" cy="6599633"/>
            <a:chOff x="0" y="258367"/>
            <a:chExt cx="12192000" cy="6599633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409A444-3CA6-49FB-A67B-7B7E45AD87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3133" y="258367"/>
              <a:ext cx="2986097" cy="524002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A19AFF26-A4A4-48D9-988C-A32B73CDCD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765"/>
            <a:stretch/>
          </p:blipFill>
          <p:spPr>
            <a:xfrm>
              <a:off x="0" y="1916832"/>
              <a:ext cx="12192000" cy="4941168"/>
            </a:xfrm>
            <a:prstGeom prst="rect">
              <a:avLst/>
            </a:prstGeom>
          </p:spPr>
        </p:pic>
      </p:grpSp>
      <p:sp>
        <p:nvSpPr>
          <p:cNvPr id="18" name="PA-文本框 17">
            <a:extLst>
              <a:ext uri="{FF2B5EF4-FFF2-40B4-BE49-F238E27FC236}">
                <a16:creationId xmlns:a16="http://schemas.microsoft.com/office/drawing/2014/main" xmlns="" id="{47CAF63A-5E98-43C7-AFCC-B4C9ABE03FF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007769" y="2370549"/>
            <a:ext cx="59046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小标宋_GBK"/>
              </a:rPr>
              <a:t>通用</a:t>
            </a:r>
            <a:r>
              <a:rPr lang="en-US" altLang="zh-CN" sz="60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小标宋_GBK"/>
              </a:rPr>
              <a:t>PPT</a:t>
            </a:r>
            <a:r>
              <a:rPr lang="zh-CN" altLang="en-US" sz="60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小标宋_GBK"/>
              </a:rPr>
              <a:t>模板</a:t>
            </a:r>
            <a:endParaRPr lang="zh-CN" altLang="zh-CN" sz="6000" b="1" kern="100" dirty="0">
              <a:solidFill>
                <a:srgbClr val="C00000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FB36B39-ED57-4D2D-A227-AE3DB121E1BF}"/>
              </a:ext>
            </a:extLst>
          </p:cNvPr>
          <p:cNvSpPr txBox="1"/>
          <p:nvPr/>
        </p:nvSpPr>
        <p:spPr>
          <a:xfrm>
            <a:off x="983433" y="1230564"/>
            <a:ext cx="802765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600" b="1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小标宋_GBK"/>
              </a:rPr>
              <a:t>党政党建工作总结</a:t>
            </a:r>
            <a:endParaRPr lang="zh-CN" altLang="zh-CN" sz="3200" b="1" kern="100" dirty="0">
              <a:solidFill>
                <a:srgbClr val="C00000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87" name="平行四边形 86">
            <a:extLst>
              <a:ext uri="{FF2B5EF4-FFF2-40B4-BE49-F238E27FC236}">
                <a16:creationId xmlns:a16="http://schemas.microsoft.com/office/drawing/2014/main" xmlns="" id="{CCE588EE-BE8C-4CDB-904F-449A9D0055C0}"/>
              </a:ext>
            </a:extLst>
          </p:cNvPr>
          <p:cNvSpPr/>
          <p:nvPr/>
        </p:nvSpPr>
        <p:spPr>
          <a:xfrm>
            <a:off x="4506975" y="3147318"/>
            <a:ext cx="4935504" cy="497706"/>
          </a:xfrm>
          <a:prstGeom prst="parallelogram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  <a:gs pos="74000">
                <a:srgbClr val="C00000">
                  <a:alpha val="20000"/>
                </a:srgbClr>
              </a:gs>
            </a:gsLst>
            <a:lin ang="10800000" scaled="0"/>
          </a:gradFill>
          <a:ln>
            <a:noFill/>
          </a:ln>
          <a:scene3d>
            <a:camera prst="orthographicFront">
              <a:rot lat="4800001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  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E852DBBA-31EA-4A45-8BA9-176DAB3FCE3E}"/>
              </a:ext>
            </a:extLst>
          </p:cNvPr>
          <p:cNvCxnSpPr>
            <a:cxnSpLocks/>
          </p:cNvCxnSpPr>
          <p:nvPr/>
        </p:nvCxnSpPr>
        <p:spPr>
          <a:xfrm>
            <a:off x="5172533" y="1148797"/>
            <a:ext cx="2491434" cy="0"/>
          </a:xfrm>
          <a:prstGeom prst="line">
            <a:avLst/>
          </a:prstGeom>
          <a:ln w="28575" cap="rnd">
            <a:gradFill>
              <a:gsLst>
                <a:gs pos="3000">
                  <a:srgbClr val="C00000"/>
                </a:gs>
                <a:gs pos="100000">
                  <a:schemeClr val="bg1">
                    <a:alpha val="50000"/>
                  </a:schemeClr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342BBED0-5CD4-477C-AB16-7EFA71C52E0A}"/>
              </a:ext>
            </a:extLst>
          </p:cNvPr>
          <p:cNvCxnSpPr>
            <a:cxnSpLocks/>
          </p:cNvCxnSpPr>
          <p:nvPr/>
        </p:nvCxnSpPr>
        <p:spPr>
          <a:xfrm>
            <a:off x="3172889" y="1148797"/>
            <a:ext cx="1548905" cy="0"/>
          </a:xfrm>
          <a:prstGeom prst="line">
            <a:avLst/>
          </a:prstGeom>
          <a:ln w="6350" cap="rnd">
            <a:gradFill>
              <a:gsLst>
                <a:gs pos="3000">
                  <a:srgbClr val="C00000"/>
                </a:gs>
                <a:gs pos="100000">
                  <a:schemeClr val="bg1">
                    <a:alpha val="5000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2FD953E7-26BD-4527-9068-904E3EED5123}"/>
              </a:ext>
            </a:extLst>
          </p:cNvPr>
          <p:cNvCxnSpPr>
            <a:cxnSpLocks/>
          </p:cNvCxnSpPr>
          <p:nvPr/>
        </p:nvCxnSpPr>
        <p:spPr>
          <a:xfrm>
            <a:off x="4465444" y="2340384"/>
            <a:ext cx="3198523" cy="0"/>
          </a:xfrm>
          <a:prstGeom prst="line">
            <a:avLst/>
          </a:prstGeom>
          <a:ln w="28575" cap="rnd">
            <a:gradFill>
              <a:gsLst>
                <a:gs pos="3000">
                  <a:srgbClr val="C00000"/>
                </a:gs>
                <a:gs pos="100000">
                  <a:schemeClr val="bg1">
                    <a:alpha val="50000"/>
                  </a:schemeClr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1958BEB4-EBB6-4F24-8458-BA6C851E7947}"/>
              </a:ext>
            </a:extLst>
          </p:cNvPr>
          <p:cNvCxnSpPr>
            <a:cxnSpLocks/>
          </p:cNvCxnSpPr>
          <p:nvPr/>
        </p:nvCxnSpPr>
        <p:spPr>
          <a:xfrm>
            <a:off x="1204215" y="3492624"/>
            <a:ext cx="3198523" cy="0"/>
          </a:xfrm>
          <a:prstGeom prst="line">
            <a:avLst/>
          </a:prstGeom>
          <a:ln w="28575" cap="rnd">
            <a:gradFill>
              <a:gsLst>
                <a:gs pos="3000">
                  <a:srgbClr val="C00000"/>
                </a:gs>
                <a:gs pos="100000">
                  <a:schemeClr val="bg1">
                    <a:alpha val="50000"/>
                  </a:schemeClr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57F4878-AB85-45BF-887A-A061D32FFDA5}"/>
              </a:ext>
            </a:extLst>
          </p:cNvPr>
          <p:cNvGrpSpPr/>
          <p:nvPr/>
        </p:nvGrpSpPr>
        <p:grpSpPr>
          <a:xfrm>
            <a:off x="5062705" y="3940295"/>
            <a:ext cx="2066591" cy="940081"/>
            <a:chOff x="4783104" y="3940295"/>
            <a:chExt cx="2066591" cy="940081"/>
          </a:xfrm>
        </p:grpSpPr>
        <p:sp>
          <p:nvSpPr>
            <p:cNvPr id="836" name="文本框 835">
              <a:extLst>
                <a:ext uri="{FF2B5EF4-FFF2-40B4-BE49-F238E27FC236}">
                  <a16:creationId xmlns:a16="http://schemas.microsoft.com/office/drawing/2014/main" xmlns="" id="{55082CD0-60A1-4393-AE92-BF76CD854AD6}"/>
                </a:ext>
              </a:extLst>
            </p:cNvPr>
            <p:cNvSpPr txBox="1"/>
            <p:nvPr/>
          </p:nvSpPr>
          <p:spPr>
            <a:xfrm>
              <a:off x="4783104" y="4511044"/>
              <a:ext cx="2066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C00000"/>
                  </a:solidFill>
                  <a:latin typeface="微软雅黑"/>
                </a:rPr>
                <a:t>时间：</a:t>
              </a:r>
              <a:r>
                <a:rPr lang="en-US" altLang="zh-CN" dirty="0">
                  <a:solidFill>
                    <a:srgbClr val="C00000"/>
                  </a:solidFill>
                  <a:latin typeface="微软雅黑"/>
                </a:rPr>
                <a:t>2021.08.01</a:t>
              </a:r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837" name="矩形 836">
              <a:extLst>
                <a:ext uri="{FF2B5EF4-FFF2-40B4-BE49-F238E27FC236}">
                  <a16:creationId xmlns:a16="http://schemas.microsoft.com/office/drawing/2014/main" xmlns="" id="{649B251A-91FC-46B5-9968-B267136C19BD}"/>
                </a:ext>
              </a:extLst>
            </p:cNvPr>
            <p:cNvSpPr/>
            <p:nvPr/>
          </p:nvSpPr>
          <p:spPr>
            <a:xfrm>
              <a:off x="4954625" y="3940295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  <a:latin typeface="微软雅黑"/>
                </a:rPr>
                <a:t>汇报人：老张</a:t>
              </a:r>
              <a:endParaRPr lang="en-US" altLang="zh-CN" sz="2000" b="1" dirty="0">
                <a:solidFill>
                  <a:srgbClr val="C00000"/>
                </a:solidFill>
                <a:latin typeface="微软雅黑"/>
              </a:endParaRPr>
            </a:p>
          </p:txBody>
        </p:sp>
        <p:cxnSp>
          <p:nvCxnSpPr>
            <p:cNvPr id="838" name="直接连接符 837">
              <a:extLst>
                <a:ext uri="{FF2B5EF4-FFF2-40B4-BE49-F238E27FC236}">
                  <a16:creationId xmlns:a16="http://schemas.microsoft.com/office/drawing/2014/main" xmlns="" id="{0B5CB419-4D0D-4D98-99F0-31CA397F831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35119" y="4421684"/>
              <a:ext cx="162560" cy="0"/>
            </a:xfrm>
            <a:prstGeom prst="line">
              <a:avLst/>
            </a:prstGeom>
            <a:solidFill>
              <a:srgbClr val="0F6FC6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3" name="平行四边形 1022">
            <a:extLst>
              <a:ext uri="{FF2B5EF4-FFF2-40B4-BE49-F238E27FC236}">
                <a16:creationId xmlns:a16="http://schemas.microsoft.com/office/drawing/2014/main" xmlns="" id="{0A6D2AA6-6E52-4051-AC85-1D6BFA96D0AB}"/>
              </a:ext>
            </a:extLst>
          </p:cNvPr>
          <p:cNvSpPr/>
          <p:nvPr/>
        </p:nvSpPr>
        <p:spPr>
          <a:xfrm>
            <a:off x="1689741" y="2636912"/>
            <a:ext cx="2712997" cy="501342"/>
          </a:xfrm>
          <a:prstGeom prst="parallelogram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  <a:gs pos="74000">
                <a:srgbClr val="C00000">
                  <a:alpha val="20000"/>
                </a:srgbClr>
              </a:gs>
            </a:gsLst>
            <a:lin ang="10800000" scaled="0"/>
          </a:gra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  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1FCBE5C-BBC7-4F52-8325-FE791A976F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804" y="517180"/>
            <a:ext cx="2651990" cy="13717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8755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内容占位符 149">
            <a:extLst>
              <a:ext uri="{FF2B5EF4-FFF2-40B4-BE49-F238E27FC236}">
                <a16:creationId xmlns:a16="http://schemas.microsoft.com/office/drawing/2014/main" xmlns="" id="{8D081C5D-F5F5-4DB7-A32A-D02B0ED1CD0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3200" dirty="0"/>
              <a:t>单击此处添加文本标题</a:t>
            </a:r>
          </a:p>
          <a:p>
            <a:endParaRPr lang="zh-CN" altLang="en-US" sz="3200" dirty="0"/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xmlns="" id="{8E0B121E-E706-4523-8A62-0274F7E43E17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0" name="图片 199" descr="图片包含 照片, 监控, 不同, 桌子&#10;&#10;描述已自动生成">
            <a:extLst>
              <a:ext uri="{FF2B5EF4-FFF2-40B4-BE49-F238E27FC236}">
                <a16:creationId xmlns:a16="http://schemas.microsoft.com/office/drawing/2014/main" xmlns="" id="{3D2A1407-049A-4938-8EFF-C13B21B2A6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924" y="1120994"/>
            <a:ext cx="5864828" cy="9036134"/>
          </a:xfrm>
          <a:custGeom>
            <a:avLst/>
            <a:gdLst>
              <a:gd name="connsiteX0" fmla="*/ 1248619 w 4144035"/>
              <a:gd name="connsiteY0" fmla="*/ 454765 h 6858000"/>
              <a:gd name="connsiteX1" fmla="*/ 1248619 w 4144035"/>
              <a:gd name="connsiteY1" fmla="*/ 766861 h 6858000"/>
              <a:gd name="connsiteX2" fmla="*/ 2937574 w 4144035"/>
              <a:gd name="connsiteY2" fmla="*/ 766861 h 6858000"/>
              <a:gd name="connsiteX3" fmla="*/ 2937574 w 4144035"/>
              <a:gd name="connsiteY3" fmla="*/ 454765 h 6858000"/>
              <a:gd name="connsiteX4" fmla="*/ 0 w 4144035"/>
              <a:gd name="connsiteY4" fmla="*/ 0 h 6858000"/>
              <a:gd name="connsiteX5" fmla="*/ 4144035 w 4144035"/>
              <a:gd name="connsiteY5" fmla="*/ 0 h 6858000"/>
              <a:gd name="connsiteX6" fmla="*/ 4144035 w 4144035"/>
              <a:gd name="connsiteY6" fmla="*/ 6858000 h 6858000"/>
              <a:gd name="connsiteX7" fmla="*/ 0 w 414403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44035" h="6858000">
                <a:moveTo>
                  <a:pt x="1248619" y="454765"/>
                </a:moveTo>
                <a:lnTo>
                  <a:pt x="1248619" y="766861"/>
                </a:lnTo>
                <a:lnTo>
                  <a:pt x="2937574" y="766861"/>
                </a:lnTo>
                <a:lnTo>
                  <a:pt x="2937574" y="454765"/>
                </a:lnTo>
                <a:close/>
                <a:moveTo>
                  <a:pt x="0" y="0"/>
                </a:moveTo>
                <a:lnTo>
                  <a:pt x="4144035" y="0"/>
                </a:lnTo>
                <a:lnTo>
                  <a:pt x="4144035" y="6858000"/>
                </a:lnTo>
                <a:lnTo>
                  <a:pt x="0" y="6858000"/>
                </a:lnTo>
                <a:close/>
              </a:path>
            </a:pathLst>
          </a:custGeom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8" name="对话气泡: 圆角矩形 147">
            <a:extLst>
              <a:ext uri="{FF2B5EF4-FFF2-40B4-BE49-F238E27FC236}">
                <a16:creationId xmlns:a16="http://schemas.microsoft.com/office/drawing/2014/main" xmlns="" id="{4B9A5B8D-EE86-44A0-B283-E07E9B60961E}"/>
              </a:ext>
            </a:extLst>
          </p:cNvPr>
          <p:cNvSpPr/>
          <p:nvPr/>
        </p:nvSpPr>
        <p:spPr>
          <a:xfrm>
            <a:off x="1291836" y="2283523"/>
            <a:ext cx="3508019" cy="662041"/>
          </a:xfrm>
          <a:prstGeom prst="wedgeRoundRectCallout">
            <a:avLst>
              <a:gd name="adj1" fmla="val -56706"/>
              <a:gd name="adj2" fmla="val 5538"/>
              <a:gd name="adj3" fmla="val 16667"/>
            </a:avLst>
          </a:prstGeom>
          <a:solidFill>
            <a:srgbClr val="C000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85A1352F-B45D-446F-AFB2-0E69202CF17F}"/>
              </a:ext>
            </a:extLst>
          </p:cNvPr>
          <p:cNvSpPr/>
          <p:nvPr/>
        </p:nvSpPr>
        <p:spPr>
          <a:xfrm>
            <a:off x="1389696" y="2445266"/>
            <a:ext cx="348233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此处添加详细文本描述，尽量简洁。</a:t>
            </a:r>
          </a:p>
        </p:txBody>
      </p:sp>
      <p:grpSp>
        <p:nvGrpSpPr>
          <p:cNvPr id="167" name="组合 166">
            <a:extLst>
              <a:ext uri="{FF2B5EF4-FFF2-40B4-BE49-F238E27FC236}">
                <a16:creationId xmlns:a16="http://schemas.microsoft.com/office/drawing/2014/main" xmlns="" id="{720D2ACE-5A40-4ED0-B851-AA74D86E42F6}"/>
              </a:ext>
            </a:extLst>
          </p:cNvPr>
          <p:cNvGrpSpPr/>
          <p:nvPr/>
        </p:nvGrpSpPr>
        <p:grpSpPr>
          <a:xfrm flipH="1">
            <a:off x="1339021" y="3346529"/>
            <a:ext cx="3265183" cy="435052"/>
            <a:chOff x="5977117" y="2919704"/>
            <a:chExt cx="3589967" cy="628833"/>
          </a:xfrm>
          <a:solidFill>
            <a:srgbClr val="C00000"/>
          </a:solidFill>
        </p:grpSpPr>
        <p:sp>
          <p:nvSpPr>
            <p:cNvPr id="168" name="对话气泡: 圆角矩形 167">
              <a:extLst>
                <a:ext uri="{FF2B5EF4-FFF2-40B4-BE49-F238E27FC236}">
                  <a16:creationId xmlns:a16="http://schemas.microsoft.com/office/drawing/2014/main" xmlns="" id="{04D069E3-1399-4C39-93A1-A2F0A6FE5C4E}"/>
                </a:ext>
              </a:extLst>
            </p:cNvPr>
            <p:cNvSpPr/>
            <p:nvPr/>
          </p:nvSpPr>
          <p:spPr>
            <a:xfrm>
              <a:off x="5977117" y="2919704"/>
              <a:ext cx="3566025" cy="628833"/>
            </a:xfrm>
            <a:prstGeom prst="wedgeRoundRectCallout">
              <a:avLst>
                <a:gd name="adj1" fmla="val -56706"/>
                <a:gd name="adj2" fmla="val 5538"/>
                <a:gd name="adj3" fmla="val 16667"/>
              </a:avLst>
            </a:prstGeom>
            <a:grp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169" name="矩形 168">
              <a:extLst>
                <a:ext uri="{FF2B5EF4-FFF2-40B4-BE49-F238E27FC236}">
                  <a16:creationId xmlns:a16="http://schemas.microsoft.com/office/drawing/2014/main" xmlns="" id="{61568D57-FDDE-43F8-BC00-9E895F2DFAAF}"/>
                </a:ext>
              </a:extLst>
            </p:cNvPr>
            <p:cNvSpPr/>
            <p:nvPr/>
          </p:nvSpPr>
          <p:spPr>
            <a:xfrm>
              <a:off x="6001060" y="2970208"/>
              <a:ext cx="3566024" cy="4893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此处添加详细文本描述，尽量简洁。</a:t>
              </a:r>
            </a:p>
          </p:txBody>
        </p:sp>
      </p:grpSp>
      <p:sp>
        <p:nvSpPr>
          <p:cNvPr id="174" name="对话气泡: 圆角矩形 173">
            <a:extLst>
              <a:ext uri="{FF2B5EF4-FFF2-40B4-BE49-F238E27FC236}">
                <a16:creationId xmlns:a16="http://schemas.microsoft.com/office/drawing/2014/main" xmlns="" id="{33195F1D-C27F-47AE-86DC-8DF750C2FE0A}"/>
              </a:ext>
            </a:extLst>
          </p:cNvPr>
          <p:cNvSpPr/>
          <p:nvPr/>
        </p:nvSpPr>
        <p:spPr>
          <a:xfrm>
            <a:off x="1291838" y="4205272"/>
            <a:ext cx="2427899" cy="447158"/>
          </a:xfrm>
          <a:prstGeom prst="wedgeRoundRectCallout">
            <a:avLst>
              <a:gd name="adj1" fmla="val -56706"/>
              <a:gd name="adj2" fmla="val 5538"/>
              <a:gd name="adj3" fmla="val 16667"/>
            </a:avLst>
          </a:prstGeom>
          <a:solidFill>
            <a:srgbClr val="C000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xmlns="" id="{09F60A80-6EF0-48A6-9285-F7C543824333}"/>
              </a:ext>
            </a:extLst>
          </p:cNvPr>
          <p:cNvSpPr/>
          <p:nvPr/>
        </p:nvSpPr>
        <p:spPr>
          <a:xfrm>
            <a:off x="1360798" y="4259574"/>
            <a:ext cx="2358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此处添加详细文本描述。</a:t>
            </a:r>
          </a:p>
        </p:txBody>
      </p:sp>
      <p:sp>
        <p:nvSpPr>
          <p:cNvPr id="177" name="对话气泡: 圆角矩形 176">
            <a:extLst>
              <a:ext uri="{FF2B5EF4-FFF2-40B4-BE49-F238E27FC236}">
                <a16:creationId xmlns:a16="http://schemas.microsoft.com/office/drawing/2014/main" xmlns="" id="{E51370E5-9805-41CF-A0AE-184CDD7774E1}"/>
              </a:ext>
            </a:extLst>
          </p:cNvPr>
          <p:cNvSpPr/>
          <p:nvPr/>
        </p:nvSpPr>
        <p:spPr>
          <a:xfrm flipH="1">
            <a:off x="2016441" y="5033980"/>
            <a:ext cx="2565987" cy="477376"/>
          </a:xfrm>
          <a:prstGeom prst="wedgeRoundRectCallout">
            <a:avLst>
              <a:gd name="adj1" fmla="val -56706"/>
              <a:gd name="adj2" fmla="val 5538"/>
              <a:gd name="adj3" fmla="val 16667"/>
            </a:avLst>
          </a:prstGeom>
          <a:solidFill>
            <a:srgbClr val="C000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xmlns="" id="{41A8EBB5-C954-4199-911D-8D72DD52F75A}"/>
              </a:ext>
            </a:extLst>
          </p:cNvPr>
          <p:cNvSpPr/>
          <p:nvPr/>
        </p:nvSpPr>
        <p:spPr>
          <a:xfrm flipH="1">
            <a:off x="1847529" y="5103391"/>
            <a:ext cx="27348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此处添加详细文本描述。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xmlns="" id="{60A718C6-8F40-4035-A256-4A28CC2D5828}"/>
              </a:ext>
            </a:extLst>
          </p:cNvPr>
          <p:cNvSpPr txBox="1"/>
          <p:nvPr/>
        </p:nvSpPr>
        <p:spPr>
          <a:xfrm>
            <a:off x="6886493" y="1334548"/>
            <a:ext cx="3573021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970"/>
              </a:lnSpc>
            </a:pPr>
            <a:r>
              <a:rPr kumimoji="0" lang="zh-CN" altLang="en-US" sz="2800" b="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xmlns="" id="{03908197-EA6E-48B2-B69C-202FF22A2056}"/>
              </a:ext>
            </a:extLst>
          </p:cNvPr>
          <p:cNvSpPr txBox="1"/>
          <p:nvPr/>
        </p:nvSpPr>
        <p:spPr>
          <a:xfrm>
            <a:off x="6906470" y="1833695"/>
            <a:ext cx="4806105" cy="196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ts val="297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</a:rPr>
              <a:t>您的内容打在这里，或者通过复制您的文本后，在此框中选择粘贴，并选择只保留文字。</a:t>
            </a:r>
            <a:endParaRPr kumimoji="0" lang="en-US" altLang="zh-CN" sz="160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Arial" panose="020B0604020202020204" pitchFamily="34" charset="0"/>
            </a:endParaRPr>
          </a:p>
          <a:p>
            <a:pPr marL="285750" indent="-285750">
              <a:lnSpc>
                <a:spcPts val="297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</a:rPr>
              <a:t>您的内容打在这里，或者通过复制您的文本后，在此框中选择粘贴，并选择只保留文字。</a:t>
            </a:r>
          </a:p>
          <a:p>
            <a:pPr marL="285750" indent="-285750">
              <a:lnSpc>
                <a:spcPts val="2970"/>
              </a:lnSpc>
              <a:buFont typeface="Arial" panose="020B0604020202020204" pitchFamily="34" charset="0"/>
              <a:buChar char="•"/>
            </a:pPr>
            <a:endParaRPr kumimoji="0" lang="zh-CN" altLang="en-US" sz="160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Arial" panose="020B0604020202020204" pitchFamily="34" charset="0"/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xmlns="" id="{BFF81FE6-A644-4C6E-B032-50BFB733CC3F}"/>
              </a:ext>
            </a:extLst>
          </p:cNvPr>
          <p:cNvSpPr txBox="1"/>
          <p:nvPr/>
        </p:nvSpPr>
        <p:spPr>
          <a:xfrm>
            <a:off x="6886493" y="3775949"/>
            <a:ext cx="1980029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ts val="2970"/>
              </a:lnSpc>
              <a:defRPr kumimoji="0" sz="2800" b="0" i="0" u="none" strike="noStrike" kern="100" cap="none" spc="0" normalizeH="0" baseline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xmlns="" id="{A7858FDE-82C6-45C1-86E7-CAE26606E98A}"/>
              </a:ext>
            </a:extLst>
          </p:cNvPr>
          <p:cNvSpPr txBox="1"/>
          <p:nvPr/>
        </p:nvSpPr>
        <p:spPr>
          <a:xfrm>
            <a:off x="6906470" y="4317994"/>
            <a:ext cx="4806106" cy="196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ts val="297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</a:rPr>
              <a:t>您的内容打在这里，或者通过复制您的文本后，在此框中选择粘贴，并选择只保留文字。</a:t>
            </a:r>
            <a:endParaRPr kumimoji="0" lang="en-US" altLang="zh-CN" sz="1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Arial" panose="020B0604020202020204" pitchFamily="34" charset="0"/>
            </a:endParaRPr>
          </a:p>
          <a:p>
            <a:pPr marL="285750" indent="-285750" algn="just">
              <a:lnSpc>
                <a:spcPts val="2970"/>
              </a:lnSpc>
              <a:buFont typeface="Arial" panose="020B0604020202020204" pitchFamily="34" charset="0"/>
              <a:buChar char="•"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Arial" panose="020B0604020202020204" pitchFamily="34" charset="0"/>
              </a:rPr>
              <a:t>您的内容打在这里，或者通过复制您的文本后，在此框中选择粘贴，并选择只保留文字。</a:t>
            </a:r>
          </a:p>
          <a:p>
            <a:pPr marL="285750" indent="-285750" algn="just">
              <a:lnSpc>
                <a:spcPts val="2970"/>
              </a:lnSpc>
              <a:buFont typeface="Arial" panose="020B0604020202020204" pitchFamily="34" charset="0"/>
              <a:buChar char="•"/>
            </a:pPr>
            <a:endParaRPr kumimoji="0" lang="zh-CN" altLang="en-US" sz="1600" b="0" i="0" u="none" strike="noStrike" kern="1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C3F4AA3-B8F7-41B8-A6D5-4E459E2235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602" y="-102013"/>
            <a:ext cx="2688569" cy="256663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BFABBEF-9126-4BFA-B82D-68DC9B6F9C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3408" y="5086577"/>
            <a:ext cx="2688569" cy="2566638"/>
          </a:xfrm>
          <a:prstGeom prst="rect">
            <a:avLst/>
          </a:prstGeom>
        </p:spPr>
      </p:pic>
      <p:sp>
        <p:nvSpPr>
          <p:cNvPr id="32" name="对话气泡: 圆角矩形 31">
            <a:extLst>
              <a:ext uri="{FF2B5EF4-FFF2-40B4-BE49-F238E27FC236}">
                <a16:creationId xmlns:a16="http://schemas.microsoft.com/office/drawing/2014/main" xmlns="" id="{FE1EF23F-5562-4B2F-8128-683677D4B1E2}"/>
              </a:ext>
            </a:extLst>
          </p:cNvPr>
          <p:cNvSpPr/>
          <p:nvPr/>
        </p:nvSpPr>
        <p:spPr>
          <a:xfrm>
            <a:off x="1291838" y="5878313"/>
            <a:ext cx="2427899" cy="447158"/>
          </a:xfrm>
          <a:prstGeom prst="wedgeRoundRectCallout">
            <a:avLst>
              <a:gd name="adj1" fmla="val -56706"/>
              <a:gd name="adj2" fmla="val 5538"/>
              <a:gd name="adj3" fmla="val 16667"/>
            </a:avLst>
          </a:prstGeom>
          <a:solidFill>
            <a:srgbClr val="C00000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80D4B86-1516-45DC-8F10-54A872F58E91}"/>
              </a:ext>
            </a:extLst>
          </p:cNvPr>
          <p:cNvSpPr/>
          <p:nvPr/>
        </p:nvSpPr>
        <p:spPr>
          <a:xfrm>
            <a:off x="1360798" y="5932615"/>
            <a:ext cx="2358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04353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05ADD6C1-1092-45C0-8BFB-776786C90AA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3200" dirty="0"/>
              <a:t>单击此处添加文本标题</a:t>
            </a:r>
          </a:p>
          <a:p>
            <a:endParaRPr lang="zh-CN" altLang="en-US" sz="3200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BDD2EC33-845F-430C-BA49-4FF6A18099D6}"/>
              </a:ext>
            </a:extLst>
          </p:cNvPr>
          <p:cNvSpPr/>
          <p:nvPr/>
        </p:nvSpPr>
        <p:spPr>
          <a:xfrm>
            <a:off x="479425" y="1381826"/>
            <a:ext cx="11233150" cy="1179603"/>
          </a:xfrm>
          <a:custGeom>
            <a:avLst/>
            <a:gdLst>
              <a:gd name="connsiteX0" fmla="*/ 0 w 11233150"/>
              <a:gd name="connsiteY0" fmla="*/ 0 h 880425"/>
              <a:gd name="connsiteX1" fmla="*/ 11233150 w 11233150"/>
              <a:gd name="connsiteY1" fmla="*/ 0 h 880425"/>
              <a:gd name="connsiteX2" fmla="*/ 11233150 w 11233150"/>
              <a:gd name="connsiteY2" fmla="*/ 880425 h 880425"/>
              <a:gd name="connsiteX3" fmla="*/ 0 w 11233150"/>
              <a:gd name="connsiteY3" fmla="*/ 880425 h 880425"/>
              <a:gd name="connsiteX4" fmla="*/ 0 w 11233150"/>
              <a:gd name="connsiteY4" fmla="*/ 0 h 88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33150" h="880425">
                <a:moveTo>
                  <a:pt x="0" y="0"/>
                </a:moveTo>
                <a:lnTo>
                  <a:pt x="11233150" y="0"/>
                </a:lnTo>
                <a:lnTo>
                  <a:pt x="11233150" y="880425"/>
                </a:lnTo>
                <a:lnTo>
                  <a:pt x="0" y="880425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71817" tIns="270764" rIns="871817" bIns="92456" numCol="1" spcCol="1270" anchor="t" anchorCtr="0">
            <a:noAutofit/>
          </a:bodyPr>
          <a:lstStyle/>
          <a:p>
            <a:pPr marL="0" lvl="1" algn="just" defTabSz="5778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endParaRPr lang="en-US" altLang="zh-CN" sz="500" kern="1200" dirty="0">
              <a:latin typeface="+mj-ea"/>
              <a:ea typeface="+mj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77949F8C-61CD-47D9-A560-8063E12EBF6D}"/>
              </a:ext>
            </a:extLst>
          </p:cNvPr>
          <p:cNvSpPr/>
          <p:nvPr/>
        </p:nvSpPr>
        <p:spPr>
          <a:xfrm>
            <a:off x="1041082" y="1124743"/>
            <a:ext cx="2750661" cy="504825"/>
          </a:xfrm>
          <a:custGeom>
            <a:avLst/>
            <a:gdLst>
              <a:gd name="connsiteX0" fmla="*/ 0 w 7863205"/>
              <a:gd name="connsiteY0" fmla="*/ 63961 h 383760"/>
              <a:gd name="connsiteX1" fmla="*/ 63961 w 7863205"/>
              <a:gd name="connsiteY1" fmla="*/ 0 h 383760"/>
              <a:gd name="connsiteX2" fmla="*/ 7799244 w 7863205"/>
              <a:gd name="connsiteY2" fmla="*/ 0 h 383760"/>
              <a:gd name="connsiteX3" fmla="*/ 7863205 w 7863205"/>
              <a:gd name="connsiteY3" fmla="*/ 63961 h 383760"/>
              <a:gd name="connsiteX4" fmla="*/ 7863205 w 7863205"/>
              <a:gd name="connsiteY4" fmla="*/ 319799 h 383760"/>
              <a:gd name="connsiteX5" fmla="*/ 7799244 w 7863205"/>
              <a:gd name="connsiteY5" fmla="*/ 383760 h 383760"/>
              <a:gd name="connsiteX6" fmla="*/ 63961 w 7863205"/>
              <a:gd name="connsiteY6" fmla="*/ 383760 h 383760"/>
              <a:gd name="connsiteX7" fmla="*/ 0 w 7863205"/>
              <a:gd name="connsiteY7" fmla="*/ 319799 h 383760"/>
              <a:gd name="connsiteX8" fmla="*/ 0 w 7863205"/>
              <a:gd name="connsiteY8" fmla="*/ 63961 h 38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63205" h="383760">
                <a:moveTo>
                  <a:pt x="0" y="63961"/>
                </a:moveTo>
                <a:cubicBezTo>
                  <a:pt x="0" y="28636"/>
                  <a:pt x="28636" y="0"/>
                  <a:pt x="63961" y="0"/>
                </a:cubicBezTo>
                <a:lnTo>
                  <a:pt x="7799244" y="0"/>
                </a:lnTo>
                <a:cubicBezTo>
                  <a:pt x="7834569" y="0"/>
                  <a:pt x="7863205" y="28636"/>
                  <a:pt x="7863205" y="63961"/>
                </a:cubicBezTo>
                <a:lnTo>
                  <a:pt x="7863205" y="319799"/>
                </a:lnTo>
                <a:cubicBezTo>
                  <a:pt x="7863205" y="355124"/>
                  <a:pt x="7834569" y="383760"/>
                  <a:pt x="7799244" y="383760"/>
                </a:cubicBezTo>
                <a:lnTo>
                  <a:pt x="63961" y="383760"/>
                </a:lnTo>
                <a:cubicBezTo>
                  <a:pt x="28636" y="383760"/>
                  <a:pt x="0" y="355124"/>
                  <a:pt x="0" y="319799"/>
                </a:cubicBezTo>
                <a:lnTo>
                  <a:pt x="0" y="63961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5944" tIns="18734" rIns="315944" bIns="18734" numCol="1" spcCol="1270" anchor="ctr" anchorCtr="0">
            <a:noAutofit/>
          </a:bodyPr>
          <a:lstStyle/>
          <a:p>
            <a:pPr marL="285750" lvl="0" indent="-28575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ü"/>
            </a:pPr>
            <a:r>
              <a:rPr lang="zh-CN" altLang="en-US" b="1" kern="1200" dirty="0"/>
              <a:t>输入文本小标题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A5FFF799-3DC1-40C2-AE69-F875BCAFC09D}"/>
              </a:ext>
            </a:extLst>
          </p:cNvPr>
          <p:cNvSpPr/>
          <p:nvPr/>
        </p:nvSpPr>
        <p:spPr>
          <a:xfrm>
            <a:off x="479425" y="2912566"/>
            <a:ext cx="11233150" cy="1179603"/>
          </a:xfrm>
          <a:custGeom>
            <a:avLst/>
            <a:gdLst>
              <a:gd name="connsiteX0" fmla="*/ 0 w 11233150"/>
              <a:gd name="connsiteY0" fmla="*/ 0 h 880425"/>
              <a:gd name="connsiteX1" fmla="*/ 11233150 w 11233150"/>
              <a:gd name="connsiteY1" fmla="*/ 0 h 880425"/>
              <a:gd name="connsiteX2" fmla="*/ 11233150 w 11233150"/>
              <a:gd name="connsiteY2" fmla="*/ 880425 h 880425"/>
              <a:gd name="connsiteX3" fmla="*/ 0 w 11233150"/>
              <a:gd name="connsiteY3" fmla="*/ 880425 h 880425"/>
              <a:gd name="connsiteX4" fmla="*/ 0 w 11233150"/>
              <a:gd name="connsiteY4" fmla="*/ 0 h 88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33150" h="880425">
                <a:moveTo>
                  <a:pt x="0" y="0"/>
                </a:moveTo>
                <a:lnTo>
                  <a:pt x="11233150" y="0"/>
                </a:lnTo>
                <a:lnTo>
                  <a:pt x="11233150" y="880425"/>
                </a:lnTo>
                <a:lnTo>
                  <a:pt x="0" y="880425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71817" tIns="270764" rIns="871817" bIns="92456" numCol="1" spcCol="1270" anchor="t" anchorCtr="0">
            <a:noAutofit/>
          </a:bodyPr>
          <a:lstStyle/>
          <a:p>
            <a:pPr marL="0" lvl="1" algn="just" defTabSz="5778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endParaRPr lang="zh-CN" sz="1600" kern="1200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4B24D06-D08F-4B29-9E55-8F2D739B5D15}"/>
              </a:ext>
            </a:extLst>
          </p:cNvPr>
          <p:cNvSpPr/>
          <p:nvPr/>
        </p:nvSpPr>
        <p:spPr>
          <a:xfrm>
            <a:off x="1041082" y="2655483"/>
            <a:ext cx="2750661" cy="522598"/>
          </a:xfrm>
          <a:custGeom>
            <a:avLst/>
            <a:gdLst>
              <a:gd name="connsiteX0" fmla="*/ 0 w 7863205"/>
              <a:gd name="connsiteY0" fmla="*/ 63961 h 383760"/>
              <a:gd name="connsiteX1" fmla="*/ 63961 w 7863205"/>
              <a:gd name="connsiteY1" fmla="*/ 0 h 383760"/>
              <a:gd name="connsiteX2" fmla="*/ 7799244 w 7863205"/>
              <a:gd name="connsiteY2" fmla="*/ 0 h 383760"/>
              <a:gd name="connsiteX3" fmla="*/ 7863205 w 7863205"/>
              <a:gd name="connsiteY3" fmla="*/ 63961 h 383760"/>
              <a:gd name="connsiteX4" fmla="*/ 7863205 w 7863205"/>
              <a:gd name="connsiteY4" fmla="*/ 319799 h 383760"/>
              <a:gd name="connsiteX5" fmla="*/ 7799244 w 7863205"/>
              <a:gd name="connsiteY5" fmla="*/ 383760 h 383760"/>
              <a:gd name="connsiteX6" fmla="*/ 63961 w 7863205"/>
              <a:gd name="connsiteY6" fmla="*/ 383760 h 383760"/>
              <a:gd name="connsiteX7" fmla="*/ 0 w 7863205"/>
              <a:gd name="connsiteY7" fmla="*/ 319799 h 383760"/>
              <a:gd name="connsiteX8" fmla="*/ 0 w 7863205"/>
              <a:gd name="connsiteY8" fmla="*/ 63961 h 38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63205" h="383760">
                <a:moveTo>
                  <a:pt x="0" y="63961"/>
                </a:moveTo>
                <a:cubicBezTo>
                  <a:pt x="0" y="28636"/>
                  <a:pt x="28636" y="0"/>
                  <a:pt x="63961" y="0"/>
                </a:cubicBezTo>
                <a:lnTo>
                  <a:pt x="7799244" y="0"/>
                </a:lnTo>
                <a:cubicBezTo>
                  <a:pt x="7834569" y="0"/>
                  <a:pt x="7863205" y="28636"/>
                  <a:pt x="7863205" y="63961"/>
                </a:cubicBezTo>
                <a:lnTo>
                  <a:pt x="7863205" y="319799"/>
                </a:lnTo>
                <a:cubicBezTo>
                  <a:pt x="7863205" y="355124"/>
                  <a:pt x="7834569" y="383760"/>
                  <a:pt x="7799244" y="383760"/>
                </a:cubicBezTo>
                <a:lnTo>
                  <a:pt x="63961" y="383760"/>
                </a:lnTo>
                <a:cubicBezTo>
                  <a:pt x="28636" y="383760"/>
                  <a:pt x="0" y="355124"/>
                  <a:pt x="0" y="319799"/>
                </a:cubicBezTo>
                <a:lnTo>
                  <a:pt x="0" y="63961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5944" tIns="18734" rIns="315944" bIns="18734" numCol="1" spcCol="1270" anchor="ctr" anchorCtr="0">
            <a:noAutofit/>
          </a:bodyPr>
          <a:lstStyle/>
          <a:p>
            <a:pPr marL="285750" lvl="0" indent="-28575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ü"/>
            </a:pPr>
            <a:r>
              <a:rPr lang="zh-CN" altLang="en-US" b="1" kern="1200" dirty="0"/>
              <a:t>输入文本小标题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7346E9FD-EF0F-466A-ADF9-7EC1831FD6D1}"/>
              </a:ext>
            </a:extLst>
          </p:cNvPr>
          <p:cNvSpPr/>
          <p:nvPr/>
        </p:nvSpPr>
        <p:spPr>
          <a:xfrm>
            <a:off x="479425" y="4443306"/>
            <a:ext cx="11233150" cy="2010030"/>
          </a:xfrm>
          <a:custGeom>
            <a:avLst/>
            <a:gdLst>
              <a:gd name="connsiteX0" fmla="*/ 0 w 11233150"/>
              <a:gd name="connsiteY0" fmla="*/ 0 h 1392300"/>
              <a:gd name="connsiteX1" fmla="*/ 11233150 w 11233150"/>
              <a:gd name="connsiteY1" fmla="*/ 0 h 1392300"/>
              <a:gd name="connsiteX2" fmla="*/ 11233150 w 11233150"/>
              <a:gd name="connsiteY2" fmla="*/ 1392300 h 1392300"/>
              <a:gd name="connsiteX3" fmla="*/ 0 w 11233150"/>
              <a:gd name="connsiteY3" fmla="*/ 1392300 h 1392300"/>
              <a:gd name="connsiteX4" fmla="*/ 0 w 11233150"/>
              <a:gd name="connsiteY4" fmla="*/ 0 h 139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33150" h="1392300">
                <a:moveTo>
                  <a:pt x="0" y="0"/>
                </a:moveTo>
                <a:lnTo>
                  <a:pt x="11233150" y="0"/>
                </a:lnTo>
                <a:lnTo>
                  <a:pt x="11233150" y="1392300"/>
                </a:lnTo>
                <a:lnTo>
                  <a:pt x="0" y="139230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C00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71817" tIns="270764" rIns="871817" bIns="92456" numCol="1" spcCol="1270" anchor="t" anchorCtr="0">
            <a:noAutofit/>
          </a:bodyPr>
          <a:lstStyle/>
          <a:p>
            <a:pPr marL="0" lvl="1" algn="just" defTabSz="577850">
              <a:lnSpc>
                <a:spcPct val="120000"/>
              </a:lnSpc>
              <a:spcBef>
                <a:spcPct val="0"/>
              </a:spcBef>
              <a:spcAft>
                <a:spcPct val="15000"/>
              </a:spcAft>
            </a:pPr>
            <a:endParaRPr lang="en-US" altLang="zh-CN" sz="100" kern="1200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171167B1-B470-46CC-AE86-1A850EDA2D0D}"/>
              </a:ext>
            </a:extLst>
          </p:cNvPr>
          <p:cNvSpPr/>
          <p:nvPr/>
        </p:nvSpPr>
        <p:spPr>
          <a:xfrm>
            <a:off x="1041082" y="4186223"/>
            <a:ext cx="2750661" cy="466913"/>
          </a:xfrm>
          <a:custGeom>
            <a:avLst/>
            <a:gdLst>
              <a:gd name="connsiteX0" fmla="*/ 0 w 7863205"/>
              <a:gd name="connsiteY0" fmla="*/ 63961 h 383760"/>
              <a:gd name="connsiteX1" fmla="*/ 63961 w 7863205"/>
              <a:gd name="connsiteY1" fmla="*/ 0 h 383760"/>
              <a:gd name="connsiteX2" fmla="*/ 7799244 w 7863205"/>
              <a:gd name="connsiteY2" fmla="*/ 0 h 383760"/>
              <a:gd name="connsiteX3" fmla="*/ 7863205 w 7863205"/>
              <a:gd name="connsiteY3" fmla="*/ 63961 h 383760"/>
              <a:gd name="connsiteX4" fmla="*/ 7863205 w 7863205"/>
              <a:gd name="connsiteY4" fmla="*/ 319799 h 383760"/>
              <a:gd name="connsiteX5" fmla="*/ 7799244 w 7863205"/>
              <a:gd name="connsiteY5" fmla="*/ 383760 h 383760"/>
              <a:gd name="connsiteX6" fmla="*/ 63961 w 7863205"/>
              <a:gd name="connsiteY6" fmla="*/ 383760 h 383760"/>
              <a:gd name="connsiteX7" fmla="*/ 0 w 7863205"/>
              <a:gd name="connsiteY7" fmla="*/ 319799 h 383760"/>
              <a:gd name="connsiteX8" fmla="*/ 0 w 7863205"/>
              <a:gd name="connsiteY8" fmla="*/ 63961 h 383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63205" h="383760">
                <a:moveTo>
                  <a:pt x="0" y="63961"/>
                </a:moveTo>
                <a:cubicBezTo>
                  <a:pt x="0" y="28636"/>
                  <a:pt x="28636" y="0"/>
                  <a:pt x="63961" y="0"/>
                </a:cubicBezTo>
                <a:lnTo>
                  <a:pt x="7799244" y="0"/>
                </a:lnTo>
                <a:cubicBezTo>
                  <a:pt x="7834569" y="0"/>
                  <a:pt x="7863205" y="28636"/>
                  <a:pt x="7863205" y="63961"/>
                </a:cubicBezTo>
                <a:lnTo>
                  <a:pt x="7863205" y="319799"/>
                </a:lnTo>
                <a:cubicBezTo>
                  <a:pt x="7863205" y="355124"/>
                  <a:pt x="7834569" y="383760"/>
                  <a:pt x="7799244" y="383760"/>
                </a:cubicBezTo>
                <a:lnTo>
                  <a:pt x="63961" y="383760"/>
                </a:lnTo>
                <a:cubicBezTo>
                  <a:pt x="28636" y="383760"/>
                  <a:pt x="0" y="355124"/>
                  <a:pt x="0" y="319799"/>
                </a:cubicBezTo>
                <a:lnTo>
                  <a:pt x="0" y="63961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5944" tIns="18734" rIns="315944" bIns="18734" numCol="1" spcCol="1270" anchor="ctr" anchorCtr="0">
            <a:noAutofit/>
          </a:bodyPr>
          <a:lstStyle/>
          <a:p>
            <a:pPr marL="285750" lvl="0" indent="-285750" algn="l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ü"/>
            </a:pPr>
            <a:r>
              <a:rPr lang="zh-CN" altLang="en-US" b="1" kern="1200" dirty="0"/>
              <a:t>输入文本小标题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0CE4653E-81B8-41CF-ADB6-DB16143FD6D2}"/>
              </a:ext>
            </a:extLst>
          </p:cNvPr>
          <p:cNvSpPr/>
          <p:nvPr/>
        </p:nvSpPr>
        <p:spPr>
          <a:xfrm>
            <a:off x="1073367" y="3416877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D033A6F3-1C8E-4046-9FB0-EE48E9A73818}"/>
              </a:ext>
            </a:extLst>
          </p:cNvPr>
          <p:cNvSpPr txBox="1"/>
          <p:nvPr/>
        </p:nvSpPr>
        <p:spPr>
          <a:xfrm>
            <a:off x="1073367" y="3361371"/>
            <a:ext cx="2286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kern="1200" dirty="0">
                <a:latin typeface="+mj-ea"/>
                <a:ea typeface="+mj-ea"/>
              </a:rPr>
              <a:t>输入总结性关键词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AD00A491-4EB5-4FCA-81D2-383EFFA8269C}"/>
              </a:ext>
            </a:extLst>
          </p:cNvPr>
          <p:cNvSpPr/>
          <p:nvPr/>
        </p:nvSpPr>
        <p:spPr>
          <a:xfrm>
            <a:off x="3690488" y="3416877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4592ACA6-8DB0-47CB-99BE-C5FC868E6908}"/>
              </a:ext>
            </a:extLst>
          </p:cNvPr>
          <p:cNvSpPr txBox="1"/>
          <p:nvPr/>
        </p:nvSpPr>
        <p:spPr>
          <a:xfrm>
            <a:off x="3705190" y="3361371"/>
            <a:ext cx="2286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kern="1200" dirty="0">
                <a:latin typeface="+mj-ea"/>
                <a:ea typeface="+mj-ea"/>
              </a:rPr>
              <a:t>输入总结性关键词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5F8625C2-97C1-45BB-891E-A0DC94F24C9C}"/>
              </a:ext>
            </a:extLst>
          </p:cNvPr>
          <p:cNvSpPr/>
          <p:nvPr/>
        </p:nvSpPr>
        <p:spPr>
          <a:xfrm>
            <a:off x="6416184" y="3416877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0063485-13C4-4EAD-BBD2-29D037A37CD6}"/>
              </a:ext>
            </a:extLst>
          </p:cNvPr>
          <p:cNvSpPr txBox="1"/>
          <p:nvPr/>
        </p:nvSpPr>
        <p:spPr>
          <a:xfrm>
            <a:off x="6337013" y="3361371"/>
            <a:ext cx="25034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kern="1200" dirty="0">
                <a:latin typeface="+mj-ea"/>
                <a:ea typeface="+mj-ea"/>
              </a:rPr>
              <a:t>输入总结性关键词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0F8FDAD7-EA51-4F74-83CF-FAFFF8B11ED8}"/>
              </a:ext>
            </a:extLst>
          </p:cNvPr>
          <p:cNvSpPr/>
          <p:nvPr/>
        </p:nvSpPr>
        <p:spPr>
          <a:xfrm>
            <a:off x="9141879" y="3416877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42AE86F0-4015-4F85-B6E7-8B26F2E3D132}"/>
              </a:ext>
            </a:extLst>
          </p:cNvPr>
          <p:cNvSpPr txBox="1"/>
          <p:nvPr/>
        </p:nvSpPr>
        <p:spPr>
          <a:xfrm>
            <a:off x="9185986" y="3361371"/>
            <a:ext cx="2286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kern="1200" dirty="0">
                <a:latin typeface="+mj-ea"/>
                <a:ea typeface="+mj-ea"/>
              </a:rPr>
              <a:t>输入总结性关键词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7371F892-1F22-4ABE-AAD2-24562933FE13}"/>
              </a:ext>
            </a:extLst>
          </p:cNvPr>
          <p:cNvSpPr/>
          <p:nvPr/>
        </p:nvSpPr>
        <p:spPr>
          <a:xfrm>
            <a:off x="-396526" y="116632"/>
            <a:ext cx="793051" cy="793051"/>
          </a:xfrm>
          <a:prstGeom prst="ellipse">
            <a:avLst/>
          </a:prstGeom>
          <a:gradFill>
            <a:gsLst>
              <a:gs pos="49000">
                <a:srgbClr val="C00000"/>
              </a:gs>
              <a:gs pos="0">
                <a:schemeClr val="bg1"/>
              </a:gs>
              <a:gs pos="100000">
                <a:schemeClr val="tx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EED3183B-493B-4416-B706-D29165E885A0}"/>
              </a:ext>
            </a:extLst>
          </p:cNvPr>
          <p:cNvSpPr txBox="1"/>
          <p:nvPr/>
        </p:nvSpPr>
        <p:spPr>
          <a:xfrm>
            <a:off x="1073367" y="1709790"/>
            <a:ext cx="10354840" cy="770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kern="1200" dirty="0"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1B73BF1-98D3-4846-AD77-01239394305E}"/>
              </a:ext>
            </a:extLst>
          </p:cNvPr>
          <p:cNvSpPr txBox="1"/>
          <p:nvPr/>
        </p:nvSpPr>
        <p:spPr>
          <a:xfrm>
            <a:off x="1073367" y="4787088"/>
            <a:ext cx="10354840" cy="14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800" kern="1200" dirty="0"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  <a:p>
            <a:pPr algn="just">
              <a:lnSpc>
                <a:spcPct val="130000"/>
              </a:lnSpc>
            </a:pPr>
            <a:r>
              <a:rPr lang="zh-CN" altLang="en-US" sz="1800" kern="1200" dirty="0">
                <a:latin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220361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606C008-A38D-406D-B0A0-53C3AA17CC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19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54487FF-617B-4ABC-9EB3-AC3406C03E68}"/>
              </a:ext>
            </a:extLst>
          </p:cNvPr>
          <p:cNvGrpSpPr/>
          <p:nvPr/>
        </p:nvGrpSpPr>
        <p:grpSpPr>
          <a:xfrm>
            <a:off x="0" y="258367"/>
            <a:ext cx="12192000" cy="6599633"/>
            <a:chOff x="0" y="258367"/>
            <a:chExt cx="12192000" cy="659963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C05F1A43-29A3-44B3-B72C-99CF2C5AB7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63133" y="258367"/>
              <a:ext cx="2986097" cy="5240026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6649DE89-52AF-4C1F-9ADC-6A05E149E4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765"/>
            <a:stretch/>
          </p:blipFill>
          <p:spPr>
            <a:xfrm>
              <a:off x="0" y="1916832"/>
              <a:ext cx="12192000" cy="4941168"/>
            </a:xfrm>
            <a:prstGeom prst="rect">
              <a:avLst/>
            </a:prstGeom>
          </p:spPr>
        </p:pic>
      </p:grpSp>
      <p:sp>
        <p:nvSpPr>
          <p:cNvPr id="87" name="平行四边形 86">
            <a:extLst>
              <a:ext uri="{FF2B5EF4-FFF2-40B4-BE49-F238E27FC236}">
                <a16:creationId xmlns:a16="http://schemas.microsoft.com/office/drawing/2014/main" xmlns="" id="{CCE588EE-BE8C-4CDB-904F-449A9D0055C0}"/>
              </a:ext>
            </a:extLst>
          </p:cNvPr>
          <p:cNvSpPr/>
          <p:nvPr/>
        </p:nvSpPr>
        <p:spPr>
          <a:xfrm>
            <a:off x="3719736" y="3469439"/>
            <a:ext cx="4935504" cy="497706"/>
          </a:xfrm>
          <a:prstGeom prst="parallelogram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  <a:gs pos="74000">
                <a:srgbClr val="C00000">
                  <a:alpha val="20000"/>
                </a:srgbClr>
              </a:gs>
            </a:gsLst>
            <a:lin ang="10800000" scaled="0"/>
          </a:gradFill>
          <a:ln>
            <a:noFill/>
          </a:ln>
          <a:scene3d>
            <a:camera prst="orthographicFront">
              <a:rot lat="4800001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/>
                <a:cs typeface="+mn-cs"/>
              </a:rPr>
              <a:t> 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/>
              <a:cs typeface="+mn-cs"/>
            </a:endParaRPr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E852DBBA-31EA-4A45-8BA9-176DAB3FCE3E}"/>
              </a:ext>
            </a:extLst>
          </p:cNvPr>
          <p:cNvCxnSpPr>
            <a:cxnSpLocks/>
          </p:cNvCxnSpPr>
          <p:nvPr/>
        </p:nvCxnSpPr>
        <p:spPr>
          <a:xfrm>
            <a:off x="2552726" y="1255112"/>
            <a:ext cx="2491434" cy="0"/>
          </a:xfrm>
          <a:prstGeom prst="line">
            <a:avLst/>
          </a:prstGeom>
          <a:ln w="28575" cap="rnd">
            <a:gradFill>
              <a:gsLst>
                <a:gs pos="3000">
                  <a:srgbClr val="C00000"/>
                </a:gs>
                <a:gs pos="100000">
                  <a:schemeClr val="bg1">
                    <a:alpha val="50000"/>
                  </a:schemeClr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2FD953E7-26BD-4527-9068-904E3EED5123}"/>
              </a:ext>
            </a:extLst>
          </p:cNvPr>
          <p:cNvCxnSpPr>
            <a:cxnSpLocks/>
          </p:cNvCxnSpPr>
          <p:nvPr/>
        </p:nvCxnSpPr>
        <p:spPr>
          <a:xfrm>
            <a:off x="3719736" y="2454977"/>
            <a:ext cx="3198523" cy="0"/>
          </a:xfrm>
          <a:prstGeom prst="line">
            <a:avLst/>
          </a:prstGeom>
          <a:ln w="28575" cap="rnd">
            <a:gradFill>
              <a:gsLst>
                <a:gs pos="3000">
                  <a:srgbClr val="C00000"/>
                </a:gs>
                <a:gs pos="100000">
                  <a:schemeClr val="bg1">
                    <a:alpha val="50000"/>
                  </a:schemeClr>
                </a:gs>
              </a:gsLst>
              <a:lin ang="1080000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95B558C-A1C5-46FC-86E8-20DC7135F207}"/>
              </a:ext>
            </a:extLst>
          </p:cNvPr>
          <p:cNvSpPr txBox="1"/>
          <p:nvPr/>
        </p:nvSpPr>
        <p:spPr>
          <a:xfrm>
            <a:off x="407368" y="344765"/>
            <a:ext cx="351891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宋体 CN Heavy"/>
                <a:ea typeface="思源宋体 CN Heavy"/>
                <a:cs typeface="方正小标宋_GBK"/>
              </a:rPr>
              <a:t>感谢观看，请领导批评指正！</a:t>
            </a:r>
            <a:endParaRPr kumimoji="0" lang="zh-CN" altLang="zh-CN" sz="1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宋体 CN Heavy"/>
              <a:ea typeface="思源宋体 CN Heavy"/>
              <a:cs typeface="Arial" panose="020B0604020202020204" pitchFamily="34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15C9E31F-9B31-484B-8B47-C83CAAC56EB1}"/>
              </a:ext>
            </a:extLst>
          </p:cNvPr>
          <p:cNvCxnSpPr/>
          <p:nvPr/>
        </p:nvCxnSpPr>
        <p:spPr>
          <a:xfrm>
            <a:off x="479425" y="765175"/>
            <a:ext cx="1174891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6B1392AF-E1D3-4FCE-9E2B-D6F1535627E4}"/>
              </a:ext>
            </a:extLst>
          </p:cNvPr>
          <p:cNvSpPr/>
          <p:nvPr/>
        </p:nvSpPr>
        <p:spPr>
          <a:xfrm>
            <a:off x="1407517" y="2751319"/>
            <a:ext cx="2712997" cy="674937"/>
          </a:xfrm>
          <a:prstGeom prst="parallelogram">
            <a:avLst/>
          </a:prstGeom>
          <a:gradFill>
            <a:gsLst>
              <a:gs pos="100000">
                <a:srgbClr val="C00000">
                  <a:alpha val="0"/>
                </a:srgbClr>
              </a:gs>
              <a:gs pos="0">
                <a:srgbClr val="C00000"/>
              </a:gs>
              <a:gs pos="74000">
                <a:srgbClr val="C00000">
                  <a:alpha val="20000"/>
                </a:srgbClr>
              </a:gs>
            </a:gsLst>
            <a:lin ang="10800000" scaled="0"/>
          </a:gra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  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740D74F-DD1B-404D-834B-FB8A633F4FE2}"/>
              </a:ext>
            </a:extLst>
          </p:cNvPr>
          <p:cNvGrpSpPr/>
          <p:nvPr/>
        </p:nvGrpSpPr>
        <p:grpSpPr>
          <a:xfrm>
            <a:off x="5062705" y="4083704"/>
            <a:ext cx="2066591" cy="940081"/>
            <a:chOff x="4783104" y="3940295"/>
            <a:chExt cx="2066591" cy="94008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F5D4A76-8EC9-40C9-A968-5099260E51FA}"/>
                </a:ext>
              </a:extLst>
            </p:cNvPr>
            <p:cNvSpPr txBox="1"/>
            <p:nvPr/>
          </p:nvSpPr>
          <p:spPr>
            <a:xfrm>
              <a:off x="4783104" y="4511044"/>
              <a:ext cx="20665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C00000"/>
                  </a:solidFill>
                  <a:latin typeface="微软雅黑"/>
                </a:rPr>
                <a:t>时间：</a:t>
              </a:r>
              <a:r>
                <a:rPr lang="en-US" altLang="zh-CN" dirty="0">
                  <a:solidFill>
                    <a:srgbClr val="C00000"/>
                  </a:solidFill>
                  <a:latin typeface="微软雅黑"/>
                </a:rPr>
                <a:t>2021.08.01</a:t>
              </a:r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9594B44-EE9F-48D9-83BF-3DE465597C50}"/>
                </a:ext>
              </a:extLst>
            </p:cNvPr>
            <p:cNvSpPr/>
            <p:nvPr/>
          </p:nvSpPr>
          <p:spPr>
            <a:xfrm>
              <a:off x="4954625" y="3940295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00000"/>
                  </a:solidFill>
                  <a:latin typeface="微软雅黑"/>
                </a:rPr>
                <a:t>汇报人：老张</a:t>
              </a:r>
              <a:endParaRPr lang="en-US" altLang="zh-CN" sz="2000" b="1" dirty="0">
                <a:solidFill>
                  <a:srgbClr val="C00000"/>
                </a:solidFill>
                <a:latin typeface="微软雅黑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7131EF00-01DA-4B7A-AF48-C2457919AC4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35119" y="4421684"/>
              <a:ext cx="162560" cy="0"/>
            </a:xfrm>
            <a:prstGeom prst="line">
              <a:avLst/>
            </a:prstGeom>
            <a:solidFill>
              <a:srgbClr val="0F6FC6"/>
            </a:solidFill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4AEFC1EE-4EF6-4B46-BBAC-A26D9F1050A2}"/>
              </a:ext>
            </a:extLst>
          </p:cNvPr>
          <p:cNvSpPr txBox="1"/>
          <p:nvPr/>
        </p:nvSpPr>
        <p:spPr>
          <a:xfrm>
            <a:off x="4315560" y="2427682"/>
            <a:ext cx="428835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宋体 CN Heavy"/>
                <a:ea typeface="思源宋体 CN Heavy"/>
                <a:cs typeface="方正小标宋_GBK"/>
              </a:rPr>
              <a:t>砥砺前行</a:t>
            </a:r>
            <a:endParaRPr kumimoji="0" lang="zh-CN" altLang="zh-CN" sz="8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宋体 CN Heavy"/>
              <a:ea typeface="思源宋体 CN Heavy"/>
              <a:cs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DE3FC58-7DE1-49AB-86F8-5088C3B8FDF5}"/>
              </a:ext>
            </a:extLst>
          </p:cNvPr>
          <p:cNvSpPr txBox="1"/>
          <p:nvPr/>
        </p:nvSpPr>
        <p:spPr>
          <a:xfrm>
            <a:off x="1436429" y="1255112"/>
            <a:ext cx="428835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宋体 CN Heavy"/>
                <a:ea typeface="思源宋体 CN Heavy"/>
                <a:cs typeface="方正小标宋_GBK"/>
              </a:rPr>
              <a:t>不忘初心</a:t>
            </a:r>
            <a:endParaRPr kumimoji="0" lang="zh-CN" altLang="zh-CN" sz="8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宋体 CN Heavy"/>
              <a:ea typeface="思源宋体 CN Heavy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A1F2806-EB0D-47B3-868D-7937CCBF6F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9363" y="1028657"/>
            <a:ext cx="1176630" cy="14936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084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A4A8B17-3710-46B5-920D-4E26E03BAC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9BA2F0-F4C1-4FA1-9C15-B86620121E53}"/>
              </a:ext>
            </a:extLst>
          </p:cNvPr>
          <p:cNvSpPr/>
          <p:nvPr/>
        </p:nvSpPr>
        <p:spPr>
          <a:xfrm>
            <a:off x="3459480" y="0"/>
            <a:ext cx="8732520" cy="6858000"/>
          </a:xfrm>
          <a:prstGeom prst="rect">
            <a:avLst/>
          </a:prstGeom>
          <a:gradFill flip="none" rotWithShape="1">
            <a:gsLst>
              <a:gs pos="65000">
                <a:srgbClr val="C00000"/>
              </a:gs>
              <a:gs pos="0">
                <a:srgbClr val="C0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04D90E-BA57-4678-8778-C38C66260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2442" y="520956"/>
            <a:ext cx="2914141" cy="581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59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9585AFC9-10A9-4FC1-813A-D82FF8F5B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10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 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A83F043-EA24-4C7D-BC0D-EEB551AB6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8148" y="773754"/>
            <a:ext cx="22557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71B1B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71B1B"/>
              </a:solidFill>
              <a:effectLst/>
              <a:uLnTx/>
              <a:uFillTx/>
              <a:latin typeface="思源宋体 CN Heavy"/>
              <a:ea typeface="思源宋体 CN Heavy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2B5566A-BE81-4BC2-936B-7155F2F5A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6568" y="148284"/>
            <a:ext cx="289886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71B1B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  <a:sym typeface="Arial" panose="020B0604020202020204" pitchFamily="34" charset="0"/>
              </a:rPr>
              <a:t>汇报提纲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C71B1B"/>
              </a:solidFill>
              <a:effectLst/>
              <a:uLnTx/>
              <a:uFillTx/>
              <a:latin typeface="思源宋体 CN Heavy"/>
              <a:ea typeface="思源宋体 CN Heavy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9098713B-B13A-4F12-85D0-F8B34DC41813}"/>
              </a:ext>
            </a:extLst>
          </p:cNvPr>
          <p:cNvSpPr/>
          <p:nvPr/>
        </p:nvSpPr>
        <p:spPr>
          <a:xfrm>
            <a:off x="4799856" y="1338287"/>
            <a:ext cx="2592288" cy="52083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EC9B03A-F1E9-4A8B-B6FA-6BE2B0BF7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508" y="1409551"/>
            <a:ext cx="24929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12160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  <a:sym typeface="Arial" panose="020B0604020202020204" pitchFamily="34" charset="0"/>
              </a:rPr>
              <a:t>不忘初心，砥砺前行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302B59C-1C05-400F-9016-4E0CD4204597}"/>
              </a:ext>
            </a:extLst>
          </p:cNvPr>
          <p:cNvGrpSpPr/>
          <p:nvPr/>
        </p:nvGrpSpPr>
        <p:grpSpPr>
          <a:xfrm>
            <a:off x="864761" y="2842770"/>
            <a:ext cx="2943448" cy="2943448"/>
            <a:chOff x="864761" y="3582227"/>
            <a:chExt cx="2943448" cy="294344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B78A89F5-63EF-457A-97C0-CE4C12C9AF86}"/>
                </a:ext>
              </a:extLst>
            </p:cNvPr>
            <p:cNvSpPr/>
            <p:nvPr/>
          </p:nvSpPr>
          <p:spPr>
            <a:xfrm>
              <a:off x="864761" y="3582227"/>
              <a:ext cx="2943448" cy="2943448"/>
            </a:xfrm>
            <a:prstGeom prst="ellipse">
              <a:avLst/>
            </a:prstGeom>
            <a:gradFill>
              <a:gsLst>
                <a:gs pos="49000">
                  <a:srgbClr val="C00000"/>
                </a:gs>
                <a:gs pos="0">
                  <a:schemeClr val="bg1"/>
                </a:gs>
                <a:gs pos="10000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0B1071C-1075-48D1-BE1D-BD0329419301}"/>
                </a:ext>
              </a:extLst>
            </p:cNvPr>
            <p:cNvSpPr txBox="1"/>
            <p:nvPr/>
          </p:nvSpPr>
          <p:spPr>
            <a:xfrm>
              <a:off x="1178245" y="4700008"/>
              <a:ext cx="231648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思源宋体 CN Heavy"/>
                  <a:ea typeface="思源宋体 CN Heavy"/>
                </a:rPr>
                <a:t>单击添加</a:t>
              </a:r>
              <a:endParaRPr lang="en-US" altLang="zh-CN" sz="3200" dirty="0">
                <a:solidFill>
                  <a:prstClr val="white"/>
                </a:solidFill>
                <a:latin typeface="思源宋体 CN Heavy"/>
                <a:ea typeface="思源宋体 CN Heavy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思源宋体 CN Heavy"/>
                  <a:ea typeface="思源宋体 CN Heavy"/>
                </a:rPr>
                <a:t>文字标题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C4B6401-4FA7-40F4-AC02-E3B83F1D3174}"/>
                </a:ext>
              </a:extLst>
            </p:cNvPr>
            <p:cNvSpPr txBox="1"/>
            <p:nvPr/>
          </p:nvSpPr>
          <p:spPr>
            <a:xfrm>
              <a:off x="1401379" y="3908150"/>
              <a:ext cx="18702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-01-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1B3EB9C-A401-4BC5-A84A-C04BD9EBFAF1}"/>
                </a:ext>
              </a:extLst>
            </p:cNvPr>
            <p:cNvSpPr/>
            <p:nvPr/>
          </p:nvSpPr>
          <p:spPr>
            <a:xfrm>
              <a:off x="933005" y="3650471"/>
              <a:ext cx="2806960" cy="280696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501BD27-CED5-46A4-84D2-5401A734F204}"/>
              </a:ext>
            </a:extLst>
          </p:cNvPr>
          <p:cNvGrpSpPr/>
          <p:nvPr/>
        </p:nvGrpSpPr>
        <p:grpSpPr>
          <a:xfrm>
            <a:off x="4467534" y="2842770"/>
            <a:ext cx="2943448" cy="2943448"/>
            <a:chOff x="4467534" y="2877142"/>
            <a:chExt cx="2943448" cy="294344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43C3B25C-B824-4F51-9786-4685D82BA33C}"/>
                </a:ext>
              </a:extLst>
            </p:cNvPr>
            <p:cNvSpPr/>
            <p:nvPr/>
          </p:nvSpPr>
          <p:spPr>
            <a:xfrm>
              <a:off x="4467534" y="2877142"/>
              <a:ext cx="2943448" cy="2943448"/>
            </a:xfrm>
            <a:prstGeom prst="ellipse">
              <a:avLst/>
            </a:prstGeom>
            <a:gradFill>
              <a:gsLst>
                <a:gs pos="49000">
                  <a:srgbClr val="C00000"/>
                </a:gs>
                <a:gs pos="0">
                  <a:schemeClr val="bg1"/>
                </a:gs>
                <a:gs pos="10000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9F22D737-9EF1-41A8-A7D1-CAA741189912}"/>
                </a:ext>
              </a:extLst>
            </p:cNvPr>
            <p:cNvSpPr txBox="1"/>
            <p:nvPr/>
          </p:nvSpPr>
          <p:spPr>
            <a:xfrm>
              <a:off x="4591607" y="4010314"/>
              <a:ext cx="269530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思源宋体 CN Heavy"/>
                  <a:ea typeface="思源宋体 CN Heavy"/>
                </a:rPr>
                <a:t>单击添加</a:t>
              </a:r>
              <a:endParaRPr lang="en-US" altLang="zh-CN" sz="3200" dirty="0">
                <a:solidFill>
                  <a:prstClr val="white"/>
                </a:solidFill>
                <a:latin typeface="思源宋体 CN Heavy"/>
                <a:ea typeface="思源宋体 CN Heavy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思源宋体 CN Heavy"/>
                  <a:ea typeface="思源宋体 CN Heavy"/>
                </a:rPr>
                <a:t>文字标题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0A8CEEE-343B-4BF2-88B8-5424ED48FAF0}"/>
                </a:ext>
              </a:extLst>
            </p:cNvPr>
            <p:cNvSpPr txBox="1"/>
            <p:nvPr/>
          </p:nvSpPr>
          <p:spPr>
            <a:xfrm>
              <a:off x="5004152" y="3203065"/>
              <a:ext cx="18702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-02-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CB3299B4-3EF9-45BB-A2FC-D559C001DF0C}"/>
                </a:ext>
              </a:extLst>
            </p:cNvPr>
            <p:cNvSpPr/>
            <p:nvPr/>
          </p:nvSpPr>
          <p:spPr>
            <a:xfrm>
              <a:off x="4535778" y="2945386"/>
              <a:ext cx="2806960" cy="280696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B99CAF2-D0CE-4C3A-BABD-6B7B38454469}"/>
              </a:ext>
            </a:extLst>
          </p:cNvPr>
          <p:cNvGrpSpPr/>
          <p:nvPr/>
        </p:nvGrpSpPr>
        <p:grpSpPr>
          <a:xfrm>
            <a:off x="8070307" y="2842770"/>
            <a:ext cx="2943448" cy="2943448"/>
            <a:chOff x="8070307" y="2172058"/>
            <a:chExt cx="2943448" cy="294344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E62A9184-9CB0-4D52-8448-1CC47D0E376F}"/>
                </a:ext>
              </a:extLst>
            </p:cNvPr>
            <p:cNvSpPr/>
            <p:nvPr/>
          </p:nvSpPr>
          <p:spPr>
            <a:xfrm>
              <a:off x="8070307" y="2172058"/>
              <a:ext cx="2943448" cy="2943448"/>
            </a:xfrm>
            <a:prstGeom prst="ellipse">
              <a:avLst/>
            </a:prstGeom>
            <a:gradFill>
              <a:gsLst>
                <a:gs pos="49000">
                  <a:srgbClr val="C00000"/>
                </a:gs>
                <a:gs pos="0">
                  <a:schemeClr val="bg1"/>
                </a:gs>
                <a:gs pos="10000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E493A362-D6AD-4D24-87DA-551805253582}"/>
                </a:ext>
              </a:extLst>
            </p:cNvPr>
            <p:cNvSpPr txBox="1"/>
            <p:nvPr/>
          </p:nvSpPr>
          <p:spPr>
            <a:xfrm>
              <a:off x="8200912" y="3427241"/>
              <a:ext cx="268223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思源宋体 CN Heavy"/>
                  <a:ea typeface="思源宋体 CN Heavy"/>
                </a:rPr>
                <a:t>单击添加</a:t>
              </a:r>
              <a:endParaRPr lang="en-US" altLang="zh-CN" sz="3200" dirty="0">
                <a:solidFill>
                  <a:prstClr val="white"/>
                </a:solidFill>
                <a:latin typeface="思源宋体 CN Heavy"/>
                <a:ea typeface="思源宋体 CN Heavy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white"/>
                  </a:solidFill>
                  <a:latin typeface="思源宋体 CN Heavy"/>
                  <a:ea typeface="思源宋体 CN Heavy"/>
                </a:rPr>
                <a:t>文字标题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FD101941-0A5C-4E86-8556-96CCB71CD231}"/>
                </a:ext>
              </a:extLst>
            </p:cNvPr>
            <p:cNvSpPr txBox="1"/>
            <p:nvPr/>
          </p:nvSpPr>
          <p:spPr>
            <a:xfrm>
              <a:off x="8606925" y="2619992"/>
              <a:ext cx="18702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-03-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C443B7B7-9CCB-4391-9FEA-D1E77E1B813D}"/>
                </a:ext>
              </a:extLst>
            </p:cNvPr>
            <p:cNvSpPr/>
            <p:nvPr/>
          </p:nvSpPr>
          <p:spPr>
            <a:xfrm>
              <a:off x="8138551" y="2240302"/>
              <a:ext cx="2806960" cy="280696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043399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441D496-9E2E-4209-B209-125AD10775F7}"/>
              </a:ext>
            </a:extLst>
          </p:cNvPr>
          <p:cNvGrpSpPr/>
          <p:nvPr/>
        </p:nvGrpSpPr>
        <p:grpSpPr>
          <a:xfrm>
            <a:off x="623392" y="2296160"/>
            <a:ext cx="3325350" cy="3325350"/>
            <a:chOff x="864761" y="3582227"/>
            <a:chExt cx="2943448" cy="294344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B78A89F5-63EF-457A-97C0-CE4C12C9AF86}"/>
                </a:ext>
              </a:extLst>
            </p:cNvPr>
            <p:cNvSpPr/>
            <p:nvPr/>
          </p:nvSpPr>
          <p:spPr>
            <a:xfrm>
              <a:off x="864761" y="3582227"/>
              <a:ext cx="2943448" cy="2943448"/>
            </a:xfrm>
            <a:prstGeom prst="ellipse">
              <a:avLst/>
            </a:prstGeom>
            <a:gradFill>
              <a:gsLst>
                <a:gs pos="49000">
                  <a:srgbClr val="C00000"/>
                </a:gs>
                <a:gs pos="0">
                  <a:schemeClr val="bg1"/>
                </a:gs>
                <a:gs pos="10000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60B1071C-1075-48D1-BE1D-BD0329419301}"/>
                </a:ext>
              </a:extLst>
            </p:cNvPr>
            <p:cNvSpPr txBox="1"/>
            <p:nvPr/>
          </p:nvSpPr>
          <p:spPr>
            <a:xfrm>
              <a:off x="1178245" y="4700008"/>
              <a:ext cx="2316480" cy="1062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单击添加</a:t>
              </a:r>
              <a:endPara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文字标题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C4B6401-4FA7-40F4-AC02-E3B83F1D3174}"/>
                </a:ext>
              </a:extLst>
            </p:cNvPr>
            <p:cNvSpPr txBox="1"/>
            <p:nvPr/>
          </p:nvSpPr>
          <p:spPr>
            <a:xfrm>
              <a:off x="1401379" y="3908150"/>
              <a:ext cx="1870212" cy="626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-01-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1B3EB9C-A401-4BC5-A84A-C04BD9EBFAF1}"/>
                </a:ext>
              </a:extLst>
            </p:cNvPr>
            <p:cNvSpPr/>
            <p:nvPr/>
          </p:nvSpPr>
          <p:spPr>
            <a:xfrm>
              <a:off x="933005" y="3650471"/>
              <a:ext cx="2806960" cy="280696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F155475-376E-44D6-8B01-F24A1EAD7B58}"/>
              </a:ext>
            </a:extLst>
          </p:cNvPr>
          <p:cNvSpPr txBox="1"/>
          <p:nvPr/>
        </p:nvSpPr>
        <p:spPr>
          <a:xfrm>
            <a:off x="4145280" y="3094110"/>
            <a:ext cx="5191080" cy="1482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黑体_GBK"/>
              </a:rPr>
              <a:t>单击添加副标题</a:t>
            </a:r>
            <a:endParaRPr lang="en-US" altLang="zh-CN" sz="3200" kern="100" dirty="0">
              <a:solidFill>
                <a:srgbClr val="C00000"/>
              </a:solidFill>
              <a:effectLst/>
              <a:latin typeface="+mj-ea"/>
              <a:ea typeface="+mj-ea"/>
              <a:cs typeface="方正黑体_GBK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黑体_GBK"/>
              </a:rPr>
              <a:t>单击添加副标题</a:t>
            </a:r>
            <a:endParaRPr lang="en-US" altLang="zh-CN" sz="3200" kern="100" dirty="0">
              <a:solidFill>
                <a:srgbClr val="C00000"/>
              </a:solidFill>
              <a:effectLst/>
              <a:latin typeface="+mj-ea"/>
              <a:ea typeface="+mj-ea"/>
              <a:cs typeface="方正黑体_GBK"/>
            </a:endParaRPr>
          </a:p>
        </p:txBody>
      </p:sp>
    </p:spTree>
    <p:extLst>
      <p:ext uri="{BB962C8B-B14F-4D97-AF65-F5344CB8AC3E}">
        <p14:creationId xmlns:p14="http://schemas.microsoft.com/office/powerpoint/2010/main" val="23290885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710C837C-2057-49F1-BBD0-A2EA26940B6F}"/>
              </a:ext>
            </a:extLst>
          </p:cNvPr>
          <p:cNvSpPr/>
          <p:nvPr/>
        </p:nvSpPr>
        <p:spPr>
          <a:xfrm>
            <a:off x="773792" y="1071755"/>
            <a:ext cx="10648614" cy="2899910"/>
          </a:xfrm>
          <a:custGeom>
            <a:avLst/>
            <a:gdLst>
              <a:gd name="connsiteX0" fmla="*/ 0 w 10180320"/>
              <a:gd name="connsiteY0" fmla="*/ 0 h 2478088"/>
              <a:gd name="connsiteX1" fmla="*/ 3098801 w 10180320"/>
              <a:gd name="connsiteY1" fmla="*/ 0 h 2478088"/>
              <a:gd name="connsiteX2" fmla="*/ 3098801 w 10180320"/>
              <a:gd name="connsiteY2" fmla="*/ 159398 h 2478088"/>
              <a:gd name="connsiteX3" fmla="*/ 7081520 w 10180320"/>
              <a:gd name="connsiteY3" fmla="*/ 159398 h 2478088"/>
              <a:gd name="connsiteX4" fmla="*/ 7081520 w 10180320"/>
              <a:gd name="connsiteY4" fmla="*/ 0 h 2478088"/>
              <a:gd name="connsiteX5" fmla="*/ 10180320 w 10180320"/>
              <a:gd name="connsiteY5" fmla="*/ 0 h 2478088"/>
              <a:gd name="connsiteX6" fmla="*/ 10180320 w 10180320"/>
              <a:gd name="connsiteY6" fmla="*/ 2478088 h 2478088"/>
              <a:gd name="connsiteX7" fmla="*/ 0 w 10180320"/>
              <a:gd name="connsiteY7" fmla="*/ 2478088 h 2478088"/>
              <a:gd name="connsiteX0" fmla="*/ 3098801 w 10180320"/>
              <a:gd name="connsiteY0" fmla="*/ 159398 h 2478088"/>
              <a:gd name="connsiteX1" fmla="*/ 7081520 w 10180320"/>
              <a:gd name="connsiteY1" fmla="*/ 159398 h 2478088"/>
              <a:gd name="connsiteX2" fmla="*/ 7081520 w 10180320"/>
              <a:gd name="connsiteY2" fmla="*/ 0 h 2478088"/>
              <a:gd name="connsiteX3" fmla="*/ 10180320 w 10180320"/>
              <a:gd name="connsiteY3" fmla="*/ 0 h 2478088"/>
              <a:gd name="connsiteX4" fmla="*/ 10180320 w 10180320"/>
              <a:gd name="connsiteY4" fmla="*/ 2478088 h 2478088"/>
              <a:gd name="connsiteX5" fmla="*/ 0 w 10180320"/>
              <a:gd name="connsiteY5" fmla="*/ 2478088 h 2478088"/>
              <a:gd name="connsiteX6" fmla="*/ 0 w 10180320"/>
              <a:gd name="connsiteY6" fmla="*/ 0 h 2478088"/>
              <a:gd name="connsiteX7" fmla="*/ 3098801 w 10180320"/>
              <a:gd name="connsiteY7" fmla="*/ 0 h 2478088"/>
              <a:gd name="connsiteX8" fmla="*/ 3190241 w 10180320"/>
              <a:gd name="connsiteY8" fmla="*/ 250838 h 2478088"/>
              <a:gd name="connsiteX0" fmla="*/ 3098801 w 10180320"/>
              <a:gd name="connsiteY0" fmla="*/ 159398 h 2478088"/>
              <a:gd name="connsiteX1" fmla="*/ 7081520 w 10180320"/>
              <a:gd name="connsiteY1" fmla="*/ 159398 h 2478088"/>
              <a:gd name="connsiteX2" fmla="*/ 7081520 w 10180320"/>
              <a:gd name="connsiteY2" fmla="*/ 0 h 2478088"/>
              <a:gd name="connsiteX3" fmla="*/ 10180320 w 10180320"/>
              <a:gd name="connsiteY3" fmla="*/ 0 h 2478088"/>
              <a:gd name="connsiteX4" fmla="*/ 10180320 w 10180320"/>
              <a:gd name="connsiteY4" fmla="*/ 2478088 h 2478088"/>
              <a:gd name="connsiteX5" fmla="*/ 0 w 10180320"/>
              <a:gd name="connsiteY5" fmla="*/ 2478088 h 2478088"/>
              <a:gd name="connsiteX6" fmla="*/ 0 w 10180320"/>
              <a:gd name="connsiteY6" fmla="*/ 0 h 2478088"/>
              <a:gd name="connsiteX7" fmla="*/ 3098801 w 10180320"/>
              <a:gd name="connsiteY7" fmla="*/ 0 h 2478088"/>
              <a:gd name="connsiteX0" fmla="*/ 7081520 w 10180320"/>
              <a:gd name="connsiteY0" fmla="*/ 159398 h 2478088"/>
              <a:gd name="connsiteX1" fmla="*/ 7081520 w 10180320"/>
              <a:gd name="connsiteY1" fmla="*/ 0 h 2478088"/>
              <a:gd name="connsiteX2" fmla="*/ 10180320 w 10180320"/>
              <a:gd name="connsiteY2" fmla="*/ 0 h 2478088"/>
              <a:gd name="connsiteX3" fmla="*/ 10180320 w 10180320"/>
              <a:gd name="connsiteY3" fmla="*/ 2478088 h 2478088"/>
              <a:gd name="connsiteX4" fmla="*/ 0 w 10180320"/>
              <a:gd name="connsiteY4" fmla="*/ 2478088 h 2478088"/>
              <a:gd name="connsiteX5" fmla="*/ 0 w 10180320"/>
              <a:gd name="connsiteY5" fmla="*/ 0 h 2478088"/>
              <a:gd name="connsiteX6" fmla="*/ 3098801 w 10180320"/>
              <a:gd name="connsiteY6" fmla="*/ 0 h 2478088"/>
              <a:gd name="connsiteX0" fmla="*/ 7081520 w 10180320"/>
              <a:gd name="connsiteY0" fmla="*/ 0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3098801 w 10180320"/>
              <a:gd name="connsiteY5" fmla="*/ 0 h 2478088"/>
              <a:gd name="connsiteX0" fmla="*/ 7081520 w 10180320"/>
              <a:gd name="connsiteY0" fmla="*/ 0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1531971 w 10180320"/>
              <a:gd name="connsiteY5" fmla="*/ 0 h 2478088"/>
              <a:gd name="connsiteX0" fmla="*/ 8676330 w 10180320"/>
              <a:gd name="connsiteY0" fmla="*/ 6652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1531971 w 10180320"/>
              <a:gd name="connsiteY5" fmla="*/ 0 h 2478088"/>
              <a:gd name="connsiteX0" fmla="*/ 8676330 w 10180320"/>
              <a:gd name="connsiteY0" fmla="*/ 0 h 2484741"/>
              <a:gd name="connsiteX1" fmla="*/ 10180320 w 10180320"/>
              <a:gd name="connsiteY1" fmla="*/ 6653 h 2484741"/>
              <a:gd name="connsiteX2" fmla="*/ 10180320 w 10180320"/>
              <a:gd name="connsiteY2" fmla="*/ 2484741 h 2484741"/>
              <a:gd name="connsiteX3" fmla="*/ 0 w 10180320"/>
              <a:gd name="connsiteY3" fmla="*/ 2484741 h 2484741"/>
              <a:gd name="connsiteX4" fmla="*/ 0 w 10180320"/>
              <a:gd name="connsiteY4" fmla="*/ 6653 h 2484741"/>
              <a:gd name="connsiteX5" fmla="*/ 1531971 w 10180320"/>
              <a:gd name="connsiteY5" fmla="*/ 6653 h 2484741"/>
              <a:gd name="connsiteX0" fmla="*/ 8676330 w 10180320"/>
              <a:gd name="connsiteY0" fmla="*/ 0 h 2484741"/>
              <a:gd name="connsiteX1" fmla="*/ 10180320 w 10180320"/>
              <a:gd name="connsiteY1" fmla="*/ 6653 h 2484741"/>
              <a:gd name="connsiteX2" fmla="*/ 10180320 w 10180320"/>
              <a:gd name="connsiteY2" fmla="*/ 2484741 h 2484741"/>
              <a:gd name="connsiteX3" fmla="*/ 0 w 10180320"/>
              <a:gd name="connsiteY3" fmla="*/ 2484741 h 2484741"/>
              <a:gd name="connsiteX4" fmla="*/ 0 w 10180320"/>
              <a:gd name="connsiteY4" fmla="*/ 6653 h 2484741"/>
              <a:gd name="connsiteX5" fmla="*/ 2651136 w 10180320"/>
              <a:gd name="connsiteY5" fmla="*/ 13305 h 2484741"/>
              <a:gd name="connsiteX0" fmla="*/ 7316332 w 10180320"/>
              <a:gd name="connsiteY0" fmla="*/ 0 h 2484741"/>
              <a:gd name="connsiteX1" fmla="*/ 10180320 w 10180320"/>
              <a:gd name="connsiteY1" fmla="*/ 6653 h 2484741"/>
              <a:gd name="connsiteX2" fmla="*/ 10180320 w 10180320"/>
              <a:gd name="connsiteY2" fmla="*/ 2484741 h 2484741"/>
              <a:gd name="connsiteX3" fmla="*/ 0 w 10180320"/>
              <a:gd name="connsiteY3" fmla="*/ 2484741 h 2484741"/>
              <a:gd name="connsiteX4" fmla="*/ 0 w 10180320"/>
              <a:gd name="connsiteY4" fmla="*/ 6653 h 2484741"/>
              <a:gd name="connsiteX5" fmla="*/ 2651136 w 10180320"/>
              <a:gd name="connsiteY5" fmla="*/ 13305 h 2484741"/>
              <a:gd name="connsiteX0" fmla="*/ 7344311 w 10180320"/>
              <a:gd name="connsiteY0" fmla="*/ 6652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2651136 w 10180320"/>
              <a:gd name="connsiteY5" fmla="*/ 6652 h 2478088"/>
              <a:gd name="connsiteX0" fmla="*/ 7344311 w 10180320"/>
              <a:gd name="connsiteY0" fmla="*/ 6652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3924187 w 10180320"/>
              <a:gd name="connsiteY5" fmla="*/ 6652 h 2478088"/>
              <a:gd name="connsiteX0" fmla="*/ 6267115 w 10180320"/>
              <a:gd name="connsiteY0" fmla="*/ 18930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3924187 w 10180320"/>
              <a:gd name="connsiteY5" fmla="*/ 6652 h 2478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80320" h="2478088">
                <a:moveTo>
                  <a:pt x="6267115" y="18930"/>
                </a:moveTo>
                <a:lnTo>
                  <a:pt x="10180320" y="0"/>
                </a:lnTo>
                <a:lnTo>
                  <a:pt x="10180320" y="2478088"/>
                </a:lnTo>
                <a:lnTo>
                  <a:pt x="0" y="2478088"/>
                </a:lnTo>
                <a:lnTo>
                  <a:pt x="0" y="0"/>
                </a:lnTo>
                <a:lnTo>
                  <a:pt x="3924187" y="6652"/>
                </a:lnTo>
              </a:path>
            </a:pathLst>
          </a:cu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F5F0BE4-C4C0-4896-9965-9959C85AAE77}"/>
              </a:ext>
            </a:extLst>
          </p:cNvPr>
          <p:cNvSpPr txBox="1"/>
          <p:nvPr/>
        </p:nvSpPr>
        <p:spPr>
          <a:xfrm>
            <a:off x="6039588" y="1566677"/>
            <a:ext cx="2399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856DFE3-1021-4883-B251-771C3FCBD358}"/>
              </a:ext>
            </a:extLst>
          </p:cNvPr>
          <p:cNvSpPr txBox="1"/>
          <p:nvPr/>
        </p:nvSpPr>
        <p:spPr>
          <a:xfrm>
            <a:off x="1050853" y="2008961"/>
            <a:ext cx="4660516" cy="1750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+mn-ea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56FC23F-2978-455E-9EFC-3935B12F4B3F}"/>
              </a:ext>
            </a:extLst>
          </p:cNvPr>
          <p:cNvGrpSpPr/>
          <p:nvPr/>
        </p:nvGrpSpPr>
        <p:grpSpPr>
          <a:xfrm>
            <a:off x="4819630" y="1019391"/>
            <a:ext cx="137025" cy="137025"/>
            <a:chOff x="4136791" y="560237"/>
            <a:chExt cx="142708" cy="142708"/>
          </a:xfrm>
          <a:solidFill>
            <a:srgbClr val="C00000"/>
          </a:solidFill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xmlns="" id="{A429D974-DBC2-4C48-BDFD-A4F831FF0F1C}"/>
                </a:ext>
              </a:extLst>
            </p:cNvPr>
            <p:cNvSpPr/>
            <p:nvPr/>
          </p:nvSpPr>
          <p:spPr>
            <a:xfrm>
              <a:off x="4168140" y="591586"/>
              <a:ext cx="80010" cy="8001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xmlns="" id="{1824DEDC-98DE-4662-90E1-D057EFC155D9}"/>
                </a:ext>
              </a:extLst>
            </p:cNvPr>
            <p:cNvSpPr/>
            <p:nvPr/>
          </p:nvSpPr>
          <p:spPr>
            <a:xfrm>
              <a:off x="4136791" y="560237"/>
              <a:ext cx="142708" cy="142708"/>
            </a:xfrm>
            <a:prstGeom prst="diamond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DF551E5-10F6-4249-B8FB-42DE8CC2DF9E}"/>
              </a:ext>
            </a:extLst>
          </p:cNvPr>
          <p:cNvGrpSpPr/>
          <p:nvPr/>
        </p:nvGrpSpPr>
        <p:grpSpPr>
          <a:xfrm>
            <a:off x="7239542" y="1019391"/>
            <a:ext cx="137025" cy="137025"/>
            <a:chOff x="4136791" y="560237"/>
            <a:chExt cx="142708" cy="142708"/>
          </a:xfrm>
          <a:solidFill>
            <a:srgbClr val="C00000"/>
          </a:solidFill>
        </p:grpSpPr>
        <p:sp>
          <p:nvSpPr>
            <p:cNvPr id="20" name="菱形 19">
              <a:extLst>
                <a:ext uri="{FF2B5EF4-FFF2-40B4-BE49-F238E27FC236}">
                  <a16:creationId xmlns:a16="http://schemas.microsoft.com/office/drawing/2014/main" xmlns="" id="{D1EB572A-8A17-470F-81AF-7EAEA6820E3B}"/>
                </a:ext>
              </a:extLst>
            </p:cNvPr>
            <p:cNvSpPr/>
            <p:nvPr/>
          </p:nvSpPr>
          <p:spPr>
            <a:xfrm>
              <a:off x="4168140" y="591586"/>
              <a:ext cx="80010" cy="8001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>
              <a:extLst>
                <a:ext uri="{FF2B5EF4-FFF2-40B4-BE49-F238E27FC236}">
                  <a16:creationId xmlns:a16="http://schemas.microsoft.com/office/drawing/2014/main" xmlns="" id="{146AE566-9891-416F-83FD-C237B88003CD}"/>
                </a:ext>
              </a:extLst>
            </p:cNvPr>
            <p:cNvSpPr/>
            <p:nvPr/>
          </p:nvSpPr>
          <p:spPr>
            <a:xfrm>
              <a:off x="4136791" y="560237"/>
              <a:ext cx="142708" cy="142708"/>
            </a:xfrm>
            <a:prstGeom prst="diamond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E347A93F-92AE-49D8-94B2-B96AAD5308DA}"/>
              </a:ext>
            </a:extLst>
          </p:cNvPr>
          <p:cNvSpPr/>
          <p:nvPr/>
        </p:nvSpPr>
        <p:spPr>
          <a:xfrm>
            <a:off x="3599769" y="5737055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219BD1DB-F068-4B8B-B47E-DAFEB8759AA1}"/>
              </a:ext>
            </a:extLst>
          </p:cNvPr>
          <p:cNvSpPr/>
          <p:nvPr/>
        </p:nvSpPr>
        <p:spPr>
          <a:xfrm>
            <a:off x="6198179" y="5737055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87B1826A-2B27-4FF9-BE11-41E00A68AFE1}"/>
              </a:ext>
            </a:extLst>
          </p:cNvPr>
          <p:cNvSpPr/>
          <p:nvPr/>
        </p:nvSpPr>
        <p:spPr>
          <a:xfrm>
            <a:off x="8796590" y="5737055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51DA5BF-685E-4F57-AC4C-B6E73B911C65}"/>
              </a:ext>
            </a:extLst>
          </p:cNvPr>
          <p:cNvSpPr txBox="1"/>
          <p:nvPr/>
        </p:nvSpPr>
        <p:spPr>
          <a:xfrm>
            <a:off x="4714382" y="836712"/>
            <a:ext cx="2767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+mj-ea"/>
                <a:ea typeface="+mj-ea"/>
              </a:rPr>
              <a:t>单击输入标题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1286FBEC-A7C8-43F8-9B43-40C5358F7387}"/>
              </a:ext>
            </a:extLst>
          </p:cNvPr>
          <p:cNvSpPr/>
          <p:nvPr/>
        </p:nvSpPr>
        <p:spPr>
          <a:xfrm>
            <a:off x="1001359" y="5737055"/>
            <a:ext cx="2286329" cy="517723"/>
          </a:xfrm>
          <a:prstGeom prst="ellipse">
            <a:avLst/>
          </a:prstGeom>
          <a:gradFill>
            <a:gsLst>
              <a:gs pos="12000">
                <a:srgbClr val="C00000">
                  <a:alpha val="0"/>
                </a:srgbClr>
              </a:gs>
              <a:gs pos="100000">
                <a:srgbClr val="C00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rgbClr val="C00000">
                    <a:lumMod val="45000"/>
                    <a:lumOff val="55000"/>
                  </a:srgbClr>
                </a:gs>
                <a:gs pos="83000">
                  <a:srgbClr val="C00000">
                    <a:lumMod val="45000"/>
                    <a:lumOff val="55000"/>
                  </a:srgbClr>
                </a:gs>
                <a:gs pos="100000">
                  <a:srgbClr val="C00000">
                    <a:lumMod val="30000"/>
                    <a:lumOff val="7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F610B3D-CDF4-482F-BC17-4288258AD2D6}"/>
              </a:ext>
            </a:extLst>
          </p:cNvPr>
          <p:cNvSpPr txBox="1"/>
          <p:nvPr/>
        </p:nvSpPr>
        <p:spPr>
          <a:xfrm>
            <a:off x="1257300" y="5535752"/>
            <a:ext cx="17744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关键词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FF922D5-DDE9-47B7-BB65-D1D91972D3F4}"/>
              </a:ext>
            </a:extLst>
          </p:cNvPr>
          <p:cNvSpPr txBox="1"/>
          <p:nvPr/>
        </p:nvSpPr>
        <p:spPr>
          <a:xfrm>
            <a:off x="4714382" y="4526864"/>
            <a:ext cx="2767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+mj-ea"/>
                <a:ea typeface="+mj-ea"/>
              </a:rPr>
              <a:t>单击输入标题</a:t>
            </a:r>
          </a:p>
        </p:txBody>
      </p:sp>
      <p:sp>
        <p:nvSpPr>
          <p:cNvPr id="48" name="箭头: 下 47">
            <a:extLst>
              <a:ext uri="{FF2B5EF4-FFF2-40B4-BE49-F238E27FC236}">
                <a16:creationId xmlns:a16="http://schemas.microsoft.com/office/drawing/2014/main" xmlns="" id="{F842E097-A065-45C8-977B-B82786E55917}"/>
              </a:ext>
            </a:extLst>
          </p:cNvPr>
          <p:cNvSpPr/>
          <p:nvPr/>
        </p:nvSpPr>
        <p:spPr>
          <a:xfrm>
            <a:off x="5164095" y="4005064"/>
            <a:ext cx="1868010" cy="502383"/>
          </a:xfrm>
          <a:prstGeom prst="downArrow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C00000">
                  <a:lumMod val="45000"/>
                  <a:lumOff val="55000"/>
                </a:srgbClr>
              </a:gs>
              <a:gs pos="83000">
                <a:srgbClr val="C00000">
                  <a:lumMod val="45000"/>
                  <a:lumOff val="55000"/>
                </a:srgbClr>
              </a:gs>
              <a:gs pos="100000">
                <a:srgbClr val="C00000">
                  <a:lumMod val="30000"/>
                  <a:lumOff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C5634169-BED8-4FAD-94CB-3A477FA7E681}"/>
              </a:ext>
            </a:extLst>
          </p:cNvPr>
          <p:cNvSpPr/>
          <p:nvPr/>
        </p:nvSpPr>
        <p:spPr>
          <a:xfrm>
            <a:off x="773792" y="4778055"/>
            <a:ext cx="10648614" cy="1675281"/>
          </a:xfrm>
          <a:custGeom>
            <a:avLst/>
            <a:gdLst>
              <a:gd name="connsiteX0" fmla="*/ 0 w 10180320"/>
              <a:gd name="connsiteY0" fmla="*/ 0 h 2478088"/>
              <a:gd name="connsiteX1" fmla="*/ 3098801 w 10180320"/>
              <a:gd name="connsiteY1" fmla="*/ 0 h 2478088"/>
              <a:gd name="connsiteX2" fmla="*/ 3098801 w 10180320"/>
              <a:gd name="connsiteY2" fmla="*/ 159398 h 2478088"/>
              <a:gd name="connsiteX3" fmla="*/ 7081520 w 10180320"/>
              <a:gd name="connsiteY3" fmla="*/ 159398 h 2478088"/>
              <a:gd name="connsiteX4" fmla="*/ 7081520 w 10180320"/>
              <a:gd name="connsiteY4" fmla="*/ 0 h 2478088"/>
              <a:gd name="connsiteX5" fmla="*/ 10180320 w 10180320"/>
              <a:gd name="connsiteY5" fmla="*/ 0 h 2478088"/>
              <a:gd name="connsiteX6" fmla="*/ 10180320 w 10180320"/>
              <a:gd name="connsiteY6" fmla="*/ 2478088 h 2478088"/>
              <a:gd name="connsiteX7" fmla="*/ 0 w 10180320"/>
              <a:gd name="connsiteY7" fmla="*/ 2478088 h 2478088"/>
              <a:gd name="connsiteX0" fmla="*/ 3098801 w 10180320"/>
              <a:gd name="connsiteY0" fmla="*/ 159398 h 2478088"/>
              <a:gd name="connsiteX1" fmla="*/ 7081520 w 10180320"/>
              <a:gd name="connsiteY1" fmla="*/ 159398 h 2478088"/>
              <a:gd name="connsiteX2" fmla="*/ 7081520 w 10180320"/>
              <a:gd name="connsiteY2" fmla="*/ 0 h 2478088"/>
              <a:gd name="connsiteX3" fmla="*/ 10180320 w 10180320"/>
              <a:gd name="connsiteY3" fmla="*/ 0 h 2478088"/>
              <a:gd name="connsiteX4" fmla="*/ 10180320 w 10180320"/>
              <a:gd name="connsiteY4" fmla="*/ 2478088 h 2478088"/>
              <a:gd name="connsiteX5" fmla="*/ 0 w 10180320"/>
              <a:gd name="connsiteY5" fmla="*/ 2478088 h 2478088"/>
              <a:gd name="connsiteX6" fmla="*/ 0 w 10180320"/>
              <a:gd name="connsiteY6" fmla="*/ 0 h 2478088"/>
              <a:gd name="connsiteX7" fmla="*/ 3098801 w 10180320"/>
              <a:gd name="connsiteY7" fmla="*/ 0 h 2478088"/>
              <a:gd name="connsiteX8" fmla="*/ 3190241 w 10180320"/>
              <a:gd name="connsiteY8" fmla="*/ 250838 h 2478088"/>
              <a:gd name="connsiteX0" fmla="*/ 3098801 w 10180320"/>
              <a:gd name="connsiteY0" fmla="*/ 159398 h 2478088"/>
              <a:gd name="connsiteX1" fmla="*/ 7081520 w 10180320"/>
              <a:gd name="connsiteY1" fmla="*/ 159398 h 2478088"/>
              <a:gd name="connsiteX2" fmla="*/ 7081520 w 10180320"/>
              <a:gd name="connsiteY2" fmla="*/ 0 h 2478088"/>
              <a:gd name="connsiteX3" fmla="*/ 10180320 w 10180320"/>
              <a:gd name="connsiteY3" fmla="*/ 0 h 2478088"/>
              <a:gd name="connsiteX4" fmla="*/ 10180320 w 10180320"/>
              <a:gd name="connsiteY4" fmla="*/ 2478088 h 2478088"/>
              <a:gd name="connsiteX5" fmla="*/ 0 w 10180320"/>
              <a:gd name="connsiteY5" fmla="*/ 2478088 h 2478088"/>
              <a:gd name="connsiteX6" fmla="*/ 0 w 10180320"/>
              <a:gd name="connsiteY6" fmla="*/ 0 h 2478088"/>
              <a:gd name="connsiteX7" fmla="*/ 3098801 w 10180320"/>
              <a:gd name="connsiteY7" fmla="*/ 0 h 2478088"/>
              <a:gd name="connsiteX0" fmla="*/ 7081520 w 10180320"/>
              <a:gd name="connsiteY0" fmla="*/ 159398 h 2478088"/>
              <a:gd name="connsiteX1" fmla="*/ 7081520 w 10180320"/>
              <a:gd name="connsiteY1" fmla="*/ 0 h 2478088"/>
              <a:gd name="connsiteX2" fmla="*/ 10180320 w 10180320"/>
              <a:gd name="connsiteY2" fmla="*/ 0 h 2478088"/>
              <a:gd name="connsiteX3" fmla="*/ 10180320 w 10180320"/>
              <a:gd name="connsiteY3" fmla="*/ 2478088 h 2478088"/>
              <a:gd name="connsiteX4" fmla="*/ 0 w 10180320"/>
              <a:gd name="connsiteY4" fmla="*/ 2478088 h 2478088"/>
              <a:gd name="connsiteX5" fmla="*/ 0 w 10180320"/>
              <a:gd name="connsiteY5" fmla="*/ 0 h 2478088"/>
              <a:gd name="connsiteX6" fmla="*/ 3098801 w 10180320"/>
              <a:gd name="connsiteY6" fmla="*/ 0 h 2478088"/>
              <a:gd name="connsiteX0" fmla="*/ 7081520 w 10180320"/>
              <a:gd name="connsiteY0" fmla="*/ 0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3098801 w 10180320"/>
              <a:gd name="connsiteY5" fmla="*/ 0 h 2478088"/>
              <a:gd name="connsiteX0" fmla="*/ 7081520 w 10180320"/>
              <a:gd name="connsiteY0" fmla="*/ 0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1531971 w 10180320"/>
              <a:gd name="connsiteY5" fmla="*/ 0 h 2478088"/>
              <a:gd name="connsiteX0" fmla="*/ 8676330 w 10180320"/>
              <a:gd name="connsiteY0" fmla="*/ 6652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1531971 w 10180320"/>
              <a:gd name="connsiteY5" fmla="*/ 0 h 2478088"/>
              <a:gd name="connsiteX0" fmla="*/ 8676330 w 10180320"/>
              <a:gd name="connsiteY0" fmla="*/ 0 h 2484741"/>
              <a:gd name="connsiteX1" fmla="*/ 10180320 w 10180320"/>
              <a:gd name="connsiteY1" fmla="*/ 6653 h 2484741"/>
              <a:gd name="connsiteX2" fmla="*/ 10180320 w 10180320"/>
              <a:gd name="connsiteY2" fmla="*/ 2484741 h 2484741"/>
              <a:gd name="connsiteX3" fmla="*/ 0 w 10180320"/>
              <a:gd name="connsiteY3" fmla="*/ 2484741 h 2484741"/>
              <a:gd name="connsiteX4" fmla="*/ 0 w 10180320"/>
              <a:gd name="connsiteY4" fmla="*/ 6653 h 2484741"/>
              <a:gd name="connsiteX5" fmla="*/ 1531971 w 10180320"/>
              <a:gd name="connsiteY5" fmla="*/ 6653 h 2484741"/>
              <a:gd name="connsiteX0" fmla="*/ 8676330 w 10180320"/>
              <a:gd name="connsiteY0" fmla="*/ 0 h 2484741"/>
              <a:gd name="connsiteX1" fmla="*/ 10180320 w 10180320"/>
              <a:gd name="connsiteY1" fmla="*/ 6653 h 2484741"/>
              <a:gd name="connsiteX2" fmla="*/ 10180320 w 10180320"/>
              <a:gd name="connsiteY2" fmla="*/ 2484741 h 2484741"/>
              <a:gd name="connsiteX3" fmla="*/ 0 w 10180320"/>
              <a:gd name="connsiteY3" fmla="*/ 2484741 h 2484741"/>
              <a:gd name="connsiteX4" fmla="*/ 0 w 10180320"/>
              <a:gd name="connsiteY4" fmla="*/ 6653 h 2484741"/>
              <a:gd name="connsiteX5" fmla="*/ 2651136 w 10180320"/>
              <a:gd name="connsiteY5" fmla="*/ 13305 h 2484741"/>
              <a:gd name="connsiteX0" fmla="*/ 7316332 w 10180320"/>
              <a:gd name="connsiteY0" fmla="*/ 0 h 2484741"/>
              <a:gd name="connsiteX1" fmla="*/ 10180320 w 10180320"/>
              <a:gd name="connsiteY1" fmla="*/ 6653 h 2484741"/>
              <a:gd name="connsiteX2" fmla="*/ 10180320 w 10180320"/>
              <a:gd name="connsiteY2" fmla="*/ 2484741 h 2484741"/>
              <a:gd name="connsiteX3" fmla="*/ 0 w 10180320"/>
              <a:gd name="connsiteY3" fmla="*/ 2484741 h 2484741"/>
              <a:gd name="connsiteX4" fmla="*/ 0 w 10180320"/>
              <a:gd name="connsiteY4" fmla="*/ 6653 h 2484741"/>
              <a:gd name="connsiteX5" fmla="*/ 2651136 w 10180320"/>
              <a:gd name="connsiteY5" fmla="*/ 13305 h 2484741"/>
              <a:gd name="connsiteX0" fmla="*/ 7344311 w 10180320"/>
              <a:gd name="connsiteY0" fmla="*/ 6652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2651136 w 10180320"/>
              <a:gd name="connsiteY5" fmla="*/ 6652 h 2478088"/>
              <a:gd name="connsiteX0" fmla="*/ 7344311 w 10180320"/>
              <a:gd name="connsiteY0" fmla="*/ 6652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3924187 w 10180320"/>
              <a:gd name="connsiteY5" fmla="*/ 6652 h 2478088"/>
              <a:gd name="connsiteX0" fmla="*/ 6267115 w 10180320"/>
              <a:gd name="connsiteY0" fmla="*/ 18930 h 2478088"/>
              <a:gd name="connsiteX1" fmla="*/ 10180320 w 10180320"/>
              <a:gd name="connsiteY1" fmla="*/ 0 h 2478088"/>
              <a:gd name="connsiteX2" fmla="*/ 10180320 w 10180320"/>
              <a:gd name="connsiteY2" fmla="*/ 2478088 h 2478088"/>
              <a:gd name="connsiteX3" fmla="*/ 0 w 10180320"/>
              <a:gd name="connsiteY3" fmla="*/ 2478088 h 2478088"/>
              <a:gd name="connsiteX4" fmla="*/ 0 w 10180320"/>
              <a:gd name="connsiteY4" fmla="*/ 0 h 2478088"/>
              <a:gd name="connsiteX5" fmla="*/ 3924187 w 10180320"/>
              <a:gd name="connsiteY5" fmla="*/ 6652 h 2478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80320" h="2478088">
                <a:moveTo>
                  <a:pt x="6267115" y="18930"/>
                </a:moveTo>
                <a:lnTo>
                  <a:pt x="10180320" y="0"/>
                </a:lnTo>
                <a:lnTo>
                  <a:pt x="10180320" y="2478088"/>
                </a:lnTo>
                <a:lnTo>
                  <a:pt x="0" y="2478088"/>
                </a:lnTo>
                <a:lnTo>
                  <a:pt x="0" y="0"/>
                </a:lnTo>
                <a:lnTo>
                  <a:pt x="3924187" y="6652"/>
                </a:lnTo>
              </a:path>
            </a:pathLst>
          </a:custGeom>
          <a:noFill/>
          <a:ln w="95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E49DD79F-CF7C-45F2-9276-2806EEE61045}"/>
              </a:ext>
            </a:extLst>
          </p:cNvPr>
          <p:cNvGrpSpPr/>
          <p:nvPr/>
        </p:nvGrpSpPr>
        <p:grpSpPr>
          <a:xfrm>
            <a:off x="4819630" y="4707258"/>
            <a:ext cx="137025" cy="137025"/>
            <a:chOff x="4136791" y="560237"/>
            <a:chExt cx="142708" cy="142708"/>
          </a:xfrm>
          <a:solidFill>
            <a:srgbClr val="C00000"/>
          </a:solidFill>
        </p:grpSpPr>
        <p:sp>
          <p:nvSpPr>
            <p:cNvPr id="56" name="菱形 55">
              <a:extLst>
                <a:ext uri="{FF2B5EF4-FFF2-40B4-BE49-F238E27FC236}">
                  <a16:creationId xmlns:a16="http://schemas.microsoft.com/office/drawing/2014/main" xmlns="" id="{F6F6BFB9-3B8F-4E46-BD5D-7CC342CF7C63}"/>
                </a:ext>
              </a:extLst>
            </p:cNvPr>
            <p:cNvSpPr/>
            <p:nvPr/>
          </p:nvSpPr>
          <p:spPr>
            <a:xfrm>
              <a:off x="4168140" y="591586"/>
              <a:ext cx="80010" cy="8001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菱形 56">
              <a:extLst>
                <a:ext uri="{FF2B5EF4-FFF2-40B4-BE49-F238E27FC236}">
                  <a16:creationId xmlns:a16="http://schemas.microsoft.com/office/drawing/2014/main" xmlns="" id="{692EC35E-7ECB-4A80-B223-06F3DC9D636C}"/>
                </a:ext>
              </a:extLst>
            </p:cNvPr>
            <p:cNvSpPr/>
            <p:nvPr/>
          </p:nvSpPr>
          <p:spPr>
            <a:xfrm>
              <a:off x="4136791" y="560237"/>
              <a:ext cx="142708" cy="142708"/>
            </a:xfrm>
            <a:prstGeom prst="diamond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351CAB06-7FB4-422F-8A74-7A3A89409197}"/>
              </a:ext>
            </a:extLst>
          </p:cNvPr>
          <p:cNvGrpSpPr/>
          <p:nvPr/>
        </p:nvGrpSpPr>
        <p:grpSpPr>
          <a:xfrm>
            <a:off x="7239542" y="4707258"/>
            <a:ext cx="137025" cy="137025"/>
            <a:chOff x="4136791" y="560237"/>
            <a:chExt cx="142708" cy="142708"/>
          </a:xfrm>
          <a:solidFill>
            <a:srgbClr val="C00000"/>
          </a:solidFill>
        </p:grpSpPr>
        <p:sp>
          <p:nvSpPr>
            <p:cNvPr id="54" name="菱形 53">
              <a:extLst>
                <a:ext uri="{FF2B5EF4-FFF2-40B4-BE49-F238E27FC236}">
                  <a16:creationId xmlns:a16="http://schemas.microsoft.com/office/drawing/2014/main" xmlns="" id="{D9F1DF3F-6C30-4171-9FD8-8E093699D231}"/>
                </a:ext>
              </a:extLst>
            </p:cNvPr>
            <p:cNvSpPr/>
            <p:nvPr/>
          </p:nvSpPr>
          <p:spPr>
            <a:xfrm>
              <a:off x="4168140" y="591586"/>
              <a:ext cx="80010" cy="8001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菱形 54">
              <a:extLst>
                <a:ext uri="{FF2B5EF4-FFF2-40B4-BE49-F238E27FC236}">
                  <a16:creationId xmlns:a16="http://schemas.microsoft.com/office/drawing/2014/main" xmlns="" id="{64D003F1-789C-4185-A892-15B2F41D5DC3}"/>
                </a:ext>
              </a:extLst>
            </p:cNvPr>
            <p:cNvSpPr/>
            <p:nvPr/>
          </p:nvSpPr>
          <p:spPr>
            <a:xfrm>
              <a:off x="4136791" y="560237"/>
              <a:ext cx="142708" cy="142708"/>
            </a:xfrm>
            <a:prstGeom prst="diamond">
              <a:avLst/>
            </a:prstGeom>
            <a:grp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659517C2-11CF-435E-8D35-6E865509E414}"/>
              </a:ext>
            </a:extLst>
          </p:cNvPr>
          <p:cNvSpPr txBox="1"/>
          <p:nvPr/>
        </p:nvSpPr>
        <p:spPr>
          <a:xfrm>
            <a:off x="3787041" y="5535752"/>
            <a:ext cx="19243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关键词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68342A7D-C112-484F-B3C1-FEE68CFAAA6E}"/>
              </a:ext>
            </a:extLst>
          </p:cNvPr>
          <p:cNvSpPr txBox="1"/>
          <p:nvPr/>
        </p:nvSpPr>
        <p:spPr>
          <a:xfrm>
            <a:off x="6468084" y="5535752"/>
            <a:ext cx="17465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关键词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F0F876CA-CC8D-4A01-8000-8FA908CCDF10}"/>
              </a:ext>
            </a:extLst>
          </p:cNvPr>
          <p:cNvSpPr txBox="1"/>
          <p:nvPr/>
        </p:nvSpPr>
        <p:spPr>
          <a:xfrm>
            <a:off x="9052530" y="5535752"/>
            <a:ext cx="17744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关键词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78" name="内容占位符 77">
            <a:extLst>
              <a:ext uri="{FF2B5EF4-FFF2-40B4-BE49-F238E27FC236}">
                <a16:creationId xmlns:a16="http://schemas.microsoft.com/office/drawing/2014/main" xmlns="" id="{78903FBA-0E0C-40A2-9DD0-8794E6C0BCB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3200" dirty="0"/>
              <a:t>单击此处添加文本标题</a:t>
            </a:r>
          </a:p>
          <a:p>
            <a:endParaRPr lang="zh-CN" altLang="en-US" sz="3200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0BCDD50A-69E1-43C7-89FD-5B00F2E85E4C}"/>
              </a:ext>
            </a:extLst>
          </p:cNvPr>
          <p:cNvSpPr/>
          <p:nvPr/>
        </p:nvSpPr>
        <p:spPr>
          <a:xfrm>
            <a:off x="-396526" y="116632"/>
            <a:ext cx="793051" cy="793051"/>
          </a:xfrm>
          <a:prstGeom prst="ellipse">
            <a:avLst/>
          </a:prstGeom>
          <a:gradFill>
            <a:gsLst>
              <a:gs pos="49000">
                <a:srgbClr val="C00000"/>
              </a:gs>
              <a:gs pos="0">
                <a:schemeClr val="bg1"/>
              </a:gs>
              <a:gs pos="100000">
                <a:schemeClr val="tx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5D83FD8-2673-48B1-A10B-C5E431C38148}"/>
              </a:ext>
            </a:extLst>
          </p:cNvPr>
          <p:cNvSpPr txBox="1"/>
          <p:nvPr/>
        </p:nvSpPr>
        <p:spPr>
          <a:xfrm>
            <a:off x="1050853" y="1566677"/>
            <a:ext cx="2399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0C605CB3-4506-4883-B614-33E40C09456D}"/>
              </a:ext>
            </a:extLst>
          </p:cNvPr>
          <p:cNvSpPr txBox="1"/>
          <p:nvPr/>
        </p:nvSpPr>
        <p:spPr>
          <a:xfrm>
            <a:off x="6039587" y="2008961"/>
            <a:ext cx="4660517" cy="1750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400" dirty="0">
              <a:latin typeface="+mn-ea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517655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75FC507-8E5D-428D-80BC-26A9B2339F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47" b="190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25B4FCB2-C80C-4B67-87F4-4FE0AD25E2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7" t="18517" r="8757" b="146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C5785DC-07A0-426C-90A1-F4FEA13D57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9425" y="260350"/>
            <a:ext cx="6840538" cy="504825"/>
          </a:xfrm>
        </p:spPr>
        <p:txBody>
          <a:bodyPr/>
          <a:lstStyle/>
          <a:p>
            <a:r>
              <a:rPr lang="zh-CN" altLang="en-US" sz="3200" dirty="0"/>
              <a:t>单击此处添加文本标题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C6110EEC-30D8-4585-869B-43DF29E7C0DB}"/>
              </a:ext>
            </a:extLst>
          </p:cNvPr>
          <p:cNvSpPr/>
          <p:nvPr/>
        </p:nvSpPr>
        <p:spPr>
          <a:xfrm>
            <a:off x="479425" y="1651213"/>
            <a:ext cx="11194415" cy="1063125"/>
          </a:xfrm>
          <a:custGeom>
            <a:avLst/>
            <a:gdLst>
              <a:gd name="connsiteX0" fmla="*/ 0 w 11194415"/>
              <a:gd name="connsiteY0" fmla="*/ 0 h 1063125"/>
              <a:gd name="connsiteX1" fmla="*/ 11194415 w 11194415"/>
              <a:gd name="connsiteY1" fmla="*/ 0 h 1063125"/>
              <a:gd name="connsiteX2" fmla="*/ 11194415 w 11194415"/>
              <a:gd name="connsiteY2" fmla="*/ 1063125 h 1063125"/>
              <a:gd name="connsiteX3" fmla="*/ 0 w 11194415"/>
              <a:gd name="connsiteY3" fmla="*/ 1063125 h 1063125"/>
              <a:gd name="connsiteX4" fmla="*/ 0 w 11194415"/>
              <a:gd name="connsiteY4" fmla="*/ 0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4415" h="1063125">
                <a:moveTo>
                  <a:pt x="0" y="0"/>
                </a:moveTo>
                <a:lnTo>
                  <a:pt x="11194415" y="0"/>
                </a:lnTo>
                <a:lnTo>
                  <a:pt x="11194415" y="1063125"/>
                </a:lnTo>
                <a:lnTo>
                  <a:pt x="0" y="106312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C00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8811" tIns="312420" rIns="868811" bIns="106680" numCol="1" spcCol="1270" anchor="t" anchorCtr="0">
            <a:noAutofit/>
          </a:bodyPr>
          <a:lstStyle/>
          <a:p>
            <a:pPr marL="0" lvl="1" algn="just" defTabSz="666750">
              <a:lnSpc>
                <a:spcPct val="13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kern="1200" dirty="0">
                <a:latin typeface="+mj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9CBED7A3-A3BA-46EC-AFEC-FEA02E07EECB}"/>
              </a:ext>
            </a:extLst>
          </p:cNvPr>
          <p:cNvSpPr/>
          <p:nvPr/>
        </p:nvSpPr>
        <p:spPr>
          <a:xfrm>
            <a:off x="1039144" y="1429812"/>
            <a:ext cx="6117609" cy="504825"/>
          </a:xfrm>
          <a:custGeom>
            <a:avLst/>
            <a:gdLst>
              <a:gd name="connsiteX0" fmla="*/ 0 w 7836090"/>
              <a:gd name="connsiteY0" fmla="*/ 73801 h 442800"/>
              <a:gd name="connsiteX1" fmla="*/ 73801 w 7836090"/>
              <a:gd name="connsiteY1" fmla="*/ 0 h 442800"/>
              <a:gd name="connsiteX2" fmla="*/ 7762289 w 7836090"/>
              <a:gd name="connsiteY2" fmla="*/ 0 h 442800"/>
              <a:gd name="connsiteX3" fmla="*/ 7836090 w 7836090"/>
              <a:gd name="connsiteY3" fmla="*/ 73801 h 442800"/>
              <a:gd name="connsiteX4" fmla="*/ 7836090 w 7836090"/>
              <a:gd name="connsiteY4" fmla="*/ 368999 h 442800"/>
              <a:gd name="connsiteX5" fmla="*/ 7762289 w 7836090"/>
              <a:gd name="connsiteY5" fmla="*/ 442800 h 442800"/>
              <a:gd name="connsiteX6" fmla="*/ 73801 w 7836090"/>
              <a:gd name="connsiteY6" fmla="*/ 442800 h 442800"/>
              <a:gd name="connsiteX7" fmla="*/ 0 w 7836090"/>
              <a:gd name="connsiteY7" fmla="*/ 368999 h 442800"/>
              <a:gd name="connsiteX8" fmla="*/ 0 w 783609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3609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7762289" y="0"/>
                </a:lnTo>
                <a:cubicBezTo>
                  <a:pt x="7803048" y="0"/>
                  <a:pt x="7836090" y="33042"/>
                  <a:pt x="7836090" y="73801"/>
                </a:cubicBezTo>
                <a:lnTo>
                  <a:pt x="7836090" y="368999"/>
                </a:lnTo>
                <a:cubicBezTo>
                  <a:pt x="7836090" y="409758"/>
                  <a:pt x="7803048" y="442800"/>
                  <a:pt x="776228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7802" tIns="21616" rIns="317802" bIns="21616" numCol="1" spcCol="1270" anchor="ctr" anchorCtr="0">
            <a:noAutofit/>
          </a:bodyPr>
          <a:lstStyle/>
          <a:p>
            <a:pPr marL="342900" lvl="0" indent="-34290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zh-CN" altLang="en-US" kern="1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在此输入小标题</a:t>
            </a:r>
            <a:endParaRPr lang="zh-CN" kern="1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BA59000A-9E64-43AE-9B1E-9EC570124417}"/>
              </a:ext>
            </a:extLst>
          </p:cNvPr>
          <p:cNvSpPr/>
          <p:nvPr/>
        </p:nvSpPr>
        <p:spPr>
          <a:xfrm>
            <a:off x="498792" y="3198394"/>
            <a:ext cx="11194415" cy="1063125"/>
          </a:xfrm>
          <a:custGeom>
            <a:avLst/>
            <a:gdLst>
              <a:gd name="connsiteX0" fmla="*/ 0 w 11194415"/>
              <a:gd name="connsiteY0" fmla="*/ 0 h 1063125"/>
              <a:gd name="connsiteX1" fmla="*/ 11194415 w 11194415"/>
              <a:gd name="connsiteY1" fmla="*/ 0 h 1063125"/>
              <a:gd name="connsiteX2" fmla="*/ 11194415 w 11194415"/>
              <a:gd name="connsiteY2" fmla="*/ 1063125 h 1063125"/>
              <a:gd name="connsiteX3" fmla="*/ 0 w 11194415"/>
              <a:gd name="connsiteY3" fmla="*/ 1063125 h 1063125"/>
              <a:gd name="connsiteX4" fmla="*/ 0 w 11194415"/>
              <a:gd name="connsiteY4" fmla="*/ 0 h 106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4415" h="1063125">
                <a:moveTo>
                  <a:pt x="0" y="0"/>
                </a:moveTo>
                <a:lnTo>
                  <a:pt x="11194415" y="0"/>
                </a:lnTo>
                <a:lnTo>
                  <a:pt x="11194415" y="1063125"/>
                </a:lnTo>
                <a:lnTo>
                  <a:pt x="0" y="106312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C00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8811" tIns="312420" rIns="868811" bIns="106680" numCol="1" spcCol="1270" anchor="t" anchorCtr="0">
            <a:noAutofit/>
          </a:bodyPr>
          <a:lstStyle/>
          <a:p>
            <a:pPr marL="0" lvl="1" algn="just" defTabSz="666750">
              <a:lnSpc>
                <a:spcPct val="13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kern="1200" dirty="0">
                <a:latin typeface="+mj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6E83D1BF-21CA-4EA4-9AAB-7F57EF8F01BD}"/>
              </a:ext>
            </a:extLst>
          </p:cNvPr>
          <p:cNvSpPr/>
          <p:nvPr/>
        </p:nvSpPr>
        <p:spPr>
          <a:xfrm>
            <a:off x="1058511" y="2976993"/>
            <a:ext cx="6117609" cy="504825"/>
          </a:xfrm>
          <a:custGeom>
            <a:avLst/>
            <a:gdLst>
              <a:gd name="connsiteX0" fmla="*/ 0 w 7836090"/>
              <a:gd name="connsiteY0" fmla="*/ 73801 h 442800"/>
              <a:gd name="connsiteX1" fmla="*/ 73801 w 7836090"/>
              <a:gd name="connsiteY1" fmla="*/ 0 h 442800"/>
              <a:gd name="connsiteX2" fmla="*/ 7762289 w 7836090"/>
              <a:gd name="connsiteY2" fmla="*/ 0 h 442800"/>
              <a:gd name="connsiteX3" fmla="*/ 7836090 w 7836090"/>
              <a:gd name="connsiteY3" fmla="*/ 73801 h 442800"/>
              <a:gd name="connsiteX4" fmla="*/ 7836090 w 7836090"/>
              <a:gd name="connsiteY4" fmla="*/ 368999 h 442800"/>
              <a:gd name="connsiteX5" fmla="*/ 7762289 w 7836090"/>
              <a:gd name="connsiteY5" fmla="*/ 442800 h 442800"/>
              <a:gd name="connsiteX6" fmla="*/ 73801 w 7836090"/>
              <a:gd name="connsiteY6" fmla="*/ 442800 h 442800"/>
              <a:gd name="connsiteX7" fmla="*/ 0 w 7836090"/>
              <a:gd name="connsiteY7" fmla="*/ 368999 h 442800"/>
              <a:gd name="connsiteX8" fmla="*/ 0 w 783609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3609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7762289" y="0"/>
                </a:lnTo>
                <a:cubicBezTo>
                  <a:pt x="7803048" y="0"/>
                  <a:pt x="7836090" y="33042"/>
                  <a:pt x="7836090" y="73801"/>
                </a:cubicBezTo>
                <a:lnTo>
                  <a:pt x="7836090" y="368999"/>
                </a:lnTo>
                <a:cubicBezTo>
                  <a:pt x="7836090" y="409758"/>
                  <a:pt x="7803048" y="442800"/>
                  <a:pt x="776228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7802" tIns="21616" rIns="317802" bIns="21616" numCol="1" spcCol="1270" anchor="ctr" anchorCtr="0">
            <a:noAutofit/>
          </a:bodyPr>
          <a:lstStyle/>
          <a:p>
            <a:pPr marL="342900" lvl="0" indent="-34290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zh-CN" altLang="en-US" kern="1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在此输入小标题</a:t>
            </a:r>
            <a:endParaRPr lang="zh-CN" altLang="zh-CN" kern="1200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62CA4531-117B-4920-9632-7A4F1BBC48E4}"/>
              </a:ext>
            </a:extLst>
          </p:cNvPr>
          <p:cNvSpPr/>
          <p:nvPr/>
        </p:nvSpPr>
        <p:spPr>
          <a:xfrm>
            <a:off x="498792" y="4745575"/>
            <a:ext cx="11194415" cy="1086750"/>
          </a:xfrm>
          <a:custGeom>
            <a:avLst/>
            <a:gdLst>
              <a:gd name="connsiteX0" fmla="*/ 0 w 11194415"/>
              <a:gd name="connsiteY0" fmla="*/ 0 h 1086750"/>
              <a:gd name="connsiteX1" fmla="*/ 11194415 w 11194415"/>
              <a:gd name="connsiteY1" fmla="*/ 0 h 1086750"/>
              <a:gd name="connsiteX2" fmla="*/ 11194415 w 11194415"/>
              <a:gd name="connsiteY2" fmla="*/ 1086750 h 1086750"/>
              <a:gd name="connsiteX3" fmla="*/ 0 w 11194415"/>
              <a:gd name="connsiteY3" fmla="*/ 1086750 h 1086750"/>
              <a:gd name="connsiteX4" fmla="*/ 0 w 11194415"/>
              <a:gd name="connsiteY4" fmla="*/ 0 h 108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94415" h="1086750">
                <a:moveTo>
                  <a:pt x="0" y="0"/>
                </a:moveTo>
                <a:lnTo>
                  <a:pt x="11194415" y="0"/>
                </a:lnTo>
                <a:lnTo>
                  <a:pt x="11194415" y="1086750"/>
                </a:lnTo>
                <a:lnTo>
                  <a:pt x="0" y="1086750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C00000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8811" tIns="312420" rIns="868811" bIns="106680" numCol="1" spcCol="1270" anchor="t" anchorCtr="0">
            <a:noAutofit/>
          </a:bodyPr>
          <a:lstStyle/>
          <a:p>
            <a:pPr marL="0" lvl="1" algn="just" defTabSz="666750">
              <a:lnSpc>
                <a:spcPct val="130000"/>
              </a:lnSpc>
              <a:spcBef>
                <a:spcPct val="0"/>
              </a:spcBef>
              <a:spcAft>
                <a:spcPct val="15000"/>
              </a:spcAft>
            </a:pPr>
            <a:r>
              <a:rPr lang="zh-CN" altLang="en-US" kern="1200" dirty="0">
                <a:latin typeface="+mj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96B9E375-E2DB-4685-86B1-D1801CDB0733}"/>
              </a:ext>
            </a:extLst>
          </p:cNvPr>
          <p:cNvSpPr/>
          <p:nvPr/>
        </p:nvSpPr>
        <p:spPr>
          <a:xfrm>
            <a:off x="1058511" y="4524174"/>
            <a:ext cx="6117609" cy="504825"/>
          </a:xfrm>
          <a:custGeom>
            <a:avLst/>
            <a:gdLst>
              <a:gd name="connsiteX0" fmla="*/ 0 w 7836090"/>
              <a:gd name="connsiteY0" fmla="*/ 73801 h 442800"/>
              <a:gd name="connsiteX1" fmla="*/ 73801 w 7836090"/>
              <a:gd name="connsiteY1" fmla="*/ 0 h 442800"/>
              <a:gd name="connsiteX2" fmla="*/ 7762289 w 7836090"/>
              <a:gd name="connsiteY2" fmla="*/ 0 h 442800"/>
              <a:gd name="connsiteX3" fmla="*/ 7836090 w 7836090"/>
              <a:gd name="connsiteY3" fmla="*/ 73801 h 442800"/>
              <a:gd name="connsiteX4" fmla="*/ 7836090 w 7836090"/>
              <a:gd name="connsiteY4" fmla="*/ 368999 h 442800"/>
              <a:gd name="connsiteX5" fmla="*/ 7762289 w 7836090"/>
              <a:gd name="connsiteY5" fmla="*/ 442800 h 442800"/>
              <a:gd name="connsiteX6" fmla="*/ 73801 w 7836090"/>
              <a:gd name="connsiteY6" fmla="*/ 442800 h 442800"/>
              <a:gd name="connsiteX7" fmla="*/ 0 w 7836090"/>
              <a:gd name="connsiteY7" fmla="*/ 368999 h 442800"/>
              <a:gd name="connsiteX8" fmla="*/ 0 w 7836090"/>
              <a:gd name="connsiteY8" fmla="*/ 73801 h 44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36090" h="442800">
                <a:moveTo>
                  <a:pt x="0" y="73801"/>
                </a:moveTo>
                <a:cubicBezTo>
                  <a:pt x="0" y="33042"/>
                  <a:pt x="33042" y="0"/>
                  <a:pt x="73801" y="0"/>
                </a:cubicBezTo>
                <a:lnTo>
                  <a:pt x="7762289" y="0"/>
                </a:lnTo>
                <a:cubicBezTo>
                  <a:pt x="7803048" y="0"/>
                  <a:pt x="7836090" y="33042"/>
                  <a:pt x="7836090" y="73801"/>
                </a:cubicBezTo>
                <a:lnTo>
                  <a:pt x="7836090" y="368999"/>
                </a:lnTo>
                <a:cubicBezTo>
                  <a:pt x="7836090" y="409758"/>
                  <a:pt x="7803048" y="442800"/>
                  <a:pt x="7762289" y="442800"/>
                </a:cubicBezTo>
                <a:lnTo>
                  <a:pt x="73801" y="442800"/>
                </a:lnTo>
                <a:cubicBezTo>
                  <a:pt x="33042" y="442800"/>
                  <a:pt x="0" y="409758"/>
                  <a:pt x="0" y="368999"/>
                </a:cubicBezTo>
                <a:lnTo>
                  <a:pt x="0" y="73801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17802" tIns="21616" rIns="317802" bIns="21616" numCol="1" spcCol="1270" anchor="ctr" anchorCtr="0">
            <a:noAutofit/>
          </a:bodyPr>
          <a:lstStyle/>
          <a:p>
            <a:pPr marL="342900" lvl="0" indent="-34290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 typeface="Wingdings" panose="05000000000000000000" pitchFamily="2" charset="2"/>
              <a:buChar char="Ø"/>
            </a:pPr>
            <a:r>
              <a:rPr lang="zh-CN" altLang="en-US" b="1" kern="1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在此输入小标题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232C4614-3574-4F6C-8F78-C5D55765BA80}"/>
              </a:ext>
            </a:extLst>
          </p:cNvPr>
          <p:cNvSpPr/>
          <p:nvPr/>
        </p:nvSpPr>
        <p:spPr>
          <a:xfrm>
            <a:off x="-396526" y="116632"/>
            <a:ext cx="793051" cy="793051"/>
          </a:xfrm>
          <a:prstGeom prst="ellipse">
            <a:avLst/>
          </a:prstGeom>
          <a:gradFill>
            <a:gsLst>
              <a:gs pos="49000">
                <a:srgbClr val="C00000"/>
              </a:gs>
              <a:gs pos="0">
                <a:schemeClr val="bg1"/>
              </a:gs>
              <a:gs pos="100000">
                <a:schemeClr val="tx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4956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7F973456-BB78-4ABC-B2BF-68316C4A7AEE}"/>
              </a:ext>
            </a:extLst>
          </p:cNvPr>
          <p:cNvGrpSpPr/>
          <p:nvPr/>
        </p:nvGrpSpPr>
        <p:grpSpPr>
          <a:xfrm>
            <a:off x="623392" y="2296160"/>
            <a:ext cx="3325350" cy="3325350"/>
            <a:chOff x="864761" y="3582227"/>
            <a:chExt cx="2943448" cy="294344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7D4DC26D-ED39-42DB-B503-C4AADA1B511A}"/>
                </a:ext>
              </a:extLst>
            </p:cNvPr>
            <p:cNvSpPr/>
            <p:nvPr/>
          </p:nvSpPr>
          <p:spPr>
            <a:xfrm>
              <a:off x="864761" y="3582227"/>
              <a:ext cx="2943448" cy="2943448"/>
            </a:xfrm>
            <a:prstGeom prst="ellipse">
              <a:avLst/>
            </a:prstGeom>
            <a:gradFill>
              <a:gsLst>
                <a:gs pos="49000">
                  <a:srgbClr val="C00000"/>
                </a:gs>
                <a:gs pos="0">
                  <a:schemeClr val="bg1"/>
                </a:gs>
                <a:gs pos="10000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E281ACC-427B-4C4C-966E-238165D1CB88}"/>
                </a:ext>
              </a:extLst>
            </p:cNvPr>
            <p:cNvSpPr txBox="1"/>
            <p:nvPr/>
          </p:nvSpPr>
          <p:spPr>
            <a:xfrm>
              <a:off x="1178245" y="4700008"/>
              <a:ext cx="2316480" cy="1062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单击添加</a:t>
              </a:r>
              <a:endPara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文字标题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22DAB79-42C0-4A9B-87D3-7B9BE6ACA384}"/>
                </a:ext>
              </a:extLst>
            </p:cNvPr>
            <p:cNvSpPr txBox="1"/>
            <p:nvPr/>
          </p:nvSpPr>
          <p:spPr>
            <a:xfrm>
              <a:off x="1401379" y="3908150"/>
              <a:ext cx="1870212" cy="626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-02-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450B562-B183-4065-A2BC-22874E95771B}"/>
                </a:ext>
              </a:extLst>
            </p:cNvPr>
            <p:cNvSpPr/>
            <p:nvPr/>
          </p:nvSpPr>
          <p:spPr>
            <a:xfrm>
              <a:off x="933005" y="3650471"/>
              <a:ext cx="2806960" cy="280696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76CEAA0-2B58-4141-9C9B-AAE579F72697}"/>
              </a:ext>
            </a:extLst>
          </p:cNvPr>
          <p:cNvSpPr txBox="1"/>
          <p:nvPr/>
        </p:nvSpPr>
        <p:spPr>
          <a:xfrm>
            <a:off x="4145280" y="3094110"/>
            <a:ext cx="5191080" cy="1482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黑体_GBK"/>
              </a:rPr>
              <a:t>单击添加副标题</a:t>
            </a:r>
            <a:endParaRPr lang="en-US" altLang="zh-CN" sz="3200" kern="100" dirty="0">
              <a:solidFill>
                <a:srgbClr val="C00000"/>
              </a:solidFill>
              <a:effectLst/>
              <a:latin typeface="+mj-ea"/>
              <a:ea typeface="+mj-ea"/>
              <a:cs typeface="方正黑体_GBK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黑体_GBK"/>
              </a:rPr>
              <a:t>单击添加副标题</a:t>
            </a:r>
            <a:endParaRPr lang="en-US" altLang="zh-CN" sz="3200" kern="100" dirty="0">
              <a:solidFill>
                <a:srgbClr val="C00000"/>
              </a:solidFill>
              <a:effectLst/>
              <a:latin typeface="+mj-ea"/>
              <a:ea typeface="+mj-ea"/>
              <a:cs typeface="方正黑体_GBK"/>
            </a:endParaRPr>
          </a:p>
        </p:txBody>
      </p:sp>
    </p:spTree>
    <p:extLst>
      <p:ext uri="{BB962C8B-B14F-4D97-AF65-F5344CB8AC3E}">
        <p14:creationId xmlns:p14="http://schemas.microsoft.com/office/powerpoint/2010/main" val="17504492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矩形 207">
            <a:extLst>
              <a:ext uri="{FF2B5EF4-FFF2-40B4-BE49-F238E27FC236}">
                <a16:creationId xmlns:a16="http://schemas.microsoft.com/office/drawing/2014/main" xmlns="" id="{3D066E76-4409-486C-BC59-DFEE976C2A0A}"/>
              </a:ext>
            </a:extLst>
          </p:cNvPr>
          <p:cNvSpPr/>
          <p:nvPr/>
        </p:nvSpPr>
        <p:spPr>
          <a:xfrm>
            <a:off x="489401" y="1533953"/>
            <a:ext cx="7205165" cy="477477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zh-CN" b="0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Arial" panose="020B0604020202020204" pitchFamily="34" charset="0"/>
              </a:rPr>
              <a:t>首次职级晋升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622E3D1-A3C0-4FA2-8CF5-E5621AE31EC5}"/>
              </a:ext>
            </a:extLst>
          </p:cNvPr>
          <p:cNvSpPr/>
          <p:nvPr/>
        </p:nvSpPr>
        <p:spPr>
          <a:xfrm>
            <a:off x="7665368" y="1533953"/>
            <a:ext cx="4047207" cy="4774772"/>
          </a:xfrm>
          <a:prstGeom prst="rect">
            <a:avLst/>
          </a:prstGeom>
          <a:solidFill>
            <a:srgbClr val="C00000"/>
          </a:solidFill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392FD576-41A9-4909-A158-2E9213C9165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sz="3200" dirty="0"/>
              <a:t>单击此处添加文本标题</a:t>
            </a:r>
          </a:p>
          <a:p>
            <a:endParaRPr lang="zh-CN" altLang="en-US" sz="32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9CA06F5-F613-46F8-BB51-49DCA4249C21}"/>
              </a:ext>
            </a:extLst>
          </p:cNvPr>
          <p:cNvSpPr txBox="1"/>
          <p:nvPr/>
        </p:nvSpPr>
        <p:spPr>
          <a:xfrm>
            <a:off x="809886" y="2129973"/>
            <a:ext cx="6687120" cy="1987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latin typeface="+mn-ea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latin typeface="+mn-ea"/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xmlns="" id="{F990A1B5-8E9F-4AF7-AB2E-E751B9AE0A51}"/>
              </a:ext>
            </a:extLst>
          </p:cNvPr>
          <p:cNvSpPr txBox="1"/>
          <p:nvPr/>
        </p:nvSpPr>
        <p:spPr>
          <a:xfrm>
            <a:off x="8981085" y="1980142"/>
            <a:ext cx="1415772" cy="6704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rPr>
              <a:t>关键词</a:t>
            </a:r>
            <a:endParaRPr lang="zh-CN" altLang="zh-CN" sz="3200" kern="100" dirty="0">
              <a:solidFill>
                <a:srgbClr val="FFC000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xmlns="" id="{1B540141-5890-49E7-B793-B0DA401A5A3D}"/>
              </a:ext>
            </a:extLst>
          </p:cNvPr>
          <p:cNvSpPr txBox="1"/>
          <p:nvPr/>
        </p:nvSpPr>
        <p:spPr>
          <a:xfrm>
            <a:off x="9005848" y="2737728"/>
            <a:ext cx="1313180" cy="48981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2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rPr>
              <a:t>不忘初心</a:t>
            </a:r>
            <a:endParaRPr lang="zh-CN" altLang="zh-CN" sz="2200" kern="100" dirty="0">
              <a:solidFill>
                <a:schemeClr val="bg1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:a16="http://schemas.microsoft.com/office/drawing/2014/main" xmlns="" id="{DF2E963E-0F67-4C18-B2E7-F67980B684D8}"/>
              </a:ext>
            </a:extLst>
          </p:cNvPr>
          <p:cNvSpPr/>
          <p:nvPr/>
        </p:nvSpPr>
        <p:spPr>
          <a:xfrm>
            <a:off x="8886091" y="3128554"/>
            <a:ext cx="1565272" cy="354444"/>
          </a:xfrm>
          <a:prstGeom prst="ellipse">
            <a:avLst/>
          </a:prstGeom>
          <a:gradFill>
            <a:gsLst>
              <a:gs pos="12000">
                <a:srgbClr val="FFC000">
                  <a:alpha val="0"/>
                </a:srgbClr>
              </a:gs>
              <a:gs pos="100000">
                <a:srgbClr val="FFC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rgbClr val="FFC000"/>
                </a:gs>
                <a:gs pos="83000">
                  <a:srgbClr val="FFC000"/>
                </a:gs>
                <a:gs pos="100000">
                  <a:srgbClr val="FFC000">
                    <a:lumMod val="25000"/>
                    <a:lumOff val="7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xmlns="" id="{F69AD1C8-24C5-43FB-A5D5-79AAE4258F0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8207395" y="2138540"/>
            <a:ext cx="614821" cy="1362664"/>
            <a:chOff x="1" y="-20"/>
            <a:chExt cx="1137" cy="2520"/>
          </a:xfrm>
          <a:gradFill>
            <a:gsLst>
              <a:gs pos="0">
                <a:srgbClr val="FFC000"/>
              </a:gs>
              <a:gs pos="100000">
                <a:srgbClr val="FFC000">
                  <a:alpha val="30000"/>
                </a:srgbClr>
              </a:gs>
            </a:gsLst>
            <a:lin ang="5400000" scaled="1"/>
          </a:gra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32C47D65-9EF1-43FF-B070-8A738F69C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2302"/>
              <a:ext cx="295" cy="198"/>
            </a:xfrm>
            <a:custGeom>
              <a:avLst/>
              <a:gdLst>
                <a:gd name="T0" fmla="*/ 110 w 180"/>
                <a:gd name="T1" fmla="*/ 76 h 121"/>
                <a:gd name="T2" fmla="*/ 2 w 180"/>
                <a:gd name="T3" fmla="*/ 86 h 121"/>
                <a:gd name="T4" fmla="*/ 180 w 180"/>
                <a:gd name="T5" fmla="*/ 48 h 121"/>
                <a:gd name="T6" fmla="*/ 7 w 180"/>
                <a:gd name="T7" fmla="*/ 65 h 121"/>
                <a:gd name="T8" fmla="*/ 4 w 180"/>
                <a:gd name="T9" fmla="*/ 70 h 121"/>
                <a:gd name="T10" fmla="*/ 110 w 180"/>
                <a:gd name="T11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21">
                  <a:moveTo>
                    <a:pt x="110" y="76"/>
                  </a:moveTo>
                  <a:cubicBezTo>
                    <a:pt x="68" y="96"/>
                    <a:pt x="0" y="85"/>
                    <a:pt x="2" y="86"/>
                  </a:cubicBezTo>
                  <a:cubicBezTo>
                    <a:pt x="72" y="121"/>
                    <a:pt x="154" y="108"/>
                    <a:pt x="180" y="48"/>
                  </a:cubicBezTo>
                  <a:cubicBezTo>
                    <a:pt x="90" y="54"/>
                    <a:pt x="57" y="0"/>
                    <a:pt x="7" y="65"/>
                  </a:cubicBezTo>
                  <a:cubicBezTo>
                    <a:pt x="6" y="67"/>
                    <a:pt x="5" y="69"/>
                    <a:pt x="4" y="70"/>
                  </a:cubicBezTo>
                  <a:cubicBezTo>
                    <a:pt x="1" y="74"/>
                    <a:pt x="57" y="81"/>
                    <a:pt x="11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F7787264-7606-4742-B476-F6F99D171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2185"/>
              <a:ext cx="211" cy="207"/>
            </a:xfrm>
            <a:custGeom>
              <a:avLst/>
              <a:gdLst>
                <a:gd name="T0" fmla="*/ 129 w 129"/>
                <a:gd name="T1" fmla="*/ 13 h 126"/>
                <a:gd name="T2" fmla="*/ 83 w 129"/>
                <a:gd name="T3" fmla="*/ 100 h 126"/>
                <a:gd name="T4" fmla="*/ 50 w 129"/>
                <a:gd name="T5" fmla="*/ 96 h 126"/>
                <a:gd name="T6" fmla="*/ 83 w 129"/>
                <a:gd name="T7" fmla="*/ 36 h 126"/>
                <a:gd name="T8" fmla="*/ 33 w 129"/>
                <a:gd name="T9" fmla="*/ 100 h 126"/>
                <a:gd name="T10" fmla="*/ 3 w 129"/>
                <a:gd name="T11" fmla="*/ 126 h 126"/>
                <a:gd name="T12" fmla="*/ 129 w 129"/>
                <a:gd name="T13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6">
                  <a:moveTo>
                    <a:pt x="129" y="13"/>
                  </a:moveTo>
                  <a:cubicBezTo>
                    <a:pt x="86" y="64"/>
                    <a:pt x="110" y="78"/>
                    <a:pt x="83" y="100"/>
                  </a:cubicBezTo>
                  <a:cubicBezTo>
                    <a:pt x="72" y="97"/>
                    <a:pt x="61" y="94"/>
                    <a:pt x="50" y="96"/>
                  </a:cubicBezTo>
                  <a:cubicBezTo>
                    <a:pt x="58" y="59"/>
                    <a:pt x="86" y="35"/>
                    <a:pt x="83" y="36"/>
                  </a:cubicBezTo>
                  <a:cubicBezTo>
                    <a:pt x="81" y="36"/>
                    <a:pt x="43" y="61"/>
                    <a:pt x="33" y="100"/>
                  </a:cubicBezTo>
                  <a:cubicBezTo>
                    <a:pt x="21" y="105"/>
                    <a:pt x="12" y="115"/>
                    <a:pt x="3" y="126"/>
                  </a:cubicBezTo>
                  <a:cubicBezTo>
                    <a:pt x="0" y="49"/>
                    <a:pt x="69" y="0"/>
                    <a:pt x="1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xmlns="" id="{5B74167F-DF53-45D8-93DB-A3BC0A5B3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2401"/>
              <a:ext cx="133" cy="36"/>
            </a:xfrm>
            <a:custGeom>
              <a:avLst/>
              <a:gdLst>
                <a:gd name="T0" fmla="*/ 81 w 81"/>
                <a:gd name="T1" fmla="*/ 22 h 22"/>
                <a:gd name="T2" fmla="*/ 30 w 81"/>
                <a:gd name="T3" fmla="*/ 14 h 22"/>
                <a:gd name="T4" fmla="*/ 53 w 81"/>
                <a:gd name="T5" fmla="*/ 0 h 22"/>
                <a:gd name="T6" fmla="*/ 0 w 81"/>
                <a:gd name="T7" fmla="*/ 16 h 22"/>
                <a:gd name="T8" fmla="*/ 3 w 81"/>
                <a:gd name="T9" fmla="*/ 18 h 22"/>
                <a:gd name="T10" fmla="*/ 81 w 81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22">
                  <a:moveTo>
                    <a:pt x="81" y="22"/>
                  </a:moveTo>
                  <a:cubicBezTo>
                    <a:pt x="64" y="19"/>
                    <a:pt x="46" y="17"/>
                    <a:pt x="30" y="14"/>
                  </a:cubicBezTo>
                  <a:cubicBezTo>
                    <a:pt x="37" y="11"/>
                    <a:pt x="47" y="8"/>
                    <a:pt x="53" y="0"/>
                  </a:cubicBezTo>
                  <a:cubicBezTo>
                    <a:pt x="37" y="9"/>
                    <a:pt x="18" y="11"/>
                    <a:pt x="0" y="16"/>
                  </a:cubicBezTo>
                  <a:cubicBezTo>
                    <a:pt x="0" y="17"/>
                    <a:pt x="0" y="18"/>
                    <a:pt x="3" y="18"/>
                  </a:cubicBezTo>
                  <a:cubicBezTo>
                    <a:pt x="27" y="20"/>
                    <a:pt x="58" y="22"/>
                    <a:pt x="8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xmlns="" id="{200B72ED-5AA5-4C0A-B864-CD3CAFE11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" y="2199"/>
              <a:ext cx="274" cy="186"/>
            </a:xfrm>
            <a:custGeom>
              <a:avLst/>
              <a:gdLst>
                <a:gd name="T0" fmla="*/ 105 w 167"/>
                <a:gd name="T1" fmla="*/ 63 h 114"/>
                <a:gd name="T2" fmla="*/ 3 w 167"/>
                <a:gd name="T3" fmla="*/ 93 h 114"/>
                <a:gd name="T4" fmla="*/ 167 w 167"/>
                <a:gd name="T5" fmla="*/ 24 h 114"/>
                <a:gd name="T6" fmla="*/ 4 w 167"/>
                <a:gd name="T7" fmla="*/ 72 h 114"/>
                <a:gd name="T8" fmla="*/ 2 w 167"/>
                <a:gd name="T9" fmla="*/ 77 h 114"/>
                <a:gd name="T10" fmla="*/ 105 w 167"/>
                <a:gd name="T11" fmla="*/ 6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14">
                  <a:moveTo>
                    <a:pt x="105" y="63"/>
                  </a:moveTo>
                  <a:cubicBezTo>
                    <a:pt x="68" y="90"/>
                    <a:pt x="1" y="92"/>
                    <a:pt x="3" y="93"/>
                  </a:cubicBezTo>
                  <a:cubicBezTo>
                    <a:pt x="77" y="114"/>
                    <a:pt x="154" y="86"/>
                    <a:pt x="167" y="24"/>
                  </a:cubicBezTo>
                  <a:cubicBezTo>
                    <a:pt x="82" y="46"/>
                    <a:pt x="40" y="0"/>
                    <a:pt x="4" y="72"/>
                  </a:cubicBezTo>
                  <a:cubicBezTo>
                    <a:pt x="3" y="74"/>
                    <a:pt x="3" y="76"/>
                    <a:pt x="2" y="77"/>
                  </a:cubicBezTo>
                  <a:cubicBezTo>
                    <a:pt x="0" y="82"/>
                    <a:pt x="55" y="78"/>
                    <a:pt x="10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xmlns="" id="{9EEB74EE-E505-4B03-B3C7-C715BE8182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2082"/>
              <a:ext cx="191" cy="218"/>
            </a:xfrm>
            <a:custGeom>
              <a:avLst/>
              <a:gdLst>
                <a:gd name="T0" fmla="*/ 117 w 117"/>
                <a:gd name="T1" fmla="*/ 1 h 133"/>
                <a:gd name="T2" fmla="*/ 90 w 117"/>
                <a:gd name="T3" fmla="*/ 94 h 133"/>
                <a:gd name="T4" fmla="*/ 56 w 117"/>
                <a:gd name="T5" fmla="*/ 95 h 133"/>
                <a:gd name="T6" fmla="*/ 78 w 117"/>
                <a:gd name="T7" fmla="*/ 32 h 133"/>
                <a:gd name="T8" fmla="*/ 41 w 117"/>
                <a:gd name="T9" fmla="*/ 103 h 133"/>
                <a:gd name="T10" fmla="*/ 17 w 117"/>
                <a:gd name="T11" fmla="*/ 133 h 133"/>
                <a:gd name="T12" fmla="*/ 117 w 117"/>
                <a:gd name="T1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3">
                  <a:moveTo>
                    <a:pt x="117" y="1"/>
                  </a:moveTo>
                  <a:cubicBezTo>
                    <a:pt x="86" y="59"/>
                    <a:pt x="111" y="67"/>
                    <a:pt x="90" y="94"/>
                  </a:cubicBezTo>
                  <a:cubicBezTo>
                    <a:pt x="78" y="92"/>
                    <a:pt x="67" y="92"/>
                    <a:pt x="56" y="95"/>
                  </a:cubicBezTo>
                  <a:cubicBezTo>
                    <a:pt x="58" y="59"/>
                    <a:pt x="80" y="30"/>
                    <a:pt x="78" y="32"/>
                  </a:cubicBezTo>
                  <a:cubicBezTo>
                    <a:pt x="75" y="33"/>
                    <a:pt x="43" y="63"/>
                    <a:pt x="41" y="103"/>
                  </a:cubicBezTo>
                  <a:cubicBezTo>
                    <a:pt x="31" y="110"/>
                    <a:pt x="23" y="121"/>
                    <a:pt x="17" y="133"/>
                  </a:cubicBezTo>
                  <a:cubicBezTo>
                    <a:pt x="0" y="59"/>
                    <a:pt x="57" y="0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xmlns="" id="{68BA6658-0F1C-4EDA-89E7-A388E42F5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2310"/>
              <a:ext cx="131" cy="46"/>
            </a:xfrm>
            <a:custGeom>
              <a:avLst/>
              <a:gdLst>
                <a:gd name="T0" fmla="*/ 80 w 80"/>
                <a:gd name="T1" fmla="*/ 16 h 28"/>
                <a:gd name="T2" fmla="*/ 29 w 80"/>
                <a:gd name="T3" fmla="*/ 18 h 28"/>
                <a:gd name="T4" fmla="*/ 48 w 80"/>
                <a:gd name="T5" fmla="*/ 0 h 28"/>
                <a:gd name="T6" fmla="*/ 1 w 80"/>
                <a:gd name="T7" fmla="*/ 26 h 28"/>
                <a:gd name="T8" fmla="*/ 3 w 80"/>
                <a:gd name="T9" fmla="*/ 27 h 28"/>
                <a:gd name="T10" fmla="*/ 80 w 80"/>
                <a:gd name="T1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16"/>
                  </a:moveTo>
                  <a:cubicBezTo>
                    <a:pt x="63" y="17"/>
                    <a:pt x="45" y="18"/>
                    <a:pt x="29" y="18"/>
                  </a:cubicBezTo>
                  <a:cubicBezTo>
                    <a:pt x="35" y="14"/>
                    <a:pt x="44" y="9"/>
                    <a:pt x="48" y="0"/>
                  </a:cubicBezTo>
                  <a:cubicBezTo>
                    <a:pt x="34" y="12"/>
                    <a:pt x="17" y="17"/>
                    <a:pt x="1" y="26"/>
                  </a:cubicBezTo>
                  <a:cubicBezTo>
                    <a:pt x="0" y="27"/>
                    <a:pt x="1" y="28"/>
                    <a:pt x="3" y="27"/>
                  </a:cubicBezTo>
                  <a:cubicBezTo>
                    <a:pt x="27" y="25"/>
                    <a:pt x="57" y="20"/>
                    <a:pt x="8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xmlns="" id="{E532DEAE-AA0F-472E-9DF3-4F0A21C7F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2056"/>
              <a:ext cx="246" cy="170"/>
            </a:xfrm>
            <a:custGeom>
              <a:avLst/>
              <a:gdLst>
                <a:gd name="T0" fmla="*/ 98 w 150"/>
                <a:gd name="T1" fmla="*/ 49 h 104"/>
                <a:gd name="T2" fmla="*/ 6 w 150"/>
                <a:gd name="T3" fmla="*/ 97 h 104"/>
                <a:gd name="T4" fmla="*/ 150 w 150"/>
                <a:gd name="T5" fmla="*/ 0 h 104"/>
                <a:gd name="T6" fmla="*/ 3 w 150"/>
                <a:gd name="T7" fmla="*/ 77 h 104"/>
                <a:gd name="T8" fmla="*/ 1 w 150"/>
                <a:gd name="T9" fmla="*/ 82 h 104"/>
                <a:gd name="T10" fmla="*/ 98 w 150"/>
                <a:gd name="T11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04">
                  <a:moveTo>
                    <a:pt x="98" y="49"/>
                  </a:moveTo>
                  <a:cubicBezTo>
                    <a:pt x="67" y="83"/>
                    <a:pt x="3" y="96"/>
                    <a:pt x="6" y="97"/>
                  </a:cubicBezTo>
                  <a:cubicBezTo>
                    <a:pt x="80" y="104"/>
                    <a:pt x="149" y="63"/>
                    <a:pt x="150" y="0"/>
                  </a:cubicBezTo>
                  <a:cubicBezTo>
                    <a:pt x="73" y="37"/>
                    <a:pt x="24" y="1"/>
                    <a:pt x="3" y="77"/>
                  </a:cubicBezTo>
                  <a:cubicBezTo>
                    <a:pt x="2" y="79"/>
                    <a:pt x="2" y="80"/>
                    <a:pt x="1" y="82"/>
                  </a:cubicBezTo>
                  <a:cubicBezTo>
                    <a:pt x="0" y="87"/>
                    <a:pt x="53" y="73"/>
                    <a:pt x="9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xmlns="" id="{14E2AC48-8F6F-4B8C-A714-9ED35D41E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" y="1929"/>
              <a:ext cx="177" cy="237"/>
            </a:xfrm>
            <a:custGeom>
              <a:avLst/>
              <a:gdLst>
                <a:gd name="T0" fmla="*/ 102 w 108"/>
                <a:gd name="T1" fmla="*/ 0 h 145"/>
                <a:gd name="T2" fmla="*/ 92 w 108"/>
                <a:gd name="T3" fmla="*/ 95 h 145"/>
                <a:gd name="T4" fmla="*/ 61 w 108"/>
                <a:gd name="T5" fmla="*/ 102 h 145"/>
                <a:gd name="T6" fmla="*/ 69 w 108"/>
                <a:gd name="T7" fmla="*/ 37 h 145"/>
                <a:gd name="T8" fmla="*/ 47 w 108"/>
                <a:gd name="T9" fmla="*/ 112 h 145"/>
                <a:gd name="T10" fmla="*/ 30 w 108"/>
                <a:gd name="T11" fmla="*/ 145 h 145"/>
                <a:gd name="T12" fmla="*/ 102 w 108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45">
                  <a:moveTo>
                    <a:pt x="102" y="0"/>
                  </a:moveTo>
                  <a:cubicBezTo>
                    <a:pt x="82" y="61"/>
                    <a:pt x="108" y="65"/>
                    <a:pt x="92" y="95"/>
                  </a:cubicBezTo>
                  <a:cubicBezTo>
                    <a:pt x="81" y="95"/>
                    <a:pt x="70" y="97"/>
                    <a:pt x="61" y="102"/>
                  </a:cubicBezTo>
                  <a:cubicBezTo>
                    <a:pt x="55" y="67"/>
                    <a:pt x="71" y="35"/>
                    <a:pt x="69" y="37"/>
                  </a:cubicBezTo>
                  <a:cubicBezTo>
                    <a:pt x="67" y="39"/>
                    <a:pt x="42" y="74"/>
                    <a:pt x="47" y="112"/>
                  </a:cubicBezTo>
                  <a:cubicBezTo>
                    <a:pt x="39" y="121"/>
                    <a:pt x="34" y="133"/>
                    <a:pt x="30" y="145"/>
                  </a:cubicBezTo>
                  <a:cubicBezTo>
                    <a:pt x="0" y="78"/>
                    <a:pt x="44" y="1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xmlns="" id="{2A93BD48-ED5F-4971-9689-35E2EE500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" y="2176"/>
              <a:ext cx="122" cy="59"/>
            </a:xfrm>
            <a:custGeom>
              <a:avLst/>
              <a:gdLst>
                <a:gd name="T0" fmla="*/ 74 w 74"/>
                <a:gd name="T1" fmla="*/ 10 h 36"/>
                <a:gd name="T2" fmla="*/ 26 w 74"/>
                <a:gd name="T3" fmla="*/ 21 h 36"/>
                <a:gd name="T4" fmla="*/ 41 w 74"/>
                <a:gd name="T5" fmla="*/ 0 h 36"/>
                <a:gd name="T6" fmla="*/ 0 w 74"/>
                <a:gd name="T7" fmla="*/ 34 h 36"/>
                <a:gd name="T8" fmla="*/ 3 w 74"/>
                <a:gd name="T9" fmla="*/ 35 h 36"/>
                <a:gd name="T10" fmla="*/ 74 w 74"/>
                <a:gd name="T1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6">
                  <a:moveTo>
                    <a:pt x="74" y="10"/>
                  </a:moveTo>
                  <a:cubicBezTo>
                    <a:pt x="58" y="14"/>
                    <a:pt x="41" y="19"/>
                    <a:pt x="26" y="21"/>
                  </a:cubicBezTo>
                  <a:cubicBezTo>
                    <a:pt x="31" y="17"/>
                    <a:pt x="39" y="10"/>
                    <a:pt x="41" y="0"/>
                  </a:cubicBezTo>
                  <a:cubicBezTo>
                    <a:pt x="30" y="14"/>
                    <a:pt x="14" y="23"/>
                    <a:pt x="0" y="34"/>
                  </a:cubicBezTo>
                  <a:cubicBezTo>
                    <a:pt x="0" y="35"/>
                    <a:pt x="1" y="36"/>
                    <a:pt x="3" y="35"/>
                  </a:cubicBezTo>
                  <a:cubicBezTo>
                    <a:pt x="25" y="28"/>
                    <a:pt x="53" y="18"/>
                    <a:pt x="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xmlns="" id="{8C4F919F-2A15-400A-A826-232CE8C4C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" y="1842"/>
              <a:ext cx="227" cy="195"/>
            </a:xfrm>
            <a:custGeom>
              <a:avLst/>
              <a:gdLst>
                <a:gd name="T0" fmla="*/ 86 w 138"/>
                <a:gd name="T1" fmla="*/ 56 h 119"/>
                <a:gd name="T2" fmla="*/ 7 w 138"/>
                <a:gd name="T3" fmla="*/ 119 h 119"/>
                <a:gd name="T4" fmla="*/ 127 w 138"/>
                <a:gd name="T5" fmla="*/ 0 h 119"/>
                <a:gd name="T6" fmla="*/ 0 w 138"/>
                <a:gd name="T7" fmla="*/ 100 h 119"/>
                <a:gd name="T8" fmla="*/ 0 w 138"/>
                <a:gd name="T9" fmla="*/ 106 h 119"/>
                <a:gd name="T10" fmla="*/ 86 w 138"/>
                <a:gd name="T11" fmla="*/ 5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86" y="56"/>
                  </a:moveTo>
                  <a:cubicBezTo>
                    <a:pt x="63" y="94"/>
                    <a:pt x="4" y="119"/>
                    <a:pt x="7" y="119"/>
                  </a:cubicBezTo>
                  <a:cubicBezTo>
                    <a:pt x="79" y="112"/>
                    <a:pt x="138" y="60"/>
                    <a:pt x="127" y="0"/>
                  </a:cubicBezTo>
                  <a:cubicBezTo>
                    <a:pt x="60" y="49"/>
                    <a:pt x="7" y="23"/>
                    <a:pt x="0" y="100"/>
                  </a:cubicBezTo>
                  <a:cubicBezTo>
                    <a:pt x="0" y="102"/>
                    <a:pt x="0" y="104"/>
                    <a:pt x="0" y="106"/>
                  </a:cubicBezTo>
                  <a:cubicBezTo>
                    <a:pt x="0" y="110"/>
                    <a:pt x="48" y="87"/>
                    <a:pt x="8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xmlns="" id="{65E64B34-35D4-45FD-A8BE-F4194E0C8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" y="1742"/>
              <a:ext cx="166" cy="249"/>
            </a:xfrm>
            <a:custGeom>
              <a:avLst/>
              <a:gdLst>
                <a:gd name="T0" fmla="*/ 83 w 101"/>
                <a:gd name="T1" fmla="*/ 0 h 152"/>
                <a:gd name="T2" fmla="*/ 91 w 101"/>
                <a:gd name="T3" fmla="*/ 92 h 152"/>
                <a:gd name="T4" fmla="*/ 62 w 101"/>
                <a:gd name="T5" fmla="*/ 106 h 152"/>
                <a:gd name="T6" fmla="*/ 59 w 101"/>
                <a:gd name="T7" fmla="*/ 41 h 152"/>
                <a:gd name="T8" fmla="*/ 51 w 101"/>
                <a:gd name="T9" fmla="*/ 118 h 152"/>
                <a:gd name="T10" fmla="*/ 41 w 101"/>
                <a:gd name="T11" fmla="*/ 152 h 152"/>
                <a:gd name="T12" fmla="*/ 83 w 10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2">
                  <a:moveTo>
                    <a:pt x="83" y="0"/>
                  </a:moveTo>
                  <a:cubicBezTo>
                    <a:pt x="75" y="62"/>
                    <a:pt x="101" y="61"/>
                    <a:pt x="91" y="92"/>
                  </a:cubicBezTo>
                  <a:cubicBezTo>
                    <a:pt x="81" y="95"/>
                    <a:pt x="70" y="99"/>
                    <a:pt x="62" y="106"/>
                  </a:cubicBezTo>
                  <a:cubicBezTo>
                    <a:pt x="51" y="73"/>
                    <a:pt x="60" y="39"/>
                    <a:pt x="59" y="41"/>
                  </a:cubicBezTo>
                  <a:cubicBezTo>
                    <a:pt x="57" y="43"/>
                    <a:pt x="39" y="82"/>
                    <a:pt x="51" y="118"/>
                  </a:cubicBezTo>
                  <a:cubicBezTo>
                    <a:pt x="45" y="128"/>
                    <a:pt x="42" y="140"/>
                    <a:pt x="41" y="152"/>
                  </a:cubicBezTo>
                  <a:cubicBezTo>
                    <a:pt x="0" y="93"/>
                    <a:pt x="29" y="2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" name="Freeform 16">
              <a:extLst>
                <a:ext uri="{FF2B5EF4-FFF2-40B4-BE49-F238E27FC236}">
                  <a16:creationId xmlns:a16="http://schemas.microsoft.com/office/drawing/2014/main" xmlns="" id="{40C262D5-49A4-45FF-8299-1456616A0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" y="2001"/>
              <a:ext cx="110" cy="67"/>
            </a:xfrm>
            <a:custGeom>
              <a:avLst/>
              <a:gdLst>
                <a:gd name="T0" fmla="*/ 67 w 67"/>
                <a:gd name="T1" fmla="*/ 4 h 41"/>
                <a:gd name="T2" fmla="*/ 22 w 67"/>
                <a:gd name="T3" fmla="*/ 23 h 41"/>
                <a:gd name="T4" fmla="*/ 33 w 67"/>
                <a:gd name="T5" fmla="*/ 0 h 41"/>
                <a:gd name="T6" fmla="*/ 0 w 67"/>
                <a:gd name="T7" fmla="*/ 40 h 41"/>
                <a:gd name="T8" fmla="*/ 3 w 67"/>
                <a:gd name="T9" fmla="*/ 40 h 41"/>
                <a:gd name="T10" fmla="*/ 67 w 67"/>
                <a:gd name="T1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"/>
                  </a:moveTo>
                  <a:cubicBezTo>
                    <a:pt x="52" y="10"/>
                    <a:pt x="36" y="18"/>
                    <a:pt x="22" y="23"/>
                  </a:cubicBezTo>
                  <a:cubicBezTo>
                    <a:pt x="26" y="18"/>
                    <a:pt x="33" y="10"/>
                    <a:pt x="33" y="0"/>
                  </a:cubicBezTo>
                  <a:cubicBezTo>
                    <a:pt x="25" y="16"/>
                    <a:pt x="11" y="27"/>
                    <a:pt x="0" y="40"/>
                  </a:cubicBezTo>
                  <a:cubicBezTo>
                    <a:pt x="0" y="41"/>
                    <a:pt x="1" y="41"/>
                    <a:pt x="3" y="40"/>
                  </a:cubicBezTo>
                  <a:cubicBezTo>
                    <a:pt x="23" y="30"/>
                    <a:pt x="48" y="15"/>
                    <a:pt x="6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" name="Freeform 17">
              <a:extLst>
                <a:ext uri="{FF2B5EF4-FFF2-40B4-BE49-F238E27FC236}">
                  <a16:creationId xmlns:a16="http://schemas.microsoft.com/office/drawing/2014/main" xmlns="" id="{DF7AB050-5A9B-4354-8C8C-FEBEF4B17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" y="1609"/>
              <a:ext cx="219" cy="223"/>
            </a:xfrm>
            <a:custGeom>
              <a:avLst/>
              <a:gdLst>
                <a:gd name="T0" fmla="*/ 83 w 133"/>
                <a:gd name="T1" fmla="*/ 62 h 136"/>
                <a:gd name="T2" fmla="*/ 18 w 133"/>
                <a:gd name="T3" fmla="*/ 136 h 136"/>
                <a:gd name="T4" fmla="*/ 112 w 133"/>
                <a:gd name="T5" fmla="*/ 0 h 136"/>
                <a:gd name="T6" fmla="*/ 8 w 133"/>
                <a:gd name="T7" fmla="*/ 119 h 136"/>
                <a:gd name="T8" fmla="*/ 9 w 133"/>
                <a:gd name="T9" fmla="*/ 125 h 136"/>
                <a:gd name="T10" fmla="*/ 83 w 133"/>
                <a:gd name="T11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6">
                  <a:moveTo>
                    <a:pt x="83" y="62"/>
                  </a:moveTo>
                  <a:cubicBezTo>
                    <a:pt x="67" y="102"/>
                    <a:pt x="15" y="136"/>
                    <a:pt x="18" y="136"/>
                  </a:cubicBezTo>
                  <a:cubicBezTo>
                    <a:pt x="86" y="116"/>
                    <a:pt x="133" y="56"/>
                    <a:pt x="112" y="0"/>
                  </a:cubicBezTo>
                  <a:cubicBezTo>
                    <a:pt x="56" y="60"/>
                    <a:pt x="0" y="45"/>
                    <a:pt x="8" y="119"/>
                  </a:cubicBezTo>
                  <a:cubicBezTo>
                    <a:pt x="8" y="121"/>
                    <a:pt x="8" y="123"/>
                    <a:pt x="9" y="125"/>
                  </a:cubicBezTo>
                  <a:cubicBezTo>
                    <a:pt x="9" y="129"/>
                    <a:pt x="51" y="98"/>
                    <a:pt x="8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xmlns="" id="{F9D8E811-1B6B-4194-93E2-581A0EE49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1541"/>
              <a:ext cx="149" cy="252"/>
            </a:xfrm>
            <a:custGeom>
              <a:avLst/>
              <a:gdLst>
                <a:gd name="T0" fmla="*/ 63 w 91"/>
                <a:gd name="T1" fmla="*/ 0 h 154"/>
                <a:gd name="T2" fmla="*/ 88 w 91"/>
                <a:gd name="T3" fmla="*/ 87 h 154"/>
                <a:gd name="T4" fmla="*/ 62 w 91"/>
                <a:gd name="T5" fmla="*/ 105 h 154"/>
                <a:gd name="T6" fmla="*/ 47 w 91"/>
                <a:gd name="T7" fmla="*/ 44 h 154"/>
                <a:gd name="T8" fmla="*/ 54 w 91"/>
                <a:gd name="T9" fmla="*/ 119 h 154"/>
                <a:gd name="T10" fmla="*/ 50 w 91"/>
                <a:gd name="T11" fmla="*/ 154 h 154"/>
                <a:gd name="T12" fmla="*/ 63 w 91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4">
                  <a:moveTo>
                    <a:pt x="63" y="0"/>
                  </a:moveTo>
                  <a:cubicBezTo>
                    <a:pt x="67" y="61"/>
                    <a:pt x="91" y="55"/>
                    <a:pt x="88" y="87"/>
                  </a:cubicBezTo>
                  <a:cubicBezTo>
                    <a:pt x="78" y="92"/>
                    <a:pt x="69" y="97"/>
                    <a:pt x="62" y="105"/>
                  </a:cubicBezTo>
                  <a:cubicBezTo>
                    <a:pt x="45" y="76"/>
                    <a:pt x="48" y="42"/>
                    <a:pt x="47" y="44"/>
                  </a:cubicBezTo>
                  <a:cubicBezTo>
                    <a:pt x="46" y="46"/>
                    <a:pt x="36" y="86"/>
                    <a:pt x="54" y="119"/>
                  </a:cubicBezTo>
                  <a:cubicBezTo>
                    <a:pt x="49" y="130"/>
                    <a:pt x="49" y="142"/>
                    <a:pt x="50" y="154"/>
                  </a:cubicBezTo>
                  <a:cubicBezTo>
                    <a:pt x="0" y="105"/>
                    <a:pt x="15" y="29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xmlns="" id="{BF4C8B77-72BE-4CA8-8691-3A2A0C8B07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1798"/>
              <a:ext cx="93" cy="78"/>
            </a:xfrm>
            <a:custGeom>
              <a:avLst/>
              <a:gdLst>
                <a:gd name="T0" fmla="*/ 57 w 57"/>
                <a:gd name="T1" fmla="*/ 0 h 48"/>
                <a:gd name="T2" fmla="*/ 18 w 57"/>
                <a:gd name="T3" fmla="*/ 26 h 48"/>
                <a:gd name="T4" fmla="*/ 25 w 57"/>
                <a:gd name="T5" fmla="*/ 2 h 48"/>
                <a:gd name="T6" fmla="*/ 0 w 57"/>
                <a:gd name="T7" fmla="*/ 46 h 48"/>
                <a:gd name="T8" fmla="*/ 3 w 57"/>
                <a:gd name="T9" fmla="*/ 47 h 48"/>
                <a:gd name="T10" fmla="*/ 57 w 5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44" y="9"/>
                    <a:pt x="31" y="19"/>
                    <a:pt x="18" y="26"/>
                  </a:cubicBezTo>
                  <a:cubicBezTo>
                    <a:pt x="21" y="21"/>
                    <a:pt x="26" y="12"/>
                    <a:pt x="25" y="2"/>
                  </a:cubicBezTo>
                  <a:cubicBezTo>
                    <a:pt x="20" y="19"/>
                    <a:pt x="8" y="32"/>
                    <a:pt x="0" y="46"/>
                  </a:cubicBezTo>
                  <a:cubicBezTo>
                    <a:pt x="0" y="48"/>
                    <a:pt x="1" y="48"/>
                    <a:pt x="3" y="47"/>
                  </a:cubicBezTo>
                  <a:cubicBezTo>
                    <a:pt x="20" y="33"/>
                    <a:pt x="41" y="14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xmlns="" id="{18E8859A-0E8F-4046-8EA6-36D733DF1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" y="1369"/>
              <a:ext cx="211" cy="244"/>
            </a:xfrm>
            <a:custGeom>
              <a:avLst/>
              <a:gdLst>
                <a:gd name="T0" fmla="*/ 82 w 129"/>
                <a:gd name="T1" fmla="*/ 65 h 149"/>
                <a:gd name="T2" fmla="*/ 33 w 129"/>
                <a:gd name="T3" fmla="*/ 148 h 149"/>
                <a:gd name="T4" fmla="*/ 98 w 129"/>
                <a:gd name="T5" fmla="*/ 0 h 149"/>
                <a:gd name="T6" fmla="*/ 21 w 129"/>
                <a:gd name="T7" fmla="*/ 134 h 149"/>
                <a:gd name="T8" fmla="*/ 23 w 129"/>
                <a:gd name="T9" fmla="*/ 139 h 149"/>
                <a:gd name="T10" fmla="*/ 82 w 129"/>
                <a:gd name="T11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9">
                  <a:moveTo>
                    <a:pt x="82" y="65"/>
                  </a:moveTo>
                  <a:cubicBezTo>
                    <a:pt x="75" y="106"/>
                    <a:pt x="31" y="149"/>
                    <a:pt x="33" y="148"/>
                  </a:cubicBezTo>
                  <a:cubicBezTo>
                    <a:pt x="95" y="117"/>
                    <a:pt x="129" y="50"/>
                    <a:pt x="98" y="0"/>
                  </a:cubicBezTo>
                  <a:cubicBezTo>
                    <a:pt x="56" y="68"/>
                    <a:pt x="0" y="64"/>
                    <a:pt x="21" y="134"/>
                  </a:cubicBezTo>
                  <a:cubicBezTo>
                    <a:pt x="22" y="136"/>
                    <a:pt x="22" y="137"/>
                    <a:pt x="23" y="139"/>
                  </a:cubicBezTo>
                  <a:cubicBezTo>
                    <a:pt x="24" y="143"/>
                    <a:pt x="58" y="106"/>
                    <a:pt x="8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xmlns="" id="{E6F974FB-769B-4D5C-A41B-17EA0DAD4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" y="1335"/>
              <a:ext cx="132" cy="245"/>
            </a:xfrm>
            <a:custGeom>
              <a:avLst/>
              <a:gdLst>
                <a:gd name="T0" fmla="*/ 41 w 81"/>
                <a:gd name="T1" fmla="*/ 0 h 150"/>
                <a:gd name="T2" fmla="*/ 81 w 81"/>
                <a:gd name="T3" fmla="*/ 78 h 150"/>
                <a:gd name="T4" fmla="*/ 60 w 81"/>
                <a:gd name="T5" fmla="*/ 100 h 150"/>
                <a:gd name="T6" fmla="*/ 34 w 81"/>
                <a:gd name="T7" fmla="*/ 45 h 150"/>
                <a:gd name="T8" fmla="*/ 54 w 81"/>
                <a:gd name="T9" fmla="*/ 115 h 150"/>
                <a:gd name="T10" fmla="*/ 57 w 81"/>
                <a:gd name="T11" fmla="*/ 150 h 150"/>
                <a:gd name="T12" fmla="*/ 41 w 81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50">
                  <a:moveTo>
                    <a:pt x="41" y="0"/>
                  </a:moveTo>
                  <a:cubicBezTo>
                    <a:pt x="56" y="58"/>
                    <a:pt x="79" y="47"/>
                    <a:pt x="81" y="78"/>
                  </a:cubicBezTo>
                  <a:cubicBezTo>
                    <a:pt x="72" y="85"/>
                    <a:pt x="65" y="92"/>
                    <a:pt x="60" y="100"/>
                  </a:cubicBezTo>
                  <a:cubicBezTo>
                    <a:pt x="38" y="75"/>
                    <a:pt x="35" y="42"/>
                    <a:pt x="34" y="45"/>
                  </a:cubicBezTo>
                  <a:cubicBezTo>
                    <a:pt x="33" y="47"/>
                    <a:pt x="31" y="87"/>
                    <a:pt x="54" y="115"/>
                  </a:cubicBezTo>
                  <a:cubicBezTo>
                    <a:pt x="52" y="126"/>
                    <a:pt x="54" y="138"/>
                    <a:pt x="57" y="150"/>
                  </a:cubicBezTo>
                  <a:cubicBezTo>
                    <a:pt x="0" y="112"/>
                    <a:pt x="1" y="36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xmlns="" id="{1FE03A78-BE70-4756-AC4A-A8D5EF5DC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" y="1572"/>
              <a:ext cx="78" cy="93"/>
            </a:xfrm>
            <a:custGeom>
              <a:avLst/>
              <a:gdLst>
                <a:gd name="T0" fmla="*/ 47 w 47"/>
                <a:gd name="T1" fmla="*/ 0 h 57"/>
                <a:gd name="T2" fmla="*/ 14 w 47"/>
                <a:gd name="T3" fmla="*/ 33 h 57"/>
                <a:gd name="T4" fmla="*/ 15 w 47"/>
                <a:gd name="T5" fmla="*/ 9 h 57"/>
                <a:gd name="T6" fmla="*/ 0 w 47"/>
                <a:gd name="T7" fmla="*/ 56 h 57"/>
                <a:gd name="T8" fmla="*/ 3 w 47"/>
                <a:gd name="T9" fmla="*/ 56 h 57"/>
                <a:gd name="T10" fmla="*/ 47 w 4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7">
                  <a:moveTo>
                    <a:pt x="47" y="0"/>
                  </a:moveTo>
                  <a:cubicBezTo>
                    <a:pt x="36" y="12"/>
                    <a:pt x="25" y="24"/>
                    <a:pt x="14" y="33"/>
                  </a:cubicBezTo>
                  <a:cubicBezTo>
                    <a:pt x="15" y="27"/>
                    <a:pt x="18" y="18"/>
                    <a:pt x="15" y="9"/>
                  </a:cubicBezTo>
                  <a:cubicBezTo>
                    <a:pt x="14" y="26"/>
                    <a:pt x="5" y="40"/>
                    <a:pt x="0" y="56"/>
                  </a:cubicBezTo>
                  <a:cubicBezTo>
                    <a:pt x="0" y="57"/>
                    <a:pt x="1" y="57"/>
                    <a:pt x="3" y="56"/>
                  </a:cubicBezTo>
                  <a:cubicBezTo>
                    <a:pt x="17" y="39"/>
                    <a:pt x="34" y="17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xmlns="" id="{9E30D038-386A-4171-AC84-2EB219A4A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" y="1124"/>
              <a:ext cx="200" cy="253"/>
            </a:xfrm>
            <a:custGeom>
              <a:avLst/>
              <a:gdLst>
                <a:gd name="T0" fmla="*/ 80 w 122"/>
                <a:gd name="T1" fmla="*/ 65 h 155"/>
                <a:gd name="T2" fmla="*/ 48 w 122"/>
                <a:gd name="T3" fmla="*/ 154 h 155"/>
                <a:gd name="T4" fmla="*/ 83 w 122"/>
                <a:gd name="T5" fmla="*/ 0 h 155"/>
                <a:gd name="T6" fmla="*/ 34 w 122"/>
                <a:gd name="T7" fmla="*/ 142 h 155"/>
                <a:gd name="T8" fmla="*/ 36 w 122"/>
                <a:gd name="T9" fmla="*/ 147 h 155"/>
                <a:gd name="T10" fmla="*/ 80 w 122"/>
                <a:gd name="T11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55">
                  <a:moveTo>
                    <a:pt x="80" y="65"/>
                  </a:moveTo>
                  <a:cubicBezTo>
                    <a:pt x="80" y="106"/>
                    <a:pt x="46" y="155"/>
                    <a:pt x="48" y="154"/>
                  </a:cubicBezTo>
                  <a:cubicBezTo>
                    <a:pt x="102" y="112"/>
                    <a:pt x="122" y="42"/>
                    <a:pt x="83" y="0"/>
                  </a:cubicBezTo>
                  <a:cubicBezTo>
                    <a:pt x="55" y="73"/>
                    <a:pt x="0" y="79"/>
                    <a:pt x="34" y="142"/>
                  </a:cubicBezTo>
                  <a:cubicBezTo>
                    <a:pt x="35" y="144"/>
                    <a:pt x="35" y="145"/>
                    <a:pt x="36" y="147"/>
                  </a:cubicBezTo>
                  <a:cubicBezTo>
                    <a:pt x="38" y="150"/>
                    <a:pt x="65" y="109"/>
                    <a:pt x="8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xmlns="" id="{6E27DF4A-EB69-44F9-B069-920F1238325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" y="1120"/>
              <a:ext cx="139" cy="229"/>
            </a:xfrm>
            <a:custGeom>
              <a:avLst/>
              <a:gdLst>
                <a:gd name="T0" fmla="*/ 33 w 85"/>
                <a:gd name="T1" fmla="*/ 0 h 140"/>
                <a:gd name="T2" fmla="*/ 85 w 85"/>
                <a:gd name="T3" fmla="*/ 68 h 140"/>
                <a:gd name="T4" fmla="*/ 69 w 85"/>
                <a:gd name="T5" fmla="*/ 93 h 140"/>
                <a:gd name="T6" fmla="*/ 34 w 85"/>
                <a:gd name="T7" fmla="*/ 44 h 140"/>
                <a:gd name="T8" fmla="*/ 66 w 85"/>
                <a:gd name="T9" fmla="*/ 108 h 140"/>
                <a:gd name="T10" fmla="*/ 75 w 85"/>
                <a:gd name="T11" fmla="*/ 140 h 140"/>
                <a:gd name="T12" fmla="*/ 33 w 85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0">
                  <a:moveTo>
                    <a:pt x="33" y="0"/>
                  </a:moveTo>
                  <a:cubicBezTo>
                    <a:pt x="57" y="53"/>
                    <a:pt x="77" y="39"/>
                    <a:pt x="85" y="68"/>
                  </a:cubicBezTo>
                  <a:cubicBezTo>
                    <a:pt x="78" y="75"/>
                    <a:pt x="72" y="84"/>
                    <a:pt x="69" y="93"/>
                  </a:cubicBezTo>
                  <a:cubicBezTo>
                    <a:pt x="43" y="73"/>
                    <a:pt x="34" y="42"/>
                    <a:pt x="34" y="44"/>
                  </a:cubicBezTo>
                  <a:cubicBezTo>
                    <a:pt x="33" y="47"/>
                    <a:pt x="39" y="86"/>
                    <a:pt x="66" y="108"/>
                  </a:cubicBezTo>
                  <a:cubicBezTo>
                    <a:pt x="66" y="119"/>
                    <a:pt x="70" y="130"/>
                    <a:pt x="75" y="140"/>
                  </a:cubicBezTo>
                  <a:cubicBezTo>
                    <a:pt x="14" y="114"/>
                    <a:pt x="0" y="42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6" name="Freeform 25">
              <a:extLst>
                <a:ext uri="{FF2B5EF4-FFF2-40B4-BE49-F238E27FC236}">
                  <a16:creationId xmlns:a16="http://schemas.microsoft.com/office/drawing/2014/main" xmlns="" id="{BAE6DFD5-9B0A-48E4-8FDD-A797E8828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333"/>
              <a:ext cx="56" cy="103"/>
            </a:xfrm>
            <a:custGeom>
              <a:avLst/>
              <a:gdLst>
                <a:gd name="T0" fmla="*/ 34 w 34"/>
                <a:gd name="T1" fmla="*/ 0 h 63"/>
                <a:gd name="T2" fmla="*/ 9 w 34"/>
                <a:gd name="T3" fmla="*/ 38 h 63"/>
                <a:gd name="T4" fmla="*/ 6 w 34"/>
                <a:gd name="T5" fmla="*/ 14 h 63"/>
                <a:gd name="T6" fmla="*/ 0 w 34"/>
                <a:gd name="T7" fmla="*/ 62 h 63"/>
                <a:gd name="T8" fmla="*/ 3 w 34"/>
                <a:gd name="T9" fmla="*/ 61 h 63"/>
                <a:gd name="T10" fmla="*/ 34 w 3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3">
                  <a:moveTo>
                    <a:pt x="34" y="0"/>
                  </a:moveTo>
                  <a:cubicBezTo>
                    <a:pt x="26" y="13"/>
                    <a:pt x="18" y="26"/>
                    <a:pt x="9" y="38"/>
                  </a:cubicBezTo>
                  <a:cubicBezTo>
                    <a:pt x="9" y="32"/>
                    <a:pt x="11" y="22"/>
                    <a:pt x="6" y="14"/>
                  </a:cubicBezTo>
                  <a:cubicBezTo>
                    <a:pt x="8" y="30"/>
                    <a:pt x="2" y="46"/>
                    <a:pt x="0" y="62"/>
                  </a:cubicBezTo>
                  <a:cubicBezTo>
                    <a:pt x="0" y="63"/>
                    <a:pt x="2" y="63"/>
                    <a:pt x="3" y="61"/>
                  </a:cubicBezTo>
                  <a:cubicBezTo>
                    <a:pt x="13" y="43"/>
                    <a:pt x="25" y="19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7" name="Freeform 26">
              <a:extLst>
                <a:ext uri="{FF2B5EF4-FFF2-40B4-BE49-F238E27FC236}">
                  <a16:creationId xmlns:a16="http://schemas.microsoft.com/office/drawing/2014/main" xmlns="" id="{283AE0FC-27A9-4950-9BAB-5620CD4F51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893"/>
              <a:ext cx="179" cy="253"/>
            </a:xfrm>
            <a:custGeom>
              <a:avLst/>
              <a:gdLst>
                <a:gd name="T0" fmla="*/ 73 w 109"/>
                <a:gd name="T1" fmla="*/ 63 h 155"/>
                <a:gd name="T2" fmla="*/ 59 w 109"/>
                <a:gd name="T3" fmla="*/ 154 h 155"/>
                <a:gd name="T4" fmla="*/ 65 w 109"/>
                <a:gd name="T5" fmla="*/ 0 h 155"/>
                <a:gd name="T6" fmla="*/ 44 w 109"/>
                <a:gd name="T7" fmla="*/ 146 h 155"/>
                <a:gd name="T8" fmla="*/ 47 w 109"/>
                <a:gd name="T9" fmla="*/ 149 h 155"/>
                <a:gd name="T10" fmla="*/ 73 w 109"/>
                <a:gd name="T11" fmla="*/ 6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55">
                  <a:moveTo>
                    <a:pt x="73" y="63"/>
                  </a:moveTo>
                  <a:cubicBezTo>
                    <a:pt x="81" y="102"/>
                    <a:pt x="58" y="155"/>
                    <a:pt x="59" y="154"/>
                  </a:cubicBezTo>
                  <a:cubicBezTo>
                    <a:pt x="103" y="104"/>
                    <a:pt x="109" y="34"/>
                    <a:pt x="65" y="0"/>
                  </a:cubicBezTo>
                  <a:cubicBezTo>
                    <a:pt x="51" y="75"/>
                    <a:pt x="0" y="91"/>
                    <a:pt x="44" y="146"/>
                  </a:cubicBezTo>
                  <a:cubicBezTo>
                    <a:pt x="45" y="147"/>
                    <a:pt x="46" y="148"/>
                    <a:pt x="47" y="149"/>
                  </a:cubicBezTo>
                  <a:cubicBezTo>
                    <a:pt x="49" y="152"/>
                    <a:pt x="67" y="108"/>
                    <a:pt x="7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8" name="Freeform 27">
              <a:extLst>
                <a:ext uri="{FF2B5EF4-FFF2-40B4-BE49-F238E27FC236}">
                  <a16:creationId xmlns:a16="http://schemas.microsoft.com/office/drawing/2014/main" xmlns="" id="{DB1A8B01-BF3E-4418-BC9A-0031780A6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" y="921"/>
              <a:ext cx="148" cy="206"/>
            </a:xfrm>
            <a:custGeom>
              <a:avLst/>
              <a:gdLst>
                <a:gd name="T0" fmla="*/ 23 w 90"/>
                <a:gd name="T1" fmla="*/ 0 h 126"/>
                <a:gd name="T2" fmla="*/ 86 w 90"/>
                <a:gd name="T3" fmla="*/ 55 h 126"/>
                <a:gd name="T4" fmla="*/ 75 w 90"/>
                <a:gd name="T5" fmla="*/ 82 h 126"/>
                <a:gd name="T6" fmla="*/ 32 w 90"/>
                <a:gd name="T7" fmla="*/ 42 h 126"/>
                <a:gd name="T8" fmla="*/ 75 w 90"/>
                <a:gd name="T9" fmla="*/ 97 h 126"/>
                <a:gd name="T10" fmla="*/ 90 w 90"/>
                <a:gd name="T11" fmla="*/ 126 h 126"/>
                <a:gd name="T12" fmla="*/ 23 w 90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6">
                  <a:moveTo>
                    <a:pt x="23" y="0"/>
                  </a:moveTo>
                  <a:cubicBezTo>
                    <a:pt x="56" y="46"/>
                    <a:pt x="73" y="29"/>
                    <a:pt x="86" y="55"/>
                  </a:cubicBezTo>
                  <a:cubicBezTo>
                    <a:pt x="80" y="64"/>
                    <a:pt x="76" y="73"/>
                    <a:pt x="75" y="82"/>
                  </a:cubicBezTo>
                  <a:cubicBezTo>
                    <a:pt x="47" y="68"/>
                    <a:pt x="32" y="40"/>
                    <a:pt x="32" y="42"/>
                  </a:cubicBezTo>
                  <a:cubicBezTo>
                    <a:pt x="32" y="44"/>
                    <a:pt x="45" y="81"/>
                    <a:pt x="75" y="97"/>
                  </a:cubicBezTo>
                  <a:cubicBezTo>
                    <a:pt x="77" y="108"/>
                    <a:pt x="83" y="117"/>
                    <a:pt x="90" y="126"/>
                  </a:cubicBezTo>
                  <a:cubicBezTo>
                    <a:pt x="26" y="113"/>
                    <a:pt x="0" y="46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9" name="Freeform 28">
              <a:extLst>
                <a:ext uri="{FF2B5EF4-FFF2-40B4-BE49-F238E27FC236}">
                  <a16:creationId xmlns:a16="http://schemas.microsoft.com/office/drawing/2014/main" xmlns="" id="{181DA622-8AA6-4588-9E13-C2FEE3742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" y="1102"/>
              <a:ext cx="41" cy="108"/>
            </a:xfrm>
            <a:custGeom>
              <a:avLst/>
              <a:gdLst>
                <a:gd name="T0" fmla="*/ 25 w 25"/>
                <a:gd name="T1" fmla="*/ 0 h 66"/>
                <a:gd name="T2" fmla="*/ 7 w 25"/>
                <a:gd name="T3" fmla="*/ 40 h 66"/>
                <a:gd name="T4" fmla="*/ 0 w 25"/>
                <a:gd name="T5" fmla="*/ 18 h 66"/>
                <a:gd name="T6" fmla="*/ 3 w 25"/>
                <a:gd name="T7" fmla="*/ 65 h 66"/>
                <a:gd name="T8" fmla="*/ 5 w 25"/>
                <a:gd name="T9" fmla="*/ 64 h 66"/>
                <a:gd name="T10" fmla="*/ 25 w 25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6">
                  <a:moveTo>
                    <a:pt x="25" y="0"/>
                  </a:moveTo>
                  <a:cubicBezTo>
                    <a:pt x="19" y="13"/>
                    <a:pt x="13" y="28"/>
                    <a:pt x="7" y="40"/>
                  </a:cubicBezTo>
                  <a:cubicBezTo>
                    <a:pt x="6" y="34"/>
                    <a:pt x="6" y="25"/>
                    <a:pt x="0" y="18"/>
                  </a:cubicBezTo>
                  <a:cubicBezTo>
                    <a:pt x="4" y="33"/>
                    <a:pt x="2" y="49"/>
                    <a:pt x="3" y="65"/>
                  </a:cubicBezTo>
                  <a:cubicBezTo>
                    <a:pt x="3" y="66"/>
                    <a:pt x="5" y="66"/>
                    <a:pt x="5" y="64"/>
                  </a:cubicBezTo>
                  <a:cubicBezTo>
                    <a:pt x="12" y="44"/>
                    <a:pt x="19" y="1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0" name="Freeform 29">
              <a:extLst>
                <a:ext uri="{FF2B5EF4-FFF2-40B4-BE49-F238E27FC236}">
                  <a16:creationId xmlns:a16="http://schemas.microsoft.com/office/drawing/2014/main" xmlns="" id="{04F7107C-BD2C-47F1-88F1-DA308A205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667"/>
              <a:ext cx="164" cy="244"/>
            </a:xfrm>
            <a:custGeom>
              <a:avLst/>
              <a:gdLst>
                <a:gd name="T0" fmla="*/ 64 w 100"/>
                <a:gd name="T1" fmla="*/ 58 h 149"/>
                <a:gd name="T2" fmla="*/ 68 w 100"/>
                <a:gd name="T3" fmla="*/ 147 h 149"/>
                <a:gd name="T4" fmla="*/ 45 w 100"/>
                <a:gd name="T5" fmla="*/ 0 h 149"/>
                <a:gd name="T6" fmla="*/ 51 w 100"/>
                <a:gd name="T7" fmla="*/ 143 h 149"/>
                <a:gd name="T8" fmla="*/ 55 w 100"/>
                <a:gd name="T9" fmla="*/ 146 h 149"/>
                <a:gd name="T10" fmla="*/ 64 w 100"/>
                <a:gd name="T11" fmla="*/ 5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49">
                  <a:moveTo>
                    <a:pt x="64" y="58"/>
                  </a:moveTo>
                  <a:cubicBezTo>
                    <a:pt x="79" y="94"/>
                    <a:pt x="67" y="149"/>
                    <a:pt x="68" y="147"/>
                  </a:cubicBezTo>
                  <a:cubicBezTo>
                    <a:pt x="100" y="92"/>
                    <a:pt x="94" y="23"/>
                    <a:pt x="45" y="0"/>
                  </a:cubicBezTo>
                  <a:cubicBezTo>
                    <a:pt x="46" y="74"/>
                    <a:pt x="0" y="98"/>
                    <a:pt x="51" y="143"/>
                  </a:cubicBezTo>
                  <a:cubicBezTo>
                    <a:pt x="52" y="144"/>
                    <a:pt x="54" y="145"/>
                    <a:pt x="55" y="146"/>
                  </a:cubicBezTo>
                  <a:cubicBezTo>
                    <a:pt x="58" y="148"/>
                    <a:pt x="66" y="102"/>
                    <a:pt x="6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xmlns="" id="{B1F4801D-28B3-4F29-B70B-87E17CBC6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" y="721"/>
              <a:ext cx="164" cy="178"/>
            </a:xfrm>
            <a:custGeom>
              <a:avLst/>
              <a:gdLst>
                <a:gd name="T0" fmla="*/ 13 w 100"/>
                <a:gd name="T1" fmla="*/ 0 h 109"/>
                <a:gd name="T2" fmla="*/ 83 w 100"/>
                <a:gd name="T3" fmla="*/ 42 h 109"/>
                <a:gd name="T4" fmla="*/ 78 w 100"/>
                <a:gd name="T5" fmla="*/ 69 h 109"/>
                <a:gd name="T6" fmla="*/ 30 w 100"/>
                <a:gd name="T7" fmla="*/ 39 h 109"/>
                <a:gd name="T8" fmla="*/ 81 w 100"/>
                <a:gd name="T9" fmla="*/ 84 h 109"/>
                <a:gd name="T10" fmla="*/ 100 w 100"/>
                <a:gd name="T11" fmla="*/ 109 h 109"/>
                <a:gd name="T12" fmla="*/ 13 w 10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9">
                  <a:moveTo>
                    <a:pt x="13" y="0"/>
                  </a:moveTo>
                  <a:cubicBezTo>
                    <a:pt x="54" y="38"/>
                    <a:pt x="66" y="19"/>
                    <a:pt x="83" y="42"/>
                  </a:cubicBezTo>
                  <a:cubicBezTo>
                    <a:pt x="80" y="51"/>
                    <a:pt x="77" y="60"/>
                    <a:pt x="78" y="69"/>
                  </a:cubicBezTo>
                  <a:cubicBezTo>
                    <a:pt x="48" y="61"/>
                    <a:pt x="30" y="37"/>
                    <a:pt x="30" y="39"/>
                  </a:cubicBezTo>
                  <a:cubicBezTo>
                    <a:pt x="30" y="41"/>
                    <a:pt x="49" y="73"/>
                    <a:pt x="81" y="84"/>
                  </a:cubicBezTo>
                  <a:cubicBezTo>
                    <a:pt x="85" y="94"/>
                    <a:pt x="92" y="102"/>
                    <a:pt x="100" y="109"/>
                  </a:cubicBezTo>
                  <a:cubicBezTo>
                    <a:pt x="37" y="108"/>
                    <a:pt x="0" y="49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2" name="Freeform 31">
              <a:extLst>
                <a:ext uri="{FF2B5EF4-FFF2-40B4-BE49-F238E27FC236}">
                  <a16:creationId xmlns:a16="http://schemas.microsoft.com/office/drawing/2014/main" xmlns="" id="{60926BFA-AA88-4246-9741-E6205165B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867"/>
              <a:ext cx="33" cy="109"/>
            </a:xfrm>
            <a:custGeom>
              <a:avLst/>
              <a:gdLst>
                <a:gd name="T0" fmla="*/ 20 w 20"/>
                <a:gd name="T1" fmla="*/ 0 h 67"/>
                <a:gd name="T2" fmla="*/ 11 w 20"/>
                <a:gd name="T3" fmla="*/ 42 h 67"/>
                <a:gd name="T4" fmla="*/ 0 w 20"/>
                <a:gd name="T5" fmla="*/ 22 h 67"/>
                <a:gd name="T6" fmla="*/ 11 w 20"/>
                <a:gd name="T7" fmla="*/ 66 h 67"/>
                <a:gd name="T8" fmla="*/ 13 w 20"/>
                <a:gd name="T9" fmla="*/ 65 h 67"/>
                <a:gd name="T10" fmla="*/ 20 w 2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7">
                  <a:moveTo>
                    <a:pt x="20" y="0"/>
                  </a:moveTo>
                  <a:cubicBezTo>
                    <a:pt x="17" y="14"/>
                    <a:pt x="14" y="29"/>
                    <a:pt x="11" y="42"/>
                  </a:cubicBezTo>
                  <a:cubicBezTo>
                    <a:pt x="9" y="36"/>
                    <a:pt x="7" y="28"/>
                    <a:pt x="0" y="22"/>
                  </a:cubicBezTo>
                  <a:cubicBezTo>
                    <a:pt x="7" y="36"/>
                    <a:pt x="8" y="52"/>
                    <a:pt x="11" y="66"/>
                  </a:cubicBezTo>
                  <a:cubicBezTo>
                    <a:pt x="12" y="67"/>
                    <a:pt x="13" y="66"/>
                    <a:pt x="13" y="65"/>
                  </a:cubicBezTo>
                  <a:cubicBezTo>
                    <a:pt x="16" y="45"/>
                    <a:pt x="19" y="1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3" name="Freeform 32">
              <a:extLst>
                <a:ext uri="{FF2B5EF4-FFF2-40B4-BE49-F238E27FC236}">
                  <a16:creationId xmlns:a16="http://schemas.microsoft.com/office/drawing/2014/main" xmlns="" id="{C6F31434-5787-4164-B002-4DCAB005F06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467"/>
              <a:ext cx="156" cy="229"/>
            </a:xfrm>
            <a:custGeom>
              <a:avLst/>
              <a:gdLst>
                <a:gd name="T0" fmla="*/ 54 w 95"/>
                <a:gd name="T1" fmla="*/ 53 h 140"/>
                <a:gd name="T2" fmla="*/ 74 w 95"/>
                <a:gd name="T3" fmla="*/ 137 h 140"/>
                <a:gd name="T4" fmla="*/ 25 w 95"/>
                <a:gd name="T5" fmla="*/ 0 h 140"/>
                <a:gd name="T6" fmla="*/ 57 w 95"/>
                <a:gd name="T7" fmla="*/ 136 h 140"/>
                <a:gd name="T8" fmla="*/ 61 w 95"/>
                <a:gd name="T9" fmla="*/ 138 h 140"/>
                <a:gd name="T10" fmla="*/ 54 w 95"/>
                <a:gd name="T11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40">
                  <a:moveTo>
                    <a:pt x="54" y="53"/>
                  </a:moveTo>
                  <a:cubicBezTo>
                    <a:pt x="75" y="84"/>
                    <a:pt x="73" y="139"/>
                    <a:pt x="74" y="137"/>
                  </a:cubicBezTo>
                  <a:cubicBezTo>
                    <a:pt x="95" y="78"/>
                    <a:pt x="76" y="14"/>
                    <a:pt x="25" y="0"/>
                  </a:cubicBezTo>
                  <a:cubicBezTo>
                    <a:pt x="39" y="71"/>
                    <a:pt x="0" y="103"/>
                    <a:pt x="57" y="136"/>
                  </a:cubicBezTo>
                  <a:cubicBezTo>
                    <a:pt x="59" y="137"/>
                    <a:pt x="60" y="137"/>
                    <a:pt x="61" y="138"/>
                  </a:cubicBezTo>
                  <a:cubicBezTo>
                    <a:pt x="65" y="140"/>
                    <a:pt x="64" y="94"/>
                    <a:pt x="5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4" name="Freeform 33">
              <a:extLst>
                <a:ext uri="{FF2B5EF4-FFF2-40B4-BE49-F238E27FC236}">
                  <a16:creationId xmlns:a16="http://schemas.microsoft.com/office/drawing/2014/main" xmlns="" id="{84643368-9B2C-4671-BBBE-6BE6C9EA1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" y="548"/>
              <a:ext cx="177" cy="160"/>
            </a:xfrm>
            <a:custGeom>
              <a:avLst/>
              <a:gdLst>
                <a:gd name="T0" fmla="*/ 4 w 108"/>
                <a:gd name="T1" fmla="*/ 0 h 98"/>
                <a:gd name="T2" fmla="*/ 79 w 108"/>
                <a:gd name="T3" fmla="*/ 27 h 98"/>
                <a:gd name="T4" fmla="*/ 79 w 108"/>
                <a:gd name="T5" fmla="*/ 54 h 98"/>
                <a:gd name="T6" fmla="*/ 27 w 108"/>
                <a:gd name="T7" fmla="*/ 34 h 98"/>
                <a:gd name="T8" fmla="*/ 84 w 108"/>
                <a:gd name="T9" fmla="*/ 67 h 98"/>
                <a:gd name="T10" fmla="*/ 108 w 108"/>
                <a:gd name="T11" fmla="*/ 88 h 98"/>
                <a:gd name="T12" fmla="*/ 4 w 10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98">
                  <a:moveTo>
                    <a:pt x="4" y="0"/>
                  </a:moveTo>
                  <a:cubicBezTo>
                    <a:pt x="50" y="28"/>
                    <a:pt x="58" y="8"/>
                    <a:pt x="79" y="27"/>
                  </a:cubicBezTo>
                  <a:cubicBezTo>
                    <a:pt x="77" y="36"/>
                    <a:pt x="77" y="45"/>
                    <a:pt x="79" y="54"/>
                  </a:cubicBezTo>
                  <a:cubicBezTo>
                    <a:pt x="49" y="51"/>
                    <a:pt x="27" y="32"/>
                    <a:pt x="27" y="34"/>
                  </a:cubicBezTo>
                  <a:cubicBezTo>
                    <a:pt x="28" y="36"/>
                    <a:pt x="52" y="63"/>
                    <a:pt x="84" y="67"/>
                  </a:cubicBezTo>
                  <a:cubicBezTo>
                    <a:pt x="90" y="76"/>
                    <a:pt x="98" y="82"/>
                    <a:pt x="108" y="88"/>
                  </a:cubicBezTo>
                  <a:cubicBezTo>
                    <a:pt x="47" y="98"/>
                    <a:pt x="0" y="4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5" name="Freeform 34">
              <a:extLst>
                <a:ext uri="{FF2B5EF4-FFF2-40B4-BE49-F238E27FC236}">
                  <a16:creationId xmlns:a16="http://schemas.microsoft.com/office/drawing/2014/main" xmlns="" id="{BF976EDF-9386-4F75-9F97-A7BAF1AB5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" y="652"/>
              <a:ext cx="32" cy="108"/>
            </a:xfrm>
            <a:custGeom>
              <a:avLst/>
              <a:gdLst>
                <a:gd name="T0" fmla="*/ 15 w 20"/>
                <a:gd name="T1" fmla="*/ 0 h 66"/>
                <a:gd name="T2" fmla="*/ 13 w 20"/>
                <a:gd name="T3" fmla="*/ 42 h 66"/>
                <a:gd name="T4" fmla="*/ 0 w 20"/>
                <a:gd name="T5" fmla="*/ 25 h 66"/>
                <a:gd name="T6" fmla="*/ 18 w 20"/>
                <a:gd name="T7" fmla="*/ 65 h 66"/>
                <a:gd name="T8" fmla="*/ 20 w 20"/>
                <a:gd name="T9" fmla="*/ 63 h 66"/>
                <a:gd name="T10" fmla="*/ 15 w 20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6">
                  <a:moveTo>
                    <a:pt x="15" y="0"/>
                  </a:moveTo>
                  <a:cubicBezTo>
                    <a:pt x="14" y="14"/>
                    <a:pt x="14" y="29"/>
                    <a:pt x="13" y="42"/>
                  </a:cubicBezTo>
                  <a:cubicBezTo>
                    <a:pt x="11" y="37"/>
                    <a:pt x="7" y="29"/>
                    <a:pt x="0" y="25"/>
                  </a:cubicBezTo>
                  <a:cubicBezTo>
                    <a:pt x="9" y="37"/>
                    <a:pt x="12" y="52"/>
                    <a:pt x="18" y="65"/>
                  </a:cubicBezTo>
                  <a:cubicBezTo>
                    <a:pt x="19" y="66"/>
                    <a:pt x="20" y="65"/>
                    <a:pt x="20" y="63"/>
                  </a:cubicBezTo>
                  <a:cubicBezTo>
                    <a:pt x="19" y="44"/>
                    <a:pt x="17" y="1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6" name="Freeform 35">
              <a:extLst>
                <a:ext uri="{FF2B5EF4-FFF2-40B4-BE49-F238E27FC236}">
                  <a16:creationId xmlns:a16="http://schemas.microsoft.com/office/drawing/2014/main" xmlns="" id="{93B9DA15-B448-4B7E-9D8D-55251DD96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" y="307"/>
              <a:ext cx="141" cy="206"/>
            </a:xfrm>
            <a:custGeom>
              <a:avLst/>
              <a:gdLst>
                <a:gd name="T0" fmla="*/ 43 w 86"/>
                <a:gd name="T1" fmla="*/ 45 h 126"/>
                <a:gd name="T2" fmla="*/ 77 w 86"/>
                <a:gd name="T3" fmla="*/ 122 h 126"/>
                <a:gd name="T4" fmla="*/ 5 w 86"/>
                <a:gd name="T5" fmla="*/ 0 h 126"/>
                <a:gd name="T6" fmla="*/ 61 w 86"/>
                <a:gd name="T7" fmla="*/ 123 h 126"/>
                <a:gd name="T8" fmla="*/ 65 w 86"/>
                <a:gd name="T9" fmla="*/ 125 h 126"/>
                <a:gd name="T10" fmla="*/ 43 w 86"/>
                <a:gd name="T11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26">
                  <a:moveTo>
                    <a:pt x="43" y="45"/>
                  </a:moveTo>
                  <a:cubicBezTo>
                    <a:pt x="69" y="71"/>
                    <a:pt x="77" y="124"/>
                    <a:pt x="77" y="122"/>
                  </a:cubicBezTo>
                  <a:cubicBezTo>
                    <a:pt x="86" y="62"/>
                    <a:pt x="56" y="4"/>
                    <a:pt x="5" y="0"/>
                  </a:cubicBezTo>
                  <a:cubicBezTo>
                    <a:pt x="32" y="65"/>
                    <a:pt x="0" y="103"/>
                    <a:pt x="61" y="123"/>
                  </a:cubicBezTo>
                  <a:cubicBezTo>
                    <a:pt x="62" y="124"/>
                    <a:pt x="64" y="124"/>
                    <a:pt x="65" y="125"/>
                  </a:cubicBezTo>
                  <a:cubicBezTo>
                    <a:pt x="69" y="126"/>
                    <a:pt x="60" y="83"/>
                    <a:pt x="4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7" name="Freeform 36">
              <a:extLst>
                <a:ext uri="{FF2B5EF4-FFF2-40B4-BE49-F238E27FC236}">
                  <a16:creationId xmlns:a16="http://schemas.microsoft.com/office/drawing/2014/main" xmlns="" id="{DC83C803-B2AC-4BD2-8417-822A1FD9C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" y="404"/>
              <a:ext cx="188" cy="144"/>
            </a:xfrm>
            <a:custGeom>
              <a:avLst/>
              <a:gdLst>
                <a:gd name="T0" fmla="*/ 0 w 115"/>
                <a:gd name="T1" fmla="*/ 2 h 88"/>
                <a:gd name="T2" fmla="*/ 76 w 115"/>
                <a:gd name="T3" fmla="*/ 14 h 88"/>
                <a:gd name="T4" fmla="*/ 81 w 115"/>
                <a:gd name="T5" fmla="*/ 40 h 88"/>
                <a:gd name="T6" fmla="*/ 28 w 115"/>
                <a:gd name="T7" fmla="*/ 30 h 88"/>
                <a:gd name="T8" fmla="*/ 89 w 115"/>
                <a:gd name="T9" fmla="*/ 52 h 88"/>
                <a:gd name="T10" fmla="*/ 115 w 115"/>
                <a:gd name="T11" fmla="*/ 67 h 88"/>
                <a:gd name="T12" fmla="*/ 0 w 115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2"/>
                  </a:moveTo>
                  <a:cubicBezTo>
                    <a:pt x="49" y="21"/>
                    <a:pt x="53" y="0"/>
                    <a:pt x="76" y="14"/>
                  </a:cubicBezTo>
                  <a:cubicBezTo>
                    <a:pt x="76" y="23"/>
                    <a:pt x="77" y="32"/>
                    <a:pt x="81" y="40"/>
                  </a:cubicBezTo>
                  <a:cubicBezTo>
                    <a:pt x="52" y="43"/>
                    <a:pt x="27" y="28"/>
                    <a:pt x="28" y="30"/>
                  </a:cubicBezTo>
                  <a:cubicBezTo>
                    <a:pt x="29" y="32"/>
                    <a:pt x="57" y="54"/>
                    <a:pt x="89" y="52"/>
                  </a:cubicBezTo>
                  <a:cubicBezTo>
                    <a:pt x="95" y="59"/>
                    <a:pt x="105" y="64"/>
                    <a:pt x="115" y="67"/>
                  </a:cubicBezTo>
                  <a:cubicBezTo>
                    <a:pt x="58" y="88"/>
                    <a:pt x="5" y="49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8" name="Freeform 37">
              <a:extLst>
                <a:ext uri="{FF2B5EF4-FFF2-40B4-BE49-F238E27FC236}">
                  <a16:creationId xmlns:a16="http://schemas.microsoft.com/office/drawing/2014/main" xmlns="" id="{C83C624D-17F0-4E22-A6AC-8B05526DE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" y="471"/>
              <a:ext cx="43" cy="101"/>
            </a:xfrm>
            <a:custGeom>
              <a:avLst/>
              <a:gdLst>
                <a:gd name="T0" fmla="*/ 9 w 26"/>
                <a:gd name="T1" fmla="*/ 0 h 62"/>
                <a:gd name="T2" fmla="*/ 16 w 26"/>
                <a:gd name="T3" fmla="*/ 40 h 62"/>
                <a:gd name="T4" fmla="*/ 0 w 26"/>
                <a:gd name="T5" fmla="*/ 26 h 62"/>
                <a:gd name="T6" fmla="*/ 25 w 26"/>
                <a:gd name="T7" fmla="*/ 61 h 62"/>
                <a:gd name="T8" fmla="*/ 26 w 26"/>
                <a:gd name="T9" fmla="*/ 59 h 62"/>
                <a:gd name="T10" fmla="*/ 9 w 2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9" y="0"/>
                  </a:moveTo>
                  <a:cubicBezTo>
                    <a:pt x="12" y="13"/>
                    <a:pt x="15" y="27"/>
                    <a:pt x="16" y="40"/>
                  </a:cubicBezTo>
                  <a:cubicBezTo>
                    <a:pt x="12" y="36"/>
                    <a:pt x="8" y="29"/>
                    <a:pt x="0" y="26"/>
                  </a:cubicBezTo>
                  <a:cubicBezTo>
                    <a:pt x="10" y="36"/>
                    <a:pt x="16" y="50"/>
                    <a:pt x="25" y="61"/>
                  </a:cubicBezTo>
                  <a:cubicBezTo>
                    <a:pt x="26" y="62"/>
                    <a:pt x="26" y="61"/>
                    <a:pt x="26" y="59"/>
                  </a:cubicBezTo>
                  <a:cubicBezTo>
                    <a:pt x="22" y="41"/>
                    <a:pt x="15" y="1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9" name="Freeform 38">
              <a:extLst>
                <a:ext uri="{FF2B5EF4-FFF2-40B4-BE49-F238E27FC236}">
                  <a16:creationId xmlns:a16="http://schemas.microsoft.com/office/drawing/2014/main" xmlns="" id="{85DE3400-BDBA-4D59-8A3E-6F7DA35AB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" y="165"/>
              <a:ext cx="149" cy="188"/>
            </a:xfrm>
            <a:custGeom>
              <a:avLst/>
              <a:gdLst>
                <a:gd name="T0" fmla="*/ 44 w 91"/>
                <a:gd name="T1" fmla="*/ 42 h 115"/>
                <a:gd name="T2" fmla="*/ 91 w 91"/>
                <a:gd name="T3" fmla="*/ 110 h 115"/>
                <a:gd name="T4" fmla="*/ 0 w 91"/>
                <a:gd name="T5" fmla="*/ 6 h 115"/>
                <a:gd name="T6" fmla="*/ 75 w 91"/>
                <a:gd name="T7" fmla="*/ 114 h 115"/>
                <a:gd name="T8" fmla="*/ 80 w 91"/>
                <a:gd name="T9" fmla="*/ 114 h 115"/>
                <a:gd name="T10" fmla="*/ 44 w 91"/>
                <a:gd name="T11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15">
                  <a:moveTo>
                    <a:pt x="44" y="42"/>
                  </a:moveTo>
                  <a:cubicBezTo>
                    <a:pt x="73" y="63"/>
                    <a:pt x="91" y="111"/>
                    <a:pt x="91" y="110"/>
                  </a:cubicBezTo>
                  <a:cubicBezTo>
                    <a:pt x="88" y="50"/>
                    <a:pt x="49" y="0"/>
                    <a:pt x="0" y="6"/>
                  </a:cubicBezTo>
                  <a:cubicBezTo>
                    <a:pt x="37" y="63"/>
                    <a:pt x="13" y="105"/>
                    <a:pt x="75" y="114"/>
                  </a:cubicBezTo>
                  <a:cubicBezTo>
                    <a:pt x="77" y="114"/>
                    <a:pt x="78" y="114"/>
                    <a:pt x="80" y="114"/>
                  </a:cubicBezTo>
                  <a:cubicBezTo>
                    <a:pt x="83" y="115"/>
                    <a:pt x="67" y="75"/>
                    <a:pt x="4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0" name="Freeform 39">
              <a:extLst>
                <a:ext uri="{FF2B5EF4-FFF2-40B4-BE49-F238E27FC236}">
                  <a16:creationId xmlns:a16="http://schemas.microsoft.com/office/drawing/2014/main" xmlns="" id="{46D7F5B8-85C6-441D-86A4-E5775835C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" y="271"/>
              <a:ext cx="198" cy="136"/>
            </a:xfrm>
            <a:custGeom>
              <a:avLst/>
              <a:gdLst>
                <a:gd name="T0" fmla="*/ 0 w 121"/>
                <a:gd name="T1" fmla="*/ 11 h 83"/>
                <a:gd name="T2" fmla="*/ 75 w 121"/>
                <a:gd name="T3" fmla="*/ 9 h 83"/>
                <a:gd name="T4" fmla="*/ 84 w 121"/>
                <a:gd name="T5" fmla="*/ 33 h 83"/>
                <a:gd name="T6" fmla="*/ 32 w 121"/>
                <a:gd name="T7" fmla="*/ 33 h 83"/>
                <a:gd name="T8" fmla="*/ 94 w 121"/>
                <a:gd name="T9" fmla="*/ 43 h 83"/>
                <a:gd name="T10" fmla="*/ 121 w 121"/>
                <a:gd name="T11" fmla="*/ 53 h 83"/>
                <a:gd name="T12" fmla="*/ 0 w 121"/>
                <a:gd name="T13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0" y="11"/>
                  </a:moveTo>
                  <a:cubicBezTo>
                    <a:pt x="50" y="21"/>
                    <a:pt x="50" y="0"/>
                    <a:pt x="75" y="9"/>
                  </a:cubicBezTo>
                  <a:cubicBezTo>
                    <a:pt x="77" y="18"/>
                    <a:pt x="79" y="26"/>
                    <a:pt x="84" y="33"/>
                  </a:cubicBezTo>
                  <a:cubicBezTo>
                    <a:pt x="57" y="41"/>
                    <a:pt x="30" y="32"/>
                    <a:pt x="32" y="33"/>
                  </a:cubicBezTo>
                  <a:cubicBezTo>
                    <a:pt x="33" y="35"/>
                    <a:pt x="64" y="51"/>
                    <a:pt x="94" y="43"/>
                  </a:cubicBezTo>
                  <a:cubicBezTo>
                    <a:pt x="101" y="49"/>
                    <a:pt x="111" y="51"/>
                    <a:pt x="121" y="53"/>
                  </a:cubicBezTo>
                  <a:cubicBezTo>
                    <a:pt x="71" y="83"/>
                    <a:pt x="13" y="5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1" name="Freeform 40">
              <a:extLst>
                <a:ext uri="{FF2B5EF4-FFF2-40B4-BE49-F238E27FC236}">
                  <a16:creationId xmlns:a16="http://schemas.microsoft.com/office/drawing/2014/main" xmlns="" id="{600EA3C6-7E21-49BE-9E18-FE618BA30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" y="312"/>
              <a:ext cx="52" cy="92"/>
            </a:xfrm>
            <a:custGeom>
              <a:avLst/>
              <a:gdLst>
                <a:gd name="T0" fmla="*/ 4 w 32"/>
                <a:gd name="T1" fmla="*/ 0 h 56"/>
                <a:gd name="T2" fmla="*/ 18 w 32"/>
                <a:gd name="T3" fmla="*/ 37 h 56"/>
                <a:gd name="T4" fmla="*/ 0 w 32"/>
                <a:gd name="T5" fmla="*/ 27 h 56"/>
                <a:gd name="T6" fmla="*/ 30 w 32"/>
                <a:gd name="T7" fmla="*/ 56 h 56"/>
                <a:gd name="T8" fmla="*/ 31 w 32"/>
                <a:gd name="T9" fmla="*/ 54 h 56"/>
                <a:gd name="T10" fmla="*/ 4 w 32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6">
                  <a:moveTo>
                    <a:pt x="4" y="0"/>
                  </a:moveTo>
                  <a:cubicBezTo>
                    <a:pt x="9" y="12"/>
                    <a:pt x="14" y="25"/>
                    <a:pt x="18" y="37"/>
                  </a:cubicBezTo>
                  <a:cubicBezTo>
                    <a:pt x="14" y="34"/>
                    <a:pt x="8" y="28"/>
                    <a:pt x="0" y="27"/>
                  </a:cubicBezTo>
                  <a:cubicBezTo>
                    <a:pt x="12" y="34"/>
                    <a:pt x="20" y="46"/>
                    <a:pt x="30" y="56"/>
                  </a:cubicBezTo>
                  <a:cubicBezTo>
                    <a:pt x="31" y="56"/>
                    <a:pt x="32" y="55"/>
                    <a:pt x="31" y="54"/>
                  </a:cubicBezTo>
                  <a:cubicBezTo>
                    <a:pt x="24" y="37"/>
                    <a:pt x="13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2" name="Freeform 41">
              <a:extLst>
                <a:ext uri="{FF2B5EF4-FFF2-40B4-BE49-F238E27FC236}">
                  <a16:creationId xmlns:a16="http://schemas.microsoft.com/office/drawing/2014/main" xmlns="" id="{000FBF77-B0F7-41D2-BCCD-A7BAF38C7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52"/>
              <a:ext cx="173" cy="173"/>
            </a:xfrm>
            <a:custGeom>
              <a:avLst/>
              <a:gdLst>
                <a:gd name="T0" fmla="*/ 49 w 106"/>
                <a:gd name="T1" fmla="*/ 41 h 106"/>
                <a:gd name="T2" fmla="*/ 106 w 106"/>
                <a:gd name="T3" fmla="*/ 96 h 106"/>
                <a:gd name="T4" fmla="*/ 0 w 106"/>
                <a:gd name="T5" fmla="*/ 14 h 106"/>
                <a:gd name="T6" fmla="*/ 92 w 106"/>
                <a:gd name="T7" fmla="*/ 103 h 106"/>
                <a:gd name="T8" fmla="*/ 96 w 106"/>
                <a:gd name="T9" fmla="*/ 103 h 106"/>
                <a:gd name="T10" fmla="*/ 49 w 106"/>
                <a:gd name="T11" fmla="*/ 4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49" y="41"/>
                  </a:moveTo>
                  <a:cubicBezTo>
                    <a:pt x="80" y="55"/>
                    <a:pt x="106" y="98"/>
                    <a:pt x="106" y="96"/>
                  </a:cubicBezTo>
                  <a:cubicBezTo>
                    <a:pt x="93" y="40"/>
                    <a:pt x="46" y="0"/>
                    <a:pt x="0" y="14"/>
                  </a:cubicBezTo>
                  <a:cubicBezTo>
                    <a:pt x="46" y="62"/>
                    <a:pt x="31" y="106"/>
                    <a:pt x="92" y="103"/>
                  </a:cubicBezTo>
                  <a:cubicBezTo>
                    <a:pt x="93" y="103"/>
                    <a:pt x="95" y="103"/>
                    <a:pt x="96" y="103"/>
                  </a:cubicBezTo>
                  <a:cubicBezTo>
                    <a:pt x="100" y="103"/>
                    <a:pt x="77" y="68"/>
                    <a:pt x="4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3" name="Freeform 42">
              <a:extLst>
                <a:ext uri="{FF2B5EF4-FFF2-40B4-BE49-F238E27FC236}">
                  <a16:creationId xmlns:a16="http://schemas.microsoft.com/office/drawing/2014/main" xmlns="" id="{7E0DFE1B-64CE-4F97-AF2B-1C46F769A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" y="168"/>
              <a:ext cx="204" cy="124"/>
            </a:xfrm>
            <a:custGeom>
              <a:avLst/>
              <a:gdLst>
                <a:gd name="T0" fmla="*/ 0 w 124"/>
                <a:gd name="T1" fmla="*/ 20 h 76"/>
                <a:gd name="T2" fmla="*/ 72 w 124"/>
                <a:gd name="T3" fmla="*/ 4 h 76"/>
                <a:gd name="T4" fmla="*/ 85 w 124"/>
                <a:gd name="T5" fmla="*/ 26 h 76"/>
                <a:gd name="T6" fmla="*/ 35 w 124"/>
                <a:gd name="T7" fmla="*/ 35 h 76"/>
                <a:gd name="T8" fmla="*/ 96 w 124"/>
                <a:gd name="T9" fmla="*/ 33 h 76"/>
                <a:gd name="T10" fmla="*/ 124 w 124"/>
                <a:gd name="T11" fmla="*/ 38 h 76"/>
                <a:gd name="T12" fmla="*/ 0 w 124"/>
                <a:gd name="T13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6">
                  <a:moveTo>
                    <a:pt x="0" y="20"/>
                  </a:moveTo>
                  <a:cubicBezTo>
                    <a:pt x="50" y="20"/>
                    <a:pt x="46" y="0"/>
                    <a:pt x="72" y="4"/>
                  </a:cubicBezTo>
                  <a:cubicBezTo>
                    <a:pt x="75" y="12"/>
                    <a:pt x="79" y="20"/>
                    <a:pt x="85" y="26"/>
                  </a:cubicBezTo>
                  <a:cubicBezTo>
                    <a:pt x="60" y="38"/>
                    <a:pt x="33" y="34"/>
                    <a:pt x="35" y="35"/>
                  </a:cubicBezTo>
                  <a:cubicBezTo>
                    <a:pt x="37" y="36"/>
                    <a:pt x="68" y="46"/>
                    <a:pt x="96" y="33"/>
                  </a:cubicBezTo>
                  <a:cubicBezTo>
                    <a:pt x="104" y="37"/>
                    <a:pt x="114" y="38"/>
                    <a:pt x="124" y="38"/>
                  </a:cubicBezTo>
                  <a:cubicBezTo>
                    <a:pt x="82" y="76"/>
                    <a:pt x="22" y="6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4" name="Freeform 43">
              <a:extLst>
                <a:ext uri="{FF2B5EF4-FFF2-40B4-BE49-F238E27FC236}">
                  <a16:creationId xmlns:a16="http://schemas.microsoft.com/office/drawing/2014/main" xmlns="" id="{39D3419D-36EF-451B-AF28-5A2BEABC5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" y="183"/>
              <a:ext cx="60" cy="80"/>
            </a:xfrm>
            <a:custGeom>
              <a:avLst/>
              <a:gdLst>
                <a:gd name="T0" fmla="*/ 0 w 37"/>
                <a:gd name="T1" fmla="*/ 0 h 49"/>
                <a:gd name="T2" fmla="*/ 20 w 37"/>
                <a:gd name="T3" fmla="*/ 33 h 49"/>
                <a:gd name="T4" fmla="*/ 1 w 37"/>
                <a:gd name="T5" fmla="*/ 27 h 49"/>
                <a:gd name="T6" fmla="*/ 36 w 37"/>
                <a:gd name="T7" fmla="*/ 49 h 49"/>
                <a:gd name="T8" fmla="*/ 36 w 37"/>
                <a:gd name="T9" fmla="*/ 47 h 49"/>
                <a:gd name="T10" fmla="*/ 0 w 3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7" y="11"/>
                    <a:pt x="15" y="23"/>
                    <a:pt x="20" y="33"/>
                  </a:cubicBezTo>
                  <a:cubicBezTo>
                    <a:pt x="16" y="31"/>
                    <a:pt x="9" y="26"/>
                    <a:pt x="1" y="27"/>
                  </a:cubicBezTo>
                  <a:cubicBezTo>
                    <a:pt x="14" y="32"/>
                    <a:pt x="24" y="42"/>
                    <a:pt x="36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25" y="32"/>
                    <a:pt x="12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5" name="Freeform 44">
              <a:extLst>
                <a:ext uri="{FF2B5EF4-FFF2-40B4-BE49-F238E27FC236}">
                  <a16:creationId xmlns:a16="http://schemas.microsoft.com/office/drawing/2014/main" xmlns="" id="{BD91B442-6940-40C7-A5D6-41A041885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" y="-20"/>
              <a:ext cx="190" cy="170"/>
            </a:xfrm>
            <a:custGeom>
              <a:avLst/>
              <a:gdLst>
                <a:gd name="T0" fmla="*/ 51 w 116"/>
                <a:gd name="T1" fmla="*/ 38 h 104"/>
                <a:gd name="T2" fmla="*/ 115 w 116"/>
                <a:gd name="T3" fmla="*/ 81 h 104"/>
                <a:gd name="T4" fmla="*/ 0 w 116"/>
                <a:gd name="T5" fmla="*/ 22 h 104"/>
                <a:gd name="T6" fmla="*/ 103 w 116"/>
                <a:gd name="T7" fmla="*/ 90 h 104"/>
                <a:gd name="T8" fmla="*/ 107 w 116"/>
                <a:gd name="T9" fmla="*/ 89 h 104"/>
                <a:gd name="T10" fmla="*/ 51 w 116"/>
                <a:gd name="T11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04">
                  <a:moveTo>
                    <a:pt x="51" y="38"/>
                  </a:moveTo>
                  <a:cubicBezTo>
                    <a:pt x="84" y="46"/>
                    <a:pt x="116" y="82"/>
                    <a:pt x="115" y="81"/>
                  </a:cubicBezTo>
                  <a:cubicBezTo>
                    <a:pt x="93" y="30"/>
                    <a:pt x="41" y="0"/>
                    <a:pt x="0" y="22"/>
                  </a:cubicBezTo>
                  <a:cubicBezTo>
                    <a:pt x="52" y="59"/>
                    <a:pt x="46" y="104"/>
                    <a:pt x="103" y="90"/>
                  </a:cubicBezTo>
                  <a:cubicBezTo>
                    <a:pt x="105" y="90"/>
                    <a:pt x="106" y="89"/>
                    <a:pt x="107" y="89"/>
                  </a:cubicBezTo>
                  <a:cubicBezTo>
                    <a:pt x="111" y="88"/>
                    <a:pt x="83" y="59"/>
                    <a:pt x="5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6" name="Freeform 45">
              <a:extLst>
                <a:ext uri="{FF2B5EF4-FFF2-40B4-BE49-F238E27FC236}">
                  <a16:creationId xmlns:a16="http://schemas.microsoft.com/office/drawing/2014/main" xmlns="" id="{565CA1E2-8160-4074-9571-406302D11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" y="101"/>
              <a:ext cx="197" cy="108"/>
            </a:xfrm>
            <a:custGeom>
              <a:avLst/>
              <a:gdLst>
                <a:gd name="T0" fmla="*/ 0 w 120"/>
                <a:gd name="T1" fmla="*/ 28 h 66"/>
                <a:gd name="T2" fmla="*/ 65 w 120"/>
                <a:gd name="T3" fmla="*/ 0 h 66"/>
                <a:gd name="T4" fmla="*/ 81 w 120"/>
                <a:gd name="T5" fmla="*/ 18 h 66"/>
                <a:gd name="T6" fmla="*/ 35 w 120"/>
                <a:gd name="T7" fmla="*/ 36 h 66"/>
                <a:gd name="T8" fmla="*/ 93 w 120"/>
                <a:gd name="T9" fmla="*/ 23 h 66"/>
                <a:gd name="T10" fmla="*/ 120 w 120"/>
                <a:gd name="T11" fmla="*/ 22 h 66"/>
                <a:gd name="T12" fmla="*/ 0 w 120"/>
                <a:gd name="T13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6">
                  <a:moveTo>
                    <a:pt x="0" y="28"/>
                  </a:moveTo>
                  <a:cubicBezTo>
                    <a:pt x="47" y="19"/>
                    <a:pt x="40" y="0"/>
                    <a:pt x="65" y="0"/>
                  </a:cubicBezTo>
                  <a:cubicBezTo>
                    <a:pt x="69" y="7"/>
                    <a:pt x="74" y="13"/>
                    <a:pt x="81" y="18"/>
                  </a:cubicBezTo>
                  <a:cubicBezTo>
                    <a:pt x="60" y="34"/>
                    <a:pt x="34" y="35"/>
                    <a:pt x="35" y="36"/>
                  </a:cubicBezTo>
                  <a:cubicBezTo>
                    <a:pt x="37" y="36"/>
                    <a:pt x="69" y="40"/>
                    <a:pt x="93" y="23"/>
                  </a:cubicBezTo>
                  <a:cubicBezTo>
                    <a:pt x="102" y="25"/>
                    <a:pt x="111" y="24"/>
                    <a:pt x="120" y="22"/>
                  </a:cubicBezTo>
                  <a:cubicBezTo>
                    <a:pt x="87" y="66"/>
                    <a:pt x="27" y="62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7" name="Freeform 46">
              <a:extLst>
                <a:ext uri="{FF2B5EF4-FFF2-40B4-BE49-F238E27FC236}">
                  <a16:creationId xmlns:a16="http://schemas.microsoft.com/office/drawing/2014/main" xmlns="" id="{5370DC37-8891-4AD3-B594-FEE996A0B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91"/>
              <a:ext cx="71" cy="66"/>
            </a:xfrm>
            <a:custGeom>
              <a:avLst/>
              <a:gdLst>
                <a:gd name="T0" fmla="*/ 0 w 43"/>
                <a:gd name="T1" fmla="*/ 0 h 40"/>
                <a:gd name="T2" fmla="*/ 24 w 43"/>
                <a:gd name="T3" fmla="*/ 28 h 40"/>
                <a:gd name="T4" fmla="*/ 5 w 43"/>
                <a:gd name="T5" fmla="*/ 26 h 40"/>
                <a:gd name="T6" fmla="*/ 42 w 43"/>
                <a:gd name="T7" fmla="*/ 40 h 40"/>
                <a:gd name="T8" fmla="*/ 42 w 43"/>
                <a:gd name="T9" fmla="*/ 38 h 40"/>
                <a:gd name="T10" fmla="*/ 0 w 4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0">
                  <a:moveTo>
                    <a:pt x="0" y="0"/>
                  </a:moveTo>
                  <a:cubicBezTo>
                    <a:pt x="8" y="10"/>
                    <a:pt x="17" y="19"/>
                    <a:pt x="24" y="28"/>
                  </a:cubicBezTo>
                  <a:cubicBezTo>
                    <a:pt x="20" y="27"/>
                    <a:pt x="13" y="24"/>
                    <a:pt x="5" y="26"/>
                  </a:cubicBezTo>
                  <a:cubicBezTo>
                    <a:pt x="18" y="28"/>
                    <a:pt x="30" y="35"/>
                    <a:pt x="42" y="40"/>
                  </a:cubicBezTo>
                  <a:cubicBezTo>
                    <a:pt x="43" y="40"/>
                    <a:pt x="43" y="39"/>
                    <a:pt x="42" y="38"/>
                  </a:cubicBezTo>
                  <a:cubicBezTo>
                    <a:pt x="29" y="26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58" name="Group 4">
            <a:extLst>
              <a:ext uri="{FF2B5EF4-FFF2-40B4-BE49-F238E27FC236}">
                <a16:creationId xmlns:a16="http://schemas.microsoft.com/office/drawing/2014/main" xmlns="" id="{9F91034C-8268-4DD1-8AC8-40CF8381A84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555726" y="2138540"/>
            <a:ext cx="614821" cy="1362664"/>
            <a:chOff x="1" y="-20"/>
            <a:chExt cx="1137" cy="2520"/>
          </a:xfrm>
          <a:gradFill>
            <a:gsLst>
              <a:gs pos="0">
                <a:srgbClr val="FFC000"/>
              </a:gs>
              <a:gs pos="100000">
                <a:srgbClr val="FFC000">
                  <a:alpha val="30000"/>
                </a:srgbClr>
              </a:gs>
            </a:gsLst>
            <a:lin ang="5400000" scaled="1"/>
          </a:gradFill>
        </p:grpSpPr>
        <p:sp>
          <p:nvSpPr>
            <p:cNvPr id="59" name="Freeform 5">
              <a:extLst>
                <a:ext uri="{FF2B5EF4-FFF2-40B4-BE49-F238E27FC236}">
                  <a16:creationId xmlns:a16="http://schemas.microsoft.com/office/drawing/2014/main" xmlns="" id="{5DDC22D1-76EF-424F-AEAF-B8C60CE1E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2302"/>
              <a:ext cx="295" cy="198"/>
            </a:xfrm>
            <a:custGeom>
              <a:avLst/>
              <a:gdLst>
                <a:gd name="T0" fmla="*/ 110 w 180"/>
                <a:gd name="T1" fmla="*/ 76 h 121"/>
                <a:gd name="T2" fmla="*/ 2 w 180"/>
                <a:gd name="T3" fmla="*/ 86 h 121"/>
                <a:gd name="T4" fmla="*/ 180 w 180"/>
                <a:gd name="T5" fmla="*/ 48 h 121"/>
                <a:gd name="T6" fmla="*/ 7 w 180"/>
                <a:gd name="T7" fmla="*/ 65 h 121"/>
                <a:gd name="T8" fmla="*/ 4 w 180"/>
                <a:gd name="T9" fmla="*/ 70 h 121"/>
                <a:gd name="T10" fmla="*/ 110 w 180"/>
                <a:gd name="T11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21">
                  <a:moveTo>
                    <a:pt x="110" y="76"/>
                  </a:moveTo>
                  <a:cubicBezTo>
                    <a:pt x="68" y="96"/>
                    <a:pt x="0" y="85"/>
                    <a:pt x="2" y="86"/>
                  </a:cubicBezTo>
                  <a:cubicBezTo>
                    <a:pt x="72" y="121"/>
                    <a:pt x="154" y="108"/>
                    <a:pt x="180" y="48"/>
                  </a:cubicBezTo>
                  <a:cubicBezTo>
                    <a:pt x="90" y="54"/>
                    <a:pt x="57" y="0"/>
                    <a:pt x="7" y="65"/>
                  </a:cubicBezTo>
                  <a:cubicBezTo>
                    <a:pt x="6" y="67"/>
                    <a:pt x="5" y="69"/>
                    <a:pt x="4" y="70"/>
                  </a:cubicBezTo>
                  <a:cubicBezTo>
                    <a:pt x="1" y="74"/>
                    <a:pt x="57" y="81"/>
                    <a:pt x="11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0" name="Freeform 6">
              <a:extLst>
                <a:ext uri="{FF2B5EF4-FFF2-40B4-BE49-F238E27FC236}">
                  <a16:creationId xmlns:a16="http://schemas.microsoft.com/office/drawing/2014/main" xmlns="" id="{D232C527-B387-4E01-AE02-A3E2164D2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2185"/>
              <a:ext cx="211" cy="207"/>
            </a:xfrm>
            <a:custGeom>
              <a:avLst/>
              <a:gdLst>
                <a:gd name="T0" fmla="*/ 129 w 129"/>
                <a:gd name="T1" fmla="*/ 13 h 126"/>
                <a:gd name="T2" fmla="*/ 83 w 129"/>
                <a:gd name="T3" fmla="*/ 100 h 126"/>
                <a:gd name="T4" fmla="*/ 50 w 129"/>
                <a:gd name="T5" fmla="*/ 96 h 126"/>
                <a:gd name="T6" fmla="*/ 83 w 129"/>
                <a:gd name="T7" fmla="*/ 36 h 126"/>
                <a:gd name="T8" fmla="*/ 33 w 129"/>
                <a:gd name="T9" fmla="*/ 100 h 126"/>
                <a:gd name="T10" fmla="*/ 3 w 129"/>
                <a:gd name="T11" fmla="*/ 126 h 126"/>
                <a:gd name="T12" fmla="*/ 129 w 129"/>
                <a:gd name="T13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6">
                  <a:moveTo>
                    <a:pt x="129" y="13"/>
                  </a:moveTo>
                  <a:cubicBezTo>
                    <a:pt x="86" y="64"/>
                    <a:pt x="110" y="78"/>
                    <a:pt x="83" y="100"/>
                  </a:cubicBezTo>
                  <a:cubicBezTo>
                    <a:pt x="72" y="97"/>
                    <a:pt x="61" y="94"/>
                    <a:pt x="50" y="96"/>
                  </a:cubicBezTo>
                  <a:cubicBezTo>
                    <a:pt x="58" y="59"/>
                    <a:pt x="86" y="35"/>
                    <a:pt x="83" y="36"/>
                  </a:cubicBezTo>
                  <a:cubicBezTo>
                    <a:pt x="81" y="36"/>
                    <a:pt x="43" y="61"/>
                    <a:pt x="33" y="100"/>
                  </a:cubicBezTo>
                  <a:cubicBezTo>
                    <a:pt x="21" y="105"/>
                    <a:pt x="12" y="115"/>
                    <a:pt x="3" y="126"/>
                  </a:cubicBezTo>
                  <a:cubicBezTo>
                    <a:pt x="0" y="49"/>
                    <a:pt x="69" y="0"/>
                    <a:pt x="1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1" name="Freeform 7">
              <a:extLst>
                <a:ext uri="{FF2B5EF4-FFF2-40B4-BE49-F238E27FC236}">
                  <a16:creationId xmlns:a16="http://schemas.microsoft.com/office/drawing/2014/main" xmlns="" id="{EADD7137-0EE6-434B-818F-E8735326B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2401"/>
              <a:ext cx="133" cy="36"/>
            </a:xfrm>
            <a:custGeom>
              <a:avLst/>
              <a:gdLst>
                <a:gd name="T0" fmla="*/ 81 w 81"/>
                <a:gd name="T1" fmla="*/ 22 h 22"/>
                <a:gd name="T2" fmla="*/ 30 w 81"/>
                <a:gd name="T3" fmla="*/ 14 h 22"/>
                <a:gd name="T4" fmla="*/ 53 w 81"/>
                <a:gd name="T5" fmla="*/ 0 h 22"/>
                <a:gd name="T6" fmla="*/ 0 w 81"/>
                <a:gd name="T7" fmla="*/ 16 h 22"/>
                <a:gd name="T8" fmla="*/ 3 w 81"/>
                <a:gd name="T9" fmla="*/ 18 h 22"/>
                <a:gd name="T10" fmla="*/ 81 w 81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22">
                  <a:moveTo>
                    <a:pt x="81" y="22"/>
                  </a:moveTo>
                  <a:cubicBezTo>
                    <a:pt x="64" y="19"/>
                    <a:pt x="46" y="17"/>
                    <a:pt x="30" y="14"/>
                  </a:cubicBezTo>
                  <a:cubicBezTo>
                    <a:pt x="37" y="11"/>
                    <a:pt x="47" y="8"/>
                    <a:pt x="53" y="0"/>
                  </a:cubicBezTo>
                  <a:cubicBezTo>
                    <a:pt x="37" y="9"/>
                    <a:pt x="18" y="11"/>
                    <a:pt x="0" y="16"/>
                  </a:cubicBezTo>
                  <a:cubicBezTo>
                    <a:pt x="0" y="17"/>
                    <a:pt x="0" y="18"/>
                    <a:pt x="3" y="18"/>
                  </a:cubicBezTo>
                  <a:cubicBezTo>
                    <a:pt x="27" y="20"/>
                    <a:pt x="58" y="22"/>
                    <a:pt x="8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2" name="Freeform 8">
              <a:extLst>
                <a:ext uri="{FF2B5EF4-FFF2-40B4-BE49-F238E27FC236}">
                  <a16:creationId xmlns:a16="http://schemas.microsoft.com/office/drawing/2014/main" xmlns="" id="{FAB4DC46-746F-41C6-A100-CD853545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" y="2199"/>
              <a:ext cx="274" cy="186"/>
            </a:xfrm>
            <a:custGeom>
              <a:avLst/>
              <a:gdLst>
                <a:gd name="T0" fmla="*/ 105 w 167"/>
                <a:gd name="T1" fmla="*/ 63 h 114"/>
                <a:gd name="T2" fmla="*/ 3 w 167"/>
                <a:gd name="T3" fmla="*/ 93 h 114"/>
                <a:gd name="T4" fmla="*/ 167 w 167"/>
                <a:gd name="T5" fmla="*/ 24 h 114"/>
                <a:gd name="T6" fmla="*/ 4 w 167"/>
                <a:gd name="T7" fmla="*/ 72 h 114"/>
                <a:gd name="T8" fmla="*/ 2 w 167"/>
                <a:gd name="T9" fmla="*/ 77 h 114"/>
                <a:gd name="T10" fmla="*/ 105 w 167"/>
                <a:gd name="T11" fmla="*/ 6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14">
                  <a:moveTo>
                    <a:pt x="105" y="63"/>
                  </a:moveTo>
                  <a:cubicBezTo>
                    <a:pt x="68" y="90"/>
                    <a:pt x="1" y="92"/>
                    <a:pt x="3" y="93"/>
                  </a:cubicBezTo>
                  <a:cubicBezTo>
                    <a:pt x="77" y="114"/>
                    <a:pt x="154" y="86"/>
                    <a:pt x="167" y="24"/>
                  </a:cubicBezTo>
                  <a:cubicBezTo>
                    <a:pt x="82" y="46"/>
                    <a:pt x="40" y="0"/>
                    <a:pt x="4" y="72"/>
                  </a:cubicBezTo>
                  <a:cubicBezTo>
                    <a:pt x="3" y="74"/>
                    <a:pt x="3" y="76"/>
                    <a:pt x="2" y="77"/>
                  </a:cubicBezTo>
                  <a:cubicBezTo>
                    <a:pt x="0" y="82"/>
                    <a:pt x="55" y="78"/>
                    <a:pt x="10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3" name="Freeform 9">
              <a:extLst>
                <a:ext uri="{FF2B5EF4-FFF2-40B4-BE49-F238E27FC236}">
                  <a16:creationId xmlns:a16="http://schemas.microsoft.com/office/drawing/2014/main" xmlns="" id="{FB0630B5-A268-4BC1-B3BE-B1B7A3102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2082"/>
              <a:ext cx="191" cy="218"/>
            </a:xfrm>
            <a:custGeom>
              <a:avLst/>
              <a:gdLst>
                <a:gd name="T0" fmla="*/ 117 w 117"/>
                <a:gd name="T1" fmla="*/ 1 h 133"/>
                <a:gd name="T2" fmla="*/ 90 w 117"/>
                <a:gd name="T3" fmla="*/ 94 h 133"/>
                <a:gd name="T4" fmla="*/ 56 w 117"/>
                <a:gd name="T5" fmla="*/ 95 h 133"/>
                <a:gd name="T6" fmla="*/ 78 w 117"/>
                <a:gd name="T7" fmla="*/ 32 h 133"/>
                <a:gd name="T8" fmla="*/ 41 w 117"/>
                <a:gd name="T9" fmla="*/ 103 h 133"/>
                <a:gd name="T10" fmla="*/ 17 w 117"/>
                <a:gd name="T11" fmla="*/ 133 h 133"/>
                <a:gd name="T12" fmla="*/ 117 w 117"/>
                <a:gd name="T1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3">
                  <a:moveTo>
                    <a:pt x="117" y="1"/>
                  </a:moveTo>
                  <a:cubicBezTo>
                    <a:pt x="86" y="59"/>
                    <a:pt x="111" y="67"/>
                    <a:pt x="90" y="94"/>
                  </a:cubicBezTo>
                  <a:cubicBezTo>
                    <a:pt x="78" y="92"/>
                    <a:pt x="67" y="92"/>
                    <a:pt x="56" y="95"/>
                  </a:cubicBezTo>
                  <a:cubicBezTo>
                    <a:pt x="58" y="59"/>
                    <a:pt x="80" y="30"/>
                    <a:pt x="78" y="32"/>
                  </a:cubicBezTo>
                  <a:cubicBezTo>
                    <a:pt x="75" y="33"/>
                    <a:pt x="43" y="63"/>
                    <a:pt x="41" y="103"/>
                  </a:cubicBezTo>
                  <a:cubicBezTo>
                    <a:pt x="31" y="110"/>
                    <a:pt x="23" y="121"/>
                    <a:pt x="17" y="133"/>
                  </a:cubicBezTo>
                  <a:cubicBezTo>
                    <a:pt x="0" y="59"/>
                    <a:pt x="57" y="0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4" name="Freeform 10">
              <a:extLst>
                <a:ext uri="{FF2B5EF4-FFF2-40B4-BE49-F238E27FC236}">
                  <a16:creationId xmlns:a16="http://schemas.microsoft.com/office/drawing/2014/main" xmlns="" id="{7D079BB7-342D-40F2-93C9-A7AF9F53D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2310"/>
              <a:ext cx="131" cy="46"/>
            </a:xfrm>
            <a:custGeom>
              <a:avLst/>
              <a:gdLst>
                <a:gd name="T0" fmla="*/ 80 w 80"/>
                <a:gd name="T1" fmla="*/ 16 h 28"/>
                <a:gd name="T2" fmla="*/ 29 w 80"/>
                <a:gd name="T3" fmla="*/ 18 h 28"/>
                <a:gd name="T4" fmla="*/ 48 w 80"/>
                <a:gd name="T5" fmla="*/ 0 h 28"/>
                <a:gd name="T6" fmla="*/ 1 w 80"/>
                <a:gd name="T7" fmla="*/ 26 h 28"/>
                <a:gd name="T8" fmla="*/ 3 w 80"/>
                <a:gd name="T9" fmla="*/ 27 h 28"/>
                <a:gd name="T10" fmla="*/ 80 w 80"/>
                <a:gd name="T1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16"/>
                  </a:moveTo>
                  <a:cubicBezTo>
                    <a:pt x="63" y="17"/>
                    <a:pt x="45" y="18"/>
                    <a:pt x="29" y="18"/>
                  </a:cubicBezTo>
                  <a:cubicBezTo>
                    <a:pt x="35" y="14"/>
                    <a:pt x="44" y="9"/>
                    <a:pt x="48" y="0"/>
                  </a:cubicBezTo>
                  <a:cubicBezTo>
                    <a:pt x="34" y="12"/>
                    <a:pt x="17" y="17"/>
                    <a:pt x="1" y="26"/>
                  </a:cubicBezTo>
                  <a:cubicBezTo>
                    <a:pt x="0" y="27"/>
                    <a:pt x="1" y="28"/>
                    <a:pt x="3" y="27"/>
                  </a:cubicBezTo>
                  <a:cubicBezTo>
                    <a:pt x="27" y="25"/>
                    <a:pt x="57" y="20"/>
                    <a:pt x="8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5" name="Freeform 11">
              <a:extLst>
                <a:ext uri="{FF2B5EF4-FFF2-40B4-BE49-F238E27FC236}">
                  <a16:creationId xmlns:a16="http://schemas.microsoft.com/office/drawing/2014/main" xmlns="" id="{60742879-F2B8-4DED-ACD3-53C3A062EB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2056"/>
              <a:ext cx="246" cy="170"/>
            </a:xfrm>
            <a:custGeom>
              <a:avLst/>
              <a:gdLst>
                <a:gd name="T0" fmla="*/ 98 w 150"/>
                <a:gd name="T1" fmla="*/ 49 h 104"/>
                <a:gd name="T2" fmla="*/ 6 w 150"/>
                <a:gd name="T3" fmla="*/ 97 h 104"/>
                <a:gd name="T4" fmla="*/ 150 w 150"/>
                <a:gd name="T5" fmla="*/ 0 h 104"/>
                <a:gd name="T6" fmla="*/ 3 w 150"/>
                <a:gd name="T7" fmla="*/ 77 h 104"/>
                <a:gd name="T8" fmla="*/ 1 w 150"/>
                <a:gd name="T9" fmla="*/ 82 h 104"/>
                <a:gd name="T10" fmla="*/ 98 w 150"/>
                <a:gd name="T11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04">
                  <a:moveTo>
                    <a:pt x="98" y="49"/>
                  </a:moveTo>
                  <a:cubicBezTo>
                    <a:pt x="67" y="83"/>
                    <a:pt x="3" y="96"/>
                    <a:pt x="6" y="97"/>
                  </a:cubicBezTo>
                  <a:cubicBezTo>
                    <a:pt x="80" y="104"/>
                    <a:pt x="149" y="63"/>
                    <a:pt x="150" y="0"/>
                  </a:cubicBezTo>
                  <a:cubicBezTo>
                    <a:pt x="73" y="37"/>
                    <a:pt x="24" y="1"/>
                    <a:pt x="3" y="77"/>
                  </a:cubicBezTo>
                  <a:cubicBezTo>
                    <a:pt x="2" y="79"/>
                    <a:pt x="2" y="80"/>
                    <a:pt x="1" y="82"/>
                  </a:cubicBezTo>
                  <a:cubicBezTo>
                    <a:pt x="0" y="87"/>
                    <a:pt x="53" y="73"/>
                    <a:pt x="9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6" name="Freeform 12">
              <a:extLst>
                <a:ext uri="{FF2B5EF4-FFF2-40B4-BE49-F238E27FC236}">
                  <a16:creationId xmlns:a16="http://schemas.microsoft.com/office/drawing/2014/main" xmlns="" id="{1125C233-8174-4AFF-8EDE-AA91FBA28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" y="1929"/>
              <a:ext cx="177" cy="237"/>
            </a:xfrm>
            <a:custGeom>
              <a:avLst/>
              <a:gdLst>
                <a:gd name="T0" fmla="*/ 102 w 108"/>
                <a:gd name="T1" fmla="*/ 0 h 145"/>
                <a:gd name="T2" fmla="*/ 92 w 108"/>
                <a:gd name="T3" fmla="*/ 95 h 145"/>
                <a:gd name="T4" fmla="*/ 61 w 108"/>
                <a:gd name="T5" fmla="*/ 102 h 145"/>
                <a:gd name="T6" fmla="*/ 69 w 108"/>
                <a:gd name="T7" fmla="*/ 37 h 145"/>
                <a:gd name="T8" fmla="*/ 47 w 108"/>
                <a:gd name="T9" fmla="*/ 112 h 145"/>
                <a:gd name="T10" fmla="*/ 30 w 108"/>
                <a:gd name="T11" fmla="*/ 145 h 145"/>
                <a:gd name="T12" fmla="*/ 102 w 108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45">
                  <a:moveTo>
                    <a:pt x="102" y="0"/>
                  </a:moveTo>
                  <a:cubicBezTo>
                    <a:pt x="82" y="61"/>
                    <a:pt x="108" y="65"/>
                    <a:pt x="92" y="95"/>
                  </a:cubicBezTo>
                  <a:cubicBezTo>
                    <a:pt x="81" y="95"/>
                    <a:pt x="70" y="97"/>
                    <a:pt x="61" y="102"/>
                  </a:cubicBezTo>
                  <a:cubicBezTo>
                    <a:pt x="55" y="67"/>
                    <a:pt x="71" y="35"/>
                    <a:pt x="69" y="37"/>
                  </a:cubicBezTo>
                  <a:cubicBezTo>
                    <a:pt x="67" y="39"/>
                    <a:pt x="42" y="74"/>
                    <a:pt x="47" y="112"/>
                  </a:cubicBezTo>
                  <a:cubicBezTo>
                    <a:pt x="39" y="121"/>
                    <a:pt x="34" y="133"/>
                    <a:pt x="30" y="145"/>
                  </a:cubicBezTo>
                  <a:cubicBezTo>
                    <a:pt x="0" y="78"/>
                    <a:pt x="44" y="1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7" name="Freeform 13">
              <a:extLst>
                <a:ext uri="{FF2B5EF4-FFF2-40B4-BE49-F238E27FC236}">
                  <a16:creationId xmlns:a16="http://schemas.microsoft.com/office/drawing/2014/main" xmlns="" id="{CEC135DF-BF7E-4701-9DE7-FE4BE22DD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" y="2176"/>
              <a:ext cx="122" cy="59"/>
            </a:xfrm>
            <a:custGeom>
              <a:avLst/>
              <a:gdLst>
                <a:gd name="T0" fmla="*/ 74 w 74"/>
                <a:gd name="T1" fmla="*/ 10 h 36"/>
                <a:gd name="T2" fmla="*/ 26 w 74"/>
                <a:gd name="T3" fmla="*/ 21 h 36"/>
                <a:gd name="T4" fmla="*/ 41 w 74"/>
                <a:gd name="T5" fmla="*/ 0 h 36"/>
                <a:gd name="T6" fmla="*/ 0 w 74"/>
                <a:gd name="T7" fmla="*/ 34 h 36"/>
                <a:gd name="T8" fmla="*/ 3 w 74"/>
                <a:gd name="T9" fmla="*/ 35 h 36"/>
                <a:gd name="T10" fmla="*/ 74 w 74"/>
                <a:gd name="T1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6">
                  <a:moveTo>
                    <a:pt x="74" y="10"/>
                  </a:moveTo>
                  <a:cubicBezTo>
                    <a:pt x="58" y="14"/>
                    <a:pt x="41" y="19"/>
                    <a:pt x="26" y="21"/>
                  </a:cubicBezTo>
                  <a:cubicBezTo>
                    <a:pt x="31" y="17"/>
                    <a:pt x="39" y="10"/>
                    <a:pt x="41" y="0"/>
                  </a:cubicBezTo>
                  <a:cubicBezTo>
                    <a:pt x="30" y="14"/>
                    <a:pt x="14" y="23"/>
                    <a:pt x="0" y="34"/>
                  </a:cubicBezTo>
                  <a:cubicBezTo>
                    <a:pt x="0" y="35"/>
                    <a:pt x="1" y="36"/>
                    <a:pt x="3" y="35"/>
                  </a:cubicBezTo>
                  <a:cubicBezTo>
                    <a:pt x="25" y="28"/>
                    <a:pt x="53" y="18"/>
                    <a:pt x="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8" name="Freeform 14">
              <a:extLst>
                <a:ext uri="{FF2B5EF4-FFF2-40B4-BE49-F238E27FC236}">
                  <a16:creationId xmlns:a16="http://schemas.microsoft.com/office/drawing/2014/main" xmlns="" id="{75DA2493-53A5-4E25-B28D-0E4AB7A0C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" y="1842"/>
              <a:ext cx="227" cy="195"/>
            </a:xfrm>
            <a:custGeom>
              <a:avLst/>
              <a:gdLst>
                <a:gd name="T0" fmla="*/ 86 w 138"/>
                <a:gd name="T1" fmla="*/ 56 h 119"/>
                <a:gd name="T2" fmla="*/ 7 w 138"/>
                <a:gd name="T3" fmla="*/ 119 h 119"/>
                <a:gd name="T4" fmla="*/ 127 w 138"/>
                <a:gd name="T5" fmla="*/ 0 h 119"/>
                <a:gd name="T6" fmla="*/ 0 w 138"/>
                <a:gd name="T7" fmla="*/ 100 h 119"/>
                <a:gd name="T8" fmla="*/ 0 w 138"/>
                <a:gd name="T9" fmla="*/ 106 h 119"/>
                <a:gd name="T10" fmla="*/ 86 w 138"/>
                <a:gd name="T11" fmla="*/ 5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86" y="56"/>
                  </a:moveTo>
                  <a:cubicBezTo>
                    <a:pt x="63" y="94"/>
                    <a:pt x="4" y="119"/>
                    <a:pt x="7" y="119"/>
                  </a:cubicBezTo>
                  <a:cubicBezTo>
                    <a:pt x="79" y="112"/>
                    <a:pt x="138" y="60"/>
                    <a:pt x="127" y="0"/>
                  </a:cubicBezTo>
                  <a:cubicBezTo>
                    <a:pt x="60" y="49"/>
                    <a:pt x="7" y="23"/>
                    <a:pt x="0" y="100"/>
                  </a:cubicBezTo>
                  <a:cubicBezTo>
                    <a:pt x="0" y="102"/>
                    <a:pt x="0" y="104"/>
                    <a:pt x="0" y="106"/>
                  </a:cubicBezTo>
                  <a:cubicBezTo>
                    <a:pt x="0" y="110"/>
                    <a:pt x="48" y="87"/>
                    <a:pt x="8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69" name="Freeform 15">
              <a:extLst>
                <a:ext uri="{FF2B5EF4-FFF2-40B4-BE49-F238E27FC236}">
                  <a16:creationId xmlns:a16="http://schemas.microsoft.com/office/drawing/2014/main" xmlns="" id="{7B017239-D0A2-4DE7-B32C-61D8ECFCC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" y="1742"/>
              <a:ext cx="166" cy="249"/>
            </a:xfrm>
            <a:custGeom>
              <a:avLst/>
              <a:gdLst>
                <a:gd name="T0" fmla="*/ 83 w 101"/>
                <a:gd name="T1" fmla="*/ 0 h 152"/>
                <a:gd name="T2" fmla="*/ 91 w 101"/>
                <a:gd name="T3" fmla="*/ 92 h 152"/>
                <a:gd name="T4" fmla="*/ 62 w 101"/>
                <a:gd name="T5" fmla="*/ 106 h 152"/>
                <a:gd name="T6" fmla="*/ 59 w 101"/>
                <a:gd name="T7" fmla="*/ 41 h 152"/>
                <a:gd name="T8" fmla="*/ 51 w 101"/>
                <a:gd name="T9" fmla="*/ 118 h 152"/>
                <a:gd name="T10" fmla="*/ 41 w 101"/>
                <a:gd name="T11" fmla="*/ 152 h 152"/>
                <a:gd name="T12" fmla="*/ 83 w 10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2">
                  <a:moveTo>
                    <a:pt x="83" y="0"/>
                  </a:moveTo>
                  <a:cubicBezTo>
                    <a:pt x="75" y="62"/>
                    <a:pt x="101" y="61"/>
                    <a:pt x="91" y="92"/>
                  </a:cubicBezTo>
                  <a:cubicBezTo>
                    <a:pt x="81" y="95"/>
                    <a:pt x="70" y="99"/>
                    <a:pt x="62" y="106"/>
                  </a:cubicBezTo>
                  <a:cubicBezTo>
                    <a:pt x="51" y="73"/>
                    <a:pt x="60" y="39"/>
                    <a:pt x="59" y="41"/>
                  </a:cubicBezTo>
                  <a:cubicBezTo>
                    <a:pt x="57" y="43"/>
                    <a:pt x="39" y="82"/>
                    <a:pt x="51" y="118"/>
                  </a:cubicBezTo>
                  <a:cubicBezTo>
                    <a:pt x="45" y="128"/>
                    <a:pt x="42" y="140"/>
                    <a:pt x="41" y="152"/>
                  </a:cubicBezTo>
                  <a:cubicBezTo>
                    <a:pt x="0" y="93"/>
                    <a:pt x="29" y="2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0" name="Freeform 16">
              <a:extLst>
                <a:ext uri="{FF2B5EF4-FFF2-40B4-BE49-F238E27FC236}">
                  <a16:creationId xmlns:a16="http://schemas.microsoft.com/office/drawing/2014/main" xmlns="" id="{36243D8E-DE39-42EA-94F3-475562CD1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" y="2001"/>
              <a:ext cx="110" cy="67"/>
            </a:xfrm>
            <a:custGeom>
              <a:avLst/>
              <a:gdLst>
                <a:gd name="T0" fmla="*/ 67 w 67"/>
                <a:gd name="T1" fmla="*/ 4 h 41"/>
                <a:gd name="T2" fmla="*/ 22 w 67"/>
                <a:gd name="T3" fmla="*/ 23 h 41"/>
                <a:gd name="T4" fmla="*/ 33 w 67"/>
                <a:gd name="T5" fmla="*/ 0 h 41"/>
                <a:gd name="T6" fmla="*/ 0 w 67"/>
                <a:gd name="T7" fmla="*/ 40 h 41"/>
                <a:gd name="T8" fmla="*/ 3 w 67"/>
                <a:gd name="T9" fmla="*/ 40 h 41"/>
                <a:gd name="T10" fmla="*/ 67 w 67"/>
                <a:gd name="T1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"/>
                  </a:moveTo>
                  <a:cubicBezTo>
                    <a:pt x="52" y="10"/>
                    <a:pt x="36" y="18"/>
                    <a:pt x="22" y="23"/>
                  </a:cubicBezTo>
                  <a:cubicBezTo>
                    <a:pt x="26" y="18"/>
                    <a:pt x="33" y="10"/>
                    <a:pt x="33" y="0"/>
                  </a:cubicBezTo>
                  <a:cubicBezTo>
                    <a:pt x="25" y="16"/>
                    <a:pt x="11" y="27"/>
                    <a:pt x="0" y="40"/>
                  </a:cubicBezTo>
                  <a:cubicBezTo>
                    <a:pt x="0" y="41"/>
                    <a:pt x="1" y="41"/>
                    <a:pt x="3" y="40"/>
                  </a:cubicBezTo>
                  <a:cubicBezTo>
                    <a:pt x="23" y="30"/>
                    <a:pt x="48" y="15"/>
                    <a:pt x="6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1" name="Freeform 17">
              <a:extLst>
                <a:ext uri="{FF2B5EF4-FFF2-40B4-BE49-F238E27FC236}">
                  <a16:creationId xmlns:a16="http://schemas.microsoft.com/office/drawing/2014/main" xmlns="" id="{7B258E1C-BBA5-417E-A7EA-BD200B5E9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" y="1609"/>
              <a:ext cx="219" cy="223"/>
            </a:xfrm>
            <a:custGeom>
              <a:avLst/>
              <a:gdLst>
                <a:gd name="T0" fmla="*/ 83 w 133"/>
                <a:gd name="T1" fmla="*/ 62 h 136"/>
                <a:gd name="T2" fmla="*/ 18 w 133"/>
                <a:gd name="T3" fmla="*/ 136 h 136"/>
                <a:gd name="T4" fmla="*/ 112 w 133"/>
                <a:gd name="T5" fmla="*/ 0 h 136"/>
                <a:gd name="T6" fmla="*/ 8 w 133"/>
                <a:gd name="T7" fmla="*/ 119 h 136"/>
                <a:gd name="T8" fmla="*/ 9 w 133"/>
                <a:gd name="T9" fmla="*/ 125 h 136"/>
                <a:gd name="T10" fmla="*/ 83 w 133"/>
                <a:gd name="T11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6">
                  <a:moveTo>
                    <a:pt x="83" y="62"/>
                  </a:moveTo>
                  <a:cubicBezTo>
                    <a:pt x="67" y="102"/>
                    <a:pt x="15" y="136"/>
                    <a:pt x="18" y="136"/>
                  </a:cubicBezTo>
                  <a:cubicBezTo>
                    <a:pt x="86" y="116"/>
                    <a:pt x="133" y="56"/>
                    <a:pt x="112" y="0"/>
                  </a:cubicBezTo>
                  <a:cubicBezTo>
                    <a:pt x="56" y="60"/>
                    <a:pt x="0" y="45"/>
                    <a:pt x="8" y="119"/>
                  </a:cubicBezTo>
                  <a:cubicBezTo>
                    <a:pt x="8" y="121"/>
                    <a:pt x="8" y="123"/>
                    <a:pt x="9" y="125"/>
                  </a:cubicBezTo>
                  <a:cubicBezTo>
                    <a:pt x="9" y="129"/>
                    <a:pt x="51" y="98"/>
                    <a:pt x="8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2" name="Freeform 18">
              <a:extLst>
                <a:ext uri="{FF2B5EF4-FFF2-40B4-BE49-F238E27FC236}">
                  <a16:creationId xmlns:a16="http://schemas.microsoft.com/office/drawing/2014/main" xmlns="" id="{805B7795-09C0-4BDD-BC5C-786194207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1541"/>
              <a:ext cx="149" cy="252"/>
            </a:xfrm>
            <a:custGeom>
              <a:avLst/>
              <a:gdLst>
                <a:gd name="T0" fmla="*/ 63 w 91"/>
                <a:gd name="T1" fmla="*/ 0 h 154"/>
                <a:gd name="T2" fmla="*/ 88 w 91"/>
                <a:gd name="T3" fmla="*/ 87 h 154"/>
                <a:gd name="T4" fmla="*/ 62 w 91"/>
                <a:gd name="T5" fmla="*/ 105 h 154"/>
                <a:gd name="T6" fmla="*/ 47 w 91"/>
                <a:gd name="T7" fmla="*/ 44 h 154"/>
                <a:gd name="T8" fmla="*/ 54 w 91"/>
                <a:gd name="T9" fmla="*/ 119 h 154"/>
                <a:gd name="T10" fmla="*/ 50 w 91"/>
                <a:gd name="T11" fmla="*/ 154 h 154"/>
                <a:gd name="T12" fmla="*/ 63 w 91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4">
                  <a:moveTo>
                    <a:pt x="63" y="0"/>
                  </a:moveTo>
                  <a:cubicBezTo>
                    <a:pt x="67" y="61"/>
                    <a:pt x="91" y="55"/>
                    <a:pt x="88" y="87"/>
                  </a:cubicBezTo>
                  <a:cubicBezTo>
                    <a:pt x="78" y="92"/>
                    <a:pt x="69" y="97"/>
                    <a:pt x="62" y="105"/>
                  </a:cubicBezTo>
                  <a:cubicBezTo>
                    <a:pt x="45" y="76"/>
                    <a:pt x="48" y="42"/>
                    <a:pt x="47" y="44"/>
                  </a:cubicBezTo>
                  <a:cubicBezTo>
                    <a:pt x="46" y="46"/>
                    <a:pt x="36" y="86"/>
                    <a:pt x="54" y="119"/>
                  </a:cubicBezTo>
                  <a:cubicBezTo>
                    <a:pt x="49" y="130"/>
                    <a:pt x="49" y="142"/>
                    <a:pt x="50" y="154"/>
                  </a:cubicBezTo>
                  <a:cubicBezTo>
                    <a:pt x="0" y="105"/>
                    <a:pt x="15" y="29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3" name="Freeform 19">
              <a:extLst>
                <a:ext uri="{FF2B5EF4-FFF2-40B4-BE49-F238E27FC236}">
                  <a16:creationId xmlns:a16="http://schemas.microsoft.com/office/drawing/2014/main" xmlns="" id="{F35CDA07-C220-4E6C-9C41-AD1854163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1798"/>
              <a:ext cx="93" cy="78"/>
            </a:xfrm>
            <a:custGeom>
              <a:avLst/>
              <a:gdLst>
                <a:gd name="T0" fmla="*/ 57 w 57"/>
                <a:gd name="T1" fmla="*/ 0 h 48"/>
                <a:gd name="T2" fmla="*/ 18 w 57"/>
                <a:gd name="T3" fmla="*/ 26 h 48"/>
                <a:gd name="T4" fmla="*/ 25 w 57"/>
                <a:gd name="T5" fmla="*/ 2 h 48"/>
                <a:gd name="T6" fmla="*/ 0 w 57"/>
                <a:gd name="T7" fmla="*/ 46 h 48"/>
                <a:gd name="T8" fmla="*/ 3 w 57"/>
                <a:gd name="T9" fmla="*/ 47 h 48"/>
                <a:gd name="T10" fmla="*/ 57 w 5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44" y="9"/>
                    <a:pt x="31" y="19"/>
                    <a:pt x="18" y="26"/>
                  </a:cubicBezTo>
                  <a:cubicBezTo>
                    <a:pt x="21" y="21"/>
                    <a:pt x="26" y="12"/>
                    <a:pt x="25" y="2"/>
                  </a:cubicBezTo>
                  <a:cubicBezTo>
                    <a:pt x="20" y="19"/>
                    <a:pt x="8" y="32"/>
                    <a:pt x="0" y="46"/>
                  </a:cubicBezTo>
                  <a:cubicBezTo>
                    <a:pt x="0" y="48"/>
                    <a:pt x="1" y="48"/>
                    <a:pt x="3" y="47"/>
                  </a:cubicBezTo>
                  <a:cubicBezTo>
                    <a:pt x="20" y="33"/>
                    <a:pt x="41" y="14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4" name="Freeform 20">
              <a:extLst>
                <a:ext uri="{FF2B5EF4-FFF2-40B4-BE49-F238E27FC236}">
                  <a16:creationId xmlns:a16="http://schemas.microsoft.com/office/drawing/2014/main" xmlns="" id="{3B02B1A3-9631-4269-98BD-507D72AE4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" y="1369"/>
              <a:ext cx="211" cy="244"/>
            </a:xfrm>
            <a:custGeom>
              <a:avLst/>
              <a:gdLst>
                <a:gd name="T0" fmla="*/ 82 w 129"/>
                <a:gd name="T1" fmla="*/ 65 h 149"/>
                <a:gd name="T2" fmla="*/ 33 w 129"/>
                <a:gd name="T3" fmla="*/ 148 h 149"/>
                <a:gd name="T4" fmla="*/ 98 w 129"/>
                <a:gd name="T5" fmla="*/ 0 h 149"/>
                <a:gd name="T6" fmla="*/ 21 w 129"/>
                <a:gd name="T7" fmla="*/ 134 h 149"/>
                <a:gd name="T8" fmla="*/ 23 w 129"/>
                <a:gd name="T9" fmla="*/ 139 h 149"/>
                <a:gd name="T10" fmla="*/ 82 w 129"/>
                <a:gd name="T11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9">
                  <a:moveTo>
                    <a:pt x="82" y="65"/>
                  </a:moveTo>
                  <a:cubicBezTo>
                    <a:pt x="75" y="106"/>
                    <a:pt x="31" y="149"/>
                    <a:pt x="33" y="148"/>
                  </a:cubicBezTo>
                  <a:cubicBezTo>
                    <a:pt x="95" y="117"/>
                    <a:pt x="129" y="50"/>
                    <a:pt x="98" y="0"/>
                  </a:cubicBezTo>
                  <a:cubicBezTo>
                    <a:pt x="56" y="68"/>
                    <a:pt x="0" y="64"/>
                    <a:pt x="21" y="134"/>
                  </a:cubicBezTo>
                  <a:cubicBezTo>
                    <a:pt x="22" y="136"/>
                    <a:pt x="22" y="137"/>
                    <a:pt x="23" y="139"/>
                  </a:cubicBezTo>
                  <a:cubicBezTo>
                    <a:pt x="24" y="143"/>
                    <a:pt x="58" y="106"/>
                    <a:pt x="8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5" name="Freeform 21">
              <a:extLst>
                <a:ext uri="{FF2B5EF4-FFF2-40B4-BE49-F238E27FC236}">
                  <a16:creationId xmlns:a16="http://schemas.microsoft.com/office/drawing/2014/main" xmlns="" id="{7968AB89-9DE8-4C39-8325-FF3CE1426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" y="1335"/>
              <a:ext cx="132" cy="245"/>
            </a:xfrm>
            <a:custGeom>
              <a:avLst/>
              <a:gdLst>
                <a:gd name="T0" fmla="*/ 41 w 81"/>
                <a:gd name="T1" fmla="*/ 0 h 150"/>
                <a:gd name="T2" fmla="*/ 81 w 81"/>
                <a:gd name="T3" fmla="*/ 78 h 150"/>
                <a:gd name="T4" fmla="*/ 60 w 81"/>
                <a:gd name="T5" fmla="*/ 100 h 150"/>
                <a:gd name="T6" fmla="*/ 34 w 81"/>
                <a:gd name="T7" fmla="*/ 45 h 150"/>
                <a:gd name="T8" fmla="*/ 54 w 81"/>
                <a:gd name="T9" fmla="*/ 115 h 150"/>
                <a:gd name="T10" fmla="*/ 57 w 81"/>
                <a:gd name="T11" fmla="*/ 150 h 150"/>
                <a:gd name="T12" fmla="*/ 41 w 81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50">
                  <a:moveTo>
                    <a:pt x="41" y="0"/>
                  </a:moveTo>
                  <a:cubicBezTo>
                    <a:pt x="56" y="58"/>
                    <a:pt x="79" y="47"/>
                    <a:pt x="81" y="78"/>
                  </a:cubicBezTo>
                  <a:cubicBezTo>
                    <a:pt x="72" y="85"/>
                    <a:pt x="65" y="92"/>
                    <a:pt x="60" y="100"/>
                  </a:cubicBezTo>
                  <a:cubicBezTo>
                    <a:pt x="38" y="75"/>
                    <a:pt x="35" y="42"/>
                    <a:pt x="34" y="45"/>
                  </a:cubicBezTo>
                  <a:cubicBezTo>
                    <a:pt x="33" y="47"/>
                    <a:pt x="31" y="87"/>
                    <a:pt x="54" y="115"/>
                  </a:cubicBezTo>
                  <a:cubicBezTo>
                    <a:pt x="52" y="126"/>
                    <a:pt x="54" y="138"/>
                    <a:pt x="57" y="150"/>
                  </a:cubicBezTo>
                  <a:cubicBezTo>
                    <a:pt x="0" y="112"/>
                    <a:pt x="1" y="36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6" name="Freeform 22">
              <a:extLst>
                <a:ext uri="{FF2B5EF4-FFF2-40B4-BE49-F238E27FC236}">
                  <a16:creationId xmlns:a16="http://schemas.microsoft.com/office/drawing/2014/main" xmlns="" id="{5AD707C0-7D4F-4594-AC91-FC8D895EC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" y="1572"/>
              <a:ext cx="78" cy="93"/>
            </a:xfrm>
            <a:custGeom>
              <a:avLst/>
              <a:gdLst>
                <a:gd name="T0" fmla="*/ 47 w 47"/>
                <a:gd name="T1" fmla="*/ 0 h 57"/>
                <a:gd name="T2" fmla="*/ 14 w 47"/>
                <a:gd name="T3" fmla="*/ 33 h 57"/>
                <a:gd name="T4" fmla="*/ 15 w 47"/>
                <a:gd name="T5" fmla="*/ 9 h 57"/>
                <a:gd name="T6" fmla="*/ 0 w 47"/>
                <a:gd name="T7" fmla="*/ 56 h 57"/>
                <a:gd name="T8" fmla="*/ 3 w 47"/>
                <a:gd name="T9" fmla="*/ 56 h 57"/>
                <a:gd name="T10" fmla="*/ 47 w 4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7">
                  <a:moveTo>
                    <a:pt x="47" y="0"/>
                  </a:moveTo>
                  <a:cubicBezTo>
                    <a:pt x="36" y="12"/>
                    <a:pt x="25" y="24"/>
                    <a:pt x="14" y="33"/>
                  </a:cubicBezTo>
                  <a:cubicBezTo>
                    <a:pt x="15" y="27"/>
                    <a:pt x="18" y="18"/>
                    <a:pt x="15" y="9"/>
                  </a:cubicBezTo>
                  <a:cubicBezTo>
                    <a:pt x="14" y="26"/>
                    <a:pt x="5" y="40"/>
                    <a:pt x="0" y="56"/>
                  </a:cubicBezTo>
                  <a:cubicBezTo>
                    <a:pt x="0" y="57"/>
                    <a:pt x="1" y="57"/>
                    <a:pt x="3" y="56"/>
                  </a:cubicBezTo>
                  <a:cubicBezTo>
                    <a:pt x="17" y="39"/>
                    <a:pt x="34" y="17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xmlns="" id="{6E1ED9AD-9DF0-44BA-85DA-55E8A76481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" y="1124"/>
              <a:ext cx="200" cy="253"/>
            </a:xfrm>
            <a:custGeom>
              <a:avLst/>
              <a:gdLst>
                <a:gd name="T0" fmla="*/ 80 w 122"/>
                <a:gd name="T1" fmla="*/ 65 h 155"/>
                <a:gd name="T2" fmla="*/ 48 w 122"/>
                <a:gd name="T3" fmla="*/ 154 h 155"/>
                <a:gd name="T4" fmla="*/ 83 w 122"/>
                <a:gd name="T5" fmla="*/ 0 h 155"/>
                <a:gd name="T6" fmla="*/ 34 w 122"/>
                <a:gd name="T7" fmla="*/ 142 h 155"/>
                <a:gd name="T8" fmla="*/ 36 w 122"/>
                <a:gd name="T9" fmla="*/ 147 h 155"/>
                <a:gd name="T10" fmla="*/ 80 w 122"/>
                <a:gd name="T11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55">
                  <a:moveTo>
                    <a:pt x="80" y="65"/>
                  </a:moveTo>
                  <a:cubicBezTo>
                    <a:pt x="80" y="106"/>
                    <a:pt x="46" y="155"/>
                    <a:pt x="48" y="154"/>
                  </a:cubicBezTo>
                  <a:cubicBezTo>
                    <a:pt x="102" y="112"/>
                    <a:pt x="122" y="42"/>
                    <a:pt x="83" y="0"/>
                  </a:cubicBezTo>
                  <a:cubicBezTo>
                    <a:pt x="55" y="73"/>
                    <a:pt x="0" y="79"/>
                    <a:pt x="34" y="142"/>
                  </a:cubicBezTo>
                  <a:cubicBezTo>
                    <a:pt x="35" y="144"/>
                    <a:pt x="35" y="145"/>
                    <a:pt x="36" y="147"/>
                  </a:cubicBezTo>
                  <a:cubicBezTo>
                    <a:pt x="38" y="150"/>
                    <a:pt x="65" y="109"/>
                    <a:pt x="8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8" name="Freeform 24">
              <a:extLst>
                <a:ext uri="{FF2B5EF4-FFF2-40B4-BE49-F238E27FC236}">
                  <a16:creationId xmlns:a16="http://schemas.microsoft.com/office/drawing/2014/main" xmlns="" id="{326C9587-A910-4E6A-AF63-43EDA14C5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" y="1120"/>
              <a:ext cx="139" cy="229"/>
            </a:xfrm>
            <a:custGeom>
              <a:avLst/>
              <a:gdLst>
                <a:gd name="T0" fmla="*/ 33 w 85"/>
                <a:gd name="T1" fmla="*/ 0 h 140"/>
                <a:gd name="T2" fmla="*/ 85 w 85"/>
                <a:gd name="T3" fmla="*/ 68 h 140"/>
                <a:gd name="T4" fmla="*/ 69 w 85"/>
                <a:gd name="T5" fmla="*/ 93 h 140"/>
                <a:gd name="T6" fmla="*/ 34 w 85"/>
                <a:gd name="T7" fmla="*/ 44 h 140"/>
                <a:gd name="T8" fmla="*/ 66 w 85"/>
                <a:gd name="T9" fmla="*/ 108 h 140"/>
                <a:gd name="T10" fmla="*/ 75 w 85"/>
                <a:gd name="T11" fmla="*/ 140 h 140"/>
                <a:gd name="T12" fmla="*/ 33 w 85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0">
                  <a:moveTo>
                    <a:pt x="33" y="0"/>
                  </a:moveTo>
                  <a:cubicBezTo>
                    <a:pt x="57" y="53"/>
                    <a:pt x="77" y="39"/>
                    <a:pt x="85" y="68"/>
                  </a:cubicBezTo>
                  <a:cubicBezTo>
                    <a:pt x="78" y="75"/>
                    <a:pt x="72" y="84"/>
                    <a:pt x="69" y="93"/>
                  </a:cubicBezTo>
                  <a:cubicBezTo>
                    <a:pt x="43" y="73"/>
                    <a:pt x="34" y="42"/>
                    <a:pt x="34" y="44"/>
                  </a:cubicBezTo>
                  <a:cubicBezTo>
                    <a:pt x="33" y="47"/>
                    <a:pt x="39" y="86"/>
                    <a:pt x="66" y="108"/>
                  </a:cubicBezTo>
                  <a:cubicBezTo>
                    <a:pt x="66" y="119"/>
                    <a:pt x="70" y="130"/>
                    <a:pt x="75" y="140"/>
                  </a:cubicBezTo>
                  <a:cubicBezTo>
                    <a:pt x="14" y="114"/>
                    <a:pt x="0" y="42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9" name="Freeform 25">
              <a:extLst>
                <a:ext uri="{FF2B5EF4-FFF2-40B4-BE49-F238E27FC236}">
                  <a16:creationId xmlns:a16="http://schemas.microsoft.com/office/drawing/2014/main" xmlns="" id="{DC56A8C7-3D95-4E13-8866-5EE13780C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333"/>
              <a:ext cx="56" cy="103"/>
            </a:xfrm>
            <a:custGeom>
              <a:avLst/>
              <a:gdLst>
                <a:gd name="T0" fmla="*/ 34 w 34"/>
                <a:gd name="T1" fmla="*/ 0 h 63"/>
                <a:gd name="T2" fmla="*/ 9 w 34"/>
                <a:gd name="T3" fmla="*/ 38 h 63"/>
                <a:gd name="T4" fmla="*/ 6 w 34"/>
                <a:gd name="T5" fmla="*/ 14 h 63"/>
                <a:gd name="T6" fmla="*/ 0 w 34"/>
                <a:gd name="T7" fmla="*/ 62 h 63"/>
                <a:gd name="T8" fmla="*/ 3 w 34"/>
                <a:gd name="T9" fmla="*/ 61 h 63"/>
                <a:gd name="T10" fmla="*/ 34 w 3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3">
                  <a:moveTo>
                    <a:pt x="34" y="0"/>
                  </a:moveTo>
                  <a:cubicBezTo>
                    <a:pt x="26" y="13"/>
                    <a:pt x="18" y="26"/>
                    <a:pt x="9" y="38"/>
                  </a:cubicBezTo>
                  <a:cubicBezTo>
                    <a:pt x="9" y="32"/>
                    <a:pt x="11" y="22"/>
                    <a:pt x="6" y="14"/>
                  </a:cubicBezTo>
                  <a:cubicBezTo>
                    <a:pt x="8" y="30"/>
                    <a:pt x="2" y="46"/>
                    <a:pt x="0" y="62"/>
                  </a:cubicBezTo>
                  <a:cubicBezTo>
                    <a:pt x="0" y="63"/>
                    <a:pt x="2" y="63"/>
                    <a:pt x="3" y="61"/>
                  </a:cubicBezTo>
                  <a:cubicBezTo>
                    <a:pt x="13" y="43"/>
                    <a:pt x="25" y="19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0" name="Freeform 26">
              <a:extLst>
                <a:ext uri="{FF2B5EF4-FFF2-40B4-BE49-F238E27FC236}">
                  <a16:creationId xmlns:a16="http://schemas.microsoft.com/office/drawing/2014/main" xmlns="" id="{8263C103-595B-442D-97DB-94EF44E59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893"/>
              <a:ext cx="179" cy="253"/>
            </a:xfrm>
            <a:custGeom>
              <a:avLst/>
              <a:gdLst>
                <a:gd name="T0" fmla="*/ 73 w 109"/>
                <a:gd name="T1" fmla="*/ 63 h 155"/>
                <a:gd name="T2" fmla="*/ 59 w 109"/>
                <a:gd name="T3" fmla="*/ 154 h 155"/>
                <a:gd name="T4" fmla="*/ 65 w 109"/>
                <a:gd name="T5" fmla="*/ 0 h 155"/>
                <a:gd name="T6" fmla="*/ 44 w 109"/>
                <a:gd name="T7" fmla="*/ 146 h 155"/>
                <a:gd name="T8" fmla="*/ 47 w 109"/>
                <a:gd name="T9" fmla="*/ 149 h 155"/>
                <a:gd name="T10" fmla="*/ 73 w 109"/>
                <a:gd name="T11" fmla="*/ 6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55">
                  <a:moveTo>
                    <a:pt x="73" y="63"/>
                  </a:moveTo>
                  <a:cubicBezTo>
                    <a:pt x="81" y="102"/>
                    <a:pt x="58" y="155"/>
                    <a:pt x="59" y="154"/>
                  </a:cubicBezTo>
                  <a:cubicBezTo>
                    <a:pt x="103" y="104"/>
                    <a:pt x="109" y="34"/>
                    <a:pt x="65" y="0"/>
                  </a:cubicBezTo>
                  <a:cubicBezTo>
                    <a:pt x="51" y="75"/>
                    <a:pt x="0" y="91"/>
                    <a:pt x="44" y="146"/>
                  </a:cubicBezTo>
                  <a:cubicBezTo>
                    <a:pt x="45" y="147"/>
                    <a:pt x="46" y="148"/>
                    <a:pt x="47" y="149"/>
                  </a:cubicBezTo>
                  <a:cubicBezTo>
                    <a:pt x="49" y="152"/>
                    <a:pt x="67" y="108"/>
                    <a:pt x="7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1" name="Freeform 27">
              <a:extLst>
                <a:ext uri="{FF2B5EF4-FFF2-40B4-BE49-F238E27FC236}">
                  <a16:creationId xmlns:a16="http://schemas.microsoft.com/office/drawing/2014/main" xmlns="" id="{C0F6E484-1553-4FC9-AB2C-F5553D2D3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" y="921"/>
              <a:ext cx="148" cy="206"/>
            </a:xfrm>
            <a:custGeom>
              <a:avLst/>
              <a:gdLst>
                <a:gd name="T0" fmla="*/ 23 w 90"/>
                <a:gd name="T1" fmla="*/ 0 h 126"/>
                <a:gd name="T2" fmla="*/ 86 w 90"/>
                <a:gd name="T3" fmla="*/ 55 h 126"/>
                <a:gd name="T4" fmla="*/ 75 w 90"/>
                <a:gd name="T5" fmla="*/ 82 h 126"/>
                <a:gd name="T6" fmla="*/ 32 w 90"/>
                <a:gd name="T7" fmla="*/ 42 h 126"/>
                <a:gd name="T8" fmla="*/ 75 w 90"/>
                <a:gd name="T9" fmla="*/ 97 h 126"/>
                <a:gd name="T10" fmla="*/ 90 w 90"/>
                <a:gd name="T11" fmla="*/ 126 h 126"/>
                <a:gd name="T12" fmla="*/ 23 w 90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6">
                  <a:moveTo>
                    <a:pt x="23" y="0"/>
                  </a:moveTo>
                  <a:cubicBezTo>
                    <a:pt x="56" y="46"/>
                    <a:pt x="73" y="29"/>
                    <a:pt x="86" y="55"/>
                  </a:cubicBezTo>
                  <a:cubicBezTo>
                    <a:pt x="80" y="64"/>
                    <a:pt x="76" y="73"/>
                    <a:pt x="75" y="82"/>
                  </a:cubicBezTo>
                  <a:cubicBezTo>
                    <a:pt x="47" y="68"/>
                    <a:pt x="32" y="40"/>
                    <a:pt x="32" y="42"/>
                  </a:cubicBezTo>
                  <a:cubicBezTo>
                    <a:pt x="32" y="44"/>
                    <a:pt x="45" y="81"/>
                    <a:pt x="75" y="97"/>
                  </a:cubicBezTo>
                  <a:cubicBezTo>
                    <a:pt x="77" y="108"/>
                    <a:pt x="83" y="117"/>
                    <a:pt x="90" y="126"/>
                  </a:cubicBezTo>
                  <a:cubicBezTo>
                    <a:pt x="26" y="113"/>
                    <a:pt x="0" y="46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2" name="Freeform 28">
              <a:extLst>
                <a:ext uri="{FF2B5EF4-FFF2-40B4-BE49-F238E27FC236}">
                  <a16:creationId xmlns:a16="http://schemas.microsoft.com/office/drawing/2014/main" xmlns="" id="{A9A14D73-CD95-4F8D-807F-45F0D8B16E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" y="1102"/>
              <a:ext cx="41" cy="108"/>
            </a:xfrm>
            <a:custGeom>
              <a:avLst/>
              <a:gdLst>
                <a:gd name="T0" fmla="*/ 25 w 25"/>
                <a:gd name="T1" fmla="*/ 0 h 66"/>
                <a:gd name="T2" fmla="*/ 7 w 25"/>
                <a:gd name="T3" fmla="*/ 40 h 66"/>
                <a:gd name="T4" fmla="*/ 0 w 25"/>
                <a:gd name="T5" fmla="*/ 18 h 66"/>
                <a:gd name="T6" fmla="*/ 3 w 25"/>
                <a:gd name="T7" fmla="*/ 65 h 66"/>
                <a:gd name="T8" fmla="*/ 5 w 25"/>
                <a:gd name="T9" fmla="*/ 64 h 66"/>
                <a:gd name="T10" fmla="*/ 25 w 25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6">
                  <a:moveTo>
                    <a:pt x="25" y="0"/>
                  </a:moveTo>
                  <a:cubicBezTo>
                    <a:pt x="19" y="13"/>
                    <a:pt x="13" y="28"/>
                    <a:pt x="7" y="40"/>
                  </a:cubicBezTo>
                  <a:cubicBezTo>
                    <a:pt x="6" y="34"/>
                    <a:pt x="6" y="25"/>
                    <a:pt x="0" y="18"/>
                  </a:cubicBezTo>
                  <a:cubicBezTo>
                    <a:pt x="4" y="33"/>
                    <a:pt x="2" y="49"/>
                    <a:pt x="3" y="65"/>
                  </a:cubicBezTo>
                  <a:cubicBezTo>
                    <a:pt x="3" y="66"/>
                    <a:pt x="5" y="66"/>
                    <a:pt x="5" y="64"/>
                  </a:cubicBezTo>
                  <a:cubicBezTo>
                    <a:pt x="12" y="44"/>
                    <a:pt x="19" y="1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3" name="Freeform 29">
              <a:extLst>
                <a:ext uri="{FF2B5EF4-FFF2-40B4-BE49-F238E27FC236}">
                  <a16:creationId xmlns:a16="http://schemas.microsoft.com/office/drawing/2014/main" xmlns="" id="{12F57B0B-7B9A-443A-8690-7A2364CB6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667"/>
              <a:ext cx="164" cy="244"/>
            </a:xfrm>
            <a:custGeom>
              <a:avLst/>
              <a:gdLst>
                <a:gd name="T0" fmla="*/ 64 w 100"/>
                <a:gd name="T1" fmla="*/ 58 h 149"/>
                <a:gd name="T2" fmla="*/ 68 w 100"/>
                <a:gd name="T3" fmla="*/ 147 h 149"/>
                <a:gd name="T4" fmla="*/ 45 w 100"/>
                <a:gd name="T5" fmla="*/ 0 h 149"/>
                <a:gd name="T6" fmla="*/ 51 w 100"/>
                <a:gd name="T7" fmla="*/ 143 h 149"/>
                <a:gd name="T8" fmla="*/ 55 w 100"/>
                <a:gd name="T9" fmla="*/ 146 h 149"/>
                <a:gd name="T10" fmla="*/ 64 w 100"/>
                <a:gd name="T11" fmla="*/ 5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49">
                  <a:moveTo>
                    <a:pt x="64" y="58"/>
                  </a:moveTo>
                  <a:cubicBezTo>
                    <a:pt x="79" y="94"/>
                    <a:pt x="67" y="149"/>
                    <a:pt x="68" y="147"/>
                  </a:cubicBezTo>
                  <a:cubicBezTo>
                    <a:pt x="100" y="92"/>
                    <a:pt x="94" y="23"/>
                    <a:pt x="45" y="0"/>
                  </a:cubicBezTo>
                  <a:cubicBezTo>
                    <a:pt x="46" y="74"/>
                    <a:pt x="0" y="98"/>
                    <a:pt x="51" y="143"/>
                  </a:cubicBezTo>
                  <a:cubicBezTo>
                    <a:pt x="52" y="144"/>
                    <a:pt x="54" y="145"/>
                    <a:pt x="55" y="146"/>
                  </a:cubicBezTo>
                  <a:cubicBezTo>
                    <a:pt x="58" y="148"/>
                    <a:pt x="66" y="102"/>
                    <a:pt x="6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4" name="Freeform 30">
              <a:extLst>
                <a:ext uri="{FF2B5EF4-FFF2-40B4-BE49-F238E27FC236}">
                  <a16:creationId xmlns:a16="http://schemas.microsoft.com/office/drawing/2014/main" xmlns="" id="{371E8660-043A-4DBC-BE9A-E911B68E3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" y="721"/>
              <a:ext cx="164" cy="178"/>
            </a:xfrm>
            <a:custGeom>
              <a:avLst/>
              <a:gdLst>
                <a:gd name="T0" fmla="*/ 13 w 100"/>
                <a:gd name="T1" fmla="*/ 0 h 109"/>
                <a:gd name="T2" fmla="*/ 83 w 100"/>
                <a:gd name="T3" fmla="*/ 42 h 109"/>
                <a:gd name="T4" fmla="*/ 78 w 100"/>
                <a:gd name="T5" fmla="*/ 69 h 109"/>
                <a:gd name="T6" fmla="*/ 30 w 100"/>
                <a:gd name="T7" fmla="*/ 39 h 109"/>
                <a:gd name="T8" fmla="*/ 81 w 100"/>
                <a:gd name="T9" fmla="*/ 84 h 109"/>
                <a:gd name="T10" fmla="*/ 100 w 100"/>
                <a:gd name="T11" fmla="*/ 109 h 109"/>
                <a:gd name="T12" fmla="*/ 13 w 10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9">
                  <a:moveTo>
                    <a:pt x="13" y="0"/>
                  </a:moveTo>
                  <a:cubicBezTo>
                    <a:pt x="54" y="38"/>
                    <a:pt x="66" y="19"/>
                    <a:pt x="83" y="42"/>
                  </a:cubicBezTo>
                  <a:cubicBezTo>
                    <a:pt x="80" y="51"/>
                    <a:pt x="77" y="60"/>
                    <a:pt x="78" y="69"/>
                  </a:cubicBezTo>
                  <a:cubicBezTo>
                    <a:pt x="48" y="61"/>
                    <a:pt x="30" y="37"/>
                    <a:pt x="30" y="39"/>
                  </a:cubicBezTo>
                  <a:cubicBezTo>
                    <a:pt x="30" y="41"/>
                    <a:pt x="49" y="73"/>
                    <a:pt x="81" y="84"/>
                  </a:cubicBezTo>
                  <a:cubicBezTo>
                    <a:pt x="85" y="94"/>
                    <a:pt x="92" y="102"/>
                    <a:pt x="100" y="109"/>
                  </a:cubicBezTo>
                  <a:cubicBezTo>
                    <a:pt x="37" y="108"/>
                    <a:pt x="0" y="49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5" name="Freeform 31">
              <a:extLst>
                <a:ext uri="{FF2B5EF4-FFF2-40B4-BE49-F238E27FC236}">
                  <a16:creationId xmlns:a16="http://schemas.microsoft.com/office/drawing/2014/main" xmlns="" id="{1E96A0C3-A03C-4476-9F38-00A741832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867"/>
              <a:ext cx="33" cy="109"/>
            </a:xfrm>
            <a:custGeom>
              <a:avLst/>
              <a:gdLst>
                <a:gd name="T0" fmla="*/ 20 w 20"/>
                <a:gd name="T1" fmla="*/ 0 h 67"/>
                <a:gd name="T2" fmla="*/ 11 w 20"/>
                <a:gd name="T3" fmla="*/ 42 h 67"/>
                <a:gd name="T4" fmla="*/ 0 w 20"/>
                <a:gd name="T5" fmla="*/ 22 h 67"/>
                <a:gd name="T6" fmla="*/ 11 w 20"/>
                <a:gd name="T7" fmla="*/ 66 h 67"/>
                <a:gd name="T8" fmla="*/ 13 w 20"/>
                <a:gd name="T9" fmla="*/ 65 h 67"/>
                <a:gd name="T10" fmla="*/ 20 w 2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7">
                  <a:moveTo>
                    <a:pt x="20" y="0"/>
                  </a:moveTo>
                  <a:cubicBezTo>
                    <a:pt x="17" y="14"/>
                    <a:pt x="14" y="29"/>
                    <a:pt x="11" y="42"/>
                  </a:cubicBezTo>
                  <a:cubicBezTo>
                    <a:pt x="9" y="36"/>
                    <a:pt x="7" y="28"/>
                    <a:pt x="0" y="22"/>
                  </a:cubicBezTo>
                  <a:cubicBezTo>
                    <a:pt x="7" y="36"/>
                    <a:pt x="8" y="52"/>
                    <a:pt x="11" y="66"/>
                  </a:cubicBezTo>
                  <a:cubicBezTo>
                    <a:pt x="12" y="67"/>
                    <a:pt x="13" y="66"/>
                    <a:pt x="13" y="65"/>
                  </a:cubicBezTo>
                  <a:cubicBezTo>
                    <a:pt x="16" y="45"/>
                    <a:pt x="19" y="1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6" name="Freeform 32">
              <a:extLst>
                <a:ext uri="{FF2B5EF4-FFF2-40B4-BE49-F238E27FC236}">
                  <a16:creationId xmlns:a16="http://schemas.microsoft.com/office/drawing/2014/main" xmlns="" id="{52347B97-0B75-43BE-B4E0-AC9ADC5D5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467"/>
              <a:ext cx="156" cy="229"/>
            </a:xfrm>
            <a:custGeom>
              <a:avLst/>
              <a:gdLst>
                <a:gd name="T0" fmla="*/ 54 w 95"/>
                <a:gd name="T1" fmla="*/ 53 h 140"/>
                <a:gd name="T2" fmla="*/ 74 w 95"/>
                <a:gd name="T3" fmla="*/ 137 h 140"/>
                <a:gd name="T4" fmla="*/ 25 w 95"/>
                <a:gd name="T5" fmla="*/ 0 h 140"/>
                <a:gd name="T6" fmla="*/ 57 w 95"/>
                <a:gd name="T7" fmla="*/ 136 h 140"/>
                <a:gd name="T8" fmla="*/ 61 w 95"/>
                <a:gd name="T9" fmla="*/ 138 h 140"/>
                <a:gd name="T10" fmla="*/ 54 w 95"/>
                <a:gd name="T11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40">
                  <a:moveTo>
                    <a:pt x="54" y="53"/>
                  </a:moveTo>
                  <a:cubicBezTo>
                    <a:pt x="75" y="84"/>
                    <a:pt x="73" y="139"/>
                    <a:pt x="74" y="137"/>
                  </a:cubicBezTo>
                  <a:cubicBezTo>
                    <a:pt x="95" y="78"/>
                    <a:pt x="76" y="14"/>
                    <a:pt x="25" y="0"/>
                  </a:cubicBezTo>
                  <a:cubicBezTo>
                    <a:pt x="39" y="71"/>
                    <a:pt x="0" y="103"/>
                    <a:pt x="57" y="136"/>
                  </a:cubicBezTo>
                  <a:cubicBezTo>
                    <a:pt x="59" y="137"/>
                    <a:pt x="60" y="137"/>
                    <a:pt x="61" y="138"/>
                  </a:cubicBezTo>
                  <a:cubicBezTo>
                    <a:pt x="65" y="140"/>
                    <a:pt x="64" y="94"/>
                    <a:pt x="5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7" name="Freeform 33">
              <a:extLst>
                <a:ext uri="{FF2B5EF4-FFF2-40B4-BE49-F238E27FC236}">
                  <a16:creationId xmlns:a16="http://schemas.microsoft.com/office/drawing/2014/main" xmlns="" id="{A1175507-43B0-4C28-8899-5DBC0A2D8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" y="548"/>
              <a:ext cx="177" cy="160"/>
            </a:xfrm>
            <a:custGeom>
              <a:avLst/>
              <a:gdLst>
                <a:gd name="T0" fmla="*/ 4 w 108"/>
                <a:gd name="T1" fmla="*/ 0 h 98"/>
                <a:gd name="T2" fmla="*/ 79 w 108"/>
                <a:gd name="T3" fmla="*/ 27 h 98"/>
                <a:gd name="T4" fmla="*/ 79 w 108"/>
                <a:gd name="T5" fmla="*/ 54 h 98"/>
                <a:gd name="T6" fmla="*/ 27 w 108"/>
                <a:gd name="T7" fmla="*/ 34 h 98"/>
                <a:gd name="T8" fmla="*/ 84 w 108"/>
                <a:gd name="T9" fmla="*/ 67 h 98"/>
                <a:gd name="T10" fmla="*/ 108 w 108"/>
                <a:gd name="T11" fmla="*/ 88 h 98"/>
                <a:gd name="T12" fmla="*/ 4 w 10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98">
                  <a:moveTo>
                    <a:pt x="4" y="0"/>
                  </a:moveTo>
                  <a:cubicBezTo>
                    <a:pt x="50" y="28"/>
                    <a:pt x="58" y="8"/>
                    <a:pt x="79" y="27"/>
                  </a:cubicBezTo>
                  <a:cubicBezTo>
                    <a:pt x="77" y="36"/>
                    <a:pt x="77" y="45"/>
                    <a:pt x="79" y="54"/>
                  </a:cubicBezTo>
                  <a:cubicBezTo>
                    <a:pt x="49" y="51"/>
                    <a:pt x="27" y="32"/>
                    <a:pt x="27" y="34"/>
                  </a:cubicBezTo>
                  <a:cubicBezTo>
                    <a:pt x="28" y="36"/>
                    <a:pt x="52" y="63"/>
                    <a:pt x="84" y="67"/>
                  </a:cubicBezTo>
                  <a:cubicBezTo>
                    <a:pt x="90" y="76"/>
                    <a:pt x="98" y="82"/>
                    <a:pt x="108" y="88"/>
                  </a:cubicBezTo>
                  <a:cubicBezTo>
                    <a:pt x="47" y="98"/>
                    <a:pt x="0" y="4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8" name="Freeform 34">
              <a:extLst>
                <a:ext uri="{FF2B5EF4-FFF2-40B4-BE49-F238E27FC236}">
                  <a16:creationId xmlns:a16="http://schemas.microsoft.com/office/drawing/2014/main" xmlns="" id="{BEF07275-C011-426B-A6B2-1489EF1BF0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" y="652"/>
              <a:ext cx="32" cy="108"/>
            </a:xfrm>
            <a:custGeom>
              <a:avLst/>
              <a:gdLst>
                <a:gd name="T0" fmla="*/ 15 w 20"/>
                <a:gd name="T1" fmla="*/ 0 h 66"/>
                <a:gd name="T2" fmla="*/ 13 w 20"/>
                <a:gd name="T3" fmla="*/ 42 h 66"/>
                <a:gd name="T4" fmla="*/ 0 w 20"/>
                <a:gd name="T5" fmla="*/ 25 h 66"/>
                <a:gd name="T6" fmla="*/ 18 w 20"/>
                <a:gd name="T7" fmla="*/ 65 h 66"/>
                <a:gd name="T8" fmla="*/ 20 w 20"/>
                <a:gd name="T9" fmla="*/ 63 h 66"/>
                <a:gd name="T10" fmla="*/ 15 w 20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6">
                  <a:moveTo>
                    <a:pt x="15" y="0"/>
                  </a:moveTo>
                  <a:cubicBezTo>
                    <a:pt x="14" y="14"/>
                    <a:pt x="14" y="29"/>
                    <a:pt x="13" y="42"/>
                  </a:cubicBezTo>
                  <a:cubicBezTo>
                    <a:pt x="11" y="37"/>
                    <a:pt x="7" y="29"/>
                    <a:pt x="0" y="25"/>
                  </a:cubicBezTo>
                  <a:cubicBezTo>
                    <a:pt x="9" y="37"/>
                    <a:pt x="12" y="52"/>
                    <a:pt x="18" y="65"/>
                  </a:cubicBezTo>
                  <a:cubicBezTo>
                    <a:pt x="19" y="66"/>
                    <a:pt x="20" y="65"/>
                    <a:pt x="20" y="63"/>
                  </a:cubicBezTo>
                  <a:cubicBezTo>
                    <a:pt x="19" y="44"/>
                    <a:pt x="17" y="1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89" name="Freeform 35">
              <a:extLst>
                <a:ext uri="{FF2B5EF4-FFF2-40B4-BE49-F238E27FC236}">
                  <a16:creationId xmlns:a16="http://schemas.microsoft.com/office/drawing/2014/main" xmlns="" id="{7673969B-B506-4A0F-8AD3-1AA46C750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" y="307"/>
              <a:ext cx="141" cy="206"/>
            </a:xfrm>
            <a:custGeom>
              <a:avLst/>
              <a:gdLst>
                <a:gd name="T0" fmla="*/ 43 w 86"/>
                <a:gd name="T1" fmla="*/ 45 h 126"/>
                <a:gd name="T2" fmla="*/ 77 w 86"/>
                <a:gd name="T3" fmla="*/ 122 h 126"/>
                <a:gd name="T4" fmla="*/ 5 w 86"/>
                <a:gd name="T5" fmla="*/ 0 h 126"/>
                <a:gd name="T6" fmla="*/ 61 w 86"/>
                <a:gd name="T7" fmla="*/ 123 h 126"/>
                <a:gd name="T8" fmla="*/ 65 w 86"/>
                <a:gd name="T9" fmla="*/ 125 h 126"/>
                <a:gd name="T10" fmla="*/ 43 w 86"/>
                <a:gd name="T11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26">
                  <a:moveTo>
                    <a:pt x="43" y="45"/>
                  </a:moveTo>
                  <a:cubicBezTo>
                    <a:pt x="69" y="71"/>
                    <a:pt x="77" y="124"/>
                    <a:pt x="77" y="122"/>
                  </a:cubicBezTo>
                  <a:cubicBezTo>
                    <a:pt x="86" y="62"/>
                    <a:pt x="56" y="4"/>
                    <a:pt x="5" y="0"/>
                  </a:cubicBezTo>
                  <a:cubicBezTo>
                    <a:pt x="32" y="65"/>
                    <a:pt x="0" y="103"/>
                    <a:pt x="61" y="123"/>
                  </a:cubicBezTo>
                  <a:cubicBezTo>
                    <a:pt x="62" y="124"/>
                    <a:pt x="64" y="124"/>
                    <a:pt x="65" y="125"/>
                  </a:cubicBezTo>
                  <a:cubicBezTo>
                    <a:pt x="69" y="126"/>
                    <a:pt x="60" y="83"/>
                    <a:pt x="4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0" name="Freeform 36">
              <a:extLst>
                <a:ext uri="{FF2B5EF4-FFF2-40B4-BE49-F238E27FC236}">
                  <a16:creationId xmlns:a16="http://schemas.microsoft.com/office/drawing/2014/main" xmlns="" id="{3C98D271-2731-4BA8-8E0F-2A74231400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" y="404"/>
              <a:ext cx="188" cy="144"/>
            </a:xfrm>
            <a:custGeom>
              <a:avLst/>
              <a:gdLst>
                <a:gd name="T0" fmla="*/ 0 w 115"/>
                <a:gd name="T1" fmla="*/ 2 h 88"/>
                <a:gd name="T2" fmla="*/ 76 w 115"/>
                <a:gd name="T3" fmla="*/ 14 h 88"/>
                <a:gd name="T4" fmla="*/ 81 w 115"/>
                <a:gd name="T5" fmla="*/ 40 h 88"/>
                <a:gd name="T6" fmla="*/ 28 w 115"/>
                <a:gd name="T7" fmla="*/ 30 h 88"/>
                <a:gd name="T8" fmla="*/ 89 w 115"/>
                <a:gd name="T9" fmla="*/ 52 h 88"/>
                <a:gd name="T10" fmla="*/ 115 w 115"/>
                <a:gd name="T11" fmla="*/ 67 h 88"/>
                <a:gd name="T12" fmla="*/ 0 w 115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2"/>
                  </a:moveTo>
                  <a:cubicBezTo>
                    <a:pt x="49" y="21"/>
                    <a:pt x="53" y="0"/>
                    <a:pt x="76" y="14"/>
                  </a:cubicBezTo>
                  <a:cubicBezTo>
                    <a:pt x="76" y="23"/>
                    <a:pt x="77" y="32"/>
                    <a:pt x="81" y="40"/>
                  </a:cubicBezTo>
                  <a:cubicBezTo>
                    <a:pt x="52" y="43"/>
                    <a:pt x="27" y="28"/>
                    <a:pt x="28" y="30"/>
                  </a:cubicBezTo>
                  <a:cubicBezTo>
                    <a:pt x="29" y="32"/>
                    <a:pt x="57" y="54"/>
                    <a:pt x="89" y="52"/>
                  </a:cubicBezTo>
                  <a:cubicBezTo>
                    <a:pt x="95" y="59"/>
                    <a:pt x="105" y="64"/>
                    <a:pt x="115" y="67"/>
                  </a:cubicBezTo>
                  <a:cubicBezTo>
                    <a:pt x="58" y="88"/>
                    <a:pt x="5" y="49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1" name="Freeform 37">
              <a:extLst>
                <a:ext uri="{FF2B5EF4-FFF2-40B4-BE49-F238E27FC236}">
                  <a16:creationId xmlns:a16="http://schemas.microsoft.com/office/drawing/2014/main" xmlns="" id="{532DCB0A-C046-4B08-94CA-A0C0B7C08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" y="471"/>
              <a:ext cx="43" cy="101"/>
            </a:xfrm>
            <a:custGeom>
              <a:avLst/>
              <a:gdLst>
                <a:gd name="T0" fmla="*/ 9 w 26"/>
                <a:gd name="T1" fmla="*/ 0 h 62"/>
                <a:gd name="T2" fmla="*/ 16 w 26"/>
                <a:gd name="T3" fmla="*/ 40 h 62"/>
                <a:gd name="T4" fmla="*/ 0 w 26"/>
                <a:gd name="T5" fmla="*/ 26 h 62"/>
                <a:gd name="T6" fmla="*/ 25 w 26"/>
                <a:gd name="T7" fmla="*/ 61 h 62"/>
                <a:gd name="T8" fmla="*/ 26 w 26"/>
                <a:gd name="T9" fmla="*/ 59 h 62"/>
                <a:gd name="T10" fmla="*/ 9 w 2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9" y="0"/>
                  </a:moveTo>
                  <a:cubicBezTo>
                    <a:pt x="12" y="13"/>
                    <a:pt x="15" y="27"/>
                    <a:pt x="16" y="40"/>
                  </a:cubicBezTo>
                  <a:cubicBezTo>
                    <a:pt x="12" y="36"/>
                    <a:pt x="8" y="29"/>
                    <a:pt x="0" y="26"/>
                  </a:cubicBezTo>
                  <a:cubicBezTo>
                    <a:pt x="10" y="36"/>
                    <a:pt x="16" y="50"/>
                    <a:pt x="25" y="61"/>
                  </a:cubicBezTo>
                  <a:cubicBezTo>
                    <a:pt x="26" y="62"/>
                    <a:pt x="26" y="61"/>
                    <a:pt x="26" y="59"/>
                  </a:cubicBezTo>
                  <a:cubicBezTo>
                    <a:pt x="22" y="41"/>
                    <a:pt x="15" y="1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2" name="Freeform 38">
              <a:extLst>
                <a:ext uri="{FF2B5EF4-FFF2-40B4-BE49-F238E27FC236}">
                  <a16:creationId xmlns:a16="http://schemas.microsoft.com/office/drawing/2014/main" xmlns="" id="{01B5C715-5F70-46FC-BA27-12D2FE8F5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" y="165"/>
              <a:ext cx="149" cy="188"/>
            </a:xfrm>
            <a:custGeom>
              <a:avLst/>
              <a:gdLst>
                <a:gd name="T0" fmla="*/ 44 w 91"/>
                <a:gd name="T1" fmla="*/ 42 h 115"/>
                <a:gd name="T2" fmla="*/ 91 w 91"/>
                <a:gd name="T3" fmla="*/ 110 h 115"/>
                <a:gd name="T4" fmla="*/ 0 w 91"/>
                <a:gd name="T5" fmla="*/ 6 h 115"/>
                <a:gd name="T6" fmla="*/ 75 w 91"/>
                <a:gd name="T7" fmla="*/ 114 h 115"/>
                <a:gd name="T8" fmla="*/ 80 w 91"/>
                <a:gd name="T9" fmla="*/ 114 h 115"/>
                <a:gd name="T10" fmla="*/ 44 w 91"/>
                <a:gd name="T11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15">
                  <a:moveTo>
                    <a:pt x="44" y="42"/>
                  </a:moveTo>
                  <a:cubicBezTo>
                    <a:pt x="73" y="63"/>
                    <a:pt x="91" y="111"/>
                    <a:pt x="91" y="110"/>
                  </a:cubicBezTo>
                  <a:cubicBezTo>
                    <a:pt x="88" y="50"/>
                    <a:pt x="49" y="0"/>
                    <a:pt x="0" y="6"/>
                  </a:cubicBezTo>
                  <a:cubicBezTo>
                    <a:pt x="37" y="63"/>
                    <a:pt x="13" y="105"/>
                    <a:pt x="75" y="114"/>
                  </a:cubicBezTo>
                  <a:cubicBezTo>
                    <a:pt x="77" y="114"/>
                    <a:pt x="78" y="114"/>
                    <a:pt x="80" y="114"/>
                  </a:cubicBezTo>
                  <a:cubicBezTo>
                    <a:pt x="83" y="115"/>
                    <a:pt x="67" y="75"/>
                    <a:pt x="4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3" name="Freeform 39">
              <a:extLst>
                <a:ext uri="{FF2B5EF4-FFF2-40B4-BE49-F238E27FC236}">
                  <a16:creationId xmlns:a16="http://schemas.microsoft.com/office/drawing/2014/main" xmlns="" id="{5FF9EFCE-D3EA-4202-9022-3733986D3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" y="271"/>
              <a:ext cx="198" cy="136"/>
            </a:xfrm>
            <a:custGeom>
              <a:avLst/>
              <a:gdLst>
                <a:gd name="T0" fmla="*/ 0 w 121"/>
                <a:gd name="T1" fmla="*/ 11 h 83"/>
                <a:gd name="T2" fmla="*/ 75 w 121"/>
                <a:gd name="T3" fmla="*/ 9 h 83"/>
                <a:gd name="T4" fmla="*/ 84 w 121"/>
                <a:gd name="T5" fmla="*/ 33 h 83"/>
                <a:gd name="T6" fmla="*/ 32 w 121"/>
                <a:gd name="T7" fmla="*/ 33 h 83"/>
                <a:gd name="T8" fmla="*/ 94 w 121"/>
                <a:gd name="T9" fmla="*/ 43 h 83"/>
                <a:gd name="T10" fmla="*/ 121 w 121"/>
                <a:gd name="T11" fmla="*/ 53 h 83"/>
                <a:gd name="T12" fmla="*/ 0 w 121"/>
                <a:gd name="T13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0" y="11"/>
                  </a:moveTo>
                  <a:cubicBezTo>
                    <a:pt x="50" y="21"/>
                    <a:pt x="50" y="0"/>
                    <a:pt x="75" y="9"/>
                  </a:cubicBezTo>
                  <a:cubicBezTo>
                    <a:pt x="77" y="18"/>
                    <a:pt x="79" y="26"/>
                    <a:pt x="84" y="33"/>
                  </a:cubicBezTo>
                  <a:cubicBezTo>
                    <a:pt x="57" y="41"/>
                    <a:pt x="30" y="32"/>
                    <a:pt x="32" y="33"/>
                  </a:cubicBezTo>
                  <a:cubicBezTo>
                    <a:pt x="33" y="35"/>
                    <a:pt x="64" y="51"/>
                    <a:pt x="94" y="43"/>
                  </a:cubicBezTo>
                  <a:cubicBezTo>
                    <a:pt x="101" y="49"/>
                    <a:pt x="111" y="51"/>
                    <a:pt x="121" y="53"/>
                  </a:cubicBezTo>
                  <a:cubicBezTo>
                    <a:pt x="71" y="83"/>
                    <a:pt x="13" y="5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4" name="Freeform 40">
              <a:extLst>
                <a:ext uri="{FF2B5EF4-FFF2-40B4-BE49-F238E27FC236}">
                  <a16:creationId xmlns:a16="http://schemas.microsoft.com/office/drawing/2014/main" xmlns="" id="{AB2AE9E7-35B0-4BA0-811F-E42BC134F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" y="312"/>
              <a:ext cx="52" cy="92"/>
            </a:xfrm>
            <a:custGeom>
              <a:avLst/>
              <a:gdLst>
                <a:gd name="T0" fmla="*/ 4 w 32"/>
                <a:gd name="T1" fmla="*/ 0 h 56"/>
                <a:gd name="T2" fmla="*/ 18 w 32"/>
                <a:gd name="T3" fmla="*/ 37 h 56"/>
                <a:gd name="T4" fmla="*/ 0 w 32"/>
                <a:gd name="T5" fmla="*/ 27 h 56"/>
                <a:gd name="T6" fmla="*/ 30 w 32"/>
                <a:gd name="T7" fmla="*/ 56 h 56"/>
                <a:gd name="T8" fmla="*/ 31 w 32"/>
                <a:gd name="T9" fmla="*/ 54 h 56"/>
                <a:gd name="T10" fmla="*/ 4 w 32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6">
                  <a:moveTo>
                    <a:pt x="4" y="0"/>
                  </a:moveTo>
                  <a:cubicBezTo>
                    <a:pt x="9" y="12"/>
                    <a:pt x="14" y="25"/>
                    <a:pt x="18" y="37"/>
                  </a:cubicBezTo>
                  <a:cubicBezTo>
                    <a:pt x="14" y="34"/>
                    <a:pt x="8" y="28"/>
                    <a:pt x="0" y="27"/>
                  </a:cubicBezTo>
                  <a:cubicBezTo>
                    <a:pt x="12" y="34"/>
                    <a:pt x="20" y="46"/>
                    <a:pt x="30" y="56"/>
                  </a:cubicBezTo>
                  <a:cubicBezTo>
                    <a:pt x="31" y="56"/>
                    <a:pt x="32" y="55"/>
                    <a:pt x="31" y="54"/>
                  </a:cubicBezTo>
                  <a:cubicBezTo>
                    <a:pt x="24" y="37"/>
                    <a:pt x="13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5" name="Freeform 41">
              <a:extLst>
                <a:ext uri="{FF2B5EF4-FFF2-40B4-BE49-F238E27FC236}">
                  <a16:creationId xmlns:a16="http://schemas.microsoft.com/office/drawing/2014/main" xmlns="" id="{E8BB7997-6746-4F82-9B03-CC4DBCECD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52"/>
              <a:ext cx="173" cy="173"/>
            </a:xfrm>
            <a:custGeom>
              <a:avLst/>
              <a:gdLst>
                <a:gd name="T0" fmla="*/ 49 w 106"/>
                <a:gd name="T1" fmla="*/ 41 h 106"/>
                <a:gd name="T2" fmla="*/ 106 w 106"/>
                <a:gd name="T3" fmla="*/ 96 h 106"/>
                <a:gd name="T4" fmla="*/ 0 w 106"/>
                <a:gd name="T5" fmla="*/ 14 h 106"/>
                <a:gd name="T6" fmla="*/ 92 w 106"/>
                <a:gd name="T7" fmla="*/ 103 h 106"/>
                <a:gd name="T8" fmla="*/ 96 w 106"/>
                <a:gd name="T9" fmla="*/ 103 h 106"/>
                <a:gd name="T10" fmla="*/ 49 w 106"/>
                <a:gd name="T11" fmla="*/ 4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49" y="41"/>
                  </a:moveTo>
                  <a:cubicBezTo>
                    <a:pt x="80" y="55"/>
                    <a:pt x="106" y="98"/>
                    <a:pt x="106" y="96"/>
                  </a:cubicBezTo>
                  <a:cubicBezTo>
                    <a:pt x="93" y="40"/>
                    <a:pt x="46" y="0"/>
                    <a:pt x="0" y="14"/>
                  </a:cubicBezTo>
                  <a:cubicBezTo>
                    <a:pt x="46" y="62"/>
                    <a:pt x="31" y="106"/>
                    <a:pt x="92" y="103"/>
                  </a:cubicBezTo>
                  <a:cubicBezTo>
                    <a:pt x="93" y="103"/>
                    <a:pt x="95" y="103"/>
                    <a:pt x="96" y="103"/>
                  </a:cubicBezTo>
                  <a:cubicBezTo>
                    <a:pt x="100" y="103"/>
                    <a:pt x="77" y="68"/>
                    <a:pt x="4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6" name="Freeform 42">
              <a:extLst>
                <a:ext uri="{FF2B5EF4-FFF2-40B4-BE49-F238E27FC236}">
                  <a16:creationId xmlns:a16="http://schemas.microsoft.com/office/drawing/2014/main" xmlns="" id="{1EB78FDC-74E1-416D-8209-610C40C05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" y="168"/>
              <a:ext cx="204" cy="124"/>
            </a:xfrm>
            <a:custGeom>
              <a:avLst/>
              <a:gdLst>
                <a:gd name="T0" fmla="*/ 0 w 124"/>
                <a:gd name="T1" fmla="*/ 20 h 76"/>
                <a:gd name="T2" fmla="*/ 72 w 124"/>
                <a:gd name="T3" fmla="*/ 4 h 76"/>
                <a:gd name="T4" fmla="*/ 85 w 124"/>
                <a:gd name="T5" fmla="*/ 26 h 76"/>
                <a:gd name="T6" fmla="*/ 35 w 124"/>
                <a:gd name="T7" fmla="*/ 35 h 76"/>
                <a:gd name="T8" fmla="*/ 96 w 124"/>
                <a:gd name="T9" fmla="*/ 33 h 76"/>
                <a:gd name="T10" fmla="*/ 124 w 124"/>
                <a:gd name="T11" fmla="*/ 38 h 76"/>
                <a:gd name="T12" fmla="*/ 0 w 124"/>
                <a:gd name="T13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6">
                  <a:moveTo>
                    <a:pt x="0" y="20"/>
                  </a:moveTo>
                  <a:cubicBezTo>
                    <a:pt x="50" y="20"/>
                    <a:pt x="46" y="0"/>
                    <a:pt x="72" y="4"/>
                  </a:cubicBezTo>
                  <a:cubicBezTo>
                    <a:pt x="75" y="12"/>
                    <a:pt x="79" y="20"/>
                    <a:pt x="85" y="26"/>
                  </a:cubicBezTo>
                  <a:cubicBezTo>
                    <a:pt x="60" y="38"/>
                    <a:pt x="33" y="34"/>
                    <a:pt x="35" y="35"/>
                  </a:cubicBezTo>
                  <a:cubicBezTo>
                    <a:pt x="37" y="36"/>
                    <a:pt x="68" y="46"/>
                    <a:pt x="96" y="33"/>
                  </a:cubicBezTo>
                  <a:cubicBezTo>
                    <a:pt x="104" y="37"/>
                    <a:pt x="114" y="38"/>
                    <a:pt x="124" y="38"/>
                  </a:cubicBezTo>
                  <a:cubicBezTo>
                    <a:pt x="82" y="76"/>
                    <a:pt x="22" y="6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7" name="Freeform 43">
              <a:extLst>
                <a:ext uri="{FF2B5EF4-FFF2-40B4-BE49-F238E27FC236}">
                  <a16:creationId xmlns:a16="http://schemas.microsoft.com/office/drawing/2014/main" xmlns="" id="{B55A8543-2F24-4CA3-952C-99B034413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" y="183"/>
              <a:ext cx="60" cy="80"/>
            </a:xfrm>
            <a:custGeom>
              <a:avLst/>
              <a:gdLst>
                <a:gd name="T0" fmla="*/ 0 w 37"/>
                <a:gd name="T1" fmla="*/ 0 h 49"/>
                <a:gd name="T2" fmla="*/ 20 w 37"/>
                <a:gd name="T3" fmla="*/ 33 h 49"/>
                <a:gd name="T4" fmla="*/ 1 w 37"/>
                <a:gd name="T5" fmla="*/ 27 h 49"/>
                <a:gd name="T6" fmla="*/ 36 w 37"/>
                <a:gd name="T7" fmla="*/ 49 h 49"/>
                <a:gd name="T8" fmla="*/ 36 w 37"/>
                <a:gd name="T9" fmla="*/ 47 h 49"/>
                <a:gd name="T10" fmla="*/ 0 w 3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7" y="11"/>
                    <a:pt x="15" y="23"/>
                    <a:pt x="20" y="33"/>
                  </a:cubicBezTo>
                  <a:cubicBezTo>
                    <a:pt x="16" y="31"/>
                    <a:pt x="9" y="26"/>
                    <a:pt x="1" y="27"/>
                  </a:cubicBezTo>
                  <a:cubicBezTo>
                    <a:pt x="14" y="32"/>
                    <a:pt x="24" y="42"/>
                    <a:pt x="36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25" y="32"/>
                    <a:pt x="12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8" name="Freeform 44">
              <a:extLst>
                <a:ext uri="{FF2B5EF4-FFF2-40B4-BE49-F238E27FC236}">
                  <a16:creationId xmlns:a16="http://schemas.microsoft.com/office/drawing/2014/main" xmlns="" id="{B59A4C93-D889-4C58-975D-CDA3022C9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" y="-20"/>
              <a:ext cx="190" cy="170"/>
            </a:xfrm>
            <a:custGeom>
              <a:avLst/>
              <a:gdLst>
                <a:gd name="T0" fmla="*/ 51 w 116"/>
                <a:gd name="T1" fmla="*/ 38 h 104"/>
                <a:gd name="T2" fmla="*/ 115 w 116"/>
                <a:gd name="T3" fmla="*/ 81 h 104"/>
                <a:gd name="T4" fmla="*/ 0 w 116"/>
                <a:gd name="T5" fmla="*/ 22 h 104"/>
                <a:gd name="T6" fmla="*/ 103 w 116"/>
                <a:gd name="T7" fmla="*/ 90 h 104"/>
                <a:gd name="T8" fmla="*/ 107 w 116"/>
                <a:gd name="T9" fmla="*/ 89 h 104"/>
                <a:gd name="T10" fmla="*/ 51 w 116"/>
                <a:gd name="T11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04">
                  <a:moveTo>
                    <a:pt x="51" y="38"/>
                  </a:moveTo>
                  <a:cubicBezTo>
                    <a:pt x="84" y="46"/>
                    <a:pt x="116" y="82"/>
                    <a:pt x="115" y="81"/>
                  </a:cubicBezTo>
                  <a:cubicBezTo>
                    <a:pt x="93" y="30"/>
                    <a:pt x="41" y="0"/>
                    <a:pt x="0" y="22"/>
                  </a:cubicBezTo>
                  <a:cubicBezTo>
                    <a:pt x="52" y="59"/>
                    <a:pt x="46" y="104"/>
                    <a:pt x="103" y="90"/>
                  </a:cubicBezTo>
                  <a:cubicBezTo>
                    <a:pt x="105" y="90"/>
                    <a:pt x="106" y="89"/>
                    <a:pt x="107" y="89"/>
                  </a:cubicBezTo>
                  <a:cubicBezTo>
                    <a:pt x="111" y="88"/>
                    <a:pt x="83" y="59"/>
                    <a:pt x="5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99" name="Freeform 45">
              <a:extLst>
                <a:ext uri="{FF2B5EF4-FFF2-40B4-BE49-F238E27FC236}">
                  <a16:creationId xmlns:a16="http://schemas.microsoft.com/office/drawing/2014/main" xmlns="" id="{6887FDCA-3789-4122-BE0D-7DF458950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90" y="101"/>
              <a:ext cx="197" cy="108"/>
            </a:xfrm>
            <a:custGeom>
              <a:avLst/>
              <a:gdLst>
                <a:gd name="T0" fmla="*/ 0 w 120"/>
                <a:gd name="T1" fmla="*/ 28 h 66"/>
                <a:gd name="T2" fmla="*/ 65 w 120"/>
                <a:gd name="T3" fmla="*/ 0 h 66"/>
                <a:gd name="T4" fmla="*/ 81 w 120"/>
                <a:gd name="T5" fmla="*/ 18 h 66"/>
                <a:gd name="T6" fmla="*/ 35 w 120"/>
                <a:gd name="T7" fmla="*/ 36 h 66"/>
                <a:gd name="T8" fmla="*/ 93 w 120"/>
                <a:gd name="T9" fmla="*/ 23 h 66"/>
                <a:gd name="T10" fmla="*/ 120 w 120"/>
                <a:gd name="T11" fmla="*/ 22 h 66"/>
                <a:gd name="T12" fmla="*/ 0 w 120"/>
                <a:gd name="T13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6">
                  <a:moveTo>
                    <a:pt x="0" y="28"/>
                  </a:moveTo>
                  <a:cubicBezTo>
                    <a:pt x="47" y="19"/>
                    <a:pt x="40" y="0"/>
                    <a:pt x="65" y="0"/>
                  </a:cubicBezTo>
                  <a:cubicBezTo>
                    <a:pt x="69" y="7"/>
                    <a:pt x="74" y="13"/>
                    <a:pt x="81" y="18"/>
                  </a:cubicBezTo>
                  <a:cubicBezTo>
                    <a:pt x="60" y="34"/>
                    <a:pt x="34" y="35"/>
                    <a:pt x="35" y="36"/>
                  </a:cubicBezTo>
                  <a:cubicBezTo>
                    <a:pt x="37" y="36"/>
                    <a:pt x="69" y="40"/>
                    <a:pt x="93" y="23"/>
                  </a:cubicBezTo>
                  <a:cubicBezTo>
                    <a:pt x="102" y="25"/>
                    <a:pt x="111" y="24"/>
                    <a:pt x="120" y="22"/>
                  </a:cubicBezTo>
                  <a:cubicBezTo>
                    <a:pt x="87" y="66"/>
                    <a:pt x="27" y="62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00" name="Freeform 46">
              <a:extLst>
                <a:ext uri="{FF2B5EF4-FFF2-40B4-BE49-F238E27FC236}">
                  <a16:creationId xmlns:a16="http://schemas.microsoft.com/office/drawing/2014/main" xmlns="" id="{94B0CC50-5EA8-4EEE-BC08-85D6D6D77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91"/>
              <a:ext cx="71" cy="66"/>
            </a:xfrm>
            <a:custGeom>
              <a:avLst/>
              <a:gdLst>
                <a:gd name="T0" fmla="*/ 0 w 43"/>
                <a:gd name="T1" fmla="*/ 0 h 40"/>
                <a:gd name="T2" fmla="*/ 24 w 43"/>
                <a:gd name="T3" fmla="*/ 28 h 40"/>
                <a:gd name="T4" fmla="*/ 5 w 43"/>
                <a:gd name="T5" fmla="*/ 26 h 40"/>
                <a:gd name="T6" fmla="*/ 42 w 43"/>
                <a:gd name="T7" fmla="*/ 40 h 40"/>
                <a:gd name="T8" fmla="*/ 42 w 43"/>
                <a:gd name="T9" fmla="*/ 38 h 40"/>
                <a:gd name="T10" fmla="*/ 0 w 4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0">
                  <a:moveTo>
                    <a:pt x="0" y="0"/>
                  </a:moveTo>
                  <a:cubicBezTo>
                    <a:pt x="8" y="10"/>
                    <a:pt x="17" y="19"/>
                    <a:pt x="24" y="28"/>
                  </a:cubicBezTo>
                  <a:cubicBezTo>
                    <a:pt x="20" y="27"/>
                    <a:pt x="13" y="24"/>
                    <a:pt x="5" y="26"/>
                  </a:cubicBezTo>
                  <a:cubicBezTo>
                    <a:pt x="18" y="28"/>
                    <a:pt x="30" y="35"/>
                    <a:pt x="42" y="40"/>
                  </a:cubicBezTo>
                  <a:cubicBezTo>
                    <a:pt x="43" y="40"/>
                    <a:pt x="43" y="39"/>
                    <a:pt x="42" y="38"/>
                  </a:cubicBezTo>
                  <a:cubicBezTo>
                    <a:pt x="29" y="26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cxnSp>
        <p:nvCxnSpPr>
          <p:cNvPr id="220" name="直接连接符 219">
            <a:extLst>
              <a:ext uri="{FF2B5EF4-FFF2-40B4-BE49-F238E27FC236}">
                <a16:creationId xmlns:a16="http://schemas.microsoft.com/office/drawing/2014/main" xmlns="" id="{D51D8331-C5F8-4778-BE40-78B882673C0C}"/>
              </a:ext>
            </a:extLst>
          </p:cNvPr>
          <p:cNvCxnSpPr>
            <a:cxnSpLocks/>
          </p:cNvCxnSpPr>
          <p:nvPr/>
        </p:nvCxnSpPr>
        <p:spPr>
          <a:xfrm>
            <a:off x="489401" y="4284128"/>
            <a:ext cx="7175967" cy="0"/>
          </a:xfrm>
          <a:prstGeom prst="line">
            <a:avLst/>
          </a:pr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文本框 221">
            <a:extLst>
              <a:ext uri="{FF2B5EF4-FFF2-40B4-BE49-F238E27FC236}">
                <a16:creationId xmlns:a16="http://schemas.microsoft.com/office/drawing/2014/main" xmlns="" id="{EF6D66D8-4453-47EF-95FB-3D09C57099C6}"/>
              </a:ext>
            </a:extLst>
          </p:cNvPr>
          <p:cNvSpPr txBox="1"/>
          <p:nvPr/>
        </p:nvSpPr>
        <p:spPr>
          <a:xfrm>
            <a:off x="695398" y="4398422"/>
            <a:ext cx="4243465" cy="525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xmlns="" id="{E14C7803-BBDC-4085-97A2-F743C6A0A049}"/>
              </a:ext>
            </a:extLst>
          </p:cNvPr>
          <p:cNvSpPr txBox="1"/>
          <p:nvPr/>
        </p:nvSpPr>
        <p:spPr>
          <a:xfrm>
            <a:off x="695398" y="1563354"/>
            <a:ext cx="4243465" cy="525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Arial" panose="020B0604020202020204" pitchFamily="34" charset="0"/>
              </a:rPr>
              <a:t>输入小标题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xmlns="" id="{90D30BA6-8EF1-4077-86A3-E08BD54E0A2B}"/>
              </a:ext>
            </a:extLst>
          </p:cNvPr>
          <p:cNvSpPr txBox="1"/>
          <p:nvPr/>
        </p:nvSpPr>
        <p:spPr>
          <a:xfrm>
            <a:off x="809886" y="4903868"/>
            <a:ext cx="6687120" cy="1002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latin typeface="+mn-ea"/>
            </a:endParaRPr>
          </a:p>
        </p:txBody>
      </p:sp>
      <p:sp>
        <p:nvSpPr>
          <p:cNvPr id="207" name="文本框 206">
            <a:extLst>
              <a:ext uri="{FF2B5EF4-FFF2-40B4-BE49-F238E27FC236}">
                <a16:creationId xmlns:a16="http://schemas.microsoft.com/office/drawing/2014/main" xmlns="" id="{8D62C973-472B-48C7-B50D-911B9A35F51A}"/>
              </a:ext>
            </a:extLst>
          </p:cNvPr>
          <p:cNvSpPr txBox="1"/>
          <p:nvPr/>
        </p:nvSpPr>
        <p:spPr>
          <a:xfrm>
            <a:off x="8981085" y="4422438"/>
            <a:ext cx="1415772" cy="6704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3200" b="0" i="0" u="none" strike="noStrike" kern="1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rPr>
              <a:t>关键词</a:t>
            </a:r>
            <a:endParaRPr lang="zh-CN" altLang="zh-CN" sz="3200" kern="100" dirty="0">
              <a:solidFill>
                <a:srgbClr val="FFC000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09" name="文本框 208">
            <a:extLst>
              <a:ext uri="{FF2B5EF4-FFF2-40B4-BE49-F238E27FC236}">
                <a16:creationId xmlns:a16="http://schemas.microsoft.com/office/drawing/2014/main" xmlns="" id="{594F6729-CAD2-443C-8C88-1BD311FECE56}"/>
              </a:ext>
            </a:extLst>
          </p:cNvPr>
          <p:cNvSpPr txBox="1"/>
          <p:nvPr/>
        </p:nvSpPr>
        <p:spPr>
          <a:xfrm>
            <a:off x="9005852" y="5180024"/>
            <a:ext cx="1313180" cy="48981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22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Arial" panose="020B0604020202020204" pitchFamily="34" charset="0"/>
              </a:rPr>
              <a:t>砥砺前行</a:t>
            </a:r>
            <a:endParaRPr lang="zh-CN" altLang="zh-CN" sz="2200" kern="100" dirty="0">
              <a:solidFill>
                <a:schemeClr val="bg1"/>
              </a:solidFill>
              <a:effectLst/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10" name="椭圆 209">
            <a:extLst>
              <a:ext uri="{FF2B5EF4-FFF2-40B4-BE49-F238E27FC236}">
                <a16:creationId xmlns:a16="http://schemas.microsoft.com/office/drawing/2014/main" xmlns="" id="{C6F6EBE3-DC64-4F4B-9C88-CCDD9D1C5D54}"/>
              </a:ext>
            </a:extLst>
          </p:cNvPr>
          <p:cNvSpPr/>
          <p:nvPr/>
        </p:nvSpPr>
        <p:spPr>
          <a:xfrm>
            <a:off x="8886091" y="5570850"/>
            <a:ext cx="1565272" cy="354444"/>
          </a:xfrm>
          <a:prstGeom prst="ellipse">
            <a:avLst/>
          </a:prstGeom>
          <a:gradFill>
            <a:gsLst>
              <a:gs pos="12000">
                <a:srgbClr val="FFC000">
                  <a:alpha val="0"/>
                </a:srgbClr>
              </a:gs>
              <a:gs pos="100000">
                <a:srgbClr val="FFC000">
                  <a:alpha val="22000"/>
                </a:srgb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4000">
                  <a:srgbClr val="FFC000"/>
                </a:gs>
                <a:gs pos="83000">
                  <a:srgbClr val="FFC000"/>
                </a:gs>
                <a:gs pos="100000">
                  <a:srgbClr val="FFC000">
                    <a:lumMod val="25000"/>
                    <a:lumOff val="7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grpSp>
        <p:nvGrpSpPr>
          <p:cNvPr id="211" name="Group 4">
            <a:extLst>
              <a:ext uri="{FF2B5EF4-FFF2-40B4-BE49-F238E27FC236}">
                <a16:creationId xmlns:a16="http://schemas.microsoft.com/office/drawing/2014/main" xmlns="" id="{21A62FE0-99F6-4917-8961-9DFF50701F9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8207395" y="4580836"/>
            <a:ext cx="614821" cy="1362664"/>
            <a:chOff x="1" y="-20"/>
            <a:chExt cx="1137" cy="2520"/>
          </a:xfrm>
          <a:gradFill>
            <a:gsLst>
              <a:gs pos="0">
                <a:srgbClr val="FFC000"/>
              </a:gs>
              <a:gs pos="100000">
                <a:srgbClr val="FFC000">
                  <a:alpha val="30000"/>
                </a:srgbClr>
              </a:gs>
            </a:gsLst>
            <a:lin ang="5400000" scaled="1"/>
          </a:gradFill>
        </p:grpSpPr>
        <p:sp>
          <p:nvSpPr>
            <p:cNvPr id="214" name="Freeform 5">
              <a:extLst>
                <a:ext uri="{FF2B5EF4-FFF2-40B4-BE49-F238E27FC236}">
                  <a16:creationId xmlns:a16="http://schemas.microsoft.com/office/drawing/2014/main" xmlns="" id="{8C869DD4-9C67-49F2-9D28-5836AD9CB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2302"/>
              <a:ext cx="295" cy="198"/>
            </a:xfrm>
            <a:custGeom>
              <a:avLst/>
              <a:gdLst>
                <a:gd name="T0" fmla="*/ 110 w 180"/>
                <a:gd name="T1" fmla="*/ 76 h 121"/>
                <a:gd name="T2" fmla="*/ 2 w 180"/>
                <a:gd name="T3" fmla="*/ 86 h 121"/>
                <a:gd name="T4" fmla="*/ 180 w 180"/>
                <a:gd name="T5" fmla="*/ 48 h 121"/>
                <a:gd name="T6" fmla="*/ 7 w 180"/>
                <a:gd name="T7" fmla="*/ 65 h 121"/>
                <a:gd name="T8" fmla="*/ 4 w 180"/>
                <a:gd name="T9" fmla="*/ 70 h 121"/>
                <a:gd name="T10" fmla="*/ 110 w 180"/>
                <a:gd name="T11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21">
                  <a:moveTo>
                    <a:pt x="110" y="76"/>
                  </a:moveTo>
                  <a:cubicBezTo>
                    <a:pt x="68" y="96"/>
                    <a:pt x="0" y="85"/>
                    <a:pt x="2" y="86"/>
                  </a:cubicBezTo>
                  <a:cubicBezTo>
                    <a:pt x="72" y="121"/>
                    <a:pt x="154" y="108"/>
                    <a:pt x="180" y="48"/>
                  </a:cubicBezTo>
                  <a:cubicBezTo>
                    <a:pt x="90" y="54"/>
                    <a:pt x="57" y="0"/>
                    <a:pt x="7" y="65"/>
                  </a:cubicBezTo>
                  <a:cubicBezTo>
                    <a:pt x="6" y="67"/>
                    <a:pt x="5" y="69"/>
                    <a:pt x="4" y="70"/>
                  </a:cubicBezTo>
                  <a:cubicBezTo>
                    <a:pt x="1" y="74"/>
                    <a:pt x="57" y="81"/>
                    <a:pt x="11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19" name="Freeform 6">
              <a:extLst>
                <a:ext uri="{FF2B5EF4-FFF2-40B4-BE49-F238E27FC236}">
                  <a16:creationId xmlns:a16="http://schemas.microsoft.com/office/drawing/2014/main" xmlns="" id="{E0FDE92F-D27F-46E9-AB52-7205E7BA7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2185"/>
              <a:ext cx="211" cy="207"/>
            </a:xfrm>
            <a:custGeom>
              <a:avLst/>
              <a:gdLst>
                <a:gd name="T0" fmla="*/ 129 w 129"/>
                <a:gd name="T1" fmla="*/ 13 h 126"/>
                <a:gd name="T2" fmla="*/ 83 w 129"/>
                <a:gd name="T3" fmla="*/ 100 h 126"/>
                <a:gd name="T4" fmla="*/ 50 w 129"/>
                <a:gd name="T5" fmla="*/ 96 h 126"/>
                <a:gd name="T6" fmla="*/ 83 w 129"/>
                <a:gd name="T7" fmla="*/ 36 h 126"/>
                <a:gd name="T8" fmla="*/ 33 w 129"/>
                <a:gd name="T9" fmla="*/ 100 h 126"/>
                <a:gd name="T10" fmla="*/ 3 w 129"/>
                <a:gd name="T11" fmla="*/ 126 h 126"/>
                <a:gd name="T12" fmla="*/ 129 w 129"/>
                <a:gd name="T13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6">
                  <a:moveTo>
                    <a:pt x="129" y="13"/>
                  </a:moveTo>
                  <a:cubicBezTo>
                    <a:pt x="86" y="64"/>
                    <a:pt x="110" y="78"/>
                    <a:pt x="83" y="100"/>
                  </a:cubicBezTo>
                  <a:cubicBezTo>
                    <a:pt x="72" y="97"/>
                    <a:pt x="61" y="94"/>
                    <a:pt x="50" y="96"/>
                  </a:cubicBezTo>
                  <a:cubicBezTo>
                    <a:pt x="58" y="59"/>
                    <a:pt x="86" y="35"/>
                    <a:pt x="83" y="36"/>
                  </a:cubicBezTo>
                  <a:cubicBezTo>
                    <a:pt x="81" y="36"/>
                    <a:pt x="43" y="61"/>
                    <a:pt x="33" y="100"/>
                  </a:cubicBezTo>
                  <a:cubicBezTo>
                    <a:pt x="21" y="105"/>
                    <a:pt x="12" y="115"/>
                    <a:pt x="3" y="126"/>
                  </a:cubicBezTo>
                  <a:cubicBezTo>
                    <a:pt x="0" y="49"/>
                    <a:pt x="69" y="0"/>
                    <a:pt x="1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21" name="Freeform 7">
              <a:extLst>
                <a:ext uri="{FF2B5EF4-FFF2-40B4-BE49-F238E27FC236}">
                  <a16:creationId xmlns:a16="http://schemas.microsoft.com/office/drawing/2014/main" xmlns="" id="{0802CB73-CEAC-4735-8E69-84F6BC6DF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2401"/>
              <a:ext cx="133" cy="36"/>
            </a:xfrm>
            <a:custGeom>
              <a:avLst/>
              <a:gdLst>
                <a:gd name="T0" fmla="*/ 81 w 81"/>
                <a:gd name="T1" fmla="*/ 22 h 22"/>
                <a:gd name="T2" fmla="*/ 30 w 81"/>
                <a:gd name="T3" fmla="*/ 14 h 22"/>
                <a:gd name="T4" fmla="*/ 53 w 81"/>
                <a:gd name="T5" fmla="*/ 0 h 22"/>
                <a:gd name="T6" fmla="*/ 0 w 81"/>
                <a:gd name="T7" fmla="*/ 16 h 22"/>
                <a:gd name="T8" fmla="*/ 3 w 81"/>
                <a:gd name="T9" fmla="*/ 18 h 22"/>
                <a:gd name="T10" fmla="*/ 81 w 81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22">
                  <a:moveTo>
                    <a:pt x="81" y="22"/>
                  </a:moveTo>
                  <a:cubicBezTo>
                    <a:pt x="64" y="19"/>
                    <a:pt x="46" y="17"/>
                    <a:pt x="30" y="14"/>
                  </a:cubicBezTo>
                  <a:cubicBezTo>
                    <a:pt x="37" y="11"/>
                    <a:pt x="47" y="8"/>
                    <a:pt x="53" y="0"/>
                  </a:cubicBezTo>
                  <a:cubicBezTo>
                    <a:pt x="37" y="9"/>
                    <a:pt x="18" y="11"/>
                    <a:pt x="0" y="16"/>
                  </a:cubicBezTo>
                  <a:cubicBezTo>
                    <a:pt x="0" y="17"/>
                    <a:pt x="0" y="18"/>
                    <a:pt x="3" y="18"/>
                  </a:cubicBezTo>
                  <a:cubicBezTo>
                    <a:pt x="27" y="20"/>
                    <a:pt x="58" y="22"/>
                    <a:pt x="8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26" name="Freeform 8">
              <a:extLst>
                <a:ext uri="{FF2B5EF4-FFF2-40B4-BE49-F238E27FC236}">
                  <a16:creationId xmlns:a16="http://schemas.microsoft.com/office/drawing/2014/main" xmlns="" id="{F7146E46-2906-4F52-8AB6-903153B37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" y="2199"/>
              <a:ext cx="274" cy="186"/>
            </a:xfrm>
            <a:custGeom>
              <a:avLst/>
              <a:gdLst>
                <a:gd name="T0" fmla="*/ 105 w 167"/>
                <a:gd name="T1" fmla="*/ 63 h 114"/>
                <a:gd name="T2" fmla="*/ 3 w 167"/>
                <a:gd name="T3" fmla="*/ 93 h 114"/>
                <a:gd name="T4" fmla="*/ 167 w 167"/>
                <a:gd name="T5" fmla="*/ 24 h 114"/>
                <a:gd name="T6" fmla="*/ 4 w 167"/>
                <a:gd name="T7" fmla="*/ 72 h 114"/>
                <a:gd name="T8" fmla="*/ 2 w 167"/>
                <a:gd name="T9" fmla="*/ 77 h 114"/>
                <a:gd name="T10" fmla="*/ 105 w 167"/>
                <a:gd name="T11" fmla="*/ 6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14">
                  <a:moveTo>
                    <a:pt x="105" y="63"/>
                  </a:moveTo>
                  <a:cubicBezTo>
                    <a:pt x="68" y="90"/>
                    <a:pt x="1" y="92"/>
                    <a:pt x="3" y="93"/>
                  </a:cubicBezTo>
                  <a:cubicBezTo>
                    <a:pt x="77" y="114"/>
                    <a:pt x="154" y="86"/>
                    <a:pt x="167" y="24"/>
                  </a:cubicBezTo>
                  <a:cubicBezTo>
                    <a:pt x="82" y="46"/>
                    <a:pt x="40" y="0"/>
                    <a:pt x="4" y="72"/>
                  </a:cubicBezTo>
                  <a:cubicBezTo>
                    <a:pt x="3" y="74"/>
                    <a:pt x="3" y="76"/>
                    <a:pt x="2" y="77"/>
                  </a:cubicBezTo>
                  <a:cubicBezTo>
                    <a:pt x="0" y="82"/>
                    <a:pt x="55" y="78"/>
                    <a:pt x="10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28" name="Freeform 9">
              <a:extLst>
                <a:ext uri="{FF2B5EF4-FFF2-40B4-BE49-F238E27FC236}">
                  <a16:creationId xmlns:a16="http://schemas.microsoft.com/office/drawing/2014/main" xmlns="" id="{D90AA933-CFAC-4115-8566-F786A4214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2082"/>
              <a:ext cx="191" cy="218"/>
            </a:xfrm>
            <a:custGeom>
              <a:avLst/>
              <a:gdLst>
                <a:gd name="T0" fmla="*/ 117 w 117"/>
                <a:gd name="T1" fmla="*/ 1 h 133"/>
                <a:gd name="T2" fmla="*/ 90 w 117"/>
                <a:gd name="T3" fmla="*/ 94 h 133"/>
                <a:gd name="T4" fmla="*/ 56 w 117"/>
                <a:gd name="T5" fmla="*/ 95 h 133"/>
                <a:gd name="T6" fmla="*/ 78 w 117"/>
                <a:gd name="T7" fmla="*/ 32 h 133"/>
                <a:gd name="T8" fmla="*/ 41 w 117"/>
                <a:gd name="T9" fmla="*/ 103 h 133"/>
                <a:gd name="T10" fmla="*/ 17 w 117"/>
                <a:gd name="T11" fmla="*/ 133 h 133"/>
                <a:gd name="T12" fmla="*/ 117 w 117"/>
                <a:gd name="T1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3">
                  <a:moveTo>
                    <a:pt x="117" y="1"/>
                  </a:moveTo>
                  <a:cubicBezTo>
                    <a:pt x="86" y="59"/>
                    <a:pt x="111" y="67"/>
                    <a:pt x="90" y="94"/>
                  </a:cubicBezTo>
                  <a:cubicBezTo>
                    <a:pt x="78" y="92"/>
                    <a:pt x="67" y="92"/>
                    <a:pt x="56" y="95"/>
                  </a:cubicBezTo>
                  <a:cubicBezTo>
                    <a:pt x="58" y="59"/>
                    <a:pt x="80" y="30"/>
                    <a:pt x="78" y="32"/>
                  </a:cubicBezTo>
                  <a:cubicBezTo>
                    <a:pt x="75" y="33"/>
                    <a:pt x="43" y="63"/>
                    <a:pt x="41" y="103"/>
                  </a:cubicBezTo>
                  <a:cubicBezTo>
                    <a:pt x="31" y="110"/>
                    <a:pt x="23" y="121"/>
                    <a:pt x="17" y="133"/>
                  </a:cubicBezTo>
                  <a:cubicBezTo>
                    <a:pt x="0" y="59"/>
                    <a:pt x="57" y="0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29" name="Freeform 10">
              <a:extLst>
                <a:ext uri="{FF2B5EF4-FFF2-40B4-BE49-F238E27FC236}">
                  <a16:creationId xmlns:a16="http://schemas.microsoft.com/office/drawing/2014/main" xmlns="" id="{0C1751DE-5480-4C48-BA18-DD7034389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2310"/>
              <a:ext cx="131" cy="46"/>
            </a:xfrm>
            <a:custGeom>
              <a:avLst/>
              <a:gdLst>
                <a:gd name="T0" fmla="*/ 80 w 80"/>
                <a:gd name="T1" fmla="*/ 16 h 28"/>
                <a:gd name="T2" fmla="*/ 29 w 80"/>
                <a:gd name="T3" fmla="*/ 18 h 28"/>
                <a:gd name="T4" fmla="*/ 48 w 80"/>
                <a:gd name="T5" fmla="*/ 0 h 28"/>
                <a:gd name="T6" fmla="*/ 1 w 80"/>
                <a:gd name="T7" fmla="*/ 26 h 28"/>
                <a:gd name="T8" fmla="*/ 3 w 80"/>
                <a:gd name="T9" fmla="*/ 27 h 28"/>
                <a:gd name="T10" fmla="*/ 80 w 80"/>
                <a:gd name="T1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16"/>
                  </a:moveTo>
                  <a:cubicBezTo>
                    <a:pt x="63" y="17"/>
                    <a:pt x="45" y="18"/>
                    <a:pt x="29" y="18"/>
                  </a:cubicBezTo>
                  <a:cubicBezTo>
                    <a:pt x="35" y="14"/>
                    <a:pt x="44" y="9"/>
                    <a:pt x="48" y="0"/>
                  </a:cubicBezTo>
                  <a:cubicBezTo>
                    <a:pt x="34" y="12"/>
                    <a:pt x="17" y="17"/>
                    <a:pt x="1" y="26"/>
                  </a:cubicBezTo>
                  <a:cubicBezTo>
                    <a:pt x="0" y="27"/>
                    <a:pt x="1" y="28"/>
                    <a:pt x="3" y="27"/>
                  </a:cubicBezTo>
                  <a:cubicBezTo>
                    <a:pt x="27" y="25"/>
                    <a:pt x="57" y="20"/>
                    <a:pt x="8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0" name="Freeform 11">
              <a:extLst>
                <a:ext uri="{FF2B5EF4-FFF2-40B4-BE49-F238E27FC236}">
                  <a16:creationId xmlns:a16="http://schemas.microsoft.com/office/drawing/2014/main" xmlns="" id="{2AD5496C-8B8A-459E-9ADE-D4191B78A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2056"/>
              <a:ext cx="246" cy="170"/>
            </a:xfrm>
            <a:custGeom>
              <a:avLst/>
              <a:gdLst>
                <a:gd name="T0" fmla="*/ 98 w 150"/>
                <a:gd name="T1" fmla="*/ 49 h 104"/>
                <a:gd name="T2" fmla="*/ 6 w 150"/>
                <a:gd name="T3" fmla="*/ 97 h 104"/>
                <a:gd name="T4" fmla="*/ 150 w 150"/>
                <a:gd name="T5" fmla="*/ 0 h 104"/>
                <a:gd name="T6" fmla="*/ 3 w 150"/>
                <a:gd name="T7" fmla="*/ 77 h 104"/>
                <a:gd name="T8" fmla="*/ 1 w 150"/>
                <a:gd name="T9" fmla="*/ 82 h 104"/>
                <a:gd name="T10" fmla="*/ 98 w 150"/>
                <a:gd name="T11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04">
                  <a:moveTo>
                    <a:pt x="98" y="49"/>
                  </a:moveTo>
                  <a:cubicBezTo>
                    <a:pt x="67" y="83"/>
                    <a:pt x="3" y="96"/>
                    <a:pt x="6" y="97"/>
                  </a:cubicBezTo>
                  <a:cubicBezTo>
                    <a:pt x="80" y="104"/>
                    <a:pt x="149" y="63"/>
                    <a:pt x="150" y="0"/>
                  </a:cubicBezTo>
                  <a:cubicBezTo>
                    <a:pt x="73" y="37"/>
                    <a:pt x="24" y="1"/>
                    <a:pt x="3" y="77"/>
                  </a:cubicBezTo>
                  <a:cubicBezTo>
                    <a:pt x="2" y="79"/>
                    <a:pt x="2" y="80"/>
                    <a:pt x="1" y="82"/>
                  </a:cubicBezTo>
                  <a:cubicBezTo>
                    <a:pt x="0" y="87"/>
                    <a:pt x="53" y="73"/>
                    <a:pt x="9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1" name="Freeform 12">
              <a:extLst>
                <a:ext uri="{FF2B5EF4-FFF2-40B4-BE49-F238E27FC236}">
                  <a16:creationId xmlns:a16="http://schemas.microsoft.com/office/drawing/2014/main" xmlns="" id="{FE579576-631E-4A8D-AE3B-53CDD94B4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" y="1929"/>
              <a:ext cx="177" cy="237"/>
            </a:xfrm>
            <a:custGeom>
              <a:avLst/>
              <a:gdLst>
                <a:gd name="T0" fmla="*/ 102 w 108"/>
                <a:gd name="T1" fmla="*/ 0 h 145"/>
                <a:gd name="T2" fmla="*/ 92 w 108"/>
                <a:gd name="T3" fmla="*/ 95 h 145"/>
                <a:gd name="T4" fmla="*/ 61 w 108"/>
                <a:gd name="T5" fmla="*/ 102 h 145"/>
                <a:gd name="T6" fmla="*/ 69 w 108"/>
                <a:gd name="T7" fmla="*/ 37 h 145"/>
                <a:gd name="T8" fmla="*/ 47 w 108"/>
                <a:gd name="T9" fmla="*/ 112 h 145"/>
                <a:gd name="T10" fmla="*/ 30 w 108"/>
                <a:gd name="T11" fmla="*/ 145 h 145"/>
                <a:gd name="T12" fmla="*/ 102 w 108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45">
                  <a:moveTo>
                    <a:pt x="102" y="0"/>
                  </a:moveTo>
                  <a:cubicBezTo>
                    <a:pt x="82" y="61"/>
                    <a:pt x="108" y="65"/>
                    <a:pt x="92" y="95"/>
                  </a:cubicBezTo>
                  <a:cubicBezTo>
                    <a:pt x="81" y="95"/>
                    <a:pt x="70" y="97"/>
                    <a:pt x="61" y="102"/>
                  </a:cubicBezTo>
                  <a:cubicBezTo>
                    <a:pt x="55" y="67"/>
                    <a:pt x="71" y="35"/>
                    <a:pt x="69" y="37"/>
                  </a:cubicBezTo>
                  <a:cubicBezTo>
                    <a:pt x="67" y="39"/>
                    <a:pt x="42" y="74"/>
                    <a:pt x="47" y="112"/>
                  </a:cubicBezTo>
                  <a:cubicBezTo>
                    <a:pt x="39" y="121"/>
                    <a:pt x="34" y="133"/>
                    <a:pt x="30" y="145"/>
                  </a:cubicBezTo>
                  <a:cubicBezTo>
                    <a:pt x="0" y="78"/>
                    <a:pt x="44" y="1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3" name="Freeform 13">
              <a:extLst>
                <a:ext uri="{FF2B5EF4-FFF2-40B4-BE49-F238E27FC236}">
                  <a16:creationId xmlns:a16="http://schemas.microsoft.com/office/drawing/2014/main" xmlns="" id="{E54AF4B5-E9E0-43E7-94B8-79BE8A674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" y="2176"/>
              <a:ext cx="122" cy="59"/>
            </a:xfrm>
            <a:custGeom>
              <a:avLst/>
              <a:gdLst>
                <a:gd name="T0" fmla="*/ 74 w 74"/>
                <a:gd name="T1" fmla="*/ 10 h 36"/>
                <a:gd name="T2" fmla="*/ 26 w 74"/>
                <a:gd name="T3" fmla="*/ 21 h 36"/>
                <a:gd name="T4" fmla="*/ 41 w 74"/>
                <a:gd name="T5" fmla="*/ 0 h 36"/>
                <a:gd name="T6" fmla="*/ 0 w 74"/>
                <a:gd name="T7" fmla="*/ 34 h 36"/>
                <a:gd name="T8" fmla="*/ 3 w 74"/>
                <a:gd name="T9" fmla="*/ 35 h 36"/>
                <a:gd name="T10" fmla="*/ 74 w 74"/>
                <a:gd name="T1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6">
                  <a:moveTo>
                    <a:pt x="74" y="10"/>
                  </a:moveTo>
                  <a:cubicBezTo>
                    <a:pt x="58" y="14"/>
                    <a:pt x="41" y="19"/>
                    <a:pt x="26" y="21"/>
                  </a:cubicBezTo>
                  <a:cubicBezTo>
                    <a:pt x="31" y="17"/>
                    <a:pt x="39" y="10"/>
                    <a:pt x="41" y="0"/>
                  </a:cubicBezTo>
                  <a:cubicBezTo>
                    <a:pt x="30" y="14"/>
                    <a:pt x="14" y="23"/>
                    <a:pt x="0" y="34"/>
                  </a:cubicBezTo>
                  <a:cubicBezTo>
                    <a:pt x="0" y="35"/>
                    <a:pt x="1" y="36"/>
                    <a:pt x="3" y="35"/>
                  </a:cubicBezTo>
                  <a:cubicBezTo>
                    <a:pt x="25" y="28"/>
                    <a:pt x="53" y="18"/>
                    <a:pt x="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5" name="Freeform 14">
              <a:extLst>
                <a:ext uri="{FF2B5EF4-FFF2-40B4-BE49-F238E27FC236}">
                  <a16:creationId xmlns:a16="http://schemas.microsoft.com/office/drawing/2014/main" xmlns="" id="{2ED4639D-4E6E-4BCF-AC51-3CC9C171E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" y="1842"/>
              <a:ext cx="227" cy="195"/>
            </a:xfrm>
            <a:custGeom>
              <a:avLst/>
              <a:gdLst>
                <a:gd name="T0" fmla="*/ 86 w 138"/>
                <a:gd name="T1" fmla="*/ 56 h 119"/>
                <a:gd name="T2" fmla="*/ 7 w 138"/>
                <a:gd name="T3" fmla="*/ 119 h 119"/>
                <a:gd name="T4" fmla="*/ 127 w 138"/>
                <a:gd name="T5" fmla="*/ 0 h 119"/>
                <a:gd name="T6" fmla="*/ 0 w 138"/>
                <a:gd name="T7" fmla="*/ 100 h 119"/>
                <a:gd name="T8" fmla="*/ 0 w 138"/>
                <a:gd name="T9" fmla="*/ 106 h 119"/>
                <a:gd name="T10" fmla="*/ 86 w 138"/>
                <a:gd name="T11" fmla="*/ 5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86" y="56"/>
                  </a:moveTo>
                  <a:cubicBezTo>
                    <a:pt x="63" y="94"/>
                    <a:pt x="4" y="119"/>
                    <a:pt x="7" y="119"/>
                  </a:cubicBezTo>
                  <a:cubicBezTo>
                    <a:pt x="79" y="112"/>
                    <a:pt x="138" y="60"/>
                    <a:pt x="127" y="0"/>
                  </a:cubicBezTo>
                  <a:cubicBezTo>
                    <a:pt x="60" y="49"/>
                    <a:pt x="7" y="23"/>
                    <a:pt x="0" y="100"/>
                  </a:cubicBezTo>
                  <a:cubicBezTo>
                    <a:pt x="0" y="102"/>
                    <a:pt x="0" y="104"/>
                    <a:pt x="0" y="106"/>
                  </a:cubicBezTo>
                  <a:cubicBezTo>
                    <a:pt x="0" y="110"/>
                    <a:pt x="48" y="87"/>
                    <a:pt x="8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6" name="Freeform 15">
              <a:extLst>
                <a:ext uri="{FF2B5EF4-FFF2-40B4-BE49-F238E27FC236}">
                  <a16:creationId xmlns:a16="http://schemas.microsoft.com/office/drawing/2014/main" xmlns="" id="{EFC5F2E5-D450-4DB7-8961-1E7789472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" y="1742"/>
              <a:ext cx="166" cy="249"/>
            </a:xfrm>
            <a:custGeom>
              <a:avLst/>
              <a:gdLst>
                <a:gd name="T0" fmla="*/ 83 w 101"/>
                <a:gd name="T1" fmla="*/ 0 h 152"/>
                <a:gd name="T2" fmla="*/ 91 w 101"/>
                <a:gd name="T3" fmla="*/ 92 h 152"/>
                <a:gd name="T4" fmla="*/ 62 w 101"/>
                <a:gd name="T5" fmla="*/ 106 h 152"/>
                <a:gd name="T6" fmla="*/ 59 w 101"/>
                <a:gd name="T7" fmla="*/ 41 h 152"/>
                <a:gd name="T8" fmla="*/ 51 w 101"/>
                <a:gd name="T9" fmla="*/ 118 h 152"/>
                <a:gd name="T10" fmla="*/ 41 w 101"/>
                <a:gd name="T11" fmla="*/ 152 h 152"/>
                <a:gd name="T12" fmla="*/ 83 w 10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2">
                  <a:moveTo>
                    <a:pt x="83" y="0"/>
                  </a:moveTo>
                  <a:cubicBezTo>
                    <a:pt x="75" y="62"/>
                    <a:pt x="101" y="61"/>
                    <a:pt x="91" y="92"/>
                  </a:cubicBezTo>
                  <a:cubicBezTo>
                    <a:pt x="81" y="95"/>
                    <a:pt x="70" y="99"/>
                    <a:pt x="62" y="106"/>
                  </a:cubicBezTo>
                  <a:cubicBezTo>
                    <a:pt x="51" y="73"/>
                    <a:pt x="60" y="39"/>
                    <a:pt x="59" y="41"/>
                  </a:cubicBezTo>
                  <a:cubicBezTo>
                    <a:pt x="57" y="43"/>
                    <a:pt x="39" y="82"/>
                    <a:pt x="51" y="118"/>
                  </a:cubicBezTo>
                  <a:cubicBezTo>
                    <a:pt x="45" y="128"/>
                    <a:pt x="42" y="140"/>
                    <a:pt x="41" y="152"/>
                  </a:cubicBezTo>
                  <a:cubicBezTo>
                    <a:pt x="0" y="93"/>
                    <a:pt x="29" y="2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7" name="Freeform 16">
              <a:extLst>
                <a:ext uri="{FF2B5EF4-FFF2-40B4-BE49-F238E27FC236}">
                  <a16:creationId xmlns:a16="http://schemas.microsoft.com/office/drawing/2014/main" xmlns="" id="{AC05D687-FBF6-473A-B8E6-9F67EC645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" y="2001"/>
              <a:ext cx="110" cy="67"/>
            </a:xfrm>
            <a:custGeom>
              <a:avLst/>
              <a:gdLst>
                <a:gd name="T0" fmla="*/ 67 w 67"/>
                <a:gd name="T1" fmla="*/ 4 h 41"/>
                <a:gd name="T2" fmla="*/ 22 w 67"/>
                <a:gd name="T3" fmla="*/ 23 h 41"/>
                <a:gd name="T4" fmla="*/ 33 w 67"/>
                <a:gd name="T5" fmla="*/ 0 h 41"/>
                <a:gd name="T6" fmla="*/ 0 w 67"/>
                <a:gd name="T7" fmla="*/ 40 h 41"/>
                <a:gd name="T8" fmla="*/ 3 w 67"/>
                <a:gd name="T9" fmla="*/ 40 h 41"/>
                <a:gd name="T10" fmla="*/ 67 w 67"/>
                <a:gd name="T1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"/>
                  </a:moveTo>
                  <a:cubicBezTo>
                    <a:pt x="52" y="10"/>
                    <a:pt x="36" y="18"/>
                    <a:pt x="22" y="23"/>
                  </a:cubicBezTo>
                  <a:cubicBezTo>
                    <a:pt x="26" y="18"/>
                    <a:pt x="33" y="10"/>
                    <a:pt x="33" y="0"/>
                  </a:cubicBezTo>
                  <a:cubicBezTo>
                    <a:pt x="25" y="16"/>
                    <a:pt x="11" y="27"/>
                    <a:pt x="0" y="40"/>
                  </a:cubicBezTo>
                  <a:cubicBezTo>
                    <a:pt x="0" y="41"/>
                    <a:pt x="1" y="41"/>
                    <a:pt x="3" y="40"/>
                  </a:cubicBezTo>
                  <a:cubicBezTo>
                    <a:pt x="23" y="30"/>
                    <a:pt x="48" y="15"/>
                    <a:pt x="6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8" name="Freeform 17">
              <a:extLst>
                <a:ext uri="{FF2B5EF4-FFF2-40B4-BE49-F238E27FC236}">
                  <a16:creationId xmlns:a16="http://schemas.microsoft.com/office/drawing/2014/main" xmlns="" id="{89209EBC-D881-4D11-BD25-AD37699EA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" y="1609"/>
              <a:ext cx="219" cy="223"/>
            </a:xfrm>
            <a:custGeom>
              <a:avLst/>
              <a:gdLst>
                <a:gd name="T0" fmla="*/ 83 w 133"/>
                <a:gd name="T1" fmla="*/ 62 h 136"/>
                <a:gd name="T2" fmla="*/ 18 w 133"/>
                <a:gd name="T3" fmla="*/ 136 h 136"/>
                <a:gd name="T4" fmla="*/ 112 w 133"/>
                <a:gd name="T5" fmla="*/ 0 h 136"/>
                <a:gd name="T6" fmla="*/ 8 w 133"/>
                <a:gd name="T7" fmla="*/ 119 h 136"/>
                <a:gd name="T8" fmla="*/ 9 w 133"/>
                <a:gd name="T9" fmla="*/ 125 h 136"/>
                <a:gd name="T10" fmla="*/ 83 w 133"/>
                <a:gd name="T11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6">
                  <a:moveTo>
                    <a:pt x="83" y="62"/>
                  </a:moveTo>
                  <a:cubicBezTo>
                    <a:pt x="67" y="102"/>
                    <a:pt x="15" y="136"/>
                    <a:pt x="18" y="136"/>
                  </a:cubicBezTo>
                  <a:cubicBezTo>
                    <a:pt x="86" y="116"/>
                    <a:pt x="133" y="56"/>
                    <a:pt x="112" y="0"/>
                  </a:cubicBezTo>
                  <a:cubicBezTo>
                    <a:pt x="56" y="60"/>
                    <a:pt x="0" y="45"/>
                    <a:pt x="8" y="119"/>
                  </a:cubicBezTo>
                  <a:cubicBezTo>
                    <a:pt x="8" y="121"/>
                    <a:pt x="8" y="123"/>
                    <a:pt x="9" y="125"/>
                  </a:cubicBezTo>
                  <a:cubicBezTo>
                    <a:pt x="9" y="129"/>
                    <a:pt x="51" y="98"/>
                    <a:pt x="8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39" name="Freeform 18">
              <a:extLst>
                <a:ext uri="{FF2B5EF4-FFF2-40B4-BE49-F238E27FC236}">
                  <a16:creationId xmlns:a16="http://schemas.microsoft.com/office/drawing/2014/main" xmlns="" id="{ED6380A6-0733-47ED-95F7-39BFFF599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1541"/>
              <a:ext cx="149" cy="252"/>
            </a:xfrm>
            <a:custGeom>
              <a:avLst/>
              <a:gdLst>
                <a:gd name="T0" fmla="*/ 63 w 91"/>
                <a:gd name="T1" fmla="*/ 0 h 154"/>
                <a:gd name="T2" fmla="*/ 88 w 91"/>
                <a:gd name="T3" fmla="*/ 87 h 154"/>
                <a:gd name="T4" fmla="*/ 62 w 91"/>
                <a:gd name="T5" fmla="*/ 105 h 154"/>
                <a:gd name="T6" fmla="*/ 47 w 91"/>
                <a:gd name="T7" fmla="*/ 44 h 154"/>
                <a:gd name="T8" fmla="*/ 54 w 91"/>
                <a:gd name="T9" fmla="*/ 119 h 154"/>
                <a:gd name="T10" fmla="*/ 50 w 91"/>
                <a:gd name="T11" fmla="*/ 154 h 154"/>
                <a:gd name="T12" fmla="*/ 63 w 91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4">
                  <a:moveTo>
                    <a:pt x="63" y="0"/>
                  </a:moveTo>
                  <a:cubicBezTo>
                    <a:pt x="67" y="61"/>
                    <a:pt x="91" y="55"/>
                    <a:pt x="88" y="87"/>
                  </a:cubicBezTo>
                  <a:cubicBezTo>
                    <a:pt x="78" y="92"/>
                    <a:pt x="69" y="97"/>
                    <a:pt x="62" y="105"/>
                  </a:cubicBezTo>
                  <a:cubicBezTo>
                    <a:pt x="45" y="76"/>
                    <a:pt x="48" y="42"/>
                    <a:pt x="47" y="44"/>
                  </a:cubicBezTo>
                  <a:cubicBezTo>
                    <a:pt x="46" y="46"/>
                    <a:pt x="36" y="86"/>
                    <a:pt x="54" y="119"/>
                  </a:cubicBezTo>
                  <a:cubicBezTo>
                    <a:pt x="49" y="130"/>
                    <a:pt x="49" y="142"/>
                    <a:pt x="50" y="154"/>
                  </a:cubicBezTo>
                  <a:cubicBezTo>
                    <a:pt x="0" y="105"/>
                    <a:pt x="15" y="29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0" name="Freeform 19">
              <a:extLst>
                <a:ext uri="{FF2B5EF4-FFF2-40B4-BE49-F238E27FC236}">
                  <a16:creationId xmlns:a16="http://schemas.microsoft.com/office/drawing/2014/main" xmlns="" id="{59398DE1-A751-4C3D-B8C5-ED63BC363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1798"/>
              <a:ext cx="93" cy="78"/>
            </a:xfrm>
            <a:custGeom>
              <a:avLst/>
              <a:gdLst>
                <a:gd name="T0" fmla="*/ 57 w 57"/>
                <a:gd name="T1" fmla="*/ 0 h 48"/>
                <a:gd name="T2" fmla="*/ 18 w 57"/>
                <a:gd name="T3" fmla="*/ 26 h 48"/>
                <a:gd name="T4" fmla="*/ 25 w 57"/>
                <a:gd name="T5" fmla="*/ 2 h 48"/>
                <a:gd name="T6" fmla="*/ 0 w 57"/>
                <a:gd name="T7" fmla="*/ 46 h 48"/>
                <a:gd name="T8" fmla="*/ 3 w 57"/>
                <a:gd name="T9" fmla="*/ 47 h 48"/>
                <a:gd name="T10" fmla="*/ 57 w 5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44" y="9"/>
                    <a:pt x="31" y="19"/>
                    <a:pt x="18" y="26"/>
                  </a:cubicBezTo>
                  <a:cubicBezTo>
                    <a:pt x="21" y="21"/>
                    <a:pt x="26" y="12"/>
                    <a:pt x="25" y="2"/>
                  </a:cubicBezTo>
                  <a:cubicBezTo>
                    <a:pt x="20" y="19"/>
                    <a:pt x="8" y="32"/>
                    <a:pt x="0" y="46"/>
                  </a:cubicBezTo>
                  <a:cubicBezTo>
                    <a:pt x="0" y="48"/>
                    <a:pt x="1" y="48"/>
                    <a:pt x="3" y="47"/>
                  </a:cubicBezTo>
                  <a:cubicBezTo>
                    <a:pt x="20" y="33"/>
                    <a:pt x="41" y="14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1" name="Freeform 20">
              <a:extLst>
                <a:ext uri="{FF2B5EF4-FFF2-40B4-BE49-F238E27FC236}">
                  <a16:creationId xmlns:a16="http://schemas.microsoft.com/office/drawing/2014/main" xmlns="" id="{CEF87F9A-7834-41CA-86B6-D4038FDEE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" y="1369"/>
              <a:ext cx="211" cy="244"/>
            </a:xfrm>
            <a:custGeom>
              <a:avLst/>
              <a:gdLst>
                <a:gd name="T0" fmla="*/ 82 w 129"/>
                <a:gd name="T1" fmla="*/ 65 h 149"/>
                <a:gd name="T2" fmla="*/ 33 w 129"/>
                <a:gd name="T3" fmla="*/ 148 h 149"/>
                <a:gd name="T4" fmla="*/ 98 w 129"/>
                <a:gd name="T5" fmla="*/ 0 h 149"/>
                <a:gd name="T6" fmla="*/ 21 w 129"/>
                <a:gd name="T7" fmla="*/ 134 h 149"/>
                <a:gd name="T8" fmla="*/ 23 w 129"/>
                <a:gd name="T9" fmla="*/ 139 h 149"/>
                <a:gd name="T10" fmla="*/ 82 w 129"/>
                <a:gd name="T11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9">
                  <a:moveTo>
                    <a:pt x="82" y="65"/>
                  </a:moveTo>
                  <a:cubicBezTo>
                    <a:pt x="75" y="106"/>
                    <a:pt x="31" y="149"/>
                    <a:pt x="33" y="148"/>
                  </a:cubicBezTo>
                  <a:cubicBezTo>
                    <a:pt x="95" y="117"/>
                    <a:pt x="129" y="50"/>
                    <a:pt x="98" y="0"/>
                  </a:cubicBezTo>
                  <a:cubicBezTo>
                    <a:pt x="56" y="68"/>
                    <a:pt x="0" y="64"/>
                    <a:pt x="21" y="134"/>
                  </a:cubicBezTo>
                  <a:cubicBezTo>
                    <a:pt x="22" y="136"/>
                    <a:pt x="22" y="137"/>
                    <a:pt x="23" y="139"/>
                  </a:cubicBezTo>
                  <a:cubicBezTo>
                    <a:pt x="24" y="143"/>
                    <a:pt x="58" y="106"/>
                    <a:pt x="8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2" name="Freeform 21">
              <a:extLst>
                <a:ext uri="{FF2B5EF4-FFF2-40B4-BE49-F238E27FC236}">
                  <a16:creationId xmlns:a16="http://schemas.microsoft.com/office/drawing/2014/main" xmlns="" id="{78CDE14A-3E7C-466A-8F76-D1A0D3C133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" y="1335"/>
              <a:ext cx="132" cy="245"/>
            </a:xfrm>
            <a:custGeom>
              <a:avLst/>
              <a:gdLst>
                <a:gd name="T0" fmla="*/ 41 w 81"/>
                <a:gd name="T1" fmla="*/ 0 h 150"/>
                <a:gd name="T2" fmla="*/ 81 w 81"/>
                <a:gd name="T3" fmla="*/ 78 h 150"/>
                <a:gd name="T4" fmla="*/ 60 w 81"/>
                <a:gd name="T5" fmla="*/ 100 h 150"/>
                <a:gd name="T6" fmla="*/ 34 w 81"/>
                <a:gd name="T7" fmla="*/ 45 h 150"/>
                <a:gd name="T8" fmla="*/ 54 w 81"/>
                <a:gd name="T9" fmla="*/ 115 h 150"/>
                <a:gd name="T10" fmla="*/ 57 w 81"/>
                <a:gd name="T11" fmla="*/ 150 h 150"/>
                <a:gd name="T12" fmla="*/ 41 w 81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50">
                  <a:moveTo>
                    <a:pt x="41" y="0"/>
                  </a:moveTo>
                  <a:cubicBezTo>
                    <a:pt x="56" y="58"/>
                    <a:pt x="79" y="47"/>
                    <a:pt x="81" y="78"/>
                  </a:cubicBezTo>
                  <a:cubicBezTo>
                    <a:pt x="72" y="85"/>
                    <a:pt x="65" y="92"/>
                    <a:pt x="60" y="100"/>
                  </a:cubicBezTo>
                  <a:cubicBezTo>
                    <a:pt x="38" y="75"/>
                    <a:pt x="35" y="42"/>
                    <a:pt x="34" y="45"/>
                  </a:cubicBezTo>
                  <a:cubicBezTo>
                    <a:pt x="33" y="47"/>
                    <a:pt x="31" y="87"/>
                    <a:pt x="54" y="115"/>
                  </a:cubicBezTo>
                  <a:cubicBezTo>
                    <a:pt x="52" y="126"/>
                    <a:pt x="54" y="138"/>
                    <a:pt x="57" y="150"/>
                  </a:cubicBezTo>
                  <a:cubicBezTo>
                    <a:pt x="0" y="112"/>
                    <a:pt x="1" y="36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3" name="Freeform 22">
              <a:extLst>
                <a:ext uri="{FF2B5EF4-FFF2-40B4-BE49-F238E27FC236}">
                  <a16:creationId xmlns:a16="http://schemas.microsoft.com/office/drawing/2014/main" xmlns="" id="{CA863F9E-A62B-4D22-991A-EE01F6508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" y="1572"/>
              <a:ext cx="78" cy="93"/>
            </a:xfrm>
            <a:custGeom>
              <a:avLst/>
              <a:gdLst>
                <a:gd name="T0" fmla="*/ 47 w 47"/>
                <a:gd name="T1" fmla="*/ 0 h 57"/>
                <a:gd name="T2" fmla="*/ 14 w 47"/>
                <a:gd name="T3" fmla="*/ 33 h 57"/>
                <a:gd name="T4" fmla="*/ 15 w 47"/>
                <a:gd name="T5" fmla="*/ 9 h 57"/>
                <a:gd name="T6" fmla="*/ 0 w 47"/>
                <a:gd name="T7" fmla="*/ 56 h 57"/>
                <a:gd name="T8" fmla="*/ 3 w 47"/>
                <a:gd name="T9" fmla="*/ 56 h 57"/>
                <a:gd name="T10" fmla="*/ 47 w 4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7">
                  <a:moveTo>
                    <a:pt x="47" y="0"/>
                  </a:moveTo>
                  <a:cubicBezTo>
                    <a:pt x="36" y="12"/>
                    <a:pt x="25" y="24"/>
                    <a:pt x="14" y="33"/>
                  </a:cubicBezTo>
                  <a:cubicBezTo>
                    <a:pt x="15" y="27"/>
                    <a:pt x="18" y="18"/>
                    <a:pt x="15" y="9"/>
                  </a:cubicBezTo>
                  <a:cubicBezTo>
                    <a:pt x="14" y="26"/>
                    <a:pt x="5" y="40"/>
                    <a:pt x="0" y="56"/>
                  </a:cubicBezTo>
                  <a:cubicBezTo>
                    <a:pt x="0" y="57"/>
                    <a:pt x="1" y="57"/>
                    <a:pt x="3" y="56"/>
                  </a:cubicBezTo>
                  <a:cubicBezTo>
                    <a:pt x="17" y="39"/>
                    <a:pt x="34" y="17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4" name="Freeform 23">
              <a:extLst>
                <a:ext uri="{FF2B5EF4-FFF2-40B4-BE49-F238E27FC236}">
                  <a16:creationId xmlns:a16="http://schemas.microsoft.com/office/drawing/2014/main" xmlns="" id="{7CE8A33D-A6FB-4DBD-839E-92D14F1BD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" y="1124"/>
              <a:ext cx="200" cy="253"/>
            </a:xfrm>
            <a:custGeom>
              <a:avLst/>
              <a:gdLst>
                <a:gd name="T0" fmla="*/ 80 w 122"/>
                <a:gd name="T1" fmla="*/ 65 h 155"/>
                <a:gd name="T2" fmla="*/ 48 w 122"/>
                <a:gd name="T3" fmla="*/ 154 h 155"/>
                <a:gd name="T4" fmla="*/ 83 w 122"/>
                <a:gd name="T5" fmla="*/ 0 h 155"/>
                <a:gd name="T6" fmla="*/ 34 w 122"/>
                <a:gd name="T7" fmla="*/ 142 h 155"/>
                <a:gd name="T8" fmla="*/ 36 w 122"/>
                <a:gd name="T9" fmla="*/ 147 h 155"/>
                <a:gd name="T10" fmla="*/ 80 w 122"/>
                <a:gd name="T11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55">
                  <a:moveTo>
                    <a:pt x="80" y="65"/>
                  </a:moveTo>
                  <a:cubicBezTo>
                    <a:pt x="80" y="106"/>
                    <a:pt x="46" y="155"/>
                    <a:pt x="48" y="154"/>
                  </a:cubicBezTo>
                  <a:cubicBezTo>
                    <a:pt x="102" y="112"/>
                    <a:pt x="122" y="42"/>
                    <a:pt x="83" y="0"/>
                  </a:cubicBezTo>
                  <a:cubicBezTo>
                    <a:pt x="55" y="73"/>
                    <a:pt x="0" y="79"/>
                    <a:pt x="34" y="142"/>
                  </a:cubicBezTo>
                  <a:cubicBezTo>
                    <a:pt x="35" y="144"/>
                    <a:pt x="35" y="145"/>
                    <a:pt x="36" y="147"/>
                  </a:cubicBezTo>
                  <a:cubicBezTo>
                    <a:pt x="38" y="150"/>
                    <a:pt x="65" y="109"/>
                    <a:pt x="8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5" name="Freeform 24">
              <a:extLst>
                <a:ext uri="{FF2B5EF4-FFF2-40B4-BE49-F238E27FC236}">
                  <a16:creationId xmlns:a16="http://schemas.microsoft.com/office/drawing/2014/main" xmlns="" id="{6807DD9E-352E-42E4-ABF1-73F334DCE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" y="1120"/>
              <a:ext cx="139" cy="229"/>
            </a:xfrm>
            <a:custGeom>
              <a:avLst/>
              <a:gdLst>
                <a:gd name="T0" fmla="*/ 33 w 85"/>
                <a:gd name="T1" fmla="*/ 0 h 140"/>
                <a:gd name="T2" fmla="*/ 85 w 85"/>
                <a:gd name="T3" fmla="*/ 68 h 140"/>
                <a:gd name="T4" fmla="*/ 69 w 85"/>
                <a:gd name="T5" fmla="*/ 93 h 140"/>
                <a:gd name="T6" fmla="*/ 34 w 85"/>
                <a:gd name="T7" fmla="*/ 44 h 140"/>
                <a:gd name="T8" fmla="*/ 66 w 85"/>
                <a:gd name="T9" fmla="*/ 108 h 140"/>
                <a:gd name="T10" fmla="*/ 75 w 85"/>
                <a:gd name="T11" fmla="*/ 140 h 140"/>
                <a:gd name="T12" fmla="*/ 33 w 85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0">
                  <a:moveTo>
                    <a:pt x="33" y="0"/>
                  </a:moveTo>
                  <a:cubicBezTo>
                    <a:pt x="57" y="53"/>
                    <a:pt x="77" y="39"/>
                    <a:pt x="85" y="68"/>
                  </a:cubicBezTo>
                  <a:cubicBezTo>
                    <a:pt x="78" y="75"/>
                    <a:pt x="72" y="84"/>
                    <a:pt x="69" y="93"/>
                  </a:cubicBezTo>
                  <a:cubicBezTo>
                    <a:pt x="43" y="73"/>
                    <a:pt x="34" y="42"/>
                    <a:pt x="34" y="44"/>
                  </a:cubicBezTo>
                  <a:cubicBezTo>
                    <a:pt x="33" y="47"/>
                    <a:pt x="39" y="86"/>
                    <a:pt x="66" y="108"/>
                  </a:cubicBezTo>
                  <a:cubicBezTo>
                    <a:pt x="66" y="119"/>
                    <a:pt x="70" y="130"/>
                    <a:pt x="75" y="140"/>
                  </a:cubicBezTo>
                  <a:cubicBezTo>
                    <a:pt x="14" y="114"/>
                    <a:pt x="0" y="42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6" name="Freeform 25">
              <a:extLst>
                <a:ext uri="{FF2B5EF4-FFF2-40B4-BE49-F238E27FC236}">
                  <a16:creationId xmlns:a16="http://schemas.microsoft.com/office/drawing/2014/main" xmlns="" id="{AA47BCC7-AF88-4D45-82CF-6357EDB1C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333"/>
              <a:ext cx="56" cy="103"/>
            </a:xfrm>
            <a:custGeom>
              <a:avLst/>
              <a:gdLst>
                <a:gd name="T0" fmla="*/ 34 w 34"/>
                <a:gd name="T1" fmla="*/ 0 h 63"/>
                <a:gd name="T2" fmla="*/ 9 w 34"/>
                <a:gd name="T3" fmla="*/ 38 h 63"/>
                <a:gd name="T4" fmla="*/ 6 w 34"/>
                <a:gd name="T5" fmla="*/ 14 h 63"/>
                <a:gd name="T6" fmla="*/ 0 w 34"/>
                <a:gd name="T7" fmla="*/ 62 h 63"/>
                <a:gd name="T8" fmla="*/ 3 w 34"/>
                <a:gd name="T9" fmla="*/ 61 h 63"/>
                <a:gd name="T10" fmla="*/ 34 w 3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3">
                  <a:moveTo>
                    <a:pt x="34" y="0"/>
                  </a:moveTo>
                  <a:cubicBezTo>
                    <a:pt x="26" y="13"/>
                    <a:pt x="18" y="26"/>
                    <a:pt x="9" y="38"/>
                  </a:cubicBezTo>
                  <a:cubicBezTo>
                    <a:pt x="9" y="32"/>
                    <a:pt x="11" y="22"/>
                    <a:pt x="6" y="14"/>
                  </a:cubicBezTo>
                  <a:cubicBezTo>
                    <a:pt x="8" y="30"/>
                    <a:pt x="2" y="46"/>
                    <a:pt x="0" y="62"/>
                  </a:cubicBezTo>
                  <a:cubicBezTo>
                    <a:pt x="0" y="63"/>
                    <a:pt x="2" y="63"/>
                    <a:pt x="3" y="61"/>
                  </a:cubicBezTo>
                  <a:cubicBezTo>
                    <a:pt x="13" y="43"/>
                    <a:pt x="25" y="19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7" name="Freeform 26">
              <a:extLst>
                <a:ext uri="{FF2B5EF4-FFF2-40B4-BE49-F238E27FC236}">
                  <a16:creationId xmlns:a16="http://schemas.microsoft.com/office/drawing/2014/main" xmlns="" id="{A43EDDF1-A5F1-403F-ACBA-8D3B1C5C3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893"/>
              <a:ext cx="179" cy="253"/>
            </a:xfrm>
            <a:custGeom>
              <a:avLst/>
              <a:gdLst>
                <a:gd name="T0" fmla="*/ 73 w 109"/>
                <a:gd name="T1" fmla="*/ 63 h 155"/>
                <a:gd name="T2" fmla="*/ 59 w 109"/>
                <a:gd name="T3" fmla="*/ 154 h 155"/>
                <a:gd name="T4" fmla="*/ 65 w 109"/>
                <a:gd name="T5" fmla="*/ 0 h 155"/>
                <a:gd name="T6" fmla="*/ 44 w 109"/>
                <a:gd name="T7" fmla="*/ 146 h 155"/>
                <a:gd name="T8" fmla="*/ 47 w 109"/>
                <a:gd name="T9" fmla="*/ 149 h 155"/>
                <a:gd name="T10" fmla="*/ 73 w 109"/>
                <a:gd name="T11" fmla="*/ 6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55">
                  <a:moveTo>
                    <a:pt x="73" y="63"/>
                  </a:moveTo>
                  <a:cubicBezTo>
                    <a:pt x="81" y="102"/>
                    <a:pt x="58" y="155"/>
                    <a:pt x="59" y="154"/>
                  </a:cubicBezTo>
                  <a:cubicBezTo>
                    <a:pt x="103" y="104"/>
                    <a:pt x="109" y="34"/>
                    <a:pt x="65" y="0"/>
                  </a:cubicBezTo>
                  <a:cubicBezTo>
                    <a:pt x="51" y="75"/>
                    <a:pt x="0" y="91"/>
                    <a:pt x="44" y="146"/>
                  </a:cubicBezTo>
                  <a:cubicBezTo>
                    <a:pt x="45" y="147"/>
                    <a:pt x="46" y="148"/>
                    <a:pt x="47" y="149"/>
                  </a:cubicBezTo>
                  <a:cubicBezTo>
                    <a:pt x="49" y="152"/>
                    <a:pt x="67" y="108"/>
                    <a:pt x="7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8" name="Freeform 27">
              <a:extLst>
                <a:ext uri="{FF2B5EF4-FFF2-40B4-BE49-F238E27FC236}">
                  <a16:creationId xmlns:a16="http://schemas.microsoft.com/office/drawing/2014/main" xmlns="" id="{BC36BEB1-5F95-456C-B8C9-20BD4B81C1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" y="921"/>
              <a:ext cx="148" cy="206"/>
            </a:xfrm>
            <a:custGeom>
              <a:avLst/>
              <a:gdLst>
                <a:gd name="T0" fmla="*/ 23 w 90"/>
                <a:gd name="T1" fmla="*/ 0 h 126"/>
                <a:gd name="T2" fmla="*/ 86 w 90"/>
                <a:gd name="T3" fmla="*/ 55 h 126"/>
                <a:gd name="T4" fmla="*/ 75 w 90"/>
                <a:gd name="T5" fmla="*/ 82 h 126"/>
                <a:gd name="T6" fmla="*/ 32 w 90"/>
                <a:gd name="T7" fmla="*/ 42 h 126"/>
                <a:gd name="T8" fmla="*/ 75 w 90"/>
                <a:gd name="T9" fmla="*/ 97 h 126"/>
                <a:gd name="T10" fmla="*/ 90 w 90"/>
                <a:gd name="T11" fmla="*/ 126 h 126"/>
                <a:gd name="T12" fmla="*/ 23 w 90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6">
                  <a:moveTo>
                    <a:pt x="23" y="0"/>
                  </a:moveTo>
                  <a:cubicBezTo>
                    <a:pt x="56" y="46"/>
                    <a:pt x="73" y="29"/>
                    <a:pt x="86" y="55"/>
                  </a:cubicBezTo>
                  <a:cubicBezTo>
                    <a:pt x="80" y="64"/>
                    <a:pt x="76" y="73"/>
                    <a:pt x="75" y="82"/>
                  </a:cubicBezTo>
                  <a:cubicBezTo>
                    <a:pt x="47" y="68"/>
                    <a:pt x="32" y="40"/>
                    <a:pt x="32" y="42"/>
                  </a:cubicBezTo>
                  <a:cubicBezTo>
                    <a:pt x="32" y="44"/>
                    <a:pt x="45" y="81"/>
                    <a:pt x="75" y="97"/>
                  </a:cubicBezTo>
                  <a:cubicBezTo>
                    <a:pt x="77" y="108"/>
                    <a:pt x="83" y="117"/>
                    <a:pt x="90" y="126"/>
                  </a:cubicBezTo>
                  <a:cubicBezTo>
                    <a:pt x="26" y="113"/>
                    <a:pt x="0" y="46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49" name="Freeform 28">
              <a:extLst>
                <a:ext uri="{FF2B5EF4-FFF2-40B4-BE49-F238E27FC236}">
                  <a16:creationId xmlns:a16="http://schemas.microsoft.com/office/drawing/2014/main" xmlns="" id="{E8FD7CFA-BECF-498B-881F-45A96E9E0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" y="1102"/>
              <a:ext cx="41" cy="108"/>
            </a:xfrm>
            <a:custGeom>
              <a:avLst/>
              <a:gdLst>
                <a:gd name="T0" fmla="*/ 25 w 25"/>
                <a:gd name="T1" fmla="*/ 0 h 66"/>
                <a:gd name="T2" fmla="*/ 7 w 25"/>
                <a:gd name="T3" fmla="*/ 40 h 66"/>
                <a:gd name="T4" fmla="*/ 0 w 25"/>
                <a:gd name="T5" fmla="*/ 18 h 66"/>
                <a:gd name="T6" fmla="*/ 3 w 25"/>
                <a:gd name="T7" fmla="*/ 65 h 66"/>
                <a:gd name="T8" fmla="*/ 5 w 25"/>
                <a:gd name="T9" fmla="*/ 64 h 66"/>
                <a:gd name="T10" fmla="*/ 25 w 25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6">
                  <a:moveTo>
                    <a:pt x="25" y="0"/>
                  </a:moveTo>
                  <a:cubicBezTo>
                    <a:pt x="19" y="13"/>
                    <a:pt x="13" y="28"/>
                    <a:pt x="7" y="40"/>
                  </a:cubicBezTo>
                  <a:cubicBezTo>
                    <a:pt x="6" y="34"/>
                    <a:pt x="6" y="25"/>
                    <a:pt x="0" y="18"/>
                  </a:cubicBezTo>
                  <a:cubicBezTo>
                    <a:pt x="4" y="33"/>
                    <a:pt x="2" y="49"/>
                    <a:pt x="3" y="65"/>
                  </a:cubicBezTo>
                  <a:cubicBezTo>
                    <a:pt x="3" y="66"/>
                    <a:pt x="5" y="66"/>
                    <a:pt x="5" y="64"/>
                  </a:cubicBezTo>
                  <a:cubicBezTo>
                    <a:pt x="12" y="44"/>
                    <a:pt x="19" y="1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0" name="Freeform 29">
              <a:extLst>
                <a:ext uri="{FF2B5EF4-FFF2-40B4-BE49-F238E27FC236}">
                  <a16:creationId xmlns:a16="http://schemas.microsoft.com/office/drawing/2014/main" xmlns="" id="{4602F363-506A-46E8-BAA8-0AD7525CF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667"/>
              <a:ext cx="164" cy="244"/>
            </a:xfrm>
            <a:custGeom>
              <a:avLst/>
              <a:gdLst>
                <a:gd name="T0" fmla="*/ 64 w 100"/>
                <a:gd name="T1" fmla="*/ 58 h 149"/>
                <a:gd name="T2" fmla="*/ 68 w 100"/>
                <a:gd name="T3" fmla="*/ 147 h 149"/>
                <a:gd name="T4" fmla="*/ 45 w 100"/>
                <a:gd name="T5" fmla="*/ 0 h 149"/>
                <a:gd name="T6" fmla="*/ 51 w 100"/>
                <a:gd name="T7" fmla="*/ 143 h 149"/>
                <a:gd name="T8" fmla="*/ 55 w 100"/>
                <a:gd name="T9" fmla="*/ 146 h 149"/>
                <a:gd name="T10" fmla="*/ 64 w 100"/>
                <a:gd name="T11" fmla="*/ 5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49">
                  <a:moveTo>
                    <a:pt x="64" y="58"/>
                  </a:moveTo>
                  <a:cubicBezTo>
                    <a:pt x="79" y="94"/>
                    <a:pt x="67" y="149"/>
                    <a:pt x="68" y="147"/>
                  </a:cubicBezTo>
                  <a:cubicBezTo>
                    <a:pt x="100" y="92"/>
                    <a:pt x="94" y="23"/>
                    <a:pt x="45" y="0"/>
                  </a:cubicBezTo>
                  <a:cubicBezTo>
                    <a:pt x="46" y="74"/>
                    <a:pt x="0" y="98"/>
                    <a:pt x="51" y="143"/>
                  </a:cubicBezTo>
                  <a:cubicBezTo>
                    <a:pt x="52" y="144"/>
                    <a:pt x="54" y="145"/>
                    <a:pt x="55" y="146"/>
                  </a:cubicBezTo>
                  <a:cubicBezTo>
                    <a:pt x="58" y="148"/>
                    <a:pt x="66" y="102"/>
                    <a:pt x="6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1" name="Freeform 30">
              <a:extLst>
                <a:ext uri="{FF2B5EF4-FFF2-40B4-BE49-F238E27FC236}">
                  <a16:creationId xmlns:a16="http://schemas.microsoft.com/office/drawing/2014/main" xmlns="" id="{CE8182C6-4982-4014-8A82-39263FEBE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" y="721"/>
              <a:ext cx="164" cy="178"/>
            </a:xfrm>
            <a:custGeom>
              <a:avLst/>
              <a:gdLst>
                <a:gd name="T0" fmla="*/ 13 w 100"/>
                <a:gd name="T1" fmla="*/ 0 h 109"/>
                <a:gd name="T2" fmla="*/ 83 w 100"/>
                <a:gd name="T3" fmla="*/ 42 h 109"/>
                <a:gd name="T4" fmla="*/ 78 w 100"/>
                <a:gd name="T5" fmla="*/ 69 h 109"/>
                <a:gd name="T6" fmla="*/ 30 w 100"/>
                <a:gd name="T7" fmla="*/ 39 h 109"/>
                <a:gd name="T8" fmla="*/ 81 w 100"/>
                <a:gd name="T9" fmla="*/ 84 h 109"/>
                <a:gd name="T10" fmla="*/ 100 w 100"/>
                <a:gd name="T11" fmla="*/ 109 h 109"/>
                <a:gd name="T12" fmla="*/ 13 w 10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9">
                  <a:moveTo>
                    <a:pt x="13" y="0"/>
                  </a:moveTo>
                  <a:cubicBezTo>
                    <a:pt x="54" y="38"/>
                    <a:pt x="66" y="19"/>
                    <a:pt x="83" y="42"/>
                  </a:cubicBezTo>
                  <a:cubicBezTo>
                    <a:pt x="80" y="51"/>
                    <a:pt x="77" y="60"/>
                    <a:pt x="78" y="69"/>
                  </a:cubicBezTo>
                  <a:cubicBezTo>
                    <a:pt x="48" y="61"/>
                    <a:pt x="30" y="37"/>
                    <a:pt x="30" y="39"/>
                  </a:cubicBezTo>
                  <a:cubicBezTo>
                    <a:pt x="30" y="41"/>
                    <a:pt x="49" y="73"/>
                    <a:pt x="81" y="84"/>
                  </a:cubicBezTo>
                  <a:cubicBezTo>
                    <a:pt x="85" y="94"/>
                    <a:pt x="92" y="102"/>
                    <a:pt x="100" y="109"/>
                  </a:cubicBezTo>
                  <a:cubicBezTo>
                    <a:pt x="37" y="108"/>
                    <a:pt x="0" y="49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2" name="Freeform 31">
              <a:extLst>
                <a:ext uri="{FF2B5EF4-FFF2-40B4-BE49-F238E27FC236}">
                  <a16:creationId xmlns:a16="http://schemas.microsoft.com/office/drawing/2014/main" xmlns="" id="{9ACA49EB-A76C-460C-9FFC-9852F28F5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867"/>
              <a:ext cx="33" cy="109"/>
            </a:xfrm>
            <a:custGeom>
              <a:avLst/>
              <a:gdLst>
                <a:gd name="T0" fmla="*/ 20 w 20"/>
                <a:gd name="T1" fmla="*/ 0 h 67"/>
                <a:gd name="T2" fmla="*/ 11 w 20"/>
                <a:gd name="T3" fmla="*/ 42 h 67"/>
                <a:gd name="T4" fmla="*/ 0 w 20"/>
                <a:gd name="T5" fmla="*/ 22 h 67"/>
                <a:gd name="T6" fmla="*/ 11 w 20"/>
                <a:gd name="T7" fmla="*/ 66 h 67"/>
                <a:gd name="T8" fmla="*/ 13 w 20"/>
                <a:gd name="T9" fmla="*/ 65 h 67"/>
                <a:gd name="T10" fmla="*/ 20 w 2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7">
                  <a:moveTo>
                    <a:pt x="20" y="0"/>
                  </a:moveTo>
                  <a:cubicBezTo>
                    <a:pt x="17" y="14"/>
                    <a:pt x="14" y="29"/>
                    <a:pt x="11" y="42"/>
                  </a:cubicBezTo>
                  <a:cubicBezTo>
                    <a:pt x="9" y="36"/>
                    <a:pt x="7" y="28"/>
                    <a:pt x="0" y="22"/>
                  </a:cubicBezTo>
                  <a:cubicBezTo>
                    <a:pt x="7" y="36"/>
                    <a:pt x="8" y="52"/>
                    <a:pt x="11" y="66"/>
                  </a:cubicBezTo>
                  <a:cubicBezTo>
                    <a:pt x="12" y="67"/>
                    <a:pt x="13" y="66"/>
                    <a:pt x="13" y="65"/>
                  </a:cubicBezTo>
                  <a:cubicBezTo>
                    <a:pt x="16" y="45"/>
                    <a:pt x="19" y="1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3" name="Freeform 32">
              <a:extLst>
                <a:ext uri="{FF2B5EF4-FFF2-40B4-BE49-F238E27FC236}">
                  <a16:creationId xmlns:a16="http://schemas.microsoft.com/office/drawing/2014/main" xmlns="" id="{9121F7A5-32C5-427F-87A9-E810A4D984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467"/>
              <a:ext cx="156" cy="229"/>
            </a:xfrm>
            <a:custGeom>
              <a:avLst/>
              <a:gdLst>
                <a:gd name="T0" fmla="*/ 54 w 95"/>
                <a:gd name="T1" fmla="*/ 53 h 140"/>
                <a:gd name="T2" fmla="*/ 74 w 95"/>
                <a:gd name="T3" fmla="*/ 137 h 140"/>
                <a:gd name="T4" fmla="*/ 25 w 95"/>
                <a:gd name="T5" fmla="*/ 0 h 140"/>
                <a:gd name="T6" fmla="*/ 57 w 95"/>
                <a:gd name="T7" fmla="*/ 136 h 140"/>
                <a:gd name="T8" fmla="*/ 61 w 95"/>
                <a:gd name="T9" fmla="*/ 138 h 140"/>
                <a:gd name="T10" fmla="*/ 54 w 95"/>
                <a:gd name="T11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40">
                  <a:moveTo>
                    <a:pt x="54" y="53"/>
                  </a:moveTo>
                  <a:cubicBezTo>
                    <a:pt x="75" y="84"/>
                    <a:pt x="73" y="139"/>
                    <a:pt x="74" y="137"/>
                  </a:cubicBezTo>
                  <a:cubicBezTo>
                    <a:pt x="95" y="78"/>
                    <a:pt x="76" y="14"/>
                    <a:pt x="25" y="0"/>
                  </a:cubicBezTo>
                  <a:cubicBezTo>
                    <a:pt x="39" y="71"/>
                    <a:pt x="0" y="103"/>
                    <a:pt x="57" y="136"/>
                  </a:cubicBezTo>
                  <a:cubicBezTo>
                    <a:pt x="59" y="137"/>
                    <a:pt x="60" y="137"/>
                    <a:pt x="61" y="138"/>
                  </a:cubicBezTo>
                  <a:cubicBezTo>
                    <a:pt x="65" y="140"/>
                    <a:pt x="64" y="94"/>
                    <a:pt x="5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4" name="Freeform 33">
              <a:extLst>
                <a:ext uri="{FF2B5EF4-FFF2-40B4-BE49-F238E27FC236}">
                  <a16:creationId xmlns:a16="http://schemas.microsoft.com/office/drawing/2014/main" xmlns="" id="{8A177FAF-D538-469C-B496-E626D2543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" y="548"/>
              <a:ext cx="177" cy="160"/>
            </a:xfrm>
            <a:custGeom>
              <a:avLst/>
              <a:gdLst>
                <a:gd name="T0" fmla="*/ 4 w 108"/>
                <a:gd name="T1" fmla="*/ 0 h 98"/>
                <a:gd name="T2" fmla="*/ 79 w 108"/>
                <a:gd name="T3" fmla="*/ 27 h 98"/>
                <a:gd name="T4" fmla="*/ 79 w 108"/>
                <a:gd name="T5" fmla="*/ 54 h 98"/>
                <a:gd name="T6" fmla="*/ 27 w 108"/>
                <a:gd name="T7" fmla="*/ 34 h 98"/>
                <a:gd name="T8" fmla="*/ 84 w 108"/>
                <a:gd name="T9" fmla="*/ 67 h 98"/>
                <a:gd name="T10" fmla="*/ 108 w 108"/>
                <a:gd name="T11" fmla="*/ 88 h 98"/>
                <a:gd name="T12" fmla="*/ 4 w 10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98">
                  <a:moveTo>
                    <a:pt x="4" y="0"/>
                  </a:moveTo>
                  <a:cubicBezTo>
                    <a:pt x="50" y="28"/>
                    <a:pt x="58" y="8"/>
                    <a:pt x="79" y="27"/>
                  </a:cubicBezTo>
                  <a:cubicBezTo>
                    <a:pt x="77" y="36"/>
                    <a:pt x="77" y="45"/>
                    <a:pt x="79" y="54"/>
                  </a:cubicBezTo>
                  <a:cubicBezTo>
                    <a:pt x="49" y="51"/>
                    <a:pt x="27" y="32"/>
                    <a:pt x="27" y="34"/>
                  </a:cubicBezTo>
                  <a:cubicBezTo>
                    <a:pt x="28" y="36"/>
                    <a:pt x="52" y="63"/>
                    <a:pt x="84" y="67"/>
                  </a:cubicBezTo>
                  <a:cubicBezTo>
                    <a:pt x="90" y="76"/>
                    <a:pt x="98" y="82"/>
                    <a:pt x="108" y="88"/>
                  </a:cubicBezTo>
                  <a:cubicBezTo>
                    <a:pt x="47" y="98"/>
                    <a:pt x="0" y="4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5" name="Freeform 34">
              <a:extLst>
                <a:ext uri="{FF2B5EF4-FFF2-40B4-BE49-F238E27FC236}">
                  <a16:creationId xmlns:a16="http://schemas.microsoft.com/office/drawing/2014/main" xmlns="" id="{37A369BE-A479-4BCC-996B-DEBF1EF38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" y="652"/>
              <a:ext cx="32" cy="108"/>
            </a:xfrm>
            <a:custGeom>
              <a:avLst/>
              <a:gdLst>
                <a:gd name="T0" fmla="*/ 15 w 20"/>
                <a:gd name="T1" fmla="*/ 0 h 66"/>
                <a:gd name="T2" fmla="*/ 13 w 20"/>
                <a:gd name="T3" fmla="*/ 42 h 66"/>
                <a:gd name="T4" fmla="*/ 0 w 20"/>
                <a:gd name="T5" fmla="*/ 25 h 66"/>
                <a:gd name="T6" fmla="*/ 18 w 20"/>
                <a:gd name="T7" fmla="*/ 65 h 66"/>
                <a:gd name="T8" fmla="*/ 20 w 20"/>
                <a:gd name="T9" fmla="*/ 63 h 66"/>
                <a:gd name="T10" fmla="*/ 15 w 20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6">
                  <a:moveTo>
                    <a:pt x="15" y="0"/>
                  </a:moveTo>
                  <a:cubicBezTo>
                    <a:pt x="14" y="14"/>
                    <a:pt x="14" y="29"/>
                    <a:pt x="13" y="42"/>
                  </a:cubicBezTo>
                  <a:cubicBezTo>
                    <a:pt x="11" y="37"/>
                    <a:pt x="7" y="29"/>
                    <a:pt x="0" y="25"/>
                  </a:cubicBezTo>
                  <a:cubicBezTo>
                    <a:pt x="9" y="37"/>
                    <a:pt x="12" y="52"/>
                    <a:pt x="18" y="65"/>
                  </a:cubicBezTo>
                  <a:cubicBezTo>
                    <a:pt x="19" y="66"/>
                    <a:pt x="20" y="65"/>
                    <a:pt x="20" y="63"/>
                  </a:cubicBezTo>
                  <a:cubicBezTo>
                    <a:pt x="19" y="44"/>
                    <a:pt x="17" y="1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6" name="Freeform 35">
              <a:extLst>
                <a:ext uri="{FF2B5EF4-FFF2-40B4-BE49-F238E27FC236}">
                  <a16:creationId xmlns:a16="http://schemas.microsoft.com/office/drawing/2014/main" xmlns="" id="{79AD69D9-97D9-4BC3-A5EF-9DDEE40D7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" y="307"/>
              <a:ext cx="141" cy="206"/>
            </a:xfrm>
            <a:custGeom>
              <a:avLst/>
              <a:gdLst>
                <a:gd name="T0" fmla="*/ 43 w 86"/>
                <a:gd name="T1" fmla="*/ 45 h 126"/>
                <a:gd name="T2" fmla="*/ 77 w 86"/>
                <a:gd name="T3" fmla="*/ 122 h 126"/>
                <a:gd name="T4" fmla="*/ 5 w 86"/>
                <a:gd name="T5" fmla="*/ 0 h 126"/>
                <a:gd name="T6" fmla="*/ 61 w 86"/>
                <a:gd name="T7" fmla="*/ 123 h 126"/>
                <a:gd name="T8" fmla="*/ 65 w 86"/>
                <a:gd name="T9" fmla="*/ 125 h 126"/>
                <a:gd name="T10" fmla="*/ 43 w 86"/>
                <a:gd name="T11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26">
                  <a:moveTo>
                    <a:pt x="43" y="45"/>
                  </a:moveTo>
                  <a:cubicBezTo>
                    <a:pt x="69" y="71"/>
                    <a:pt x="77" y="124"/>
                    <a:pt x="77" y="122"/>
                  </a:cubicBezTo>
                  <a:cubicBezTo>
                    <a:pt x="86" y="62"/>
                    <a:pt x="56" y="4"/>
                    <a:pt x="5" y="0"/>
                  </a:cubicBezTo>
                  <a:cubicBezTo>
                    <a:pt x="32" y="65"/>
                    <a:pt x="0" y="103"/>
                    <a:pt x="61" y="123"/>
                  </a:cubicBezTo>
                  <a:cubicBezTo>
                    <a:pt x="62" y="124"/>
                    <a:pt x="64" y="124"/>
                    <a:pt x="65" y="125"/>
                  </a:cubicBezTo>
                  <a:cubicBezTo>
                    <a:pt x="69" y="126"/>
                    <a:pt x="60" y="83"/>
                    <a:pt x="4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7" name="Freeform 36">
              <a:extLst>
                <a:ext uri="{FF2B5EF4-FFF2-40B4-BE49-F238E27FC236}">
                  <a16:creationId xmlns:a16="http://schemas.microsoft.com/office/drawing/2014/main" xmlns="" id="{D64144F2-A421-4757-95A5-155197BCD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" y="404"/>
              <a:ext cx="188" cy="144"/>
            </a:xfrm>
            <a:custGeom>
              <a:avLst/>
              <a:gdLst>
                <a:gd name="T0" fmla="*/ 0 w 115"/>
                <a:gd name="T1" fmla="*/ 2 h 88"/>
                <a:gd name="T2" fmla="*/ 76 w 115"/>
                <a:gd name="T3" fmla="*/ 14 h 88"/>
                <a:gd name="T4" fmla="*/ 81 w 115"/>
                <a:gd name="T5" fmla="*/ 40 h 88"/>
                <a:gd name="T6" fmla="*/ 28 w 115"/>
                <a:gd name="T7" fmla="*/ 30 h 88"/>
                <a:gd name="T8" fmla="*/ 89 w 115"/>
                <a:gd name="T9" fmla="*/ 52 h 88"/>
                <a:gd name="T10" fmla="*/ 115 w 115"/>
                <a:gd name="T11" fmla="*/ 67 h 88"/>
                <a:gd name="T12" fmla="*/ 0 w 115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2"/>
                  </a:moveTo>
                  <a:cubicBezTo>
                    <a:pt x="49" y="21"/>
                    <a:pt x="53" y="0"/>
                    <a:pt x="76" y="14"/>
                  </a:cubicBezTo>
                  <a:cubicBezTo>
                    <a:pt x="76" y="23"/>
                    <a:pt x="77" y="32"/>
                    <a:pt x="81" y="40"/>
                  </a:cubicBezTo>
                  <a:cubicBezTo>
                    <a:pt x="52" y="43"/>
                    <a:pt x="27" y="28"/>
                    <a:pt x="28" y="30"/>
                  </a:cubicBezTo>
                  <a:cubicBezTo>
                    <a:pt x="29" y="32"/>
                    <a:pt x="57" y="54"/>
                    <a:pt x="89" y="52"/>
                  </a:cubicBezTo>
                  <a:cubicBezTo>
                    <a:pt x="95" y="59"/>
                    <a:pt x="105" y="64"/>
                    <a:pt x="115" y="67"/>
                  </a:cubicBezTo>
                  <a:cubicBezTo>
                    <a:pt x="58" y="88"/>
                    <a:pt x="5" y="49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8" name="Freeform 37">
              <a:extLst>
                <a:ext uri="{FF2B5EF4-FFF2-40B4-BE49-F238E27FC236}">
                  <a16:creationId xmlns:a16="http://schemas.microsoft.com/office/drawing/2014/main" xmlns="" id="{4F3E215B-FAF5-4348-9DE4-F841140F1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" y="471"/>
              <a:ext cx="43" cy="101"/>
            </a:xfrm>
            <a:custGeom>
              <a:avLst/>
              <a:gdLst>
                <a:gd name="T0" fmla="*/ 9 w 26"/>
                <a:gd name="T1" fmla="*/ 0 h 62"/>
                <a:gd name="T2" fmla="*/ 16 w 26"/>
                <a:gd name="T3" fmla="*/ 40 h 62"/>
                <a:gd name="T4" fmla="*/ 0 w 26"/>
                <a:gd name="T5" fmla="*/ 26 h 62"/>
                <a:gd name="T6" fmla="*/ 25 w 26"/>
                <a:gd name="T7" fmla="*/ 61 h 62"/>
                <a:gd name="T8" fmla="*/ 26 w 26"/>
                <a:gd name="T9" fmla="*/ 59 h 62"/>
                <a:gd name="T10" fmla="*/ 9 w 2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9" y="0"/>
                  </a:moveTo>
                  <a:cubicBezTo>
                    <a:pt x="12" y="13"/>
                    <a:pt x="15" y="27"/>
                    <a:pt x="16" y="40"/>
                  </a:cubicBezTo>
                  <a:cubicBezTo>
                    <a:pt x="12" y="36"/>
                    <a:pt x="8" y="29"/>
                    <a:pt x="0" y="26"/>
                  </a:cubicBezTo>
                  <a:cubicBezTo>
                    <a:pt x="10" y="36"/>
                    <a:pt x="16" y="50"/>
                    <a:pt x="25" y="61"/>
                  </a:cubicBezTo>
                  <a:cubicBezTo>
                    <a:pt x="26" y="62"/>
                    <a:pt x="26" y="61"/>
                    <a:pt x="26" y="59"/>
                  </a:cubicBezTo>
                  <a:cubicBezTo>
                    <a:pt x="22" y="41"/>
                    <a:pt x="15" y="1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59" name="Freeform 38">
              <a:extLst>
                <a:ext uri="{FF2B5EF4-FFF2-40B4-BE49-F238E27FC236}">
                  <a16:creationId xmlns:a16="http://schemas.microsoft.com/office/drawing/2014/main" xmlns="" id="{C72BF349-5C8A-4D68-B204-6CC2C86B6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" y="165"/>
              <a:ext cx="149" cy="188"/>
            </a:xfrm>
            <a:custGeom>
              <a:avLst/>
              <a:gdLst>
                <a:gd name="T0" fmla="*/ 44 w 91"/>
                <a:gd name="T1" fmla="*/ 42 h 115"/>
                <a:gd name="T2" fmla="*/ 91 w 91"/>
                <a:gd name="T3" fmla="*/ 110 h 115"/>
                <a:gd name="T4" fmla="*/ 0 w 91"/>
                <a:gd name="T5" fmla="*/ 6 h 115"/>
                <a:gd name="T6" fmla="*/ 75 w 91"/>
                <a:gd name="T7" fmla="*/ 114 h 115"/>
                <a:gd name="T8" fmla="*/ 80 w 91"/>
                <a:gd name="T9" fmla="*/ 114 h 115"/>
                <a:gd name="T10" fmla="*/ 44 w 91"/>
                <a:gd name="T11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15">
                  <a:moveTo>
                    <a:pt x="44" y="42"/>
                  </a:moveTo>
                  <a:cubicBezTo>
                    <a:pt x="73" y="63"/>
                    <a:pt x="91" y="111"/>
                    <a:pt x="91" y="110"/>
                  </a:cubicBezTo>
                  <a:cubicBezTo>
                    <a:pt x="88" y="50"/>
                    <a:pt x="49" y="0"/>
                    <a:pt x="0" y="6"/>
                  </a:cubicBezTo>
                  <a:cubicBezTo>
                    <a:pt x="37" y="63"/>
                    <a:pt x="13" y="105"/>
                    <a:pt x="75" y="114"/>
                  </a:cubicBezTo>
                  <a:cubicBezTo>
                    <a:pt x="77" y="114"/>
                    <a:pt x="78" y="114"/>
                    <a:pt x="80" y="114"/>
                  </a:cubicBezTo>
                  <a:cubicBezTo>
                    <a:pt x="83" y="115"/>
                    <a:pt x="67" y="75"/>
                    <a:pt x="4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0" name="Freeform 39">
              <a:extLst>
                <a:ext uri="{FF2B5EF4-FFF2-40B4-BE49-F238E27FC236}">
                  <a16:creationId xmlns:a16="http://schemas.microsoft.com/office/drawing/2014/main" xmlns="" id="{6AA0B0E6-8143-44F3-BB4A-E99DD0618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" y="271"/>
              <a:ext cx="198" cy="136"/>
            </a:xfrm>
            <a:custGeom>
              <a:avLst/>
              <a:gdLst>
                <a:gd name="T0" fmla="*/ 0 w 121"/>
                <a:gd name="T1" fmla="*/ 11 h 83"/>
                <a:gd name="T2" fmla="*/ 75 w 121"/>
                <a:gd name="T3" fmla="*/ 9 h 83"/>
                <a:gd name="T4" fmla="*/ 84 w 121"/>
                <a:gd name="T5" fmla="*/ 33 h 83"/>
                <a:gd name="T6" fmla="*/ 32 w 121"/>
                <a:gd name="T7" fmla="*/ 33 h 83"/>
                <a:gd name="T8" fmla="*/ 94 w 121"/>
                <a:gd name="T9" fmla="*/ 43 h 83"/>
                <a:gd name="T10" fmla="*/ 121 w 121"/>
                <a:gd name="T11" fmla="*/ 53 h 83"/>
                <a:gd name="T12" fmla="*/ 0 w 121"/>
                <a:gd name="T13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0" y="11"/>
                  </a:moveTo>
                  <a:cubicBezTo>
                    <a:pt x="50" y="21"/>
                    <a:pt x="50" y="0"/>
                    <a:pt x="75" y="9"/>
                  </a:cubicBezTo>
                  <a:cubicBezTo>
                    <a:pt x="77" y="18"/>
                    <a:pt x="79" y="26"/>
                    <a:pt x="84" y="33"/>
                  </a:cubicBezTo>
                  <a:cubicBezTo>
                    <a:pt x="57" y="41"/>
                    <a:pt x="30" y="32"/>
                    <a:pt x="32" y="33"/>
                  </a:cubicBezTo>
                  <a:cubicBezTo>
                    <a:pt x="33" y="35"/>
                    <a:pt x="64" y="51"/>
                    <a:pt x="94" y="43"/>
                  </a:cubicBezTo>
                  <a:cubicBezTo>
                    <a:pt x="101" y="49"/>
                    <a:pt x="111" y="51"/>
                    <a:pt x="121" y="53"/>
                  </a:cubicBezTo>
                  <a:cubicBezTo>
                    <a:pt x="71" y="83"/>
                    <a:pt x="13" y="5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1" name="Freeform 40">
              <a:extLst>
                <a:ext uri="{FF2B5EF4-FFF2-40B4-BE49-F238E27FC236}">
                  <a16:creationId xmlns:a16="http://schemas.microsoft.com/office/drawing/2014/main" xmlns="" id="{24959378-381B-455B-8C07-129C4207F1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" y="312"/>
              <a:ext cx="52" cy="92"/>
            </a:xfrm>
            <a:custGeom>
              <a:avLst/>
              <a:gdLst>
                <a:gd name="T0" fmla="*/ 4 w 32"/>
                <a:gd name="T1" fmla="*/ 0 h 56"/>
                <a:gd name="T2" fmla="*/ 18 w 32"/>
                <a:gd name="T3" fmla="*/ 37 h 56"/>
                <a:gd name="T4" fmla="*/ 0 w 32"/>
                <a:gd name="T5" fmla="*/ 27 h 56"/>
                <a:gd name="T6" fmla="*/ 30 w 32"/>
                <a:gd name="T7" fmla="*/ 56 h 56"/>
                <a:gd name="T8" fmla="*/ 31 w 32"/>
                <a:gd name="T9" fmla="*/ 54 h 56"/>
                <a:gd name="T10" fmla="*/ 4 w 32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6">
                  <a:moveTo>
                    <a:pt x="4" y="0"/>
                  </a:moveTo>
                  <a:cubicBezTo>
                    <a:pt x="9" y="12"/>
                    <a:pt x="14" y="25"/>
                    <a:pt x="18" y="37"/>
                  </a:cubicBezTo>
                  <a:cubicBezTo>
                    <a:pt x="14" y="34"/>
                    <a:pt x="8" y="28"/>
                    <a:pt x="0" y="27"/>
                  </a:cubicBezTo>
                  <a:cubicBezTo>
                    <a:pt x="12" y="34"/>
                    <a:pt x="20" y="46"/>
                    <a:pt x="30" y="56"/>
                  </a:cubicBezTo>
                  <a:cubicBezTo>
                    <a:pt x="31" y="56"/>
                    <a:pt x="32" y="55"/>
                    <a:pt x="31" y="54"/>
                  </a:cubicBezTo>
                  <a:cubicBezTo>
                    <a:pt x="24" y="37"/>
                    <a:pt x="13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2" name="Freeform 41">
              <a:extLst>
                <a:ext uri="{FF2B5EF4-FFF2-40B4-BE49-F238E27FC236}">
                  <a16:creationId xmlns:a16="http://schemas.microsoft.com/office/drawing/2014/main" xmlns="" id="{C0F67313-BFF3-4068-9F24-E64E0A3E4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52"/>
              <a:ext cx="173" cy="173"/>
            </a:xfrm>
            <a:custGeom>
              <a:avLst/>
              <a:gdLst>
                <a:gd name="T0" fmla="*/ 49 w 106"/>
                <a:gd name="T1" fmla="*/ 41 h 106"/>
                <a:gd name="T2" fmla="*/ 106 w 106"/>
                <a:gd name="T3" fmla="*/ 96 h 106"/>
                <a:gd name="T4" fmla="*/ 0 w 106"/>
                <a:gd name="T5" fmla="*/ 14 h 106"/>
                <a:gd name="T6" fmla="*/ 92 w 106"/>
                <a:gd name="T7" fmla="*/ 103 h 106"/>
                <a:gd name="T8" fmla="*/ 96 w 106"/>
                <a:gd name="T9" fmla="*/ 103 h 106"/>
                <a:gd name="T10" fmla="*/ 49 w 106"/>
                <a:gd name="T11" fmla="*/ 4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49" y="41"/>
                  </a:moveTo>
                  <a:cubicBezTo>
                    <a:pt x="80" y="55"/>
                    <a:pt x="106" y="98"/>
                    <a:pt x="106" y="96"/>
                  </a:cubicBezTo>
                  <a:cubicBezTo>
                    <a:pt x="93" y="40"/>
                    <a:pt x="46" y="0"/>
                    <a:pt x="0" y="14"/>
                  </a:cubicBezTo>
                  <a:cubicBezTo>
                    <a:pt x="46" y="62"/>
                    <a:pt x="31" y="106"/>
                    <a:pt x="92" y="103"/>
                  </a:cubicBezTo>
                  <a:cubicBezTo>
                    <a:pt x="93" y="103"/>
                    <a:pt x="95" y="103"/>
                    <a:pt x="96" y="103"/>
                  </a:cubicBezTo>
                  <a:cubicBezTo>
                    <a:pt x="100" y="103"/>
                    <a:pt x="77" y="68"/>
                    <a:pt x="4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3" name="Freeform 42">
              <a:extLst>
                <a:ext uri="{FF2B5EF4-FFF2-40B4-BE49-F238E27FC236}">
                  <a16:creationId xmlns:a16="http://schemas.microsoft.com/office/drawing/2014/main" xmlns="" id="{F8D3B9EB-8A11-4AB1-87BB-3EAB9DE42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" y="168"/>
              <a:ext cx="204" cy="124"/>
            </a:xfrm>
            <a:custGeom>
              <a:avLst/>
              <a:gdLst>
                <a:gd name="T0" fmla="*/ 0 w 124"/>
                <a:gd name="T1" fmla="*/ 20 h 76"/>
                <a:gd name="T2" fmla="*/ 72 w 124"/>
                <a:gd name="T3" fmla="*/ 4 h 76"/>
                <a:gd name="T4" fmla="*/ 85 w 124"/>
                <a:gd name="T5" fmla="*/ 26 h 76"/>
                <a:gd name="T6" fmla="*/ 35 w 124"/>
                <a:gd name="T7" fmla="*/ 35 h 76"/>
                <a:gd name="T8" fmla="*/ 96 w 124"/>
                <a:gd name="T9" fmla="*/ 33 h 76"/>
                <a:gd name="T10" fmla="*/ 124 w 124"/>
                <a:gd name="T11" fmla="*/ 38 h 76"/>
                <a:gd name="T12" fmla="*/ 0 w 124"/>
                <a:gd name="T13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6">
                  <a:moveTo>
                    <a:pt x="0" y="20"/>
                  </a:moveTo>
                  <a:cubicBezTo>
                    <a:pt x="50" y="20"/>
                    <a:pt x="46" y="0"/>
                    <a:pt x="72" y="4"/>
                  </a:cubicBezTo>
                  <a:cubicBezTo>
                    <a:pt x="75" y="12"/>
                    <a:pt x="79" y="20"/>
                    <a:pt x="85" y="26"/>
                  </a:cubicBezTo>
                  <a:cubicBezTo>
                    <a:pt x="60" y="38"/>
                    <a:pt x="33" y="34"/>
                    <a:pt x="35" y="35"/>
                  </a:cubicBezTo>
                  <a:cubicBezTo>
                    <a:pt x="37" y="36"/>
                    <a:pt x="68" y="46"/>
                    <a:pt x="96" y="33"/>
                  </a:cubicBezTo>
                  <a:cubicBezTo>
                    <a:pt x="104" y="37"/>
                    <a:pt x="114" y="38"/>
                    <a:pt x="124" y="38"/>
                  </a:cubicBezTo>
                  <a:cubicBezTo>
                    <a:pt x="82" y="76"/>
                    <a:pt x="22" y="6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4" name="Freeform 43">
              <a:extLst>
                <a:ext uri="{FF2B5EF4-FFF2-40B4-BE49-F238E27FC236}">
                  <a16:creationId xmlns:a16="http://schemas.microsoft.com/office/drawing/2014/main" xmlns="" id="{1B8F1E2E-6F2F-4D17-A407-8D6D979B7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" y="183"/>
              <a:ext cx="60" cy="80"/>
            </a:xfrm>
            <a:custGeom>
              <a:avLst/>
              <a:gdLst>
                <a:gd name="T0" fmla="*/ 0 w 37"/>
                <a:gd name="T1" fmla="*/ 0 h 49"/>
                <a:gd name="T2" fmla="*/ 20 w 37"/>
                <a:gd name="T3" fmla="*/ 33 h 49"/>
                <a:gd name="T4" fmla="*/ 1 w 37"/>
                <a:gd name="T5" fmla="*/ 27 h 49"/>
                <a:gd name="T6" fmla="*/ 36 w 37"/>
                <a:gd name="T7" fmla="*/ 49 h 49"/>
                <a:gd name="T8" fmla="*/ 36 w 37"/>
                <a:gd name="T9" fmla="*/ 47 h 49"/>
                <a:gd name="T10" fmla="*/ 0 w 3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7" y="11"/>
                    <a:pt x="15" y="23"/>
                    <a:pt x="20" y="33"/>
                  </a:cubicBezTo>
                  <a:cubicBezTo>
                    <a:pt x="16" y="31"/>
                    <a:pt x="9" y="26"/>
                    <a:pt x="1" y="27"/>
                  </a:cubicBezTo>
                  <a:cubicBezTo>
                    <a:pt x="14" y="32"/>
                    <a:pt x="24" y="42"/>
                    <a:pt x="36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25" y="32"/>
                    <a:pt x="12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5" name="Freeform 44">
              <a:extLst>
                <a:ext uri="{FF2B5EF4-FFF2-40B4-BE49-F238E27FC236}">
                  <a16:creationId xmlns:a16="http://schemas.microsoft.com/office/drawing/2014/main" xmlns="" id="{45C527B8-68F2-40CA-88C6-DE9DBD195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" y="-20"/>
              <a:ext cx="190" cy="170"/>
            </a:xfrm>
            <a:custGeom>
              <a:avLst/>
              <a:gdLst>
                <a:gd name="T0" fmla="*/ 51 w 116"/>
                <a:gd name="T1" fmla="*/ 38 h 104"/>
                <a:gd name="T2" fmla="*/ 115 w 116"/>
                <a:gd name="T3" fmla="*/ 81 h 104"/>
                <a:gd name="T4" fmla="*/ 0 w 116"/>
                <a:gd name="T5" fmla="*/ 22 h 104"/>
                <a:gd name="T6" fmla="*/ 103 w 116"/>
                <a:gd name="T7" fmla="*/ 90 h 104"/>
                <a:gd name="T8" fmla="*/ 107 w 116"/>
                <a:gd name="T9" fmla="*/ 89 h 104"/>
                <a:gd name="T10" fmla="*/ 51 w 116"/>
                <a:gd name="T11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04">
                  <a:moveTo>
                    <a:pt x="51" y="38"/>
                  </a:moveTo>
                  <a:cubicBezTo>
                    <a:pt x="84" y="46"/>
                    <a:pt x="116" y="82"/>
                    <a:pt x="115" y="81"/>
                  </a:cubicBezTo>
                  <a:cubicBezTo>
                    <a:pt x="93" y="30"/>
                    <a:pt x="41" y="0"/>
                    <a:pt x="0" y="22"/>
                  </a:cubicBezTo>
                  <a:cubicBezTo>
                    <a:pt x="52" y="59"/>
                    <a:pt x="46" y="104"/>
                    <a:pt x="103" y="90"/>
                  </a:cubicBezTo>
                  <a:cubicBezTo>
                    <a:pt x="105" y="90"/>
                    <a:pt x="106" y="89"/>
                    <a:pt x="107" y="89"/>
                  </a:cubicBezTo>
                  <a:cubicBezTo>
                    <a:pt x="111" y="88"/>
                    <a:pt x="83" y="59"/>
                    <a:pt x="5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6" name="Freeform 45">
              <a:extLst>
                <a:ext uri="{FF2B5EF4-FFF2-40B4-BE49-F238E27FC236}">
                  <a16:creationId xmlns:a16="http://schemas.microsoft.com/office/drawing/2014/main" xmlns="" id="{5DA795A9-9D09-4FE0-948B-96E746E8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" y="101"/>
              <a:ext cx="197" cy="108"/>
            </a:xfrm>
            <a:custGeom>
              <a:avLst/>
              <a:gdLst>
                <a:gd name="T0" fmla="*/ 0 w 120"/>
                <a:gd name="T1" fmla="*/ 28 h 66"/>
                <a:gd name="T2" fmla="*/ 65 w 120"/>
                <a:gd name="T3" fmla="*/ 0 h 66"/>
                <a:gd name="T4" fmla="*/ 81 w 120"/>
                <a:gd name="T5" fmla="*/ 18 h 66"/>
                <a:gd name="T6" fmla="*/ 35 w 120"/>
                <a:gd name="T7" fmla="*/ 36 h 66"/>
                <a:gd name="T8" fmla="*/ 93 w 120"/>
                <a:gd name="T9" fmla="*/ 23 h 66"/>
                <a:gd name="T10" fmla="*/ 120 w 120"/>
                <a:gd name="T11" fmla="*/ 22 h 66"/>
                <a:gd name="T12" fmla="*/ 0 w 120"/>
                <a:gd name="T13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6">
                  <a:moveTo>
                    <a:pt x="0" y="28"/>
                  </a:moveTo>
                  <a:cubicBezTo>
                    <a:pt x="47" y="19"/>
                    <a:pt x="40" y="0"/>
                    <a:pt x="65" y="0"/>
                  </a:cubicBezTo>
                  <a:cubicBezTo>
                    <a:pt x="69" y="7"/>
                    <a:pt x="74" y="13"/>
                    <a:pt x="81" y="18"/>
                  </a:cubicBezTo>
                  <a:cubicBezTo>
                    <a:pt x="60" y="34"/>
                    <a:pt x="34" y="35"/>
                    <a:pt x="35" y="36"/>
                  </a:cubicBezTo>
                  <a:cubicBezTo>
                    <a:pt x="37" y="36"/>
                    <a:pt x="69" y="40"/>
                    <a:pt x="93" y="23"/>
                  </a:cubicBezTo>
                  <a:cubicBezTo>
                    <a:pt x="102" y="25"/>
                    <a:pt x="111" y="24"/>
                    <a:pt x="120" y="22"/>
                  </a:cubicBezTo>
                  <a:cubicBezTo>
                    <a:pt x="87" y="66"/>
                    <a:pt x="27" y="62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67" name="Freeform 46">
              <a:extLst>
                <a:ext uri="{FF2B5EF4-FFF2-40B4-BE49-F238E27FC236}">
                  <a16:creationId xmlns:a16="http://schemas.microsoft.com/office/drawing/2014/main" xmlns="" id="{D0275981-9256-47DC-BB0B-EE00BB7C5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91"/>
              <a:ext cx="71" cy="66"/>
            </a:xfrm>
            <a:custGeom>
              <a:avLst/>
              <a:gdLst>
                <a:gd name="T0" fmla="*/ 0 w 43"/>
                <a:gd name="T1" fmla="*/ 0 h 40"/>
                <a:gd name="T2" fmla="*/ 24 w 43"/>
                <a:gd name="T3" fmla="*/ 28 h 40"/>
                <a:gd name="T4" fmla="*/ 5 w 43"/>
                <a:gd name="T5" fmla="*/ 26 h 40"/>
                <a:gd name="T6" fmla="*/ 42 w 43"/>
                <a:gd name="T7" fmla="*/ 40 h 40"/>
                <a:gd name="T8" fmla="*/ 42 w 43"/>
                <a:gd name="T9" fmla="*/ 38 h 40"/>
                <a:gd name="T10" fmla="*/ 0 w 4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0">
                  <a:moveTo>
                    <a:pt x="0" y="0"/>
                  </a:moveTo>
                  <a:cubicBezTo>
                    <a:pt x="8" y="10"/>
                    <a:pt x="17" y="19"/>
                    <a:pt x="24" y="28"/>
                  </a:cubicBezTo>
                  <a:cubicBezTo>
                    <a:pt x="20" y="27"/>
                    <a:pt x="13" y="24"/>
                    <a:pt x="5" y="26"/>
                  </a:cubicBezTo>
                  <a:cubicBezTo>
                    <a:pt x="18" y="28"/>
                    <a:pt x="30" y="35"/>
                    <a:pt x="42" y="40"/>
                  </a:cubicBezTo>
                  <a:cubicBezTo>
                    <a:pt x="43" y="40"/>
                    <a:pt x="43" y="39"/>
                    <a:pt x="42" y="38"/>
                  </a:cubicBezTo>
                  <a:cubicBezTo>
                    <a:pt x="29" y="26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268" name="Group 4">
            <a:extLst>
              <a:ext uri="{FF2B5EF4-FFF2-40B4-BE49-F238E27FC236}">
                <a16:creationId xmlns:a16="http://schemas.microsoft.com/office/drawing/2014/main" xmlns="" id="{366C91A9-EC2D-4145-9163-C5A3A6BDFA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555726" y="4580836"/>
            <a:ext cx="614821" cy="1362664"/>
            <a:chOff x="1" y="-20"/>
            <a:chExt cx="1137" cy="2520"/>
          </a:xfrm>
          <a:gradFill>
            <a:gsLst>
              <a:gs pos="0">
                <a:srgbClr val="FFC000"/>
              </a:gs>
              <a:gs pos="100000">
                <a:srgbClr val="FFC000">
                  <a:alpha val="30000"/>
                </a:srgbClr>
              </a:gs>
            </a:gsLst>
            <a:lin ang="5400000" scaled="1"/>
          </a:gradFill>
        </p:grpSpPr>
        <p:sp>
          <p:nvSpPr>
            <p:cNvPr id="269" name="Freeform 5">
              <a:extLst>
                <a:ext uri="{FF2B5EF4-FFF2-40B4-BE49-F238E27FC236}">
                  <a16:creationId xmlns:a16="http://schemas.microsoft.com/office/drawing/2014/main" xmlns="" id="{5E638826-51A3-4F64-8BB2-A222784CE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2302"/>
              <a:ext cx="295" cy="198"/>
            </a:xfrm>
            <a:custGeom>
              <a:avLst/>
              <a:gdLst>
                <a:gd name="T0" fmla="*/ 110 w 180"/>
                <a:gd name="T1" fmla="*/ 76 h 121"/>
                <a:gd name="T2" fmla="*/ 2 w 180"/>
                <a:gd name="T3" fmla="*/ 86 h 121"/>
                <a:gd name="T4" fmla="*/ 180 w 180"/>
                <a:gd name="T5" fmla="*/ 48 h 121"/>
                <a:gd name="T6" fmla="*/ 7 w 180"/>
                <a:gd name="T7" fmla="*/ 65 h 121"/>
                <a:gd name="T8" fmla="*/ 4 w 180"/>
                <a:gd name="T9" fmla="*/ 70 h 121"/>
                <a:gd name="T10" fmla="*/ 110 w 180"/>
                <a:gd name="T11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21">
                  <a:moveTo>
                    <a:pt x="110" y="76"/>
                  </a:moveTo>
                  <a:cubicBezTo>
                    <a:pt x="68" y="96"/>
                    <a:pt x="0" y="85"/>
                    <a:pt x="2" y="86"/>
                  </a:cubicBezTo>
                  <a:cubicBezTo>
                    <a:pt x="72" y="121"/>
                    <a:pt x="154" y="108"/>
                    <a:pt x="180" y="48"/>
                  </a:cubicBezTo>
                  <a:cubicBezTo>
                    <a:pt x="90" y="54"/>
                    <a:pt x="57" y="0"/>
                    <a:pt x="7" y="65"/>
                  </a:cubicBezTo>
                  <a:cubicBezTo>
                    <a:pt x="6" y="67"/>
                    <a:pt x="5" y="69"/>
                    <a:pt x="4" y="70"/>
                  </a:cubicBezTo>
                  <a:cubicBezTo>
                    <a:pt x="1" y="74"/>
                    <a:pt x="57" y="81"/>
                    <a:pt x="110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0" name="Freeform 6">
              <a:extLst>
                <a:ext uri="{FF2B5EF4-FFF2-40B4-BE49-F238E27FC236}">
                  <a16:creationId xmlns:a16="http://schemas.microsoft.com/office/drawing/2014/main" xmlns="" id="{78520D71-8940-49D8-BC8E-9BCCB3BF5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" y="2185"/>
              <a:ext cx="211" cy="207"/>
            </a:xfrm>
            <a:custGeom>
              <a:avLst/>
              <a:gdLst>
                <a:gd name="T0" fmla="*/ 129 w 129"/>
                <a:gd name="T1" fmla="*/ 13 h 126"/>
                <a:gd name="T2" fmla="*/ 83 w 129"/>
                <a:gd name="T3" fmla="*/ 100 h 126"/>
                <a:gd name="T4" fmla="*/ 50 w 129"/>
                <a:gd name="T5" fmla="*/ 96 h 126"/>
                <a:gd name="T6" fmla="*/ 83 w 129"/>
                <a:gd name="T7" fmla="*/ 36 h 126"/>
                <a:gd name="T8" fmla="*/ 33 w 129"/>
                <a:gd name="T9" fmla="*/ 100 h 126"/>
                <a:gd name="T10" fmla="*/ 3 w 129"/>
                <a:gd name="T11" fmla="*/ 126 h 126"/>
                <a:gd name="T12" fmla="*/ 129 w 129"/>
                <a:gd name="T13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26">
                  <a:moveTo>
                    <a:pt x="129" y="13"/>
                  </a:moveTo>
                  <a:cubicBezTo>
                    <a:pt x="86" y="64"/>
                    <a:pt x="110" y="78"/>
                    <a:pt x="83" y="100"/>
                  </a:cubicBezTo>
                  <a:cubicBezTo>
                    <a:pt x="72" y="97"/>
                    <a:pt x="61" y="94"/>
                    <a:pt x="50" y="96"/>
                  </a:cubicBezTo>
                  <a:cubicBezTo>
                    <a:pt x="58" y="59"/>
                    <a:pt x="86" y="35"/>
                    <a:pt x="83" y="36"/>
                  </a:cubicBezTo>
                  <a:cubicBezTo>
                    <a:pt x="81" y="36"/>
                    <a:pt x="43" y="61"/>
                    <a:pt x="33" y="100"/>
                  </a:cubicBezTo>
                  <a:cubicBezTo>
                    <a:pt x="21" y="105"/>
                    <a:pt x="12" y="115"/>
                    <a:pt x="3" y="126"/>
                  </a:cubicBezTo>
                  <a:cubicBezTo>
                    <a:pt x="0" y="49"/>
                    <a:pt x="69" y="0"/>
                    <a:pt x="12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1" name="Freeform 7">
              <a:extLst>
                <a:ext uri="{FF2B5EF4-FFF2-40B4-BE49-F238E27FC236}">
                  <a16:creationId xmlns:a16="http://schemas.microsoft.com/office/drawing/2014/main" xmlns="" id="{4BEB5817-7DDC-4AF2-8E1D-63BEBFA36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2401"/>
              <a:ext cx="133" cy="36"/>
            </a:xfrm>
            <a:custGeom>
              <a:avLst/>
              <a:gdLst>
                <a:gd name="T0" fmla="*/ 81 w 81"/>
                <a:gd name="T1" fmla="*/ 22 h 22"/>
                <a:gd name="T2" fmla="*/ 30 w 81"/>
                <a:gd name="T3" fmla="*/ 14 h 22"/>
                <a:gd name="T4" fmla="*/ 53 w 81"/>
                <a:gd name="T5" fmla="*/ 0 h 22"/>
                <a:gd name="T6" fmla="*/ 0 w 81"/>
                <a:gd name="T7" fmla="*/ 16 h 22"/>
                <a:gd name="T8" fmla="*/ 3 w 81"/>
                <a:gd name="T9" fmla="*/ 18 h 22"/>
                <a:gd name="T10" fmla="*/ 81 w 81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22">
                  <a:moveTo>
                    <a:pt x="81" y="22"/>
                  </a:moveTo>
                  <a:cubicBezTo>
                    <a:pt x="64" y="19"/>
                    <a:pt x="46" y="17"/>
                    <a:pt x="30" y="14"/>
                  </a:cubicBezTo>
                  <a:cubicBezTo>
                    <a:pt x="37" y="11"/>
                    <a:pt x="47" y="8"/>
                    <a:pt x="53" y="0"/>
                  </a:cubicBezTo>
                  <a:cubicBezTo>
                    <a:pt x="37" y="9"/>
                    <a:pt x="18" y="11"/>
                    <a:pt x="0" y="16"/>
                  </a:cubicBezTo>
                  <a:cubicBezTo>
                    <a:pt x="0" y="17"/>
                    <a:pt x="0" y="18"/>
                    <a:pt x="3" y="18"/>
                  </a:cubicBezTo>
                  <a:cubicBezTo>
                    <a:pt x="27" y="20"/>
                    <a:pt x="58" y="22"/>
                    <a:pt x="8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2" name="Freeform 8">
              <a:extLst>
                <a:ext uri="{FF2B5EF4-FFF2-40B4-BE49-F238E27FC236}">
                  <a16:creationId xmlns:a16="http://schemas.microsoft.com/office/drawing/2014/main" xmlns="" id="{DF589EAA-0404-41BC-8988-B61B01DFE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" y="2199"/>
              <a:ext cx="274" cy="186"/>
            </a:xfrm>
            <a:custGeom>
              <a:avLst/>
              <a:gdLst>
                <a:gd name="T0" fmla="*/ 105 w 167"/>
                <a:gd name="T1" fmla="*/ 63 h 114"/>
                <a:gd name="T2" fmla="*/ 3 w 167"/>
                <a:gd name="T3" fmla="*/ 93 h 114"/>
                <a:gd name="T4" fmla="*/ 167 w 167"/>
                <a:gd name="T5" fmla="*/ 24 h 114"/>
                <a:gd name="T6" fmla="*/ 4 w 167"/>
                <a:gd name="T7" fmla="*/ 72 h 114"/>
                <a:gd name="T8" fmla="*/ 2 w 167"/>
                <a:gd name="T9" fmla="*/ 77 h 114"/>
                <a:gd name="T10" fmla="*/ 105 w 167"/>
                <a:gd name="T11" fmla="*/ 6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114">
                  <a:moveTo>
                    <a:pt x="105" y="63"/>
                  </a:moveTo>
                  <a:cubicBezTo>
                    <a:pt x="68" y="90"/>
                    <a:pt x="1" y="92"/>
                    <a:pt x="3" y="93"/>
                  </a:cubicBezTo>
                  <a:cubicBezTo>
                    <a:pt x="77" y="114"/>
                    <a:pt x="154" y="86"/>
                    <a:pt x="167" y="24"/>
                  </a:cubicBezTo>
                  <a:cubicBezTo>
                    <a:pt x="82" y="46"/>
                    <a:pt x="40" y="0"/>
                    <a:pt x="4" y="72"/>
                  </a:cubicBezTo>
                  <a:cubicBezTo>
                    <a:pt x="3" y="74"/>
                    <a:pt x="3" y="76"/>
                    <a:pt x="2" y="77"/>
                  </a:cubicBezTo>
                  <a:cubicBezTo>
                    <a:pt x="0" y="82"/>
                    <a:pt x="55" y="78"/>
                    <a:pt x="105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3" name="Freeform 9">
              <a:extLst>
                <a:ext uri="{FF2B5EF4-FFF2-40B4-BE49-F238E27FC236}">
                  <a16:creationId xmlns:a16="http://schemas.microsoft.com/office/drawing/2014/main" xmlns="" id="{AFAACD7A-CAA9-4391-960E-89A34DC9E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" y="2082"/>
              <a:ext cx="191" cy="218"/>
            </a:xfrm>
            <a:custGeom>
              <a:avLst/>
              <a:gdLst>
                <a:gd name="T0" fmla="*/ 117 w 117"/>
                <a:gd name="T1" fmla="*/ 1 h 133"/>
                <a:gd name="T2" fmla="*/ 90 w 117"/>
                <a:gd name="T3" fmla="*/ 94 h 133"/>
                <a:gd name="T4" fmla="*/ 56 w 117"/>
                <a:gd name="T5" fmla="*/ 95 h 133"/>
                <a:gd name="T6" fmla="*/ 78 w 117"/>
                <a:gd name="T7" fmla="*/ 32 h 133"/>
                <a:gd name="T8" fmla="*/ 41 w 117"/>
                <a:gd name="T9" fmla="*/ 103 h 133"/>
                <a:gd name="T10" fmla="*/ 17 w 117"/>
                <a:gd name="T11" fmla="*/ 133 h 133"/>
                <a:gd name="T12" fmla="*/ 117 w 117"/>
                <a:gd name="T1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3">
                  <a:moveTo>
                    <a:pt x="117" y="1"/>
                  </a:moveTo>
                  <a:cubicBezTo>
                    <a:pt x="86" y="59"/>
                    <a:pt x="111" y="67"/>
                    <a:pt x="90" y="94"/>
                  </a:cubicBezTo>
                  <a:cubicBezTo>
                    <a:pt x="78" y="92"/>
                    <a:pt x="67" y="92"/>
                    <a:pt x="56" y="95"/>
                  </a:cubicBezTo>
                  <a:cubicBezTo>
                    <a:pt x="58" y="59"/>
                    <a:pt x="80" y="30"/>
                    <a:pt x="78" y="32"/>
                  </a:cubicBezTo>
                  <a:cubicBezTo>
                    <a:pt x="75" y="33"/>
                    <a:pt x="43" y="63"/>
                    <a:pt x="41" y="103"/>
                  </a:cubicBezTo>
                  <a:cubicBezTo>
                    <a:pt x="31" y="110"/>
                    <a:pt x="23" y="121"/>
                    <a:pt x="17" y="133"/>
                  </a:cubicBezTo>
                  <a:cubicBezTo>
                    <a:pt x="0" y="59"/>
                    <a:pt x="57" y="0"/>
                    <a:pt x="1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4" name="Freeform 10">
              <a:extLst>
                <a:ext uri="{FF2B5EF4-FFF2-40B4-BE49-F238E27FC236}">
                  <a16:creationId xmlns:a16="http://schemas.microsoft.com/office/drawing/2014/main" xmlns="" id="{A495C4A5-3342-46EB-B62B-878A17785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" y="2310"/>
              <a:ext cx="131" cy="46"/>
            </a:xfrm>
            <a:custGeom>
              <a:avLst/>
              <a:gdLst>
                <a:gd name="T0" fmla="*/ 80 w 80"/>
                <a:gd name="T1" fmla="*/ 16 h 28"/>
                <a:gd name="T2" fmla="*/ 29 w 80"/>
                <a:gd name="T3" fmla="*/ 18 h 28"/>
                <a:gd name="T4" fmla="*/ 48 w 80"/>
                <a:gd name="T5" fmla="*/ 0 h 28"/>
                <a:gd name="T6" fmla="*/ 1 w 80"/>
                <a:gd name="T7" fmla="*/ 26 h 28"/>
                <a:gd name="T8" fmla="*/ 3 w 80"/>
                <a:gd name="T9" fmla="*/ 27 h 28"/>
                <a:gd name="T10" fmla="*/ 80 w 80"/>
                <a:gd name="T11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8">
                  <a:moveTo>
                    <a:pt x="80" y="16"/>
                  </a:moveTo>
                  <a:cubicBezTo>
                    <a:pt x="63" y="17"/>
                    <a:pt x="45" y="18"/>
                    <a:pt x="29" y="18"/>
                  </a:cubicBezTo>
                  <a:cubicBezTo>
                    <a:pt x="35" y="14"/>
                    <a:pt x="44" y="9"/>
                    <a:pt x="48" y="0"/>
                  </a:cubicBezTo>
                  <a:cubicBezTo>
                    <a:pt x="34" y="12"/>
                    <a:pt x="17" y="17"/>
                    <a:pt x="1" y="26"/>
                  </a:cubicBezTo>
                  <a:cubicBezTo>
                    <a:pt x="0" y="27"/>
                    <a:pt x="1" y="28"/>
                    <a:pt x="3" y="27"/>
                  </a:cubicBezTo>
                  <a:cubicBezTo>
                    <a:pt x="27" y="25"/>
                    <a:pt x="57" y="20"/>
                    <a:pt x="8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5" name="Freeform 11">
              <a:extLst>
                <a:ext uri="{FF2B5EF4-FFF2-40B4-BE49-F238E27FC236}">
                  <a16:creationId xmlns:a16="http://schemas.microsoft.com/office/drawing/2014/main" xmlns="" id="{BB99B371-8132-43A0-B036-43D227039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" y="2056"/>
              <a:ext cx="246" cy="170"/>
            </a:xfrm>
            <a:custGeom>
              <a:avLst/>
              <a:gdLst>
                <a:gd name="T0" fmla="*/ 98 w 150"/>
                <a:gd name="T1" fmla="*/ 49 h 104"/>
                <a:gd name="T2" fmla="*/ 6 w 150"/>
                <a:gd name="T3" fmla="*/ 97 h 104"/>
                <a:gd name="T4" fmla="*/ 150 w 150"/>
                <a:gd name="T5" fmla="*/ 0 h 104"/>
                <a:gd name="T6" fmla="*/ 3 w 150"/>
                <a:gd name="T7" fmla="*/ 77 h 104"/>
                <a:gd name="T8" fmla="*/ 1 w 150"/>
                <a:gd name="T9" fmla="*/ 82 h 104"/>
                <a:gd name="T10" fmla="*/ 98 w 150"/>
                <a:gd name="T11" fmla="*/ 4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04">
                  <a:moveTo>
                    <a:pt x="98" y="49"/>
                  </a:moveTo>
                  <a:cubicBezTo>
                    <a:pt x="67" y="83"/>
                    <a:pt x="3" y="96"/>
                    <a:pt x="6" y="97"/>
                  </a:cubicBezTo>
                  <a:cubicBezTo>
                    <a:pt x="80" y="104"/>
                    <a:pt x="149" y="63"/>
                    <a:pt x="150" y="0"/>
                  </a:cubicBezTo>
                  <a:cubicBezTo>
                    <a:pt x="73" y="37"/>
                    <a:pt x="24" y="1"/>
                    <a:pt x="3" y="77"/>
                  </a:cubicBezTo>
                  <a:cubicBezTo>
                    <a:pt x="2" y="79"/>
                    <a:pt x="2" y="80"/>
                    <a:pt x="1" y="82"/>
                  </a:cubicBezTo>
                  <a:cubicBezTo>
                    <a:pt x="0" y="87"/>
                    <a:pt x="53" y="73"/>
                    <a:pt x="98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6" name="Freeform 12">
              <a:extLst>
                <a:ext uri="{FF2B5EF4-FFF2-40B4-BE49-F238E27FC236}">
                  <a16:creationId xmlns:a16="http://schemas.microsoft.com/office/drawing/2014/main" xmlns="" id="{B7067084-1425-443F-838F-ABDF70448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" y="1929"/>
              <a:ext cx="177" cy="237"/>
            </a:xfrm>
            <a:custGeom>
              <a:avLst/>
              <a:gdLst>
                <a:gd name="T0" fmla="*/ 102 w 108"/>
                <a:gd name="T1" fmla="*/ 0 h 145"/>
                <a:gd name="T2" fmla="*/ 92 w 108"/>
                <a:gd name="T3" fmla="*/ 95 h 145"/>
                <a:gd name="T4" fmla="*/ 61 w 108"/>
                <a:gd name="T5" fmla="*/ 102 h 145"/>
                <a:gd name="T6" fmla="*/ 69 w 108"/>
                <a:gd name="T7" fmla="*/ 37 h 145"/>
                <a:gd name="T8" fmla="*/ 47 w 108"/>
                <a:gd name="T9" fmla="*/ 112 h 145"/>
                <a:gd name="T10" fmla="*/ 30 w 108"/>
                <a:gd name="T11" fmla="*/ 145 h 145"/>
                <a:gd name="T12" fmla="*/ 102 w 108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45">
                  <a:moveTo>
                    <a:pt x="102" y="0"/>
                  </a:moveTo>
                  <a:cubicBezTo>
                    <a:pt x="82" y="61"/>
                    <a:pt x="108" y="65"/>
                    <a:pt x="92" y="95"/>
                  </a:cubicBezTo>
                  <a:cubicBezTo>
                    <a:pt x="81" y="95"/>
                    <a:pt x="70" y="97"/>
                    <a:pt x="61" y="102"/>
                  </a:cubicBezTo>
                  <a:cubicBezTo>
                    <a:pt x="55" y="67"/>
                    <a:pt x="71" y="35"/>
                    <a:pt x="69" y="37"/>
                  </a:cubicBezTo>
                  <a:cubicBezTo>
                    <a:pt x="67" y="39"/>
                    <a:pt x="42" y="74"/>
                    <a:pt x="47" y="112"/>
                  </a:cubicBezTo>
                  <a:cubicBezTo>
                    <a:pt x="39" y="121"/>
                    <a:pt x="34" y="133"/>
                    <a:pt x="30" y="145"/>
                  </a:cubicBezTo>
                  <a:cubicBezTo>
                    <a:pt x="0" y="78"/>
                    <a:pt x="44" y="10"/>
                    <a:pt x="10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7" name="Freeform 13">
              <a:extLst>
                <a:ext uri="{FF2B5EF4-FFF2-40B4-BE49-F238E27FC236}">
                  <a16:creationId xmlns:a16="http://schemas.microsoft.com/office/drawing/2014/main" xmlns="" id="{A4642C71-F889-4283-AE09-3979C1B163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" y="2176"/>
              <a:ext cx="122" cy="59"/>
            </a:xfrm>
            <a:custGeom>
              <a:avLst/>
              <a:gdLst>
                <a:gd name="T0" fmla="*/ 74 w 74"/>
                <a:gd name="T1" fmla="*/ 10 h 36"/>
                <a:gd name="T2" fmla="*/ 26 w 74"/>
                <a:gd name="T3" fmla="*/ 21 h 36"/>
                <a:gd name="T4" fmla="*/ 41 w 74"/>
                <a:gd name="T5" fmla="*/ 0 h 36"/>
                <a:gd name="T6" fmla="*/ 0 w 74"/>
                <a:gd name="T7" fmla="*/ 34 h 36"/>
                <a:gd name="T8" fmla="*/ 3 w 74"/>
                <a:gd name="T9" fmla="*/ 35 h 36"/>
                <a:gd name="T10" fmla="*/ 74 w 74"/>
                <a:gd name="T1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6">
                  <a:moveTo>
                    <a:pt x="74" y="10"/>
                  </a:moveTo>
                  <a:cubicBezTo>
                    <a:pt x="58" y="14"/>
                    <a:pt x="41" y="19"/>
                    <a:pt x="26" y="21"/>
                  </a:cubicBezTo>
                  <a:cubicBezTo>
                    <a:pt x="31" y="17"/>
                    <a:pt x="39" y="10"/>
                    <a:pt x="41" y="0"/>
                  </a:cubicBezTo>
                  <a:cubicBezTo>
                    <a:pt x="30" y="14"/>
                    <a:pt x="14" y="23"/>
                    <a:pt x="0" y="34"/>
                  </a:cubicBezTo>
                  <a:cubicBezTo>
                    <a:pt x="0" y="35"/>
                    <a:pt x="1" y="36"/>
                    <a:pt x="3" y="35"/>
                  </a:cubicBezTo>
                  <a:cubicBezTo>
                    <a:pt x="25" y="28"/>
                    <a:pt x="53" y="18"/>
                    <a:pt x="7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8" name="Freeform 14">
              <a:extLst>
                <a:ext uri="{FF2B5EF4-FFF2-40B4-BE49-F238E27FC236}">
                  <a16:creationId xmlns:a16="http://schemas.microsoft.com/office/drawing/2014/main" xmlns="" id="{05D38048-B527-42E7-86E2-343530A7B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" y="1842"/>
              <a:ext cx="227" cy="195"/>
            </a:xfrm>
            <a:custGeom>
              <a:avLst/>
              <a:gdLst>
                <a:gd name="T0" fmla="*/ 86 w 138"/>
                <a:gd name="T1" fmla="*/ 56 h 119"/>
                <a:gd name="T2" fmla="*/ 7 w 138"/>
                <a:gd name="T3" fmla="*/ 119 h 119"/>
                <a:gd name="T4" fmla="*/ 127 w 138"/>
                <a:gd name="T5" fmla="*/ 0 h 119"/>
                <a:gd name="T6" fmla="*/ 0 w 138"/>
                <a:gd name="T7" fmla="*/ 100 h 119"/>
                <a:gd name="T8" fmla="*/ 0 w 138"/>
                <a:gd name="T9" fmla="*/ 106 h 119"/>
                <a:gd name="T10" fmla="*/ 86 w 138"/>
                <a:gd name="T11" fmla="*/ 5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86" y="56"/>
                  </a:moveTo>
                  <a:cubicBezTo>
                    <a:pt x="63" y="94"/>
                    <a:pt x="4" y="119"/>
                    <a:pt x="7" y="119"/>
                  </a:cubicBezTo>
                  <a:cubicBezTo>
                    <a:pt x="79" y="112"/>
                    <a:pt x="138" y="60"/>
                    <a:pt x="127" y="0"/>
                  </a:cubicBezTo>
                  <a:cubicBezTo>
                    <a:pt x="60" y="49"/>
                    <a:pt x="7" y="23"/>
                    <a:pt x="0" y="100"/>
                  </a:cubicBezTo>
                  <a:cubicBezTo>
                    <a:pt x="0" y="102"/>
                    <a:pt x="0" y="104"/>
                    <a:pt x="0" y="106"/>
                  </a:cubicBezTo>
                  <a:cubicBezTo>
                    <a:pt x="0" y="110"/>
                    <a:pt x="48" y="87"/>
                    <a:pt x="8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9" name="Freeform 15">
              <a:extLst>
                <a:ext uri="{FF2B5EF4-FFF2-40B4-BE49-F238E27FC236}">
                  <a16:creationId xmlns:a16="http://schemas.microsoft.com/office/drawing/2014/main" xmlns="" id="{4A5D01C8-4F36-4090-9DC3-D667C2237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" y="1742"/>
              <a:ext cx="166" cy="249"/>
            </a:xfrm>
            <a:custGeom>
              <a:avLst/>
              <a:gdLst>
                <a:gd name="T0" fmla="*/ 83 w 101"/>
                <a:gd name="T1" fmla="*/ 0 h 152"/>
                <a:gd name="T2" fmla="*/ 91 w 101"/>
                <a:gd name="T3" fmla="*/ 92 h 152"/>
                <a:gd name="T4" fmla="*/ 62 w 101"/>
                <a:gd name="T5" fmla="*/ 106 h 152"/>
                <a:gd name="T6" fmla="*/ 59 w 101"/>
                <a:gd name="T7" fmla="*/ 41 h 152"/>
                <a:gd name="T8" fmla="*/ 51 w 101"/>
                <a:gd name="T9" fmla="*/ 118 h 152"/>
                <a:gd name="T10" fmla="*/ 41 w 101"/>
                <a:gd name="T11" fmla="*/ 152 h 152"/>
                <a:gd name="T12" fmla="*/ 83 w 101"/>
                <a:gd name="T13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52">
                  <a:moveTo>
                    <a:pt x="83" y="0"/>
                  </a:moveTo>
                  <a:cubicBezTo>
                    <a:pt x="75" y="62"/>
                    <a:pt x="101" y="61"/>
                    <a:pt x="91" y="92"/>
                  </a:cubicBezTo>
                  <a:cubicBezTo>
                    <a:pt x="81" y="95"/>
                    <a:pt x="70" y="99"/>
                    <a:pt x="62" y="106"/>
                  </a:cubicBezTo>
                  <a:cubicBezTo>
                    <a:pt x="51" y="73"/>
                    <a:pt x="60" y="39"/>
                    <a:pt x="59" y="41"/>
                  </a:cubicBezTo>
                  <a:cubicBezTo>
                    <a:pt x="57" y="43"/>
                    <a:pt x="39" y="82"/>
                    <a:pt x="51" y="118"/>
                  </a:cubicBezTo>
                  <a:cubicBezTo>
                    <a:pt x="45" y="128"/>
                    <a:pt x="42" y="140"/>
                    <a:pt x="41" y="152"/>
                  </a:cubicBezTo>
                  <a:cubicBezTo>
                    <a:pt x="0" y="93"/>
                    <a:pt x="29" y="2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0" name="Freeform 16">
              <a:extLst>
                <a:ext uri="{FF2B5EF4-FFF2-40B4-BE49-F238E27FC236}">
                  <a16:creationId xmlns:a16="http://schemas.microsoft.com/office/drawing/2014/main" xmlns="" id="{0595675A-2228-484D-A1A9-36E693688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" y="2001"/>
              <a:ext cx="110" cy="67"/>
            </a:xfrm>
            <a:custGeom>
              <a:avLst/>
              <a:gdLst>
                <a:gd name="T0" fmla="*/ 67 w 67"/>
                <a:gd name="T1" fmla="*/ 4 h 41"/>
                <a:gd name="T2" fmla="*/ 22 w 67"/>
                <a:gd name="T3" fmla="*/ 23 h 41"/>
                <a:gd name="T4" fmla="*/ 33 w 67"/>
                <a:gd name="T5" fmla="*/ 0 h 41"/>
                <a:gd name="T6" fmla="*/ 0 w 67"/>
                <a:gd name="T7" fmla="*/ 40 h 41"/>
                <a:gd name="T8" fmla="*/ 3 w 67"/>
                <a:gd name="T9" fmla="*/ 40 h 41"/>
                <a:gd name="T10" fmla="*/ 67 w 67"/>
                <a:gd name="T1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41">
                  <a:moveTo>
                    <a:pt x="67" y="4"/>
                  </a:moveTo>
                  <a:cubicBezTo>
                    <a:pt x="52" y="10"/>
                    <a:pt x="36" y="18"/>
                    <a:pt x="22" y="23"/>
                  </a:cubicBezTo>
                  <a:cubicBezTo>
                    <a:pt x="26" y="18"/>
                    <a:pt x="33" y="10"/>
                    <a:pt x="33" y="0"/>
                  </a:cubicBezTo>
                  <a:cubicBezTo>
                    <a:pt x="25" y="16"/>
                    <a:pt x="11" y="27"/>
                    <a:pt x="0" y="40"/>
                  </a:cubicBezTo>
                  <a:cubicBezTo>
                    <a:pt x="0" y="41"/>
                    <a:pt x="1" y="41"/>
                    <a:pt x="3" y="40"/>
                  </a:cubicBezTo>
                  <a:cubicBezTo>
                    <a:pt x="23" y="30"/>
                    <a:pt x="48" y="15"/>
                    <a:pt x="6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1" name="Freeform 17">
              <a:extLst>
                <a:ext uri="{FF2B5EF4-FFF2-40B4-BE49-F238E27FC236}">
                  <a16:creationId xmlns:a16="http://schemas.microsoft.com/office/drawing/2014/main" xmlns="" id="{D166E497-8DAE-41A3-BEA8-06C75D763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" y="1609"/>
              <a:ext cx="219" cy="223"/>
            </a:xfrm>
            <a:custGeom>
              <a:avLst/>
              <a:gdLst>
                <a:gd name="T0" fmla="*/ 83 w 133"/>
                <a:gd name="T1" fmla="*/ 62 h 136"/>
                <a:gd name="T2" fmla="*/ 18 w 133"/>
                <a:gd name="T3" fmla="*/ 136 h 136"/>
                <a:gd name="T4" fmla="*/ 112 w 133"/>
                <a:gd name="T5" fmla="*/ 0 h 136"/>
                <a:gd name="T6" fmla="*/ 8 w 133"/>
                <a:gd name="T7" fmla="*/ 119 h 136"/>
                <a:gd name="T8" fmla="*/ 9 w 133"/>
                <a:gd name="T9" fmla="*/ 125 h 136"/>
                <a:gd name="T10" fmla="*/ 83 w 133"/>
                <a:gd name="T11" fmla="*/ 6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3" h="136">
                  <a:moveTo>
                    <a:pt x="83" y="62"/>
                  </a:moveTo>
                  <a:cubicBezTo>
                    <a:pt x="67" y="102"/>
                    <a:pt x="15" y="136"/>
                    <a:pt x="18" y="136"/>
                  </a:cubicBezTo>
                  <a:cubicBezTo>
                    <a:pt x="86" y="116"/>
                    <a:pt x="133" y="56"/>
                    <a:pt x="112" y="0"/>
                  </a:cubicBezTo>
                  <a:cubicBezTo>
                    <a:pt x="56" y="60"/>
                    <a:pt x="0" y="45"/>
                    <a:pt x="8" y="119"/>
                  </a:cubicBezTo>
                  <a:cubicBezTo>
                    <a:pt x="8" y="121"/>
                    <a:pt x="8" y="123"/>
                    <a:pt x="9" y="125"/>
                  </a:cubicBezTo>
                  <a:cubicBezTo>
                    <a:pt x="9" y="129"/>
                    <a:pt x="51" y="98"/>
                    <a:pt x="8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2" name="Freeform 18">
              <a:extLst>
                <a:ext uri="{FF2B5EF4-FFF2-40B4-BE49-F238E27FC236}">
                  <a16:creationId xmlns:a16="http://schemas.microsoft.com/office/drawing/2014/main" xmlns="" id="{D3870C84-F197-4F9A-A9B2-ED7CCE3918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" y="1541"/>
              <a:ext cx="149" cy="252"/>
            </a:xfrm>
            <a:custGeom>
              <a:avLst/>
              <a:gdLst>
                <a:gd name="T0" fmla="*/ 63 w 91"/>
                <a:gd name="T1" fmla="*/ 0 h 154"/>
                <a:gd name="T2" fmla="*/ 88 w 91"/>
                <a:gd name="T3" fmla="*/ 87 h 154"/>
                <a:gd name="T4" fmla="*/ 62 w 91"/>
                <a:gd name="T5" fmla="*/ 105 h 154"/>
                <a:gd name="T6" fmla="*/ 47 w 91"/>
                <a:gd name="T7" fmla="*/ 44 h 154"/>
                <a:gd name="T8" fmla="*/ 54 w 91"/>
                <a:gd name="T9" fmla="*/ 119 h 154"/>
                <a:gd name="T10" fmla="*/ 50 w 91"/>
                <a:gd name="T11" fmla="*/ 154 h 154"/>
                <a:gd name="T12" fmla="*/ 63 w 91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4">
                  <a:moveTo>
                    <a:pt x="63" y="0"/>
                  </a:moveTo>
                  <a:cubicBezTo>
                    <a:pt x="67" y="61"/>
                    <a:pt x="91" y="55"/>
                    <a:pt x="88" y="87"/>
                  </a:cubicBezTo>
                  <a:cubicBezTo>
                    <a:pt x="78" y="92"/>
                    <a:pt x="69" y="97"/>
                    <a:pt x="62" y="105"/>
                  </a:cubicBezTo>
                  <a:cubicBezTo>
                    <a:pt x="45" y="76"/>
                    <a:pt x="48" y="42"/>
                    <a:pt x="47" y="44"/>
                  </a:cubicBezTo>
                  <a:cubicBezTo>
                    <a:pt x="46" y="46"/>
                    <a:pt x="36" y="86"/>
                    <a:pt x="54" y="119"/>
                  </a:cubicBezTo>
                  <a:cubicBezTo>
                    <a:pt x="49" y="130"/>
                    <a:pt x="49" y="142"/>
                    <a:pt x="50" y="154"/>
                  </a:cubicBezTo>
                  <a:cubicBezTo>
                    <a:pt x="0" y="105"/>
                    <a:pt x="15" y="29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3" name="Freeform 19">
              <a:extLst>
                <a:ext uri="{FF2B5EF4-FFF2-40B4-BE49-F238E27FC236}">
                  <a16:creationId xmlns:a16="http://schemas.microsoft.com/office/drawing/2014/main" xmlns="" id="{45C3E32D-B4F3-49A8-8ED3-46615212F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1798"/>
              <a:ext cx="93" cy="78"/>
            </a:xfrm>
            <a:custGeom>
              <a:avLst/>
              <a:gdLst>
                <a:gd name="T0" fmla="*/ 57 w 57"/>
                <a:gd name="T1" fmla="*/ 0 h 48"/>
                <a:gd name="T2" fmla="*/ 18 w 57"/>
                <a:gd name="T3" fmla="*/ 26 h 48"/>
                <a:gd name="T4" fmla="*/ 25 w 57"/>
                <a:gd name="T5" fmla="*/ 2 h 48"/>
                <a:gd name="T6" fmla="*/ 0 w 57"/>
                <a:gd name="T7" fmla="*/ 46 h 48"/>
                <a:gd name="T8" fmla="*/ 3 w 57"/>
                <a:gd name="T9" fmla="*/ 47 h 48"/>
                <a:gd name="T10" fmla="*/ 57 w 57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8">
                  <a:moveTo>
                    <a:pt x="57" y="0"/>
                  </a:moveTo>
                  <a:cubicBezTo>
                    <a:pt x="44" y="9"/>
                    <a:pt x="31" y="19"/>
                    <a:pt x="18" y="26"/>
                  </a:cubicBezTo>
                  <a:cubicBezTo>
                    <a:pt x="21" y="21"/>
                    <a:pt x="26" y="12"/>
                    <a:pt x="25" y="2"/>
                  </a:cubicBezTo>
                  <a:cubicBezTo>
                    <a:pt x="20" y="19"/>
                    <a:pt x="8" y="32"/>
                    <a:pt x="0" y="46"/>
                  </a:cubicBezTo>
                  <a:cubicBezTo>
                    <a:pt x="0" y="48"/>
                    <a:pt x="1" y="48"/>
                    <a:pt x="3" y="47"/>
                  </a:cubicBezTo>
                  <a:cubicBezTo>
                    <a:pt x="20" y="33"/>
                    <a:pt x="41" y="14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4" name="Freeform 20">
              <a:extLst>
                <a:ext uri="{FF2B5EF4-FFF2-40B4-BE49-F238E27FC236}">
                  <a16:creationId xmlns:a16="http://schemas.microsoft.com/office/drawing/2014/main" xmlns="" id="{BA2CC49F-2A2C-463E-8A02-164F26C76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" y="1369"/>
              <a:ext cx="211" cy="244"/>
            </a:xfrm>
            <a:custGeom>
              <a:avLst/>
              <a:gdLst>
                <a:gd name="T0" fmla="*/ 82 w 129"/>
                <a:gd name="T1" fmla="*/ 65 h 149"/>
                <a:gd name="T2" fmla="*/ 33 w 129"/>
                <a:gd name="T3" fmla="*/ 148 h 149"/>
                <a:gd name="T4" fmla="*/ 98 w 129"/>
                <a:gd name="T5" fmla="*/ 0 h 149"/>
                <a:gd name="T6" fmla="*/ 21 w 129"/>
                <a:gd name="T7" fmla="*/ 134 h 149"/>
                <a:gd name="T8" fmla="*/ 23 w 129"/>
                <a:gd name="T9" fmla="*/ 139 h 149"/>
                <a:gd name="T10" fmla="*/ 82 w 129"/>
                <a:gd name="T11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49">
                  <a:moveTo>
                    <a:pt x="82" y="65"/>
                  </a:moveTo>
                  <a:cubicBezTo>
                    <a:pt x="75" y="106"/>
                    <a:pt x="31" y="149"/>
                    <a:pt x="33" y="148"/>
                  </a:cubicBezTo>
                  <a:cubicBezTo>
                    <a:pt x="95" y="117"/>
                    <a:pt x="129" y="50"/>
                    <a:pt x="98" y="0"/>
                  </a:cubicBezTo>
                  <a:cubicBezTo>
                    <a:pt x="56" y="68"/>
                    <a:pt x="0" y="64"/>
                    <a:pt x="21" y="134"/>
                  </a:cubicBezTo>
                  <a:cubicBezTo>
                    <a:pt x="22" y="136"/>
                    <a:pt x="22" y="137"/>
                    <a:pt x="23" y="139"/>
                  </a:cubicBezTo>
                  <a:cubicBezTo>
                    <a:pt x="24" y="143"/>
                    <a:pt x="58" y="106"/>
                    <a:pt x="82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5" name="Freeform 21">
              <a:extLst>
                <a:ext uri="{FF2B5EF4-FFF2-40B4-BE49-F238E27FC236}">
                  <a16:creationId xmlns:a16="http://schemas.microsoft.com/office/drawing/2014/main" xmlns="" id="{02D57199-3547-494F-9F5F-B1B1F5CB5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" y="1335"/>
              <a:ext cx="132" cy="245"/>
            </a:xfrm>
            <a:custGeom>
              <a:avLst/>
              <a:gdLst>
                <a:gd name="T0" fmla="*/ 41 w 81"/>
                <a:gd name="T1" fmla="*/ 0 h 150"/>
                <a:gd name="T2" fmla="*/ 81 w 81"/>
                <a:gd name="T3" fmla="*/ 78 h 150"/>
                <a:gd name="T4" fmla="*/ 60 w 81"/>
                <a:gd name="T5" fmla="*/ 100 h 150"/>
                <a:gd name="T6" fmla="*/ 34 w 81"/>
                <a:gd name="T7" fmla="*/ 45 h 150"/>
                <a:gd name="T8" fmla="*/ 54 w 81"/>
                <a:gd name="T9" fmla="*/ 115 h 150"/>
                <a:gd name="T10" fmla="*/ 57 w 81"/>
                <a:gd name="T11" fmla="*/ 150 h 150"/>
                <a:gd name="T12" fmla="*/ 41 w 81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150">
                  <a:moveTo>
                    <a:pt x="41" y="0"/>
                  </a:moveTo>
                  <a:cubicBezTo>
                    <a:pt x="56" y="58"/>
                    <a:pt x="79" y="47"/>
                    <a:pt x="81" y="78"/>
                  </a:cubicBezTo>
                  <a:cubicBezTo>
                    <a:pt x="72" y="85"/>
                    <a:pt x="65" y="92"/>
                    <a:pt x="60" y="100"/>
                  </a:cubicBezTo>
                  <a:cubicBezTo>
                    <a:pt x="38" y="75"/>
                    <a:pt x="35" y="42"/>
                    <a:pt x="34" y="45"/>
                  </a:cubicBezTo>
                  <a:cubicBezTo>
                    <a:pt x="33" y="47"/>
                    <a:pt x="31" y="87"/>
                    <a:pt x="54" y="115"/>
                  </a:cubicBezTo>
                  <a:cubicBezTo>
                    <a:pt x="52" y="126"/>
                    <a:pt x="54" y="138"/>
                    <a:pt x="57" y="150"/>
                  </a:cubicBezTo>
                  <a:cubicBezTo>
                    <a:pt x="0" y="112"/>
                    <a:pt x="1" y="36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6" name="Freeform 22">
              <a:extLst>
                <a:ext uri="{FF2B5EF4-FFF2-40B4-BE49-F238E27FC236}">
                  <a16:creationId xmlns:a16="http://schemas.microsoft.com/office/drawing/2014/main" xmlns="" id="{5B8A3371-E67E-446A-9212-DE47866AD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" y="1572"/>
              <a:ext cx="78" cy="93"/>
            </a:xfrm>
            <a:custGeom>
              <a:avLst/>
              <a:gdLst>
                <a:gd name="T0" fmla="*/ 47 w 47"/>
                <a:gd name="T1" fmla="*/ 0 h 57"/>
                <a:gd name="T2" fmla="*/ 14 w 47"/>
                <a:gd name="T3" fmla="*/ 33 h 57"/>
                <a:gd name="T4" fmla="*/ 15 w 47"/>
                <a:gd name="T5" fmla="*/ 9 h 57"/>
                <a:gd name="T6" fmla="*/ 0 w 47"/>
                <a:gd name="T7" fmla="*/ 56 h 57"/>
                <a:gd name="T8" fmla="*/ 3 w 47"/>
                <a:gd name="T9" fmla="*/ 56 h 57"/>
                <a:gd name="T10" fmla="*/ 47 w 4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57">
                  <a:moveTo>
                    <a:pt x="47" y="0"/>
                  </a:moveTo>
                  <a:cubicBezTo>
                    <a:pt x="36" y="12"/>
                    <a:pt x="25" y="24"/>
                    <a:pt x="14" y="33"/>
                  </a:cubicBezTo>
                  <a:cubicBezTo>
                    <a:pt x="15" y="27"/>
                    <a:pt x="18" y="18"/>
                    <a:pt x="15" y="9"/>
                  </a:cubicBezTo>
                  <a:cubicBezTo>
                    <a:pt x="14" y="26"/>
                    <a:pt x="5" y="40"/>
                    <a:pt x="0" y="56"/>
                  </a:cubicBezTo>
                  <a:cubicBezTo>
                    <a:pt x="0" y="57"/>
                    <a:pt x="1" y="57"/>
                    <a:pt x="3" y="56"/>
                  </a:cubicBezTo>
                  <a:cubicBezTo>
                    <a:pt x="17" y="39"/>
                    <a:pt x="34" y="17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7" name="Freeform 23">
              <a:extLst>
                <a:ext uri="{FF2B5EF4-FFF2-40B4-BE49-F238E27FC236}">
                  <a16:creationId xmlns:a16="http://schemas.microsoft.com/office/drawing/2014/main" xmlns="" id="{261DDEF1-ADA3-45C0-AFEC-22E639245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" y="1124"/>
              <a:ext cx="200" cy="253"/>
            </a:xfrm>
            <a:custGeom>
              <a:avLst/>
              <a:gdLst>
                <a:gd name="T0" fmla="*/ 80 w 122"/>
                <a:gd name="T1" fmla="*/ 65 h 155"/>
                <a:gd name="T2" fmla="*/ 48 w 122"/>
                <a:gd name="T3" fmla="*/ 154 h 155"/>
                <a:gd name="T4" fmla="*/ 83 w 122"/>
                <a:gd name="T5" fmla="*/ 0 h 155"/>
                <a:gd name="T6" fmla="*/ 34 w 122"/>
                <a:gd name="T7" fmla="*/ 142 h 155"/>
                <a:gd name="T8" fmla="*/ 36 w 122"/>
                <a:gd name="T9" fmla="*/ 147 h 155"/>
                <a:gd name="T10" fmla="*/ 80 w 122"/>
                <a:gd name="T11" fmla="*/ 6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155">
                  <a:moveTo>
                    <a:pt x="80" y="65"/>
                  </a:moveTo>
                  <a:cubicBezTo>
                    <a:pt x="80" y="106"/>
                    <a:pt x="46" y="155"/>
                    <a:pt x="48" y="154"/>
                  </a:cubicBezTo>
                  <a:cubicBezTo>
                    <a:pt x="102" y="112"/>
                    <a:pt x="122" y="42"/>
                    <a:pt x="83" y="0"/>
                  </a:cubicBezTo>
                  <a:cubicBezTo>
                    <a:pt x="55" y="73"/>
                    <a:pt x="0" y="79"/>
                    <a:pt x="34" y="142"/>
                  </a:cubicBezTo>
                  <a:cubicBezTo>
                    <a:pt x="35" y="144"/>
                    <a:pt x="35" y="145"/>
                    <a:pt x="36" y="147"/>
                  </a:cubicBezTo>
                  <a:cubicBezTo>
                    <a:pt x="38" y="150"/>
                    <a:pt x="65" y="109"/>
                    <a:pt x="8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8" name="Freeform 24">
              <a:extLst>
                <a:ext uri="{FF2B5EF4-FFF2-40B4-BE49-F238E27FC236}">
                  <a16:creationId xmlns:a16="http://schemas.microsoft.com/office/drawing/2014/main" xmlns="" id="{F24B3EC1-53C8-457B-9E88-35717DE03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" y="1120"/>
              <a:ext cx="139" cy="229"/>
            </a:xfrm>
            <a:custGeom>
              <a:avLst/>
              <a:gdLst>
                <a:gd name="T0" fmla="*/ 33 w 85"/>
                <a:gd name="T1" fmla="*/ 0 h 140"/>
                <a:gd name="T2" fmla="*/ 85 w 85"/>
                <a:gd name="T3" fmla="*/ 68 h 140"/>
                <a:gd name="T4" fmla="*/ 69 w 85"/>
                <a:gd name="T5" fmla="*/ 93 h 140"/>
                <a:gd name="T6" fmla="*/ 34 w 85"/>
                <a:gd name="T7" fmla="*/ 44 h 140"/>
                <a:gd name="T8" fmla="*/ 66 w 85"/>
                <a:gd name="T9" fmla="*/ 108 h 140"/>
                <a:gd name="T10" fmla="*/ 75 w 85"/>
                <a:gd name="T11" fmla="*/ 140 h 140"/>
                <a:gd name="T12" fmla="*/ 33 w 85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0">
                  <a:moveTo>
                    <a:pt x="33" y="0"/>
                  </a:moveTo>
                  <a:cubicBezTo>
                    <a:pt x="57" y="53"/>
                    <a:pt x="77" y="39"/>
                    <a:pt x="85" y="68"/>
                  </a:cubicBezTo>
                  <a:cubicBezTo>
                    <a:pt x="78" y="75"/>
                    <a:pt x="72" y="84"/>
                    <a:pt x="69" y="93"/>
                  </a:cubicBezTo>
                  <a:cubicBezTo>
                    <a:pt x="43" y="73"/>
                    <a:pt x="34" y="42"/>
                    <a:pt x="34" y="44"/>
                  </a:cubicBezTo>
                  <a:cubicBezTo>
                    <a:pt x="33" y="47"/>
                    <a:pt x="39" y="86"/>
                    <a:pt x="66" y="108"/>
                  </a:cubicBezTo>
                  <a:cubicBezTo>
                    <a:pt x="66" y="119"/>
                    <a:pt x="70" y="130"/>
                    <a:pt x="75" y="140"/>
                  </a:cubicBezTo>
                  <a:cubicBezTo>
                    <a:pt x="14" y="114"/>
                    <a:pt x="0" y="42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9" name="Freeform 25">
              <a:extLst>
                <a:ext uri="{FF2B5EF4-FFF2-40B4-BE49-F238E27FC236}">
                  <a16:creationId xmlns:a16="http://schemas.microsoft.com/office/drawing/2014/main" xmlns="" id="{F7C1B109-CE3C-4A42-9CD1-ABFD15C08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333"/>
              <a:ext cx="56" cy="103"/>
            </a:xfrm>
            <a:custGeom>
              <a:avLst/>
              <a:gdLst>
                <a:gd name="T0" fmla="*/ 34 w 34"/>
                <a:gd name="T1" fmla="*/ 0 h 63"/>
                <a:gd name="T2" fmla="*/ 9 w 34"/>
                <a:gd name="T3" fmla="*/ 38 h 63"/>
                <a:gd name="T4" fmla="*/ 6 w 34"/>
                <a:gd name="T5" fmla="*/ 14 h 63"/>
                <a:gd name="T6" fmla="*/ 0 w 34"/>
                <a:gd name="T7" fmla="*/ 62 h 63"/>
                <a:gd name="T8" fmla="*/ 3 w 34"/>
                <a:gd name="T9" fmla="*/ 61 h 63"/>
                <a:gd name="T10" fmla="*/ 34 w 34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63">
                  <a:moveTo>
                    <a:pt x="34" y="0"/>
                  </a:moveTo>
                  <a:cubicBezTo>
                    <a:pt x="26" y="13"/>
                    <a:pt x="18" y="26"/>
                    <a:pt x="9" y="38"/>
                  </a:cubicBezTo>
                  <a:cubicBezTo>
                    <a:pt x="9" y="32"/>
                    <a:pt x="11" y="22"/>
                    <a:pt x="6" y="14"/>
                  </a:cubicBezTo>
                  <a:cubicBezTo>
                    <a:pt x="8" y="30"/>
                    <a:pt x="2" y="46"/>
                    <a:pt x="0" y="62"/>
                  </a:cubicBezTo>
                  <a:cubicBezTo>
                    <a:pt x="0" y="63"/>
                    <a:pt x="2" y="63"/>
                    <a:pt x="3" y="61"/>
                  </a:cubicBezTo>
                  <a:cubicBezTo>
                    <a:pt x="13" y="43"/>
                    <a:pt x="25" y="19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0" name="Freeform 26">
              <a:extLst>
                <a:ext uri="{FF2B5EF4-FFF2-40B4-BE49-F238E27FC236}">
                  <a16:creationId xmlns:a16="http://schemas.microsoft.com/office/drawing/2014/main" xmlns="" id="{9D53541C-67D2-4F77-BBF4-3A9FE3521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" y="893"/>
              <a:ext cx="179" cy="253"/>
            </a:xfrm>
            <a:custGeom>
              <a:avLst/>
              <a:gdLst>
                <a:gd name="T0" fmla="*/ 73 w 109"/>
                <a:gd name="T1" fmla="*/ 63 h 155"/>
                <a:gd name="T2" fmla="*/ 59 w 109"/>
                <a:gd name="T3" fmla="*/ 154 h 155"/>
                <a:gd name="T4" fmla="*/ 65 w 109"/>
                <a:gd name="T5" fmla="*/ 0 h 155"/>
                <a:gd name="T6" fmla="*/ 44 w 109"/>
                <a:gd name="T7" fmla="*/ 146 h 155"/>
                <a:gd name="T8" fmla="*/ 47 w 109"/>
                <a:gd name="T9" fmla="*/ 149 h 155"/>
                <a:gd name="T10" fmla="*/ 73 w 109"/>
                <a:gd name="T11" fmla="*/ 6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155">
                  <a:moveTo>
                    <a:pt x="73" y="63"/>
                  </a:moveTo>
                  <a:cubicBezTo>
                    <a:pt x="81" y="102"/>
                    <a:pt x="58" y="155"/>
                    <a:pt x="59" y="154"/>
                  </a:cubicBezTo>
                  <a:cubicBezTo>
                    <a:pt x="103" y="104"/>
                    <a:pt x="109" y="34"/>
                    <a:pt x="65" y="0"/>
                  </a:cubicBezTo>
                  <a:cubicBezTo>
                    <a:pt x="51" y="75"/>
                    <a:pt x="0" y="91"/>
                    <a:pt x="44" y="146"/>
                  </a:cubicBezTo>
                  <a:cubicBezTo>
                    <a:pt x="45" y="147"/>
                    <a:pt x="46" y="148"/>
                    <a:pt x="47" y="149"/>
                  </a:cubicBezTo>
                  <a:cubicBezTo>
                    <a:pt x="49" y="152"/>
                    <a:pt x="67" y="108"/>
                    <a:pt x="73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1" name="Freeform 27">
              <a:extLst>
                <a:ext uri="{FF2B5EF4-FFF2-40B4-BE49-F238E27FC236}">
                  <a16:creationId xmlns:a16="http://schemas.microsoft.com/office/drawing/2014/main" xmlns="" id="{C8606F80-AD04-4F7A-B89B-A5052DDB9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" y="921"/>
              <a:ext cx="148" cy="206"/>
            </a:xfrm>
            <a:custGeom>
              <a:avLst/>
              <a:gdLst>
                <a:gd name="T0" fmla="*/ 23 w 90"/>
                <a:gd name="T1" fmla="*/ 0 h 126"/>
                <a:gd name="T2" fmla="*/ 86 w 90"/>
                <a:gd name="T3" fmla="*/ 55 h 126"/>
                <a:gd name="T4" fmla="*/ 75 w 90"/>
                <a:gd name="T5" fmla="*/ 82 h 126"/>
                <a:gd name="T6" fmla="*/ 32 w 90"/>
                <a:gd name="T7" fmla="*/ 42 h 126"/>
                <a:gd name="T8" fmla="*/ 75 w 90"/>
                <a:gd name="T9" fmla="*/ 97 h 126"/>
                <a:gd name="T10" fmla="*/ 90 w 90"/>
                <a:gd name="T11" fmla="*/ 126 h 126"/>
                <a:gd name="T12" fmla="*/ 23 w 90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6">
                  <a:moveTo>
                    <a:pt x="23" y="0"/>
                  </a:moveTo>
                  <a:cubicBezTo>
                    <a:pt x="56" y="46"/>
                    <a:pt x="73" y="29"/>
                    <a:pt x="86" y="55"/>
                  </a:cubicBezTo>
                  <a:cubicBezTo>
                    <a:pt x="80" y="64"/>
                    <a:pt x="76" y="73"/>
                    <a:pt x="75" y="82"/>
                  </a:cubicBezTo>
                  <a:cubicBezTo>
                    <a:pt x="47" y="68"/>
                    <a:pt x="32" y="40"/>
                    <a:pt x="32" y="42"/>
                  </a:cubicBezTo>
                  <a:cubicBezTo>
                    <a:pt x="32" y="44"/>
                    <a:pt x="45" y="81"/>
                    <a:pt x="75" y="97"/>
                  </a:cubicBezTo>
                  <a:cubicBezTo>
                    <a:pt x="77" y="108"/>
                    <a:pt x="83" y="117"/>
                    <a:pt x="90" y="126"/>
                  </a:cubicBezTo>
                  <a:cubicBezTo>
                    <a:pt x="26" y="113"/>
                    <a:pt x="0" y="46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2" name="Freeform 28">
              <a:extLst>
                <a:ext uri="{FF2B5EF4-FFF2-40B4-BE49-F238E27FC236}">
                  <a16:creationId xmlns:a16="http://schemas.microsoft.com/office/drawing/2014/main" xmlns="" id="{BE699273-DFFD-4724-A488-86F283262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" y="1102"/>
              <a:ext cx="41" cy="108"/>
            </a:xfrm>
            <a:custGeom>
              <a:avLst/>
              <a:gdLst>
                <a:gd name="T0" fmla="*/ 25 w 25"/>
                <a:gd name="T1" fmla="*/ 0 h 66"/>
                <a:gd name="T2" fmla="*/ 7 w 25"/>
                <a:gd name="T3" fmla="*/ 40 h 66"/>
                <a:gd name="T4" fmla="*/ 0 w 25"/>
                <a:gd name="T5" fmla="*/ 18 h 66"/>
                <a:gd name="T6" fmla="*/ 3 w 25"/>
                <a:gd name="T7" fmla="*/ 65 h 66"/>
                <a:gd name="T8" fmla="*/ 5 w 25"/>
                <a:gd name="T9" fmla="*/ 64 h 66"/>
                <a:gd name="T10" fmla="*/ 25 w 25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6">
                  <a:moveTo>
                    <a:pt x="25" y="0"/>
                  </a:moveTo>
                  <a:cubicBezTo>
                    <a:pt x="19" y="13"/>
                    <a:pt x="13" y="28"/>
                    <a:pt x="7" y="40"/>
                  </a:cubicBezTo>
                  <a:cubicBezTo>
                    <a:pt x="6" y="34"/>
                    <a:pt x="6" y="25"/>
                    <a:pt x="0" y="18"/>
                  </a:cubicBezTo>
                  <a:cubicBezTo>
                    <a:pt x="4" y="33"/>
                    <a:pt x="2" y="49"/>
                    <a:pt x="3" y="65"/>
                  </a:cubicBezTo>
                  <a:cubicBezTo>
                    <a:pt x="3" y="66"/>
                    <a:pt x="5" y="66"/>
                    <a:pt x="5" y="64"/>
                  </a:cubicBezTo>
                  <a:cubicBezTo>
                    <a:pt x="12" y="44"/>
                    <a:pt x="19" y="1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3" name="Freeform 29">
              <a:extLst>
                <a:ext uri="{FF2B5EF4-FFF2-40B4-BE49-F238E27FC236}">
                  <a16:creationId xmlns:a16="http://schemas.microsoft.com/office/drawing/2014/main" xmlns="" id="{FBF113F6-77A9-438C-BE6A-4FAE7AA05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667"/>
              <a:ext cx="164" cy="244"/>
            </a:xfrm>
            <a:custGeom>
              <a:avLst/>
              <a:gdLst>
                <a:gd name="T0" fmla="*/ 64 w 100"/>
                <a:gd name="T1" fmla="*/ 58 h 149"/>
                <a:gd name="T2" fmla="*/ 68 w 100"/>
                <a:gd name="T3" fmla="*/ 147 h 149"/>
                <a:gd name="T4" fmla="*/ 45 w 100"/>
                <a:gd name="T5" fmla="*/ 0 h 149"/>
                <a:gd name="T6" fmla="*/ 51 w 100"/>
                <a:gd name="T7" fmla="*/ 143 h 149"/>
                <a:gd name="T8" fmla="*/ 55 w 100"/>
                <a:gd name="T9" fmla="*/ 146 h 149"/>
                <a:gd name="T10" fmla="*/ 64 w 100"/>
                <a:gd name="T11" fmla="*/ 5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49">
                  <a:moveTo>
                    <a:pt x="64" y="58"/>
                  </a:moveTo>
                  <a:cubicBezTo>
                    <a:pt x="79" y="94"/>
                    <a:pt x="67" y="149"/>
                    <a:pt x="68" y="147"/>
                  </a:cubicBezTo>
                  <a:cubicBezTo>
                    <a:pt x="100" y="92"/>
                    <a:pt x="94" y="23"/>
                    <a:pt x="45" y="0"/>
                  </a:cubicBezTo>
                  <a:cubicBezTo>
                    <a:pt x="46" y="74"/>
                    <a:pt x="0" y="98"/>
                    <a:pt x="51" y="143"/>
                  </a:cubicBezTo>
                  <a:cubicBezTo>
                    <a:pt x="52" y="144"/>
                    <a:pt x="54" y="145"/>
                    <a:pt x="55" y="146"/>
                  </a:cubicBezTo>
                  <a:cubicBezTo>
                    <a:pt x="58" y="148"/>
                    <a:pt x="66" y="102"/>
                    <a:pt x="6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4" name="Freeform 30">
              <a:extLst>
                <a:ext uri="{FF2B5EF4-FFF2-40B4-BE49-F238E27FC236}">
                  <a16:creationId xmlns:a16="http://schemas.microsoft.com/office/drawing/2014/main" xmlns="" id="{B475462D-8D7A-4C17-972A-8CD599F2B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" y="721"/>
              <a:ext cx="164" cy="178"/>
            </a:xfrm>
            <a:custGeom>
              <a:avLst/>
              <a:gdLst>
                <a:gd name="T0" fmla="*/ 13 w 100"/>
                <a:gd name="T1" fmla="*/ 0 h 109"/>
                <a:gd name="T2" fmla="*/ 83 w 100"/>
                <a:gd name="T3" fmla="*/ 42 h 109"/>
                <a:gd name="T4" fmla="*/ 78 w 100"/>
                <a:gd name="T5" fmla="*/ 69 h 109"/>
                <a:gd name="T6" fmla="*/ 30 w 100"/>
                <a:gd name="T7" fmla="*/ 39 h 109"/>
                <a:gd name="T8" fmla="*/ 81 w 100"/>
                <a:gd name="T9" fmla="*/ 84 h 109"/>
                <a:gd name="T10" fmla="*/ 100 w 100"/>
                <a:gd name="T11" fmla="*/ 109 h 109"/>
                <a:gd name="T12" fmla="*/ 13 w 10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109">
                  <a:moveTo>
                    <a:pt x="13" y="0"/>
                  </a:moveTo>
                  <a:cubicBezTo>
                    <a:pt x="54" y="38"/>
                    <a:pt x="66" y="19"/>
                    <a:pt x="83" y="42"/>
                  </a:cubicBezTo>
                  <a:cubicBezTo>
                    <a:pt x="80" y="51"/>
                    <a:pt x="77" y="60"/>
                    <a:pt x="78" y="69"/>
                  </a:cubicBezTo>
                  <a:cubicBezTo>
                    <a:pt x="48" y="61"/>
                    <a:pt x="30" y="37"/>
                    <a:pt x="30" y="39"/>
                  </a:cubicBezTo>
                  <a:cubicBezTo>
                    <a:pt x="30" y="41"/>
                    <a:pt x="49" y="73"/>
                    <a:pt x="81" y="84"/>
                  </a:cubicBezTo>
                  <a:cubicBezTo>
                    <a:pt x="85" y="94"/>
                    <a:pt x="92" y="102"/>
                    <a:pt x="100" y="109"/>
                  </a:cubicBezTo>
                  <a:cubicBezTo>
                    <a:pt x="37" y="108"/>
                    <a:pt x="0" y="49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5" name="Freeform 31">
              <a:extLst>
                <a:ext uri="{FF2B5EF4-FFF2-40B4-BE49-F238E27FC236}">
                  <a16:creationId xmlns:a16="http://schemas.microsoft.com/office/drawing/2014/main" xmlns="" id="{25E56CE8-BCDE-47BE-9D9B-D727CB10B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867"/>
              <a:ext cx="33" cy="109"/>
            </a:xfrm>
            <a:custGeom>
              <a:avLst/>
              <a:gdLst>
                <a:gd name="T0" fmla="*/ 20 w 20"/>
                <a:gd name="T1" fmla="*/ 0 h 67"/>
                <a:gd name="T2" fmla="*/ 11 w 20"/>
                <a:gd name="T3" fmla="*/ 42 h 67"/>
                <a:gd name="T4" fmla="*/ 0 w 20"/>
                <a:gd name="T5" fmla="*/ 22 h 67"/>
                <a:gd name="T6" fmla="*/ 11 w 20"/>
                <a:gd name="T7" fmla="*/ 66 h 67"/>
                <a:gd name="T8" fmla="*/ 13 w 20"/>
                <a:gd name="T9" fmla="*/ 65 h 67"/>
                <a:gd name="T10" fmla="*/ 20 w 20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7">
                  <a:moveTo>
                    <a:pt x="20" y="0"/>
                  </a:moveTo>
                  <a:cubicBezTo>
                    <a:pt x="17" y="14"/>
                    <a:pt x="14" y="29"/>
                    <a:pt x="11" y="42"/>
                  </a:cubicBezTo>
                  <a:cubicBezTo>
                    <a:pt x="9" y="36"/>
                    <a:pt x="7" y="28"/>
                    <a:pt x="0" y="22"/>
                  </a:cubicBezTo>
                  <a:cubicBezTo>
                    <a:pt x="7" y="36"/>
                    <a:pt x="8" y="52"/>
                    <a:pt x="11" y="66"/>
                  </a:cubicBezTo>
                  <a:cubicBezTo>
                    <a:pt x="12" y="67"/>
                    <a:pt x="13" y="66"/>
                    <a:pt x="13" y="65"/>
                  </a:cubicBezTo>
                  <a:cubicBezTo>
                    <a:pt x="16" y="45"/>
                    <a:pt x="19" y="19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6" name="Freeform 32">
              <a:extLst>
                <a:ext uri="{FF2B5EF4-FFF2-40B4-BE49-F238E27FC236}">
                  <a16:creationId xmlns:a16="http://schemas.microsoft.com/office/drawing/2014/main" xmlns="" id="{62EB4D73-0710-4EB5-8D41-2B20B74D2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" y="467"/>
              <a:ext cx="156" cy="229"/>
            </a:xfrm>
            <a:custGeom>
              <a:avLst/>
              <a:gdLst>
                <a:gd name="T0" fmla="*/ 54 w 95"/>
                <a:gd name="T1" fmla="*/ 53 h 140"/>
                <a:gd name="T2" fmla="*/ 74 w 95"/>
                <a:gd name="T3" fmla="*/ 137 h 140"/>
                <a:gd name="T4" fmla="*/ 25 w 95"/>
                <a:gd name="T5" fmla="*/ 0 h 140"/>
                <a:gd name="T6" fmla="*/ 57 w 95"/>
                <a:gd name="T7" fmla="*/ 136 h 140"/>
                <a:gd name="T8" fmla="*/ 61 w 95"/>
                <a:gd name="T9" fmla="*/ 138 h 140"/>
                <a:gd name="T10" fmla="*/ 54 w 95"/>
                <a:gd name="T11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40">
                  <a:moveTo>
                    <a:pt x="54" y="53"/>
                  </a:moveTo>
                  <a:cubicBezTo>
                    <a:pt x="75" y="84"/>
                    <a:pt x="73" y="139"/>
                    <a:pt x="74" y="137"/>
                  </a:cubicBezTo>
                  <a:cubicBezTo>
                    <a:pt x="95" y="78"/>
                    <a:pt x="76" y="14"/>
                    <a:pt x="25" y="0"/>
                  </a:cubicBezTo>
                  <a:cubicBezTo>
                    <a:pt x="39" y="71"/>
                    <a:pt x="0" y="103"/>
                    <a:pt x="57" y="136"/>
                  </a:cubicBezTo>
                  <a:cubicBezTo>
                    <a:pt x="59" y="137"/>
                    <a:pt x="60" y="137"/>
                    <a:pt x="61" y="138"/>
                  </a:cubicBezTo>
                  <a:cubicBezTo>
                    <a:pt x="65" y="140"/>
                    <a:pt x="64" y="94"/>
                    <a:pt x="5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7" name="Freeform 33">
              <a:extLst>
                <a:ext uri="{FF2B5EF4-FFF2-40B4-BE49-F238E27FC236}">
                  <a16:creationId xmlns:a16="http://schemas.microsoft.com/office/drawing/2014/main" xmlns="" id="{36DC117B-98E9-46ED-B1A6-B65EB1E85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" y="548"/>
              <a:ext cx="177" cy="160"/>
            </a:xfrm>
            <a:custGeom>
              <a:avLst/>
              <a:gdLst>
                <a:gd name="T0" fmla="*/ 4 w 108"/>
                <a:gd name="T1" fmla="*/ 0 h 98"/>
                <a:gd name="T2" fmla="*/ 79 w 108"/>
                <a:gd name="T3" fmla="*/ 27 h 98"/>
                <a:gd name="T4" fmla="*/ 79 w 108"/>
                <a:gd name="T5" fmla="*/ 54 h 98"/>
                <a:gd name="T6" fmla="*/ 27 w 108"/>
                <a:gd name="T7" fmla="*/ 34 h 98"/>
                <a:gd name="T8" fmla="*/ 84 w 108"/>
                <a:gd name="T9" fmla="*/ 67 h 98"/>
                <a:gd name="T10" fmla="*/ 108 w 108"/>
                <a:gd name="T11" fmla="*/ 88 h 98"/>
                <a:gd name="T12" fmla="*/ 4 w 108"/>
                <a:gd name="T1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98">
                  <a:moveTo>
                    <a:pt x="4" y="0"/>
                  </a:moveTo>
                  <a:cubicBezTo>
                    <a:pt x="50" y="28"/>
                    <a:pt x="58" y="8"/>
                    <a:pt x="79" y="27"/>
                  </a:cubicBezTo>
                  <a:cubicBezTo>
                    <a:pt x="77" y="36"/>
                    <a:pt x="77" y="45"/>
                    <a:pt x="79" y="54"/>
                  </a:cubicBezTo>
                  <a:cubicBezTo>
                    <a:pt x="49" y="51"/>
                    <a:pt x="27" y="32"/>
                    <a:pt x="27" y="34"/>
                  </a:cubicBezTo>
                  <a:cubicBezTo>
                    <a:pt x="28" y="36"/>
                    <a:pt x="52" y="63"/>
                    <a:pt x="84" y="67"/>
                  </a:cubicBezTo>
                  <a:cubicBezTo>
                    <a:pt x="90" y="76"/>
                    <a:pt x="98" y="82"/>
                    <a:pt x="108" y="88"/>
                  </a:cubicBezTo>
                  <a:cubicBezTo>
                    <a:pt x="47" y="98"/>
                    <a:pt x="0" y="49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8" name="Freeform 34">
              <a:extLst>
                <a:ext uri="{FF2B5EF4-FFF2-40B4-BE49-F238E27FC236}">
                  <a16:creationId xmlns:a16="http://schemas.microsoft.com/office/drawing/2014/main" xmlns="" id="{43EDB8DD-E38A-4C24-AD23-881C5299E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" y="652"/>
              <a:ext cx="32" cy="108"/>
            </a:xfrm>
            <a:custGeom>
              <a:avLst/>
              <a:gdLst>
                <a:gd name="T0" fmla="*/ 15 w 20"/>
                <a:gd name="T1" fmla="*/ 0 h 66"/>
                <a:gd name="T2" fmla="*/ 13 w 20"/>
                <a:gd name="T3" fmla="*/ 42 h 66"/>
                <a:gd name="T4" fmla="*/ 0 w 20"/>
                <a:gd name="T5" fmla="*/ 25 h 66"/>
                <a:gd name="T6" fmla="*/ 18 w 20"/>
                <a:gd name="T7" fmla="*/ 65 h 66"/>
                <a:gd name="T8" fmla="*/ 20 w 20"/>
                <a:gd name="T9" fmla="*/ 63 h 66"/>
                <a:gd name="T10" fmla="*/ 15 w 20"/>
                <a:gd name="T1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6">
                  <a:moveTo>
                    <a:pt x="15" y="0"/>
                  </a:moveTo>
                  <a:cubicBezTo>
                    <a:pt x="14" y="14"/>
                    <a:pt x="14" y="29"/>
                    <a:pt x="13" y="42"/>
                  </a:cubicBezTo>
                  <a:cubicBezTo>
                    <a:pt x="11" y="37"/>
                    <a:pt x="7" y="29"/>
                    <a:pt x="0" y="25"/>
                  </a:cubicBezTo>
                  <a:cubicBezTo>
                    <a:pt x="9" y="37"/>
                    <a:pt x="12" y="52"/>
                    <a:pt x="18" y="65"/>
                  </a:cubicBezTo>
                  <a:cubicBezTo>
                    <a:pt x="19" y="66"/>
                    <a:pt x="20" y="65"/>
                    <a:pt x="20" y="63"/>
                  </a:cubicBezTo>
                  <a:cubicBezTo>
                    <a:pt x="19" y="44"/>
                    <a:pt x="17" y="1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99" name="Freeform 35">
              <a:extLst>
                <a:ext uri="{FF2B5EF4-FFF2-40B4-BE49-F238E27FC236}">
                  <a16:creationId xmlns:a16="http://schemas.microsoft.com/office/drawing/2014/main" xmlns="" id="{85A3537D-57E7-41DB-98AB-36822FE81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" y="307"/>
              <a:ext cx="141" cy="206"/>
            </a:xfrm>
            <a:custGeom>
              <a:avLst/>
              <a:gdLst>
                <a:gd name="T0" fmla="*/ 43 w 86"/>
                <a:gd name="T1" fmla="*/ 45 h 126"/>
                <a:gd name="T2" fmla="*/ 77 w 86"/>
                <a:gd name="T3" fmla="*/ 122 h 126"/>
                <a:gd name="T4" fmla="*/ 5 w 86"/>
                <a:gd name="T5" fmla="*/ 0 h 126"/>
                <a:gd name="T6" fmla="*/ 61 w 86"/>
                <a:gd name="T7" fmla="*/ 123 h 126"/>
                <a:gd name="T8" fmla="*/ 65 w 86"/>
                <a:gd name="T9" fmla="*/ 125 h 126"/>
                <a:gd name="T10" fmla="*/ 43 w 86"/>
                <a:gd name="T11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26">
                  <a:moveTo>
                    <a:pt x="43" y="45"/>
                  </a:moveTo>
                  <a:cubicBezTo>
                    <a:pt x="69" y="71"/>
                    <a:pt x="77" y="124"/>
                    <a:pt x="77" y="122"/>
                  </a:cubicBezTo>
                  <a:cubicBezTo>
                    <a:pt x="86" y="62"/>
                    <a:pt x="56" y="4"/>
                    <a:pt x="5" y="0"/>
                  </a:cubicBezTo>
                  <a:cubicBezTo>
                    <a:pt x="32" y="65"/>
                    <a:pt x="0" y="103"/>
                    <a:pt x="61" y="123"/>
                  </a:cubicBezTo>
                  <a:cubicBezTo>
                    <a:pt x="62" y="124"/>
                    <a:pt x="64" y="124"/>
                    <a:pt x="65" y="125"/>
                  </a:cubicBezTo>
                  <a:cubicBezTo>
                    <a:pt x="69" y="126"/>
                    <a:pt x="60" y="83"/>
                    <a:pt x="43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0" name="Freeform 36">
              <a:extLst>
                <a:ext uri="{FF2B5EF4-FFF2-40B4-BE49-F238E27FC236}">
                  <a16:creationId xmlns:a16="http://schemas.microsoft.com/office/drawing/2014/main" xmlns="" id="{81FA1078-521C-4A3C-B29B-A9C85F1FF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" y="404"/>
              <a:ext cx="188" cy="144"/>
            </a:xfrm>
            <a:custGeom>
              <a:avLst/>
              <a:gdLst>
                <a:gd name="T0" fmla="*/ 0 w 115"/>
                <a:gd name="T1" fmla="*/ 2 h 88"/>
                <a:gd name="T2" fmla="*/ 76 w 115"/>
                <a:gd name="T3" fmla="*/ 14 h 88"/>
                <a:gd name="T4" fmla="*/ 81 w 115"/>
                <a:gd name="T5" fmla="*/ 40 h 88"/>
                <a:gd name="T6" fmla="*/ 28 w 115"/>
                <a:gd name="T7" fmla="*/ 30 h 88"/>
                <a:gd name="T8" fmla="*/ 89 w 115"/>
                <a:gd name="T9" fmla="*/ 52 h 88"/>
                <a:gd name="T10" fmla="*/ 115 w 115"/>
                <a:gd name="T11" fmla="*/ 67 h 88"/>
                <a:gd name="T12" fmla="*/ 0 w 115"/>
                <a:gd name="T13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2"/>
                  </a:moveTo>
                  <a:cubicBezTo>
                    <a:pt x="49" y="21"/>
                    <a:pt x="53" y="0"/>
                    <a:pt x="76" y="14"/>
                  </a:cubicBezTo>
                  <a:cubicBezTo>
                    <a:pt x="76" y="23"/>
                    <a:pt x="77" y="32"/>
                    <a:pt x="81" y="40"/>
                  </a:cubicBezTo>
                  <a:cubicBezTo>
                    <a:pt x="52" y="43"/>
                    <a:pt x="27" y="28"/>
                    <a:pt x="28" y="30"/>
                  </a:cubicBezTo>
                  <a:cubicBezTo>
                    <a:pt x="29" y="32"/>
                    <a:pt x="57" y="54"/>
                    <a:pt x="89" y="52"/>
                  </a:cubicBezTo>
                  <a:cubicBezTo>
                    <a:pt x="95" y="59"/>
                    <a:pt x="105" y="64"/>
                    <a:pt x="115" y="67"/>
                  </a:cubicBezTo>
                  <a:cubicBezTo>
                    <a:pt x="58" y="88"/>
                    <a:pt x="5" y="49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1" name="Freeform 37">
              <a:extLst>
                <a:ext uri="{FF2B5EF4-FFF2-40B4-BE49-F238E27FC236}">
                  <a16:creationId xmlns:a16="http://schemas.microsoft.com/office/drawing/2014/main" xmlns="" id="{C716D4CD-B7A2-4B3A-818F-3FF2BB2D4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" y="471"/>
              <a:ext cx="43" cy="101"/>
            </a:xfrm>
            <a:custGeom>
              <a:avLst/>
              <a:gdLst>
                <a:gd name="T0" fmla="*/ 9 w 26"/>
                <a:gd name="T1" fmla="*/ 0 h 62"/>
                <a:gd name="T2" fmla="*/ 16 w 26"/>
                <a:gd name="T3" fmla="*/ 40 h 62"/>
                <a:gd name="T4" fmla="*/ 0 w 26"/>
                <a:gd name="T5" fmla="*/ 26 h 62"/>
                <a:gd name="T6" fmla="*/ 25 w 26"/>
                <a:gd name="T7" fmla="*/ 61 h 62"/>
                <a:gd name="T8" fmla="*/ 26 w 26"/>
                <a:gd name="T9" fmla="*/ 59 h 62"/>
                <a:gd name="T10" fmla="*/ 9 w 26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62">
                  <a:moveTo>
                    <a:pt x="9" y="0"/>
                  </a:moveTo>
                  <a:cubicBezTo>
                    <a:pt x="12" y="13"/>
                    <a:pt x="15" y="27"/>
                    <a:pt x="16" y="40"/>
                  </a:cubicBezTo>
                  <a:cubicBezTo>
                    <a:pt x="12" y="36"/>
                    <a:pt x="8" y="29"/>
                    <a:pt x="0" y="26"/>
                  </a:cubicBezTo>
                  <a:cubicBezTo>
                    <a:pt x="10" y="36"/>
                    <a:pt x="16" y="50"/>
                    <a:pt x="25" y="61"/>
                  </a:cubicBezTo>
                  <a:cubicBezTo>
                    <a:pt x="26" y="62"/>
                    <a:pt x="26" y="61"/>
                    <a:pt x="26" y="59"/>
                  </a:cubicBezTo>
                  <a:cubicBezTo>
                    <a:pt x="22" y="41"/>
                    <a:pt x="15" y="1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2" name="Freeform 38">
              <a:extLst>
                <a:ext uri="{FF2B5EF4-FFF2-40B4-BE49-F238E27FC236}">
                  <a16:creationId xmlns:a16="http://schemas.microsoft.com/office/drawing/2014/main" xmlns="" id="{D6447F24-B6C6-4368-81DE-2FA8076AA8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" y="165"/>
              <a:ext cx="149" cy="188"/>
            </a:xfrm>
            <a:custGeom>
              <a:avLst/>
              <a:gdLst>
                <a:gd name="T0" fmla="*/ 44 w 91"/>
                <a:gd name="T1" fmla="*/ 42 h 115"/>
                <a:gd name="T2" fmla="*/ 91 w 91"/>
                <a:gd name="T3" fmla="*/ 110 h 115"/>
                <a:gd name="T4" fmla="*/ 0 w 91"/>
                <a:gd name="T5" fmla="*/ 6 h 115"/>
                <a:gd name="T6" fmla="*/ 75 w 91"/>
                <a:gd name="T7" fmla="*/ 114 h 115"/>
                <a:gd name="T8" fmla="*/ 80 w 91"/>
                <a:gd name="T9" fmla="*/ 114 h 115"/>
                <a:gd name="T10" fmla="*/ 44 w 91"/>
                <a:gd name="T11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15">
                  <a:moveTo>
                    <a:pt x="44" y="42"/>
                  </a:moveTo>
                  <a:cubicBezTo>
                    <a:pt x="73" y="63"/>
                    <a:pt x="91" y="111"/>
                    <a:pt x="91" y="110"/>
                  </a:cubicBezTo>
                  <a:cubicBezTo>
                    <a:pt x="88" y="50"/>
                    <a:pt x="49" y="0"/>
                    <a:pt x="0" y="6"/>
                  </a:cubicBezTo>
                  <a:cubicBezTo>
                    <a:pt x="37" y="63"/>
                    <a:pt x="13" y="105"/>
                    <a:pt x="75" y="114"/>
                  </a:cubicBezTo>
                  <a:cubicBezTo>
                    <a:pt x="77" y="114"/>
                    <a:pt x="78" y="114"/>
                    <a:pt x="80" y="114"/>
                  </a:cubicBezTo>
                  <a:cubicBezTo>
                    <a:pt x="83" y="115"/>
                    <a:pt x="67" y="75"/>
                    <a:pt x="44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3" name="Freeform 39">
              <a:extLst>
                <a:ext uri="{FF2B5EF4-FFF2-40B4-BE49-F238E27FC236}">
                  <a16:creationId xmlns:a16="http://schemas.microsoft.com/office/drawing/2014/main" xmlns="" id="{317DEDB1-5844-487E-A845-5C20989C26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" y="271"/>
              <a:ext cx="198" cy="136"/>
            </a:xfrm>
            <a:custGeom>
              <a:avLst/>
              <a:gdLst>
                <a:gd name="T0" fmla="*/ 0 w 121"/>
                <a:gd name="T1" fmla="*/ 11 h 83"/>
                <a:gd name="T2" fmla="*/ 75 w 121"/>
                <a:gd name="T3" fmla="*/ 9 h 83"/>
                <a:gd name="T4" fmla="*/ 84 w 121"/>
                <a:gd name="T5" fmla="*/ 33 h 83"/>
                <a:gd name="T6" fmla="*/ 32 w 121"/>
                <a:gd name="T7" fmla="*/ 33 h 83"/>
                <a:gd name="T8" fmla="*/ 94 w 121"/>
                <a:gd name="T9" fmla="*/ 43 h 83"/>
                <a:gd name="T10" fmla="*/ 121 w 121"/>
                <a:gd name="T11" fmla="*/ 53 h 83"/>
                <a:gd name="T12" fmla="*/ 0 w 121"/>
                <a:gd name="T13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83">
                  <a:moveTo>
                    <a:pt x="0" y="11"/>
                  </a:moveTo>
                  <a:cubicBezTo>
                    <a:pt x="50" y="21"/>
                    <a:pt x="50" y="0"/>
                    <a:pt x="75" y="9"/>
                  </a:cubicBezTo>
                  <a:cubicBezTo>
                    <a:pt x="77" y="18"/>
                    <a:pt x="79" y="26"/>
                    <a:pt x="84" y="33"/>
                  </a:cubicBezTo>
                  <a:cubicBezTo>
                    <a:pt x="57" y="41"/>
                    <a:pt x="30" y="32"/>
                    <a:pt x="32" y="33"/>
                  </a:cubicBezTo>
                  <a:cubicBezTo>
                    <a:pt x="33" y="35"/>
                    <a:pt x="64" y="51"/>
                    <a:pt x="94" y="43"/>
                  </a:cubicBezTo>
                  <a:cubicBezTo>
                    <a:pt x="101" y="49"/>
                    <a:pt x="111" y="51"/>
                    <a:pt x="121" y="53"/>
                  </a:cubicBezTo>
                  <a:cubicBezTo>
                    <a:pt x="71" y="83"/>
                    <a:pt x="13" y="56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4" name="Freeform 40">
              <a:extLst>
                <a:ext uri="{FF2B5EF4-FFF2-40B4-BE49-F238E27FC236}">
                  <a16:creationId xmlns:a16="http://schemas.microsoft.com/office/drawing/2014/main" xmlns="" id="{9B108870-F43E-49BB-BE81-EC21F5C4B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" y="312"/>
              <a:ext cx="52" cy="92"/>
            </a:xfrm>
            <a:custGeom>
              <a:avLst/>
              <a:gdLst>
                <a:gd name="T0" fmla="*/ 4 w 32"/>
                <a:gd name="T1" fmla="*/ 0 h 56"/>
                <a:gd name="T2" fmla="*/ 18 w 32"/>
                <a:gd name="T3" fmla="*/ 37 h 56"/>
                <a:gd name="T4" fmla="*/ 0 w 32"/>
                <a:gd name="T5" fmla="*/ 27 h 56"/>
                <a:gd name="T6" fmla="*/ 30 w 32"/>
                <a:gd name="T7" fmla="*/ 56 h 56"/>
                <a:gd name="T8" fmla="*/ 31 w 32"/>
                <a:gd name="T9" fmla="*/ 54 h 56"/>
                <a:gd name="T10" fmla="*/ 4 w 32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6">
                  <a:moveTo>
                    <a:pt x="4" y="0"/>
                  </a:moveTo>
                  <a:cubicBezTo>
                    <a:pt x="9" y="12"/>
                    <a:pt x="14" y="25"/>
                    <a:pt x="18" y="37"/>
                  </a:cubicBezTo>
                  <a:cubicBezTo>
                    <a:pt x="14" y="34"/>
                    <a:pt x="8" y="28"/>
                    <a:pt x="0" y="27"/>
                  </a:cubicBezTo>
                  <a:cubicBezTo>
                    <a:pt x="12" y="34"/>
                    <a:pt x="20" y="46"/>
                    <a:pt x="30" y="56"/>
                  </a:cubicBezTo>
                  <a:cubicBezTo>
                    <a:pt x="31" y="56"/>
                    <a:pt x="32" y="55"/>
                    <a:pt x="31" y="54"/>
                  </a:cubicBezTo>
                  <a:cubicBezTo>
                    <a:pt x="24" y="37"/>
                    <a:pt x="13" y="1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5" name="Freeform 41">
              <a:extLst>
                <a:ext uri="{FF2B5EF4-FFF2-40B4-BE49-F238E27FC236}">
                  <a16:creationId xmlns:a16="http://schemas.microsoft.com/office/drawing/2014/main" xmlns="" id="{571454AB-5CE4-4A22-82B8-F02A9F7CA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52"/>
              <a:ext cx="173" cy="173"/>
            </a:xfrm>
            <a:custGeom>
              <a:avLst/>
              <a:gdLst>
                <a:gd name="T0" fmla="*/ 49 w 106"/>
                <a:gd name="T1" fmla="*/ 41 h 106"/>
                <a:gd name="T2" fmla="*/ 106 w 106"/>
                <a:gd name="T3" fmla="*/ 96 h 106"/>
                <a:gd name="T4" fmla="*/ 0 w 106"/>
                <a:gd name="T5" fmla="*/ 14 h 106"/>
                <a:gd name="T6" fmla="*/ 92 w 106"/>
                <a:gd name="T7" fmla="*/ 103 h 106"/>
                <a:gd name="T8" fmla="*/ 96 w 106"/>
                <a:gd name="T9" fmla="*/ 103 h 106"/>
                <a:gd name="T10" fmla="*/ 49 w 106"/>
                <a:gd name="T11" fmla="*/ 4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6" h="106">
                  <a:moveTo>
                    <a:pt x="49" y="41"/>
                  </a:moveTo>
                  <a:cubicBezTo>
                    <a:pt x="80" y="55"/>
                    <a:pt x="106" y="98"/>
                    <a:pt x="106" y="96"/>
                  </a:cubicBezTo>
                  <a:cubicBezTo>
                    <a:pt x="93" y="40"/>
                    <a:pt x="46" y="0"/>
                    <a:pt x="0" y="14"/>
                  </a:cubicBezTo>
                  <a:cubicBezTo>
                    <a:pt x="46" y="62"/>
                    <a:pt x="31" y="106"/>
                    <a:pt x="92" y="103"/>
                  </a:cubicBezTo>
                  <a:cubicBezTo>
                    <a:pt x="93" y="103"/>
                    <a:pt x="95" y="103"/>
                    <a:pt x="96" y="103"/>
                  </a:cubicBezTo>
                  <a:cubicBezTo>
                    <a:pt x="100" y="103"/>
                    <a:pt x="77" y="68"/>
                    <a:pt x="4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6" name="Freeform 42">
              <a:extLst>
                <a:ext uri="{FF2B5EF4-FFF2-40B4-BE49-F238E27FC236}">
                  <a16:creationId xmlns:a16="http://schemas.microsoft.com/office/drawing/2014/main" xmlns="" id="{339A4A55-1590-4E74-BF0F-E5C1A0670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" y="168"/>
              <a:ext cx="204" cy="124"/>
            </a:xfrm>
            <a:custGeom>
              <a:avLst/>
              <a:gdLst>
                <a:gd name="T0" fmla="*/ 0 w 124"/>
                <a:gd name="T1" fmla="*/ 20 h 76"/>
                <a:gd name="T2" fmla="*/ 72 w 124"/>
                <a:gd name="T3" fmla="*/ 4 h 76"/>
                <a:gd name="T4" fmla="*/ 85 w 124"/>
                <a:gd name="T5" fmla="*/ 26 h 76"/>
                <a:gd name="T6" fmla="*/ 35 w 124"/>
                <a:gd name="T7" fmla="*/ 35 h 76"/>
                <a:gd name="T8" fmla="*/ 96 w 124"/>
                <a:gd name="T9" fmla="*/ 33 h 76"/>
                <a:gd name="T10" fmla="*/ 124 w 124"/>
                <a:gd name="T11" fmla="*/ 38 h 76"/>
                <a:gd name="T12" fmla="*/ 0 w 124"/>
                <a:gd name="T13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76">
                  <a:moveTo>
                    <a:pt x="0" y="20"/>
                  </a:moveTo>
                  <a:cubicBezTo>
                    <a:pt x="50" y="20"/>
                    <a:pt x="46" y="0"/>
                    <a:pt x="72" y="4"/>
                  </a:cubicBezTo>
                  <a:cubicBezTo>
                    <a:pt x="75" y="12"/>
                    <a:pt x="79" y="20"/>
                    <a:pt x="85" y="26"/>
                  </a:cubicBezTo>
                  <a:cubicBezTo>
                    <a:pt x="60" y="38"/>
                    <a:pt x="33" y="34"/>
                    <a:pt x="35" y="35"/>
                  </a:cubicBezTo>
                  <a:cubicBezTo>
                    <a:pt x="37" y="36"/>
                    <a:pt x="68" y="46"/>
                    <a:pt x="96" y="33"/>
                  </a:cubicBezTo>
                  <a:cubicBezTo>
                    <a:pt x="104" y="37"/>
                    <a:pt x="114" y="38"/>
                    <a:pt x="124" y="38"/>
                  </a:cubicBezTo>
                  <a:cubicBezTo>
                    <a:pt x="82" y="76"/>
                    <a:pt x="22" y="60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7" name="Freeform 43">
              <a:extLst>
                <a:ext uri="{FF2B5EF4-FFF2-40B4-BE49-F238E27FC236}">
                  <a16:creationId xmlns:a16="http://schemas.microsoft.com/office/drawing/2014/main" xmlns="" id="{0D6CD539-52EA-42BE-8647-18D4D7F63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" y="183"/>
              <a:ext cx="60" cy="80"/>
            </a:xfrm>
            <a:custGeom>
              <a:avLst/>
              <a:gdLst>
                <a:gd name="T0" fmla="*/ 0 w 37"/>
                <a:gd name="T1" fmla="*/ 0 h 49"/>
                <a:gd name="T2" fmla="*/ 20 w 37"/>
                <a:gd name="T3" fmla="*/ 33 h 49"/>
                <a:gd name="T4" fmla="*/ 1 w 37"/>
                <a:gd name="T5" fmla="*/ 27 h 49"/>
                <a:gd name="T6" fmla="*/ 36 w 37"/>
                <a:gd name="T7" fmla="*/ 49 h 49"/>
                <a:gd name="T8" fmla="*/ 36 w 37"/>
                <a:gd name="T9" fmla="*/ 47 h 49"/>
                <a:gd name="T10" fmla="*/ 0 w 37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9">
                  <a:moveTo>
                    <a:pt x="0" y="0"/>
                  </a:moveTo>
                  <a:cubicBezTo>
                    <a:pt x="7" y="11"/>
                    <a:pt x="15" y="23"/>
                    <a:pt x="20" y="33"/>
                  </a:cubicBezTo>
                  <a:cubicBezTo>
                    <a:pt x="16" y="31"/>
                    <a:pt x="9" y="26"/>
                    <a:pt x="1" y="27"/>
                  </a:cubicBezTo>
                  <a:cubicBezTo>
                    <a:pt x="14" y="32"/>
                    <a:pt x="24" y="42"/>
                    <a:pt x="36" y="49"/>
                  </a:cubicBezTo>
                  <a:cubicBezTo>
                    <a:pt x="36" y="49"/>
                    <a:pt x="37" y="48"/>
                    <a:pt x="36" y="47"/>
                  </a:cubicBezTo>
                  <a:cubicBezTo>
                    <a:pt x="25" y="32"/>
                    <a:pt x="12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8" name="Freeform 44">
              <a:extLst>
                <a:ext uri="{FF2B5EF4-FFF2-40B4-BE49-F238E27FC236}">
                  <a16:creationId xmlns:a16="http://schemas.microsoft.com/office/drawing/2014/main" xmlns="" id="{DEFCA1DD-2ADF-45FD-93C0-8F7F929B5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" y="-20"/>
              <a:ext cx="190" cy="170"/>
            </a:xfrm>
            <a:custGeom>
              <a:avLst/>
              <a:gdLst>
                <a:gd name="T0" fmla="*/ 51 w 116"/>
                <a:gd name="T1" fmla="*/ 38 h 104"/>
                <a:gd name="T2" fmla="*/ 115 w 116"/>
                <a:gd name="T3" fmla="*/ 81 h 104"/>
                <a:gd name="T4" fmla="*/ 0 w 116"/>
                <a:gd name="T5" fmla="*/ 22 h 104"/>
                <a:gd name="T6" fmla="*/ 103 w 116"/>
                <a:gd name="T7" fmla="*/ 90 h 104"/>
                <a:gd name="T8" fmla="*/ 107 w 116"/>
                <a:gd name="T9" fmla="*/ 89 h 104"/>
                <a:gd name="T10" fmla="*/ 51 w 116"/>
                <a:gd name="T11" fmla="*/ 3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04">
                  <a:moveTo>
                    <a:pt x="51" y="38"/>
                  </a:moveTo>
                  <a:cubicBezTo>
                    <a:pt x="84" y="46"/>
                    <a:pt x="116" y="82"/>
                    <a:pt x="115" y="81"/>
                  </a:cubicBezTo>
                  <a:cubicBezTo>
                    <a:pt x="93" y="30"/>
                    <a:pt x="41" y="0"/>
                    <a:pt x="0" y="22"/>
                  </a:cubicBezTo>
                  <a:cubicBezTo>
                    <a:pt x="52" y="59"/>
                    <a:pt x="46" y="104"/>
                    <a:pt x="103" y="90"/>
                  </a:cubicBezTo>
                  <a:cubicBezTo>
                    <a:pt x="105" y="90"/>
                    <a:pt x="106" y="89"/>
                    <a:pt x="107" y="89"/>
                  </a:cubicBezTo>
                  <a:cubicBezTo>
                    <a:pt x="111" y="88"/>
                    <a:pt x="83" y="59"/>
                    <a:pt x="5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9" name="Freeform 45">
              <a:extLst>
                <a:ext uri="{FF2B5EF4-FFF2-40B4-BE49-F238E27FC236}">
                  <a16:creationId xmlns:a16="http://schemas.microsoft.com/office/drawing/2014/main" xmlns="" id="{3D28944D-18FF-4120-8C6C-ED99AEDE5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" y="101"/>
              <a:ext cx="197" cy="108"/>
            </a:xfrm>
            <a:custGeom>
              <a:avLst/>
              <a:gdLst>
                <a:gd name="T0" fmla="*/ 0 w 120"/>
                <a:gd name="T1" fmla="*/ 28 h 66"/>
                <a:gd name="T2" fmla="*/ 65 w 120"/>
                <a:gd name="T3" fmla="*/ 0 h 66"/>
                <a:gd name="T4" fmla="*/ 81 w 120"/>
                <a:gd name="T5" fmla="*/ 18 h 66"/>
                <a:gd name="T6" fmla="*/ 35 w 120"/>
                <a:gd name="T7" fmla="*/ 36 h 66"/>
                <a:gd name="T8" fmla="*/ 93 w 120"/>
                <a:gd name="T9" fmla="*/ 23 h 66"/>
                <a:gd name="T10" fmla="*/ 120 w 120"/>
                <a:gd name="T11" fmla="*/ 22 h 66"/>
                <a:gd name="T12" fmla="*/ 0 w 120"/>
                <a:gd name="T13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66">
                  <a:moveTo>
                    <a:pt x="0" y="28"/>
                  </a:moveTo>
                  <a:cubicBezTo>
                    <a:pt x="47" y="19"/>
                    <a:pt x="40" y="0"/>
                    <a:pt x="65" y="0"/>
                  </a:cubicBezTo>
                  <a:cubicBezTo>
                    <a:pt x="69" y="7"/>
                    <a:pt x="74" y="13"/>
                    <a:pt x="81" y="18"/>
                  </a:cubicBezTo>
                  <a:cubicBezTo>
                    <a:pt x="60" y="34"/>
                    <a:pt x="34" y="35"/>
                    <a:pt x="35" y="36"/>
                  </a:cubicBezTo>
                  <a:cubicBezTo>
                    <a:pt x="37" y="36"/>
                    <a:pt x="69" y="40"/>
                    <a:pt x="93" y="23"/>
                  </a:cubicBezTo>
                  <a:cubicBezTo>
                    <a:pt x="102" y="25"/>
                    <a:pt x="111" y="24"/>
                    <a:pt x="120" y="22"/>
                  </a:cubicBezTo>
                  <a:cubicBezTo>
                    <a:pt x="87" y="66"/>
                    <a:pt x="27" y="62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10" name="Freeform 46">
              <a:extLst>
                <a:ext uri="{FF2B5EF4-FFF2-40B4-BE49-F238E27FC236}">
                  <a16:creationId xmlns:a16="http://schemas.microsoft.com/office/drawing/2014/main" xmlns="" id="{5DE45B82-D19A-4223-A8D5-ECA87AEE3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" y="91"/>
              <a:ext cx="71" cy="66"/>
            </a:xfrm>
            <a:custGeom>
              <a:avLst/>
              <a:gdLst>
                <a:gd name="T0" fmla="*/ 0 w 43"/>
                <a:gd name="T1" fmla="*/ 0 h 40"/>
                <a:gd name="T2" fmla="*/ 24 w 43"/>
                <a:gd name="T3" fmla="*/ 28 h 40"/>
                <a:gd name="T4" fmla="*/ 5 w 43"/>
                <a:gd name="T5" fmla="*/ 26 h 40"/>
                <a:gd name="T6" fmla="*/ 42 w 43"/>
                <a:gd name="T7" fmla="*/ 40 h 40"/>
                <a:gd name="T8" fmla="*/ 42 w 43"/>
                <a:gd name="T9" fmla="*/ 38 h 40"/>
                <a:gd name="T10" fmla="*/ 0 w 43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0">
                  <a:moveTo>
                    <a:pt x="0" y="0"/>
                  </a:moveTo>
                  <a:cubicBezTo>
                    <a:pt x="8" y="10"/>
                    <a:pt x="17" y="19"/>
                    <a:pt x="24" y="28"/>
                  </a:cubicBezTo>
                  <a:cubicBezTo>
                    <a:pt x="20" y="27"/>
                    <a:pt x="13" y="24"/>
                    <a:pt x="5" y="26"/>
                  </a:cubicBezTo>
                  <a:cubicBezTo>
                    <a:pt x="18" y="28"/>
                    <a:pt x="30" y="35"/>
                    <a:pt x="42" y="40"/>
                  </a:cubicBezTo>
                  <a:cubicBezTo>
                    <a:pt x="43" y="40"/>
                    <a:pt x="43" y="39"/>
                    <a:pt x="42" y="38"/>
                  </a:cubicBezTo>
                  <a:cubicBezTo>
                    <a:pt x="29" y="26"/>
                    <a:pt x="13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2358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DD60BB8-7BCF-4695-8713-E37133DC7A31}"/>
              </a:ext>
            </a:extLst>
          </p:cNvPr>
          <p:cNvSpPr/>
          <p:nvPr/>
        </p:nvSpPr>
        <p:spPr>
          <a:xfrm>
            <a:off x="0" y="-243408"/>
            <a:ext cx="12192000" cy="320993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内容占位符 24">
            <a:extLst>
              <a:ext uri="{FF2B5EF4-FFF2-40B4-BE49-F238E27FC236}">
                <a16:creationId xmlns:a16="http://schemas.microsoft.com/office/drawing/2014/main" xmlns="" id="{D22E4BC0-EE31-45BA-8785-26921CC2A75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04118" y="260350"/>
            <a:ext cx="6840538" cy="504825"/>
          </a:xfrm>
        </p:spPr>
        <p:txBody>
          <a:bodyPr/>
          <a:lstStyle/>
          <a:p>
            <a:r>
              <a:rPr lang="zh-CN" altLang="en-US" dirty="0">
                <a:solidFill>
                  <a:srgbClr val="FFC000"/>
                </a:solidFill>
              </a:rPr>
              <a:t>单击此处添加文本标题</a:t>
            </a:r>
          </a:p>
          <a:p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69F9E23D-4B75-4C41-87A9-C6A42D9E1677}"/>
              </a:ext>
            </a:extLst>
          </p:cNvPr>
          <p:cNvSpPr/>
          <p:nvPr/>
        </p:nvSpPr>
        <p:spPr>
          <a:xfrm>
            <a:off x="255554" y="1811132"/>
            <a:ext cx="3832120" cy="4497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51D5F43D-32E4-4E3C-B9E7-ED6F1149E54C}"/>
              </a:ext>
            </a:extLst>
          </p:cNvPr>
          <p:cNvSpPr/>
          <p:nvPr/>
        </p:nvSpPr>
        <p:spPr>
          <a:xfrm>
            <a:off x="4179941" y="1811132"/>
            <a:ext cx="3832120" cy="4497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3561C75B-612B-4DFB-9762-BCD22317D9F2}"/>
              </a:ext>
            </a:extLst>
          </p:cNvPr>
          <p:cNvSpPr/>
          <p:nvPr/>
        </p:nvSpPr>
        <p:spPr>
          <a:xfrm>
            <a:off x="8104327" y="1811132"/>
            <a:ext cx="3832120" cy="44975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2FA79155-7F4C-4EC2-AC87-BE0FC8DCBD91}"/>
              </a:ext>
            </a:extLst>
          </p:cNvPr>
          <p:cNvSpPr/>
          <p:nvPr/>
        </p:nvSpPr>
        <p:spPr>
          <a:xfrm>
            <a:off x="1399240" y="1020156"/>
            <a:ext cx="1544748" cy="1544748"/>
          </a:xfrm>
          <a:prstGeom prst="ellipse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A39712B9-466A-4F13-9659-F4A187BE23A5}"/>
              </a:ext>
            </a:extLst>
          </p:cNvPr>
          <p:cNvSpPr/>
          <p:nvPr/>
        </p:nvSpPr>
        <p:spPr>
          <a:xfrm>
            <a:off x="5323626" y="1020156"/>
            <a:ext cx="1544748" cy="1544748"/>
          </a:xfrm>
          <a:prstGeom prst="ellipse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399B0EAB-BF29-4E55-AFE7-87154383C789}"/>
              </a:ext>
            </a:extLst>
          </p:cNvPr>
          <p:cNvSpPr/>
          <p:nvPr/>
        </p:nvSpPr>
        <p:spPr>
          <a:xfrm>
            <a:off x="9248012" y="1020156"/>
            <a:ext cx="1544748" cy="1544748"/>
          </a:xfrm>
          <a:prstGeom prst="ellipse">
            <a:avLst/>
          </a:prstGeom>
          <a:solidFill>
            <a:srgbClr val="C0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acher-at-the-blackboard_65882">
            <a:extLst>
              <a:ext uri="{FF2B5EF4-FFF2-40B4-BE49-F238E27FC236}">
                <a16:creationId xmlns:a16="http://schemas.microsoft.com/office/drawing/2014/main" xmlns="" id="{CC71272A-06F9-462E-A6AA-1AA923B7E330}"/>
              </a:ext>
            </a:extLst>
          </p:cNvPr>
          <p:cNvSpPr>
            <a:spLocks noChangeAspect="1"/>
          </p:cNvSpPr>
          <p:nvPr/>
        </p:nvSpPr>
        <p:spPr bwMode="auto">
          <a:xfrm>
            <a:off x="1775622" y="1410648"/>
            <a:ext cx="791986" cy="763765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66" name="users_154182">
            <a:extLst>
              <a:ext uri="{FF2B5EF4-FFF2-40B4-BE49-F238E27FC236}">
                <a16:creationId xmlns:a16="http://schemas.microsoft.com/office/drawing/2014/main" xmlns="" id="{900EBC9D-F0F2-4AF4-A6E5-43B6FE0908E4}"/>
              </a:ext>
            </a:extLst>
          </p:cNvPr>
          <p:cNvSpPr>
            <a:spLocks noChangeAspect="1"/>
          </p:cNvSpPr>
          <p:nvPr/>
        </p:nvSpPr>
        <p:spPr bwMode="auto">
          <a:xfrm flipH="1">
            <a:off x="5699268" y="1404157"/>
            <a:ext cx="793464" cy="776747"/>
          </a:xfrm>
          <a:custGeom>
            <a:avLst/>
            <a:gdLst>
              <a:gd name="T0" fmla="*/ 2895 w 12754"/>
              <a:gd name="T1" fmla="*/ 3482 h 12486"/>
              <a:gd name="T2" fmla="*/ 6377 w 12754"/>
              <a:gd name="T3" fmla="*/ 0 h 12486"/>
              <a:gd name="T4" fmla="*/ 9859 w 12754"/>
              <a:gd name="T5" fmla="*/ 3482 h 12486"/>
              <a:gd name="T6" fmla="*/ 6377 w 12754"/>
              <a:gd name="T7" fmla="*/ 6963 h 12486"/>
              <a:gd name="T8" fmla="*/ 2895 w 12754"/>
              <a:gd name="T9" fmla="*/ 3482 h 12486"/>
              <a:gd name="T10" fmla="*/ 0 w 12754"/>
              <a:gd name="T11" fmla="*/ 12468 h 12486"/>
              <a:gd name="T12" fmla="*/ 3586 w 12754"/>
              <a:gd name="T13" fmla="*/ 7045 h 12486"/>
              <a:gd name="T14" fmla="*/ 6377 w 12754"/>
              <a:gd name="T15" fmla="*/ 8014 h 12486"/>
              <a:gd name="T16" fmla="*/ 9182 w 12754"/>
              <a:gd name="T17" fmla="*/ 7036 h 12486"/>
              <a:gd name="T18" fmla="*/ 12754 w 12754"/>
              <a:gd name="T19" fmla="*/ 12468 h 12486"/>
              <a:gd name="T20" fmla="*/ 0 w 12754"/>
              <a:gd name="T21" fmla="*/ 12468 h 12486"/>
              <a:gd name="T22" fmla="*/ 0 w 12754"/>
              <a:gd name="T23" fmla="*/ 12468 h 12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54" h="12486">
                <a:moveTo>
                  <a:pt x="2895" y="3482"/>
                </a:moveTo>
                <a:cubicBezTo>
                  <a:pt x="2895" y="1562"/>
                  <a:pt x="4457" y="0"/>
                  <a:pt x="6377" y="0"/>
                </a:cubicBezTo>
                <a:cubicBezTo>
                  <a:pt x="8297" y="0"/>
                  <a:pt x="9859" y="1562"/>
                  <a:pt x="9859" y="3482"/>
                </a:cubicBezTo>
                <a:cubicBezTo>
                  <a:pt x="9859" y="5402"/>
                  <a:pt x="8297" y="6963"/>
                  <a:pt x="6377" y="6963"/>
                </a:cubicBezTo>
                <a:cubicBezTo>
                  <a:pt x="4457" y="6963"/>
                  <a:pt x="2895" y="5402"/>
                  <a:pt x="2895" y="3482"/>
                </a:cubicBezTo>
                <a:close/>
                <a:moveTo>
                  <a:pt x="0" y="12468"/>
                </a:moveTo>
                <a:cubicBezTo>
                  <a:pt x="75" y="11626"/>
                  <a:pt x="479" y="8643"/>
                  <a:pt x="3586" y="7045"/>
                </a:cubicBezTo>
                <a:cubicBezTo>
                  <a:pt x="4356" y="7650"/>
                  <a:pt x="5324" y="8014"/>
                  <a:pt x="6377" y="8014"/>
                </a:cubicBezTo>
                <a:cubicBezTo>
                  <a:pt x="7436" y="8014"/>
                  <a:pt x="8409" y="7647"/>
                  <a:pt x="9182" y="7036"/>
                </a:cubicBezTo>
                <a:cubicBezTo>
                  <a:pt x="12302" y="8627"/>
                  <a:pt x="12678" y="11589"/>
                  <a:pt x="12754" y="12468"/>
                </a:cubicBezTo>
                <a:cubicBezTo>
                  <a:pt x="12736" y="12486"/>
                  <a:pt x="18" y="12470"/>
                  <a:pt x="0" y="12468"/>
                </a:cubicBezTo>
                <a:close/>
                <a:moveTo>
                  <a:pt x="0" y="12468"/>
                </a:move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iconfont-11672-5428329">
            <a:extLst>
              <a:ext uri="{FF2B5EF4-FFF2-40B4-BE49-F238E27FC236}">
                <a16:creationId xmlns:a16="http://schemas.microsoft.com/office/drawing/2014/main" xmlns="" id="{78D4CB74-97F2-45BF-9CEF-8C743CA4280D}"/>
              </a:ext>
            </a:extLst>
          </p:cNvPr>
          <p:cNvSpPr>
            <a:spLocks noChangeAspect="1"/>
          </p:cNvSpPr>
          <p:nvPr/>
        </p:nvSpPr>
        <p:spPr bwMode="auto">
          <a:xfrm>
            <a:off x="9712978" y="1441215"/>
            <a:ext cx="614816" cy="702630"/>
          </a:xfrm>
          <a:custGeom>
            <a:avLst/>
            <a:gdLst>
              <a:gd name="T0" fmla="*/ 10400 w 11200"/>
              <a:gd name="T1" fmla="*/ 800 h 12800"/>
              <a:gd name="T2" fmla="*/ 8800 w 11200"/>
              <a:gd name="T3" fmla="*/ 800 h 12800"/>
              <a:gd name="T4" fmla="*/ 8800 w 11200"/>
              <a:gd name="T5" fmla="*/ 2400 h 12800"/>
              <a:gd name="T6" fmla="*/ 9600 w 11200"/>
              <a:gd name="T7" fmla="*/ 2400 h 12800"/>
              <a:gd name="T8" fmla="*/ 9600 w 11200"/>
              <a:gd name="T9" fmla="*/ 11200 h 12800"/>
              <a:gd name="T10" fmla="*/ 1600 w 11200"/>
              <a:gd name="T11" fmla="*/ 11200 h 12800"/>
              <a:gd name="T12" fmla="*/ 1600 w 11200"/>
              <a:gd name="T13" fmla="*/ 2400 h 12800"/>
              <a:gd name="T14" fmla="*/ 2400 w 11200"/>
              <a:gd name="T15" fmla="*/ 2400 h 12800"/>
              <a:gd name="T16" fmla="*/ 2400 w 11200"/>
              <a:gd name="T17" fmla="*/ 800 h 12800"/>
              <a:gd name="T18" fmla="*/ 800 w 11200"/>
              <a:gd name="T19" fmla="*/ 800 h 12800"/>
              <a:gd name="T20" fmla="*/ 0 w 11200"/>
              <a:gd name="T21" fmla="*/ 1600 h 12800"/>
              <a:gd name="T22" fmla="*/ 0 w 11200"/>
              <a:gd name="T23" fmla="*/ 12000 h 12800"/>
              <a:gd name="T24" fmla="*/ 800 w 11200"/>
              <a:gd name="T25" fmla="*/ 12800 h 12800"/>
              <a:gd name="T26" fmla="*/ 10400 w 11200"/>
              <a:gd name="T27" fmla="*/ 12800 h 12800"/>
              <a:gd name="T28" fmla="*/ 11200 w 11200"/>
              <a:gd name="T29" fmla="*/ 12000 h 12800"/>
              <a:gd name="T30" fmla="*/ 11200 w 11200"/>
              <a:gd name="T31" fmla="*/ 1600 h 12800"/>
              <a:gd name="T32" fmla="*/ 10400 w 11200"/>
              <a:gd name="T33" fmla="*/ 800 h 12800"/>
              <a:gd name="T34" fmla="*/ 4000 w 11200"/>
              <a:gd name="T35" fmla="*/ 3200 h 12800"/>
              <a:gd name="T36" fmla="*/ 7200 w 11200"/>
              <a:gd name="T37" fmla="*/ 3200 h 12800"/>
              <a:gd name="T38" fmla="*/ 8000 w 11200"/>
              <a:gd name="T39" fmla="*/ 2400 h 12800"/>
              <a:gd name="T40" fmla="*/ 8000 w 11200"/>
              <a:gd name="T41" fmla="*/ 800 h 12800"/>
              <a:gd name="T42" fmla="*/ 6400 w 11200"/>
              <a:gd name="T43" fmla="*/ 800 h 12800"/>
              <a:gd name="T44" fmla="*/ 6400 w 11200"/>
              <a:gd name="T45" fmla="*/ 0 h 12800"/>
              <a:gd name="T46" fmla="*/ 4800 w 11200"/>
              <a:gd name="T47" fmla="*/ 0 h 12800"/>
              <a:gd name="T48" fmla="*/ 4800 w 11200"/>
              <a:gd name="T49" fmla="*/ 800 h 12800"/>
              <a:gd name="T50" fmla="*/ 3200 w 11200"/>
              <a:gd name="T51" fmla="*/ 800 h 12800"/>
              <a:gd name="T52" fmla="*/ 3200 w 11200"/>
              <a:gd name="T53" fmla="*/ 2400 h 12800"/>
              <a:gd name="T54" fmla="*/ 4000 w 11200"/>
              <a:gd name="T55" fmla="*/ 3200 h 12800"/>
              <a:gd name="T56" fmla="*/ 4800 w 11200"/>
              <a:gd name="T57" fmla="*/ 1600 h 12800"/>
              <a:gd name="T58" fmla="*/ 6400 w 11200"/>
              <a:gd name="T59" fmla="*/ 1600 h 12800"/>
              <a:gd name="T60" fmla="*/ 6400 w 11200"/>
              <a:gd name="T61" fmla="*/ 2400 h 12800"/>
              <a:gd name="T62" fmla="*/ 4800 w 11200"/>
              <a:gd name="T63" fmla="*/ 2400 h 12800"/>
              <a:gd name="T64" fmla="*/ 4800 w 11200"/>
              <a:gd name="T65" fmla="*/ 1600 h 12800"/>
              <a:gd name="T66" fmla="*/ 2400 w 11200"/>
              <a:gd name="T67" fmla="*/ 10400 h 12800"/>
              <a:gd name="T68" fmla="*/ 8800 w 11200"/>
              <a:gd name="T69" fmla="*/ 10400 h 12800"/>
              <a:gd name="T70" fmla="*/ 8800 w 11200"/>
              <a:gd name="T71" fmla="*/ 3200 h 12800"/>
              <a:gd name="T72" fmla="*/ 8000 w 11200"/>
              <a:gd name="T73" fmla="*/ 3200 h 12800"/>
              <a:gd name="T74" fmla="*/ 7200 w 11200"/>
              <a:gd name="T75" fmla="*/ 4000 h 12800"/>
              <a:gd name="T76" fmla="*/ 4000 w 11200"/>
              <a:gd name="T77" fmla="*/ 4000 h 12800"/>
              <a:gd name="T78" fmla="*/ 3200 w 11200"/>
              <a:gd name="T79" fmla="*/ 3200 h 12800"/>
              <a:gd name="T80" fmla="*/ 2400 w 11200"/>
              <a:gd name="T81" fmla="*/ 3200 h 12800"/>
              <a:gd name="T82" fmla="*/ 2400 w 11200"/>
              <a:gd name="T83" fmla="*/ 10400 h 12800"/>
              <a:gd name="T84" fmla="*/ 3200 w 11200"/>
              <a:gd name="T85" fmla="*/ 4800 h 12800"/>
              <a:gd name="T86" fmla="*/ 8000 w 11200"/>
              <a:gd name="T87" fmla="*/ 4800 h 12800"/>
              <a:gd name="T88" fmla="*/ 8000 w 11200"/>
              <a:gd name="T89" fmla="*/ 5600 h 12800"/>
              <a:gd name="T90" fmla="*/ 3200 w 11200"/>
              <a:gd name="T91" fmla="*/ 5600 h 12800"/>
              <a:gd name="T92" fmla="*/ 3200 w 11200"/>
              <a:gd name="T93" fmla="*/ 4800 h 12800"/>
              <a:gd name="T94" fmla="*/ 3200 w 11200"/>
              <a:gd name="T95" fmla="*/ 6400 h 12800"/>
              <a:gd name="T96" fmla="*/ 6400 w 11200"/>
              <a:gd name="T97" fmla="*/ 6400 h 12800"/>
              <a:gd name="T98" fmla="*/ 6400 w 11200"/>
              <a:gd name="T99" fmla="*/ 7200 h 12800"/>
              <a:gd name="T100" fmla="*/ 3200 w 11200"/>
              <a:gd name="T101" fmla="*/ 7200 h 12800"/>
              <a:gd name="T102" fmla="*/ 3200 w 11200"/>
              <a:gd name="T103" fmla="*/ 6400 h 12800"/>
              <a:gd name="T104" fmla="*/ 3200 w 11200"/>
              <a:gd name="T105" fmla="*/ 8000 h 12800"/>
              <a:gd name="T106" fmla="*/ 7200 w 11200"/>
              <a:gd name="T107" fmla="*/ 8000 h 12800"/>
              <a:gd name="T108" fmla="*/ 7200 w 11200"/>
              <a:gd name="T109" fmla="*/ 8800 h 12800"/>
              <a:gd name="T110" fmla="*/ 3200 w 11200"/>
              <a:gd name="T111" fmla="*/ 8800 h 12800"/>
              <a:gd name="T112" fmla="*/ 3200 w 11200"/>
              <a:gd name="T113" fmla="*/ 80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00" h="12800">
                <a:moveTo>
                  <a:pt x="10400" y="800"/>
                </a:moveTo>
                <a:lnTo>
                  <a:pt x="8800" y="800"/>
                </a:lnTo>
                <a:lnTo>
                  <a:pt x="8800" y="2400"/>
                </a:lnTo>
                <a:lnTo>
                  <a:pt x="9600" y="2400"/>
                </a:lnTo>
                <a:lnTo>
                  <a:pt x="9600" y="11200"/>
                </a:lnTo>
                <a:lnTo>
                  <a:pt x="1600" y="11200"/>
                </a:lnTo>
                <a:lnTo>
                  <a:pt x="1600" y="2400"/>
                </a:lnTo>
                <a:lnTo>
                  <a:pt x="2400" y="2400"/>
                </a:lnTo>
                <a:lnTo>
                  <a:pt x="2400" y="800"/>
                </a:lnTo>
                <a:lnTo>
                  <a:pt x="800" y="800"/>
                </a:lnTo>
                <a:cubicBezTo>
                  <a:pt x="358" y="800"/>
                  <a:pt x="0" y="1158"/>
                  <a:pt x="0" y="1600"/>
                </a:cubicBezTo>
                <a:lnTo>
                  <a:pt x="0" y="12000"/>
                </a:lnTo>
                <a:cubicBezTo>
                  <a:pt x="0" y="12442"/>
                  <a:pt x="358" y="12800"/>
                  <a:pt x="800" y="12800"/>
                </a:cubicBezTo>
                <a:lnTo>
                  <a:pt x="10400" y="12800"/>
                </a:lnTo>
                <a:cubicBezTo>
                  <a:pt x="10842" y="12800"/>
                  <a:pt x="11200" y="12442"/>
                  <a:pt x="11200" y="12000"/>
                </a:cubicBezTo>
                <a:lnTo>
                  <a:pt x="11200" y="1600"/>
                </a:lnTo>
                <a:cubicBezTo>
                  <a:pt x="11200" y="1158"/>
                  <a:pt x="10842" y="800"/>
                  <a:pt x="10400" y="800"/>
                </a:cubicBezTo>
                <a:close/>
                <a:moveTo>
                  <a:pt x="4000" y="3200"/>
                </a:moveTo>
                <a:lnTo>
                  <a:pt x="7200" y="3200"/>
                </a:lnTo>
                <a:cubicBezTo>
                  <a:pt x="7642" y="3200"/>
                  <a:pt x="8000" y="2842"/>
                  <a:pt x="8000" y="2400"/>
                </a:cubicBezTo>
                <a:lnTo>
                  <a:pt x="8000" y="800"/>
                </a:lnTo>
                <a:lnTo>
                  <a:pt x="6400" y="800"/>
                </a:lnTo>
                <a:lnTo>
                  <a:pt x="6400" y="0"/>
                </a:lnTo>
                <a:lnTo>
                  <a:pt x="4800" y="0"/>
                </a:lnTo>
                <a:lnTo>
                  <a:pt x="4800" y="800"/>
                </a:lnTo>
                <a:lnTo>
                  <a:pt x="3200" y="800"/>
                </a:lnTo>
                <a:lnTo>
                  <a:pt x="3200" y="2400"/>
                </a:lnTo>
                <a:cubicBezTo>
                  <a:pt x="3200" y="2842"/>
                  <a:pt x="3558" y="3200"/>
                  <a:pt x="4000" y="3200"/>
                </a:cubicBezTo>
                <a:close/>
                <a:moveTo>
                  <a:pt x="4800" y="1600"/>
                </a:moveTo>
                <a:lnTo>
                  <a:pt x="6400" y="1600"/>
                </a:lnTo>
                <a:lnTo>
                  <a:pt x="6400" y="2400"/>
                </a:lnTo>
                <a:lnTo>
                  <a:pt x="4800" y="2400"/>
                </a:lnTo>
                <a:lnTo>
                  <a:pt x="4800" y="1600"/>
                </a:lnTo>
                <a:close/>
                <a:moveTo>
                  <a:pt x="2400" y="10400"/>
                </a:moveTo>
                <a:lnTo>
                  <a:pt x="8800" y="10400"/>
                </a:lnTo>
                <a:lnTo>
                  <a:pt x="8800" y="3200"/>
                </a:lnTo>
                <a:lnTo>
                  <a:pt x="8000" y="3200"/>
                </a:lnTo>
                <a:cubicBezTo>
                  <a:pt x="8000" y="3642"/>
                  <a:pt x="7642" y="4000"/>
                  <a:pt x="7200" y="4000"/>
                </a:cubicBezTo>
                <a:lnTo>
                  <a:pt x="4000" y="4000"/>
                </a:lnTo>
                <a:cubicBezTo>
                  <a:pt x="3558" y="4000"/>
                  <a:pt x="3200" y="3642"/>
                  <a:pt x="3200" y="3200"/>
                </a:cubicBezTo>
                <a:lnTo>
                  <a:pt x="2400" y="3200"/>
                </a:lnTo>
                <a:lnTo>
                  <a:pt x="2400" y="10400"/>
                </a:lnTo>
                <a:close/>
                <a:moveTo>
                  <a:pt x="3200" y="4800"/>
                </a:moveTo>
                <a:lnTo>
                  <a:pt x="8000" y="4800"/>
                </a:lnTo>
                <a:lnTo>
                  <a:pt x="8000" y="5600"/>
                </a:lnTo>
                <a:lnTo>
                  <a:pt x="3200" y="5600"/>
                </a:lnTo>
                <a:lnTo>
                  <a:pt x="3200" y="4800"/>
                </a:lnTo>
                <a:close/>
                <a:moveTo>
                  <a:pt x="3200" y="6400"/>
                </a:moveTo>
                <a:lnTo>
                  <a:pt x="6400" y="6400"/>
                </a:lnTo>
                <a:lnTo>
                  <a:pt x="6400" y="7200"/>
                </a:lnTo>
                <a:lnTo>
                  <a:pt x="3200" y="7200"/>
                </a:lnTo>
                <a:lnTo>
                  <a:pt x="3200" y="6400"/>
                </a:lnTo>
                <a:close/>
                <a:moveTo>
                  <a:pt x="3200" y="8000"/>
                </a:moveTo>
                <a:lnTo>
                  <a:pt x="7200" y="8000"/>
                </a:lnTo>
                <a:lnTo>
                  <a:pt x="7200" y="8800"/>
                </a:lnTo>
                <a:lnTo>
                  <a:pt x="3200" y="8800"/>
                </a:lnTo>
                <a:lnTo>
                  <a:pt x="3200" y="80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2F297BB8-4A87-490C-9179-5011A74A6011}"/>
              </a:ext>
            </a:extLst>
          </p:cNvPr>
          <p:cNvSpPr txBox="1"/>
          <p:nvPr/>
        </p:nvSpPr>
        <p:spPr>
          <a:xfrm>
            <a:off x="341049" y="2791558"/>
            <a:ext cx="36611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cs typeface="方正楷体_GBK"/>
              </a:rPr>
              <a:t>输入小标题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8E2DCA43-2A07-41CA-9D42-84341E337D1E}"/>
              </a:ext>
            </a:extLst>
          </p:cNvPr>
          <p:cNvSpPr txBox="1"/>
          <p:nvPr/>
        </p:nvSpPr>
        <p:spPr>
          <a:xfrm>
            <a:off x="4343228" y="2791558"/>
            <a:ext cx="35055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cs typeface="方正楷体_GBK"/>
              </a:rPr>
              <a:t>输入小标题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C7337491-AA77-4F12-A9D2-871770C50F0D}"/>
              </a:ext>
            </a:extLst>
          </p:cNvPr>
          <p:cNvSpPr txBox="1"/>
          <p:nvPr/>
        </p:nvSpPr>
        <p:spPr>
          <a:xfrm>
            <a:off x="9286853" y="2791558"/>
            <a:ext cx="146706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cs typeface="方正楷体_GBK"/>
              </a:rPr>
              <a:t>输入小标题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2A7CC781-BD71-43BA-AB15-4CD9CF378204}"/>
              </a:ext>
            </a:extLst>
          </p:cNvPr>
          <p:cNvCxnSpPr>
            <a:cxnSpLocks/>
          </p:cNvCxnSpPr>
          <p:nvPr/>
        </p:nvCxnSpPr>
        <p:spPr>
          <a:xfrm>
            <a:off x="1335402" y="3284984"/>
            <a:ext cx="167242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F3F56001-5F30-46F4-988D-6773ABFD8058}"/>
              </a:ext>
            </a:extLst>
          </p:cNvPr>
          <p:cNvCxnSpPr>
            <a:cxnSpLocks/>
          </p:cNvCxnSpPr>
          <p:nvPr/>
        </p:nvCxnSpPr>
        <p:spPr>
          <a:xfrm>
            <a:off x="5259789" y="3284984"/>
            <a:ext cx="167242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xmlns="" id="{0A78D67E-AAAA-4476-9028-3116FA9599FA}"/>
              </a:ext>
            </a:extLst>
          </p:cNvPr>
          <p:cNvCxnSpPr>
            <a:cxnSpLocks/>
          </p:cNvCxnSpPr>
          <p:nvPr/>
        </p:nvCxnSpPr>
        <p:spPr>
          <a:xfrm>
            <a:off x="9120336" y="3284984"/>
            <a:ext cx="1672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96BE6821-0F33-42E3-A617-0CBAE04642D0}"/>
              </a:ext>
            </a:extLst>
          </p:cNvPr>
          <p:cNvCxnSpPr>
            <a:cxnSpLocks/>
          </p:cNvCxnSpPr>
          <p:nvPr/>
        </p:nvCxnSpPr>
        <p:spPr>
          <a:xfrm>
            <a:off x="9184175" y="3284984"/>
            <a:ext cx="167242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8E772E1-2EDA-461C-B742-DA545F66A5C9}"/>
              </a:ext>
            </a:extLst>
          </p:cNvPr>
          <p:cNvGrpSpPr/>
          <p:nvPr/>
        </p:nvGrpSpPr>
        <p:grpSpPr>
          <a:xfrm>
            <a:off x="479424" y="3429000"/>
            <a:ext cx="3444963" cy="2248130"/>
            <a:chOff x="479424" y="3429000"/>
            <a:chExt cx="3444963" cy="2248130"/>
          </a:xfrm>
        </p:grpSpPr>
        <p:sp>
          <p:nvSpPr>
            <p:cNvPr id="55" name="任意多边形 40">
              <a:extLst>
                <a:ext uri="{FF2B5EF4-FFF2-40B4-BE49-F238E27FC236}">
                  <a16:creationId xmlns:a16="http://schemas.microsoft.com/office/drawing/2014/main" xmlns="" id="{96C95ED7-4E20-4F5A-965D-DEB60DC3CC6C}"/>
                </a:ext>
              </a:extLst>
            </p:cNvPr>
            <p:cNvSpPr/>
            <p:nvPr/>
          </p:nvSpPr>
          <p:spPr>
            <a:xfrm>
              <a:off x="479424" y="3429000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56" name="任意多边形 40">
              <a:extLst>
                <a:ext uri="{FF2B5EF4-FFF2-40B4-BE49-F238E27FC236}">
                  <a16:creationId xmlns:a16="http://schemas.microsoft.com/office/drawing/2014/main" xmlns="" id="{6B23C597-D107-4846-9BE5-C2C663D4BBBB}"/>
                </a:ext>
              </a:extLst>
            </p:cNvPr>
            <p:cNvSpPr/>
            <p:nvPr/>
          </p:nvSpPr>
          <p:spPr>
            <a:xfrm>
              <a:off x="479424" y="403011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57" name="任意多边形 40">
              <a:extLst>
                <a:ext uri="{FF2B5EF4-FFF2-40B4-BE49-F238E27FC236}">
                  <a16:creationId xmlns:a16="http://schemas.microsoft.com/office/drawing/2014/main" xmlns="" id="{FAB87C6B-C788-4475-9250-2600EA2CEA9B}"/>
                </a:ext>
              </a:extLst>
            </p:cNvPr>
            <p:cNvSpPr/>
            <p:nvPr/>
          </p:nvSpPr>
          <p:spPr>
            <a:xfrm>
              <a:off x="479424" y="461359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58" name="任意多边形 40">
              <a:extLst>
                <a:ext uri="{FF2B5EF4-FFF2-40B4-BE49-F238E27FC236}">
                  <a16:creationId xmlns:a16="http://schemas.microsoft.com/office/drawing/2014/main" xmlns="" id="{CA477898-0556-4B7F-8573-B891F9232025}"/>
                </a:ext>
              </a:extLst>
            </p:cNvPr>
            <p:cNvSpPr/>
            <p:nvPr/>
          </p:nvSpPr>
          <p:spPr>
            <a:xfrm>
              <a:off x="479424" y="519707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FD04D65-C4F2-4B6C-92A1-3A23565FA03F}"/>
              </a:ext>
            </a:extLst>
          </p:cNvPr>
          <p:cNvSpPr/>
          <p:nvPr/>
        </p:nvSpPr>
        <p:spPr>
          <a:xfrm>
            <a:off x="-396526" y="116632"/>
            <a:ext cx="793051" cy="793051"/>
          </a:xfrm>
          <a:prstGeom prst="ellipse">
            <a:avLst/>
          </a:prstGeom>
          <a:gradFill>
            <a:gsLst>
              <a:gs pos="49000">
                <a:srgbClr val="C00000"/>
              </a:gs>
              <a:gs pos="0">
                <a:schemeClr val="bg1"/>
              </a:gs>
              <a:gs pos="100000">
                <a:schemeClr val="tx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/>
              <a:cs typeface="+mn-cs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065F4EF9-4237-4F07-881F-AB0A4558600C}"/>
              </a:ext>
            </a:extLst>
          </p:cNvPr>
          <p:cNvGrpSpPr/>
          <p:nvPr/>
        </p:nvGrpSpPr>
        <p:grpSpPr>
          <a:xfrm>
            <a:off x="4373520" y="3429000"/>
            <a:ext cx="3444963" cy="2248130"/>
            <a:chOff x="479424" y="3429000"/>
            <a:chExt cx="3444963" cy="2248130"/>
          </a:xfrm>
        </p:grpSpPr>
        <p:sp>
          <p:nvSpPr>
            <p:cNvPr id="40" name="任意多边形 40">
              <a:extLst>
                <a:ext uri="{FF2B5EF4-FFF2-40B4-BE49-F238E27FC236}">
                  <a16:creationId xmlns:a16="http://schemas.microsoft.com/office/drawing/2014/main" xmlns="" id="{4263D725-35FA-4104-AEE7-04BB20089130}"/>
                </a:ext>
              </a:extLst>
            </p:cNvPr>
            <p:cNvSpPr/>
            <p:nvPr/>
          </p:nvSpPr>
          <p:spPr>
            <a:xfrm>
              <a:off x="479424" y="3429000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43" name="任意多边形 40">
              <a:extLst>
                <a:ext uri="{FF2B5EF4-FFF2-40B4-BE49-F238E27FC236}">
                  <a16:creationId xmlns:a16="http://schemas.microsoft.com/office/drawing/2014/main" xmlns="" id="{5DC29C0B-DEA7-46B2-B3D4-5C848A2DF0F1}"/>
                </a:ext>
              </a:extLst>
            </p:cNvPr>
            <p:cNvSpPr/>
            <p:nvPr/>
          </p:nvSpPr>
          <p:spPr>
            <a:xfrm>
              <a:off x="479424" y="403011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45" name="任意多边形 40">
              <a:extLst>
                <a:ext uri="{FF2B5EF4-FFF2-40B4-BE49-F238E27FC236}">
                  <a16:creationId xmlns:a16="http://schemas.microsoft.com/office/drawing/2014/main" xmlns="" id="{594654AD-38EF-47D9-ADD6-A530980A0CE4}"/>
                </a:ext>
              </a:extLst>
            </p:cNvPr>
            <p:cNvSpPr/>
            <p:nvPr/>
          </p:nvSpPr>
          <p:spPr>
            <a:xfrm>
              <a:off x="479424" y="461359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47" name="任意多边形 40">
              <a:extLst>
                <a:ext uri="{FF2B5EF4-FFF2-40B4-BE49-F238E27FC236}">
                  <a16:creationId xmlns:a16="http://schemas.microsoft.com/office/drawing/2014/main" xmlns="" id="{B4D0C476-7040-4F5D-9D62-2831F4366511}"/>
                </a:ext>
              </a:extLst>
            </p:cNvPr>
            <p:cNvSpPr/>
            <p:nvPr/>
          </p:nvSpPr>
          <p:spPr>
            <a:xfrm>
              <a:off x="479424" y="519707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0BE4533B-4D8C-4AFC-8735-A28B7A59ECDD}"/>
              </a:ext>
            </a:extLst>
          </p:cNvPr>
          <p:cNvGrpSpPr/>
          <p:nvPr/>
        </p:nvGrpSpPr>
        <p:grpSpPr>
          <a:xfrm>
            <a:off x="8297906" y="3429000"/>
            <a:ext cx="3444963" cy="2248130"/>
            <a:chOff x="479424" y="3429000"/>
            <a:chExt cx="3444963" cy="2248130"/>
          </a:xfrm>
        </p:grpSpPr>
        <p:sp>
          <p:nvSpPr>
            <p:cNvPr id="53" name="任意多边形 40">
              <a:extLst>
                <a:ext uri="{FF2B5EF4-FFF2-40B4-BE49-F238E27FC236}">
                  <a16:creationId xmlns:a16="http://schemas.microsoft.com/office/drawing/2014/main" xmlns="" id="{C7AAD684-9773-431A-B37E-389B862E519D}"/>
                </a:ext>
              </a:extLst>
            </p:cNvPr>
            <p:cNvSpPr/>
            <p:nvPr/>
          </p:nvSpPr>
          <p:spPr>
            <a:xfrm>
              <a:off x="479424" y="3429000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54" name="任意多边形 40">
              <a:extLst>
                <a:ext uri="{FF2B5EF4-FFF2-40B4-BE49-F238E27FC236}">
                  <a16:creationId xmlns:a16="http://schemas.microsoft.com/office/drawing/2014/main" xmlns="" id="{ABDD0D8E-3C2A-4CEB-BDC5-32630CA5773C}"/>
                </a:ext>
              </a:extLst>
            </p:cNvPr>
            <p:cNvSpPr/>
            <p:nvPr/>
          </p:nvSpPr>
          <p:spPr>
            <a:xfrm>
              <a:off x="479424" y="403011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59" name="任意多边形 40">
              <a:extLst>
                <a:ext uri="{FF2B5EF4-FFF2-40B4-BE49-F238E27FC236}">
                  <a16:creationId xmlns:a16="http://schemas.microsoft.com/office/drawing/2014/main" xmlns="" id="{C378894D-9FA5-4E87-BA60-23CD44C257B7}"/>
                </a:ext>
              </a:extLst>
            </p:cNvPr>
            <p:cNvSpPr/>
            <p:nvPr/>
          </p:nvSpPr>
          <p:spPr>
            <a:xfrm>
              <a:off x="479424" y="461359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  <p:sp>
          <p:nvSpPr>
            <p:cNvPr id="60" name="任意多边形 40">
              <a:extLst>
                <a:ext uri="{FF2B5EF4-FFF2-40B4-BE49-F238E27FC236}">
                  <a16:creationId xmlns:a16="http://schemas.microsoft.com/office/drawing/2014/main" xmlns="" id="{53ADD93C-3665-4D0E-96D2-FC1C34EB7A28}"/>
                </a:ext>
              </a:extLst>
            </p:cNvPr>
            <p:cNvSpPr/>
            <p:nvPr/>
          </p:nvSpPr>
          <p:spPr>
            <a:xfrm>
              <a:off x="479424" y="5197077"/>
              <a:ext cx="3444963" cy="480053"/>
            </a:xfrm>
            <a:custGeom>
              <a:avLst/>
              <a:gdLst>
                <a:gd name="connsiteX0" fmla="*/ 0 w 1648709"/>
                <a:gd name="connsiteY0" fmla="*/ 65564 h 655637"/>
                <a:gd name="connsiteX1" fmla="*/ 65564 w 1648709"/>
                <a:gd name="connsiteY1" fmla="*/ 0 h 655637"/>
                <a:gd name="connsiteX2" fmla="*/ 1583145 w 1648709"/>
                <a:gd name="connsiteY2" fmla="*/ 0 h 655637"/>
                <a:gd name="connsiteX3" fmla="*/ 1648709 w 1648709"/>
                <a:gd name="connsiteY3" fmla="*/ 65564 h 655637"/>
                <a:gd name="connsiteX4" fmla="*/ 1648709 w 1648709"/>
                <a:gd name="connsiteY4" fmla="*/ 590073 h 655637"/>
                <a:gd name="connsiteX5" fmla="*/ 1583145 w 1648709"/>
                <a:gd name="connsiteY5" fmla="*/ 655637 h 655637"/>
                <a:gd name="connsiteX6" fmla="*/ 65564 w 1648709"/>
                <a:gd name="connsiteY6" fmla="*/ 655637 h 655637"/>
                <a:gd name="connsiteX7" fmla="*/ 0 w 1648709"/>
                <a:gd name="connsiteY7" fmla="*/ 590073 h 655637"/>
                <a:gd name="connsiteX8" fmla="*/ 0 w 1648709"/>
                <a:gd name="connsiteY8" fmla="*/ 65564 h 65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48709" h="655637">
                  <a:moveTo>
                    <a:pt x="0" y="65564"/>
                  </a:moveTo>
                  <a:cubicBezTo>
                    <a:pt x="0" y="29354"/>
                    <a:pt x="29354" y="0"/>
                    <a:pt x="65564" y="0"/>
                  </a:cubicBezTo>
                  <a:lnTo>
                    <a:pt x="1583145" y="0"/>
                  </a:lnTo>
                  <a:cubicBezTo>
                    <a:pt x="1619355" y="0"/>
                    <a:pt x="1648709" y="29354"/>
                    <a:pt x="1648709" y="65564"/>
                  </a:cubicBezTo>
                  <a:lnTo>
                    <a:pt x="1648709" y="590073"/>
                  </a:lnTo>
                  <a:cubicBezTo>
                    <a:pt x="1648709" y="626283"/>
                    <a:pt x="1619355" y="655637"/>
                    <a:pt x="1583145" y="655637"/>
                  </a:cubicBezTo>
                  <a:lnTo>
                    <a:pt x="65564" y="655637"/>
                  </a:lnTo>
                  <a:cubicBezTo>
                    <a:pt x="29354" y="655637"/>
                    <a:pt x="0" y="626283"/>
                    <a:pt x="0" y="590073"/>
                  </a:cubicBezTo>
                  <a:lnTo>
                    <a:pt x="0" y="65564"/>
                  </a:lnTo>
                  <a:close/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spcFirstLastPara="0" vert="horz" wrap="square" lIns="99264" tIns="74711" rIns="99264" bIns="74711" numCol="1" spcCol="1270" anchor="ctr" anchorCtr="0">
              <a:noAutofit/>
            </a:bodyPr>
            <a:lstStyle/>
            <a:p>
              <a:pPr marL="0" marR="0" lvl="0" indent="0" algn="ctr" defTabSz="171869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此处添加详细文本描述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6846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014BD3C-853F-4E30-ADA2-3B3E026166F5}"/>
              </a:ext>
            </a:extLst>
          </p:cNvPr>
          <p:cNvGrpSpPr/>
          <p:nvPr/>
        </p:nvGrpSpPr>
        <p:grpSpPr>
          <a:xfrm>
            <a:off x="623392" y="2296160"/>
            <a:ext cx="3325350" cy="3325350"/>
            <a:chOff x="864761" y="3582227"/>
            <a:chExt cx="2943448" cy="2943448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4AA58FA9-90F6-4B40-AD20-9263C602725E}"/>
                </a:ext>
              </a:extLst>
            </p:cNvPr>
            <p:cNvSpPr/>
            <p:nvPr/>
          </p:nvSpPr>
          <p:spPr>
            <a:xfrm>
              <a:off x="864761" y="3582227"/>
              <a:ext cx="2943448" cy="2943448"/>
            </a:xfrm>
            <a:prstGeom prst="ellipse">
              <a:avLst/>
            </a:prstGeom>
            <a:gradFill>
              <a:gsLst>
                <a:gs pos="49000">
                  <a:srgbClr val="C00000"/>
                </a:gs>
                <a:gs pos="0">
                  <a:schemeClr val="bg1"/>
                </a:gs>
                <a:gs pos="100000">
                  <a:schemeClr val="tx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1F6495E-71A8-42E8-8FE2-2F7AF6523773}"/>
                </a:ext>
              </a:extLst>
            </p:cNvPr>
            <p:cNvSpPr txBox="1"/>
            <p:nvPr/>
          </p:nvSpPr>
          <p:spPr>
            <a:xfrm>
              <a:off x="1178245" y="4700008"/>
              <a:ext cx="2316480" cy="1062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单击添加</a:t>
              </a:r>
              <a:endPara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文字标题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98D294B1-1837-43C4-94CD-8EE770126F98}"/>
                </a:ext>
              </a:extLst>
            </p:cNvPr>
            <p:cNvSpPr txBox="1"/>
            <p:nvPr/>
          </p:nvSpPr>
          <p:spPr>
            <a:xfrm>
              <a:off x="1401379" y="3908150"/>
              <a:ext cx="1870212" cy="6265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rPr>
                <a:t>-03-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45538A1C-B478-44B2-8A0B-78280E8B144A}"/>
                </a:ext>
              </a:extLst>
            </p:cNvPr>
            <p:cNvSpPr/>
            <p:nvPr/>
          </p:nvSpPr>
          <p:spPr>
            <a:xfrm>
              <a:off x="933005" y="3650471"/>
              <a:ext cx="2806960" cy="280696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/>
                <a:cs typeface="+mn-cs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83F05238-E29B-455E-825D-E4D458883BD2}"/>
              </a:ext>
            </a:extLst>
          </p:cNvPr>
          <p:cNvSpPr txBox="1"/>
          <p:nvPr/>
        </p:nvSpPr>
        <p:spPr>
          <a:xfrm>
            <a:off x="4145280" y="3094110"/>
            <a:ext cx="5191080" cy="1482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黑体_GBK"/>
              </a:rPr>
              <a:t>单击添加副标题</a:t>
            </a:r>
            <a:endParaRPr lang="en-US" altLang="zh-CN" sz="3200" kern="100" dirty="0">
              <a:solidFill>
                <a:srgbClr val="C00000"/>
              </a:solidFill>
              <a:effectLst/>
              <a:latin typeface="+mj-ea"/>
              <a:ea typeface="+mj-ea"/>
              <a:cs typeface="方正黑体_GBK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3200" kern="100" dirty="0">
                <a:solidFill>
                  <a:srgbClr val="C00000"/>
                </a:solidFill>
                <a:effectLst/>
                <a:latin typeface="+mj-ea"/>
                <a:ea typeface="+mj-ea"/>
                <a:cs typeface="方正黑体_GBK"/>
              </a:rPr>
              <a:t>单击添加副标题</a:t>
            </a:r>
            <a:endParaRPr lang="en-US" altLang="zh-CN" sz="3200" kern="100" dirty="0">
              <a:solidFill>
                <a:srgbClr val="C00000"/>
              </a:solidFill>
              <a:effectLst/>
              <a:latin typeface="+mj-ea"/>
              <a:ea typeface="+mj-ea"/>
              <a:cs typeface="方正黑体_GBK"/>
            </a:endParaRPr>
          </a:p>
        </p:txBody>
      </p:sp>
    </p:spTree>
    <p:extLst>
      <p:ext uri="{BB962C8B-B14F-4D97-AF65-F5344CB8AC3E}">
        <p14:creationId xmlns:p14="http://schemas.microsoft.com/office/powerpoint/2010/main" val="19472205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4082;#224219;"/>
  <p:tag name="ISLIDE.PICTURE" val="#22322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  <p:tag name="RESOURCELIBID_ANIM" val="4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32431;"/>
  <p:tag name="ISLIDE.ICON" val="#151743;#169915;#400825;#405331;#40533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6158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223229;"/>
  <p:tag name="ISLIDE.VECTOR" val="#184082;#224219;#431620;"/>
</p:tagLst>
</file>

<file path=ppt/theme/theme1.xml><?xml version="1.0" encoding="utf-8"?>
<a:theme xmlns:a="http://schemas.openxmlformats.org/drawingml/2006/main" name="Office 主题​​">
  <a:themeElements>
    <a:clrScheme name="党政风">
      <a:dk1>
        <a:srgbClr val="000000"/>
      </a:dk1>
      <a:lt1>
        <a:srgbClr val="FFFFFF"/>
      </a:lt1>
      <a:dk2>
        <a:srgbClr val="000000"/>
      </a:dk2>
      <a:lt2>
        <a:srgbClr val="9A9B9C"/>
      </a:lt2>
      <a:accent1>
        <a:srgbClr val="C00000"/>
      </a:accent1>
      <a:accent2>
        <a:srgbClr val="FFC000"/>
      </a:accent2>
      <a:accent3>
        <a:srgbClr val="EC6500"/>
      </a:accent3>
      <a:accent4>
        <a:srgbClr val="0000FF"/>
      </a:accent4>
      <a:accent5>
        <a:srgbClr val="FECB00"/>
      </a:accent5>
      <a:accent6>
        <a:srgbClr val="EC6500"/>
      </a:accent6>
      <a:hlink>
        <a:srgbClr val="141E8C"/>
      </a:hlink>
      <a:folHlink>
        <a:srgbClr val="9A9B9C"/>
      </a:folHlink>
    </a:clrScheme>
    <a:fontScheme name="党政">
      <a:majorFont>
        <a:latin typeface="Arial"/>
        <a:ea typeface="思源宋体 CN Heavy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</TotalTime>
  <Words>1331</Words>
  <Application>Microsoft Office PowerPoint</Application>
  <PresentationFormat>宽屏</PresentationFormat>
  <Paragraphs>118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方正黑体_GBK</vt:lpstr>
      <vt:lpstr>方正楷体_GBK</vt:lpstr>
      <vt:lpstr>方正小标宋_GBK</vt:lpstr>
      <vt:lpstr>汉仪雅酷黑 45W</vt:lpstr>
      <vt:lpstr>思源宋体 CN Heavy</vt:lpstr>
      <vt:lpstr>微软雅黑</vt:lpstr>
      <vt:lpstr>微软雅黑 Light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红色党建工作汇报党课课件通用ppt模板</dc:title>
  <dc:creator>老张</dc:creator>
  <cp:keywords>P界达人</cp:keywords>
  <dc:description>www.51pptmoban.com</dc:description>
  <cp:lastModifiedBy>YANGs</cp:lastModifiedBy>
  <cp:revision>536</cp:revision>
  <dcterms:created xsi:type="dcterms:W3CDTF">2020-08-28T17:36:51Z</dcterms:created>
  <dcterms:modified xsi:type="dcterms:W3CDTF">2021-08-18T12:22:00Z</dcterms:modified>
</cp:coreProperties>
</file>