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22"/>
  </p:notesMasterIdLst>
  <p:handoutMasterIdLst>
    <p:handoutMasterId r:id="rId23"/>
  </p:handoutMasterIdLst>
  <p:sldIdLst>
    <p:sldId id="342" r:id="rId2"/>
    <p:sldId id="286" r:id="rId3"/>
    <p:sldId id="300" r:id="rId4"/>
    <p:sldId id="343" r:id="rId5"/>
    <p:sldId id="274" r:id="rId6"/>
    <p:sldId id="270" r:id="rId7"/>
    <p:sldId id="344" r:id="rId8"/>
    <p:sldId id="346" r:id="rId9"/>
    <p:sldId id="348" r:id="rId10"/>
    <p:sldId id="349" r:id="rId11"/>
    <p:sldId id="299" r:id="rId12"/>
    <p:sldId id="278" r:id="rId13"/>
    <p:sldId id="266" r:id="rId14"/>
    <p:sldId id="351" r:id="rId15"/>
    <p:sldId id="352" r:id="rId16"/>
    <p:sldId id="353" r:id="rId17"/>
    <p:sldId id="308" r:id="rId18"/>
    <p:sldId id="377" r:id="rId19"/>
    <p:sldId id="378" r:id="rId20"/>
    <p:sldId id="37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5：教学培训PPT模板" id="{97A324A8-2385-4E5C-80B3-ED8B67AE67AF}">
          <p14:sldIdLst>
            <p14:sldId id="342"/>
            <p14:sldId id="286"/>
            <p14:sldId id="300"/>
            <p14:sldId id="343"/>
            <p14:sldId id="274"/>
            <p14:sldId id="270"/>
            <p14:sldId id="344"/>
            <p14:sldId id="346"/>
            <p14:sldId id="348"/>
            <p14:sldId id="349"/>
            <p14:sldId id="299"/>
            <p14:sldId id="278"/>
            <p14:sldId id="266"/>
            <p14:sldId id="351"/>
            <p14:sldId id="352"/>
            <p14:sldId id="353"/>
            <p14:sldId id="308"/>
            <p14:sldId id="377"/>
            <p14:sldId id="378"/>
            <p14:sldId id="37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27F9"/>
    <a:srgbClr val="FDB2F1"/>
    <a:srgbClr val="3346BB"/>
    <a:srgbClr val="485BCD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26" y="14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3202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2"/>
              </a:solidFill>
              <a:prstDash val="sysDot"/>
              <a:round/>
            </a:ln>
            <a:effectLst/>
          </c:spPr>
          <c:marker>
            <c:symbol val="circle"/>
            <c:size val="6"/>
            <c:spPr>
              <a:solidFill>
                <a:schemeClr val="accent2"/>
              </a:solidFill>
              <a:ln w="9525">
                <a:noFill/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节点1</c:v>
                </c:pt>
                <c:pt idx="1">
                  <c:v>节点2</c:v>
                </c:pt>
                <c:pt idx="2">
                  <c:v>节点3</c:v>
                </c:pt>
                <c:pt idx="3">
                  <c:v>节点4</c:v>
                </c:pt>
                <c:pt idx="4">
                  <c:v>节点5</c:v>
                </c:pt>
                <c:pt idx="5">
                  <c:v>节点6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4.8</c:v>
                </c:pt>
                <c:pt idx="5">
                  <c:v>5.2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5E2-4670-8C19-073A8FC6D5C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noFill/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节点1</c:v>
                </c:pt>
                <c:pt idx="1">
                  <c:v>节点2</c:v>
                </c:pt>
                <c:pt idx="2">
                  <c:v>节点3</c:v>
                </c:pt>
                <c:pt idx="3">
                  <c:v>节点4</c:v>
                </c:pt>
                <c:pt idx="4">
                  <c:v>节点5</c:v>
                </c:pt>
                <c:pt idx="5">
                  <c:v>节点6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4.5999999999999996</c:v>
                </c:pt>
                <c:pt idx="5">
                  <c:v>6.3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15E2-4670-8C19-073A8FC6D5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12880480"/>
        <c:axId val="1812881568"/>
      </c:lineChart>
      <c:catAx>
        <c:axId val="1812880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12881568"/>
        <c:crosses val="autoZero"/>
        <c:auto val="1"/>
        <c:lblAlgn val="ctr"/>
        <c:lblOffset val="100"/>
        <c:noMultiLvlLbl val="0"/>
      </c:catAx>
      <c:valAx>
        <c:axId val="18128815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12880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101600" cap="flat">
                <a:noFill/>
                <a:miter lim="800000"/>
              </a:ln>
              <a:effectLst>
                <a:outerShdw blurRad="63500" algn="ctr" rotWithShape="0">
                  <a:schemeClr val="accent1"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42C-4255-9CE7-82F64FE55C3B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42C-4255-9CE7-82F64FE55C3B}"/>
              </c:ext>
            </c:extLst>
          </c:dPt>
          <c:dLbls>
            <c:dLbl>
              <c:idx val="0"/>
              <c:layout>
                <c:manualLayout>
                  <c:x val="-0.1342782111686105"/>
                  <c:y val="-0.264068273562404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42C-4255-9CE7-82F64FE55C3B}"/>
                </c:ext>
                <c:ext xmlns:c15="http://schemas.microsoft.com/office/drawing/2012/chart" uri="{CE6537A1-D6FC-4f65-9D91-7224C49458BB}">
                  <c15:layout>
                    <c:manualLayout>
                      <c:w val="0.71030590704506036"/>
                      <c:h val="0.4700308153528644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42C-4255-9CE7-82F64FE55C3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1" i="0" u="none" strike="noStrike" kern="1200" baseline="0">
                    <a:solidFill>
                      <a:schemeClr val="accent1"/>
                    </a:solidFill>
                    <a:effectLst>
                      <a:outerShdw blurRad="50800" dist="38100" dir="5400000" algn="t" rotWithShape="0">
                        <a:schemeClr val="accent1">
                          <a:lumMod val="75000"/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填充颜色</c:v>
                </c:pt>
                <c:pt idx="1">
                  <c:v>空白数据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42C-4255-9CE7-82F64FE55C3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 w="15875">
              <a:noFill/>
              <a:prstDash val="solid"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4.8</c:v>
                </c:pt>
                <c:pt idx="5">
                  <c:v>5.2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2C9-4FEB-A518-745DA9626A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chemeClr val="accent2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15875"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4.5999999999999996</c:v>
                </c:pt>
                <c:pt idx="5">
                  <c:v>6.3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2C9-4FEB-A518-745DA9626A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12882112"/>
        <c:axId val="1812882656"/>
      </c:barChart>
      <c:catAx>
        <c:axId val="1812882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12882656"/>
        <c:crosses val="autoZero"/>
        <c:auto val="1"/>
        <c:lblAlgn val="ctr"/>
        <c:lblOffset val="100"/>
        <c:noMultiLvlLbl val="0"/>
      </c:catAx>
      <c:valAx>
        <c:axId val="18128826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12882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19050">
                <a:noFill/>
              </a:ln>
              <a:effectLst>
                <a:outerShdw blurRad="63500" algn="ctr" rotWithShape="0">
                  <a:schemeClr val="accent1">
                    <a:lumMod val="50000"/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886-49E4-A354-166068065CD5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886-49E4-A354-166068065CD5}"/>
              </c:ext>
            </c:extLst>
          </c:dPt>
          <c:dLbls>
            <c:dLbl>
              <c:idx val="0"/>
              <c:layout>
                <c:manualLayout>
                  <c:x val="-0.47746457624127592"/>
                  <c:y val="-0.159374990195928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886-49E4-A354-166068065CD5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F886-49E4-A354-166068065CD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schemeClr val="accent1">
                          <a:lumMod val="50000"/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886-49E4-A354-166068065CD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19050">
                <a:noFill/>
              </a:ln>
              <a:effectLst>
                <a:outerShdw blurRad="63500" algn="ctr" rotWithShape="0">
                  <a:schemeClr val="accent2">
                    <a:lumMod val="75000"/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886-49E4-A354-166068065CD5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886-49E4-A354-166068065CD5}"/>
              </c:ext>
            </c:extLst>
          </c:dPt>
          <c:dLbls>
            <c:dLbl>
              <c:idx val="0"/>
              <c:layout>
                <c:manualLayout>
                  <c:x val="-0.39962708344536779"/>
                  <c:y val="0.195199465031139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886-49E4-A354-166068065CD5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F886-49E4-A354-166068065CD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schemeClr val="accent2">
                          <a:lumMod val="50000"/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886-49E4-A354-166068065CD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19050">
                <a:noFill/>
              </a:ln>
              <a:effectLst>
                <a:outerShdw blurRad="63500" algn="ctr" rotWithShape="0">
                  <a:schemeClr val="accent4">
                    <a:lumMod val="50000"/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886-49E4-A354-166068065CD5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886-49E4-A354-166068065CD5}"/>
              </c:ext>
            </c:extLst>
          </c:dPt>
          <c:dLbls>
            <c:dLbl>
              <c:idx val="0"/>
              <c:layout>
                <c:manualLayout>
                  <c:x val="-5.88222180111692E-2"/>
                  <c:y val="0.3526325282437239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effectLst>
                        <a:outerShdw blurRad="50800" dist="38100" dir="5400000" algn="t" rotWithShape="0">
                          <a:schemeClr val="accent4">
                            <a:lumMod val="50000"/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886-49E4-A354-166068065CD5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F886-49E4-A354-166068065CD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schemeClr val="accent2">
                          <a:lumMod val="50000"/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886-49E4-A354-166068065CD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101600" cap="flat">
                <a:noFill/>
                <a:miter lim="800000"/>
              </a:ln>
              <a:effectLst>
                <a:outerShdw blurRad="63500" algn="ctr" rotWithShape="0">
                  <a:schemeClr val="accent2">
                    <a:lumMod val="75000"/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86F-47FC-A4C6-61227437DDD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86F-47FC-A4C6-61227437DDD8}"/>
              </c:ext>
            </c:extLst>
          </c:dPt>
          <c:dLbls>
            <c:dLbl>
              <c:idx val="0"/>
              <c:layout>
                <c:manualLayout>
                  <c:x val="-0.1192356599068058"/>
                  <c:y val="-0.4914202044445648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4000" b="1" i="0" u="none" strike="noStrike" kern="1200" baseline="0">
                      <a:solidFill>
                        <a:schemeClr val="accent2"/>
                      </a:solidFill>
                      <a:effectLst>
                        <a:outerShdw blurRad="50800" dist="38100" dir="5400000" algn="t" rotWithShape="0">
                          <a:schemeClr val="accent2">
                            <a:lumMod val="50000"/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86F-47FC-A4C6-61227437DDD8}"/>
                </c:ext>
                <c:ext xmlns:c15="http://schemas.microsoft.com/office/drawing/2012/chart" uri="{CE6537A1-D6FC-4f65-9D91-7224C49458BB}">
                  <c15:layout>
                    <c:manualLayout>
                      <c:w val="0.71030591651899977"/>
                      <c:h val="0.25052587275257426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86F-47FC-A4C6-61227437DDD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1" i="0" u="none" strike="noStrike" kern="1200" baseline="0">
                    <a:solidFill>
                      <a:schemeClr val="accent2"/>
                    </a:solidFill>
                    <a:effectLst>
                      <a:outerShdw blurRad="50800" dist="38100" dir="5400000" algn="t" rotWithShape="0">
                        <a:schemeClr val="accent2">
                          <a:lumMod val="50000"/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填充颜色</c:v>
                </c:pt>
                <c:pt idx="1">
                  <c:v>空白数据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86F-47FC-A4C6-61227437DDD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101600" cap="flat">
                <a:noFill/>
                <a:miter lim="800000"/>
              </a:ln>
              <a:effectLst>
                <a:outerShdw blurRad="63500" algn="ctr" rotWithShape="0">
                  <a:schemeClr val="accent4">
                    <a:lumMod val="50000"/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590-411F-89E1-16985797CE53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590-411F-89E1-16985797CE53}"/>
              </c:ext>
            </c:extLst>
          </c:dPt>
          <c:dLbls>
            <c:dLbl>
              <c:idx val="0"/>
              <c:layout>
                <c:manualLayout>
                  <c:x val="-0.21643396541536347"/>
                  <c:y val="2.861104222693577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600" b="1" i="0" u="none" strike="noStrike" kern="1200" baseline="0">
                      <a:solidFill>
                        <a:schemeClr val="accent4">
                          <a:lumMod val="75000"/>
                        </a:schemeClr>
                      </a:solidFill>
                      <a:effectLst>
                        <a:outerShdw blurRad="50800" dist="38100" dir="5400000" algn="t" rotWithShape="0">
                          <a:schemeClr val="accent4">
                            <a:lumMod val="50000"/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590-411F-89E1-16985797CE53}"/>
                </c:ext>
                <c:ext xmlns:c15="http://schemas.microsoft.com/office/drawing/2012/chart" uri="{CE6537A1-D6FC-4f65-9D91-7224C49458BB}">
                  <c15:layout>
                    <c:manualLayout>
                      <c:w val="0.4833156409442948"/>
                      <c:h val="0.17921501178020266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590-411F-89E1-16985797CE53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1" i="0" u="none" strike="noStrike" kern="1200" baseline="0"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schemeClr val="accent2">
                          <a:lumMod val="50000"/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590-411F-89E1-16985797CE5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101600" cap="flat">
                <a:noFill/>
                <a:miter lim="800000"/>
              </a:ln>
              <a:effectLst>
                <a:outerShdw blurRad="63500" algn="ctr" rotWithShape="0">
                  <a:schemeClr val="accent1"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611-49A1-AA4D-FE44C9EC418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611-49A1-AA4D-FE44C9EC418D}"/>
              </c:ext>
            </c:extLst>
          </c:dPt>
          <c:dLbls>
            <c:dLbl>
              <c:idx val="0"/>
              <c:layout>
                <c:manualLayout>
                  <c:x val="-0.2315597537832243"/>
                  <c:y val="-0.1218847524703532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accent1"/>
                      </a:solidFill>
                      <a:effectLst>
                        <a:outerShdw blurRad="50800" dist="38100" dir="5400000" algn="t" rotWithShape="0">
                          <a:schemeClr val="accent1">
                            <a:lumMod val="75000"/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611-49A1-AA4D-FE44C9EC418D}"/>
                </c:ext>
                <c:ext xmlns:c15="http://schemas.microsoft.com/office/drawing/2012/chart" uri="{CE6537A1-D6FC-4f65-9D91-7224C49458BB}">
                  <c15:layout>
                    <c:manualLayout>
                      <c:w val="0.71030590704506036"/>
                      <c:h val="0.31308260390095177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9611-49A1-AA4D-FE44C9EC418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accent1"/>
                    </a:solidFill>
                    <a:effectLst>
                      <a:outerShdw blurRad="50800" dist="38100" dir="5400000" algn="t" rotWithShape="0">
                        <a:schemeClr val="accent1">
                          <a:lumMod val="75000"/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填充颜色</c:v>
                </c:pt>
                <c:pt idx="1">
                  <c:v>空白数据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611-49A1-AA4D-FE44C9EC418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101600" cap="flat">
                <a:noFill/>
                <a:miter lim="800000"/>
              </a:ln>
              <a:effectLst>
                <a:outerShdw blurRad="63500" algn="ctr" rotWithShape="0">
                  <a:schemeClr val="accent4">
                    <a:lumMod val="50000"/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42C-4255-9CE7-82F64FE55C3B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42C-4255-9CE7-82F64FE55C3B}"/>
              </c:ext>
            </c:extLst>
          </c:dPt>
          <c:dLbls>
            <c:dLbl>
              <c:idx val="0"/>
              <c:layout>
                <c:manualLayout>
                  <c:x val="-0.28020067754673617"/>
                  <c:y val="0.1052216527662081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4000" b="1" i="0" u="none" strike="noStrike" kern="1200" baseline="0">
                      <a:solidFill>
                        <a:schemeClr val="accent4">
                          <a:lumMod val="75000"/>
                        </a:schemeClr>
                      </a:solidFill>
                      <a:effectLst>
                        <a:outerShdw blurRad="50800" dist="38100" dir="5400000" algn="t" rotWithShape="0">
                          <a:schemeClr val="accent4">
                            <a:lumMod val="50000"/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42C-4255-9CE7-82F64FE55C3B}"/>
                </c:ext>
                <c:ext xmlns:c15="http://schemas.microsoft.com/office/drawing/2012/chart" uri="{CE6537A1-D6FC-4f65-9D91-7224C49458BB}">
                  <c15:layout>
                    <c:manualLayout>
                      <c:w val="0.48331553136647259"/>
                      <c:h val="0.47003095946281864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42C-4255-9CE7-82F64FE55C3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1" i="0" u="none" strike="noStrike" kern="1200" baseline="0"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schemeClr val="accent2">
                          <a:lumMod val="50000"/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42C-4255-9CE7-82F64FE55C3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101600" cap="flat">
                <a:noFill/>
                <a:miter lim="800000"/>
              </a:ln>
              <a:effectLst>
                <a:outerShdw blurRad="63500" algn="ctr" rotWithShape="0">
                  <a:schemeClr val="accent2">
                    <a:lumMod val="75000"/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42C-4255-9CE7-82F64FE55C3B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42C-4255-9CE7-82F64FE55C3B}"/>
              </c:ext>
            </c:extLst>
          </c:dPt>
          <c:dLbls>
            <c:dLbl>
              <c:idx val="0"/>
              <c:layout>
                <c:manualLayout>
                  <c:x val="-0.14238500638649501"/>
                  <c:y val="-1.47975847858373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42C-4255-9CE7-82F64FE55C3B}"/>
                </c:ext>
                <c:ext xmlns:c15="http://schemas.microsoft.com/office/drawing/2012/chart" uri="{CE6537A1-D6FC-4f65-9D91-7224C49458BB}">
                  <c15:layout>
                    <c:manualLayout>
                      <c:w val="0.71030590704506036"/>
                      <c:h val="0.4700308153528644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42C-4255-9CE7-82F64FE55C3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1" i="0" u="none" strike="noStrike" kern="1200" baseline="0">
                    <a:solidFill>
                      <a:schemeClr val="accent2"/>
                    </a:solidFill>
                    <a:effectLst>
                      <a:outerShdw blurRad="50800" dist="38100" dir="5400000" algn="t" rotWithShape="0">
                        <a:schemeClr val="accent2">
                          <a:lumMod val="50000"/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填充颜色</c:v>
                </c:pt>
                <c:pt idx="1">
                  <c:v>空白数据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42C-4255-9CE7-82F64FE55C3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1773238E-569E-460B-AA81-F7C50111FCD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74454FC-5083-40AD-8F9F-ABB83C703E5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DC859F-06FC-46B2-8BA8-9B51DE0E2F15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4CF0492B-2E00-4ED3-8749-1442302F6EF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08D7B60-EA24-41D5-BD6D-D437FD8054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01318-D85C-4085-833D-9A85064B4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0168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5B2824-7475-49C3-8FF7-F03D7642C0A9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0AD4E3-BA11-4B20-BEC2-3841221064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335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3770F3EC-9444-4130-912B-A1E427A4FD5C}"/>
              </a:ext>
            </a:extLst>
          </p:cNvPr>
          <p:cNvSpPr/>
          <p:nvPr userDrawn="1"/>
        </p:nvSpPr>
        <p:spPr>
          <a:xfrm>
            <a:off x="9212892" y="-269004"/>
            <a:ext cx="3147306" cy="2977638"/>
          </a:xfrm>
          <a:custGeom>
            <a:avLst/>
            <a:gdLst>
              <a:gd name="connsiteX0" fmla="*/ 0 w 3147306"/>
              <a:gd name="connsiteY0" fmla="*/ 0 h 2977638"/>
              <a:gd name="connsiteX1" fmla="*/ 660460 w 3147306"/>
              <a:gd name="connsiteY1" fmla="*/ 0 h 2977638"/>
              <a:gd name="connsiteX2" fmla="*/ 712900 w 3147306"/>
              <a:gd name="connsiteY2" fmla="*/ 203945 h 2977638"/>
              <a:gd name="connsiteX3" fmla="*/ 3035861 w 3147306"/>
              <a:gd name="connsiteY3" fmla="*/ 2307428 h 2977638"/>
              <a:gd name="connsiteX4" fmla="*/ 3147306 w 3147306"/>
              <a:gd name="connsiteY4" fmla="*/ 2324437 h 2977638"/>
              <a:gd name="connsiteX5" fmla="*/ 3147306 w 3147306"/>
              <a:gd name="connsiteY5" fmla="*/ 2977638 h 2977638"/>
              <a:gd name="connsiteX6" fmla="*/ 3089724 w 3147306"/>
              <a:gd name="connsiteY6" fmla="*/ 2970321 h 2977638"/>
              <a:gd name="connsiteX7" fmla="*/ 6808 w 3147306"/>
              <a:gd name="connsiteY7" fmla="*/ 38126 h 297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7306" h="2977638">
                <a:moveTo>
                  <a:pt x="0" y="0"/>
                </a:moveTo>
                <a:lnTo>
                  <a:pt x="660460" y="0"/>
                </a:lnTo>
                <a:lnTo>
                  <a:pt x="712900" y="203945"/>
                </a:lnTo>
                <a:cubicBezTo>
                  <a:pt x="1043176" y="1265816"/>
                  <a:pt x="1932082" y="2081562"/>
                  <a:pt x="3035861" y="2307428"/>
                </a:cubicBezTo>
                <a:lnTo>
                  <a:pt x="3147306" y="2324437"/>
                </a:lnTo>
                <a:lnTo>
                  <a:pt x="3147306" y="2977638"/>
                </a:lnTo>
                <a:lnTo>
                  <a:pt x="3089724" y="2970321"/>
                </a:lnTo>
                <a:cubicBezTo>
                  <a:pt x="1547887" y="2734733"/>
                  <a:pt x="317024" y="1554110"/>
                  <a:pt x="6808" y="38126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289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6B684C48-C2D7-4EFD-844E-B4875C36100D}"/>
              </a:ext>
            </a:extLst>
          </p:cNvPr>
          <p:cNvSpPr/>
          <p:nvPr userDrawn="1"/>
        </p:nvSpPr>
        <p:spPr>
          <a:xfrm>
            <a:off x="6960846" y="3657600"/>
            <a:ext cx="5399352" cy="3560054"/>
          </a:xfrm>
          <a:custGeom>
            <a:avLst/>
            <a:gdLst>
              <a:gd name="connsiteX0" fmla="*/ 4037072 w 5399352"/>
              <a:gd name="connsiteY0" fmla="*/ 0 h 3560054"/>
              <a:gd name="connsiteX1" fmla="*/ 5247368 w 5399352"/>
              <a:gd name="connsiteY1" fmla="*/ 182980 h 3560054"/>
              <a:gd name="connsiteX2" fmla="*/ 5399352 w 5399352"/>
              <a:gd name="connsiteY2" fmla="*/ 234406 h 3560054"/>
              <a:gd name="connsiteX3" fmla="*/ 5399352 w 5399352"/>
              <a:gd name="connsiteY3" fmla="*/ 1670979 h 3560054"/>
              <a:gd name="connsiteX4" fmla="*/ 5352863 w 5399352"/>
              <a:gd name="connsiteY4" fmla="*/ 1642736 h 3560054"/>
              <a:gd name="connsiteX5" fmla="*/ 4037072 w 5399352"/>
              <a:gd name="connsiteY5" fmla="*/ 1309566 h 3560054"/>
              <a:gd name="connsiteX6" fmla="*/ 1332713 w 5399352"/>
              <a:gd name="connsiteY6" fmla="*/ 3513682 h 3560054"/>
              <a:gd name="connsiteX7" fmla="*/ 1325635 w 5399352"/>
              <a:gd name="connsiteY7" fmla="*/ 3560054 h 3560054"/>
              <a:gd name="connsiteX8" fmla="*/ 0 w 5399352"/>
              <a:gd name="connsiteY8" fmla="*/ 3560054 h 3560054"/>
              <a:gd name="connsiteX9" fmla="*/ 13961 w 5399352"/>
              <a:gd name="connsiteY9" fmla="*/ 3450185 h 3560054"/>
              <a:gd name="connsiteX10" fmla="*/ 4037072 w 5399352"/>
              <a:gd name="connsiteY10" fmla="*/ 0 h 3560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399352" h="3560054">
                <a:moveTo>
                  <a:pt x="4037072" y="0"/>
                </a:moveTo>
                <a:cubicBezTo>
                  <a:pt x="4458535" y="0"/>
                  <a:pt x="4865036" y="64062"/>
                  <a:pt x="5247368" y="182980"/>
                </a:cubicBezTo>
                <a:lnTo>
                  <a:pt x="5399352" y="234406"/>
                </a:lnTo>
                <a:lnTo>
                  <a:pt x="5399352" y="1670979"/>
                </a:lnTo>
                <a:lnTo>
                  <a:pt x="5352863" y="1642736"/>
                </a:lnTo>
                <a:cubicBezTo>
                  <a:pt x="4961727" y="1430258"/>
                  <a:pt x="4513494" y="1309566"/>
                  <a:pt x="4037072" y="1309566"/>
                </a:cubicBezTo>
                <a:cubicBezTo>
                  <a:pt x="2703091" y="1309566"/>
                  <a:pt x="1590113" y="2255795"/>
                  <a:pt x="1332713" y="3513682"/>
                </a:cubicBezTo>
                <a:lnTo>
                  <a:pt x="1325635" y="3560054"/>
                </a:lnTo>
                <a:lnTo>
                  <a:pt x="0" y="3560054"/>
                </a:lnTo>
                <a:lnTo>
                  <a:pt x="13961" y="3450185"/>
                </a:lnTo>
                <a:cubicBezTo>
                  <a:pt x="312469" y="1496557"/>
                  <a:pt x="2000001" y="0"/>
                  <a:pt x="4037072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289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35F55443-B3EF-43C3-B612-704DA3E359B8}"/>
              </a:ext>
            </a:extLst>
          </p:cNvPr>
          <p:cNvSpPr/>
          <p:nvPr userDrawn="1"/>
        </p:nvSpPr>
        <p:spPr>
          <a:xfrm>
            <a:off x="-257908" y="2977294"/>
            <a:ext cx="3183988" cy="4240361"/>
          </a:xfrm>
          <a:custGeom>
            <a:avLst/>
            <a:gdLst>
              <a:gd name="connsiteX0" fmla="*/ 0 w 3183988"/>
              <a:gd name="connsiteY0" fmla="*/ 0 h 4240361"/>
              <a:gd name="connsiteX1" fmla="*/ 36944 w 3183988"/>
              <a:gd name="connsiteY1" fmla="*/ 6598 h 4240361"/>
              <a:gd name="connsiteX2" fmla="*/ 3183988 w 3183988"/>
              <a:gd name="connsiteY2" fmla="*/ 3867890 h 4240361"/>
              <a:gd name="connsiteX3" fmla="*/ 3178860 w 3183988"/>
              <a:gd name="connsiteY3" fmla="*/ 4070712 h 4240361"/>
              <a:gd name="connsiteX4" fmla="*/ 3165959 w 3183988"/>
              <a:gd name="connsiteY4" fmla="*/ 4240361 h 4240361"/>
              <a:gd name="connsiteX5" fmla="*/ 2125035 w 3183988"/>
              <a:gd name="connsiteY5" fmla="*/ 4240361 h 4240361"/>
              <a:gd name="connsiteX6" fmla="*/ 2136490 w 3183988"/>
              <a:gd name="connsiteY6" fmla="*/ 4165307 h 4240361"/>
              <a:gd name="connsiteX7" fmla="*/ 2151508 w 3183988"/>
              <a:gd name="connsiteY7" fmla="*/ 3867890 h 4240361"/>
              <a:gd name="connsiteX8" fmla="*/ 107635 w 3183988"/>
              <a:gd name="connsiteY8" fmla="*/ 1089781 h 4240361"/>
              <a:gd name="connsiteX9" fmla="*/ 0 w 3183988"/>
              <a:gd name="connsiteY9" fmla="*/ 1062105 h 4240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3988" h="4240361">
                <a:moveTo>
                  <a:pt x="0" y="0"/>
                </a:moveTo>
                <a:lnTo>
                  <a:pt x="36944" y="6598"/>
                </a:lnTo>
                <a:cubicBezTo>
                  <a:pt x="1832958" y="374116"/>
                  <a:pt x="3183988" y="1963228"/>
                  <a:pt x="3183988" y="3867890"/>
                </a:cubicBezTo>
                <a:cubicBezTo>
                  <a:pt x="3183988" y="3935914"/>
                  <a:pt x="3182265" y="4003535"/>
                  <a:pt x="3178860" y="4070712"/>
                </a:cubicBezTo>
                <a:lnTo>
                  <a:pt x="3165959" y="4240361"/>
                </a:lnTo>
                <a:lnTo>
                  <a:pt x="2125035" y="4240361"/>
                </a:lnTo>
                <a:lnTo>
                  <a:pt x="2136490" y="4165307"/>
                </a:lnTo>
                <a:cubicBezTo>
                  <a:pt x="2146421" y="4067519"/>
                  <a:pt x="2151508" y="3968299"/>
                  <a:pt x="2151508" y="3867890"/>
                </a:cubicBezTo>
                <a:cubicBezTo>
                  <a:pt x="2151508" y="2562582"/>
                  <a:pt x="1291752" y="1458080"/>
                  <a:pt x="107635" y="1089781"/>
                </a:cubicBezTo>
                <a:lnTo>
                  <a:pt x="0" y="1062105"/>
                </a:lnTo>
                <a:close/>
              </a:path>
            </a:pathLst>
          </a:custGeom>
          <a:gradFill>
            <a:gsLst>
              <a:gs pos="0">
                <a:schemeClr val="accent4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035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EBD99ECD-1376-42F1-86DD-D22217E7B0DD}"/>
              </a:ext>
            </a:extLst>
          </p:cNvPr>
          <p:cNvSpPr/>
          <p:nvPr userDrawn="1"/>
        </p:nvSpPr>
        <p:spPr>
          <a:xfrm>
            <a:off x="7619790" y="4311424"/>
            <a:ext cx="4740409" cy="2906230"/>
          </a:xfrm>
          <a:custGeom>
            <a:avLst/>
            <a:gdLst>
              <a:gd name="connsiteX0" fmla="*/ 3378129 w 4740409"/>
              <a:gd name="connsiteY0" fmla="*/ 0 h 2906230"/>
              <a:gd name="connsiteX1" fmla="*/ 4707862 w 4740409"/>
              <a:gd name="connsiteY1" fmla="*/ 268461 h 2906230"/>
              <a:gd name="connsiteX2" fmla="*/ 4740409 w 4740409"/>
              <a:gd name="connsiteY2" fmla="*/ 284140 h 2906230"/>
              <a:gd name="connsiteX3" fmla="*/ 4740409 w 4740409"/>
              <a:gd name="connsiteY3" fmla="*/ 2906230 h 2906230"/>
              <a:gd name="connsiteX4" fmla="*/ 0 w 4740409"/>
              <a:gd name="connsiteY4" fmla="*/ 2906230 h 2906230"/>
              <a:gd name="connsiteX5" fmla="*/ 1309 w 4740409"/>
              <a:gd name="connsiteY5" fmla="*/ 2895932 h 2906230"/>
              <a:gd name="connsiteX6" fmla="*/ 3378129 w 4740409"/>
              <a:gd name="connsiteY6" fmla="*/ 0 h 2906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40409" h="2906230">
                <a:moveTo>
                  <a:pt x="3378129" y="0"/>
                </a:moveTo>
                <a:cubicBezTo>
                  <a:pt x="3849806" y="0"/>
                  <a:pt x="4299155" y="95593"/>
                  <a:pt x="4707862" y="268461"/>
                </a:cubicBezTo>
                <a:lnTo>
                  <a:pt x="4740409" y="284140"/>
                </a:lnTo>
                <a:lnTo>
                  <a:pt x="4740409" y="2906230"/>
                </a:lnTo>
                <a:lnTo>
                  <a:pt x="0" y="2906230"/>
                </a:lnTo>
                <a:lnTo>
                  <a:pt x="1309" y="2895932"/>
                </a:lnTo>
                <a:cubicBezTo>
                  <a:pt x="251863" y="1256143"/>
                  <a:pt x="1668302" y="0"/>
                  <a:pt x="3378129" y="0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006D6A1F-3702-40BE-8FBA-5D9ECC41F2CE}"/>
              </a:ext>
            </a:extLst>
          </p:cNvPr>
          <p:cNvSpPr/>
          <p:nvPr userDrawn="1"/>
        </p:nvSpPr>
        <p:spPr>
          <a:xfrm>
            <a:off x="9528894" y="-269004"/>
            <a:ext cx="2831304" cy="2661234"/>
          </a:xfrm>
          <a:custGeom>
            <a:avLst/>
            <a:gdLst>
              <a:gd name="connsiteX0" fmla="*/ 0 w 2831304"/>
              <a:gd name="connsiteY0" fmla="*/ 0 h 2661234"/>
              <a:gd name="connsiteX1" fmla="*/ 2831304 w 2831304"/>
              <a:gd name="connsiteY1" fmla="*/ 0 h 2661234"/>
              <a:gd name="connsiteX2" fmla="*/ 2831304 w 2831304"/>
              <a:gd name="connsiteY2" fmla="*/ 2661234 h 2661234"/>
              <a:gd name="connsiteX3" fmla="*/ 2652684 w 2831304"/>
              <a:gd name="connsiteY3" fmla="*/ 2633973 h 2661234"/>
              <a:gd name="connsiteX4" fmla="*/ 32532 w 2831304"/>
              <a:gd name="connsiteY4" fmla="*/ 140953 h 2661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1304" h="2661234">
                <a:moveTo>
                  <a:pt x="0" y="0"/>
                </a:moveTo>
                <a:lnTo>
                  <a:pt x="2831304" y="0"/>
                </a:lnTo>
                <a:lnTo>
                  <a:pt x="2831304" y="2661234"/>
                </a:lnTo>
                <a:lnTo>
                  <a:pt x="2652684" y="2633973"/>
                </a:lnTo>
                <a:cubicBezTo>
                  <a:pt x="1373969" y="2372310"/>
                  <a:pt x="355496" y="1396215"/>
                  <a:pt x="32532" y="140953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A15E940E-F919-4AF9-887B-4F92B4B2C556}"/>
              </a:ext>
            </a:extLst>
          </p:cNvPr>
          <p:cNvSpPr>
            <a:spLocks/>
          </p:cNvSpPr>
          <p:nvPr userDrawn="1"/>
        </p:nvSpPr>
        <p:spPr>
          <a:xfrm>
            <a:off x="-257908" y="3516122"/>
            <a:ext cx="2658804" cy="3701533"/>
          </a:xfrm>
          <a:custGeom>
            <a:avLst/>
            <a:gdLst>
              <a:gd name="connsiteX0" fmla="*/ 0 w 2658804"/>
              <a:gd name="connsiteY0" fmla="*/ 0 h 3701533"/>
              <a:gd name="connsiteX1" fmla="*/ 258490 w 2658804"/>
              <a:gd name="connsiteY1" fmla="*/ 66464 h 3701533"/>
              <a:gd name="connsiteX2" fmla="*/ 2658804 w 2658804"/>
              <a:gd name="connsiteY2" fmla="*/ 3329062 h 3701533"/>
              <a:gd name="connsiteX3" fmla="*/ 2641167 w 2658804"/>
              <a:gd name="connsiteY3" fmla="*/ 3678347 h 3701533"/>
              <a:gd name="connsiteX4" fmla="*/ 2638220 w 2658804"/>
              <a:gd name="connsiteY4" fmla="*/ 3701533 h 3701533"/>
              <a:gd name="connsiteX5" fmla="*/ 0 w 2658804"/>
              <a:gd name="connsiteY5" fmla="*/ 3701533 h 3701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58804" h="3701533">
                <a:moveTo>
                  <a:pt x="0" y="0"/>
                </a:moveTo>
                <a:lnTo>
                  <a:pt x="258490" y="66464"/>
                </a:lnTo>
                <a:cubicBezTo>
                  <a:pt x="1649110" y="498992"/>
                  <a:pt x="2658804" y="1796114"/>
                  <a:pt x="2658804" y="3329062"/>
                </a:cubicBezTo>
                <a:cubicBezTo>
                  <a:pt x="2658804" y="3446981"/>
                  <a:pt x="2652830" y="3563505"/>
                  <a:pt x="2641167" y="3678347"/>
                </a:cubicBezTo>
                <a:lnTo>
                  <a:pt x="2638220" y="3701533"/>
                </a:lnTo>
                <a:lnTo>
                  <a:pt x="0" y="3701533"/>
                </a:ln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xmlns="" id="{E202DE2C-D914-46D6-B75D-823875A1FB0A}"/>
              </a:ext>
            </a:extLst>
          </p:cNvPr>
          <p:cNvSpPr>
            <a:spLocks/>
          </p:cNvSpPr>
          <p:nvPr userDrawn="1"/>
        </p:nvSpPr>
        <p:spPr>
          <a:xfrm>
            <a:off x="-3836514" y="4023990"/>
            <a:ext cx="5642454" cy="5642386"/>
          </a:xfrm>
          <a:prstGeom prst="arc">
            <a:avLst>
              <a:gd name="adj1" fmla="val 16792380"/>
              <a:gd name="adj2" fmla="val 20773959"/>
            </a:avLst>
          </a:prstGeom>
          <a:ln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xmlns="" id="{87D4CF2D-B592-4386-ABE8-3EB03113AD59}"/>
              </a:ext>
            </a:extLst>
          </p:cNvPr>
          <p:cNvSpPr>
            <a:spLocks/>
          </p:cNvSpPr>
          <p:nvPr userDrawn="1"/>
        </p:nvSpPr>
        <p:spPr>
          <a:xfrm>
            <a:off x="-5105744" y="2754775"/>
            <a:ext cx="8180914" cy="8180816"/>
          </a:xfrm>
          <a:prstGeom prst="arc">
            <a:avLst>
              <a:gd name="adj1" fmla="val 17923140"/>
              <a:gd name="adj2" fmla="val 21374225"/>
            </a:avLst>
          </a:prstGeom>
          <a:ln w="9525" cap="rnd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xmlns="" id="{C7F7F2A7-DDFC-451F-8300-903BE4FABE81}"/>
              </a:ext>
            </a:extLst>
          </p:cNvPr>
          <p:cNvSpPr>
            <a:spLocks/>
          </p:cNvSpPr>
          <p:nvPr userDrawn="1"/>
        </p:nvSpPr>
        <p:spPr>
          <a:xfrm>
            <a:off x="-5259911" y="2600610"/>
            <a:ext cx="8489248" cy="8489146"/>
          </a:xfrm>
          <a:prstGeom prst="arc">
            <a:avLst>
              <a:gd name="adj1" fmla="val 17365862"/>
              <a:gd name="adj2" fmla="val 18231475"/>
            </a:avLst>
          </a:prstGeom>
          <a:ln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xmlns="" id="{2E88CA8C-2061-4FC4-9E8D-75E440B92562}"/>
              </a:ext>
            </a:extLst>
          </p:cNvPr>
          <p:cNvSpPr>
            <a:spLocks/>
          </p:cNvSpPr>
          <p:nvPr userDrawn="1"/>
        </p:nvSpPr>
        <p:spPr>
          <a:xfrm>
            <a:off x="-5259911" y="2600610"/>
            <a:ext cx="8489248" cy="8489146"/>
          </a:xfrm>
          <a:prstGeom prst="arc">
            <a:avLst>
              <a:gd name="adj1" fmla="val 18888212"/>
              <a:gd name="adj2" fmla="val 676755"/>
            </a:avLst>
          </a:prstGeom>
          <a:ln cap="rnd">
            <a:solidFill>
              <a:schemeClr val="accent4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xmlns="" id="{C3BC9144-420B-4714-8211-C5051A7BC29F}"/>
              </a:ext>
            </a:extLst>
          </p:cNvPr>
          <p:cNvSpPr>
            <a:spLocks/>
          </p:cNvSpPr>
          <p:nvPr userDrawn="1"/>
        </p:nvSpPr>
        <p:spPr>
          <a:xfrm>
            <a:off x="8337792" y="5067514"/>
            <a:ext cx="5320254" cy="5320188"/>
          </a:xfrm>
          <a:prstGeom prst="arc">
            <a:avLst>
              <a:gd name="adj1" fmla="val 16785141"/>
              <a:gd name="adj2" fmla="val 18376455"/>
            </a:avLst>
          </a:prstGeom>
          <a:ln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xmlns="" id="{5D9661C1-4275-4222-B67A-8557C0BB8D75}"/>
              </a:ext>
            </a:extLst>
          </p:cNvPr>
          <p:cNvSpPr>
            <a:spLocks/>
          </p:cNvSpPr>
          <p:nvPr userDrawn="1"/>
        </p:nvSpPr>
        <p:spPr>
          <a:xfrm>
            <a:off x="8337792" y="5067514"/>
            <a:ext cx="5320254" cy="5320188"/>
          </a:xfrm>
          <a:prstGeom prst="arc">
            <a:avLst>
              <a:gd name="adj1" fmla="val 11431944"/>
              <a:gd name="adj2" fmla="val 14133465"/>
            </a:avLst>
          </a:prstGeom>
          <a:ln cap="rnd">
            <a:solidFill>
              <a:schemeClr val="accent1">
                <a:lumMod val="60000"/>
                <a:lumOff val="40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xmlns="" id="{BF274667-6926-4720-B853-2143906B1CC2}"/>
              </a:ext>
            </a:extLst>
          </p:cNvPr>
          <p:cNvSpPr>
            <a:spLocks/>
          </p:cNvSpPr>
          <p:nvPr userDrawn="1"/>
        </p:nvSpPr>
        <p:spPr>
          <a:xfrm>
            <a:off x="7677383" y="4407113"/>
            <a:ext cx="6641072" cy="6640990"/>
          </a:xfrm>
          <a:prstGeom prst="arc">
            <a:avLst>
              <a:gd name="adj1" fmla="val 10783970"/>
              <a:gd name="adj2" fmla="val 15984828"/>
            </a:avLst>
          </a:prstGeom>
          <a:ln w="9525" cap="rnd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xmlns="" id="{3D44D367-9AAF-46E3-A26D-2778BF4B7BFE}"/>
              </a:ext>
            </a:extLst>
          </p:cNvPr>
          <p:cNvSpPr>
            <a:spLocks/>
          </p:cNvSpPr>
          <p:nvPr userDrawn="1"/>
        </p:nvSpPr>
        <p:spPr>
          <a:xfrm>
            <a:off x="6823932" y="3553673"/>
            <a:ext cx="8347974" cy="8347870"/>
          </a:xfrm>
          <a:prstGeom prst="arc">
            <a:avLst>
              <a:gd name="adj1" fmla="val 11256387"/>
              <a:gd name="adj2" fmla="val 17259952"/>
            </a:avLst>
          </a:prstGeom>
          <a:ln w="9525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xmlns="" id="{7A887CF8-0ADF-4C61-9629-56C0D3E2B222}"/>
              </a:ext>
            </a:extLst>
          </p:cNvPr>
          <p:cNvSpPr>
            <a:spLocks/>
          </p:cNvSpPr>
          <p:nvPr userDrawn="1"/>
        </p:nvSpPr>
        <p:spPr>
          <a:xfrm>
            <a:off x="9883018" y="-3968812"/>
            <a:ext cx="5974080" cy="5974006"/>
          </a:xfrm>
          <a:prstGeom prst="arc">
            <a:avLst>
              <a:gd name="adj1" fmla="val 5369857"/>
              <a:gd name="adj2" fmla="val 6671548"/>
            </a:avLst>
          </a:prstGeom>
          <a:ln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5FE32181-DB93-41D6-8554-2FCE70B83BEC}"/>
              </a:ext>
            </a:extLst>
          </p:cNvPr>
          <p:cNvSpPr/>
          <p:nvPr userDrawn="1"/>
        </p:nvSpPr>
        <p:spPr>
          <a:xfrm>
            <a:off x="9159398" y="2255347"/>
            <a:ext cx="843172" cy="1078054"/>
          </a:xfrm>
          <a:custGeom>
            <a:avLst/>
            <a:gdLst>
              <a:gd name="connsiteX0" fmla="*/ 0 w 2324102"/>
              <a:gd name="connsiteY0" fmla="*/ 0 h 2971526"/>
              <a:gd name="connsiteX1" fmla="*/ 1754803 w 2324102"/>
              <a:gd name="connsiteY1" fmla="*/ 0 h 2971526"/>
              <a:gd name="connsiteX2" fmla="*/ 2310215 w 2324102"/>
              <a:gd name="connsiteY2" fmla="*/ 690763 h 2971526"/>
              <a:gd name="connsiteX3" fmla="*/ 1907269 w 2324102"/>
              <a:gd name="connsiteY3" fmla="*/ 2523464 h 2971526"/>
              <a:gd name="connsiteX4" fmla="*/ 1351859 w 2324102"/>
              <a:gd name="connsiteY4" fmla="*/ 2971526 h 2971526"/>
              <a:gd name="connsiteX5" fmla="*/ 0 w 2324102"/>
              <a:gd name="connsiteY5" fmla="*/ 2971526 h 2971526"/>
              <a:gd name="connsiteX6" fmla="*/ 0 w 2324102"/>
              <a:gd name="connsiteY6" fmla="*/ 0 h 297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4102" h="2971526">
                <a:moveTo>
                  <a:pt x="0" y="0"/>
                </a:moveTo>
                <a:lnTo>
                  <a:pt x="1754803" y="0"/>
                </a:lnTo>
                <a:cubicBezTo>
                  <a:pt x="2118854" y="0"/>
                  <a:pt x="2389559" y="336047"/>
                  <a:pt x="2310215" y="690763"/>
                </a:cubicBezTo>
                <a:lnTo>
                  <a:pt x="1907269" y="2523464"/>
                </a:lnTo>
                <a:cubicBezTo>
                  <a:pt x="1849706" y="2786390"/>
                  <a:pt x="1619452" y="2971526"/>
                  <a:pt x="1351859" y="2971526"/>
                </a:cubicBezTo>
                <a:lnTo>
                  <a:pt x="0" y="2971526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gradFill>
              <a:gsLst>
                <a:gs pos="0">
                  <a:schemeClr val="accent4"/>
                </a:gs>
                <a:gs pos="100000">
                  <a:schemeClr val="accent2">
                    <a:alpha val="0"/>
                  </a:schemeClr>
                </a:gs>
              </a:gsLst>
              <a:lin ang="10800000" scaled="0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A11578E7-9A56-4440-970B-84F1F764940F}"/>
              </a:ext>
            </a:extLst>
          </p:cNvPr>
          <p:cNvSpPr/>
          <p:nvPr userDrawn="1"/>
        </p:nvSpPr>
        <p:spPr>
          <a:xfrm flipH="1" flipV="1">
            <a:off x="2161859" y="2255347"/>
            <a:ext cx="843172" cy="1078054"/>
          </a:xfrm>
          <a:custGeom>
            <a:avLst/>
            <a:gdLst>
              <a:gd name="connsiteX0" fmla="*/ 0 w 2324102"/>
              <a:gd name="connsiteY0" fmla="*/ 0 h 2971526"/>
              <a:gd name="connsiteX1" fmla="*/ 1754803 w 2324102"/>
              <a:gd name="connsiteY1" fmla="*/ 0 h 2971526"/>
              <a:gd name="connsiteX2" fmla="*/ 2310215 w 2324102"/>
              <a:gd name="connsiteY2" fmla="*/ 690763 h 2971526"/>
              <a:gd name="connsiteX3" fmla="*/ 1907269 w 2324102"/>
              <a:gd name="connsiteY3" fmla="*/ 2523464 h 2971526"/>
              <a:gd name="connsiteX4" fmla="*/ 1351859 w 2324102"/>
              <a:gd name="connsiteY4" fmla="*/ 2971526 h 2971526"/>
              <a:gd name="connsiteX5" fmla="*/ 0 w 2324102"/>
              <a:gd name="connsiteY5" fmla="*/ 2971526 h 2971526"/>
              <a:gd name="connsiteX6" fmla="*/ 0 w 2324102"/>
              <a:gd name="connsiteY6" fmla="*/ 0 h 297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4102" h="2971526">
                <a:moveTo>
                  <a:pt x="0" y="0"/>
                </a:moveTo>
                <a:lnTo>
                  <a:pt x="1754803" y="0"/>
                </a:lnTo>
                <a:cubicBezTo>
                  <a:pt x="2118854" y="0"/>
                  <a:pt x="2389559" y="336047"/>
                  <a:pt x="2310215" y="690763"/>
                </a:cubicBezTo>
                <a:lnTo>
                  <a:pt x="1907269" y="2523464"/>
                </a:lnTo>
                <a:cubicBezTo>
                  <a:pt x="1849706" y="2786390"/>
                  <a:pt x="1619452" y="2971526"/>
                  <a:pt x="1351859" y="2971526"/>
                </a:cubicBezTo>
                <a:lnTo>
                  <a:pt x="0" y="2971526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gradFill>
              <a:gsLst>
                <a:gs pos="0">
                  <a:schemeClr val="accent4"/>
                </a:gs>
                <a:gs pos="100000">
                  <a:schemeClr val="accent2">
                    <a:alpha val="0"/>
                  </a:schemeClr>
                </a:gs>
              </a:gsLst>
              <a:lin ang="10800000" scaled="0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C5840073-411C-42CD-94CA-016452913845}"/>
              </a:ext>
            </a:extLst>
          </p:cNvPr>
          <p:cNvSpPr/>
          <p:nvPr userDrawn="1"/>
        </p:nvSpPr>
        <p:spPr>
          <a:xfrm>
            <a:off x="3009742" y="2187249"/>
            <a:ext cx="6074123" cy="1078054"/>
          </a:xfrm>
          <a:custGeom>
            <a:avLst/>
            <a:gdLst>
              <a:gd name="connsiteX0" fmla="*/ 0 w 2159000"/>
              <a:gd name="connsiteY0" fmla="*/ 0 h 2971526"/>
              <a:gd name="connsiteX1" fmla="*/ 2159000 w 2159000"/>
              <a:gd name="connsiteY1" fmla="*/ 0 h 2971526"/>
              <a:gd name="connsiteX2" fmla="*/ 2159000 w 2159000"/>
              <a:gd name="connsiteY2" fmla="*/ 2971526 h 2971526"/>
              <a:gd name="connsiteX3" fmla="*/ 0 w 2159000"/>
              <a:gd name="connsiteY3" fmla="*/ 2971526 h 2971526"/>
              <a:gd name="connsiteX4" fmla="*/ 0 w 2159000"/>
              <a:gd name="connsiteY4" fmla="*/ 0 h 297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9000" h="2971526">
                <a:moveTo>
                  <a:pt x="0" y="0"/>
                </a:moveTo>
                <a:lnTo>
                  <a:pt x="2159000" y="0"/>
                </a:lnTo>
                <a:lnTo>
                  <a:pt x="2159000" y="2971526"/>
                </a:lnTo>
                <a:lnTo>
                  <a:pt x="0" y="29715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B10E78CE-8ACC-452E-86EF-0E0385AF6F21}"/>
              </a:ext>
            </a:extLst>
          </p:cNvPr>
          <p:cNvSpPr/>
          <p:nvPr userDrawn="1"/>
        </p:nvSpPr>
        <p:spPr>
          <a:xfrm>
            <a:off x="9083865" y="2187249"/>
            <a:ext cx="843172" cy="1078054"/>
          </a:xfrm>
          <a:custGeom>
            <a:avLst/>
            <a:gdLst>
              <a:gd name="connsiteX0" fmla="*/ 0 w 2324102"/>
              <a:gd name="connsiteY0" fmla="*/ 0 h 2971526"/>
              <a:gd name="connsiteX1" fmla="*/ 1754803 w 2324102"/>
              <a:gd name="connsiteY1" fmla="*/ 0 h 2971526"/>
              <a:gd name="connsiteX2" fmla="*/ 2310215 w 2324102"/>
              <a:gd name="connsiteY2" fmla="*/ 690763 h 2971526"/>
              <a:gd name="connsiteX3" fmla="*/ 1907269 w 2324102"/>
              <a:gd name="connsiteY3" fmla="*/ 2523464 h 2971526"/>
              <a:gd name="connsiteX4" fmla="*/ 1351859 w 2324102"/>
              <a:gd name="connsiteY4" fmla="*/ 2971526 h 2971526"/>
              <a:gd name="connsiteX5" fmla="*/ 0 w 2324102"/>
              <a:gd name="connsiteY5" fmla="*/ 2971526 h 2971526"/>
              <a:gd name="connsiteX6" fmla="*/ 0 w 2324102"/>
              <a:gd name="connsiteY6" fmla="*/ 0 h 297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4102" h="2971526">
                <a:moveTo>
                  <a:pt x="0" y="0"/>
                </a:moveTo>
                <a:lnTo>
                  <a:pt x="1754803" y="0"/>
                </a:lnTo>
                <a:cubicBezTo>
                  <a:pt x="2118854" y="0"/>
                  <a:pt x="2389559" y="336047"/>
                  <a:pt x="2310215" y="690763"/>
                </a:cubicBezTo>
                <a:lnTo>
                  <a:pt x="1907269" y="2523464"/>
                </a:lnTo>
                <a:cubicBezTo>
                  <a:pt x="1849706" y="2786390"/>
                  <a:pt x="1619452" y="2971526"/>
                  <a:pt x="1351859" y="2971526"/>
                </a:cubicBezTo>
                <a:lnTo>
                  <a:pt x="0" y="29715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BF03A3D4-E973-4BBC-A393-9A9EB3B227F2}"/>
              </a:ext>
            </a:extLst>
          </p:cNvPr>
          <p:cNvSpPr/>
          <p:nvPr userDrawn="1"/>
        </p:nvSpPr>
        <p:spPr>
          <a:xfrm flipH="1" flipV="1">
            <a:off x="2264963" y="2187249"/>
            <a:ext cx="843172" cy="1078054"/>
          </a:xfrm>
          <a:custGeom>
            <a:avLst/>
            <a:gdLst>
              <a:gd name="connsiteX0" fmla="*/ 0 w 2324102"/>
              <a:gd name="connsiteY0" fmla="*/ 0 h 2971526"/>
              <a:gd name="connsiteX1" fmla="*/ 1754803 w 2324102"/>
              <a:gd name="connsiteY1" fmla="*/ 0 h 2971526"/>
              <a:gd name="connsiteX2" fmla="*/ 2310215 w 2324102"/>
              <a:gd name="connsiteY2" fmla="*/ 690763 h 2971526"/>
              <a:gd name="connsiteX3" fmla="*/ 1907269 w 2324102"/>
              <a:gd name="connsiteY3" fmla="*/ 2523464 h 2971526"/>
              <a:gd name="connsiteX4" fmla="*/ 1351859 w 2324102"/>
              <a:gd name="connsiteY4" fmla="*/ 2971526 h 2971526"/>
              <a:gd name="connsiteX5" fmla="*/ 0 w 2324102"/>
              <a:gd name="connsiteY5" fmla="*/ 2971526 h 2971526"/>
              <a:gd name="connsiteX6" fmla="*/ 0 w 2324102"/>
              <a:gd name="connsiteY6" fmla="*/ 0 h 297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4102" h="2971526">
                <a:moveTo>
                  <a:pt x="0" y="0"/>
                </a:moveTo>
                <a:lnTo>
                  <a:pt x="1754803" y="0"/>
                </a:lnTo>
                <a:cubicBezTo>
                  <a:pt x="2118854" y="0"/>
                  <a:pt x="2389559" y="336047"/>
                  <a:pt x="2310215" y="690763"/>
                </a:cubicBezTo>
                <a:lnTo>
                  <a:pt x="1907269" y="2523464"/>
                </a:lnTo>
                <a:cubicBezTo>
                  <a:pt x="1849706" y="2786390"/>
                  <a:pt x="1619452" y="2971526"/>
                  <a:pt x="1351859" y="2971526"/>
                </a:cubicBezTo>
                <a:lnTo>
                  <a:pt x="0" y="29715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8889B71-09B8-48C5-8462-B19918B7F1C1}"/>
              </a:ext>
            </a:extLst>
          </p:cNvPr>
          <p:cNvGrpSpPr/>
          <p:nvPr userDrawn="1"/>
        </p:nvGrpSpPr>
        <p:grpSpPr>
          <a:xfrm flipH="1">
            <a:off x="1070610" y="3449194"/>
            <a:ext cx="3716458" cy="131780"/>
            <a:chOff x="4961689" y="2370134"/>
            <a:chExt cx="7626543" cy="131780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7E9E577E-FADF-499D-B925-5CB712383A45}"/>
                </a:ext>
              </a:extLst>
            </p:cNvPr>
            <p:cNvCxnSpPr/>
            <p:nvPr/>
          </p:nvCxnSpPr>
          <p:spPr>
            <a:xfrm rot="16200000">
              <a:off x="8510675" y="-1112962"/>
              <a:ext cx="0" cy="7097971"/>
            </a:xfrm>
            <a:prstGeom prst="line">
              <a:avLst/>
            </a:prstGeom>
            <a:ln w="22225">
              <a:gradFill>
                <a:gsLst>
                  <a:gs pos="0">
                    <a:schemeClr val="accent4"/>
                  </a:gs>
                  <a:gs pos="18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round/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488CEB6B-9BC8-4470-8713-D172869B632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056401" y="616953"/>
              <a:ext cx="0" cy="3769921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975987C4-36F0-426D-ACAF-E41F5E0D52D1}"/>
                </a:ext>
              </a:extLst>
            </p:cNvPr>
            <p:cNvCxnSpPr/>
            <p:nvPr/>
          </p:nvCxnSpPr>
          <p:spPr>
            <a:xfrm rot="16200000">
              <a:off x="9039247" y="-1178852"/>
              <a:ext cx="0" cy="7097971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C6830C72-A484-424B-9876-8B98A4B3D1BD}"/>
              </a:ext>
            </a:extLst>
          </p:cNvPr>
          <p:cNvGrpSpPr/>
          <p:nvPr userDrawn="1"/>
        </p:nvGrpSpPr>
        <p:grpSpPr>
          <a:xfrm>
            <a:off x="7680673" y="1939305"/>
            <a:ext cx="4480847" cy="131780"/>
            <a:chOff x="4961689" y="2370134"/>
            <a:chExt cx="7626543" cy="131780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E86BD8DD-081A-4AEE-8C80-322E936295C1}"/>
                </a:ext>
              </a:extLst>
            </p:cNvPr>
            <p:cNvCxnSpPr/>
            <p:nvPr/>
          </p:nvCxnSpPr>
          <p:spPr>
            <a:xfrm rot="16200000">
              <a:off x="8510675" y="-1112962"/>
              <a:ext cx="0" cy="7097971"/>
            </a:xfrm>
            <a:prstGeom prst="line">
              <a:avLst/>
            </a:prstGeom>
            <a:ln w="22225">
              <a:gradFill>
                <a:gsLst>
                  <a:gs pos="0">
                    <a:schemeClr val="accent4"/>
                  </a:gs>
                  <a:gs pos="15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round/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1A26B84C-5FA0-4E68-A271-326BBBA5C05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056401" y="616953"/>
              <a:ext cx="0" cy="3769921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98919704-1E6C-417B-9FD8-8B2AE7832DF4}"/>
                </a:ext>
              </a:extLst>
            </p:cNvPr>
            <p:cNvCxnSpPr/>
            <p:nvPr/>
          </p:nvCxnSpPr>
          <p:spPr>
            <a:xfrm rot="16200000">
              <a:off x="9039247" y="-1178852"/>
              <a:ext cx="0" cy="7097971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占位符 36">
            <a:extLst>
              <a:ext uri="{FF2B5EF4-FFF2-40B4-BE49-F238E27FC236}">
                <a16:creationId xmlns:a16="http://schemas.microsoft.com/office/drawing/2014/main" xmlns="" id="{54131639-0788-4908-A6CB-89FBFAAF10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85413" y="2372332"/>
            <a:ext cx="60211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zh-CN" altLang="en-US" sz="4000" b="1" dirty="0">
                <a:solidFill>
                  <a:schemeClr val="bg1"/>
                </a:solidFill>
                <a:latin typeface="+mj-lt"/>
                <a:ea typeface="+mj-ea"/>
              </a:defRPr>
            </a:lvl1pPr>
          </a:lstStyle>
          <a:p>
            <a:pPr marL="0" lvl="0" algn="dist"/>
            <a:r>
              <a:rPr lang="zh-CN" altLang="en-US" dirty="0"/>
              <a:t>请在此输入您的标题</a:t>
            </a:r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xmlns="" id="{CD10735C-BEF2-4EC9-A093-A09DCF856A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85410" y="4784241"/>
            <a:ext cx="6021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zh-CN" altLang="en-US" sz="1800" dirty="0">
                <a:solidFill>
                  <a:schemeClr val="accent1"/>
                </a:solidFill>
                <a:latin typeface="+mj-lt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授课人：</a:t>
            </a:r>
            <a:r>
              <a:rPr lang="en-US" altLang="zh-CN" dirty="0"/>
              <a:t>OFFICE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2306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项图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21649BF-F4F7-49D4-9340-606DC6D2F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92F5-8B6C-43B4-A5A9-2516592D5E0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0C000A9-F60E-4712-8AFA-0F2821174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2C1683C-73E4-452A-B84B-F09F26C0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D39D3-BA62-43BE-94EE-DE266CF1E7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BD46A13-EE02-4DF2-BD30-7205EC16FED7}"/>
              </a:ext>
            </a:extLst>
          </p:cNvPr>
          <p:cNvGrpSpPr/>
          <p:nvPr userDrawn="1"/>
        </p:nvGrpSpPr>
        <p:grpSpPr>
          <a:xfrm>
            <a:off x="3926362" y="1986879"/>
            <a:ext cx="3980498" cy="561633"/>
            <a:chOff x="1170772" y="345147"/>
            <a:chExt cx="7640560" cy="1078054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1FB1C4A1-0489-46EB-93E7-4EBCB92A3457}"/>
                </a:ext>
              </a:extLst>
            </p:cNvPr>
            <p:cNvSpPr/>
            <p:nvPr/>
          </p:nvSpPr>
          <p:spPr>
            <a:xfrm>
              <a:off x="1915551" y="345147"/>
              <a:ext cx="6154196" cy="1078054"/>
            </a:xfrm>
            <a:custGeom>
              <a:avLst/>
              <a:gdLst>
                <a:gd name="connsiteX0" fmla="*/ 0 w 2159000"/>
                <a:gd name="connsiteY0" fmla="*/ 0 h 2971526"/>
                <a:gd name="connsiteX1" fmla="*/ 2159000 w 2159000"/>
                <a:gd name="connsiteY1" fmla="*/ 0 h 2971526"/>
                <a:gd name="connsiteX2" fmla="*/ 2159000 w 2159000"/>
                <a:gd name="connsiteY2" fmla="*/ 2971526 h 2971526"/>
                <a:gd name="connsiteX3" fmla="*/ 0 w 2159000"/>
                <a:gd name="connsiteY3" fmla="*/ 2971526 h 2971526"/>
                <a:gd name="connsiteX4" fmla="*/ 0 w 2159000"/>
                <a:gd name="connsiteY4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0" h="2971526">
                  <a:moveTo>
                    <a:pt x="0" y="0"/>
                  </a:moveTo>
                  <a:lnTo>
                    <a:pt x="2159000" y="0"/>
                  </a:lnTo>
                  <a:lnTo>
                    <a:pt x="2159000" y="2971526"/>
                  </a:ln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CB5DBBBD-423C-4088-80ED-D0C3B9F291BC}"/>
                </a:ext>
              </a:extLst>
            </p:cNvPr>
            <p:cNvSpPr/>
            <p:nvPr/>
          </p:nvSpPr>
          <p:spPr>
            <a:xfrm>
              <a:off x="7968160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C1323B76-3765-4F72-B7DE-9A8F197AD76A}"/>
                </a:ext>
              </a:extLst>
            </p:cNvPr>
            <p:cNvSpPr/>
            <p:nvPr/>
          </p:nvSpPr>
          <p:spPr>
            <a:xfrm flipH="1" flipV="1">
              <a:off x="1170772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</p:grpSp>
      <p:sp>
        <p:nvSpPr>
          <p:cNvPr id="10" name="图形 16">
            <a:extLst>
              <a:ext uri="{FF2B5EF4-FFF2-40B4-BE49-F238E27FC236}">
                <a16:creationId xmlns:a16="http://schemas.microsoft.com/office/drawing/2014/main" xmlns="" id="{47A69BB1-A2D9-43BE-A52E-DEA235CFB84D}"/>
              </a:ext>
            </a:extLst>
          </p:cNvPr>
          <p:cNvSpPr/>
          <p:nvPr userDrawn="1"/>
        </p:nvSpPr>
        <p:spPr>
          <a:xfrm>
            <a:off x="1637851" y="1507527"/>
            <a:ext cx="2857374" cy="2133362"/>
          </a:xfrm>
          <a:custGeom>
            <a:avLst/>
            <a:gdLst>
              <a:gd name="connsiteX0" fmla="*/ 1322405 w 1372572"/>
              <a:gd name="connsiteY0" fmla="*/ 294324 h 1229224"/>
              <a:gd name="connsiteX1" fmla="*/ 1254777 w 1372572"/>
              <a:gd name="connsiteY1" fmla="*/ 894399 h 1229224"/>
              <a:gd name="connsiteX2" fmla="*/ 727092 w 1372572"/>
              <a:gd name="connsiteY2" fmla="*/ 1225869 h 1229224"/>
              <a:gd name="connsiteX3" fmla="*/ 105110 w 1372572"/>
              <a:gd name="connsiteY3" fmla="*/ 970599 h 1229224"/>
              <a:gd name="connsiteX4" fmla="*/ 94632 w 1372572"/>
              <a:gd name="connsiteY4" fmla="*/ 272416 h 1229224"/>
              <a:gd name="connsiteX5" fmla="*/ 746142 w 1372572"/>
              <a:gd name="connsiteY5" fmla="*/ 954 h 1229224"/>
              <a:gd name="connsiteX6" fmla="*/ 1322405 w 1372572"/>
              <a:gd name="connsiteY6" fmla="*/ 294324 h 1229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2572" h="1229224">
                <a:moveTo>
                  <a:pt x="1322405" y="294324"/>
                </a:moveTo>
                <a:cubicBezTo>
                  <a:pt x="1415750" y="468631"/>
                  <a:pt x="1370982" y="710566"/>
                  <a:pt x="1254777" y="894399"/>
                </a:cubicBezTo>
                <a:cubicBezTo>
                  <a:pt x="1138572" y="1078231"/>
                  <a:pt x="951882" y="1203961"/>
                  <a:pt x="727092" y="1225869"/>
                </a:cubicBezTo>
                <a:cubicBezTo>
                  <a:pt x="502302" y="1247776"/>
                  <a:pt x="240365" y="1165861"/>
                  <a:pt x="105110" y="970599"/>
                </a:cubicBezTo>
                <a:cubicBezTo>
                  <a:pt x="-29193" y="776289"/>
                  <a:pt x="-36813" y="468631"/>
                  <a:pt x="94632" y="272416"/>
                </a:cubicBezTo>
                <a:cubicBezTo>
                  <a:pt x="226077" y="76201"/>
                  <a:pt x="495635" y="-9524"/>
                  <a:pt x="746142" y="954"/>
                </a:cubicBezTo>
                <a:cubicBezTo>
                  <a:pt x="997602" y="12384"/>
                  <a:pt x="1229060" y="119064"/>
                  <a:pt x="1322405" y="294324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图片占位符 30">
            <a:extLst>
              <a:ext uri="{FF2B5EF4-FFF2-40B4-BE49-F238E27FC236}">
                <a16:creationId xmlns:a16="http://schemas.microsoft.com/office/drawing/2014/main" xmlns="" id="{2A8B04B7-22B9-4C8C-9837-96BD2AE91B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29926" y="1617147"/>
            <a:ext cx="2643323" cy="1921451"/>
          </a:xfrm>
          <a:custGeom>
            <a:avLst/>
            <a:gdLst>
              <a:gd name="connsiteX0" fmla="*/ 0 w 2201862"/>
              <a:gd name="connsiteY0" fmla="*/ 0 h 1616075"/>
              <a:gd name="connsiteX1" fmla="*/ 2201862 w 2201862"/>
              <a:gd name="connsiteY1" fmla="*/ 0 h 1616075"/>
              <a:gd name="connsiteX2" fmla="*/ 2201862 w 2201862"/>
              <a:gd name="connsiteY2" fmla="*/ 1616075 h 1616075"/>
              <a:gd name="connsiteX3" fmla="*/ 0 w 2201862"/>
              <a:gd name="connsiteY3" fmla="*/ 1616075 h 1616075"/>
              <a:gd name="connsiteX4" fmla="*/ 0 w 2201862"/>
              <a:gd name="connsiteY4" fmla="*/ 0 h 1616075"/>
              <a:gd name="connsiteX0" fmla="*/ 510540 w 2201862"/>
              <a:gd name="connsiteY0" fmla="*/ 754380 h 1616075"/>
              <a:gd name="connsiteX1" fmla="*/ 2201862 w 2201862"/>
              <a:gd name="connsiteY1" fmla="*/ 0 h 1616075"/>
              <a:gd name="connsiteX2" fmla="*/ 2201862 w 2201862"/>
              <a:gd name="connsiteY2" fmla="*/ 1616075 h 1616075"/>
              <a:gd name="connsiteX3" fmla="*/ 0 w 2201862"/>
              <a:gd name="connsiteY3" fmla="*/ 1616075 h 1616075"/>
              <a:gd name="connsiteX4" fmla="*/ 510540 w 2201862"/>
              <a:gd name="connsiteY4" fmla="*/ 754380 h 1616075"/>
              <a:gd name="connsiteX0" fmla="*/ 510540 w 3001962"/>
              <a:gd name="connsiteY0" fmla="*/ 53340 h 915035"/>
              <a:gd name="connsiteX1" fmla="*/ 3001962 w 3001962"/>
              <a:gd name="connsiteY1" fmla="*/ 0 h 915035"/>
              <a:gd name="connsiteX2" fmla="*/ 2201862 w 3001962"/>
              <a:gd name="connsiteY2" fmla="*/ 915035 h 915035"/>
              <a:gd name="connsiteX3" fmla="*/ 0 w 3001962"/>
              <a:gd name="connsiteY3" fmla="*/ 915035 h 915035"/>
              <a:gd name="connsiteX4" fmla="*/ 510540 w 3001962"/>
              <a:gd name="connsiteY4" fmla="*/ 53340 h 915035"/>
              <a:gd name="connsiteX0" fmla="*/ 510540 w 3040062"/>
              <a:gd name="connsiteY0" fmla="*/ 53340 h 2522855"/>
              <a:gd name="connsiteX1" fmla="*/ 3001962 w 3040062"/>
              <a:gd name="connsiteY1" fmla="*/ 0 h 2522855"/>
              <a:gd name="connsiteX2" fmla="*/ 3040062 w 3040062"/>
              <a:gd name="connsiteY2" fmla="*/ 2522855 h 2522855"/>
              <a:gd name="connsiteX3" fmla="*/ 0 w 3040062"/>
              <a:gd name="connsiteY3" fmla="*/ 915035 h 2522855"/>
              <a:gd name="connsiteX4" fmla="*/ 510540 w 3040062"/>
              <a:gd name="connsiteY4" fmla="*/ 53340 h 2522855"/>
              <a:gd name="connsiteX0" fmla="*/ 449580 w 2979102"/>
              <a:gd name="connsiteY0" fmla="*/ 53340 h 2522855"/>
              <a:gd name="connsiteX1" fmla="*/ 2941002 w 2979102"/>
              <a:gd name="connsiteY1" fmla="*/ 0 h 2522855"/>
              <a:gd name="connsiteX2" fmla="*/ 2979102 w 2979102"/>
              <a:gd name="connsiteY2" fmla="*/ 2522855 h 2522855"/>
              <a:gd name="connsiteX3" fmla="*/ 0 w 2979102"/>
              <a:gd name="connsiteY3" fmla="*/ 2256155 h 2522855"/>
              <a:gd name="connsiteX4" fmla="*/ 449580 w 2979102"/>
              <a:gd name="connsiteY4" fmla="*/ 53340 h 2522855"/>
              <a:gd name="connsiteX0" fmla="*/ 674727 w 3204249"/>
              <a:gd name="connsiteY0" fmla="*/ 53340 h 2522855"/>
              <a:gd name="connsiteX1" fmla="*/ 3166149 w 3204249"/>
              <a:gd name="connsiteY1" fmla="*/ 0 h 2522855"/>
              <a:gd name="connsiteX2" fmla="*/ 3204249 w 3204249"/>
              <a:gd name="connsiteY2" fmla="*/ 2522855 h 2522855"/>
              <a:gd name="connsiteX3" fmla="*/ 225147 w 3204249"/>
              <a:gd name="connsiteY3" fmla="*/ 2256155 h 2522855"/>
              <a:gd name="connsiteX4" fmla="*/ 674727 w 3204249"/>
              <a:gd name="connsiteY4" fmla="*/ 53340 h 2522855"/>
              <a:gd name="connsiteX0" fmla="*/ 685886 w 3215408"/>
              <a:gd name="connsiteY0" fmla="*/ 53340 h 2522855"/>
              <a:gd name="connsiteX1" fmla="*/ 3177308 w 3215408"/>
              <a:gd name="connsiteY1" fmla="*/ 0 h 2522855"/>
              <a:gd name="connsiteX2" fmla="*/ 3215408 w 3215408"/>
              <a:gd name="connsiteY2" fmla="*/ 2522855 h 2522855"/>
              <a:gd name="connsiteX3" fmla="*/ 236306 w 3215408"/>
              <a:gd name="connsiteY3" fmla="*/ 2256155 h 2522855"/>
              <a:gd name="connsiteX4" fmla="*/ 685886 w 3215408"/>
              <a:gd name="connsiteY4" fmla="*/ 53340 h 2522855"/>
              <a:gd name="connsiteX0" fmla="*/ 685886 w 3215408"/>
              <a:gd name="connsiteY0" fmla="*/ 356761 h 2826276"/>
              <a:gd name="connsiteX1" fmla="*/ 3177308 w 3215408"/>
              <a:gd name="connsiteY1" fmla="*/ 303421 h 2826276"/>
              <a:gd name="connsiteX2" fmla="*/ 3215408 w 3215408"/>
              <a:gd name="connsiteY2" fmla="*/ 2826276 h 2826276"/>
              <a:gd name="connsiteX3" fmla="*/ 236306 w 3215408"/>
              <a:gd name="connsiteY3" fmla="*/ 2559576 h 2826276"/>
              <a:gd name="connsiteX4" fmla="*/ 685886 w 3215408"/>
              <a:gd name="connsiteY4" fmla="*/ 356761 h 2826276"/>
              <a:gd name="connsiteX0" fmla="*/ 685886 w 3215408"/>
              <a:gd name="connsiteY0" fmla="*/ 397185 h 2866700"/>
              <a:gd name="connsiteX1" fmla="*/ 3177308 w 3215408"/>
              <a:gd name="connsiteY1" fmla="*/ 343845 h 2866700"/>
              <a:gd name="connsiteX2" fmla="*/ 3215408 w 3215408"/>
              <a:gd name="connsiteY2" fmla="*/ 2866700 h 2866700"/>
              <a:gd name="connsiteX3" fmla="*/ 236306 w 3215408"/>
              <a:gd name="connsiteY3" fmla="*/ 2600000 h 2866700"/>
              <a:gd name="connsiteX4" fmla="*/ 685886 w 3215408"/>
              <a:gd name="connsiteY4" fmla="*/ 397185 h 2866700"/>
              <a:gd name="connsiteX0" fmla="*/ 685886 w 3792924"/>
              <a:gd name="connsiteY0" fmla="*/ 397185 h 2866700"/>
              <a:gd name="connsiteX1" fmla="*/ 3177308 w 3792924"/>
              <a:gd name="connsiteY1" fmla="*/ 343845 h 2866700"/>
              <a:gd name="connsiteX2" fmla="*/ 3215408 w 3792924"/>
              <a:gd name="connsiteY2" fmla="*/ 2866700 h 2866700"/>
              <a:gd name="connsiteX3" fmla="*/ 236306 w 3792924"/>
              <a:gd name="connsiteY3" fmla="*/ 2600000 h 2866700"/>
              <a:gd name="connsiteX4" fmla="*/ 685886 w 3792924"/>
              <a:gd name="connsiteY4" fmla="*/ 397185 h 2866700"/>
              <a:gd name="connsiteX0" fmla="*/ 685886 w 3825240"/>
              <a:gd name="connsiteY0" fmla="*/ 397185 h 2866700"/>
              <a:gd name="connsiteX1" fmla="*/ 3177308 w 3825240"/>
              <a:gd name="connsiteY1" fmla="*/ 343845 h 2866700"/>
              <a:gd name="connsiteX2" fmla="*/ 3215408 w 3825240"/>
              <a:gd name="connsiteY2" fmla="*/ 2866700 h 2866700"/>
              <a:gd name="connsiteX3" fmla="*/ 236306 w 3825240"/>
              <a:gd name="connsiteY3" fmla="*/ 2600000 h 2866700"/>
              <a:gd name="connsiteX4" fmla="*/ 685886 w 3825240"/>
              <a:gd name="connsiteY4" fmla="*/ 397185 h 2866700"/>
              <a:gd name="connsiteX0" fmla="*/ 685886 w 3825240"/>
              <a:gd name="connsiteY0" fmla="*/ 397185 h 3357963"/>
              <a:gd name="connsiteX1" fmla="*/ 3177308 w 3825240"/>
              <a:gd name="connsiteY1" fmla="*/ 343845 h 3357963"/>
              <a:gd name="connsiteX2" fmla="*/ 3215408 w 3825240"/>
              <a:gd name="connsiteY2" fmla="*/ 2866700 h 3357963"/>
              <a:gd name="connsiteX3" fmla="*/ 236306 w 3825240"/>
              <a:gd name="connsiteY3" fmla="*/ 2600000 h 3357963"/>
              <a:gd name="connsiteX4" fmla="*/ 685886 w 3825240"/>
              <a:gd name="connsiteY4" fmla="*/ 397185 h 3357963"/>
              <a:gd name="connsiteX0" fmla="*/ 685886 w 3825240"/>
              <a:gd name="connsiteY0" fmla="*/ 397185 h 3424837"/>
              <a:gd name="connsiteX1" fmla="*/ 3177308 w 3825240"/>
              <a:gd name="connsiteY1" fmla="*/ 343845 h 3424837"/>
              <a:gd name="connsiteX2" fmla="*/ 3215408 w 3825240"/>
              <a:gd name="connsiteY2" fmla="*/ 2866700 h 3424837"/>
              <a:gd name="connsiteX3" fmla="*/ 236306 w 3825240"/>
              <a:gd name="connsiteY3" fmla="*/ 2600000 h 3424837"/>
              <a:gd name="connsiteX4" fmla="*/ 685886 w 3825240"/>
              <a:gd name="connsiteY4" fmla="*/ 397185 h 3424837"/>
              <a:gd name="connsiteX0" fmla="*/ 685886 w 3825240"/>
              <a:gd name="connsiteY0" fmla="*/ 397185 h 3651778"/>
              <a:gd name="connsiteX1" fmla="*/ 3177308 w 3825240"/>
              <a:gd name="connsiteY1" fmla="*/ 343845 h 3651778"/>
              <a:gd name="connsiteX2" fmla="*/ 3215408 w 3825240"/>
              <a:gd name="connsiteY2" fmla="*/ 2866700 h 3651778"/>
              <a:gd name="connsiteX3" fmla="*/ 236306 w 3825240"/>
              <a:gd name="connsiteY3" fmla="*/ 2600000 h 3651778"/>
              <a:gd name="connsiteX4" fmla="*/ 685886 w 3825240"/>
              <a:gd name="connsiteY4" fmla="*/ 397185 h 3651778"/>
              <a:gd name="connsiteX0" fmla="*/ 998124 w 4137478"/>
              <a:gd name="connsiteY0" fmla="*/ 397185 h 3651778"/>
              <a:gd name="connsiteX1" fmla="*/ 3489546 w 4137478"/>
              <a:gd name="connsiteY1" fmla="*/ 343845 h 3651778"/>
              <a:gd name="connsiteX2" fmla="*/ 3527646 w 4137478"/>
              <a:gd name="connsiteY2" fmla="*/ 2866700 h 3651778"/>
              <a:gd name="connsiteX3" fmla="*/ 548544 w 4137478"/>
              <a:gd name="connsiteY3" fmla="*/ 2600000 h 3651778"/>
              <a:gd name="connsiteX4" fmla="*/ 998124 w 4137478"/>
              <a:gd name="connsiteY4" fmla="*/ 397185 h 3651778"/>
              <a:gd name="connsiteX0" fmla="*/ 998124 w 4137478"/>
              <a:gd name="connsiteY0" fmla="*/ 790997 h 4045590"/>
              <a:gd name="connsiteX1" fmla="*/ 3489546 w 4137478"/>
              <a:gd name="connsiteY1" fmla="*/ 737657 h 4045590"/>
              <a:gd name="connsiteX2" fmla="*/ 3527646 w 4137478"/>
              <a:gd name="connsiteY2" fmla="*/ 3260512 h 4045590"/>
              <a:gd name="connsiteX3" fmla="*/ 548544 w 4137478"/>
              <a:gd name="connsiteY3" fmla="*/ 2993812 h 4045590"/>
              <a:gd name="connsiteX4" fmla="*/ 998124 w 4137478"/>
              <a:gd name="connsiteY4" fmla="*/ 790997 h 4045590"/>
              <a:gd name="connsiteX0" fmla="*/ 998124 w 4517280"/>
              <a:gd name="connsiteY0" fmla="*/ 790997 h 4045590"/>
              <a:gd name="connsiteX1" fmla="*/ 3489546 w 4517280"/>
              <a:gd name="connsiteY1" fmla="*/ 737657 h 4045590"/>
              <a:gd name="connsiteX2" fmla="*/ 3527646 w 4517280"/>
              <a:gd name="connsiteY2" fmla="*/ 3260512 h 4045590"/>
              <a:gd name="connsiteX3" fmla="*/ 548544 w 4517280"/>
              <a:gd name="connsiteY3" fmla="*/ 2993812 h 4045590"/>
              <a:gd name="connsiteX4" fmla="*/ 998124 w 4517280"/>
              <a:gd name="connsiteY4" fmla="*/ 790997 h 4045590"/>
              <a:gd name="connsiteX0" fmla="*/ 998124 w 4325524"/>
              <a:gd name="connsiteY0" fmla="*/ 790997 h 3846404"/>
              <a:gd name="connsiteX1" fmla="*/ 3489546 w 4325524"/>
              <a:gd name="connsiteY1" fmla="*/ 737657 h 3846404"/>
              <a:gd name="connsiteX2" fmla="*/ 3527646 w 4325524"/>
              <a:gd name="connsiteY2" fmla="*/ 3260512 h 3846404"/>
              <a:gd name="connsiteX3" fmla="*/ 548544 w 4325524"/>
              <a:gd name="connsiteY3" fmla="*/ 2993812 h 3846404"/>
              <a:gd name="connsiteX4" fmla="*/ 998124 w 4325524"/>
              <a:gd name="connsiteY4" fmla="*/ 790997 h 3846404"/>
              <a:gd name="connsiteX0" fmla="*/ 960160 w 4287560"/>
              <a:gd name="connsiteY0" fmla="*/ 790997 h 3801755"/>
              <a:gd name="connsiteX1" fmla="*/ 3451582 w 4287560"/>
              <a:gd name="connsiteY1" fmla="*/ 737657 h 3801755"/>
              <a:gd name="connsiteX2" fmla="*/ 3489682 w 4287560"/>
              <a:gd name="connsiteY2" fmla="*/ 3260512 h 3801755"/>
              <a:gd name="connsiteX3" fmla="*/ 510580 w 4287560"/>
              <a:gd name="connsiteY3" fmla="*/ 2993812 h 3801755"/>
              <a:gd name="connsiteX4" fmla="*/ 960160 w 4287560"/>
              <a:gd name="connsiteY4" fmla="*/ 790997 h 3801755"/>
              <a:gd name="connsiteX0" fmla="*/ 698599 w 4025999"/>
              <a:gd name="connsiteY0" fmla="*/ 712431 h 3723189"/>
              <a:gd name="connsiteX1" fmla="*/ 3190021 w 4025999"/>
              <a:gd name="connsiteY1" fmla="*/ 659091 h 3723189"/>
              <a:gd name="connsiteX2" fmla="*/ 3228121 w 4025999"/>
              <a:gd name="connsiteY2" fmla="*/ 3181946 h 3723189"/>
              <a:gd name="connsiteX3" fmla="*/ 249019 w 4025999"/>
              <a:gd name="connsiteY3" fmla="*/ 2915246 h 3723189"/>
              <a:gd name="connsiteX4" fmla="*/ 698599 w 4025999"/>
              <a:gd name="connsiteY4" fmla="*/ 712431 h 3723189"/>
              <a:gd name="connsiteX0" fmla="*/ 690826 w 4018226"/>
              <a:gd name="connsiteY0" fmla="*/ 676633 h 3687391"/>
              <a:gd name="connsiteX1" fmla="*/ 3182248 w 4018226"/>
              <a:gd name="connsiteY1" fmla="*/ 623293 h 3687391"/>
              <a:gd name="connsiteX2" fmla="*/ 3220348 w 4018226"/>
              <a:gd name="connsiteY2" fmla="*/ 3146148 h 3687391"/>
              <a:gd name="connsiteX3" fmla="*/ 241246 w 4018226"/>
              <a:gd name="connsiteY3" fmla="*/ 2879448 h 3687391"/>
              <a:gd name="connsiteX4" fmla="*/ 690826 w 4018226"/>
              <a:gd name="connsiteY4" fmla="*/ 676633 h 3687391"/>
              <a:gd name="connsiteX0" fmla="*/ 690826 w 3827112"/>
              <a:gd name="connsiteY0" fmla="*/ 324527 h 3335285"/>
              <a:gd name="connsiteX1" fmla="*/ 3182248 w 3827112"/>
              <a:gd name="connsiteY1" fmla="*/ 271187 h 3335285"/>
              <a:gd name="connsiteX2" fmla="*/ 3220348 w 3827112"/>
              <a:gd name="connsiteY2" fmla="*/ 2794042 h 3335285"/>
              <a:gd name="connsiteX3" fmla="*/ 241246 w 3827112"/>
              <a:gd name="connsiteY3" fmla="*/ 2527342 h 3335285"/>
              <a:gd name="connsiteX4" fmla="*/ 690826 w 3827112"/>
              <a:gd name="connsiteY4" fmla="*/ 324527 h 3335285"/>
              <a:gd name="connsiteX0" fmla="*/ 690826 w 3809914"/>
              <a:gd name="connsiteY0" fmla="*/ 324527 h 3335285"/>
              <a:gd name="connsiteX1" fmla="*/ 3182248 w 3809914"/>
              <a:gd name="connsiteY1" fmla="*/ 271187 h 3335285"/>
              <a:gd name="connsiteX2" fmla="*/ 3220348 w 3809914"/>
              <a:gd name="connsiteY2" fmla="*/ 2794042 h 3335285"/>
              <a:gd name="connsiteX3" fmla="*/ 241246 w 3809914"/>
              <a:gd name="connsiteY3" fmla="*/ 2527342 h 3335285"/>
              <a:gd name="connsiteX4" fmla="*/ 690826 w 3809914"/>
              <a:gd name="connsiteY4" fmla="*/ 324527 h 3335285"/>
              <a:gd name="connsiteX0" fmla="*/ 690826 w 3827241"/>
              <a:gd name="connsiteY0" fmla="*/ 324527 h 3398652"/>
              <a:gd name="connsiteX1" fmla="*/ 3182248 w 3827241"/>
              <a:gd name="connsiteY1" fmla="*/ 271187 h 3398652"/>
              <a:gd name="connsiteX2" fmla="*/ 3220348 w 3827241"/>
              <a:gd name="connsiteY2" fmla="*/ 2794042 h 3398652"/>
              <a:gd name="connsiteX3" fmla="*/ 241246 w 3827241"/>
              <a:gd name="connsiteY3" fmla="*/ 2527342 h 3398652"/>
              <a:gd name="connsiteX4" fmla="*/ 690826 w 3827241"/>
              <a:gd name="connsiteY4" fmla="*/ 324527 h 3398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7241" h="3398652">
                <a:moveTo>
                  <a:pt x="690826" y="324527"/>
                </a:moveTo>
                <a:cubicBezTo>
                  <a:pt x="1193640" y="-66633"/>
                  <a:pt x="2338968" y="-127805"/>
                  <a:pt x="3182248" y="271187"/>
                </a:cubicBezTo>
                <a:cubicBezTo>
                  <a:pt x="4025528" y="670179"/>
                  <a:pt x="4045742" y="1930442"/>
                  <a:pt x="3220348" y="2794042"/>
                </a:cubicBezTo>
                <a:cubicBezTo>
                  <a:pt x="2394954" y="3657642"/>
                  <a:pt x="792426" y="3619754"/>
                  <a:pt x="241246" y="2527342"/>
                </a:cubicBezTo>
                <a:cubicBezTo>
                  <a:pt x="-309934" y="1434930"/>
                  <a:pt x="188012" y="715687"/>
                  <a:pt x="690826" y="324527"/>
                </a:cubicBezTo>
                <a:close/>
              </a:path>
            </a:pathLst>
          </a:custGeom>
          <a:effectLst>
            <a:outerShdw blurRad="63500" sx="102000" sy="102000" algn="ctr" rotWithShape="0">
              <a:schemeClr val="accent1">
                <a:lumMod val="50000"/>
                <a:alpha val="46000"/>
              </a:schemeClr>
            </a:outerShdw>
          </a:effectLst>
        </p:spPr>
        <p:txBody>
          <a:bodyPr anchor="ctr"/>
          <a:lstStyle>
            <a:lvl1pPr algn="ctr">
              <a:defRPr sz="1800"/>
            </a:lvl1pPr>
          </a:lstStyle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5AA2B45C-9F35-4BFA-945C-6ACA00F6B6F2}"/>
              </a:ext>
            </a:extLst>
          </p:cNvPr>
          <p:cNvGrpSpPr/>
          <p:nvPr userDrawn="1"/>
        </p:nvGrpSpPr>
        <p:grpSpPr>
          <a:xfrm flipH="1">
            <a:off x="2922946" y="1134496"/>
            <a:ext cx="2927268" cy="74391"/>
            <a:chOff x="4961689" y="2370134"/>
            <a:chExt cx="7626543" cy="131780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B87137E2-829B-4212-BB59-90EE3050CCC5}"/>
                </a:ext>
              </a:extLst>
            </p:cNvPr>
            <p:cNvCxnSpPr/>
            <p:nvPr/>
          </p:nvCxnSpPr>
          <p:spPr>
            <a:xfrm rot="16200000">
              <a:off x="8510675" y="-1112962"/>
              <a:ext cx="0" cy="7097971"/>
            </a:xfrm>
            <a:prstGeom prst="line">
              <a:avLst/>
            </a:prstGeom>
            <a:ln w="15875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round/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BEA36BF7-3DB5-45C5-9BE8-CA207790651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056401" y="616953"/>
              <a:ext cx="0" cy="3769921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8DBF14A-E350-4624-BE3E-6593EC1E3478}"/>
                </a:ext>
              </a:extLst>
            </p:cNvPr>
            <p:cNvCxnSpPr/>
            <p:nvPr/>
          </p:nvCxnSpPr>
          <p:spPr>
            <a:xfrm rot="16200000">
              <a:off x="9039247" y="-1178852"/>
              <a:ext cx="0" cy="7097971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F301DCCB-8A4B-4769-9445-EC72EDD5D115}"/>
              </a:ext>
            </a:extLst>
          </p:cNvPr>
          <p:cNvGrpSpPr/>
          <p:nvPr userDrawn="1"/>
        </p:nvGrpSpPr>
        <p:grpSpPr>
          <a:xfrm>
            <a:off x="6341786" y="1134496"/>
            <a:ext cx="2927268" cy="74391"/>
            <a:chOff x="4961689" y="2370134"/>
            <a:chExt cx="7626543" cy="131780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78FD4294-E00B-4558-A5DF-D09B5B065249}"/>
                </a:ext>
              </a:extLst>
            </p:cNvPr>
            <p:cNvCxnSpPr/>
            <p:nvPr/>
          </p:nvCxnSpPr>
          <p:spPr>
            <a:xfrm rot="16200000">
              <a:off x="8510675" y="-1112962"/>
              <a:ext cx="0" cy="7097971"/>
            </a:xfrm>
            <a:prstGeom prst="line">
              <a:avLst/>
            </a:prstGeom>
            <a:ln w="15875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round/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72945F6B-83DF-4E8F-A9ED-530B4C635D0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056401" y="616953"/>
              <a:ext cx="0" cy="3769921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2195B35A-3F0C-4CC6-8329-F864C30C3FC7}"/>
                </a:ext>
              </a:extLst>
            </p:cNvPr>
            <p:cNvCxnSpPr/>
            <p:nvPr/>
          </p:nvCxnSpPr>
          <p:spPr>
            <a:xfrm rot="16200000">
              <a:off x="9039247" y="-1178852"/>
              <a:ext cx="0" cy="7097971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占位符 32">
            <a:extLst>
              <a:ext uri="{FF2B5EF4-FFF2-40B4-BE49-F238E27FC236}">
                <a16:creationId xmlns:a16="http://schemas.microsoft.com/office/drawing/2014/main" xmlns="" id="{03FAA5ED-7955-458E-B6E0-EF4F238551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65121" y="668707"/>
            <a:ext cx="6461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2400" b="1" dirty="0" smtClean="0">
                <a:solidFill>
                  <a:schemeClr val="accent1"/>
                </a:solidFill>
                <a:latin typeface="+mj-lt"/>
                <a:ea typeface="+mj-ea"/>
              </a:defRPr>
            </a:lvl1pPr>
            <a:lvl2pPr marL="228600" indent="0">
              <a:buNone/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请在此处输入标题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096639F5-8AD6-414D-9EA5-00DFACAA6E02}"/>
              </a:ext>
            </a:extLst>
          </p:cNvPr>
          <p:cNvGrpSpPr/>
          <p:nvPr userDrawn="1"/>
        </p:nvGrpSpPr>
        <p:grpSpPr>
          <a:xfrm>
            <a:off x="3926362" y="4493271"/>
            <a:ext cx="3980498" cy="561633"/>
            <a:chOff x="1170772" y="345147"/>
            <a:chExt cx="7640560" cy="1078054"/>
          </a:xfrm>
          <a:solidFill>
            <a:schemeClr val="accent2"/>
          </a:soli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01121B38-9197-400F-B548-60E1164D5CFA}"/>
                </a:ext>
              </a:extLst>
            </p:cNvPr>
            <p:cNvSpPr/>
            <p:nvPr/>
          </p:nvSpPr>
          <p:spPr>
            <a:xfrm>
              <a:off x="1915551" y="345147"/>
              <a:ext cx="6154196" cy="1078054"/>
            </a:xfrm>
            <a:custGeom>
              <a:avLst/>
              <a:gdLst>
                <a:gd name="connsiteX0" fmla="*/ 0 w 2159000"/>
                <a:gd name="connsiteY0" fmla="*/ 0 h 2971526"/>
                <a:gd name="connsiteX1" fmla="*/ 2159000 w 2159000"/>
                <a:gd name="connsiteY1" fmla="*/ 0 h 2971526"/>
                <a:gd name="connsiteX2" fmla="*/ 2159000 w 2159000"/>
                <a:gd name="connsiteY2" fmla="*/ 2971526 h 2971526"/>
                <a:gd name="connsiteX3" fmla="*/ 0 w 2159000"/>
                <a:gd name="connsiteY3" fmla="*/ 2971526 h 2971526"/>
                <a:gd name="connsiteX4" fmla="*/ 0 w 2159000"/>
                <a:gd name="connsiteY4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0" h="2971526">
                  <a:moveTo>
                    <a:pt x="0" y="0"/>
                  </a:moveTo>
                  <a:lnTo>
                    <a:pt x="2159000" y="0"/>
                  </a:lnTo>
                  <a:lnTo>
                    <a:pt x="2159000" y="2971526"/>
                  </a:ln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86FFE186-0DF8-455E-9A7E-6B0A0C7C9F28}"/>
                </a:ext>
              </a:extLst>
            </p:cNvPr>
            <p:cNvSpPr/>
            <p:nvPr/>
          </p:nvSpPr>
          <p:spPr>
            <a:xfrm>
              <a:off x="7968160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5B1CAE25-C24A-42FA-982A-1E0D073B8D1B}"/>
                </a:ext>
              </a:extLst>
            </p:cNvPr>
            <p:cNvSpPr/>
            <p:nvPr/>
          </p:nvSpPr>
          <p:spPr>
            <a:xfrm flipH="1" flipV="1">
              <a:off x="1170772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</p:grpSp>
      <p:sp>
        <p:nvSpPr>
          <p:cNvPr id="31" name="图形 16">
            <a:extLst>
              <a:ext uri="{FF2B5EF4-FFF2-40B4-BE49-F238E27FC236}">
                <a16:creationId xmlns:a16="http://schemas.microsoft.com/office/drawing/2014/main" xmlns="" id="{6E13B890-7278-43A4-A18B-8A847B1AB026}"/>
              </a:ext>
            </a:extLst>
          </p:cNvPr>
          <p:cNvSpPr/>
          <p:nvPr userDrawn="1"/>
        </p:nvSpPr>
        <p:spPr>
          <a:xfrm>
            <a:off x="1637851" y="4013919"/>
            <a:ext cx="2857374" cy="2133362"/>
          </a:xfrm>
          <a:custGeom>
            <a:avLst/>
            <a:gdLst>
              <a:gd name="connsiteX0" fmla="*/ 1322405 w 1372572"/>
              <a:gd name="connsiteY0" fmla="*/ 294324 h 1229224"/>
              <a:gd name="connsiteX1" fmla="*/ 1254777 w 1372572"/>
              <a:gd name="connsiteY1" fmla="*/ 894399 h 1229224"/>
              <a:gd name="connsiteX2" fmla="*/ 727092 w 1372572"/>
              <a:gd name="connsiteY2" fmla="*/ 1225869 h 1229224"/>
              <a:gd name="connsiteX3" fmla="*/ 105110 w 1372572"/>
              <a:gd name="connsiteY3" fmla="*/ 970599 h 1229224"/>
              <a:gd name="connsiteX4" fmla="*/ 94632 w 1372572"/>
              <a:gd name="connsiteY4" fmla="*/ 272416 h 1229224"/>
              <a:gd name="connsiteX5" fmla="*/ 746142 w 1372572"/>
              <a:gd name="connsiteY5" fmla="*/ 954 h 1229224"/>
              <a:gd name="connsiteX6" fmla="*/ 1322405 w 1372572"/>
              <a:gd name="connsiteY6" fmla="*/ 294324 h 1229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2572" h="1229224">
                <a:moveTo>
                  <a:pt x="1322405" y="294324"/>
                </a:moveTo>
                <a:cubicBezTo>
                  <a:pt x="1415750" y="468631"/>
                  <a:pt x="1370982" y="710566"/>
                  <a:pt x="1254777" y="894399"/>
                </a:cubicBezTo>
                <a:cubicBezTo>
                  <a:pt x="1138572" y="1078231"/>
                  <a:pt x="951882" y="1203961"/>
                  <a:pt x="727092" y="1225869"/>
                </a:cubicBezTo>
                <a:cubicBezTo>
                  <a:pt x="502302" y="1247776"/>
                  <a:pt x="240365" y="1165861"/>
                  <a:pt x="105110" y="970599"/>
                </a:cubicBezTo>
                <a:cubicBezTo>
                  <a:pt x="-29193" y="776289"/>
                  <a:pt x="-36813" y="468631"/>
                  <a:pt x="94632" y="272416"/>
                </a:cubicBezTo>
                <a:cubicBezTo>
                  <a:pt x="226077" y="76201"/>
                  <a:pt x="495635" y="-9524"/>
                  <a:pt x="746142" y="954"/>
                </a:cubicBezTo>
                <a:cubicBezTo>
                  <a:pt x="997602" y="12384"/>
                  <a:pt x="1229060" y="119064"/>
                  <a:pt x="1322405" y="294324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2" name="图片占位符 30">
            <a:extLst>
              <a:ext uri="{FF2B5EF4-FFF2-40B4-BE49-F238E27FC236}">
                <a16:creationId xmlns:a16="http://schemas.microsoft.com/office/drawing/2014/main" xmlns="" id="{67C64DB5-28F0-4401-9FF2-B565D95BC05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729926" y="4123539"/>
            <a:ext cx="2643323" cy="1921451"/>
          </a:xfrm>
          <a:custGeom>
            <a:avLst/>
            <a:gdLst>
              <a:gd name="connsiteX0" fmla="*/ 0 w 2201862"/>
              <a:gd name="connsiteY0" fmla="*/ 0 h 1616075"/>
              <a:gd name="connsiteX1" fmla="*/ 2201862 w 2201862"/>
              <a:gd name="connsiteY1" fmla="*/ 0 h 1616075"/>
              <a:gd name="connsiteX2" fmla="*/ 2201862 w 2201862"/>
              <a:gd name="connsiteY2" fmla="*/ 1616075 h 1616075"/>
              <a:gd name="connsiteX3" fmla="*/ 0 w 2201862"/>
              <a:gd name="connsiteY3" fmla="*/ 1616075 h 1616075"/>
              <a:gd name="connsiteX4" fmla="*/ 0 w 2201862"/>
              <a:gd name="connsiteY4" fmla="*/ 0 h 1616075"/>
              <a:gd name="connsiteX0" fmla="*/ 510540 w 2201862"/>
              <a:gd name="connsiteY0" fmla="*/ 754380 h 1616075"/>
              <a:gd name="connsiteX1" fmla="*/ 2201862 w 2201862"/>
              <a:gd name="connsiteY1" fmla="*/ 0 h 1616075"/>
              <a:gd name="connsiteX2" fmla="*/ 2201862 w 2201862"/>
              <a:gd name="connsiteY2" fmla="*/ 1616075 h 1616075"/>
              <a:gd name="connsiteX3" fmla="*/ 0 w 2201862"/>
              <a:gd name="connsiteY3" fmla="*/ 1616075 h 1616075"/>
              <a:gd name="connsiteX4" fmla="*/ 510540 w 2201862"/>
              <a:gd name="connsiteY4" fmla="*/ 754380 h 1616075"/>
              <a:gd name="connsiteX0" fmla="*/ 510540 w 3001962"/>
              <a:gd name="connsiteY0" fmla="*/ 53340 h 915035"/>
              <a:gd name="connsiteX1" fmla="*/ 3001962 w 3001962"/>
              <a:gd name="connsiteY1" fmla="*/ 0 h 915035"/>
              <a:gd name="connsiteX2" fmla="*/ 2201862 w 3001962"/>
              <a:gd name="connsiteY2" fmla="*/ 915035 h 915035"/>
              <a:gd name="connsiteX3" fmla="*/ 0 w 3001962"/>
              <a:gd name="connsiteY3" fmla="*/ 915035 h 915035"/>
              <a:gd name="connsiteX4" fmla="*/ 510540 w 3001962"/>
              <a:gd name="connsiteY4" fmla="*/ 53340 h 915035"/>
              <a:gd name="connsiteX0" fmla="*/ 510540 w 3040062"/>
              <a:gd name="connsiteY0" fmla="*/ 53340 h 2522855"/>
              <a:gd name="connsiteX1" fmla="*/ 3001962 w 3040062"/>
              <a:gd name="connsiteY1" fmla="*/ 0 h 2522855"/>
              <a:gd name="connsiteX2" fmla="*/ 3040062 w 3040062"/>
              <a:gd name="connsiteY2" fmla="*/ 2522855 h 2522855"/>
              <a:gd name="connsiteX3" fmla="*/ 0 w 3040062"/>
              <a:gd name="connsiteY3" fmla="*/ 915035 h 2522855"/>
              <a:gd name="connsiteX4" fmla="*/ 510540 w 3040062"/>
              <a:gd name="connsiteY4" fmla="*/ 53340 h 2522855"/>
              <a:gd name="connsiteX0" fmla="*/ 449580 w 2979102"/>
              <a:gd name="connsiteY0" fmla="*/ 53340 h 2522855"/>
              <a:gd name="connsiteX1" fmla="*/ 2941002 w 2979102"/>
              <a:gd name="connsiteY1" fmla="*/ 0 h 2522855"/>
              <a:gd name="connsiteX2" fmla="*/ 2979102 w 2979102"/>
              <a:gd name="connsiteY2" fmla="*/ 2522855 h 2522855"/>
              <a:gd name="connsiteX3" fmla="*/ 0 w 2979102"/>
              <a:gd name="connsiteY3" fmla="*/ 2256155 h 2522855"/>
              <a:gd name="connsiteX4" fmla="*/ 449580 w 2979102"/>
              <a:gd name="connsiteY4" fmla="*/ 53340 h 2522855"/>
              <a:gd name="connsiteX0" fmla="*/ 674727 w 3204249"/>
              <a:gd name="connsiteY0" fmla="*/ 53340 h 2522855"/>
              <a:gd name="connsiteX1" fmla="*/ 3166149 w 3204249"/>
              <a:gd name="connsiteY1" fmla="*/ 0 h 2522855"/>
              <a:gd name="connsiteX2" fmla="*/ 3204249 w 3204249"/>
              <a:gd name="connsiteY2" fmla="*/ 2522855 h 2522855"/>
              <a:gd name="connsiteX3" fmla="*/ 225147 w 3204249"/>
              <a:gd name="connsiteY3" fmla="*/ 2256155 h 2522855"/>
              <a:gd name="connsiteX4" fmla="*/ 674727 w 3204249"/>
              <a:gd name="connsiteY4" fmla="*/ 53340 h 2522855"/>
              <a:gd name="connsiteX0" fmla="*/ 685886 w 3215408"/>
              <a:gd name="connsiteY0" fmla="*/ 53340 h 2522855"/>
              <a:gd name="connsiteX1" fmla="*/ 3177308 w 3215408"/>
              <a:gd name="connsiteY1" fmla="*/ 0 h 2522855"/>
              <a:gd name="connsiteX2" fmla="*/ 3215408 w 3215408"/>
              <a:gd name="connsiteY2" fmla="*/ 2522855 h 2522855"/>
              <a:gd name="connsiteX3" fmla="*/ 236306 w 3215408"/>
              <a:gd name="connsiteY3" fmla="*/ 2256155 h 2522855"/>
              <a:gd name="connsiteX4" fmla="*/ 685886 w 3215408"/>
              <a:gd name="connsiteY4" fmla="*/ 53340 h 2522855"/>
              <a:gd name="connsiteX0" fmla="*/ 685886 w 3215408"/>
              <a:gd name="connsiteY0" fmla="*/ 356761 h 2826276"/>
              <a:gd name="connsiteX1" fmla="*/ 3177308 w 3215408"/>
              <a:gd name="connsiteY1" fmla="*/ 303421 h 2826276"/>
              <a:gd name="connsiteX2" fmla="*/ 3215408 w 3215408"/>
              <a:gd name="connsiteY2" fmla="*/ 2826276 h 2826276"/>
              <a:gd name="connsiteX3" fmla="*/ 236306 w 3215408"/>
              <a:gd name="connsiteY3" fmla="*/ 2559576 h 2826276"/>
              <a:gd name="connsiteX4" fmla="*/ 685886 w 3215408"/>
              <a:gd name="connsiteY4" fmla="*/ 356761 h 2826276"/>
              <a:gd name="connsiteX0" fmla="*/ 685886 w 3215408"/>
              <a:gd name="connsiteY0" fmla="*/ 397185 h 2866700"/>
              <a:gd name="connsiteX1" fmla="*/ 3177308 w 3215408"/>
              <a:gd name="connsiteY1" fmla="*/ 343845 h 2866700"/>
              <a:gd name="connsiteX2" fmla="*/ 3215408 w 3215408"/>
              <a:gd name="connsiteY2" fmla="*/ 2866700 h 2866700"/>
              <a:gd name="connsiteX3" fmla="*/ 236306 w 3215408"/>
              <a:gd name="connsiteY3" fmla="*/ 2600000 h 2866700"/>
              <a:gd name="connsiteX4" fmla="*/ 685886 w 3215408"/>
              <a:gd name="connsiteY4" fmla="*/ 397185 h 2866700"/>
              <a:gd name="connsiteX0" fmla="*/ 685886 w 3792924"/>
              <a:gd name="connsiteY0" fmla="*/ 397185 h 2866700"/>
              <a:gd name="connsiteX1" fmla="*/ 3177308 w 3792924"/>
              <a:gd name="connsiteY1" fmla="*/ 343845 h 2866700"/>
              <a:gd name="connsiteX2" fmla="*/ 3215408 w 3792924"/>
              <a:gd name="connsiteY2" fmla="*/ 2866700 h 2866700"/>
              <a:gd name="connsiteX3" fmla="*/ 236306 w 3792924"/>
              <a:gd name="connsiteY3" fmla="*/ 2600000 h 2866700"/>
              <a:gd name="connsiteX4" fmla="*/ 685886 w 3792924"/>
              <a:gd name="connsiteY4" fmla="*/ 397185 h 2866700"/>
              <a:gd name="connsiteX0" fmla="*/ 685886 w 3825240"/>
              <a:gd name="connsiteY0" fmla="*/ 397185 h 2866700"/>
              <a:gd name="connsiteX1" fmla="*/ 3177308 w 3825240"/>
              <a:gd name="connsiteY1" fmla="*/ 343845 h 2866700"/>
              <a:gd name="connsiteX2" fmla="*/ 3215408 w 3825240"/>
              <a:gd name="connsiteY2" fmla="*/ 2866700 h 2866700"/>
              <a:gd name="connsiteX3" fmla="*/ 236306 w 3825240"/>
              <a:gd name="connsiteY3" fmla="*/ 2600000 h 2866700"/>
              <a:gd name="connsiteX4" fmla="*/ 685886 w 3825240"/>
              <a:gd name="connsiteY4" fmla="*/ 397185 h 2866700"/>
              <a:gd name="connsiteX0" fmla="*/ 685886 w 3825240"/>
              <a:gd name="connsiteY0" fmla="*/ 397185 h 3357963"/>
              <a:gd name="connsiteX1" fmla="*/ 3177308 w 3825240"/>
              <a:gd name="connsiteY1" fmla="*/ 343845 h 3357963"/>
              <a:gd name="connsiteX2" fmla="*/ 3215408 w 3825240"/>
              <a:gd name="connsiteY2" fmla="*/ 2866700 h 3357963"/>
              <a:gd name="connsiteX3" fmla="*/ 236306 w 3825240"/>
              <a:gd name="connsiteY3" fmla="*/ 2600000 h 3357963"/>
              <a:gd name="connsiteX4" fmla="*/ 685886 w 3825240"/>
              <a:gd name="connsiteY4" fmla="*/ 397185 h 3357963"/>
              <a:gd name="connsiteX0" fmla="*/ 685886 w 3825240"/>
              <a:gd name="connsiteY0" fmla="*/ 397185 h 3424837"/>
              <a:gd name="connsiteX1" fmla="*/ 3177308 w 3825240"/>
              <a:gd name="connsiteY1" fmla="*/ 343845 h 3424837"/>
              <a:gd name="connsiteX2" fmla="*/ 3215408 w 3825240"/>
              <a:gd name="connsiteY2" fmla="*/ 2866700 h 3424837"/>
              <a:gd name="connsiteX3" fmla="*/ 236306 w 3825240"/>
              <a:gd name="connsiteY3" fmla="*/ 2600000 h 3424837"/>
              <a:gd name="connsiteX4" fmla="*/ 685886 w 3825240"/>
              <a:gd name="connsiteY4" fmla="*/ 397185 h 3424837"/>
              <a:gd name="connsiteX0" fmla="*/ 685886 w 3825240"/>
              <a:gd name="connsiteY0" fmla="*/ 397185 h 3651778"/>
              <a:gd name="connsiteX1" fmla="*/ 3177308 w 3825240"/>
              <a:gd name="connsiteY1" fmla="*/ 343845 h 3651778"/>
              <a:gd name="connsiteX2" fmla="*/ 3215408 w 3825240"/>
              <a:gd name="connsiteY2" fmla="*/ 2866700 h 3651778"/>
              <a:gd name="connsiteX3" fmla="*/ 236306 w 3825240"/>
              <a:gd name="connsiteY3" fmla="*/ 2600000 h 3651778"/>
              <a:gd name="connsiteX4" fmla="*/ 685886 w 3825240"/>
              <a:gd name="connsiteY4" fmla="*/ 397185 h 3651778"/>
              <a:gd name="connsiteX0" fmla="*/ 998124 w 4137478"/>
              <a:gd name="connsiteY0" fmla="*/ 397185 h 3651778"/>
              <a:gd name="connsiteX1" fmla="*/ 3489546 w 4137478"/>
              <a:gd name="connsiteY1" fmla="*/ 343845 h 3651778"/>
              <a:gd name="connsiteX2" fmla="*/ 3527646 w 4137478"/>
              <a:gd name="connsiteY2" fmla="*/ 2866700 h 3651778"/>
              <a:gd name="connsiteX3" fmla="*/ 548544 w 4137478"/>
              <a:gd name="connsiteY3" fmla="*/ 2600000 h 3651778"/>
              <a:gd name="connsiteX4" fmla="*/ 998124 w 4137478"/>
              <a:gd name="connsiteY4" fmla="*/ 397185 h 3651778"/>
              <a:gd name="connsiteX0" fmla="*/ 998124 w 4137478"/>
              <a:gd name="connsiteY0" fmla="*/ 790997 h 4045590"/>
              <a:gd name="connsiteX1" fmla="*/ 3489546 w 4137478"/>
              <a:gd name="connsiteY1" fmla="*/ 737657 h 4045590"/>
              <a:gd name="connsiteX2" fmla="*/ 3527646 w 4137478"/>
              <a:gd name="connsiteY2" fmla="*/ 3260512 h 4045590"/>
              <a:gd name="connsiteX3" fmla="*/ 548544 w 4137478"/>
              <a:gd name="connsiteY3" fmla="*/ 2993812 h 4045590"/>
              <a:gd name="connsiteX4" fmla="*/ 998124 w 4137478"/>
              <a:gd name="connsiteY4" fmla="*/ 790997 h 4045590"/>
              <a:gd name="connsiteX0" fmla="*/ 998124 w 4517280"/>
              <a:gd name="connsiteY0" fmla="*/ 790997 h 4045590"/>
              <a:gd name="connsiteX1" fmla="*/ 3489546 w 4517280"/>
              <a:gd name="connsiteY1" fmla="*/ 737657 h 4045590"/>
              <a:gd name="connsiteX2" fmla="*/ 3527646 w 4517280"/>
              <a:gd name="connsiteY2" fmla="*/ 3260512 h 4045590"/>
              <a:gd name="connsiteX3" fmla="*/ 548544 w 4517280"/>
              <a:gd name="connsiteY3" fmla="*/ 2993812 h 4045590"/>
              <a:gd name="connsiteX4" fmla="*/ 998124 w 4517280"/>
              <a:gd name="connsiteY4" fmla="*/ 790997 h 4045590"/>
              <a:gd name="connsiteX0" fmla="*/ 998124 w 4325524"/>
              <a:gd name="connsiteY0" fmla="*/ 790997 h 3846404"/>
              <a:gd name="connsiteX1" fmla="*/ 3489546 w 4325524"/>
              <a:gd name="connsiteY1" fmla="*/ 737657 h 3846404"/>
              <a:gd name="connsiteX2" fmla="*/ 3527646 w 4325524"/>
              <a:gd name="connsiteY2" fmla="*/ 3260512 h 3846404"/>
              <a:gd name="connsiteX3" fmla="*/ 548544 w 4325524"/>
              <a:gd name="connsiteY3" fmla="*/ 2993812 h 3846404"/>
              <a:gd name="connsiteX4" fmla="*/ 998124 w 4325524"/>
              <a:gd name="connsiteY4" fmla="*/ 790997 h 3846404"/>
              <a:gd name="connsiteX0" fmla="*/ 960160 w 4287560"/>
              <a:gd name="connsiteY0" fmla="*/ 790997 h 3801755"/>
              <a:gd name="connsiteX1" fmla="*/ 3451582 w 4287560"/>
              <a:gd name="connsiteY1" fmla="*/ 737657 h 3801755"/>
              <a:gd name="connsiteX2" fmla="*/ 3489682 w 4287560"/>
              <a:gd name="connsiteY2" fmla="*/ 3260512 h 3801755"/>
              <a:gd name="connsiteX3" fmla="*/ 510580 w 4287560"/>
              <a:gd name="connsiteY3" fmla="*/ 2993812 h 3801755"/>
              <a:gd name="connsiteX4" fmla="*/ 960160 w 4287560"/>
              <a:gd name="connsiteY4" fmla="*/ 790997 h 3801755"/>
              <a:gd name="connsiteX0" fmla="*/ 698599 w 4025999"/>
              <a:gd name="connsiteY0" fmla="*/ 712431 h 3723189"/>
              <a:gd name="connsiteX1" fmla="*/ 3190021 w 4025999"/>
              <a:gd name="connsiteY1" fmla="*/ 659091 h 3723189"/>
              <a:gd name="connsiteX2" fmla="*/ 3228121 w 4025999"/>
              <a:gd name="connsiteY2" fmla="*/ 3181946 h 3723189"/>
              <a:gd name="connsiteX3" fmla="*/ 249019 w 4025999"/>
              <a:gd name="connsiteY3" fmla="*/ 2915246 h 3723189"/>
              <a:gd name="connsiteX4" fmla="*/ 698599 w 4025999"/>
              <a:gd name="connsiteY4" fmla="*/ 712431 h 3723189"/>
              <a:gd name="connsiteX0" fmla="*/ 690826 w 4018226"/>
              <a:gd name="connsiteY0" fmla="*/ 676633 h 3687391"/>
              <a:gd name="connsiteX1" fmla="*/ 3182248 w 4018226"/>
              <a:gd name="connsiteY1" fmla="*/ 623293 h 3687391"/>
              <a:gd name="connsiteX2" fmla="*/ 3220348 w 4018226"/>
              <a:gd name="connsiteY2" fmla="*/ 3146148 h 3687391"/>
              <a:gd name="connsiteX3" fmla="*/ 241246 w 4018226"/>
              <a:gd name="connsiteY3" fmla="*/ 2879448 h 3687391"/>
              <a:gd name="connsiteX4" fmla="*/ 690826 w 4018226"/>
              <a:gd name="connsiteY4" fmla="*/ 676633 h 3687391"/>
              <a:gd name="connsiteX0" fmla="*/ 690826 w 3827112"/>
              <a:gd name="connsiteY0" fmla="*/ 324527 h 3335285"/>
              <a:gd name="connsiteX1" fmla="*/ 3182248 w 3827112"/>
              <a:gd name="connsiteY1" fmla="*/ 271187 h 3335285"/>
              <a:gd name="connsiteX2" fmla="*/ 3220348 w 3827112"/>
              <a:gd name="connsiteY2" fmla="*/ 2794042 h 3335285"/>
              <a:gd name="connsiteX3" fmla="*/ 241246 w 3827112"/>
              <a:gd name="connsiteY3" fmla="*/ 2527342 h 3335285"/>
              <a:gd name="connsiteX4" fmla="*/ 690826 w 3827112"/>
              <a:gd name="connsiteY4" fmla="*/ 324527 h 3335285"/>
              <a:gd name="connsiteX0" fmla="*/ 690826 w 3809914"/>
              <a:gd name="connsiteY0" fmla="*/ 324527 h 3335285"/>
              <a:gd name="connsiteX1" fmla="*/ 3182248 w 3809914"/>
              <a:gd name="connsiteY1" fmla="*/ 271187 h 3335285"/>
              <a:gd name="connsiteX2" fmla="*/ 3220348 w 3809914"/>
              <a:gd name="connsiteY2" fmla="*/ 2794042 h 3335285"/>
              <a:gd name="connsiteX3" fmla="*/ 241246 w 3809914"/>
              <a:gd name="connsiteY3" fmla="*/ 2527342 h 3335285"/>
              <a:gd name="connsiteX4" fmla="*/ 690826 w 3809914"/>
              <a:gd name="connsiteY4" fmla="*/ 324527 h 3335285"/>
              <a:gd name="connsiteX0" fmla="*/ 690826 w 3827241"/>
              <a:gd name="connsiteY0" fmla="*/ 324527 h 3398652"/>
              <a:gd name="connsiteX1" fmla="*/ 3182248 w 3827241"/>
              <a:gd name="connsiteY1" fmla="*/ 271187 h 3398652"/>
              <a:gd name="connsiteX2" fmla="*/ 3220348 w 3827241"/>
              <a:gd name="connsiteY2" fmla="*/ 2794042 h 3398652"/>
              <a:gd name="connsiteX3" fmla="*/ 241246 w 3827241"/>
              <a:gd name="connsiteY3" fmla="*/ 2527342 h 3398652"/>
              <a:gd name="connsiteX4" fmla="*/ 690826 w 3827241"/>
              <a:gd name="connsiteY4" fmla="*/ 324527 h 3398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7241" h="3398652">
                <a:moveTo>
                  <a:pt x="690826" y="324527"/>
                </a:moveTo>
                <a:cubicBezTo>
                  <a:pt x="1193640" y="-66633"/>
                  <a:pt x="2338968" y="-127805"/>
                  <a:pt x="3182248" y="271187"/>
                </a:cubicBezTo>
                <a:cubicBezTo>
                  <a:pt x="4025528" y="670179"/>
                  <a:pt x="4045742" y="1930442"/>
                  <a:pt x="3220348" y="2794042"/>
                </a:cubicBezTo>
                <a:cubicBezTo>
                  <a:pt x="2394954" y="3657642"/>
                  <a:pt x="792426" y="3619754"/>
                  <a:pt x="241246" y="2527342"/>
                </a:cubicBezTo>
                <a:cubicBezTo>
                  <a:pt x="-309934" y="1434930"/>
                  <a:pt x="188012" y="715687"/>
                  <a:pt x="690826" y="324527"/>
                </a:cubicBezTo>
                <a:close/>
              </a:path>
            </a:pathLst>
          </a:custGeom>
          <a:effectLst>
            <a:outerShdw blurRad="63500" sx="102000" sy="102000" algn="ctr" rotWithShape="0">
              <a:schemeClr val="accent1">
                <a:lumMod val="50000"/>
                <a:alpha val="46000"/>
              </a:schemeClr>
            </a:outerShdw>
          </a:effectLst>
        </p:spPr>
        <p:txBody>
          <a:bodyPr anchor="ctr"/>
          <a:lstStyle>
            <a:lvl1pPr algn="ctr">
              <a:defRPr sz="1800"/>
            </a:lvl1pPr>
          </a:lstStyle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4447707D-C852-4F5F-946A-0504786E5964}"/>
              </a:ext>
            </a:extLst>
          </p:cNvPr>
          <p:cNvSpPr/>
          <p:nvPr userDrawn="1"/>
        </p:nvSpPr>
        <p:spPr>
          <a:xfrm>
            <a:off x="10028085" y="4635694"/>
            <a:ext cx="2380663" cy="2344226"/>
          </a:xfrm>
          <a:custGeom>
            <a:avLst/>
            <a:gdLst>
              <a:gd name="connsiteX0" fmla="*/ 2380663 w 2380663"/>
              <a:gd name="connsiteY0" fmla="*/ 0 h 2344226"/>
              <a:gd name="connsiteX1" fmla="*/ 2380663 w 2380663"/>
              <a:gd name="connsiteY1" fmla="*/ 1026013 h 2344226"/>
              <a:gd name="connsiteX2" fmla="*/ 2253436 w 2380663"/>
              <a:gd name="connsiteY2" fmla="*/ 1032437 h 2344226"/>
              <a:gd name="connsiteX3" fmla="*/ 1030500 w 2380663"/>
              <a:gd name="connsiteY3" fmla="*/ 2255374 h 2344226"/>
              <a:gd name="connsiteX4" fmla="*/ 1026013 w 2380663"/>
              <a:gd name="connsiteY4" fmla="*/ 2344226 h 2344226"/>
              <a:gd name="connsiteX5" fmla="*/ 0 w 2380663"/>
              <a:gd name="connsiteY5" fmla="*/ 2344226 h 2344226"/>
              <a:gd name="connsiteX6" fmla="*/ 9784 w 2380663"/>
              <a:gd name="connsiteY6" fmla="*/ 2150470 h 2344226"/>
              <a:gd name="connsiteX7" fmla="*/ 2148533 w 2380663"/>
              <a:gd name="connsiteY7" fmla="*/ 11721 h 2344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0663" h="2344226">
                <a:moveTo>
                  <a:pt x="2380663" y="0"/>
                </a:moveTo>
                <a:lnTo>
                  <a:pt x="2380663" y="1026013"/>
                </a:lnTo>
                <a:lnTo>
                  <a:pt x="2253436" y="1032437"/>
                </a:lnTo>
                <a:cubicBezTo>
                  <a:pt x="1608616" y="1097922"/>
                  <a:pt x="1095985" y="1610553"/>
                  <a:pt x="1030500" y="2255374"/>
                </a:cubicBezTo>
                <a:lnTo>
                  <a:pt x="1026013" y="2344226"/>
                </a:lnTo>
                <a:lnTo>
                  <a:pt x="0" y="2344226"/>
                </a:lnTo>
                <a:lnTo>
                  <a:pt x="9784" y="2150470"/>
                </a:lnTo>
                <a:cubicBezTo>
                  <a:pt x="124308" y="1022768"/>
                  <a:pt x="1020831" y="126246"/>
                  <a:pt x="2148533" y="11721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035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D7E5405E-66D2-4CA7-B8A3-B4FCA7FAB0ED}"/>
              </a:ext>
            </a:extLst>
          </p:cNvPr>
          <p:cNvSpPr/>
          <p:nvPr userDrawn="1"/>
        </p:nvSpPr>
        <p:spPr>
          <a:xfrm>
            <a:off x="6908762" y="5143502"/>
            <a:ext cx="4655366" cy="1836419"/>
          </a:xfrm>
          <a:custGeom>
            <a:avLst/>
            <a:gdLst>
              <a:gd name="connsiteX0" fmla="*/ 2327683 w 4655366"/>
              <a:gd name="connsiteY0" fmla="*/ 0 h 1836419"/>
              <a:gd name="connsiteX1" fmla="*/ 4616067 w 4655366"/>
              <a:gd name="connsiteY1" fmla="*/ 1683578 h 1836419"/>
              <a:gd name="connsiteX2" fmla="*/ 4655366 w 4655366"/>
              <a:gd name="connsiteY2" fmla="*/ 1836419 h 1836419"/>
              <a:gd name="connsiteX3" fmla="*/ 3575788 w 4655366"/>
              <a:gd name="connsiteY3" fmla="*/ 1836419 h 1836419"/>
              <a:gd name="connsiteX4" fmla="*/ 3463788 w 4655366"/>
              <a:gd name="connsiteY4" fmla="*/ 1630074 h 1836419"/>
              <a:gd name="connsiteX5" fmla="*/ 2327683 w 4655366"/>
              <a:gd name="connsiteY5" fmla="*/ 1026012 h 1836419"/>
              <a:gd name="connsiteX6" fmla="*/ 1191579 w 4655366"/>
              <a:gd name="connsiteY6" fmla="*/ 1630074 h 1836419"/>
              <a:gd name="connsiteX7" fmla="*/ 1079578 w 4655366"/>
              <a:gd name="connsiteY7" fmla="*/ 1836419 h 1836419"/>
              <a:gd name="connsiteX8" fmla="*/ 0 w 4655366"/>
              <a:gd name="connsiteY8" fmla="*/ 1836419 h 1836419"/>
              <a:gd name="connsiteX9" fmla="*/ 39300 w 4655366"/>
              <a:gd name="connsiteY9" fmla="*/ 1683578 h 1836419"/>
              <a:gd name="connsiteX10" fmla="*/ 2327683 w 4655366"/>
              <a:gd name="connsiteY10" fmla="*/ 0 h 1836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55366" h="1836419">
                <a:moveTo>
                  <a:pt x="2327683" y="0"/>
                </a:moveTo>
                <a:cubicBezTo>
                  <a:pt x="3402892" y="0"/>
                  <a:pt x="4312692" y="708198"/>
                  <a:pt x="4616067" y="1683578"/>
                </a:cubicBezTo>
                <a:lnTo>
                  <a:pt x="4655366" y="1836419"/>
                </a:lnTo>
                <a:lnTo>
                  <a:pt x="3575788" y="1836419"/>
                </a:lnTo>
                <a:lnTo>
                  <a:pt x="3463788" y="1630074"/>
                </a:lnTo>
                <a:cubicBezTo>
                  <a:pt x="3217572" y="1265626"/>
                  <a:pt x="2800610" y="1026012"/>
                  <a:pt x="2327683" y="1026012"/>
                </a:cubicBezTo>
                <a:cubicBezTo>
                  <a:pt x="1854756" y="1026012"/>
                  <a:pt x="1437795" y="1265626"/>
                  <a:pt x="1191579" y="1630074"/>
                </a:cubicBezTo>
                <a:lnTo>
                  <a:pt x="1079578" y="1836419"/>
                </a:lnTo>
                <a:lnTo>
                  <a:pt x="0" y="1836419"/>
                </a:lnTo>
                <a:lnTo>
                  <a:pt x="39300" y="1683578"/>
                </a:lnTo>
                <a:cubicBezTo>
                  <a:pt x="342674" y="708198"/>
                  <a:pt x="1252474" y="0"/>
                  <a:pt x="2327683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035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xmlns="" id="{B800473C-221C-4BC3-9159-D7E7041D8698}"/>
              </a:ext>
            </a:extLst>
          </p:cNvPr>
          <p:cNvSpPr/>
          <p:nvPr userDrawn="1"/>
        </p:nvSpPr>
        <p:spPr>
          <a:xfrm>
            <a:off x="-216744" y="2726402"/>
            <a:ext cx="2162777" cy="4253519"/>
          </a:xfrm>
          <a:custGeom>
            <a:avLst/>
            <a:gdLst>
              <a:gd name="connsiteX0" fmla="*/ 0 w 2162777"/>
              <a:gd name="connsiteY0" fmla="*/ 0 h 4253519"/>
              <a:gd name="connsiteX1" fmla="*/ 136536 w 2162777"/>
              <a:gd name="connsiteY1" fmla="*/ 61727 h 4253519"/>
              <a:gd name="connsiteX2" fmla="*/ 2162777 w 2162777"/>
              <a:gd name="connsiteY2" fmla="*/ 3286025 h 4253519"/>
              <a:gd name="connsiteX3" fmla="*/ 2090104 w 2162777"/>
              <a:gd name="connsiteY3" fmla="*/ 4006922 h 4253519"/>
              <a:gd name="connsiteX4" fmla="*/ 2026698 w 2162777"/>
              <a:gd name="connsiteY4" fmla="*/ 4253519 h 4253519"/>
              <a:gd name="connsiteX5" fmla="*/ 1024824 w 2162777"/>
              <a:gd name="connsiteY5" fmla="*/ 4253519 h 4253519"/>
              <a:gd name="connsiteX6" fmla="*/ 1093179 w 2162777"/>
              <a:gd name="connsiteY6" fmla="*/ 4066760 h 4253519"/>
              <a:gd name="connsiteX7" fmla="*/ 1211215 w 2162777"/>
              <a:gd name="connsiteY7" fmla="*/ 3286025 h 4253519"/>
              <a:gd name="connsiteX8" fmla="*/ 53669 w 2162777"/>
              <a:gd name="connsiteY8" fmla="*/ 1108943 h 4253519"/>
              <a:gd name="connsiteX9" fmla="*/ 0 w 2162777"/>
              <a:gd name="connsiteY9" fmla="*/ 1076338 h 425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62777" h="4253519">
                <a:moveTo>
                  <a:pt x="0" y="0"/>
                </a:moveTo>
                <a:lnTo>
                  <a:pt x="136536" y="61727"/>
                </a:lnTo>
                <a:cubicBezTo>
                  <a:pt x="1335443" y="639419"/>
                  <a:pt x="2162777" y="1866105"/>
                  <a:pt x="2162777" y="3286025"/>
                </a:cubicBezTo>
                <a:cubicBezTo>
                  <a:pt x="2162777" y="3532968"/>
                  <a:pt x="2137753" y="3774066"/>
                  <a:pt x="2090104" y="4006922"/>
                </a:cubicBezTo>
                <a:lnTo>
                  <a:pt x="2026698" y="4253519"/>
                </a:lnTo>
                <a:lnTo>
                  <a:pt x="1024824" y="4253519"/>
                </a:lnTo>
                <a:lnTo>
                  <a:pt x="1093179" y="4066760"/>
                </a:lnTo>
                <a:cubicBezTo>
                  <a:pt x="1169890" y="3820126"/>
                  <a:pt x="1211215" y="3557902"/>
                  <a:pt x="1211215" y="3286025"/>
                </a:cubicBezTo>
                <a:cubicBezTo>
                  <a:pt x="1211215" y="2379770"/>
                  <a:pt x="752049" y="1580760"/>
                  <a:pt x="53669" y="1108943"/>
                </a:cubicBezTo>
                <a:lnTo>
                  <a:pt x="0" y="1076338"/>
                </a:lnTo>
                <a:close/>
              </a:path>
            </a:pathLst>
          </a:custGeom>
          <a:gradFill>
            <a:gsLst>
              <a:gs pos="0">
                <a:schemeClr val="accent4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035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4C06A39E-C10E-4424-8F89-CF590C316A96}"/>
              </a:ext>
            </a:extLst>
          </p:cNvPr>
          <p:cNvSpPr>
            <a:spLocks/>
          </p:cNvSpPr>
          <p:nvPr userDrawn="1"/>
        </p:nvSpPr>
        <p:spPr>
          <a:xfrm>
            <a:off x="-216745" y="3290760"/>
            <a:ext cx="1654440" cy="3689161"/>
          </a:xfrm>
          <a:custGeom>
            <a:avLst/>
            <a:gdLst>
              <a:gd name="connsiteX0" fmla="*/ 0 w 1654440"/>
              <a:gd name="connsiteY0" fmla="*/ 0 h 3689161"/>
              <a:gd name="connsiteX1" fmla="*/ 48466 w 1654440"/>
              <a:gd name="connsiteY1" fmla="*/ 23347 h 3689161"/>
              <a:gd name="connsiteX2" fmla="*/ 1654440 w 1654440"/>
              <a:gd name="connsiteY2" fmla="*/ 2721667 h 3689161"/>
              <a:gd name="connsiteX3" fmla="*/ 1516477 w 1654440"/>
              <a:gd name="connsiteY3" fmla="*/ 3634203 h 3689161"/>
              <a:gd name="connsiteX4" fmla="*/ 1496362 w 1654440"/>
              <a:gd name="connsiteY4" fmla="*/ 3689161 h 3689161"/>
              <a:gd name="connsiteX5" fmla="*/ 0 w 1654440"/>
              <a:gd name="connsiteY5" fmla="*/ 3689161 h 368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4440" h="3689161">
                <a:moveTo>
                  <a:pt x="0" y="0"/>
                </a:moveTo>
                <a:lnTo>
                  <a:pt x="48466" y="23347"/>
                </a:lnTo>
                <a:cubicBezTo>
                  <a:pt x="1005056" y="542998"/>
                  <a:pt x="1654440" y="1556497"/>
                  <a:pt x="1654440" y="2721667"/>
                </a:cubicBezTo>
                <a:cubicBezTo>
                  <a:pt x="1654440" y="3039441"/>
                  <a:pt x="1606138" y="3345933"/>
                  <a:pt x="1516477" y="3634203"/>
                </a:cubicBezTo>
                <a:lnTo>
                  <a:pt x="1496362" y="3689161"/>
                </a:lnTo>
                <a:lnTo>
                  <a:pt x="0" y="3689161"/>
                </a:ln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CD6771F1-9683-450B-A0C3-6CCF17B3E717}"/>
              </a:ext>
            </a:extLst>
          </p:cNvPr>
          <p:cNvSpPr>
            <a:spLocks/>
          </p:cNvSpPr>
          <p:nvPr userDrawn="1"/>
        </p:nvSpPr>
        <p:spPr>
          <a:xfrm>
            <a:off x="7433236" y="5651957"/>
            <a:ext cx="3606418" cy="1327963"/>
          </a:xfrm>
          <a:custGeom>
            <a:avLst/>
            <a:gdLst>
              <a:gd name="connsiteX0" fmla="*/ 1803209 w 3606418"/>
              <a:gd name="connsiteY0" fmla="*/ 0 h 1327963"/>
              <a:gd name="connsiteX1" fmla="*/ 3605996 w 3606418"/>
              <a:gd name="connsiteY1" fmla="*/ 1326322 h 1327963"/>
              <a:gd name="connsiteX2" fmla="*/ 3606418 w 3606418"/>
              <a:gd name="connsiteY2" fmla="*/ 1327963 h 1327963"/>
              <a:gd name="connsiteX3" fmla="*/ 0 w 3606418"/>
              <a:gd name="connsiteY3" fmla="*/ 1327963 h 1327963"/>
              <a:gd name="connsiteX4" fmla="*/ 422 w 3606418"/>
              <a:gd name="connsiteY4" fmla="*/ 1326322 h 1327963"/>
              <a:gd name="connsiteX5" fmla="*/ 1803209 w 3606418"/>
              <a:gd name="connsiteY5" fmla="*/ 0 h 132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6418" h="1327963">
                <a:moveTo>
                  <a:pt x="1803209" y="0"/>
                </a:moveTo>
                <a:cubicBezTo>
                  <a:pt x="2650257" y="0"/>
                  <a:pt x="3366997" y="557919"/>
                  <a:pt x="3605996" y="1326322"/>
                </a:cubicBezTo>
                <a:lnTo>
                  <a:pt x="3606418" y="1327963"/>
                </a:lnTo>
                <a:lnTo>
                  <a:pt x="0" y="1327963"/>
                </a:lnTo>
                <a:lnTo>
                  <a:pt x="422" y="1326322"/>
                </a:lnTo>
                <a:cubicBezTo>
                  <a:pt x="239421" y="557919"/>
                  <a:pt x="956161" y="0"/>
                  <a:pt x="1803209" y="0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7" name="弧形 46">
            <a:extLst>
              <a:ext uri="{FF2B5EF4-FFF2-40B4-BE49-F238E27FC236}">
                <a16:creationId xmlns:a16="http://schemas.microsoft.com/office/drawing/2014/main" xmlns="" id="{045CAE78-7002-4393-A957-52F660C09CD1}"/>
              </a:ext>
            </a:extLst>
          </p:cNvPr>
          <p:cNvSpPr>
            <a:spLocks/>
          </p:cNvSpPr>
          <p:nvPr userDrawn="1"/>
        </p:nvSpPr>
        <p:spPr>
          <a:xfrm>
            <a:off x="7677543" y="5980726"/>
            <a:ext cx="3117804" cy="3117766"/>
          </a:xfrm>
          <a:prstGeom prst="arc">
            <a:avLst>
              <a:gd name="adj1" fmla="val 16200000"/>
              <a:gd name="adj2" fmla="val 20773959"/>
            </a:avLst>
          </a:prstGeom>
          <a:ln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弧形 47">
            <a:extLst>
              <a:ext uri="{FF2B5EF4-FFF2-40B4-BE49-F238E27FC236}">
                <a16:creationId xmlns:a16="http://schemas.microsoft.com/office/drawing/2014/main" xmlns="" id="{084C5CDF-67B3-4462-A377-FFF88F06AA06}"/>
              </a:ext>
            </a:extLst>
          </p:cNvPr>
          <p:cNvSpPr>
            <a:spLocks/>
          </p:cNvSpPr>
          <p:nvPr userDrawn="1"/>
        </p:nvSpPr>
        <p:spPr>
          <a:xfrm>
            <a:off x="6976215" y="5279406"/>
            <a:ext cx="4520460" cy="4520405"/>
          </a:xfrm>
          <a:prstGeom prst="arc">
            <a:avLst>
              <a:gd name="adj1" fmla="val 17923140"/>
              <a:gd name="adj2" fmla="val 21374225"/>
            </a:avLst>
          </a:prstGeom>
          <a:ln w="9525" cap="rnd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949CBFCC-5CBA-48A3-8E85-AAD697D4E71A}"/>
              </a:ext>
            </a:extLst>
          </p:cNvPr>
          <p:cNvSpPr>
            <a:spLocks/>
          </p:cNvSpPr>
          <p:nvPr userDrawn="1"/>
        </p:nvSpPr>
        <p:spPr>
          <a:xfrm>
            <a:off x="10536821" y="5149687"/>
            <a:ext cx="1871927" cy="1830233"/>
          </a:xfrm>
          <a:custGeom>
            <a:avLst/>
            <a:gdLst>
              <a:gd name="connsiteX0" fmla="*/ 1871927 w 1871927"/>
              <a:gd name="connsiteY0" fmla="*/ 0 h 1830233"/>
              <a:gd name="connsiteX1" fmla="*/ 1871927 w 1871927"/>
              <a:gd name="connsiteY1" fmla="*/ 1830233 h 1830233"/>
              <a:gd name="connsiteX2" fmla="*/ 0 w 1871927"/>
              <a:gd name="connsiteY2" fmla="*/ 1830233 h 1830233"/>
              <a:gd name="connsiteX3" fmla="*/ 6879 w 1871927"/>
              <a:gd name="connsiteY3" fmla="*/ 1694001 h 1830233"/>
              <a:gd name="connsiteX4" fmla="*/ 1691783 w 1871927"/>
              <a:gd name="connsiteY4" fmla="*/ 9096 h 1830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1927" h="1830233">
                <a:moveTo>
                  <a:pt x="1871927" y="0"/>
                </a:moveTo>
                <a:lnTo>
                  <a:pt x="1871927" y="1830233"/>
                </a:lnTo>
                <a:lnTo>
                  <a:pt x="0" y="1830233"/>
                </a:lnTo>
                <a:lnTo>
                  <a:pt x="6879" y="1694001"/>
                </a:lnTo>
                <a:cubicBezTo>
                  <a:pt x="97101" y="805598"/>
                  <a:pt x="803381" y="99318"/>
                  <a:pt x="1691783" y="9096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038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0CE31A6-911D-42C7-9834-2B2CD3AA0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7A16C-89BF-4D75-811D-58A2AB129D6F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3B2CC21-CD51-40FA-AFE6-1B61AE4D3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EE590FA-B989-4E40-97C3-BAA821CEB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0948E-F386-44C8-96A4-67B3823E3E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623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A01845C4-E00B-4E1B-BBF7-4C1889871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92F5-8B6C-43B4-A5A9-2516592D5E0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854CB67C-3E2F-48D3-8A40-E12152041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31F2FE6-56D3-485D-BA95-8E6F5143E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D39D3-BA62-43BE-94EE-DE266CF1E7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EDD2AD48-E5B3-4199-9FB4-06B193674180}"/>
              </a:ext>
            </a:extLst>
          </p:cNvPr>
          <p:cNvSpPr/>
          <p:nvPr userDrawn="1"/>
        </p:nvSpPr>
        <p:spPr>
          <a:xfrm>
            <a:off x="-285666" y="-881889"/>
            <a:ext cx="3773749" cy="3159681"/>
          </a:xfrm>
          <a:custGeom>
            <a:avLst/>
            <a:gdLst>
              <a:gd name="connsiteX0" fmla="*/ 2545234 w 3773749"/>
              <a:gd name="connsiteY0" fmla="*/ 0 h 3159681"/>
              <a:gd name="connsiteX1" fmla="*/ 3773749 w 3773749"/>
              <a:gd name="connsiteY1" fmla="*/ 0 h 3159681"/>
              <a:gd name="connsiteX2" fmla="*/ 3772770 w 3773749"/>
              <a:gd name="connsiteY2" fmla="*/ 12868 h 3159681"/>
              <a:gd name="connsiteX3" fmla="*/ 285667 w 3773749"/>
              <a:gd name="connsiteY3" fmla="*/ 3159681 h 3159681"/>
              <a:gd name="connsiteX4" fmla="*/ 105290 w 3773749"/>
              <a:gd name="connsiteY4" fmla="*/ 3155120 h 3159681"/>
              <a:gd name="connsiteX5" fmla="*/ 0 w 3773749"/>
              <a:gd name="connsiteY5" fmla="*/ 3147114 h 3159681"/>
              <a:gd name="connsiteX6" fmla="*/ 0 w 3773749"/>
              <a:gd name="connsiteY6" fmla="*/ 1923182 h 3159681"/>
              <a:gd name="connsiteX7" fmla="*/ 51691 w 3773749"/>
              <a:gd name="connsiteY7" fmla="*/ 1931071 h 3159681"/>
              <a:gd name="connsiteX8" fmla="*/ 285667 w 3773749"/>
              <a:gd name="connsiteY8" fmla="*/ 1942886 h 3159681"/>
              <a:gd name="connsiteX9" fmla="*/ 2527580 w 3773749"/>
              <a:gd name="connsiteY9" fmla="*/ 115675 h 3159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73749" h="3159681">
                <a:moveTo>
                  <a:pt x="2545234" y="0"/>
                </a:moveTo>
                <a:lnTo>
                  <a:pt x="3773749" y="0"/>
                </a:lnTo>
                <a:lnTo>
                  <a:pt x="3772770" y="12868"/>
                </a:lnTo>
                <a:cubicBezTo>
                  <a:pt x="3593269" y="1780386"/>
                  <a:pt x="2100544" y="3159681"/>
                  <a:pt x="285667" y="3159681"/>
                </a:cubicBezTo>
                <a:cubicBezTo>
                  <a:pt x="225171" y="3159681"/>
                  <a:pt x="165033" y="3158149"/>
                  <a:pt x="105290" y="3155120"/>
                </a:cubicBezTo>
                <a:lnTo>
                  <a:pt x="0" y="3147114"/>
                </a:lnTo>
                <a:lnTo>
                  <a:pt x="0" y="1923182"/>
                </a:lnTo>
                <a:lnTo>
                  <a:pt x="51691" y="1931071"/>
                </a:lnTo>
                <a:cubicBezTo>
                  <a:pt x="128621" y="1938884"/>
                  <a:pt x="206677" y="1942886"/>
                  <a:pt x="285667" y="1942886"/>
                </a:cubicBezTo>
                <a:cubicBezTo>
                  <a:pt x="1391537" y="1942886"/>
                  <a:pt x="2314194" y="1158462"/>
                  <a:pt x="2527580" y="115675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71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527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xmlns="" id="{7ECD14ED-3EE1-46C7-9668-76C6E913FB69}"/>
              </a:ext>
            </a:extLst>
          </p:cNvPr>
          <p:cNvSpPr/>
          <p:nvPr userDrawn="1"/>
        </p:nvSpPr>
        <p:spPr>
          <a:xfrm>
            <a:off x="8539788" y="5518240"/>
            <a:ext cx="4539604" cy="4539596"/>
          </a:xfrm>
          <a:prstGeom prst="arc">
            <a:avLst>
              <a:gd name="adj1" fmla="val 13793627"/>
              <a:gd name="adj2" fmla="val 18960566"/>
            </a:avLst>
          </a:prstGeom>
          <a:ln w="12700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xmlns="" id="{1B0A5CA4-600C-4385-BE97-47A50A71A265}"/>
              </a:ext>
            </a:extLst>
          </p:cNvPr>
          <p:cNvSpPr/>
          <p:nvPr userDrawn="1"/>
        </p:nvSpPr>
        <p:spPr>
          <a:xfrm>
            <a:off x="-2909102" y="-4136506"/>
            <a:ext cx="5818206" cy="5818196"/>
          </a:xfrm>
          <a:prstGeom prst="arc">
            <a:avLst>
              <a:gd name="adj1" fmla="val 625043"/>
              <a:gd name="adj2" fmla="val 5929590"/>
            </a:avLst>
          </a:prstGeom>
          <a:ln w="19050" cap="rnd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xmlns="" id="{87257B72-BABA-4F00-92BA-C7629478EE43}"/>
              </a:ext>
            </a:extLst>
          </p:cNvPr>
          <p:cNvSpPr/>
          <p:nvPr userDrawn="1"/>
        </p:nvSpPr>
        <p:spPr>
          <a:xfrm>
            <a:off x="-3592009" y="-4819412"/>
            <a:ext cx="7184020" cy="7184008"/>
          </a:xfrm>
          <a:prstGeom prst="arc">
            <a:avLst>
              <a:gd name="adj1" fmla="val 954187"/>
              <a:gd name="adj2" fmla="val 5641713"/>
            </a:avLst>
          </a:prstGeom>
          <a:ln w="15875" cap="rnd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0B2304A2-EBC4-48C3-B29A-EEF3F590AE2E}"/>
              </a:ext>
            </a:extLst>
          </p:cNvPr>
          <p:cNvSpPr/>
          <p:nvPr userDrawn="1"/>
        </p:nvSpPr>
        <p:spPr>
          <a:xfrm>
            <a:off x="3735864" y="5334400"/>
            <a:ext cx="6241705" cy="1914773"/>
          </a:xfrm>
          <a:custGeom>
            <a:avLst/>
            <a:gdLst>
              <a:gd name="connsiteX0" fmla="*/ 3120853 w 6241705"/>
              <a:gd name="connsiteY0" fmla="*/ 0 h 1914773"/>
              <a:gd name="connsiteX1" fmla="*/ 6202994 w 6241705"/>
              <a:gd name="connsiteY1" fmla="*/ 1834413 h 1914773"/>
              <a:gd name="connsiteX2" fmla="*/ 6241705 w 6241705"/>
              <a:gd name="connsiteY2" fmla="*/ 1914773 h 1914773"/>
              <a:gd name="connsiteX3" fmla="*/ 5322532 w 6241705"/>
              <a:gd name="connsiteY3" fmla="*/ 1914773 h 1914773"/>
              <a:gd name="connsiteX4" fmla="*/ 5218682 w 6241705"/>
              <a:gd name="connsiteY4" fmla="*/ 1775896 h 1914773"/>
              <a:gd name="connsiteX5" fmla="*/ 3120853 w 6241705"/>
              <a:gd name="connsiteY5" fmla="*/ 786566 h 1914773"/>
              <a:gd name="connsiteX6" fmla="*/ 1023023 w 6241705"/>
              <a:gd name="connsiteY6" fmla="*/ 1775896 h 1914773"/>
              <a:gd name="connsiteX7" fmla="*/ 919173 w 6241705"/>
              <a:gd name="connsiteY7" fmla="*/ 1914773 h 1914773"/>
              <a:gd name="connsiteX8" fmla="*/ 0 w 6241705"/>
              <a:gd name="connsiteY8" fmla="*/ 1914773 h 1914773"/>
              <a:gd name="connsiteX9" fmla="*/ 38711 w 6241705"/>
              <a:gd name="connsiteY9" fmla="*/ 1834413 h 1914773"/>
              <a:gd name="connsiteX10" fmla="*/ 3120853 w 6241705"/>
              <a:gd name="connsiteY10" fmla="*/ 0 h 191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41705" h="1914773">
                <a:moveTo>
                  <a:pt x="3120853" y="0"/>
                </a:moveTo>
                <a:cubicBezTo>
                  <a:pt x="4451762" y="0"/>
                  <a:pt x="5609426" y="741754"/>
                  <a:pt x="6202994" y="1834413"/>
                </a:cubicBezTo>
                <a:lnTo>
                  <a:pt x="6241705" y="1914773"/>
                </a:lnTo>
                <a:lnTo>
                  <a:pt x="5322532" y="1914773"/>
                </a:lnTo>
                <a:lnTo>
                  <a:pt x="5218682" y="1775896"/>
                </a:lnTo>
                <a:cubicBezTo>
                  <a:pt x="4720045" y="1171688"/>
                  <a:pt x="3965424" y="786566"/>
                  <a:pt x="3120853" y="786566"/>
                </a:cubicBezTo>
                <a:cubicBezTo>
                  <a:pt x="2276281" y="786566"/>
                  <a:pt x="1521660" y="1171688"/>
                  <a:pt x="1023023" y="1775896"/>
                </a:cubicBezTo>
                <a:lnTo>
                  <a:pt x="919173" y="1914773"/>
                </a:lnTo>
                <a:lnTo>
                  <a:pt x="0" y="1914773"/>
                </a:lnTo>
                <a:lnTo>
                  <a:pt x="38711" y="1834413"/>
                </a:lnTo>
                <a:cubicBezTo>
                  <a:pt x="632279" y="741754"/>
                  <a:pt x="1789943" y="0"/>
                  <a:pt x="3120853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54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527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3F3A9366-F4EE-4490-B7D3-D330168569B1}"/>
              </a:ext>
            </a:extLst>
          </p:cNvPr>
          <p:cNvSpPr/>
          <p:nvPr userDrawn="1"/>
        </p:nvSpPr>
        <p:spPr>
          <a:xfrm>
            <a:off x="7345682" y="4282840"/>
            <a:ext cx="5118418" cy="2966333"/>
          </a:xfrm>
          <a:custGeom>
            <a:avLst/>
            <a:gdLst>
              <a:gd name="connsiteX0" fmla="*/ 3463908 w 5118418"/>
              <a:gd name="connsiteY0" fmla="*/ 0 h 2966333"/>
              <a:gd name="connsiteX1" fmla="*/ 4828290 w 5118418"/>
              <a:gd name="connsiteY1" fmla="*/ 275456 h 2966333"/>
              <a:gd name="connsiteX2" fmla="*/ 5118418 w 5118418"/>
              <a:gd name="connsiteY2" fmla="*/ 415217 h 2966333"/>
              <a:gd name="connsiteX3" fmla="*/ 5118418 w 5118418"/>
              <a:gd name="connsiteY3" fmla="*/ 1832291 h 2966333"/>
              <a:gd name="connsiteX4" fmla="*/ 4960928 w 5118418"/>
              <a:gd name="connsiteY4" fmla="*/ 1689154 h 2966333"/>
              <a:gd name="connsiteX5" fmla="*/ 3463908 w 5118418"/>
              <a:gd name="connsiteY5" fmla="*/ 1151739 h 2966333"/>
              <a:gd name="connsiteX6" fmla="*/ 1216254 w 5118418"/>
              <a:gd name="connsiteY6" fmla="*/ 2805352 h 2966333"/>
              <a:gd name="connsiteX7" fmla="*/ 1174862 w 5118418"/>
              <a:gd name="connsiteY7" fmla="*/ 2966333 h 2966333"/>
              <a:gd name="connsiteX8" fmla="*/ 0 w 5118418"/>
              <a:gd name="connsiteY8" fmla="*/ 2966333 h 2966333"/>
              <a:gd name="connsiteX9" fmla="*/ 29922 w 5118418"/>
              <a:gd name="connsiteY9" fmla="*/ 2798779 h 2966333"/>
              <a:gd name="connsiteX10" fmla="*/ 3463908 w 5118418"/>
              <a:gd name="connsiteY10" fmla="*/ 0 h 296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18418" h="2966333">
                <a:moveTo>
                  <a:pt x="3463908" y="0"/>
                </a:moveTo>
                <a:cubicBezTo>
                  <a:pt x="3947876" y="0"/>
                  <a:pt x="4408934" y="98083"/>
                  <a:pt x="4828290" y="275456"/>
                </a:cubicBezTo>
                <a:lnTo>
                  <a:pt x="5118418" y="415217"/>
                </a:lnTo>
                <a:lnTo>
                  <a:pt x="5118418" y="1832291"/>
                </a:lnTo>
                <a:lnTo>
                  <a:pt x="4960928" y="1689154"/>
                </a:lnTo>
                <a:cubicBezTo>
                  <a:pt x="4554111" y="1353419"/>
                  <a:pt x="4032562" y="1151739"/>
                  <a:pt x="3463908" y="1151739"/>
                </a:cubicBezTo>
                <a:cubicBezTo>
                  <a:pt x="2407836" y="1151739"/>
                  <a:pt x="1514229" y="1847332"/>
                  <a:pt x="1216254" y="2805352"/>
                </a:cubicBezTo>
                <a:lnTo>
                  <a:pt x="1174862" y="2966333"/>
                </a:lnTo>
                <a:lnTo>
                  <a:pt x="0" y="2966333"/>
                </a:lnTo>
                <a:lnTo>
                  <a:pt x="29922" y="2798779"/>
                </a:lnTo>
                <a:cubicBezTo>
                  <a:pt x="356768" y="1201519"/>
                  <a:pt x="1770023" y="0"/>
                  <a:pt x="3463908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54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527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36DE64C1-5E68-412F-B760-DF1D65CDC71A}"/>
              </a:ext>
            </a:extLst>
          </p:cNvPr>
          <p:cNvSpPr/>
          <p:nvPr userDrawn="1"/>
        </p:nvSpPr>
        <p:spPr>
          <a:xfrm>
            <a:off x="9159398" y="2315708"/>
            <a:ext cx="843172" cy="1078054"/>
          </a:xfrm>
          <a:custGeom>
            <a:avLst/>
            <a:gdLst>
              <a:gd name="connsiteX0" fmla="*/ 0 w 2324102"/>
              <a:gd name="connsiteY0" fmla="*/ 0 h 2971526"/>
              <a:gd name="connsiteX1" fmla="*/ 1754803 w 2324102"/>
              <a:gd name="connsiteY1" fmla="*/ 0 h 2971526"/>
              <a:gd name="connsiteX2" fmla="*/ 2310215 w 2324102"/>
              <a:gd name="connsiteY2" fmla="*/ 690763 h 2971526"/>
              <a:gd name="connsiteX3" fmla="*/ 1907269 w 2324102"/>
              <a:gd name="connsiteY3" fmla="*/ 2523464 h 2971526"/>
              <a:gd name="connsiteX4" fmla="*/ 1351859 w 2324102"/>
              <a:gd name="connsiteY4" fmla="*/ 2971526 h 2971526"/>
              <a:gd name="connsiteX5" fmla="*/ 0 w 2324102"/>
              <a:gd name="connsiteY5" fmla="*/ 2971526 h 2971526"/>
              <a:gd name="connsiteX6" fmla="*/ 0 w 2324102"/>
              <a:gd name="connsiteY6" fmla="*/ 0 h 297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4102" h="2971526">
                <a:moveTo>
                  <a:pt x="0" y="0"/>
                </a:moveTo>
                <a:lnTo>
                  <a:pt x="1754803" y="0"/>
                </a:lnTo>
                <a:cubicBezTo>
                  <a:pt x="2118854" y="0"/>
                  <a:pt x="2389559" y="336047"/>
                  <a:pt x="2310215" y="690763"/>
                </a:cubicBezTo>
                <a:lnTo>
                  <a:pt x="1907269" y="2523464"/>
                </a:lnTo>
                <a:cubicBezTo>
                  <a:pt x="1849706" y="2786390"/>
                  <a:pt x="1619452" y="2971526"/>
                  <a:pt x="1351859" y="2971526"/>
                </a:cubicBezTo>
                <a:lnTo>
                  <a:pt x="0" y="2971526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gradFill>
              <a:gsLst>
                <a:gs pos="0">
                  <a:schemeClr val="accent4"/>
                </a:gs>
                <a:gs pos="100000">
                  <a:schemeClr val="accent2">
                    <a:alpha val="0"/>
                  </a:schemeClr>
                </a:gs>
              </a:gsLst>
              <a:lin ang="10800000" scaled="0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F0224FCE-FFE5-4642-9785-BB38548A547E}"/>
              </a:ext>
            </a:extLst>
          </p:cNvPr>
          <p:cNvSpPr/>
          <p:nvPr userDrawn="1"/>
        </p:nvSpPr>
        <p:spPr>
          <a:xfrm flipH="1" flipV="1">
            <a:off x="2161859" y="2315708"/>
            <a:ext cx="843172" cy="1078054"/>
          </a:xfrm>
          <a:custGeom>
            <a:avLst/>
            <a:gdLst>
              <a:gd name="connsiteX0" fmla="*/ 0 w 2324102"/>
              <a:gd name="connsiteY0" fmla="*/ 0 h 2971526"/>
              <a:gd name="connsiteX1" fmla="*/ 1754803 w 2324102"/>
              <a:gd name="connsiteY1" fmla="*/ 0 h 2971526"/>
              <a:gd name="connsiteX2" fmla="*/ 2310215 w 2324102"/>
              <a:gd name="connsiteY2" fmla="*/ 690763 h 2971526"/>
              <a:gd name="connsiteX3" fmla="*/ 1907269 w 2324102"/>
              <a:gd name="connsiteY3" fmla="*/ 2523464 h 2971526"/>
              <a:gd name="connsiteX4" fmla="*/ 1351859 w 2324102"/>
              <a:gd name="connsiteY4" fmla="*/ 2971526 h 2971526"/>
              <a:gd name="connsiteX5" fmla="*/ 0 w 2324102"/>
              <a:gd name="connsiteY5" fmla="*/ 2971526 h 2971526"/>
              <a:gd name="connsiteX6" fmla="*/ 0 w 2324102"/>
              <a:gd name="connsiteY6" fmla="*/ 0 h 297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4102" h="2971526">
                <a:moveTo>
                  <a:pt x="0" y="0"/>
                </a:moveTo>
                <a:lnTo>
                  <a:pt x="1754803" y="0"/>
                </a:lnTo>
                <a:cubicBezTo>
                  <a:pt x="2118854" y="0"/>
                  <a:pt x="2389559" y="336047"/>
                  <a:pt x="2310215" y="690763"/>
                </a:cubicBezTo>
                <a:lnTo>
                  <a:pt x="1907269" y="2523464"/>
                </a:lnTo>
                <a:cubicBezTo>
                  <a:pt x="1849706" y="2786390"/>
                  <a:pt x="1619452" y="2971526"/>
                  <a:pt x="1351859" y="2971526"/>
                </a:cubicBezTo>
                <a:lnTo>
                  <a:pt x="0" y="2971526"/>
                </a:lnTo>
                <a:lnTo>
                  <a:pt x="0" y="0"/>
                </a:lnTo>
                <a:close/>
              </a:path>
            </a:pathLst>
          </a:custGeom>
          <a:noFill/>
          <a:ln w="6350" cap="flat">
            <a:gradFill>
              <a:gsLst>
                <a:gs pos="0">
                  <a:schemeClr val="accent4"/>
                </a:gs>
                <a:gs pos="100000">
                  <a:schemeClr val="accent2">
                    <a:alpha val="0"/>
                  </a:schemeClr>
                </a:gs>
              </a:gsLst>
              <a:lin ang="10800000" scaled="0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FC22E1D6-9FC2-4FE1-AA3B-671DD4904FC3}"/>
              </a:ext>
            </a:extLst>
          </p:cNvPr>
          <p:cNvSpPr/>
          <p:nvPr userDrawn="1"/>
        </p:nvSpPr>
        <p:spPr>
          <a:xfrm>
            <a:off x="3009742" y="2247610"/>
            <a:ext cx="6074123" cy="1078054"/>
          </a:xfrm>
          <a:custGeom>
            <a:avLst/>
            <a:gdLst>
              <a:gd name="connsiteX0" fmla="*/ 0 w 2159000"/>
              <a:gd name="connsiteY0" fmla="*/ 0 h 2971526"/>
              <a:gd name="connsiteX1" fmla="*/ 2159000 w 2159000"/>
              <a:gd name="connsiteY1" fmla="*/ 0 h 2971526"/>
              <a:gd name="connsiteX2" fmla="*/ 2159000 w 2159000"/>
              <a:gd name="connsiteY2" fmla="*/ 2971526 h 2971526"/>
              <a:gd name="connsiteX3" fmla="*/ 0 w 2159000"/>
              <a:gd name="connsiteY3" fmla="*/ 2971526 h 2971526"/>
              <a:gd name="connsiteX4" fmla="*/ 0 w 2159000"/>
              <a:gd name="connsiteY4" fmla="*/ 0 h 297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9000" h="2971526">
                <a:moveTo>
                  <a:pt x="0" y="0"/>
                </a:moveTo>
                <a:lnTo>
                  <a:pt x="2159000" y="0"/>
                </a:lnTo>
                <a:lnTo>
                  <a:pt x="2159000" y="2971526"/>
                </a:lnTo>
                <a:lnTo>
                  <a:pt x="0" y="29715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2EF95D10-9786-478F-97FA-8916832D0A8E}"/>
              </a:ext>
            </a:extLst>
          </p:cNvPr>
          <p:cNvSpPr/>
          <p:nvPr userDrawn="1"/>
        </p:nvSpPr>
        <p:spPr>
          <a:xfrm>
            <a:off x="9083865" y="2247610"/>
            <a:ext cx="843172" cy="1078054"/>
          </a:xfrm>
          <a:custGeom>
            <a:avLst/>
            <a:gdLst>
              <a:gd name="connsiteX0" fmla="*/ 0 w 2324102"/>
              <a:gd name="connsiteY0" fmla="*/ 0 h 2971526"/>
              <a:gd name="connsiteX1" fmla="*/ 1754803 w 2324102"/>
              <a:gd name="connsiteY1" fmla="*/ 0 h 2971526"/>
              <a:gd name="connsiteX2" fmla="*/ 2310215 w 2324102"/>
              <a:gd name="connsiteY2" fmla="*/ 690763 h 2971526"/>
              <a:gd name="connsiteX3" fmla="*/ 1907269 w 2324102"/>
              <a:gd name="connsiteY3" fmla="*/ 2523464 h 2971526"/>
              <a:gd name="connsiteX4" fmla="*/ 1351859 w 2324102"/>
              <a:gd name="connsiteY4" fmla="*/ 2971526 h 2971526"/>
              <a:gd name="connsiteX5" fmla="*/ 0 w 2324102"/>
              <a:gd name="connsiteY5" fmla="*/ 2971526 h 2971526"/>
              <a:gd name="connsiteX6" fmla="*/ 0 w 2324102"/>
              <a:gd name="connsiteY6" fmla="*/ 0 h 297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4102" h="2971526">
                <a:moveTo>
                  <a:pt x="0" y="0"/>
                </a:moveTo>
                <a:lnTo>
                  <a:pt x="1754803" y="0"/>
                </a:lnTo>
                <a:cubicBezTo>
                  <a:pt x="2118854" y="0"/>
                  <a:pt x="2389559" y="336047"/>
                  <a:pt x="2310215" y="690763"/>
                </a:cubicBezTo>
                <a:lnTo>
                  <a:pt x="1907269" y="2523464"/>
                </a:lnTo>
                <a:cubicBezTo>
                  <a:pt x="1849706" y="2786390"/>
                  <a:pt x="1619452" y="2971526"/>
                  <a:pt x="1351859" y="2971526"/>
                </a:cubicBezTo>
                <a:lnTo>
                  <a:pt x="0" y="29715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D5FE032C-B6DB-4FA4-8120-3E7CD9EF5164}"/>
              </a:ext>
            </a:extLst>
          </p:cNvPr>
          <p:cNvSpPr/>
          <p:nvPr userDrawn="1"/>
        </p:nvSpPr>
        <p:spPr>
          <a:xfrm flipH="1" flipV="1">
            <a:off x="2264963" y="2247610"/>
            <a:ext cx="843172" cy="1078054"/>
          </a:xfrm>
          <a:custGeom>
            <a:avLst/>
            <a:gdLst>
              <a:gd name="connsiteX0" fmla="*/ 0 w 2324102"/>
              <a:gd name="connsiteY0" fmla="*/ 0 h 2971526"/>
              <a:gd name="connsiteX1" fmla="*/ 1754803 w 2324102"/>
              <a:gd name="connsiteY1" fmla="*/ 0 h 2971526"/>
              <a:gd name="connsiteX2" fmla="*/ 2310215 w 2324102"/>
              <a:gd name="connsiteY2" fmla="*/ 690763 h 2971526"/>
              <a:gd name="connsiteX3" fmla="*/ 1907269 w 2324102"/>
              <a:gd name="connsiteY3" fmla="*/ 2523464 h 2971526"/>
              <a:gd name="connsiteX4" fmla="*/ 1351859 w 2324102"/>
              <a:gd name="connsiteY4" fmla="*/ 2971526 h 2971526"/>
              <a:gd name="connsiteX5" fmla="*/ 0 w 2324102"/>
              <a:gd name="connsiteY5" fmla="*/ 2971526 h 2971526"/>
              <a:gd name="connsiteX6" fmla="*/ 0 w 2324102"/>
              <a:gd name="connsiteY6" fmla="*/ 0 h 297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4102" h="2971526">
                <a:moveTo>
                  <a:pt x="0" y="0"/>
                </a:moveTo>
                <a:lnTo>
                  <a:pt x="1754803" y="0"/>
                </a:lnTo>
                <a:cubicBezTo>
                  <a:pt x="2118854" y="0"/>
                  <a:pt x="2389559" y="336047"/>
                  <a:pt x="2310215" y="690763"/>
                </a:cubicBezTo>
                <a:lnTo>
                  <a:pt x="1907269" y="2523464"/>
                </a:lnTo>
                <a:cubicBezTo>
                  <a:pt x="1849706" y="2786390"/>
                  <a:pt x="1619452" y="2971526"/>
                  <a:pt x="1351859" y="2971526"/>
                </a:cubicBezTo>
                <a:lnTo>
                  <a:pt x="0" y="29715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xmlns="" id="{67DABB3D-65C4-43AC-A894-816AFBC29860}"/>
              </a:ext>
            </a:extLst>
          </p:cNvPr>
          <p:cNvSpPr/>
          <p:nvPr userDrawn="1"/>
        </p:nvSpPr>
        <p:spPr>
          <a:xfrm>
            <a:off x="7859210" y="4837663"/>
            <a:ext cx="5900760" cy="5900750"/>
          </a:xfrm>
          <a:prstGeom prst="arc">
            <a:avLst>
              <a:gd name="adj1" fmla="val 11522493"/>
              <a:gd name="adj2" fmla="val 18246296"/>
            </a:avLst>
          </a:prstGeom>
          <a:ln w="19050" cap="rnd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xmlns="" id="{568E9565-8F2D-4250-9BCD-F7E806FFC4C8}"/>
              </a:ext>
            </a:extLst>
          </p:cNvPr>
          <p:cNvSpPr/>
          <p:nvPr userDrawn="1"/>
        </p:nvSpPr>
        <p:spPr>
          <a:xfrm>
            <a:off x="3248868" y="5231757"/>
            <a:ext cx="7215694" cy="7215682"/>
          </a:xfrm>
          <a:prstGeom prst="arc">
            <a:avLst>
              <a:gd name="adj1" fmla="val 12669109"/>
              <a:gd name="adj2" fmla="val 17402098"/>
            </a:avLst>
          </a:prstGeom>
          <a:ln w="19050" cap="rnd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xmlns="" id="{44B51D24-F561-4D22-8DBB-A6C8F8430B05}"/>
              </a:ext>
            </a:extLst>
          </p:cNvPr>
          <p:cNvSpPr/>
          <p:nvPr userDrawn="1"/>
        </p:nvSpPr>
        <p:spPr>
          <a:xfrm>
            <a:off x="4232718" y="6215605"/>
            <a:ext cx="5247994" cy="5247986"/>
          </a:xfrm>
          <a:prstGeom prst="arc">
            <a:avLst>
              <a:gd name="adj1" fmla="val 13299535"/>
              <a:gd name="adj2" fmla="val 18778501"/>
            </a:avLst>
          </a:prstGeom>
          <a:ln w="9525" cap="rnd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xmlns="" id="{2DF172AA-F09D-4F3E-B892-6738E74A158E}"/>
              </a:ext>
            </a:extLst>
          </p:cNvPr>
          <p:cNvSpPr/>
          <p:nvPr userDrawn="1"/>
        </p:nvSpPr>
        <p:spPr>
          <a:xfrm>
            <a:off x="3716872" y="5699760"/>
            <a:ext cx="6279686" cy="6279676"/>
          </a:xfrm>
          <a:prstGeom prst="arc">
            <a:avLst>
              <a:gd name="adj1" fmla="val 12178790"/>
              <a:gd name="adj2" fmla="val 19546618"/>
            </a:avLst>
          </a:prstGeom>
          <a:ln w="15875" cap="rnd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占位符 36">
            <a:extLst>
              <a:ext uri="{FF2B5EF4-FFF2-40B4-BE49-F238E27FC236}">
                <a16:creationId xmlns:a16="http://schemas.microsoft.com/office/drawing/2014/main" xmlns="" id="{3D5A282E-5C9B-46B0-938C-1A64ED9A51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85413" y="2432694"/>
            <a:ext cx="60211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zh-CN" altLang="en-US" sz="4000" b="1" dirty="0">
                <a:solidFill>
                  <a:schemeClr val="bg1"/>
                </a:solidFill>
                <a:latin typeface="+mj-lt"/>
                <a:ea typeface="+mj-ea"/>
              </a:defRPr>
            </a:lvl1pPr>
          </a:lstStyle>
          <a:p>
            <a:pPr marL="0" lvl="0" algn="dist"/>
            <a:r>
              <a:rPr lang="zh-CN" altLang="en-US" dirty="0"/>
              <a:t>请在此输入您的标题</a:t>
            </a:r>
          </a:p>
        </p:txBody>
      </p:sp>
      <p:sp>
        <p:nvSpPr>
          <p:cNvPr id="22" name="文本占位符 38">
            <a:extLst>
              <a:ext uri="{FF2B5EF4-FFF2-40B4-BE49-F238E27FC236}">
                <a16:creationId xmlns:a16="http://schemas.microsoft.com/office/drawing/2014/main" xmlns="" id="{99CBBF20-D51F-4224-BA2E-319A65AD95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85410" y="4680905"/>
            <a:ext cx="6021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zh-CN" altLang="en-US" sz="1800" dirty="0">
                <a:solidFill>
                  <a:schemeClr val="accent1"/>
                </a:solidFill>
                <a:latin typeface="+mj-lt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授课人：</a:t>
            </a:r>
            <a:r>
              <a:rPr lang="en-US" altLang="zh-CN" dirty="0"/>
              <a:t>OFFICE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6352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4035127-6286-4C4D-A9B7-6FF876257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92F5-8B6C-43B4-A5A9-2516592D5E0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E0CA989-7CC5-45F8-B962-3CD5C1DBC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1A9C781-9A5E-452E-858C-F571927F1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D39D3-BA62-43BE-94EE-DE266CF1E7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2B6285F6-E2DA-422A-8A6E-5EA6179A5C72}"/>
              </a:ext>
            </a:extLst>
          </p:cNvPr>
          <p:cNvSpPr/>
          <p:nvPr userDrawn="1"/>
        </p:nvSpPr>
        <p:spPr>
          <a:xfrm>
            <a:off x="10028085" y="4635694"/>
            <a:ext cx="2380663" cy="2344226"/>
          </a:xfrm>
          <a:custGeom>
            <a:avLst/>
            <a:gdLst>
              <a:gd name="connsiteX0" fmla="*/ 2380663 w 2380663"/>
              <a:gd name="connsiteY0" fmla="*/ 0 h 2344226"/>
              <a:gd name="connsiteX1" fmla="*/ 2380663 w 2380663"/>
              <a:gd name="connsiteY1" fmla="*/ 1026013 h 2344226"/>
              <a:gd name="connsiteX2" fmla="*/ 2253436 w 2380663"/>
              <a:gd name="connsiteY2" fmla="*/ 1032437 h 2344226"/>
              <a:gd name="connsiteX3" fmla="*/ 1030500 w 2380663"/>
              <a:gd name="connsiteY3" fmla="*/ 2255374 h 2344226"/>
              <a:gd name="connsiteX4" fmla="*/ 1026013 w 2380663"/>
              <a:gd name="connsiteY4" fmla="*/ 2344226 h 2344226"/>
              <a:gd name="connsiteX5" fmla="*/ 0 w 2380663"/>
              <a:gd name="connsiteY5" fmla="*/ 2344226 h 2344226"/>
              <a:gd name="connsiteX6" fmla="*/ 9784 w 2380663"/>
              <a:gd name="connsiteY6" fmla="*/ 2150470 h 2344226"/>
              <a:gd name="connsiteX7" fmla="*/ 2148533 w 2380663"/>
              <a:gd name="connsiteY7" fmla="*/ 11721 h 2344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0663" h="2344226">
                <a:moveTo>
                  <a:pt x="2380663" y="0"/>
                </a:moveTo>
                <a:lnTo>
                  <a:pt x="2380663" y="1026013"/>
                </a:lnTo>
                <a:lnTo>
                  <a:pt x="2253436" y="1032437"/>
                </a:lnTo>
                <a:cubicBezTo>
                  <a:pt x="1608616" y="1097922"/>
                  <a:pt x="1095985" y="1610553"/>
                  <a:pt x="1030500" y="2255374"/>
                </a:cubicBezTo>
                <a:lnTo>
                  <a:pt x="1026013" y="2344226"/>
                </a:lnTo>
                <a:lnTo>
                  <a:pt x="0" y="2344226"/>
                </a:lnTo>
                <a:lnTo>
                  <a:pt x="9784" y="2150470"/>
                </a:lnTo>
                <a:cubicBezTo>
                  <a:pt x="124308" y="1022768"/>
                  <a:pt x="1020831" y="126246"/>
                  <a:pt x="2148533" y="11721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035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E2246C3-255A-4EC5-92B5-14BB7F316167}"/>
              </a:ext>
            </a:extLst>
          </p:cNvPr>
          <p:cNvSpPr/>
          <p:nvPr userDrawn="1"/>
        </p:nvSpPr>
        <p:spPr>
          <a:xfrm>
            <a:off x="6908762" y="5143502"/>
            <a:ext cx="4655366" cy="1836419"/>
          </a:xfrm>
          <a:custGeom>
            <a:avLst/>
            <a:gdLst>
              <a:gd name="connsiteX0" fmla="*/ 2327683 w 4655366"/>
              <a:gd name="connsiteY0" fmla="*/ 0 h 1836419"/>
              <a:gd name="connsiteX1" fmla="*/ 4616067 w 4655366"/>
              <a:gd name="connsiteY1" fmla="*/ 1683578 h 1836419"/>
              <a:gd name="connsiteX2" fmla="*/ 4655366 w 4655366"/>
              <a:gd name="connsiteY2" fmla="*/ 1836419 h 1836419"/>
              <a:gd name="connsiteX3" fmla="*/ 3575788 w 4655366"/>
              <a:gd name="connsiteY3" fmla="*/ 1836419 h 1836419"/>
              <a:gd name="connsiteX4" fmla="*/ 3463788 w 4655366"/>
              <a:gd name="connsiteY4" fmla="*/ 1630074 h 1836419"/>
              <a:gd name="connsiteX5" fmla="*/ 2327683 w 4655366"/>
              <a:gd name="connsiteY5" fmla="*/ 1026012 h 1836419"/>
              <a:gd name="connsiteX6" fmla="*/ 1191579 w 4655366"/>
              <a:gd name="connsiteY6" fmla="*/ 1630074 h 1836419"/>
              <a:gd name="connsiteX7" fmla="*/ 1079578 w 4655366"/>
              <a:gd name="connsiteY7" fmla="*/ 1836419 h 1836419"/>
              <a:gd name="connsiteX8" fmla="*/ 0 w 4655366"/>
              <a:gd name="connsiteY8" fmla="*/ 1836419 h 1836419"/>
              <a:gd name="connsiteX9" fmla="*/ 39300 w 4655366"/>
              <a:gd name="connsiteY9" fmla="*/ 1683578 h 1836419"/>
              <a:gd name="connsiteX10" fmla="*/ 2327683 w 4655366"/>
              <a:gd name="connsiteY10" fmla="*/ 0 h 1836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55366" h="1836419">
                <a:moveTo>
                  <a:pt x="2327683" y="0"/>
                </a:moveTo>
                <a:cubicBezTo>
                  <a:pt x="3402892" y="0"/>
                  <a:pt x="4312692" y="708198"/>
                  <a:pt x="4616067" y="1683578"/>
                </a:cubicBezTo>
                <a:lnTo>
                  <a:pt x="4655366" y="1836419"/>
                </a:lnTo>
                <a:lnTo>
                  <a:pt x="3575788" y="1836419"/>
                </a:lnTo>
                <a:lnTo>
                  <a:pt x="3463788" y="1630074"/>
                </a:lnTo>
                <a:cubicBezTo>
                  <a:pt x="3217572" y="1265626"/>
                  <a:pt x="2800610" y="1026012"/>
                  <a:pt x="2327683" y="1026012"/>
                </a:cubicBezTo>
                <a:cubicBezTo>
                  <a:pt x="1854756" y="1026012"/>
                  <a:pt x="1437795" y="1265626"/>
                  <a:pt x="1191579" y="1630074"/>
                </a:cubicBezTo>
                <a:lnTo>
                  <a:pt x="1079578" y="1836419"/>
                </a:lnTo>
                <a:lnTo>
                  <a:pt x="0" y="1836419"/>
                </a:lnTo>
                <a:lnTo>
                  <a:pt x="39300" y="1683578"/>
                </a:lnTo>
                <a:cubicBezTo>
                  <a:pt x="342674" y="708198"/>
                  <a:pt x="1252474" y="0"/>
                  <a:pt x="2327683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035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FA15DCF0-FE39-462A-AA89-D60D3D129B1C}"/>
              </a:ext>
            </a:extLst>
          </p:cNvPr>
          <p:cNvSpPr/>
          <p:nvPr userDrawn="1"/>
        </p:nvSpPr>
        <p:spPr>
          <a:xfrm>
            <a:off x="-216744" y="2726402"/>
            <a:ext cx="2162777" cy="4253519"/>
          </a:xfrm>
          <a:custGeom>
            <a:avLst/>
            <a:gdLst>
              <a:gd name="connsiteX0" fmla="*/ 0 w 2162777"/>
              <a:gd name="connsiteY0" fmla="*/ 0 h 4253519"/>
              <a:gd name="connsiteX1" fmla="*/ 136536 w 2162777"/>
              <a:gd name="connsiteY1" fmla="*/ 61727 h 4253519"/>
              <a:gd name="connsiteX2" fmla="*/ 2162777 w 2162777"/>
              <a:gd name="connsiteY2" fmla="*/ 3286025 h 4253519"/>
              <a:gd name="connsiteX3" fmla="*/ 2090104 w 2162777"/>
              <a:gd name="connsiteY3" fmla="*/ 4006922 h 4253519"/>
              <a:gd name="connsiteX4" fmla="*/ 2026698 w 2162777"/>
              <a:gd name="connsiteY4" fmla="*/ 4253519 h 4253519"/>
              <a:gd name="connsiteX5" fmla="*/ 1024824 w 2162777"/>
              <a:gd name="connsiteY5" fmla="*/ 4253519 h 4253519"/>
              <a:gd name="connsiteX6" fmla="*/ 1093179 w 2162777"/>
              <a:gd name="connsiteY6" fmla="*/ 4066760 h 4253519"/>
              <a:gd name="connsiteX7" fmla="*/ 1211215 w 2162777"/>
              <a:gd name="connsiteY7" fmla="*/ 3286025 h 4253519"/>
              <a:gd name="connsiteX8" fmla="*/ 53669 w 2162777"/>
              <a:gd name="connsiteY8" fmla="*/ 1108943 h 4253519"/>
              <a:gd name="connsiteX9" fmla="*/ 0 w 2162777"/>
              <a:gd name="connsiteY9" fmla="*/ 1076338 h 425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62777" h="4253519">
                <a:moveTo>
                  <a:pt x="0" y="0"/>
                </a:moveTo>
                <a:lnTo>
                  <a:pt x="136536" y="61727"/>
                </a:lnTo>
                <a:cubicBezTo>
                  <a:pt x="1335443" y="639419"/>
                  <a:pt x="2162777" y="1866105"/>
                  <a:pt x="2162777" y="3286025"/>
                </a:cubicBezTo>
                <a:cubicBezTo>
                  <a:pt x="2162777" y="3532968"/>
                  <a:pt x="2137753" y="3774066"/>
                  <a:pt x="2090104" y="4006922"/>
                </a:cubicBezTo>
                <a:lnTo>
                  <a:pt x="2026698" y="4253519"/>
                </a:lnTo>
                <a:lnTo>
                  <a:pt x="1024824" y="4253519"/>
                </a:lnTo>
                <a:lnTo>
                  <a:pt x="1093179" y="4066760"/>
                </a:lnTo>
                <a:cubicBezTo>
                  <a:pt x="1169890" y="3820126"/>
                  <a:pt x="1211215" y="3557902"/>
                  <a:pt x="1211215" y="3286025"/>
                </a:cubicBezTo>
                <a:cubicBezTo>
                  <a:pt x="1211215" y="2379770"/>
                  <a:pt x="752049" y="1580760"/>
                  <a:pt x="53669" y="1108943"/>
                </a:cubicBezTo>
                <a:lnTo>
                  <a:pt x="0" y="1076338"/>
                </a:lnTo>
                <a:close/>
              </a:path>
            </a:pathLst>
          </a:custGeom>
          <a:gradFill>
            <a:gsLst>
              <a:gs pos="0">
                <a:schemeClr val="accent4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035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EE7D3DDF-E4EC-4F8E-BF97-DBAECB9551AE}"/>
              </a:ext>
            </a:extLst>
          </p:cNvPr>
          <p:cNvSpPr>
            <a:spLocks/>
          </p:cNvSpPr>
          <p:nvPr userDrawn="1"/>
        </p:nvSpPr>
        <p:spPr>
          <a:xfrm>
            <a:off x="-216745" y="3290760"/>
            <a:ext cx="1654440" cy="3689161"/>
          </a:xfrm>
          <a:custGeom>
            <a:avLst/>
            <a:gdLst>
              <a:gd name="connsiteX0" fmla="*/ 0 w 1654440"/>
              <a:gd name="connsiteY0" fmla="*/ 0 h 3689161"/>
              <a:gd name="connsiteX1" fmla="*/ 48466 w 1654440"/>
              <a:gd name="connsiteY1" fmla="*/ 23347 h 3689161"/>
              <a:gd name="connsiteX2" fmla="*/ 1654440 w 1654440"/>
              <a:gd name="connsiteY2" fmla="*/ 2721667 h 3689161"/>
              <a:gd name="connsiteX3" fmla="*/ 1516477 w 1654440"/>
              <a:gd name="connsiteY3" fmla="*/ 3634203 h 3689161"/>
              <a:gd name="connsiteX4" fmla="*/ 1496362 w 1654440"/>
              <a:gd name="connsiteY4" fmla="*/ 3689161 h 3689161"/>
              <a:gd name="connsiteX5" fmla="*/ 0 w 1654440"/>
              <a:gd name="connsiteY5" fmla="*/ 3689161 h 368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4440" h="3689161">
                <a:moveTo>
                  <a:pt x="0" y="0"/>
                </a:moveTo>
                <a:lnTo>
                  <a:pt x="48466" y="23347"/>
                </a:lnTo>
                <a:cubicBezTo>
                  <a:pt x="1005056" y="542998"/>
                  <a:pt x="1654440" y="1556497"/>
                  <a:pt x="1654440" y="2721667"/>
                </a:cubicBezTo>
                <a:cubicBezTo>
                  <a:pt x="1654440" y="3039441"/>
                  <a:pt x="1606138" y="3345933"/>
                  <a:pt x="1516477" y="3634203"/>
                </a:cubicBezTo>
                <a:lnTo>
                  <a:pt x="1496362" y="3689161"/>
                </a:lnTo>
                <a:lnTo>
                  <a:pt x="0" y="3689161"/>
                </a:ln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xmlns="" id="{E5D1FF01-9AA6-4AD4-8C6C-0982B5CEAE96}"/>
              </a:ext>
            </a:extLst>
          </p:cNvPr>
          <p:cNvSpPr>
            <a:spLocks/>
          </p:cNvSpPr>
          <p:nvPr userDrawn="1"/>
        </p:nvSpPr>
        <p:spPr>
          <a:xfrm>
            <a:off x="-4165260" y="3478200"/>
            <a:ext cx="5068515" cy="5068453"/>
          </a:xfrm>
          <a:prstGeom prst="arc">
            <a:avLst>
              <a:gd name="adj1" fmla="val 17800827"/>
              <a:gd name="adj2" fmla="val 20773959"/>
            </a:avLst>
          </a:prstGeom>
          <a:ln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xmlns="" id="{BBBBFFB5-0226-4FFA-826C-75D13EC4968C}"/>
              </a:ext>
            </a:extLst>
          </p:cNvPr>
          <p:cNvSpPr>
            <a:spLocks/>
          </p:cNvSpPr>
          <p:nvPr userDrawn="1"/>
        </p:nvSpPr>
        <p:spPr>
          <a:xfrm>
            <a:off x="-5305386" y="2338087"/>
            <a:ext cx="7348768" cy="7348678"/>
          </a:xfrm>
          <a:prstGeom prst="arc">
            <a:avLst>
              <a:gd name="adj1" fmla="val 17923140"/>
              <a:gd name="adj2" fmla="val 21374225"/>
            </a:avLst>
          </a:prstGeom>
          <a:ln w="9525" cap="rnd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848F36DF-8FE6-402D-8F7D-5DAA21F3401E}"/>
              </a:ext>
            </a:extLst>
          </p:cNvPr>
          <p:cNvSpPr>
            <a:spLocks/>
          </p:cNvSpPr>
          <p:nvPr userDrawn="1"/>
        </p:nvSpPr>
        <p:spPr>
          <a:xfrm>
            <a:off x="7433236" y="5651957"/>
            <a:ext cx="3606418" cy="1327963"/>
          </a:xfrm>
          <a:custGeom>
            <a:avLst/>
            <a:gdLst>
              <a:gd name="connsiteX0" fmla="*/ 1803209 w 3606418"/>
              <a:gd name="connsiteY0" fmla="*/ 0 h 1327963"/>
              <a:gd name="connsiteX1" fmla="*/ 3605996 w 3606418"/>
              <a:gd name="connsiteY1" fmla="*/ 1326322 h 1327963"/>
              <a:gd name="connsiteX2" fmla="*/ 3606418 w 3606418"/>
              <a:gd name="connsiteY2" fmla="*/ 1327963 h 1327963"/>
              <a:gd name="connsiteX3" fmla="*/ 0 w 3606418"/>
              <a:gd name="connsiteY3" fmla="*/ 1327963 h 1327963"/>
              <a:gd name="connsiteX4" fmla="*/ 422 w 3606418"/>
              <a:gd name="connsiteY4" fmla="*/ 1326322 h 1327963"/>
              <a:gd name="connsiteX5" fmla="*/ 1803209 w 3606418"/>
              <a:gd name="connsiteY5" fmla="*/ 0 h 132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6418" h="1327963">
                <a:moveTo>
                  <a:pt x="1803209" y="0"/>
                </a:moveTo>
                <a:cubicBezTo>
                  <a:pt x="2650257" y="0"/>
                  <a:pt x="3366997" y="557919"/>
                  <a:pt x="3605996" y="1326322"/>
                </a:cubicBezTo>
                <a:lnTo>
                  <a:pt x="3606418" y="1327963"/>
                </a:lnTo>
                <a:lnTo>
                  <a:pt x="0" y="1327963"/>
                </a:lnTo>
                <a:lnTo>
                  <a:pt x="422" y="1326322"/>
                </a:lnTo>
                <a:cubicBezTo>
                  <a:pt x="239421" y="557919"/>
                  <a:pt x="956161" y="0"/>
                  <a:pt x="1803209" y="0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xmlns="" id="{2ABEFE79-92DC-4234-8D4F-528B5185E05B}"/>
              </a:ext>
            </a:extLst>
          </p:cNvPr>
          <p:cNvSpPr>
            <a:spLocks/>
          </p:cNvSpPr>
          <p:nvPr userDrawn="1"/>
        </p:nvSpPr>
        <p:spPr>
          <a:xfrm>
            <a:off x="6976215" y="5279406"/>
            <a:ext cx="4520460" cy="4520405"/>
          </a:xfrm>
          <a:prstGeom prst="arc">
            <a:avLst>
              <a:gd name="adj1" fmla="val 17923140"/>
              <a:gd name="adj2" fmla="val 21374225"/>
            </a:avLst>
          </a:prstGeom>
          <a:ln w="9525" cap="rnd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79A48FD9-EFF7-40F6-9D09-B3779A447F1E}"/>
              </a:ext>
            </a:extLst>
          </p:cNvPr>
          <p:cNvSpPr>
            <a:spLocks/>
          </p:cNvSpPr>
          <p:nvPr userDrawn="1"/>
        </p:nvSpPr>
        <p:spPr>
          <a:xfrm>
            <a:off x="10536821" y="5149687"/>
            <a:ext cx="1871927" cy="1830233"/>
          </a:xfrm>
          <a:custGeom>
            <a:avLst/>
            <a:gdLst>
              <a:gd name="connsiteX0" fmla="*/ 1871927 w 1871927"/>
              <a:gd name="connsiteY0" fmla="*/ 0 h 1830233"/>
              <a:gd name="connsiteX1" fmla="*/ 1871927 w 1871927"/>
              <a:gd name="connsiteY1" fmla="*/ 1830233 h 1830233"/>
              <a:gd name="connsiteX2" fmla="*/ 0 w 1871927"/>
              <a:gd name="connsiteY2" fmla="*/ 1830233 h 1830233"/>
              <a:gd name="connsiteX3" fmla="*/ 6879 w 1871927"/>
              <a:gd name="connsiteY3" fmla="*/ 1694001 h 1830233"/>
              <a:gd name="connsiteX4" fmla="*/ 1691783 w 1871927"/>
              <a:gd name="connsiteY4" fmla="*/ 9096 h 1830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1927" h="1830233">
                <a:moveTo>
                  <a:pt x="1871927" y="0"/>
                </a:moveTo>
                <a:lnTo>
                  <a:pt x="1871927" y="1830233"/>
                </a:lnTo>
                <a:lnTo>
                  <a:pt x="0" y="1830233"/>
                </a:lnTo>
                <a:lnTo>
                  <a:pt x="6879" y="1694001"/>
                </a:lnTo>
                <a:cubicBezTo>
                  <a:pt x="97101" y="805598"/>
                  <a:pt x="803381" y="99318"/>
                  <a:pt x="1691783" y="9096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B49B534F-3AD9-4E78-BF10-673A6CC8C821}"/>
              </a:ext>
            </a:extLst>
          </p:cNvPr>
          <p:cNvGrpSpPr/>
          <p:nvPr userDrawn="1"/>
        </p:nvGrpSpPr>
        <p:grpSpPr>
          <a:xfrm flipH="1">
            <a:off x="2922946" y="1134496"/>
            <a:ext cx="2927268" cy="74391"/>
            <a:chOff x="4961689" y="2370134"/>
            <a:chExt cx="7626543" cy="131780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961E7A3-D6DB-44C2-9C84-079E7DDB3577}"/>
                </a:ext>
              </a:extLst>
            </p:cNvPr>
            <p:cNvCxnSpPr/>
            <p:nvPr/>
          </p:nvCxnSpPr>
          <p:spPr>
            <a:xfrm rot="16200000">
              <a:off x="8510675" y="-1112962"/>
              <a:ext cx="0" cy="7097971"/>
            </a:xfrm>
            <a:prstGeom prst="line">
              <a:avLst/>
            </a:prstGeom>
            <a:ln w="15875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round/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1FD470B4-0D80-427C-9EFD-B6611F897C2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056401" y="616953"/>
              <a:ext cx="0" cy="3769921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FA1FFB84-FE0C-43EB-A803-5F9F4F5BD210}"/>
                </a:ext>
              </a:extLst>
            </p:cNvPr>
            <p:cNvCxnSpPr/>
            <p:nvPr/>
          </p:nvCxnSpPr>
          <p:spPr>
            <a:xfrm rot="16200000">
              <a:off x="9039247" y="-1178852"/>
              <a:ext cx="0" cy="7097971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9E0B403B-4A19-44E0-B911-58FFADE0A3B6}"/>
              </a:ext>
            </a:extLst>
          </p:cNvPr>
          <p:cNvGrpSpPr/>
          <p:nvPr userDrawn="1"/>
        </p:nvGrpSpPr>
        <p:grpSpPr>
          <a:xfrm>
            <a:off x="6341786" y="1134496"/>
            <a:ext cx="2927268" cy="74391"/>
            <a:chOff x="4961689" y="2370134"/>
            <a:chExt cx="7626543" cy="131780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E97C8BB9-4769-4063-8ECA-6455AE84FE09}"/>
                </a:ext>
              </a:extLst>
            </p:cNvPr>
            <p:cNvCxnSpPr/>
            <p:nvPr/>
          </p:nvCxnSpPr>
          <p:spPr>
            <a:xfrm rot="16200000">
              <a:off x="8510675" y="-1112962"/>
              <a:ext cx="0" cy="7097971"/>
            </a:xfrm>
            <a:prstGeom prst="line">
              <a:avLst/>
            </a:prstGeom>
            <a:ln w="15875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round/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92730D41-7F17-4237-9033-5387E542E3E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056401" y="616953"/>
              <a:ext cx="0" cy="3769921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4BBBA4A-8F3D-48D7-9E69-2286AC4C805D}"/>
                </a:ext>
              </a:extLst>
            </p:cNvPr>
            <p:cNvCxnSpPr/>
            <p:nvPr/>
          </p:nvCxnSpPr>
          <p:spPr>
            <a:xfrm rot="16200000">
              <a:off x="9039247" y="-1178852"/>
              <a:ext cx="0" cy="7097971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占位符 32">
            <a:extLst>
              <a:ext uri="{FF2B5EF4-FFF2-40B4-BE49-F238E27FC236}">
                <a16:creationId xmlns:a16="http://schemas.microsoft.com/office/drawing/2014/main" xmlns="" id="{6E7A9CAB-A295-4931-83EF-074B96417A5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65121" y="668707"/>
            <a:ext cx="6461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2400" b="1" dirty="0" smtClean="0">
                <a:solidFill>
                  <a:schemeClr val="accent1"/>
                </a:solidFill>
                <a:latin typeface="+mj-lt"/>
                <a:ea typeface="+mj-ea"/>
              </a:defRPr>
            </a:lvl1pPr>
            <a:lvl2pPr marL="228600" indent="0">
              <a:buNone/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请在此处输入标题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8343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4035127-6286-4C4D-A9B7-6FF876257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92F5-8B6C-43B4-A5A9-2516592D5E0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E0CA989-7CC5-45F8-B962-3CD5C1DBC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1A9C781-9A5E-452E-858C-F571927F1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D39D3-BA62-43BE-94EE-DE266CF1E7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2B6285F6-E2DA-422A-8A6E-5EA6179A5C72}"/>
              </a:ext>
            </a:extLst>
          </p:cNvPr>
          <p:cNvSpPr/>
          <p:nvPr userDrawn="1"/>
        </p:nvSpPr>
        <p:spPr>
          <a:xfrm>
            <a:off x="10028085" y="4635694"/>
            <a:ext cx="2380663" cy="2344226"/>
          </a:xfrm>
          <a:custGeom>
            <a:avLst/>
            <a:gdLst>
              <a:gd name="connsiteX0" fmla="*/ 2380663 w 2380663"/>
              <a:gd name="connsiteY0" fmla="*/ 0 h 2344226"/>
              <a:gd name="connsiteX1" fmla="*/ 2380663 w 2380663"/>
              <a:gd name="connsiteY1" fmla="*/ 1026013 h 2344226"/>
              <a:gd name="connsiteX2" fmla="*/ 2253436 w 2380663"/>
              <a:gd name="connsiteY2" fmla="*/ 1032437 h 2344226"/>
              <a:gd name="connsiteX3" fmla="*/ 1030500 w 2380663"/>
              <a:gd name="connsiteY3" fmla="*/ 2255374 h 2344226"/>
              <a:gd name="connsiteX4" fmla="*/ 1026013 w 2380663"/>
              <a:gd name="connsiteY4" fmla="*/ 2344226 h 2344226"/>
              <a:gd name="connsiteX5" fmla="*/ 0 w 2380663"/>
              <a:gd name="connsiteY5" fmla="*/ 2344226 h 2344226"/>
              <a:gd name="connsiteX6" fmla="*/ 9784 w 2380663"/>
              <a:gd name="connsiteY6" fmla="*/ 2150470 h 2344226"/>
              <a:gd name="connsiteX7" fmla="*/ 2148533 w 2380663"/>
              <a:gd name="connsiteY7" fmla="*/ 11721 h 2344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0663" h="2344226">
                <a:moveTo>
                  <a:pt x="2380663" y="0"/>
                </a:moveTo>
                <a:lnTo>
                  <a:pt x="2380663" y="1026013"/>
                </a:lnTo>
                <a:lnTo>
                  <a:pt x="2253436" y="1032437"/>
                </a:lnTo>
                <a:cubicBezTo>
                  <a:pt x="1608616" y="1097922"/>
                  <a:pt x="1095985" y="1610553"/>
                  <a:pt x="1030500" y="2255374"/>
                </a:cubicBezTo>
                <a:lnTo>
                  <a:pt x="1026013" y="2344226"/>
                </a:lnTo>
                <a:lnTo>
                  <a:pt x="0" y="2344226"/>
                </a:lnTo>
                <a:lnTo>
                  <a:pt x="9784" y="2150470"/>
                </a:lnTo>
                <a:cubicBezTo>
                  <a:pt x="124308" y="1022768"/>
                  <a:pt x="1020831" y="126246"/>
                  <a:pt x="2148533" y="11721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035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E2246C3-255A-4EC5-92B5-14BB7F316167}"/>
              </a:ext>
            </a:extLst>
          </p:cNvPr>
          <p:cNvSpPr/>
          <p:nvPr userDrawn="1"/>
        </p:nvSpPr>
        <p:spPr>
          <a:xfrm>
            <a:off x="6908762" y="5143502"/>
            <a:ext cx="4655366" cy="1836419"/>
          </a:xfrm>
          <a:custGeom>
            <a:avLst/>
            <a:gdLst>
              <a:gd name="connsiteX0" fmla="*/ 2327683 w 4655366"/>
              <a:gd name="connsiteY0" fmla="*/ 0 h 1836419"/>
              <a:gd name="connsiteX1" fmla="*/ 4616067 w 4655366"/>
              <a:gd name="connsiteY1" fmla="*/ 1683578 h 1836419"/>
              <a:gd name="connsiteX2" fmla="*/ 4655366 w 4655366"/>
              <a:gd name="connsiteY2" fmla="*/ 1836419 h 1836419"/>
              <a:gd name="connsiteX3" fmla="*/ 3575788 w 4655366"/>
              <a:gd name="connsiteY3" fmla="*/ 1836419 h 1836419"/>
              <a:gd name="connsiteX4" fmla="*/ 3463788 w 4655366"/>
              <a:gd name="connsiteY4" fmla="*/ 1630074 h 1836419"/>
              <a:gd name="connsiteX5" fmla="*/ 2327683 w 4655366"/>
              <a:gd name="connsiteY5" fmla="*/ 1026012 h 1836419"/>
              <a:gd name="connsiteX6" fmla="*/ 1191579 w 4655366"/>
              <a:gd name="connsiteY6" fmla="*/ 1630074 h 1836419"/>
              <a:gd name="connsiteX7" fmla="*/ 1079578 w 4655366"/>
              <a:gd name="connsiteY7" fmla="*/ 1836419 h 1836419"/>
              <a:gd name="connsiteX8" fmla="*/ 0 w 4655366"/>
              <a:gd name="connsiteY8" fmla="*/ 1836419 h 1836419"/>
              <a:gd name="connsiteX9" fmla="*/ 39300 w 4655366"/>
              <a:gd name="connsiteY9" fmla="*/ 1683578 h 1836419"/>
              <a:gd name="connsiteX10" fmla="*/ 2327683 w 4655366"/>
              <a:gd name="connsiteY10" fmla="*/ 0 h 1836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55366" h="1836419">
                <a:moveTo>
                  <a:pt x="2327683" y="0"/>
                </a:moveTo>
                <a:cubicBezTo>
                  <a:pt x="3402892" y="0"/>
                  <a:pt x="4312692" y="708198"/>
                  <a:pt x="4616067" y="1683578"/>
                </a:cubicBezTo>
                <a:lnTo>
                  <a:pt x="4655366" y="1836419"/>
                </a:lnTo>
                <a:lnTo>
                  <a:pt x="3575788" y="1836419"/>
                </a:lnTo>
                <a:lnTo>
                  <a:pt x="3463788" y="1630074"/>
                </a:lnTo>
                <a:cubicBezTo>
                  <a:pt x="3217572" y="1265626"/>
                  <a:pt x="2800610" y="1026012"/>
                  <a:pt x="2327683" y="1026012"/>
                </a:cubicBezTo>
                <a:cubicBezTo>
                  <a:pt x="1854756" y="1026012"/>
                  <a:pt x="1437795" y="1265626"/>
                  <a:pt x="1191579" y="1630074"/>
                </a:cubicBezTo>
                <a:lnTo>
                  <a:pt x="1079578" y="1836419"/>
                </a:lnTo>
                <a:lnTo>
                  <a:pt x="0" y="1836419"/>
                </a:lnTo>
                <a:lnTo>
                  <a:pt x="39300" y="1683578"/>
                </a:lnTo>
                <a:cubicBezTo>
                  <a:pt x="342674" y="708198"/>
                  <a:pt x="1252474" y="0"/>
                  <a:pt x="2327683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035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FA15DCF0-FE39-462A-AA89-D60D3D129B1C}"/>
              </a:ext>
            </a:extLst>
          </p:cNvPr>
          <p:cNvSpPr/>
          <p:nvPr userDrawn="1"/>
        </p:nvSpPr>
        <p:spPr>
          <a:xfrm>
            <a:off x="-216744" y="2726402"/>
            <a:ext cx="2162777" cy="4253519"/>
          </a:xfrm>
          <a:custGeom>
            <a:avLst/>
            <a:gdLst>
              <a:gd name="connsiteX0" fmla="*/ 0 w 2162777"/>
              <a:gd name="connsiteY0" fmla="*/ 0 h 4253519"/>
              <a:gd name="connsiteX1" fmla="*/ 136536 w 2162777"/>
              <a:gd name="connsiteY1" fmla="*/ 61727 h 4253519"/>
              <a:gd name="connsiteX2" fmla="*/ 2162777 w 2162777"/>
              <a:gd name="connsiteY2" fmla="*/ 3286025 h 4253519"/>
              <a:gd name="connsiteX3" fmla="*/ 2090104 w 2162777"/>
              <a:gd name="connsiteY3" fmla="*/ 4006922 h 4253519"/>
              <a:gd name="connsiteX4" fmla="*/ 2026698 w 2162777"/>
              <a:gd name="connsiteY4" fmla="*/ 4253519 h 4253519"/>
              <a:gd name="connsiteX5" fmla="*/ 1024824 w 2162777"/>
              <a:gd name="connsiteY5" fmla="*/ 4253519 h 4253519"/>
              <a:gd name="connsiteX6" fmla="*/ 1093179 w 2162777"/>
              <a:gd name="connsiteY6" fmla="*/ 4066760 h 4253519"/>
              <a:gd name="connsiteX7" fmla="*/ 1211215 w 2162777"/>
              <a:gd name="connsiteY7" fmla="*/ 3286025 h 4253519"/>
              <a:gd name="connsiteX8" fmla="*/ 53669 w 2162777"/>
              <a:gd name="connsiteY8" fmla="*/ 1108943 h 4253519"/>
              <a:gd name="connsiteX9" fmla="*/ 0 w 2162777"/>
              <a:gd name="connsiteY9" fmla="*/ 1076338 h 425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62777" h="4253519">
                <a:moveTo>
                  <a:pt x="0" y="0"/>
                </a:moveTo>
                <a:lnTo>
                  <a:pt x="136536" y="61727"/>
                </a:lnTo>
                <a:cubicBezTo>
                  <a:pt x="1335443" y="639419"/>
                  <a:pt x="2162777" y="1866105"/>
                  <a:pt x="2162777" y="3286025"/>
                </a:cubicBezTo>
                <a:cubicBezTo>
                  <a:pt x="2162777" y="3532968"/>
                  <a:pt x="2137753" y="3774066"/>
                  <a:pt x="2090104" y="4006922"/>
                </a:cubicBezTo>
                <a:lnTo>
                  <a:pt x="2026698" y="4253519"/>
                </a:lnTo>
                <a:lnTo>
                  <a:pt x="1024824" y="4253519"/>
                </a:lnTo>
                <a:lnTo>
                  <a:pt x="1093179" y="4066760"/>
                </a:lnTo>
                <a:cubicBezTo>
                  <a:pt x="1169890" y="3820126"/>
                  <a:pt x="1211215" y="3557902"/>
                  <a:pt x="1211215" y="3286025"/>
                </a:cubicBezTo>
                <a:cubicBezTo>
                  <a:pt x="1211215" y="2379770"/>
                  <a:pt x="752049" y="1580760"/>
                  <a:pt x="53669" y="1108943"/>
                </a:cubicBezTo>
                <a:lnTo>
                  <a:pt x="0" y="1076338"/>
                </a:lnTo>
                <a:close/>
              </a:path>
            </a:pathLst>
          </a:custGeom>
          <a:gradFill>
            <a:gsLst>
              <a:gs pos="0">
                <a:schemeClr val="accent4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035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EE7D3DDF-E4EC-4F8E-BF97-DBAECB9551AE}"/>
              </a:ext>
            </a:extLst>
          </p:cNvPr>
          <p:cNvSpPr>
            <a:spLocks/>
          </p:cNvSpPr>
          <p:nvPr userDrawn="1"/>
        </p:nvSpPr>
        <p:spPr>
          <a:xfrm>
            <a:off x="-216745" y="3290760"/>
            <a:ext cx="1654440" cy="3689161"/>
          </a:xfrm>
          <a:custGeom>
            <a:avLst/>
            <a:gdLst>
              <a:gd name="connsiteX0" fmla="*/ 0 w 1654440"/>
              <a:gd name="connsiteY0" fmla="*/ 0 h 3689161"/>
              <a:gd name="connsiteX1" fmla="*/ 48466 w 1654440"/>
              <a:gd name="connsiteY1" fmla="*/ 23347 h 3689161"/>
              <a:gd name="connsiteX2" fmla="*/ 1654440 w 1654440"/>
              <a:gd name="connsiteY2" fmla="*/ 2721667 h 3689161"/>
              <a:gd name="connsiteX3" fmla="*/ 1516477 w 1654440"/>
              <a:gd name="connsiteY3" fmla="*/ 3634203 h 3689161"/>
              <a:gd name="connsiteX4" fmla="*/ 1496362 w 1654440"/>
              <a:gd name="connsiteY4" fmla="*/ 3689161 h 3689161"/>
              <a:gd name="connsiteX5" fmla="*/ 0 w 1654440"/>
              <a:gd name="connsiteY5" fmla="*/ 3689161 h 368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4440" h="3689161">
                <a:moveTo>
                  <a:pt x="0" y="0"/>
                </a:moveTo>
                <a:lnTo>
                  <a:pt x="48466" y="23347"/>
                </a:lnTo>
                <a:cubicBezTo>
                  <a:pt x="1005056" y="542998"/>
                  <a:pt x="1654440" y="1556497"/>
                  <a:pt x="1654440" y="2721667"/>
                </a:cubicBezTo>
                <a:cubicBezTo>
                  <a:pt x="1654440" y="3039441"/>
                  <a:pt x="1606138" y="3345933"/>
                  <a:pt x="1516477" y="3634203"/>
                </a:cubicBezTo>
                <a:lnTo>
                  <a:pt x="1496362" y="3689161"/>
                </a:lnTo>
                <a:lnTo>
                  <a:pt x="0" y="3689161"/>
                </a:ln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xmlns="" id="{E5D1FF01-9AA6-4AD4-8C6C-0982B5CEAE96}"/>
              </a:ext>
            </a:extLst>
          </p:cNvPr>
          <p:cNvSpPr>
            <a:spLocks/>
          </p:cNvSpPr>
          <p:nvPr userDrawn="1"/>
        </p:nvSpPr>
        <p:spPr>
          <a:xfrm>
            <a:off x="-4165260" y="3478200"/>
            <a:ext cx="5068515" cy="5068453"/>
          </a:xfrm>
          <a:prstGeom prst="arc">
            <a:avLst>
              <a:gd name="adj1" fmla="val 17800827"/>
              <a:gd name="adj2" fmla="val 20773959"/>
            </a:avLst>
          </a:prstGeom>
          <a:ln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xmlns="" id="{BBBBFFB5-0226-4FFA-826C-75D13EC4968C}"/>
              </a:ext>
            </a:extLst>
          </p:cNvPr>
          <p:cNvSpPr>
            <a:spLocks/>
          </p:cNvSpPr>
          <p:nvPr userDrawn="1"/>
        </p:nvSpPr>
        <p:spPr>
          <a:xfrm>
            <a:off x="-5305386" y="2338087"/>
            <a:ext cx="7348768" cy="7348678"/>
          </a:xfrm>
          <a:prstGeom prst="arc">
            <a:avLst>
              <a:gd name="adj1" fmla="val 17923140"/>
              <a:gd name="adj2" fmla="val 21374225"/>
            </a:avLst>
          </a:prstGeom>
          <a:ln w="9525" cap="rnd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848F36DF-8FE6-402D-8F7D-5DAA21F3401E}"/>
              </a:ext>
            </a:extLst>
          </p:cNvPr>
          <p:cNvSpPr>
            <a:spLocks/>
          </p:cNvSpPr>
          <p:nvPr userDrawn="1"/>
        </p:nvSpPr>
        <p:spPr>
          <a:xfrm>
            <a:off x="7433236" y="5651957"/>
            <a:ext cx="3606418" cy="1327963"/>
          </a:xfrm>
          <a:custGeom>
            <a:avLst/>
            <a:gdLst>
              <a:gd name="connsiteX0" fmla="*/ 1803209 w 3606418"/>
              <a:gd name="connsiteY0" fmla="*/ 0 h 1327963"/>
              <a:gd name="connsiteX1" fmla="*/ 3605996 w 3606418"/>
              <a:gd name="connsiteY1" fmla="*/ 1326322 h 1327963"/>
              <a:gd name="connsiteX2" fmla="*/ 3606418 w 3606418"/>
              <a:gd name="connsiteY2" fmla="*/ 1327963 h 1327963"/>
              <a:gd name="connsiteX3" fmla="*/ 0 w 3606418"/>
              <a:gd name="connsiteY3" fmla="*/ 1327963 h 1327963"/>
              <a:gd name="connsiteX4" fmla="*/ 422 w 3606418"/>
              <a:gd name="connsiteY4" fmla="*/ 1326322 h 1327963"/>
              <a:gd name="connsiteX5" fmla="*/ 1803209 w 3606418"/>
              <a:gd name="connsiteY5" fmla="*/ 0 h 132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6418" h="1327963">
                <a:moveTo>
                  <a:pt x="1803209" y="0"/>
                </a:moveTo>
                <a:cubicBezTo>
                  <a:pt x="2650257" y="0"/>
                  <a:pt x="3366997" y="557919"/>
                  <a:pt x="3605996" y="1326322"/>
                </a:cubicBezTo>
                <a:lnTo>
                  <a:pt x="3606418" y="1327963"/>
                </a:lnTo>
                <a:lnTo>
                  <a:pt x="0" y="1327963"/>
                </a:lnTo>
                <a:lnTo>
                  <a:pt x="422" y="1326322"/>
                </a:lnTo>
                <a:cubicBezTo>
                  <a:pt x="239421" y="557919"/>
                  <a:pt x="956161" y="0"/>
                  <a:pt x="1803209" y="0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xmlns="" id="{2ABEFE79-92DC-4234-8D4F-528B5185E05B}"/>
              </a:ext>
            </a:extLst>
          </p:cNvPr>
          <p:cNvSpPr>
            <a:spLocks/>
          </p:cNvSpPr>
          <p:nvPr userDrawn="1"/>
        </p:nvSpPr>
        <p:spPr>
          <a:xfrm>
            <a:off x="6976215" y="5279406"/>
            <a:ext cx="4520460" cy="4520405"/>
          </a:xfrm>
          <a:prstGeom prst="arc">
            <a:avLst>
              <a:gd name="adj1" fmla="val 17923140"/>
              <a:gd name="adj2" fmla="val 21374225"/>
            </a:avLst>
          </a:prstGeom>
          <a:ln w="9525" cap="rnd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79A48FD9-EFF7-40F6-9D09-B3779A447F1E}"/>
              </a:ext>
            </a:extLst>
          </p:cNvPr>
          <p:cNvSpPr>
            <a:spLocks/>
          </p:cNvSpPr>
          <p:nvPr userDrawn="1"/>
        </p:nvSpPr>
        <p:spPr>
          <a:xfrm>
            <a:off x="10536821" y="5149687"/>
            <a:ext cx="1871927" cy="1830233"/>
          </a:xfrm>
          <a:custGeom>
            <a:avLst/>
            <a:gdLst>
              <a:gd name="connsiteX0" fmla="*/ 1871927 w 1871927"/>
              <a:gd name="connsiteY0" fmla="*/ 0 h 1830233"/>
              <a:gd name="connsiteX1" fmla="*/ 1871927 w 1871927"/>
              <a:gd name="connsiteY1" fmla="*/ 1830233 h 1830233"/>
              <a:gd name="connsiteX2" fmla="*/ 0 w 1871927"/>
              <a:gd name="connsiteY2" fmla="*/ 1830233 h 1830233"/>
              <a:gd name="connsiteX3" fmla="*/ 6879 w 1871927"/>
              <a:gd name="connsiteY3" fmla="*/ 1694001 h 1830233"/>
              <a:gd name="connsiteX4" fmla="*/ 1691783 w 1871927"/>
              <a:gd name="connsiteY4" fmla="*/ 9096 h 1830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1927" h="1830233">
                <a:moveTo>
                  <a:pt x="1871927" y="0"/>
                </a:moveTo>
                <a:lnTo>
                  <a:pt x="1871927" y="1830233"/>
                </a:lnTo>
                <a:lnTo>
                  <a:pt x="0" y="1830233"/>
                </a:lnTo>
                <a:lnTo>
                  <a:pt x="6879" y="1694001"/>
                </a:lnTo>
                <a:cubicBezTo>
                  <a:pt x="97101" y="805598"/>
                  <a:pt x="803381" y="99318"/>
                  <a:pt x="1691783" y="9096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199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A0A46EEF-3F56-4BA2-9391-BF7C56824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92F5-8B6C-43B4-A5A9-2516592D5E0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EF0BAA7-07B1-4014-A9C6-474D808DA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95E1F94-819D-4305-8FC3-87BF16235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D39D3-BA62-43BE-94EE-DE266CF1E7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5A454ED9-9366-46DC-A2A3-C65935CDEB1E}"/>
              </a:ext>
            </a:extLst>
          </p:cNvPr>
          <p:cNvSpPr/>
          <p:nvPr userDrawn="1"/>
        </p:nvSpPr>
        <p:spPr>
          <a:xfrm>
            <a:off x="10028085" y="4635694"/>
            <a:ext cx="2380663" cy="2344226"/>
          </a:xfrm>
          <a:custGeom>
            <a:avLst/>
            <a:gdLst>
              <a:gd name="connsiteX0" fmla="*/ 2380663 w 2380663"/>
              <a:gd name="connsiteY0" fmla="*/ 0 h 2344226"/>
              <a:gd name="connsiteX1" fmla="*/ 2380663 w 2380663"/>
              <a:gd name="connsiteY1" fmla="*/ 1026013 h 2344226"/>
              <a:gd name="connsiteX2" fmla="*/ 2253436 w 2380663"/>
              <a:gd name="connsiteY2" fmla="*/ 1032437 h 2344226"/>
              <a:gd name="connsiteX3" fmla="*/ 1030500 w 2380663"/>
              <a:gd name="connsiteY3" fmla="*/ 2255374 h 2344226"/>
              <a:gd name="connsiteX4" fmla="*/ 1026013 w 2380663"/>
              <a:gd name="connsiteY4" fmla="*/ 2344226 h 2344226"/>
              <a:gd name="connsiteX5" fmla="*/ 0 w 2380663"/>
              <a:gd name="connsiteY5" fmla="*/ 2344226 h 2344226"/>
              <a:gd name="connsiteX6" fmla="*/ 9784 w 2380663"/>
              <a:gd name="connsiteY6" fmla="*/ 2150470 h 2344226"/>
              <a:gd name="connsiteX7" fmla="*/ 2148533 w 2380663"/>
              <a:gd name="connsiteY7" fmla="*/ 11721 h 2344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0663" h="2344226">
                <a:moveTo>
                  <a:pt x="2380663" y="0"/>
                </a:moveTo>
                <a:lnTo>
                  <a:pt x="2380663" y="1026013"/>
                </a:lnTo>
                <a:lnTo>
                  <a:pt x="2253436" y="1032437"/>
                </a:lnTo>
                <a:cubicBezTo>
                  <a:pt x="1608616" y="1097922"/>
                  <a:pt x="1095985" y="1610553"/>
                  <a:pt x="1030500" y="2255374"/>
                </a:cubicBezTo>
                <a:lnTo>
                  <a:pt x="1026013" y="2344226"/>
                </a:lnTo>
                <a:lnTo>
                  <a:pt x="0" y="2344226"/>
                </a:lnTo>
                <a:lnTo>
                  <a:pt x="9784" y="2150470"/>
                </a:lnTo>
                <a:cubicBezTo>
                  <a:pt x="124308" y="1022768"/>
                  <a:pt x="1020831" y="126246"/>
                  <a:pt x="2148533" y="11721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035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9E4309B4-69DB-4E99-A3D2-9160552257D2}"/>
              </a:ext>
            </a:extLst>
          </p:cNvPr>
          <p:cNvSpPr/>
          <p:nvPr userDrawn="1"/>
        </p:nvSpPr>
        <p:spPr>
          <a:xfrm>
            <a:off x="6908762" y="5143502"/>
            <a:ext cx="4655366" cy="1836419"/>
          </a:xfrm>
          <a:custGeom>
            <a:avLst/>
            <a:gdLst>
              <a:gd name="connsiteX0" fmla="*/ 2327683 w 4655366"/>
              <a:gd name="connsiteY0" fmla="*/ 0 h 1836419"/>
              <a:gd name="connsiteX1" fmla="*/ 4616067 w 4655366"/>
              <a:gd name="connsiteY1" fmla="*/ 1683578 h 1836419"/>
              <a:gd name="connsiteX2" fmla="*/ 4655366 w 4655366"/>
              <a:gd name="connsiteY2" fmla="*/ 1836419 h 1836419"/>
              <a:gd name="connsiteX3" fmla="*/ 3575788 w 4655366"/>
              <a:gd name="connsiteY3" fmla="*/ 1836419 h 1836419"/>
              <a:gd name="connsiteX4" fmla="*/ 3463788 w 4655366"/>
              <a:gd name="connsiteY4" fmla="*/ 1630074 h 1836419"/>
              <a:gd name="connsiteX5" fmla="*/ 2327683 w 4655366"/>
              <a:gd name="connsiteY5" fmla="*/ 1026012 h 1836419"/>
              <a:gd name="connsiteX6" fmla="*/ 1191579 w 4655366"/>
              <a:gd name="connsiteY6" fmla="*/ 1630074 h 1836419"/>
              <a:gd name="connsiteX7" fmla="*/ 1079578 w 4655366"/>
              <a:gd name="connsiteY7" fmla="*/ 1836419 h 1836419"/>
              <a:gd name="connsiteX8" fmla="*/ 0 w 4655366"/>
              <a:gd name="connsiteY8" fmla="*/ 1836419 h 1836419"/>
              <a:gd name="connsiteX9" fmla="*/ 39300 w 4655366"/>
              <a:gd name="connsiteY9" fmla="*/ 1683578 h 1836419"/>
              <a:gd name="connsiteX10" fmla="*/ 2327683 w 4655366"/>
              <a:gd name="connsiteY10" fmla="*/ 0 h 1836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55366" h="1836419">
                <a:moveTo>
                  <a:pt x="2327683" y="0"/>
                </a:moveTo>
                <a:cubicBezTo>
                  <a:pt x="3402892" y="0"/>
                  <a:pt x="4312692" y="708198"/>
                  <a:pt x="4616067" y="1683578"/>
                </a:cubicBezTo>
                <a:lnTo>
                  <a:pt x="4655366" y="1836419"/>
                </a:lnTo>
                <a:lnTo>
                  <a:pt x="3575788" y="1836419"/>
                </a:lnTo>
                <a:lnTo>
                  <a:pt x="3463788" y="1630074"/>
                </a:lnTo>
                <a:cubicBezTo>
                  <a:pt x="3217572" y="1265626"/>
                  <a:pt x="2800610" y="1026012"/>
                  <a:pt x="2327683" y="1026012"/>
                </a:cubicBezTo>
                <a:cubicBezTo>
                  <a:pt x="1854756" y="1026012"/>
                  <a:pt x="1437795" y="1265626"/>
                  <a:pt x="1191579" y="1630074"/>
                </a:cubicBezTo>
                <a:lnTo>
                  <a:pt x="1079578" y="1836419"/>
                </a:lnTo>
                <a:lnTo>
                  <a:pt x="0" y="1836419"/>
                </a:lnTo>
                <a:lnTo>
                  <a:pt x="39300" y="1683578"/>
                </a:lnTo>
                <a:cubicBezTo>
                  <a:pt x="342674" y="708198"/>
                  <a:pt x="1252474" y="0"/>
                  <a:pt x="2327683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035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22A1DC7A-7BBE-4B4F-9433-7C7009D204EE}"/>
              </a:ext>
            </a:extLst>
          </p:cNvPr>
          <p:cNvSpPr/>
          <p:nvPr userDrawn="1"/>
        </p:nvSpPr>
        <p:spPr>
          <a:xfrm>
            <a:off x="-216744" y="2726402"/>
            <a:ext cx="2162777" cy="4253519"/>
          </a:xfrm>
          <a:custGeom>
            <a:avLst/>
            <a:gdLst>
              <a:gd name="connsiteX0" fmla="*/ 0 w 2162777"/>
              <a:gd name="connsiteY0" fmla="*/ 0 h 4253519"/>
              <a:gd name="connsiteX1" fmla="*/ 136536 w 2162777"/>
              <a:gd name="connsiteY1" fmla="*/ 61727 h 4253519"/>
              <a:gd name="connsiteX2" fmla="*/ 2162777 w 2162777"/>
              <a:gd name="connsiteY2" fmla="*/ 3286025 h 4253519"/>
              <a:gd name="connsiteX3" fmla="*/ 2090104 w 2162777"/>
              <a:gd name="connsiteY3" fmla="*/ 4006922 h 4253519"/>
              <a:gd name="connsiteX4" fmla="*/ 2026698 w 2162777"/>
              <a:gd name="connsiteY4" fmla="*/ 4253519 h 4253519"/>
              <a:gd name="connsiteX5" fmla="*/ 1024824 w 2162777"/>
              <a:gd name="connsiteY5" fmla="*/ 4253519 h 4253519"/>
              <a:gd name="connsiteX6" fmla="*/ 1093179 w 2162777"/>
              <a:gd name="connsiteY6" fmla="*/ 4066760 h 4253519"/>
              <a:gd name="connsiteX7" fmla="*/ 1211215 w 2162777"/>
              <a:gd name="connsiteY7" fmla="*/ 3286025 h 4253519"/>
              <a:gd name="connsiteX8" fmla="*/ 53669 w 2162777"/>
              <a:gd name="connsiteY8" fmla="*/ 1108943 h 4253519"/>
              <a:gd name="connsiteX9" fmla="*/ 0 w 2162777"/>
              <a:gd name="connsiteY9" fmla="*/ 1076338 h 425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62777" h="4253519">
                <a:moveTo>
                  <a:pt x="0" y="0"/>
                </a:moveTo>
                <a:lnTo>
                  <a:pt x="136536" y="61727"/>
                </a:lnTo>
                <a:cubicBezTo>
                  <a:pt x="1335443" y="639419"/>
                  <a:pt x="2162777" y="1866105"/>
                  <a:pt x="2162777" y="3286025"/>
                </a:cubicBezTo>
                <a:cubicBezTo>
                  <a:pt x="2162777" y="3532968"/>
                  <a:pt x="2137753" y="3774066"/>
                  <a:pt x="2090104" y="4006922"/>
                </a:cubicBezTo>
                <a:lnTo>
                  <a:pt x="2026698" y="4253519"/>
                </a:lnTo>
                <a:lnTo>
                  <a:pt x="1024824" y="4253519"/>
                </a:lnTo>
                <a:lnTo>
                  <a:pt x="1093179" y="4066760"/>
                </a:lnTo>
                <a:cubicBezTo>
                  <a:pt x="1169890" y="3820126"/>
                  <a:pt x="1211215" y="3557902"/>
                  <a:pt x="1211215" y="3286025"/>
                </a:cubicBezTo>
                <a:cubicBezTo>
                  <a:pt x="1211215" y="2379770"/>
                  <a:pt x="752049" y="1580760"/>
                  <a:pt x="53669" y="1108943"/>
                </a:cubicBezTo>
                <a:lnTo>
                  <a:pt x="0" y="1076338"/>
                </a:lnTo>
                <a:close/>
              </a:path>
            </a:pathLst>
          </a:custGeom>
          <a:gradFill>
            <a:gsLst>
              <a:gs pos="0">
                <a:schemeClr val="accent4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035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C2F04730-34D8-4ABD-8243-6443343AF217}"/>
              </a:ext>
            </a:extLst>
          </p:cNvPr>
          <p:cNvSpPr>
            <a:spLocks/>
          </p:cNvSpPr>
          <p:nvPr userDrawn="1"/>
        </p:nvSpPr>
        <p:spPr>
          <a:xfrm>
            <a:off x="-216745" y="3290760"/>
            <a:ext cx="1654440" cy="3689161"/>
          </a:xfrm>
          <a:custGeom>
            <a:avLst/>
            <a:gdLst>
              <a:gd name="connsiteX0" fmla="*/ 0 w 1654440"/>
              <a:gd name="connsiteY0" fmla="*/ 0 h 3689161"/>
              <a:gd name="connsiteX1" fmla="*/ 48466 w 1654440"/>
              <a:gd name="connsiteY1" fmla="*/ 23347 h 3689161"/>
              <a:gd name="connsiteX2" fmla="*/ 1654440 w 1654440"/>
              <a:gd name="connsiteY2" fmla="*/ 2721667 h 3689161"/>
              <a:gd name="connsiteX3" fmla="*/ 1516477 w 1654440"/>
              <a:gd name="connsiteY3" fmla="*/ 3634203 h 3689161"/>
              <a:gd name="connsiteX4" fmla="*/ 1496362 w 1654440"/>
              <a:gd name="connsiteY4" fmla="*/ 3689161 h 3689161"/>
              <a:gd name="connsiteX5" fmla="*/ 0 w 1654440"/>
              <a:gd name="connsiteY5" fmla="*/ 3689161 h 368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4440" h="3689161">
                <a:moveTo>
                  <a:pt x="0" y="0"/>
                </a:moveTo>
                <a:lnTo>
                  <a:pt x="48466" y="23347"/>
                </a:lnTo>
                <a:cubicBezTo>
                  <a:pt x="1005056" y="542998"/>
                  <a:pt x="1654440" y="1556497"/>
                  <a:pt x="1654440" y="2721667"/>
                </a:cubicBezTo>
                <a:cubicBezTo>
                  <a:pt x="1654440" y="3039441"/>
                  <a:pt x="1606138" y="3345933"/>
                  <a:pt x="1516477" y="3634203"/>
                </a:cubicBezTo>
                <a:lnTo>
                  <a:pt x="1496362" y="3689161"/>
                </a:lnTo>
                <a:lnTo>
                  <a:pt x="0" y="3689161"/>
                </a:ln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70643831-8713-4BC0-9814-8624CBEC8B57}"/>
              </a:ext>
            </a:extLst>
          </p:cNvPr>
          <p:cNvSpPr>
            <a:spLocks/>
          </p:cNvSpPr>
          <p:nvPr userDrawn="1"/>
        </p:nvSpPr>
        <p:spPr>
          <a:xfrm>
            <a:off x="7433236" y="5651957"/>
            <a:ext cx="3606418" cy="1327963"/>
          </a:xfrm>
          <a:custGeom>
            <a:avLst/>
            <a:gdLst>
              <a:gd name="connsiteX0" fmla="*/ 1803209 w 3606418"/>
              <a:gd name="connsiteY0" fmla="*/ 0 h 1327963"/>
              <a:gd name="connsiteX1" fmla="*/ 3605996 w 3606418"/>
              <a:gd name="connsiteY1" fmla="*/ 1326322 h 1327963"/>
              <a:gd name="connsiteX2" fmla="*/ 3606418 w 3606418"/>
              <a:gd name="connsiteY2" fmla="*/ 1327963 h 1327963"/>
              <a:gd name="connsiteX3" fmla="*/ 0 w 3606418"/>
              <a:gd name="connsiteY3" fmla="*/ 1327963 h 1327963"/>
              <a:gd name="connsiteX4" fmla="*/ 422 w 3606418"/>
              <a:gd name="connsiteY4" fmla="*/ 1326322 h 1327963"/>
              <a:gd name="connsiteX5" fmla="*/ 1803209 w 3606418"/>
              <a:gd name="connsiteY5" fmla="*/ 0 h 132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6418" h="1327963">
                <a:moveTo>
                  <a:pt x="1803209" y="0"/>
                </a:moveTo>
                <a:cubicBezTo>
                  <a:pt x="2650257" y="0"/>
                  <a:pt x="3366997" y="557919"/>
                  <a:pt x="3605996" y="1326322"/>
                </a:cubicBezTo>
                <a:lnTo>
                  <a:pt x="3606418" y="1327963"/>
                </a:lnTo>
                <a:lnTo>
                  <a:pt x="0" y="1327963"/>
                </a:lnTo>
                <a:lnTo>
                  <a:pt x="422" y="1326322"/>
                </a:lnTo>
                <a:cubicBezTo>
                  <a:pt x="239421" y="557919"/>
                  <a:pt x="956161" y="0"/>
                  <a:pt x="1803209" y="0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xmlns="" id="{6B9E8A52-4AF7-4329-9245-73F55BE1C20C}"/>
              </a:ext>
            </a:extLst>
          </p:cNvPr>
          <p:cNvSpPr>
            <a:spLocks/>
          </p:cNvSpPr>
          <p:nvPr userDrawn="1"/>
        </p:nvSpPr>
        <p:spPr>
          <a:xfrm>
            <a:off x="7677543" y="5980726"/>
            <a:ext cx="3117804" cy="3117766"/>
          </a:xfrm>
          <a:prstGeom prst="arc">
            <a:avLst>
              <a:gd name="adj1" fmla="val 16200000"/>
              <a:gd name="adj2" fmla="val 20773959"/>
            </a:avLst>
          </a:prstGeom>
          <a:ln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xmlns="" id="{FB91CEDC-6802-45A7-B7F6-E8E7BFDBB305}"/>
              </a:ext>
            </a:extLst>
          </p:cNvPr>
          <p:cNvSpPr>
            <a:spLocks/>
          </p:cNvSpPr>
          <p:nvPr userDrawn="1"/>
        </p:nvSpPr>
        <p:spPr>
          <a:xfrm>
            <a:off x="6976215" y="5279406"/>
            <a:ext cx="4520460" cy="4520405"/>
          </a:xfrm>
          <a:prstGeom prst="arc">
            <a:avLst>
              <a:gd name="adj1" fmla="val 17923140"/>
              <a:gd name="adj2" fmla="val 21374225"/>
            </a:avLst>
          </a:prstGeom>
          <a:ln w="9525" cap="rnd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43FA999C-C5A5-475B-8220-8F82FF592944}"/>
              </a:ext>
            </a:extLst>
          </p:cNvPr>
          <p:cNvSpPr>
            <a:spLocks/>
          </p:cNvSpPr>
          <p:nvPr userDrawn="1"/>
        </p:nvSpPr>
        <p:spPr>
          <a:xfrm>
            <a:off x="10536821" y="5149687"/>
            <a:ext cx="1871927" cy="1830233"/>
          </a:xfrm>
          <a:custGeom>
            <a:avLst/>
            <a:gdLst>
              <a:gd name="connsiteX0" fmla="*/ 1871927 w 1871927"/>
              <a:gd name="connsiteY0" fmla="*/ 0 h 1830233"/>
              <a:gd name="connsiteX1" fmla="*/ 1871927 w 1871927"/>
              <a:gd name="connsiteY1" fmla="*/ 1830233 h 1830233"/>
              <a:gd name="connsiteX2" fmla="*/ 0 w 1871927"/>
              <a:gd name="connsiteY2" fmla="*/ 1830233 h 1830233"/>
              <a:gd name="connsiteX3" fmla="*/ 6879 w 1871927"/>
              <a:gd name="connsiteY3" fmla="*/ 1694001 h 1830233"/>
              <a:gd name="connsiteX4" fmla="*/ 1691783 w 1871927"/>
              <a:gd name="connsiteY4" fmla="*/ 9096 h 1830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1927" h="1830233">
                <a:moveTo>
                  <a:pt x="1871927" y="0"/>
                </a:moveTo>
                <a:lnTo>
                  <a:pt x="1871927" y="1830233"/>
                </a:lnTo>
                <a:lnTo>
                  <a:pt x="0" y="1830233"/>
                </a:lnTo>
                <a:lnTo>
                  <a:pt x="6879" y="1694001"/>
                </a:lnTo>
                <a:cubicBezTo>
                  <a:pt x="97101" y="805598"/>
                  <a:pt x="803381" y="99318"/>
                  <a:pt x="1691783" y="9096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97678D63-8A6C-4A31-A6F9-FFA7F562162A}"/>
              </a:ext>
            </a:extLst>
          </p:cNvPr>
          <p:cNvSpPr/>
          <p:nvPr userDrawn="1"/>
        </p:nvSpPr>
        <p:spPr>
          <a:xfrm>
            <a:off x="9212892" y="-269004"/>
            <a:ext cx="3147306" cy="2977638"/>
          </a:xfrm>
          <a:custGeom>
            <a:avLst/>
            <a:gdLst>
              <a:gd name="connsiteX0" fmla="*/ 0 w 3147306"/>
              <a:gd name="connsiteY0" fmla="*/ 0 h 2977638"/>
              <a:gd name="connsiteX1" fmla="*/ 660460 w 3147306"/>
              <a:gd name="connsiteY1" fmla="*/ 0 h 2977638"/>
              <a:gd name="connsiteX2" fmla="*/ 712900 w 3147306"/>
              <a:gd name="connsiteY2" fmla="*/ 203945 h 2977638"/>
              <a:gd name="connsiteX3" fmla="*/ 3035861 w 3147306"/>
              <a:gd name="connsiteY3" fmla="*/ 2307428 h 2977638"/>
              <a:gd name="connsiteX4" fmla="*/ 3147306 w 3147306"/>
              <a:gd name="connsiteY4" fmla="*/ 2324437 h 2977638"/>
              <a:gd name="connsiteX5" fmla="*/ 3147306 w 3147306"/>
              <a:gd name="connsiteY5" fmla="*/ 2977638 h 2977638"/>
              <a:gd name="connsiteX6" fmla="*/ 3089724 w 3147306"/>
              <a:gd name="connsiteY6" fmla="*/ 2970321 h 2977638"/>
              <a:gd name="connsiteX7" fmla="*/ 6808 w 3147306"/>
              <a:gd name="connsiteY7" fmla="*/ 38126 h 297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7306" h="2977638">
                <a:moveTo>
                  <a:pt x="0" y="0"/>
                </a:moveTo>
                <a:lnTo>
                  <a:pt x="660460" y="0"/>
                </a:lnTo>
                <a:lnTo>
                  <a:pt x="712900" y="203945"/>
                </a:lnTo>
                <a:cubicBezTo>
                  <a:pt x="1043176" y="1265816"/>
                  <a:pt x="1932082" y="2081562"/>
                  <a:pt x="3035861" y="2307428"/>
                </a:cubicBezTo>
                <a:lnTo>
                  <a:pt x="3147306" y="2324437"/>
                </a:lnTo>
                <a:lnTo>
                  <a:pt x="3147306" y="2977638"/>
                </a:lnTo>
                <a:lnTo>
                  <a:pt x="3089724" y="2970321"/>
                </a:lnTo>
                <a:cubicBezTo>
                  <a:pt x="1547887" y="2734733"/>
                  <a:pt x="317024" y="1554110"/>
                  <a:pt x="6808" y="38126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289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DC0F0796-E062-4429-9B06-D73351D55395}"/>
              </a:ext>
            </a:extLst>
          </p:cNvPr>
          <p:cNvSpPr/>
          <p:nvPr userDrawn="1"/>
        </p:nvSpPr>
        <p:spPr>
          <a:xfrm>
            <a:off x="9528894" y="-269004"/>
            <a:ext cx="2831304" cy="2661234"/>
          </a:xfrm>
          <a:custGeom>
            <a:avLst/>
            <a:gdLst>
              <a:gd name="connsiteX0" fmla="*/ 0 w 2831304"/>
              <a:gd name="connsiteY0" fmla="*/ 0 h 2661234"/>
              <a:gd name="connsiteX1" fmla="*/ 2831304 w 2831304"/>
              <a:gd name="connsiteY1" fmla="*/ 0 h 2661234"/>
              <a:gd name="connsiteX2" fmla="*/ 2831304 w 2831304"/>
              <a:gd name="connsiteY2" fmla="*/ 2661234 h 2661234"/>
              <a:gd name="connsiteX3" fmla="*/ 2652684 w 2831304"/>
              <a:gd name="connsiteY3" fmla="*/ 2633973 h 2661234"/>
              <a:gd name="connsiteX4" fmla="*/ 32532 w 2831304"/>
              <a:gd name="connsiteY4" fmla="*/ 140953 h 2661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1304" h="2661234">
                <a:moveTo>
                  <a:pt x="0" y="0"/>
                </a:moveTo>
                <a:lnTo>
                  <a:pt x="2831304" y="0"/>
                </a:lnTo>
                <a:lnTo>
                  <a:pt x="2831304" y="2661234"/>
                </a:lnTo>
                <a:lnTo>
                  <a:pt x="2652684" y="2633973"/>
                </a:lnTo>
                <a:cubicBezTo>
                  <a:pt x="1373969" y="2372310"/>
                  <a:pt x="355496" y="1396215"/>
                  <a:pt x="32532" y="140953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763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92F5-8B6C-43B4-A5A9-2516592D5E0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D39D3-BA62-43BE-94EE-DE266CF1E7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88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四项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A6154F5-DCDA-4AD7-91DB-BDF1C22F2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92F5-8B6C-43B4-A5A9-2516592D5E0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3ABC29-9AEB-4B86-BEBB-E35C84F04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A025895-3324-4A89-8E5A-369EE39EF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D39D3-BA62-43BE-94EE-DE266CF1E7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5D6178FE-242B-4E94-96B1-93752F346926}"/>
              </a:ext>
            </a:extLst>
          </p:cNvPr>
          <p:cNvSpPr/>
          <p:nvPr userDrawn="1"/>
        </p:nvSpPr>
        <p:spPr>
          <a:xfrm>
            <a:off x="9459931" y="4624314"/>
            <a:ext cx="3036986" cy="2479872"/>
          </a:xfrm>
          <a:custGeom>
            <a:avLst/>
            <a:gdLst>
              <a:gd name="connsiteX0" fmla="*/ 3036986 w 3036986"/>
              <a:gd name="connsiteY0" fmla="*/ 0 h 2479872"/>
              <a:gd name="connsiteX1" fmla="*/ 3036986 w 3036986"/>
              <a:gd name="connsiteY1" fmla="*/ 627426 h 2479872"/>
              <a:gd name="connsiteX2" fmla="*/ 2895372 w 3036986"/>
              <a:gd name="connsiteY2" fmla="*/ 649039 h 2479872"/>
              <a:gd name="connsiteX3" fmla="*/ 663460 w 3036986"/>
              <a:gd name="connsiteY3" fmla="*/ 2479631 h 2479872"/>
              <a:gd name="connsiteX4" fmla="*/ 663372 w 3036986"/>
              <a:gd name="connsiteY4" fmla="*/ 2479872 h 2479872"/>
              <a:gd name="connsiteX5" fmla="*/ 0 w 3036986"/>
              <a:gd name="connsiteY5" fmla="*/ 2479872 h 2479872"/>
              <a:gd name="connsiteX6" fmla="*/ 24683 w 3036986"/>
              <a:gd name="connsiteY6" fmla="*/ 2406924 h 2479872"/>
              <a:gd name="connsiteX7" fmla="*/ 2770231 w 3036986"/>
              <a:gd name="connsiteY7" fmla="*/ 40712 h 2479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986" h="2479872">
                <a:moveTo>
                  <a:pt x="3036986" y="0"/>
                </a:moveTo>
                <a:lnTo>
                  <a:pt x="3036986" y="627426"/>
                </a:lnTo>
                <a:lnTo>
                  <a:pt x="2895372" y="649039"/>
                </a:lnTo>
                <a:cubicBezTo>
                  <a:pt x="1886231" y="855539"/>
                  <a:pt x="1055681" y="1552316"/>
                  <a:pt x="663460" y="2479631"/>
                </a:cubicBezTo>
                <a:lnTo>
                  <a:pt x="663372" y="2479872"/>
                </a:lnTo>
                <a:lnTo>
                  <a:pt x="0" y="2479872"/>
                </a:lnTo>
                <a:lnTo>
                  <a:pt x="24683" y="2406924"/>
                </a:lnTo>
                <a:cubicBezTo>
                  <a:pt x="462936" y="1209999"/>
                  <a:pt x="1498418" y="300962"/>
                  <a:pt x="2770231" y="40712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289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62DBCD2D-CF80-4460-8DF9-A13E3E1521F2}"/>
              </a:ext>
            </a:extLst>
          </p:cNvPr>
          <p:cNvSpPr/>
          <p:nvPr userDrawn="1"/>
        </p:nvSpPr>
        <p:spPr>
          <a:xfrm>
            <a:off x="10095989" y="-281355"/>
            <a:ext cx="2400929" cy="2818759"/>
          </a:xfrm>
          <a:custGeom>
            <a:avLst/>
            <a:gdLst>
              <a:gd name="connsiteX0" fmla="*/ 0 w 2400929"/>
              <a:gd name="connsiteY0" fmla="*/ 0 h 2818759"/>
              <a:gd name="connsiteX1" fmla="*/ 1338248 w 2400929"/>
              <a:gd name="connsiteY1" fmla="*/ 0 h 2818759"/>
              <a:gd name="connsiteX2" fmla="*/ 1392556 w 2400929"/>
              <a:gd name="connsiteY2" fmla="*/ 148380 h 2818759"/>
              <a:gd name="connsiteX3" fmla="*/ 2397785 w 2400929"/>
              <a:gd name="connsiteY3" fmla="*/ 1369094 h 2818759"/>
              <a:gd name="connsiteX4" fmla="*/ 2400929 w 2400929"/>
              <a:gd name="connsiteY4" fmla="*/ 1371004 h 2818759"/>
              <a:gd name="connsiteX5" fmla="*/ 2400929 w 2400929"/>
              <a:gd name="connsiteY5" fmla="*/ 2818759 h 2818759"/>
              <a:gd name="connsiteX6" fmla="*/ 2369590 w 2400929"/>
              <a:gd name="connsiteY6" fmla="*/ 2807289 h 2818759"/>
              <a:gd name="connsiteX7" fmla="*/ 19041 w 2400929"/>
              <a:gd name="connsiteY7" fmla="*/ 82504 h 281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00929" h="2818759">
                <a:moveTo>
                  <a:pt x="0" y="0"/>
                </a:moveTo>
                <a:lnTo>
                  <a:pt x="1338248" y="0"/>
                </a:lnTo>
                <a:lnTo>
                  <a:pt x="1392556" y="148380"/>
                </a:lnTo>
                <a:cubicBezTo>
                  <a:pt x="1603155" y="646291"/>
                  <a:pt x="1954967" y="1069931"/>
                  <a:pt x="2397785" y="1369094"/>
                </a:cubicBezTo>
                <a:lnTo>
                  <a:pt x="2400929" y="1371004"/>
                </a:lnTo>
                <a:lnTo>
                  <a:pt x="2400929" y="2818759"/>
                </a:lnTo>
                <a:lnTo>
                  <a:pt x="2369590" y="2807289"/>
                </a:lnTo>
                <a:cubicBezTo>
                  <a:pt x="1216613" y="2319621"/>
                  <a:pt x="335944" y="1314207"/>
                  <a:pt x="19041" y="82504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289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4B07C70B-363D-4934-AC4A-CFD3B7110881}"/>
              </a:ext>
            </a:extLst>
          </p:cNvPr>
          <p:cNvSpPr/>
          <p:nvPr userDrawn="1"/>
        </p:nvSpPr>
        <p:spPr>
          <a:xfrm>
            <a:off x="-263354" y="1949882"/>
            <a:ext cx="1977405" cy="5154305"/>
          </a:xfrm>
          <a:custGeom>
            <a:avLst/>
            <a:gdLst>
              <a:gd name="connsiteX0" fmla="*/ 0 w 1977405"/>
              <a:gd name="connsiteY0" fmla="*/ 0 h 5154305"/>
              <a:gd name="connsiteX1" fmla="*/ 234615 w 1977405"/>
              <a:gd name="connsiteY1" fmla="*/ 142531 h 5154305"/>
              <a:gd name="connsiteX2" fmla="*/ 1977405 w 1977405"/>
              <a:gd name="connsiteY2" fmla="*/ 3420327 h 5154305"/>
              <a:gd name="connsiteX3" fmla="*/ 1587608 w 1977405"/>
              <a:gd name="connsiteY3" fmla="*/ 5134066 h 5154305"/>
              <a:gd name="connsiteX4" fmla="*/ 1577242 w 1977405"/>
              <a:gd name="connsiteY4" fmla="*/ 5154305 h 5154305"/>
              <a:gd name="connsiteX5" fmla="*/ 370705 w 1977405"/>
              <a:gd name="connsiteY5" fmla="*/ 5154305 h 5154305"/>
              <a:gd name="connsiteX6" fmla="*/ 446285 w 1977405"/>
              <a:gd name="connsiteY6" fmla="*/ 5053234 h 5154305"/>
              <a:gd name="connsiteX7" fmla="*/ 945069 w 1977405"/>
              <a:gd name="connsiteY7" fmla="*/ 3420327 h 5154305"/>
              <a:gd name="connsiteX8" fmla="*/ 89659 w 1977405"/>
              <a:gd name="connsiteY8" fmla="*/ 1355186 h 5154305"/>
              <a:gd name="connsiteX9" fmla="*/ 0 w 1977405"/>
              <a:gd name="connsiteY9" fmla="*/ 1273698 h 5154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77405" h="5154305">
                <a:moveTo>
                  <a:pt x="0" y="0"/>
                </a:moveTo>
                <a:lnTo>
                  <a:pt x="234615" y="142531"/>
                </a:lnTo>
                <a:cubicBezTo>
                  <a:pt x="1286090" y="852893"/>
                  <a:pt x="1977405" y="2055877"/>
                  <a:pt x="1977405" y="3420327"/>
                </a:cubicBezTo>
                <a:cubicBezTo>
                  <a:pt x="1977405" y="4034329"/>
                  <a:pt x="1837414" y="4615634"/>
                  <a:pt x="1587608" y="5134066"/>
                </a:cubicBezTo>
                <a:lnTo>
                  <a:pt x="1577242" y="5154305"/>
                </a:lnTo>
                <a:lnTo>
                  <a:pt x="370705" y="5154305"/>
                </a:lnTo>
                <a:lnTo>
                  <a:pt x="446285" y="5053234"/>
                </a:lnTo>
                <a:cubicBezTo>
                  <a:pt x="761191" y="4587111"/>
                  <a:pt x="945069" y="4025192"/>
                  <a:pt x="945069" y="3420327"/>
                </a:cubicBezTo>
                <a:cubicBezTo>
                  <a:pt x="945069" y="2613839"/>
                  <a:pt x="618175" y="1883701"/>
                  <a:pt x="89659" y="1355186"/>
                </a:cubicBezTo>
                <a:lnTo>
                  <a:pt x="0" y="1273698"/>
                </a:lnTo>
                <a:close/>
              </a:path>
            </a:pathLst>
          </a:custGeom>
          <a:gradFill>
            <a:gsLst>
              <a:gs pos="0">
                <a:schemeClr val="accent4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035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C739B4C7-9CD0-4E7F-B050-32876C11F7EB}"/>
              </a:ext>
            </a:extLst>
          </p:cNvPr>
          <p:cNvSpPr>
            <a:spLocks/>
          </p:cNvSpPr>
          <p:nvPr userDrawn="1"/>
        </p:nvSpPr>
        <p:spPr>
          <a:xfrm>
            <a:off x="-263354" y="2586408"/>
            <a:ext cx="1440699" cy="4517779"/>
          </a:xfrm>
          <a:custGeom>
            <a:avLst/>
            <a:gdLst>
              <a:gd name="connsiteX0" fmla="*/ 0 w 1440699"/>
              <a:gd name="connsiteY0" fmla="*/ 0 h 4517779"/>
              <a:gd name="connsiteX1" fmla="*/ 197526 w 1440699"/>
              <a:gd name="connsiteY1" fmla="*/ 147707 h 4517779"/>
              <a:gd name="connsiteX2" fmla="*/ 1440699 w 1440699"/>
              <a:gd name="connsiteY2" fmla="*/ 2783800 h 4517779"/>
              <a:gd name="connsiteX3" fmla="*/ 1028384 w 1440699"/>
              <a:gd name="connsiteY3" fmla="*/ 4412156 h 4517779"/>
              <a:gd name="connsiteX4" fmla="*/ 964217 w 1440699"/>
              <a:gd name="connsiteY4" fmla="*/ 4517779 h 4517779"/>
              <a:gd name="connsiteX5" fmla="*/ 0 w 1440699"/>
              <a:gd name="connsiteY5" fmla="*/ 4517779 h 451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0699" h="4517779">
                <a:moveTo>
                  <a:pt x="0" y="0"/>
                </a:moveTo>
                <a:lnTo>
                  <a:pt x="197526" y="147707"/>
                </a:lnTo>
                <a:cubicBezTo>
                  <a:pt x="956763" y="774285"/>
                  <a:pt x="1440699" y="1722528"/>
                  <a:pt x="1440699" y="2783800"/>
                </a:cubicBezTo>
                <a:cubicBezTo>
                  <a:pt x="1440699" y="3373395"/>
                  <a:pt x="1291336" y="3928105"/>
                  <a:pt x="1028384" y="4412156"/>
                </a:cubicBezTo>
                <a:lnTo>
                  <a:pt x="964217" y="4517779"/>
                </a:lnTo>
                <a:lnTo>
                  <a:pt x="0" y="4517779"/>
                </a:ln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xmlns="" id="{4D3F04BE-5FAA-444E-B515-5400C274811E}"/>
              </a:ext>
            </a:extLst>
          </p:cNvPr>
          <p:cNvSpPr>
            <a:spLocks/>
          </p:cNvSpPr>
          <p:nvPr userDrawn="1"/>
        </p:nvSpPr>
        <p:spPr>
          <a:xfrm>
            <a:off x="-5060066" y="2549013"/>
            <a:ext cx="5642454" cy="5642386"/>
          </a:xfrm>
          <a:prstGeom prst="arc">
            <a:avLst>
              <a:gd name="adj1" fmla="val 18878334"/>
              <a:gd name="adj2" fmla="val 20773959"/>
            </a:avLst>
          </a:prstGeom>
          <a:ln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xmlns="" id="{823EC179-6EB6-462D-9E30-AA5A56AB6C58}"/>
              </a:ext>
            </a:extLst>
          </p:cNvPr>
          <p:cNvSpPr>
            <a:spLocks/>
          </p:cNvSpPr>
          <p:nvPr userDrawn="1"/>
        </p:nvSpPr>
        <p:spPr>
          <a:xfrm>
            <a:off x="-6329296" y="1279798"/>
            <a:ext cx="8180914" cy="8180816"/>
          </a:xfrm>
          <a:prstGeom prst="arc">
            <a:avLst>
              <a:gd name="adj1" fmla="val 17923140"/>
              <a:gd name="adj2" fmla="val 21374225"/>
            </a:avLst>
          </a:prstGeom>
          <a:ln w="9525" cap="rnd">
            <a:solidFill>
              <a:schemeClr val="accent4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4ED74E09-A0E3-403C-AF48-81E987E98A3F}"/>
              </a:ext>
            </a:extLst>
          </p:cNvPr>
          <p:cNvSpPr/>
          <p:nvPr userDrawn="1"/>
        </p:nvSpPr>
        <p:spPr>
          <a:xfrm rot="13500000">
            <a:off x="10641049" y="-431327"/>
            <a:ext cx="2723057" cy="1662755"/>
          </a:xfrm>
          <a:custGeom>
            <a:avLst/>
            <a:gdLst>
              <a:gd name="connsiteX0" fmla="*/ 2723057 w 2723057"/>
              <a:gd name="connsiteY0" fmla="*/ 433503 h 1662755"/>
              <a:gd name="connsiteX1" fmla="*/ 1493804 w 2723057"/>
              <a:gd name="connsiteY1" fmla="*/ 1662755 h 1662755"/>
              <a:gd name="connsiteX2" fmla="*/ 0 w 2723057"/>
              <a:gd name="connsiteY2" fmla="*/ 168951 h 1662755"/>
              <a:gd name="connsiteX3" fmla="*/ 41984 w 2723057"/>
              <a:gd name="connsiteY3" fmla="*/ 153585 h 1662755"/>
              <a:gd name="connsiteX4" fmla="*/ 1057852 w 2723057"/>
              <a:gd name="connsiteY4" fmla="*/ 0 h 1662755"/>
              <a:gd name="connsiteX5" fmla="*/ 2686208 w 2723057"/>
              <a:gd name="connsiteY5" fmla="*/ 412315 h 1662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3057" h="1662755">
                <a:moveTo>
                  <a:pt x="2723057" y="433503"/>
                </a:moveTo>
                <a:lnTo>
                  <a:pt x="1493804" y="1662755"/>
                </a:lnTo>
                <a:lnTo>
                  <a:pt x="0" y="168951"/>
                </a:lnTo>
                <a:lnTo>
                  <a:pt x="41984" y="153585"/>
                </a:lnTo>
                <a:cubicBezTo>
                  <a:pt x="362896" y="53770"/>
                  <a:pt x="704095" y="0"/>
                  <a:pt x="1057852" y="0"/>
                </a:cubicBezTo>
                <a:cubicBezTo>
                  <a:pt x="1647447" y="0"/>
                  <a:pt x="2202158" y="149363"/>
                  <a:pt x="2686208" y="412315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xmlns="" id="{5C6B89A2-49DB-4EE6-8141-7549C32F4C53}"/>
              </a:ext>
            </a:extLst>
          </p:cNvPr>
          <p:cNvSpPr>
            <a:spLocks/>
          </p:cNvSpPr>
          <p:nvPr userDrawn="1"/>
        </p:nvSpPr>
        <p:spPr>
          <a:xfrm rot="13500000">
            <a:off x="10724506" y="-4533447"/>
            <a:ext cx="6641072" cy="6640990"/>
          </a:xfrm>
          <a:prstGeom prst="arc">
            <a:avLst>
              <a:gd name="adj1" fmla="val 15234625"/>
              <a:gd name="adj2" fmla="val 15984828"/>
            </a:avLst>
          </a:prstGeom>
          <a:ln w="9525" cap="rnd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xmlns="" id="{CD1D5493-A1A6-4D45-8074-3DC036577627}"/>
              </a:ext>
            </a:extLst>
          </p:cNvPr>
          <p:cNvSpPr>
            <a:spLocks/>
          </p:cNvSpPr>
          <p:nvPr userDrawn="1"/>
        </p:nvSpPr>
        <p:spPr>
          <a:xfrm rot="13500000">
            <a:off x="9871055" y="-5386887"/>
            <a:ext cx="8347974" cy="8347870"/>
          </a:xfrm>
          <a:prstGeom prst="arc">
            <a:avLst>
              <a:gd name="adj1" fmla="val 14853059"/>
              <a:gd name="adj2" fmla="val 17259952"/>
            </a:avLst>
          </a:prstGeom>
          <a:ln w="9525" cap="rnd">
            <a:solidFill>
              <a:schemeClr val="accent4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B58C4642-0A48-43F0-889E-227882CD1710}"/>
              </a:ext>
            </a:extLst>
          </p:cNvPr>
          <p:cNvSpPr/>
          <p:nvPr userDrawn="1"/>
        </p:nvSpPr>
        <p:spPr>
          <a:xfrm rot="2707885">
            <a:off x="10465309" y="4727981"/>
            <a:ext cx="2220148" cy="3454454"/>
          </a:xfrm>
          <a:custGeom>
            <a:avLst/>
            <a:gdLst>
              <a:gd name="connsiteX0" fmla="*/ 681149 w 2220148"/>
              <a:gd name="connsiteY0" fmla="*/ 0 h 3454454"/>
              <a:gd name="connsiteX1" fmla="*/ 2220148 w 2220148"/>
              <a:gd name="connsiteY1" fmla="*/ 1531954 h 3454454"/>
              <a:gd name="connsiteX2" fmla="*/ 306447 w 2220148"/>
              <a:gd name="connsiteY2" fmla="*/ 3454454 h 3454454"/>
              <a:gd name="connsiteX3" fmla="*/ 268461 w 2220148"/>
              <a:gd name="connsiteY3" fmla="*/ 3370430 h 3454454"/>
              <a:gd name="connsiteX4" fmla="*/ 0 w 2220148"/>
              <a:gd name="connsiteY4" fmla="*/ 2040697 h 3454454"/>
              <a:gd name="connsiteX5" fmla="*/ 583431 w 2220148"/>
              <a:gd name="connsiteY5" fmla="*/ 130677 h 3454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20148" h="3454454">
                <a:moveTo>
                  <a:pt x="681149" y="0"/>
                </a:moveTo>
                <a:lnTo>
                  <a:pt x="2220148" y="1531954"/>
                </a:lnTo>
                <a:lnTo>
                  <a:pt x="306447" y="3454454"/>
                </a:lnTo>
                <a:lnTo>
                  <a:pt x="268461" y="3370430"/>
                </a:lnTo>
                <a:cubicBezTo>
                  <a:pt x="95593" y="2961723"/>
                  <a:pt x="1" y="2512373"/>
                  <a:pt x="0" y="2040697"/>
                </a:cubicBezTo>
                <a:cubicBezTo>
                  <a:pt x="1" y="1333182"/>
                  <a:pt x="215083" y="675903"/>
                  <a:pt x="583431" y="130677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xmlns="" id="{F4660E1E-E2C0-48D2-9755-1BFCD9F5A4C2}"/>
              </a:ext>
            </a:extLst>
          </p:cNvPr>
          <p:cNvSpPr>
            <a:spLocks/>
          </p:cNvSpPr>
          <p:nvPr userDrawn="1"/>
        </p:nvSpPr>
        <p:spPr>
          <a:xfrm rot="2707885">
            <a:off x="9993100" y="5323754"/>
            <a:ext cx="5974080" cy="5974006"/>
          </a:xfrm>
          <a:prstGeom prst="arc">
            <a:avLst>
              <a:gd name="adj1" fmla="val 9523180"/>
              <a:gd name="adj2" fmla="val 13177866"/>
            </a:avLst>
          </a:prstGeom>
          <a:ln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图形 22">
            <a:extLst>
              <a:ext uri="{FF2B5EF4-FFF2-40B4-BE49-F238E27FC236}">
                <a16:creationId xmlns:a16="http://schemas.microsoft.com/office/drawing/2014/main" xmlns="" id="{97B27A6E-9399-4A93-9576-0FB411CB876C}"/>
              </a:ext>
            </a:extLst>
          </p:cNvPr>
          <p:cNvSpPr/>
          <p:nvPr userDrawn="1"/>
        </p:nvSpPr>
        <p:spPr>
          <a:xfrm rot="19899742">
            <a:off x="1648017" y="1179089"/>
            <a:ext cx="2204402" cy="1823576"/>
          </a:xfrm>
          <a:custGeom>
            <a:avLst/>
            <a:gdLst>
              <a:gd name="connsiteX0" fmla="*/ 1136800 w 1284152"/>
              <a:gd name="connsiteY0" fmla="*/ 272515 h 1233565"/>
              <a:gd name="connsiteX1" fmla="*/ 1240623 w 1284152"/>
              <a:gd name="connsiteY1" fmla="*/ 904023 h 1233565"/>
              <a:gd name="connsiteX2" fmla="*/ 635785 w 1284152"/>
              <a:gd name="connsiteY2" fmla="*/ 1233588 h 1233565"/>
              <a:gd name="connsiteX3" fmla="*/ 47140 w 1284152"/>
              <a:gd name="connsiteY3" fmla="*/ 888783 h 1233565"/>
              <a:gd name="connsiteX4" fmla="*/ 132865 w 1284152"/>
              <a:gd name="connsiteY4" fmla="*/ 270610 h 1233565"/>
              <a:gd name="connsiteX5" fmla="*/ 630070 w 1284152"/>
              <a:gd name="connsiteY5" fmla="*/ 100 h 1233565"/>
              <a:gd name="connsiteX6" fmla="*/ 1136800 w 1284152"/>
              <a:gd name="connsiteY6" fmla="*/ 272515 h 123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152" h="1233565">
                <a:moveTo>
                  <a:pt x="1136800" y="272515"/>
                </a:moveTo>
                <a:cubicBezTo>
                  <a:pt x="1265388" y="448728"/>
                  <a:pt x="1334920" y="707808"/>
                  <a:pt x="1240623" y="904023"/>
                </a:cubicBezTo>
                <a:cubicBezTo>
                  <a:pt x="1145373" y="1101190"/>
                  <a:pt x="887245" y="1237398"/>
                  <a:pt x="635785" y="1233588"/>
                </a:cubicBezTo>
                <a:cubicBezTo>
                  <a:pt x="384325" y="1228825"/>
                  <a:pt x="140485" y="1084998"/>
                  <a:pt x="47140" y="888783"/>
                </a:cubicBezTo>
                <a:cubicBezTo>
                  <a:pt x="-47158" y="692568"/>
                  <a:pt x="9992" y="443013"/>
                  <a:pt x="132865" y="270610"/>
                </a:cubicBezTo>
                <a:cubicBezTo>
                  <a:pt x="254785" y="97255"/>
                  <a:pt x="441475" y="1053"/>
                  <a:pt x="630070" y="100"/>
                </a:cubicBezTo>
                <a:cubicBezTo>
                  <a:pt x="818665" y="100"/>
                  <a:pt x="1007260" y="95350"/>
                  <a:pt x="1136800" y="272515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63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33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18" name="图形 22">
            <a:extLst>
              <a:ext uri="{FF2B5EF4-FFF2-40B4-BE49-F238E27FC236}">
                <a16:creationId xmlns:a16="http://schemas.microsoft.com/office/drawing/2014/main" xmlns="" id="{BCE3FD3C-C9B1-47AC-9FBE-BDAAFF9C7A21}"/>
              </a:ext>
            </a:extLst>
          </p:cNvPr>
          <p:cNvSpPr/>
          <p:nvPr userDrawn="1"/>
        </p:nvSpPr>
        <p:spPr>
          <a:xfrm rot="421682">
            <a:off x="1638420" y="1073530"/>
            <a:ext cx="2132156" cy="1957396"/>
          </a:xfrm>
          <a:custGeom>
            <a:avLst/>
            <a:gdLst>
              <a:gd name="connsiteX0" fmla="*/ 1136800 w 1284152"/>
              <a:gd name="connsiteY0" fmla="*/ 272515 h 1233565"/>
              <a:gd name="connsiteX1" fmla="*/ 1240623 w 1284152"/>
              <a:gd name="connsiteY1" fmla="*/ 904023 h 1233565"/>
              <a:gd name="connsiteX2" fmla="*/ 635785 w 1284152"/>
              <a:gd name="connsiteY2" fmla="*/ 1233588 h 1233565"/>
              <a:gd name="connsiteX3" fmla="*/ 47140 w 1284152"/>
              <a:gd name="connsiteY3" fmla="*/ 888783 h 1233565"/>
              <a:gd name="connsiteX4" fmla="*/ 132865 w 1284152"/>
              <a:gd name="connsiteY4" fmla="*/ 270610 h 1233565"/>
              <a:gd name="connsiteX5" fmla="*/ 630070 w 1284152"/>
              <a:gd name="connsiteY5" fmla="*/ 100 h 1233565"/>
              <a:gd name="connsiteX6" fmla="*/ 1136800 w 1284152"/>
              <a:gd name="connsiteY6" fmla="*/ 272515 h 123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152" h="1233565">
                <a:moveTo>
                  <a:pt x="1136800" y="272515"/>
                </a:moveTo>
                <a:cubicBezTo>
                  <a:pt x="1265388" y="448728"/>
                  <a:pt x="1334920" y="707808"/>
                  <a:pt x="1240623" y="904023"/>
                </a:cubicBezTo>
                <a:cubicBezTo>
                  <a:pt x="1145373" y="1101190"/>
                  <a:pt x="887245" y="1237398"/>
                  <a:pt x="635785" y="1233588"/>
                </a:cubicBezTo>
                <a:cubicBezTo>
                  <a:pt x="384325" y="1228825"/>
                  <a:pt x="140485" y="1084998"/>
                  <a:pt x="47140" y="888783"/>
                </a:cubicBezTo>
                <a:cubicBezTo>
                  <a:pt x="-47158" y="692568"/>
                  <a:pt x="9992" y="443013"/>
                  <a:pt x="132865" y="270610"/>
                </a:cubicBezTo>
                <a:cubicBezTo>
                  <a:pt x="254785" y="97255"/>
                  <a:pt x="441475" y="1053"/>
                  <a:pt x="630070" y="100"/>
                </a:cubicBezTo>
                <a:cubicBezTo>
                  <a:pt x="818665" y="100"/>
                  <a:pt x="1007260" y="95350"/>
                  <a:pt x="1136800" y="272515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63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33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19" name="图形 22">
            <a:extLst>
              <a:ext uri="{FF2B5EF4-FFF2-40B4-BE49-F238E27FC236}">
                <a16:creationId xmlns:a16="http://schemas.microsoft.com/office/drawing/2014/main" xmlns="" id="{8C73321A-FD31-4BC4-9B7F-D20A4BEFA9AD}"/>
              </a:ext>
            </a:extLst>
          </p:cNvPr>
          <p:cNvSpPr/>
          <p:nvPr userDrawn="1"/>
        </p:nvSpPr>
        <p:spPr>
          <a:xfrm rot="4201386">
            <a:off x="1801038" y="1193780"/>
            <a:ext cx="1898360" cy="1823576"/>
          </a:xfrm>
          <a:custGeom>
            <a:avLst/>
            <a:gdLst>
              <a:gd name="connsiteX0" fmla="*/ 1136800 w 1284152"/>
              <a:gd name="connsiteY0" fmla="*/ 272515 h 1233565"/>
              <a:gd name="connsiteX1" fmla="*/ 1240623 w 1284152"/>
              <a:gd name="connsiteY1" fmla="*/ 904023 h 1233565"/>
              <a:gd name="connsiteX2" fmla="*/ 635785 w 1284152"/>
              <a:gd name="connsiteY2" fmla="*/ 1233588 h 1233565"/>
              <a:gd name="connsiteX3" fmla="*/ 47140 w 1284152"/>
              <a:gd name="connsiteY3" fmla="*/ 888783 h 1233565"/>
              <a:gd name="connsiteX4" fmla="*/ 132865 w 1284152"/>
              <a:gd name="connsiteY4" fmla="*/ 270610 h 1233565"/>
              <a:gd name="connsiteX5" fmla="*/ 630070 w 1284152"/>
              <a:gd name="connsiteY5" fmla="*/ 100 h 1233565"/>
              <a:gd name="connsiteX6" fmla="*/ 1136800 w 1284152"/>
              <a:gd name="connsiteY6" fmla="*/ 272515 h 123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152" h="1233565">
                <a:moveTo>
                  <a:pt x="1136800" y="272515"/>
                </a:moveTo>
                <a:cubicBezTo>
                  <a:pt x="1265388" y="448728"/>
                  <a:pt x="1334920" y="707808"/>
                  <a:pt x="1240623" y="904023"/>
                </a:cubicBezTo>
                <a:cubicBezTo>
                  <a:pt x="1145373" y="1101190"/>
                  <a:pt x="887245" y="1237398"/>
                  <a:pt x="635785" y="1233588"/>
                </a:cubicBezTo>
                <a:cubicBezTo>
                  <a:pt x="384325" y="1228825"/>
                  <a:pt x="140485" y="1084998"/>
                  <a:pt x="47140" y="888783"/>
                </a:cubicBezTo>
                <a:cubicBezTo>
                  <a:pt x="-47158" y="692568"/>
                  <a:pt x="9992" y="443013"/>
                  <a:pt x="132865" y="270610"/>
                </a:cubicBezTo>
                <a:cubicBezTo>
                  <a:pt x="254785" y="97255"/>
                  <a:pt x="441475" y="1053"/>
                  <a:pt x="630070" y="100"/>
                </a:cubicBezTo>
                <a:cubicBezTo>
                  <a:pt x="818665" y="100"/>
                  <a:pt x="1007260" y="95350"/>
                  <a:pt x="1136800" y="272515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63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33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0" name="图形 22">
            <a:extLst>
              <a:ext uri="{FF2B5EF4-FFF2-40B4-BE49-F238E27FC236}">
                <a16:creationId xmlns:a16="http://schemas.microsoft.com/office/drawing/2014/main" xmlns="" id="{D5EF243E-D45E-418E-BB0D-F3333081DEB8}"/>
              </a:ext>
            </a:extLst>
          </p:cNvPr>
          <p:cNvSpPr/>
          <p:nvPr userDrawn="1"/>
        </p:nvSpPr>
        <p:spPr>
          <a:xfrm rot="1624834">
            <a:off x="1943072" y="1260181"/>
            <a:ext cx="1614292" cy="1661391"/>
          </a:xfrm>
          <a:custGeom>
            <a:avLst/>
            <a:gdLst>
              <a:gd name="connsiteX0" fmla="*/ 1136800 w 1284152"/>
              <a:gd name="connsiteY0" fmla="*/ 272515 h 1233565"/>
              <a:gd name="connsiteX1" fmla="*/ 1240623 w 1284152"/>
              <a:gd name="connsiteY1" fmla="*/ 904023 h 1233565"/>
              <a:gd name="connsiteX2" fmla="*/ 635785 w 1284152"/>
              <a:gd name="connsiteY2" fmla="*/ 1233588 h 1233565"/>
              <a:gd name="connsiteX3" fmla="*/ 47140 w 1284152"/>
              <a:gd name="connsiteY3" fmla="*/ 888783 h 1233565"/>
              <a:gd name="connsiteX4" fmla="*/ 132865 w 1284152"/>
              <a:gd name="connsiteY4" fmla="*/ 270610 h 1233565"/>
              <a:gd name="connsiteX5" fmla="*/ 630070 w 1284152"/>
              <a:gd name="connsiteY5" fmla="*/ 100 h 1233565"/>
              <a:gd name="connsiteX6" fmla="*/ 1136800 w 1284152"/>
              <a:gd name="connsiteY6" fmla="*/ 272515 h 123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152" h="1233565">
                <a:moveTo>
                  <a:pt x="1136800" y="272515"/>
                </a:moveTo>
                <a:cubicBezTo>
                  <a:pt x="1265388" y="448728"/>
                  <a:pt x="1334920" y="707808"/>
                  <a:pt x="1240623" y="904023"/>
                </a:cubicBezTo>
                <a:cubicBezTo>
                  <a:pt x="1145373" y="1101190"/>
                  <a:pt x="887245" y="1237398"/>
                  <a:pt x="635785" y="1233588"/>
                </a:cubicBezTo>
                <a:cubicBezTo>
                  <a:pt x="384325" y="1228825"/>
                  <a:pt x="140485" y="1084998"/>
                  <a:pt x="47140" y="888783"/>
                </a:cubicBezTo>
                <a:cubicBezTo>
                  <a:pt x="-47158" y="692568"/>
                  <a:pt x="9992" y="443013"/>
                  <a:pt x="132865" y="270610"/>
                </a:cubicBezTo>
                <a:cubicBezTo>
                  <a:pt x="254785" y="97255"/>
                  <a:pt x="441475" y="1053"/>
                  <a:pt x="630070" y="100"/>
                </a:cubicBezTo>
                <a:cubicBezTo>
                  <a:pt x="818665" y="100"/>
                  <a:pt x="1007260" y="95350"/>
                  <a:pt x="1136800" y="272515"/>
                </a:cubicBezTo>
                <a:close/>
              </a:path>
            </a:pathLst>
          </a:custGeom>
          <a:noFill/>
          <a:ln w="9525" cap="flat"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15600000" scaled="0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1" name="图形 22">
            <a:extLst>
              <a:ext uri="{FF2B5EF4-FFF2-40B4-BE49-F238E27FC236}">
                <a16:creationId xmlns:a16="http://schemas.microsoft.com/office/drawing/2014/main" xmlns="" id="{DFAE9794-6AC1-4703-AD5A-602C95C5222C}"/>
              </a:ext>
            </a:extLst>
          </p:cNvPr>
          <p:cNvSpPr/>
          <p:nvPr userDrawn="1"/>
        </p:nvSpPr>
        <p:spPr>
          <a:xfrm rot="1502875">
            <a:off x="1838849" y="1152918"/>
            <a:ext cx="1822738" cy="1875918"/>
          </a:xfrm>
          <a:custGeom>
            <a:avLst/>
            <a:gdLst>
              <a:gd name="connsiteX0" fmla="*/ 1136800 w 1284152"/>
              <a:gd name="connsiteY0" fmla="*/ 272515 h 1233565"/>
              <a:gd name="connsiteX1" fmla="*/ 1240623 w 1284152"/>
              <a:gd name="connsiteY1" fmla="*/ 904023 h 1233565"/>
              <a:gd name="connsiteX2" fmla="*/ 635785 w 1284152"/>
              <a:gd name="connsiteY2" fmla="*/ 1233588 h 1233565"/>
              <a:gd name="connsiteX3" fmla="*/ 47140 w 1284152"/>
              <a:gd name="connsiteY3" fmla="*/ 888783 h 1233565"/>
              <a:gd name="connsiteX4" fmla="*/ 132865 w 1284152"/>
              <a:gd name="connsiteY4" fmla="*/ 270610 h 1233565"/>
              <a:gd name="connsiteX5" fmla="*/ 630070 w 1284152"/>
              <a:gd name="connsiteY5" fmla="*/ 100 h 1233565"/>
              <a:gd name="connsiteX6" fmla="*/ 1136800 w 1284152"/>
              <a:gd name="connsiteY6" fmla="*/ 272515 h 123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152" h="1233565">
                <a:moveTo>
                  <a:pt x="1136800" y="272515"/>
                </a:moveTo>
                <a:cubicBezTo>
                  <a:pt x="1265388" y="448728"/>
                  <a:pt x="1334920" y="707808"/>
                  <a:pt x="1240623" y="904023"/>
                </a:cubicBezTo>
                <a:cubicBezTo>
                  <a:pt x="1145373" y="1101190"/>
                  <a:pt x="887245" y="1237398"/>
                  <a:pt x="635785" y="1233588"/>
                </a:cubicBezTo>
                <a:cubicBezTo>
                  <a:pt x="384325" y="1228825"/>
                  <a:pt x="140485" y="1084998"/>
                  <a:pt x="47140" y="888783"/>
                </a:cubicBezTo>
                <a:cubicBezTo>
                  <a:pt x="-47158" y="692568"/>
                  <a:pt x="9992" y="443013"/>
                  <a:pt x="132865" y="270610"/>
                </a:cubicBezTo>
                <a:cubicBezTo>
                  <a:pt x="254785" y="97255"/>
                  <a:pt x="441475" y="1053"/>
                  <a:pt x="630070" y="100"/>
                </a:cubicBezTo>
                <a:cubicBezTo>
                  <a:pt x="818665" y="100"/>
                  <a:pt x="1007260" y="95350"/>
                  <a:pt x="1136800" y="272515"/>
                </a:cubicBezTo>
                <a:close/>
              </a:path>
            </a:pathLst>
          </a:custGeom>
          <a:noFill/>
          <a:ln w="6350" cap="flat">
            <a:solidFill>
              <a:schemeClr val="bg1"/>
            </a:solidFill>
            <a:prstDash val="dashDot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F56BE421-A2B4-4D3C-B933-09748A0D07A4}"/>
              </a:ext>
            </a:extLst>
          </p:cNvPr>
          <p:cNvGrpSpPr/>
          <p:nvPr userDrawn="1"/>
        </p:nvGrpSpPr>
        <p:grpSpPr>
          <a:xfrm>
            <a:off x="2649253" y="3249179"/>
            <a:ext cx="110490" cy="3463290"/>
            <a:chOff x="1782532" y="7270751"/>
            <a:chExt cx="110490" cy="3463290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B6B07F49-C9DF-4066-8F99-41AB5F7FEF08}"/>
                </a:ext>
              </a:extLst>
            </p:cNvPr>
            <p:cNvCxnSpPr/>
            <p:nvPr/>
          </p:nvCxnSpPr>
          <p:spPr>
            <a:xfrm>
              <a:off x="1839682" y="7270751"/>
              <a:ext cx="0" cy="3223260"/>
            </a:xfrm>
            <a:prstGeom prst="line">
              <a:avLst/>
            </a:prstGeom>
            <a:ln w="22225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round/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2656CBCC-F9BA-4E65-AF7B-6432D3C10DC8}"/>
                </a:ext>
              </a:extLst>
            </p:cNvPr>
            <p:cNvCxnSpPr>
              <a:cxnSpLocks/>
            </p:cNvCxnSpPr>
            <p:nvPr/>
          </p:nvCxnSpPr>
          <p:spPr>
            <a:xfrm>
              <a:off x="1782532" y="7366001"/>
              <a:ext cx="0" cy="1711959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01776685-DB83-427F-9A50-93D8389EB812}"/>
                </a:ext>
              </a:extLst>
            </p:cNvPr>
            <p:cNvCxnSpPr/>
            <p:nvPr/>
          </p:nvCxnSpPr>
          <p:spPr>
            <a:xfrm>
              <a:off x="1893022" y="7510781"/>
              <a:ext cx="0" cy="3223260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529E0389-F517-4F43-9365-7BF4F76709C3}"/>
              </a:ext>
            </a:extLst>
          </p:cNvPr>
          <p:cNvSpPr txBox="1"/>
          <p:nvPr userDrawn="1"/>
        </p:nvSpPr>
        <p:spPr>
          <a:xfrm>
            <a:off x="1952324" y="1293757"/>
            <a:ext cx="16148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schemeClr val="accent4">
                      <a:alpha val="40000"/>
                    </a:schemeClr>
                  </a:outerShdw>
                </a:effectLst>
                <a:latin typeface="+mj-lt"/>
                <a:ea typeface="+mj-ea"/>
              </a:rPr>
              <a:t>1</a:t>
            </a:r>
            <a:endParaRPr lang="zh-CN" altLang="en-US" sz="6000" b="1" dirty="0">
              <a:solidFill>
                <a:schemeClr val="bg1"/>
              </a:solidFill>
              <a:effectLst>
                <a:outerShdw blurRad="50800" dist="38100" dir="5400000" algn="t" rotWithShape="0">
                  <a:schemeClr val="accent4">
                    <a:alpha val="40000"/>
                  </a:scheme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28" name="图形 22">
            <a:extLst>
              <a:ext uri="{FF2B5EF4-FFF2-40B4-BE49-F238E27FC236}">
                <a16:creationId xmlns:a16="http://schemas.microsoft.com/office/drawing/2014/main" xmlns="" id="{FCEF9580-8E89-424B-8ADE-6A01C3EF5A4A}"/>
              </a:ext>
            </a:extLst>
          </p:cNvPr>
          <p:cNvSpPr/>
          <p:nvPr userDrawn="1"/>
        </p:nvSpPr>
        <p:spPr>
          <a:xfrm rot="19899742">
            <a:off x="3773932" y="3033287"/>
            <a:ext cx="2204402" cy="1823576"/>
          </a:xfrm>
          <a:custGeom>
            <a:avLst/>
            <a:gdLst>
              <a:gd name="connsiteX0" fmla="*/ 1136800 w 1284152"/>
              <a:gd name="connsiteY0" fmla="*/ 272515 h 1233565"/>
              <a:gd name="connsiteX1" fmla="*/ 1240623 w 1284152"/>
              <a:gd name="connsiteY1" fmla="*/ 904023 h 1233565"/>
              <a:gd name="connsiteX2" fmla="*/ 635785 w 1284152"/>
              <a:gd name="connsiteY2" fmla="*/ 1233588 h 1233565"/>
              <a:gd name="connsiteX3" fmla="*/ 47140 w 1284152"/>
              <a:gd name="connsiteY3" fmla="*/ 888783 h 1233565"/>
              <a:gd name="connsiteX4" fmla="*/ 132865 w 1284152"/>
              <a:gd name="connsiteY4" fmla="*/ 270610 h 1233565"/>
              <a:gd name="connsiteX5" fmla="*/ 630070 w 1284152"/>
              <a:gd name="connsiteY5" fmla="*/ 100 h 1233565"/>
              <a:gd name="connsiteX6" fmla="*/ 1136800 w 1284152"/>
              <a:gd name="connsiteY6" fmla="*/ 272515 h 123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152" h="1233565">
                <a:moveTo>
                  <a:pt x="1136800" y="272515"/>
                </a:moveTo>
                <a:cubicBezTo>
                  <a:pt x="1265388" y="448728"/>
                  <a:pt x="1334920" y="707808"/>
                  <a:pt x="1240623" y="904023"/>
                </a:cubicBezTo>
                <a:cubicBezTo>
                  <a:pt x="1145373" y="1101190"/>
                  <a:pt x="887245" y="1237398"/>
                  <a:pt x="635785" y="1233588"/>
                </a:cubicBezTo>
                <a:cubicBezTo>
                  <a:pt x="384325" y="1228825"/>
                  <a:pt x="140485" y="1084998"/>
                  <a:pt x="47140" y="888783"/>
                </a:cubicBezTo>
                <a:cubicBezTo>
                  <a:pt x="-47158" y="692568"/>
                  <a:pt x="9992" y="443013"/>
                  <a:pt x="132865" y="270610"/>
                </a:cubicBezTo>
                <a:cubicBezTo>
                  <a:pt x="254785" y="97255"/>
                  <a:pt x="441475" y="1053"/>
                  <a:pt x="630070" y="100"/>
                </a:cubicBezTo>
                <a:cubicBezTo>
                  <a:pt x="818665" y="100"/>
                  <a:pt x="1007260" y="95350"/>
                  <a:pt x="1136800" y="272515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63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33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9" name="图形 22">
            <a:extLst>
              <a:ext uri="{FF2B5EF4-FFF2-40B4-BE49-F238E27FC236}">
                <a16:creationId xmlns:a16="http://schemas.microsoft.com/office/drawing/2014/main" xmlns="" id="{8FD065D9-6087-46BD-9A50-738BBAE94588}"/>
              </a:ext>
            </a:extLst>
          </p:cNvPr>
          <p:cNvSpPr/>
          <p:nvPr userDrawn="1"/>
        </p:nvSpPr>
        <p:spPr>
          <a:xfrm rot="421682">
            <a:off x="3764335" y="2927728"/>
            <a:ext cx="2132156" cy="1957396"/>
          </a:xfrm>
          <a:custGeom>
            <a:avLst/>
            <a:gdLst>
              <a:gd name="connsiteX0" fmla="*/ 1136800 w 1284152"/>
              <a:gd name="connsiteY0" fmla="*/ 272515 h 1233565"/>
              <a:gd name="connsiteX1" fmla="*/ 1240623 w 1284152"/>
              <a:gd name="connsiteY1" fmla="*/ 904023 h 1233565"/>
              <a:gd name="connsiteX2" fmla="*/ 635785 w 1284152"/>
              <a:gd name="connsiteY2" fmla="*/ 1233588 h 1233565"/>
              <a:gd name="connsiteX3" fmla="*/ 47140 w 1284152"/>
              <a:gd name="connsiteY3" fmla="*/ 888783 h 1233565"/>
              <a:gd name="connsiteX4" fmla="*/ 132865 w 1284152"/>
              <a:gd name="connsiteY4" fmla="*/ 270610 h 1233565"/>
              <a:gd name="connsiteX5" fmla="*/ 630070 w 1284152"/>
              <a:gd name="connsiteY5" fmla="*/ 100 h 1233565"/>
              <a:gd name="connsiteX6" fmla="*/ 1136800 w 1284152"/>
              <a:gd name="connsiteY6" fmla="*/ 272515 h 123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152" h="1233565">
                <a:moveTo>
                  <a:pt x="1136800" y="272515"/>
                </a:moveTo>
                <a:cubicBezTo>
                  <a:pt x="1265388" y="448728"/>
                  <a:pt x="1334920" y="707808"/>
                  <a:pt x="1240623" y="904023"/>
                </a:cubicBezTo>
                <a:cubicBezTo>
                  <a:pt x="1145373" y="1101190"/>
                  <a:pt x="887245" y="1237398"/>
                  <a:pt x="635785" y="1233588"/>
                </a:cubicBezTo>
                <a:cubicBezTo>
                  <a:pt x="384325" y="1228825"/>
                  <a:pt x="140485" y="1084998"/>
                  <a:pt x="47140" y="888783"/>
                </a:cubicBezTo>
                <a:cubicBezTo>
                  <a:pt x="-47158" y="692568"/>
                  <a:pt x="9992" y="443013"/>
                  <a:pt x="132865" y="270610"/>
                </a:cubicBezTo>
                <a:cubicBezTo>
                  <a:pt x="254785" y="97255"/>
                  <a:pt x="441475" y="1053"/>
                  <a:pt x="630070" y="100"/>
                </a:cubicBezTo>
                <a:cubicBezTo>
                  <a:pt x="818665" y="100"/>
                  <a:pt x="1007260" y="95350"/>
                  <a:pt x="1136800" y="272515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63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33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30" name="图形 22">
            <a:extLst>
              <a:ext uri="{FF2B5EF4-FFF2-40B4-BE49-F238E27FC236}">
                <a16:creationId xmlns:a16="http://schemas.microsoft.com/office/drawing/2014/main" xmlns="" id="{0F40DB9A-1FF2-4E80-9516-CEC8DBAE42CC}"/>
              </a:ext>
            </a:extLst>
          </p:cNvPr>
          <p:cNvSpPr/>
          <p:nvPr userDrawn="1"/>
        </p:nvSpPr>
        <p:spPr>
          <a:xfrm rot="4201386">
            <a:off x="3926953" y="3047978"/>
            <a:ext cx="1898360" cy="1823576"/>
          </a:xfrm>
          <a:custGeom>
            <a:avLst/>
            <a:gdLst>
              <a:gd name="connsiteX0" fmla="*/ 1136800 w 1284152"/>
              <a:gd name="connsiteY0" fmla="*/ 272515 h 1233565"/>
              <a:gd name="connsiteX1" fmla="*/ 1240623 w 1284152"/>
              <a:gd name="connsiteY1" fmla="*/ 904023 h 1233565"/>
              <a:gd name="connsiteX2" fmla="*/ 635785 w 1284152"/>
              <a:gd name="connsiteY2" fmla="*/ 1233588 h 1233565"/>
              <a:gd name="connsiteX3" fmla="*/ 47140 w 1284152"/>
              <a:gd name="connsiteY3" fmla="*/ 888783 h 1233565"/>
              <a:gd name="connsiteX4" fmla="*/ 132865 w 1284152"/>
              <a:gd name="connsiteY4" fmla="*/ 270610 h 1233565"/>
              <a:gd name="connsiteX5" fmla="*/ 630070 w 1284152"/>
              <a:gd name="connsiteY5" fmla="*/ 100 h 1233565"/>
              <a:gd name="connsiteX6" fmla="*/ 1136800 w 1284152"/>
              <a:gd name="connsiteY6" fmla="*/ 272515 h 123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152" h="1233565">
                <a:moveTo>
                  <a:pt x="1136800" y="272515"/>
                </a:moveTo>
                <a:cubicBezTo>
                  <a:pt x="1265388" y="448728"/>
                  <a:pt x="1334920" y="707808"/>
                  <a:pt x="1240623" y="904023"/>
                </a:cubicBezTo>
                <a:cubicBezTo>
                  <a:pt x="1145373" y="1101190"/>
                  <a:pt x="887245" y="1237398"/>
                  <a:pt x="635785" y="1233588"/>
                </a:cubicBezTo>
                <a:cubicBezTo>
                  <a:pt x="384325" y="1228825"/>
                  <a:pt x="140485" y="1084998"/>
                  <a:pt x="47140" y="888783"/>
                </a:cubicBezTo>
                <a:cubicBezTo>
                  <a:pt x="-47158" y="692568"/>
                  <a:pt x="9992" y="443013"/>
                  <a:pt x="132865" y="270610"/>
                </a:cubicBezTo>
                <a:cubicBezTo>
                  <a:pt x="254785" y="97255"/>
                  <a:pt x="441475" y="1053"/>
                  <a:pt x="630070" y="100"/>
                </a:cubicBezTo>
                <a:cubicBezTo>
                  <a:pt x="818665" y="100"/>
                  <a:pt x="1007260" y="95350"/>
                  <a:pt x="1136800" y="272515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63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33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31" name="图形 22">
            <a:extLst>
              <a:ext uri="{FF2B5EF4-FFF2-40B4-BE49-F238E27FC236}">
                <a16:creationId xmlns:a16="http://schemas.microsoft.com/office/drawing/2014/main" xmlns="" id="{403E76F7-BD65-4FCA-9322-DFE950A0DF51}"/>
              </a:ext>
            </a:extLst>
          </p:cNvPr>
          <p:cNvSpPr/>
          <p:nvPr userDrawn="1"/>
        </p:nvSpPr>
        <p:spPr>
          <a:xfrm rot="1624834">
            <a:off x="4068987" y="3114379"/>
            <a:ext cx="1614292" cy="1661391"/>
          </a:xfrm>
          <a:custGeom>
            <a:avLst/>
            <a:gdLst>
              <a:gd name="connsiteX0" fmla="*/ 1136800 w 1284152"/>
              <a:gd name="connsiteY0" fmla="*/ 272515 h 1233565"/>
              <a:gd name="connsiteX1" fmla="*/ 1240623 w 1284152"/>
              <a:gd name="connsiteY1" fmla="*/ 904023 h 1233565"/>
              <a:gd name="connsiteX2" fmla="*/ 635785 w 1284152"/>
              <a:gd name="connsiteY2" fmla="*/ 1233588 h 1233565"/>
              <a:gd name="connsiteX3" fmla="*/ 47140 w 1284152"/>
              <a:gd name="connsiteY3" fmla="*/ 888783 h 1233565"/>
              <a:gd name="connsiteX4" fmla="*/ 132865 w 1284152"/>
              <a:gd name="connsiteY4" fmla="*/ 270610 h 1233565"/>
              <a:gd name="connsiteX5" fmla="*/ 630070 w 1284152"/>
              <a:gd name="connsiteY5" fmla="*/ 100 h 1233565"/>
              <a:gd name="connsiteX6" fmla="*/ 1136800 w 1284152"/>
              <a:gd name="connsiteY6" fmla="*/ 272515 h 123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152" h="1233565">
                <a:moveTo>
                  <a:pt x="1136800" y="272515"/>
                </a:moveTo>
                <a:cubicBezTo>
                  <a:pt x="1265388" y="448728"/>
                  <a:pt x="1334920" y="707808"/>
                  <a:pt x="1240623" y="904023"/>
                </a:cubicBezTo>
                <a:cubicBezTo>
                  <a:pt x="1145373" y="1101190"/>
                  <a:pt x="887245" y="1237398"/>
                  <a:pt x="635785" y="1233588"/>
                </a:cubicBezTo>
                <a:cubicBezTo>
                  <a:pt x="384325" y="1228825"/>
                  <a:pt x="140485" y="1084998"/>
                  <a:pt x="47140" y="888783"/>
                </a:cubicBezTo>
                <a:cubicBezTo>
                  <a:pt x="-47158" y="692568"/>
                  <a:pt x="9992" y="443013"/>
                  <a:pt x="132865" y="270610"/>
                </a:cubicBezTo>
                <a:cubicBezTo>
                  <a:pt x="254785" y="97255"/>
                  <a:pt x="441475" y="1053"/>
                  <a:pt x="630070" y="100"/>
                </a:cubicBezTo>
                <a:cubicBezTo>
                  <a:pt x="818665" y="100"/>
                  <a:pt x="1007260" y="95350"/>
                  <a:pt x="1136800" y="272515"/>
                </a:cubicBezTo>
                <a:close/>
              </a:path>
            </a:pathLst>
          </a:custGeom>
          <a:noFill/>
          <a:ln w="9525" cap="flat"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15600000" scaled="0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32" name="图形 22">
            <a:extLst>
              <a:ext uri="{FF2B5EF4-FFF2-40B4-BE49-F238E27FC236}">
                <a16:creationId xmlns:a16="http://schemas.microsoft.com/office/drawing/2014/main" xmlns="" id="{EF815FEE-1453-491A-B45E-EA186AE09F4B}"/>
              </a:ext>
            </a:extLst>
          </p:cNvPr>
          <p:cNvSpPr/>
          <p:nvPr userDrawn="1"/>
        </p:nvSpPr>
        <p:spPr>
          <a:xfrm rot="1502875">
            <a:off x="3964764" y="3007116"/>
            <a:ext cx="1822738" cy="1875918"/>
          </a:xfrm>
          <a:custGeom>
            <a:avLst/>
            <a:gdLst>
              <a:gd name="connsiteX0" fmla="*/ 1136800 w 1284152"/>
              <a:gd name="connsiteY0" fmla="*/ 272515 h 1233565"/>
              <a:gd name="connsiteX1" fmla="*/ 1240623 w 1284152"/>
              <a:gd name="connsiteY1" fmla="*/ 904023 h 1233565"/>
              <a:gd name="connsiteX2" fmla="*/ 635785 w 1284152"/>
              <a:gd name="connsiteY2" fmla="*/ 1233588 h 1233565"/>
              <a:gd name="connsiteX3" fmla="*/ 47140 w 1284152"/>
              <a:gd name="connsiteY3" fmla="*/ 888783 h 1233565"/>
              <a:gd name="connsiteX4" fmla="*/ 132865 w 1284152"/>
              <a:gd name="connsiteY4" fmla="*/ 270610 h 1233565"/>
              <a:gd name="connsiteX5" fmla="*/ 630070 w 1284152"/>
              <a:gd name="connsiteY5" fmla="*/ 100 h 1233565"/>
              <a:gd name="connsiteX6" fmla="*/ 1136800 w 1284152"/>
              <a:gd name="connsiteY6" fmla="*/ 272515 h 123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152" h="1233565">
                <a:moveTo>
                  <a:pt x="1136800" y="272515"/>
                </a:moveTo>
                <a:cubicBezTo>
                  <a:pt x="1265388" y="448728"/>
                  <a:pt x="1334920" y="707808"/>
                  <a:pt x="1240623" y="904023"/>
                </a:cubicBezTo>
                <a:cubicBezTo>
                  <a:pt x="1145373" y="1101190"/>
                  <a:pt x="887245" y="1237398"/>
                  <a:pt x="635785" y="1233588"/>
                </a:cubicBezTo>
                <a:cubicBezTo>
                  <a:pt x="384325" y="1228825"/>
                  <a:pt x="140485" y="1084998"/>
                  <a:pt x="47140" y="888783"/>
                </a:cubicBezTo>
                <a:cubicBezTo>
                  <a:pt x="-47158" y="692568"/>
                  <a:pt x="9992" y="443013"/>
                  <a:pt x="132865" y="270610"/>
                </a:cubicBezTo>
                <a:cubicBezTo>
                  <a:pt x="254785" y="97255"/>
                  <a:pt x="441475" y="1053"/>
                  <a:pt x="630070" y="100"/>
                </a:cubicBezTo>
                <a:cubicBezTo>
                  <a:pt x="818665" y="100"/>
                  <a:pt x="1007260" y="95350"/>
                  <a:pt x="1136800" y="272515"/>
                </a:cubicBezTo>
                <a:close/>
              </a:path>
            </a:pathLst>
          </a:custGeom>
          <a:noFill/>
          <a:ln w="6350" cap="flat">
            <a:solidFill>
              <a:schemeClr val="bg1"/>
            </a:solidFill>
            <a:prstDash val="dashDot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1C21AD01-8342-4637-B5C2-0B666F714900}"/>
              </a:ext>
            </a:extLst>
          </p:cNvPr>
          <p:cNvGrpSpPr/>
          <p:nvPr userDrawn="1"/>
        </p:nvGrpSpPr>
        <p:grpSpPr>
          <a:xfrm>
            <a:off x="4775168" y="5103377"/>
            <a:ext cx="110490" cy="3463290"/>
            <a:chOff x="1782532" y="7270751"/>
            <a:chExt cx="110490" cy="3463290"/>
          </a:xfrm>
        </p:grpSpPr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434589CB-B239-418A-B605-9B4AB8277598}"/>
                </a:ext>
              </a:extLst>
            </p:cNvPr>
            <p:cNvCxnSpPr/>
            <p:nvPr/>
          </p:nvCxnSpPr>
          <p:spPr>
            <a:xfrm>
              <a:off x="1839682" y="7270751"/>
              <a:ext cx="0" cy="3223260"/>
            </a:xfrm>
            <a:prstGeom prst="line">
              <a:avLst/>
            </a:prstGeom>
            <a:ln w="22225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round/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EE6ACCCD-C14D-418E-81D0-9DC03DC480BE}"/>
                </a:ext>
              </a:extLst>
            </p:cNvPr>
            <p:cNvCxnSpPr>
              <a:cxnSpLocks/>
            </p:cNvCxnSpPr>
            <p:nvPr/>
          </p:nvCxnSpPr>
          <p:spPr>
            <a:xfrm>
              <a:off x="1782532" y="7366001"/>
              <a:ext cx="0" cy="1711959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9E251153-6D02-4DAB-B02B-3435D9A28829}"/>
                </a:ext>
              </a:extLst>
            </p:cNvPr>
            <p:cNvCxnSpPr/>
            <p:nvPr/>
          </p:nvCxnSpPr>
          <p:spPr>
            <a:xfrm>
              <a:off x="1893022" y="7510781"/>
              <a:ext cx="0" cy="3223260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755EC86D-5444-44CA-8FC3-3480C5DBE62B}"/>
              </a:ext>
            </a:extLst>
          </p:cNvPr>
          <p:cNvSpPr txBox="1"/>
          <p:nvPr userDrawn="1"/>
        </p:nvSpPr>
        <p:spPr>
          <a:xfrm>
            <a:off x="4078239" y="3147955"/>
            <a:ext cx="16148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schemeClr val="accent4">
                      <a:alpha val="40000"/>
                    </a:schemeClr>
                  </a:outerShdw>
                </a:effectLst>
                <a:latin typeface="+mj-lt"/>
                <a:ea typeface="+mj-ea"/>
              </a:rPr>
              <a:t>2</a:t>
            </a:r>
            <a:endParaRPr lang="zh-CN" altLang="en-US" sz="6000" b="1" dirty="0">
              <a:solidFill>
                <a:schemeClr val="bg1"/>
              </a:solidFill>
              <a:effectLst>
                <a:outerShdw blurRad="50800" dist="38100" dir="5400000" algn="t" rotWithShape="0">
                  <a:schemeClr val="accent4">
                    <a:alpha val="40000"/>
                  </a:scheme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39" name="图形 22">
            <a:extLst>
              <a:ext uri="{FF2B5EF4-FFF2-40B4-BE49-F238E27FC236}">
                <a16:creationId xmlns:a16="http://schemas.microsoft.com/office/drawing/2014/main" xmlns="" id="{8F41B8E3-C874-42B3-802F-35ECF66F1051}"/>
              </a:ext>
            </a:extLst>
          </p:cNvPr>
          <p:cNvSpPr/>
          <p:nvPr userDrawn="1"/>
        </p:nvSpPr>
        <p:spPr>
          <a:xfrm rot="19899742">
            <a:off x="6213666" y="1179089"/>
            <a:ext cx="2204402" cy="1823576"/>
          </a:xfrm>
          <a:custGeom>
            <a:avLst/>
            <a:gdLst>
              <a:gd name="connsiteX0" fmla="*/ 1136800 w 1284152"/>
              <a:gd name="connsiteY0" fmla="*/ 272515 h 1233565"/>
              <a:gd name="connsiteX1" fmla="*/ 1240623 w 1284152"/>
              <a:gd name="connsiteY1" fmla="*/ 904023 h 1233565"/>
              <a:gd name="connsiteX2" fmla="*/ 635785 w 1284152"/>
              <a:gd name="connsiteY2" fmla="*/ 1233588 h 1233565"/>
              <a:gd name="connsiteX3" fmla="*/ 47140 w 1284152"/>
              <a:gd name="connsiteY3" fmla="*/ 888783 h 1233565"/>
              <a:gd name="connsiteX4" fmla="*/ 132865 w 1284152"/>
              <a:gd name="connsiteY4" fmla="*/ 270610 h 1233565"/>
              <a:gd name="connsiteX5" fmla="*/ 630070 w 1284152"/>
              <a:gd name="connsiteY5" fmla="*/ 100 h 1233565"/>
              <a:gd name="connsiteX6" fmla="*/ 1136800 w 1284152"/>
              <a:gd name="connsiteY6" fmla="*/ 272515 h 123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152" h="1233565">
                <a:moveTo>
                  <a:pt x="1136800" y="272515"/>
                </a:moveTo>
                <a:cubicBezTo>
                  <a:pt x="1265388" y="448728"/>
                  <a:pt x="1334920" y="707808"/>
                  <a:pt x="1240623" y="904023"/>
                </a:cubicBezTo>
                <a:cubicBezTo>
                  <a:pt x="1145373" y="1101190"/>
                  <a:pt x="887245" y="1237398"/>
                  <a:pt x="635785" y="1233588"/>
                </a:cubicBezTo>
                <a:cubicBezTo>
                  <a:pt x="384325" y="1228825"/>
                  <a:pt x="140485" y="1084998"/>
                  <a:pt x="47140" y="888783"/>
                </a:cubicBezTo>
                <a:cubicBezTo>
                  <a:pt x="-47158" y="692568"/>
                  <a:pt x="9992" y="443013"/>
                  <a:pt x="132865" y="270610"/>
                </a:cubicBezTo>
                <a:cubicBezTo>
                  <a:pt x="254785" y="97255"/>
                  <a:pt x="441475" y="1053"/>
                  <a:pt x="630070" y="100"/>
                </a:cubicBezTo>
                <a:cubicBezTo>
                  <a:pt x="818665" y="100"/>
                  <a:pt x="1007260" y="95350"/>
                  <a:pt x="1136800" y="272515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63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33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40" name="图形 22">
            <a:extLst>
              <a:ext uri="{FF2B5EF4-FFF2-40B4-BE49-F238E27FC236}">
                <a16:creationId xmlns:a16="http://schemas.microsoft.com/office/drawing/2014/main" xmlns="" id="{7A9F612C-A271-4CC2-8DE8-BD94B05D5382}"/>
              </a:ext>
            </a:extLst>
          </p:cNvPr>
          <p:cNvSpPr/>
          <p:nvPr userDrawn="1"/>
        </p:nvSpPr>
        <p:spPr>
          <a:xfrm rot="421682">
            <a:off x="6204069" y="1073530"/>
            <a:ext cx="2132156" cy="1957396"/>
          </a:xfrm>
          <a:custGeom>
            <a:avLst/>
            <a:gdLst>
              <a:gd name="connsiteX0" fmla="*/ 1136800 w 1284152"/>
              <a:gd name="connsiteY0" fmla="*/ 272515 h 1233565"/>
              <a:gd name="connsiteX1" fmla="*/ 1240623 w 1284152"/>
              <a:gd name="connsiteY1" fmla="*/ 904023 h 1233565"/>
              <a:gd name="connsiteX2" fmla="*/ 635785 w 1284152"/>
              <a:gd name="connsiteY2" fmla="*/ 1233588 h 1233565"/>
              <a:gd name="connsiteX3" fmla="*/ 47140 w 1284152"/>
              <a:gd name="connsiteY3" fmla="*/ 888783 h 1233565"/>
              <a:gd name="connsiteX4" fmla="*/ 132865 w 1284152"/>
              <a:gd name="connsiteY4" fmla="*/ 270610 h 1233565"/>
              <a:gd name="connsiteX5" fmla="*/ 630070 w 1284152"/>
              <a:gd name="connsiteY5" fmla="*/ 100 h 1233565"/>
              <a:gd name="connsiteX6" fmla="*/ 1136800 w 1284152"/>
              <a:gd name="connsiteY6" fmla="*/ 272515 h 123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152" h="1233565">
                <a:moveTo>
                  <a:pt x="1136800" y="272515"/>
                </a:moveTo>
                <a:cubicBezTo>
                  <a:pt x="1265388" y="448728"/>
                  <a:pt x="1334920" y="707808"/>
                  <a:pt x="1240623" y="904023"/>
                </a:cubicBezTo>
                <a:cubicBezTo>
                  <a:pt x="1145373" y="1101190"/>
                  <a:pt x="887245" y="1237398"/>
                  <a:pt x="635785" y="1233588"/>
                </a:cubicBezTo>
                <a:cubicBezTo>
                  <a:pt x="384325" y="1228825"/>
                  <a:pt x="140485" y="1084998"/>
                  <a:pt x="47140" y="888783"/>
                </a:cubicBezTo>
                <a:cubicBezTo>
                  <a:pt x="-47158" y="692568"/>
                  <a:pt x="9992" y="443013"/>
                  <a:pt x="132865" y="270610"/>
                </a:cubicBezTo>
                <a:cubicBezTo>
                  <a:pt x="254785" y="97255"/>
                  <a:pt x="441475" y="1053"/>
                  <a:pt x="630070" y="100"/>
                </a:cubicBezTo>
                <a:cubicBezTo>
                  <a:pt x="818665" y="100"/>
                  <a:pt x="1007260" y="95350"/>
                  <a:pt x="1136800" y="272515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63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33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41" name="图形 22">
            <a:extLst>
              <a:ext uri="{FF2B5EF4-FFF2-40B4-BE49-F238E27FC236}">
                <a16:creationId xmlns:a16="http://schemas.microsoft.com/office/drawing/2014/main" xmlns="" id="{54943458-D03D-45D9-9FA7-EDA79FA1C89C}"/>
              </a:ext>
            </a:extLst>
          </p:cNvPr>
          <p:cNvSpPr/>
          <p:nvPr userDrawn="1"/>
        </p:nvSpPr>
        <p:spPr>
          <a:xfrm rot="4201386">
            <a:off x="6366687" y="1193780"/>
            <a:ext cx="1898360" cy="1823576"/>
          </a:xfrm>
          <a:custGeom>
            <a:avLst/>
            <a:gdLst>
              <a:gd name="connsiteX0" fmla="*/ 1136800 w 1284152"/>
              <a:gd name="connsiteY0" fmla="*/ 272515 h 1233565"/>
              <a:gd name="connsiteX1" fmla="*/ 1240623 w 1284152"/>
              <a:gd name="connsiteY1" fmla="*/ 904023 h 1233565"/>
              <a:gd name="connsiteX2" fmla="*/ 635785 w 1284152"/>
              <a:gd name="connsiteY2" fmla="*/ 1233588 h 1233565"/>
              <a:gd name="connsiteX3" fmla="*/ 47140 w 1284152"/>
              <a:gd name="connsiteY3" fmla="*/ 888783 h 1233565"/>
              <a:gd name="connsiteX4" fmla="*/ 132865 w 1284152"/>
              <a:gd name="connsiteY4" fmla="*/ 270610 h 1233565"/>
              <a:gd name="connsiteX5" fmla="*/ 630070 w 1284152"/>
              <a:gd name="connsiteY5" fmla="*/ 100 h 1233565"/>
              <a:gd name="connsiteX6" fmla="*/ 1136800 w 1284152"/>
              <a:gd name="connsiteY6" fmla="*/ 272515 h 123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152" h="1233565">
                <a:moveTo>
                  <a:pt x="1136800" y="272515"/>
                </a:moveTo>
                <a:cubicBezTo>
                  <a:pt x="1265388" y="448728"/>
                  <a:pt x="1334920" y="707808"/>
                  <a:pt x="1240623" y="904023"/>
                </a:cubicBezTo>
                <a:cubicBezTo>
                  <a:pt x="1145373" y="1101190"/>
                  <a:pt x="887245" y="1237398"/>
                  <a:pt x="635785" y="1233588"/>
                </a:cubicBezTo>
                <a:cubicBezTo>
                  <a:pt x="384325" y="1228825"/>
                  <a:pt x="140485" y="1084998"/>
                  <a:pt x="47140" y="888783"/>
                </a:cubicBezTo>
                <a:cubicBezTo>
                  <a:pt x="-47158" y="692568"/>
                  <a:pt x="9992" y="443013"/>
                  <a:pt x="132865" y="270610"/>
                </a:cubicBezTo>
                <a:cubicBezTo>
                  <a:pt x="254785" y="97255"/>
                  <a:pt x="441475" y="1053"/>
                  <a:pt x="630070" y="100"/>
                </a:cubicBezTo>
                <a:cubicBezTo>
                  <a:pt x="818665" y="100"/>
                  <a:pt x="1007260" y="95350"/>
                  <a:pt x="1136800" y="272515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63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33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42" name="图形 22">
            <a:extLst>
              <a:ext uri="{FF2B5EF4-FFF2-40B4-BE49-F238E27FC236}">
                <a16:creationId xmlns:a16="http://schemas.microsoft.com/office/drawing/2014/main" xmlns="" id="{91B4456F-C4E0-4FFD-BE61-797DAD6E846D}"/>
              </a:ext>
            </a:extLst>
          </p:cNvPr>
          <p:cNvSpPr/>
          <p:nvPr userDrawn="1"/>
        </p:nvSpPr>
        <p:spPr>
          <a:xfrm rot="1624834">
            <a:off x="6508721" y="1260181"/>
            <a:ext cx="1614292" cy="1661391"/>
          </a:xfrm>
          <a:custGeom>
            <a:avLst/>
            <a:gdLst>
              <a:gd name="connsiteX0" fmla="*/ 1136800 w 1284152"/>
              <a:gd name="connsiteY0" fmla="*/ 272515 h 1233565"/>
              <a:gd name="connsiteX1" fmla="*/ 1240623 w 1284152"/>
              <a:gd name="connsiteY1" fmla="*/ 904023 h 1233565"/>
              <a:gd name="connsiteX2" fmla="*/ 635785 w 1284152"/>
              <a:gd name="connsiteY2" fmla="*/ 1233588 h 1233565"/>
              <a:gd name="connsiteX3" fmla="*/ 47140 w 1284152"/>
              <a:gd name="connsiteY3" fmla="*/ 888783 h 1233565"/>
              <a:gd name="connsiteX4" fmla="*/ 132865 w 1284152"/>
              <a:gd name="connsiteY4" fmla="*/ 270610 h 1233565"/>
              <a:gd name="connsiteX5" fmla="*/ 630070 w 1284152"/>
              <a:gd name="connsiteY5" fmla="*/ 100 h 1233565"/>
              <a:gd name="connsiteX6" fmla="*/ 1136800 w 1284152"/>
              <a:gd name="connsiteY6" fmla="*/ 272515 h 123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152" h="1233565">
                <a:moveTo>
                  <a:pt x="1136800" y="272515"/>
                </a:moveTo>
                <a:cubicBezTo>
                  <a:pt x="1265388" y="448728"/>
                  <a:pt x="1334920" y="707808"/>
                  <a:pt x="1240623" y="904023"/>
                </a:cubicBezTo>
                <a:cubicBezTo>
                  <a:pt x="1145373" y="1101190"/>
                  <a:pt x="887245" y="1237398"/>
                  <a:pt x="635785" y="1233588"/>
                </a:cubicBezTo>
                <a:cubicBezTo>
                  <a:pt x="384325" y="1228825"/>
                  <a:pt x="140485" y="1084998"/>
                  <a:pt x="47140" y="888783"/>
                </a:cubicBezTo>
                <a:cubicBezTo>
                  <a:pt x="-47158" y="692568"/>
                  <a:pt x="9992" y="443013"/>
                  <a:pt x="132865" y="270610"/>
                </a:cubicBezTo>
                <a:cubicBezTo>
                  <a:pt x="254785" y="97255"/>
                  <a:pt x="441475" y="1053"/>
                  <a:pt x="630070" y="100"/>
                </a:cubicBezTo>
                <a:cubicBezTo>
                  <a:pt x="818665" y="100"/>
                  <a:pt x="1007260" y="95350"/>
                  <a:pt x="1136800" y="272515"/>
                </a:cubicBezTo>
                <a:close/>
              </a:path>
            </a:pathLst>
          </a:custGeom>
          <a:noFill/>
          <a:ln w="9525" cap="flat"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15600000" scaled="0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43" name="图形 22">
            <a:extLst>
              <a:ext uri="{FF2B5EF4-FFF2-40B4-BE49-F238E27FC236}">
                <a16:creationId xmlns:a16="http://schemas.microsoft.com/office/drawing/2014/main" xmlns="" id="{0818A512-68EE-4743-BE97-16412FCE5FE7}"/>
              </a:ext>
            </a:extLst>
          </p:cNvPr>
          <p:cNvSpPr/>
          <p:nvPr userDrawn="1"/>
        </p:nvSpPr>
        <p:spPr>
          <a:xfrm rot="1502875">
            <a:off x="6404498" y="1152918"/>
            <a:ext cx="1822738" cy="1875918"/>
          </a:xfrm>
          <a:custGeom>
            <a:avLst/>
            <a:gdLst>
              <a:gd name="connsiteX0" fmla="*/ 1136800 w 1284152"/>
              <a:gd name="connsiteY0" fmla="*/ 272515 h 1233565"/>
              <a:gd name="connsiteX1" fmla="*/ 1240623 w 1284152"/>
              <a:gd name="connsiteY1" fmla="*/ 904023 h 1233565"/>
              <a:gd name="connsiteX2" fmla="*/ 635785 w 1284152"/>
              <a:gd name="connsiteY2" fmla="*/ 1233588 h 1233565"/>
              <a:gd name="connsiteX3" fmla="*/ 47140 w 1284152"/>
              <a:gd name="connsiteY3" fmla="*/ 888783 h 1233565"/>
              <a:gd name="connsiteX4" fmla="*/ 132865 w 1284152"/>
              <a:gd name="connsiteY4" fmla="*/ 270610 h 1233565"/>
              <a:gd name="connsiteX5" fmla="*/ 630070 w 1284152"/>
              <a:gd name="connsiteY5" fmla="*/ 100 h 1233565"/>
              <a:gd name="connsiteX6" fmla="*/ 1136800 w 1284152"/>
              <a:gd name="connsiteY6" fmla="*/ 272515 h 123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152" h="1233565">
                <a:moveTo>
                  <a:pt x="1136800" y="272515"/>
                </a:moveTo>
                <a:cubicBezTo>
                  <a:pt x="1265388" y="448728"/>
                  <a:pt x="1334920" y="707808"/>
                  <a:pt x="1240623" y="904023"/>
                </a:cubicBezTo>
                <a:cubicBezTo>
                  <a:pt x="1145373" y="1101190"/>
                  <a:pt x="887245" y="1237398"/>
                  <a:pt x="635785" y="1233588"/>
                </a:cubicBezTo>
                <a:cubicBezTo>
                  <a:pt x="384325" y="1228825"/>
                  <a:pt x="140485" y="1084998"/>
                  <a:pt x="47140" y="888783"/>
                </a:cubicBezTo>
                <a:cubicBezTo>
                  <a:pt x="-47158" y="692568"/>
                  <a:pt x="9992" y="443013"/>
                  <a:pt x="132865" y="270610"/>
                </a:cubicBezTo>
                <a:cubicBezTo>
                  <a:pt x="254785" y="97255"/>
                  <a:pt x="441475" y="1053"/>
                  <a:pt x="630070" y="100"/>
                </a:cubicBezTo>
                <a:cubicBezTo>
                  <a:pt x="818665" y="100"/>
                  <a:pt x="1007260" y="95350"/>
                  <a:pt x="1136800" y="272515"/>
                </a:cubicBezTo>
                <a:close/>
              </a:path>
            </a:pathLst>
          </a:custGeom>
          <a:noFill/>
          <a:ln w="6350" cap="flat">
            <a:solidFill>
              <a:schemeClr val="bg1"/>
            </a:solidFill>
            <a:prstDash val="dashDot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B6A9BC99-5806-4F40-A51A-3B5AF571C5AF}"/>
              </a:ext>
            </a:extLst>
          </p:cNvPr>
          <p:cNvGrpSpPr/>
          <p:nvPr userDrawn="1"/>
        </p:nvGrpSpPr>
        <p:grpSpPr>
          <a:xfrm>
            <a:off x="7214902" y="3249179"/>
            <a:ext cx="110490" cy="3463290"/>
            <a:chOff x="1782532" y="7270751"/>
            <a:chExt cx="110490" cy="3463290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D7C1501B-2B6C-427A-9104-C242123CC308}"/>
                </a:ext>
              </a:extLst>
            </p:cNvPr>
            <p:cNvCxnSpPr/>
            <p:nvPr/>
          </p:nvCxnSpPr>
          <p:spPr>
            <a:xfrm>
              <a:off x="1839682" y="7270751"/>
              <a:ext cx="0" cy="3223260"/>
            </a:xfrm>
            <a:prstGeom prst="line">
              <a:avLst/>
            </a:prstGeom>
            <a:ln w="22225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round/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D3D31C1F-537F-46CA-9242-9D4320B529AC}"/>
                </a:ext>
              </a:extLst>
            </p:cNvPr>
            <p:cNvCxnSpPr>
              <a:cxnSpLocks/>
            </p:cNvCxnSpPr>
            <p:nvPr/>
          </p:nvCxnSpPr>
          <p:spPr>
            <a:xfrm>
              <a:off x="1782532" y="7366001"/>
              <a:ext cx="0" cy="1711959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DAE19D42-2417-411B-A124-9C0C51568B08}"/>
                </a:ext>
              </a:extLst>
            </p:cNvPr>
            <p:cNvCxnSpPr/>
            <p:nvPr/>
          </p:nvCxnSpPr>
          <p:spPr>
            <a:xfrm>
              <a:off x="1893022" y="7510781"/>
              <a:ext cx="0" cy="3223260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D42DF82E-490E-4C78-B23C-872085FF8C77}"/>
              </a:ext>
            </a:extLst>
          </p:cNvPr>
          <p:cNvSpPr txBox="1"/>
          <p:nvPr userDrawn="1"/>
        </p:nvSpPr>
        <p:spPr>
          <a:xfrm>
            <a:off x="6517973" y="1293757"/>
            <a:ext cx="16148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schemeClr val="accent4">
                      <a:alpha val="40000"/>
                    </a:schemeClr>
                  </a:outerShdw>
                </a:effectLst>
                <a:latin typeface="+mj-lt"/>
                <a:ea typeface="+mj-ea"/>
              </a:rPr>
              <a:t>3</a:t>
            </a:r>
            <a:endParaRPr lang="zh-CN" altLang="en-US" sz="6000" b="1" dirty="0">
              <a:solidFill>
                <a:schemeClr val="bg1"/>
              </a:solidFill>
              <a:effectLst>
                <a:outerShdw blurRad="50800" dist="38100" dir="5400000" algn="t" rotWithShape="0">
                  <a:schemeClr val="accent4">
                    <a:alpha val="40000"/>
                  </a:scheme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50" name="图形 22">
            <a:extLst>
              <a:ext uri="{FF2B5EF4-FFF2-40B4-BE49-F238E27FC236}">
                <a16:creationId xmlns:a16="http://schemas.microsoft.com/office/drawing/2014/main" xmlns="" id="{B7417F0D-1EF2-426A-B597-628D61E6C152}"/>
              </a:ext>
            </a:extLst>
          </p:cNvPr>
          <p:cNvSpPr/>
          <p:nvPr userDrawn="1"/>
        </p:nvSpPr>
        <p:spPr>
          <a:xfrm rot="19899742">
            <a:off x="8339581" y="3033287"/>
            <a:ext cx="2204402" cy="1823576"/>
          </a:xfrm>
          <a:custGeom>
            <a:avLst/>
            <a:gdLst>
              <a:gd name="connsiteX0" fmla="*/ 1136800 w 1284152"/>
              <a:gd name="connsiteY0" fmla="*/ 272515 h 1233565"/>
              <a:gd name="connsiteX1" fmla="*/ 1240623 w 1284152"/>
              <a:gd name="connsiteY1" fmla="*/ 904023 h 1233565"/>
              <a:gd name="connsiteX2" fmla="*/ 635785 w 1284152"/>
              <a:gd name="connsiteY2" fmla="*/ 1233588 h 1233565"/>
              <a:gd name="connsiteX3" fmla="*/ 47140 w 1284152"/>
              <a:gd name="connsiteY3" fmla="*/ 888783 h 1233565"/>
              <a:gd name="connsiteX4" fmla="*/ 132865 w 1284152"/>
              <a:gd name="connsiteY4" fmla="*/ 270610 h 1233565"/>
              <a:gd name="connsiteX5" fmla="*/ 630070 w 1284152"/>
              <a:gd name="connsiteY5" fmla="*/ 100 h 1233565"/>
              <a:gd name="connsiteX6" fmla="*/ 1136800 w 1284152"/>
              <a:gd name="connsiteY6" fmla="*/ 272515 h 123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152" h="1233565">
                <a:moveTo>
                  <a:pt x="1136800" y="272515"/>
                </a:moveTo>
                <a:cubicBezTo>
                  <a:pt x="1265388" y="448728"/>
                  <a:pt x="1334920" y="707808"/>
                  <a:pt x="1240623" y="904023"/>
                </a:cubicBezTo>
                <a:cubicBezTo>
                  <a:pt x="1145373" y="1101190"/>
                  <a:pt x="887245" y="1237398"/>
                  <a:pt x="635785" y="1233588"/>
                </a:cubicBezTo>
                <a:cubicBezTo>
                  <a:pt x="384325" y="1228825"/>
                  <a:pt x="140485" y="1084998"/>
                  <a:pt x="47140" y="888783"/>
                </a:cubicBezTo>
                <a:cubicBezTo>
                  <a:pt x="-47158" y="692568"/>
                  <a:pt x="9992" y="443013"/>
                  <a:pt x="132865" y="270610"/>
                </a:cubicBezTo>
                <a:cubicBezTo>
                  <a:pt x="254785" y="97255"/>
                  <a:pt x="441475" y="1053"/>
                  <a:pt x="630070" y="100"/>
                </a:cubicBezTo>
                <a:cubicBezTo>
                  <a:pt x="818665" y="100"/>
                  <a:pt x="1007260" y="95350"/>
                  <a:pt x="1136800" y="272515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63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33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51" name="图形 22">
            <a:extLst>
              <a:ext uri="{FF2B5EF4-FFF2-40B4-BE49-F238E27FC236}">
                <a16:creationId xmlns:a16="http://schemas.microsoft.com/office/drawing/2014/main" xmlns="" id="{563782FE-9452-4962-A4E1-FEEC3E97506C}"/>
              </a:ext>
            </a:extLst>
          </p:cNvPr>
          <p:cNvSpPr/>
          <p:nvPr userDrawn="1"/>
        </p:nvSpPr>
        <p:spPr>
          <a:xfrm rot="421682">
            <a:off x="8329984" y="2927728"/>
            <a:ext cx="2132156" cy="1957396"/>
          </a:xfrm>
          <a:custGeom>
            <a:avLst/>
            <a:gdLst>
              <a:gd name="connsiteX0" fmla="*/ 1136800 w 1284152"/>
              <a:gd name="connsiteY0" fmla="*/ 272515 h 1233565"/>
              <a:gd name="connsiteX1" fmla="*/ 1240623 w 1284152"/>
              <a:gd name="connsiteY1" fmla="*/ 904023 h 1233565"/>
              <a:gd name="connsiteX2" fmla="*/ 635785 w 1284152"/>
              <a:gd name="connsiteY2" fmla="*/ 1233588 h 1233565"/>
              <a:gd name="connsiteX3" fmla="*/ 47140 w 1284152"/>
              <a:gd name="connsiteY3" fmla="*/ 888783 h 1233565"/>
              <a:gd name="connsiteX4" fmla="*/ 132865 w 1284152"/>
              <a:gd name="connsiteY4" fmla="*/ 270610 h 1233565"/>
              <a:gd name="connsiteX5" fmla="*/ 630070 w 1284152"/>
              <a:gd name="connsiteY5" fmla="*/ 100 h 1233565"/>
              <a:gd name="connsiteX6" fmla="*/ 1136800 w 1284152"/>
              <a:gd name="connsiteY6" fmla="*/ 272515 h 123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152" h="1233565">
                <a:moveTo>
                  <a:pt x="1136800" y="272515"/>
                </a:moveTo>
                <a:cubicBezTo>
                  <a:pt x="1265388" y="448728"/>
                  <a:pt x="1334920" y="707808"/>
                  <a:pt x="1240623" y="904023"/>
                </a:cubicBezTo>
                <a:cubicBezTo>
                  <a:pt x="1145373" y="1101190"/>
                  <a:pt x="887245" y="1237398"/>
                  <a:pt x="635785" y="1233588"/>
                </a:cubicBezTo>
                <a:cubicBezTo>
                  <a:pt x="384325" y="1228825"/>
                  <a:pt x="140485" y="1084998"/>
                  <a:pt x="47140" y="888783"/>
                </a:cubicBezTo>
                <a:cubicBezTo>
                  <a:pt x="-47158" y="692568"/>
                  <a:pt x="9992" y="443013"/>
                  <a:pt x="132865" y="270610"/>
                </a:cubicBezTo>
                <a:cubicBezTo>
                  <a:pt x="254785" y="97255"/>
                  <a:pt x="441475" y="1053"/>
                  <a:pt x="630070" y="100"/>
                </a:cubicBezTo>
                <a:cubicBezTo>
                  <a:pt x="818665" y="100"/>
                  <a:pt x="1007260" y="95350"/>
                  <a:pt x="1136800" y="272515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63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33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52" name="图形 22">
            <a:extLst>
              <a:ext uri="{FF2B5EF4-FFF2-40B4-BE49-F238E27FC236}">
                <a16:creationId xmlns:a16="http://schemas.microsoft.com/office/drawing/2014/main" xmlns="" id="{2EFD1048-9401-42EF-AA32-9378E0B9CFBA}"/>
              </a:ext>
            </a:extLst>
          </p:cNvPr>
          <p:cNvSpPr/>
          <p:nvPr userDrawn="1"/>
        </p:nvSpPr>
        <p:spPr>
          <a:xfrm rot="4201386">
            <a:off x="8492602" y="3047978"/>
            <a:ext cx="1898360" cy="1823576"/>
          </a:xfrm>
          <a:custGeom>
            <a:avLst/>
            <a:gdLst>
              <a:gd name="connsiteX0" fmla="*/ 1136800 w 1284152"/>
              <a:gd name="connsiteY0" fmla="*/ 272515 h 1233565"/>
              <a:gd name="connsiteX1" fmla="*/ 1240623 w 1284152"/>
              <a:gd name="connsiteY1" fmla="*/ 904023 h 1233565"/>
              <a:gd name="connsiteX2" fmla="*/ 635785 w 1284152"/>
              <a:gd name="connsiteY2" fmla="*/ 1233588 h 1233565"/>
              <a:gd name="connsiteX3" fmla="*/ 47140 w 1284152"/>
              <a:gd name="connsiteY3" fmla="*/ 888783 h 1233565"/>
              <a:gd name="connsiteX4" fmla="*/ 132865 w 1284152"/>
              <a:gd name="connsiteY4" fmla="*/ 270610 h 1233565"/>
              <a:gd name="connsiteX5" fmla="*/ 630070 w 1284152"/>
              <a:gd name="connsiteY5" fmla="*/ 100 h 1233565"/>
              <a:gd name="connsiteX6" fmla="*/ 1136800 w 1284152"/>
              <a:gd name="connsiteY6" fmla="*/ 272515 h 123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152" h="1233565">
                <a:moveTo>
                  <a:pt x="1136800" y="272515"/>
                </a:moveTo>
                <a:cubicBezTo>
                  <a:pt x="1265388" y="448728"/>
                  <a:pt x="1334920" y="707808"/>
                  <a:pt x="1240623" y="904023"/>
                </a:cubicBezTo>
                <a:cubicBezTo>
                  <a:pt x="1145373" y="1101190"/>
                  <a:pt x="887245" y="1237398"/>
                  <a:pt x="635785" y="1233588"/>
                </a:cubicBezTo>
                <a:cubicBezTo>
                  <a:pt x="384325" y="1228825"/>
                  <a:pt x="140485" y="1084998"/>
                  <a:pt x="47140" y="888783"/>
                </a:cubicBezTo>
                <a:cubicBezTo>
                  <a:pt x="-47158" y="692568"/>
                  <a:pt x="9992" y="443013"/>
                  <a:pt x="132865" y="270610"/>
                </a:cubicBezTo>
                <a:cubicBezTo>
                  <a:pt x="254785" y="97255"/>
                  <a:pt x="441475" y="1053"/>
                  <a:pt x="630070" y="100"/>
                </a:cubicBezTo>
                <a:cubicBezTo>
                  <a:pt x="818665" y="100"/>
                  <a:pt x="1007260" y="95350"/>
                  <a:pt x="1136800" y="272515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63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33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53" name="图形 22">
            <a:extLst>
              <a:ext uri="{FF2B5EF4-FFF2-40B4-BE49-F238E27FC236}">
                <a16:creationId xmlns:a16="http://schemas.microsoft.com/office/drawing/2014/main" xmlns="" id="{09894E85-9827-4BED-B770-0BF0E8661BAB}"/>
              </a:ext>
            </a:extLst>
          </p:cNvPr>
          <p:cNvSpPr/>
          <p:nvPr userDrawn="1"/>
        </p:nvSpPr>
        <p:spPr>
          <a:xfrm rot="1624834">
            <a:off x="8634636" y="3114379"/>
            <a:ext cx="1614292" cy="1661391"/>
          </a:xfrm>
          <a:custGeom>
            <a:avLst/>
            <a:gdLst>
              <a:gd name="connsiteX0" fmla="*/ 1136800 w 1284152"/>
              <a:gd name="connsiteY0" fmla="*/ 272515 h 1233565"/>
              <a:gd name="connsiteX1" fmla="*/ 1240623 w 1284152"/>
              <a:gd name="connsiteY1" fmla="*/ 904023 h 1233565"/>
              <a:gd name="connsiteX2" fmla="*/ 635785 w 1284152"/>
              <a:gd name="connsiteY2" fmla="*/ 1233588 h 1233565"/>
              <a:gd name="connsiteX3" fmla="*/ 47140 w 1284152"/>
              <a:gd name="connsiteY3" fmla="*/ 888783 h 1233565"/>
              <a:gd name="connsiteX4" fmla="*/ 132865 w 1284152"/>
              <a:gd name="connsiteY4" fmla="*/ 270610 h 1233565"/>
              <a:gd name="connsiteX5" fmla="*/ 630070 w 1284152"/>
              <a:gd name="connsiteY5" fmla="*/ 100 h 1233565"/>
              <a:gd name="connsiteX6" fmla="*/ 1136800 w 1284152"/>
              <a:gd name="connsiteY6" fmla="*/ 272515 h 123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152" h="1233565">
                <a:moveTo>
                  <a:pt x="1136800" y="272515"/>
                </a:moveTo>
                <a:cubicBezTo>
                  <a:pt x="1265388" y="448728"/>
                  <a:pt x="1334920" y="707808"/>
                  <a:pt x="1240623" y="904023"/>
                </a:cubicBezTo>
                <a:cubicBezTo>
                  <a:pt x="1145373" y="1101190"/>
                  <a:pt x="887245" y="1237398"/>
                  <a:pt x="635785" y="1233588"/>
                </a:cubicBezTo>
                <a:cubicBezTo>
                  <a:pt x="384325" y="1228825"/>
                  <a:pt x="140485" y="1084998"/>
                  <a:pt x="47140" y="888783"/>
                </a:cubicBezTo>
                <a:cubicBezTo>
                  <a:pt x="-47158" y="692568"/>
                  <a:pt x="9992" y="443013"/>
                  <a:pt x="132865" y="270610"/>
                </a:cubicBezTo>
                <a:cubicBezTo>
                  <a:pt x="254785" y="97255"/>
                  <a:pt x="441475" y="1053"/>
                  <a:pt x="630070" y="100"/>
                </a:cubicBezTo>
                <a:cubicBezTo>
                  <a:pt x="818665" y="100"/>
                  <a:pt x="1007260" y="95350"/>
                  <a:pt x="1136800" y="272515"/>
                </a:cubicBezTo>
                <a:close/>
              </a:path>
            </a:pathLst>
          </a:custGeom>
          <a:noFill/>
          <a:ln w="9525" cap="flat"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15600000" scaled="0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54" name="图形 22">
            <a:extLst>
              <a:ext uri="{FF2B5EF4-FFF2-40B4-BE49-F238E27FC236}">
                <a16:creationId xmlns:a16="http://schemas.microsoft.com/office/drawing/2014/main" xmlns="" id="{C9C933CF-EFAA-4A0A-A0AF-6738AEE686C7}"/>
              </a:ext>
            </a:extLst>
          </p:cNvPr>
          <p:cNvSpPr/>
          <p:nvPr userDrawn="1"/>
        </p:nvSpPr>
        <p:spPr>
          <a:xfrm rot="1502875">
            <a:off x="8530413" y="3007116"/>
            <a:ext cx="1822738" cy="1875918"/>
          </a:xfrm>
          <a:custGeom>
            <a:avLst/>
            <a:gdLst>
              <a:gd name="connsiteX0" fmla="*/ 1136800 w 1284152"/>
              <a:gd name="connsiteY0" fmla="*/ 272515 h 1233565"/>
              <a:gd name="connsiteX1" fmla="*/ 1240623 w 1284152"/>
              <a:gd name="connsiteY1" fmla="*/ 904023 h 1233565"/>
              <a:gd name="connsiteX2" fmla="*/ 635785 w 1284152"/>
              <a:gd name="connsiteY2" fmla="*/ 1233588 h 1233565"/>
              <a:gd name="connsiteX3" fmla="*/ 47140 w 1284152"/>
              <a:gd name="connsiteY3" fmla="*/ 888783 h 1233565"/>
              <a:gd name="connsiteX4" fmla="*/ 132865 w 1284152"/>
              <a:gd name="connsiteY4" fmla="*/ 270610 h 1233565"/>
              <a:gd name="connsiteX5" fmla="*/ 630070 w 1284152"/>
              <a:gd name="connsiteY5" fmla="*/ 100 h 1233565"/>
              <a:gd name="connsiteX6" fmla="*/ 1136800 w 1284152"/>
              <a:gd name="connsiteY6" fmla="*/ 272515 h 1233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152" h="1233565">
                <a:moveTo>
                  <a:pt x="1136800" y="272515"/>
                </a:moveTo>
                <a:cubicBezTo>
                  <a:pt x="1265388" y="448728"/>
                  <a:pt x="1334920" y="707808"/>
                  <a:pt x="1240623" y="904023"/>
                </a:cubicBezTo>
                <a:cubicBezTo>
                  <a:pt x="1145373" y="1101190"/>
                  <a:pt x="887245" y="1237398"/>
                  <a:pt x="635785" y="1233588"/>
                </a:cubicBezTo>
                <a:cubicBezTo>
                  <a:pt x="384325" y="1228825"/>
                  <a:pt x="140485" y="1084998"/>
                  <a:pt x="47140" y="888783"/>
                </a:cubicBezTo>
                <a:cubicBezTo>
                  <a:pt x="-47158" y="692568"/>
                  <a:pt x="9992" y="443013"/>
                  <a:pt x="132865" y="270610"/>
                </a:cubicBezTo>
                <a:cubicBezTo>
                  <a:pt x="254785" y="97255"/>
                  <a:pt x="441475" y="1053"/>
                  <a:pt x="630070" y="100"/>
                </a:cubicBezTo>
                <a:cubicBezTo>
                  <a:pt x="818665" y="100"/>
                  <a:pt x="1007260" y="95350"/>
                  <a:pt x="1136800" y="272515"/>
                </a:cubicBezTo>
                <a:close/>
              </a:path>
            </a:pathLst>
          </a:custGeom>
          <a:noFill/>
          <a:ln w="6350" cap="flat">
            <a:solidFill>
              <a:schemeClr val="bg1"/>
            </a:solidFill>
            <a:prstDash val="dashDot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8BB8DB26-B8F5-4EED-AAE6-307A1D42C361}"/>
              </a:ext>
            </a:extLst>
          </p:cNvPr>
          <p:cNvGrpSpPr/>
          <p:nvPr userDrawn="1"/>
        </p:nvGrpSpPr>
        <p:grpSpPr>
          <a:xfrm>
            <a:off x="9340817" y="5103377"/>
            <a:ext cx="110490" cy="3463290"/>
            <a:chOff x="1782532" y="7270751"/>
            <a:chExt cx="110490" cy="3463290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60DB92A1-BDEE-4A61-A271-8CA12D01161D}"/>
                </a:ext>
              </a:extLst>
            </p:cNvPr>
            <p:cNvCxnSpPr/>
            <p:nvPr/>
          </p:nvCxnSpPr>
          <p:spPr>
            <a:xfrm>
              <a:off x="1839682" y="7270751"/>
              <a:ext cx="0" cy="3223260"/>
            </a:xfrm>
            <a:prstGeom prst="line">
              <a:avLst/>
            </a:prstGeom>
            <a:ln w="22225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round/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377D12DB-71D4-448C-8181-C34B37794EFA}"/>
                </a:ext>
              </a:extLst>
            </p:cNvPr>
            <p:cNvCxnSpPr>
              <a:cxnSpLocks/>
            </p:cNvCxnSpPr>
            <p:nvPr/>
          </p:nvCxnSpPr>
          <p:spPr>
            <a:xfrm>
              <a:off x="1782532" y="7366001"/>
              <a:ext cx="0" cy="1711959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C357C421-9307-42AA-839F-DF2ED7BA4472}"/>
                </a:ext>
              </a:extLst>
            </p:cNvPr>
            <p:cNvCxnSpPr/>
            <p:nvPr/>
          </p:nvCxnSpPr>
          <p:spPr>
            <a:xfrm>
              <a:off x="1893022" y="7510781"/>
              <a:ext cx="0" cy="3223260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4D6B9973-86B8-4C55-A19A-C29E01BE3D1F}"/>
              </a:ext>
            </a:extLst>
          </p:cNvPr>
          <p:cNvSpPr txBox="1"/>
          <p:nvPr userDrawn="1"/>
        </p:nvSpPr>
        <p:spPr>
          <a:xfrm>
            <a:off x="8643888" y="3147955"/>
            <a:ext cx="16148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schemeClr val="accent4">
                      <a:alpha val="40000"/>
                    </a:schemeClr>
                  </a:outerShdw>
                </a:effectLst>
                <a:latin typeface="+mj-lt"/>
                <a:ea typeface="+mj-ea"/>
              </a:rPr>
              <a:t>4</a:t>
            </a:r>
            <a:endParaRPr lang="zh-CN" altLang="en-US" sz="6000" b="1" dirty="0">
              <a:solidFill>
                <a:schemeClr val="bg1"/>
              </a:solidFill>
              <a:effectLst>
                <a:outerShdw blurRad="50800" dist="38100" dir="5400000" algn="t" rotWithShape="0">
                  <a:schemeClr val="accent4">
                    <a:alpha val="40000"/>
                  </a:scheme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61" name="文本占位符 52">
            <a:extLst>
              <a:ext uri="{FF2B5EF4-FFF2-40B4-BE49-F238E27FC236}">
                <a16:creationId xmlns:a16="http://schemas.microsoft.com/office/drawing/2014/main" xmlns="" id="{379BBB80-E8E2-4328-A9A8-0F534053C5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52324" y="2224303"/>
            <a:ext cx="1614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2400" b="1" dirty="0">
                <a:solidFill>
                  <a:schemeClr val="accent1"/>
                </a:solidFill>
                <a:latin typeface="+mj-lt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标题</a:t>
            </a: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62" name="文本占位符 52">
            <a:extLst>
              <a:ext uri="{FF2B5EF4-FFF2-40B4-BE49-F238E27FC236}">
                <a16:creationId xmlns:a16="http://schemas.microsoft.com/office/drawing/2014/main" xmlns="" id="{6E6CFA8A-CEDA-479F-8523-CC03F2140A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78239" y="4078501"/>
            <a:ext cx="1614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2400" b="1" dirty="0">
                <a:solidFill>
                  <a:schemeClr val="accent1"/>
                </a:solidFill>
                <a:latin typeface="+mj-lt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标题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63" name="文本占位符 52">
            <a:extLst>
              <a:ext uri="{FF2B5EF4-FFF2-40B4-BE49-F238E27FC236}">
                <a16:creationId xmlns:a16="http://schemas.microsoft.com/office/drawing/2014/main" xmlns="" id="{E5902AD2-4006-4689-8A17-B9FEE0293B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43888" y="4078501"/>
            <a:ext cx="1614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2400" b="1" dirty="0">
                <a:solidFill>
                  <a:schemeClr val="accent1"/>
                </a:solidFill>
                <a:latin typeface="+mj-lt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标题</a:t>
            </a:r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64" name="文本占位符 52">
            <a:extLst>
              <a:ext uri="{FF2B5EF4-FFF2-40B4-BE49-F238E27FC236}">
                <a16:creationId xmlns:a16="http://schemas.microsoft.com/office/drawing/2014/main" xmlns="" id="{9E376A59-C444-4D0B-B093-E5D793AAE8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17973" y="2224303"/>
            <a:ext cx="1614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2400" b="1" dirty="0">
                <a:solidFill>
                  <a:schemeClr val="accent1"/>
                </a:solidFill>
                <a:latin typeface="+mj-lt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标题</a:t>
            </a:r>
            <a:r>
              <a:rPr lang="en-US" altLang="zh-CN" dirty="0"/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3057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转场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AFA7689C-F795-4BA5-B8CF-BD1A1BF9B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92F5-8B6C-43B4-A5A9-2516592D5E0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8A55170-C4F0-4F25-BD4A-B49B89DC8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4D7D0E2-16B2-4136-BF0A-CF0940F65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D39D3-BA62-43BE-94EE-DE266CF1E7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43B9CED6-9230-48AA-8913-39E99B5B93E2}"/>
              </a:ext>
            </a:extLst>
          </p:cNvPr>
          <p:cNvSpPr>
            <a:spLocks/>
          </p:cNvSpPr>
          <p:nvPr userDrawn="1"/>
        </p:nvSpPr>
        <p:spPr>
          <a:xfrm>
            <a:off x="6516547" y="2480135"/>
            <a:ext cx="5895470" cy="4551855"/>
          </a:xfrm>
          <a:custGeom>
            <a:avLst/>
            <a:gdLst>
              <a:gd name="connsiteX0" fmla="*/ 4040760 w 5895470"/>
              <a:gd name="connsiteY0" fmla="*/ 0 h 4551855"/>
              <a:gd name="connsiteX1" fmla="*/ 5792597 w 5895470"/>
              <a:gd name="connsiteY1" fmla="*/ 398463 h 4551855"/>
              <a:gd name="connsiteX2" fmla="*/ 5895470 w 5895470"/>
              <a:gd name="connsiteY2" fmla="*/ 451152 h 4551855"/>
              <a:gd name="connsiteX3" fmla="*/ 5895470 w 5895470"/>
              <a:gd name="connsiteY3" fmla="*/ 1975765 h 4551855"/>
              <a:gd name="connsiteX4" fmla="*/ 5808303 w 5895470"/>
              <a:gd name="connsiteY4" fmla="*/ 1896542 h 4551855"/>
              <a:gd name="connsiteX5" fmla="*/ 4040760 w 5895470"/>
              <a:gd name="connsiteY5" fmla="*/ 1262010 h 4551855"/>
              <a:gd name="connsiteX6" fmla="*/ 1262010 w 5895470"/>
              <a:gd name="connsiteY6" fmla="*/ 4040760 h 4551855"/>
              <a:gd name="connsiteX7" fmla="*/ 1276357 w 5895470"/>
              <a:gd name="connsiteY7" fmla="*/ 4324871 h 4551855"/>
              <a:gd name="connsiteX8" fmla="*/ 1310999 w 5895470"/>
              <a:gd name="connsiteY8" fmla="*/ 4551855 h 4551855"/>
              <a:gd name="connsiteX9" fmla="*/ 33309 w 5895470"/>
              <a:gd name="connsiteY9" fmla="*/ 4551855 h 4551855"/>
              <a:gd name="connsiteX10" fmla="*/ 20863 w 5895470"/>
              <a:gd name="connsiteY10" fmla="*/ 4453904 h 4551855"/>
              <a:gd name="connsiteX11" fmla="*/ 0 w 5895470"/>
              <a:gd name="connsiteY11" fmla="*/ 4040760 h 4551855"/>
              <a:gd name="connsiteX12" fmla="*/ 4040760 w 5895470"/>
              <a:gd name="connsiteY12" fmla="*/ 0 h 4551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95470" h="4551855">
                <a:moveTo>
                  <a:pt x="4040760" y="0"/>
                </a:moveTo>
                <a:cubicBezTo>
                  <a:pt x="4668412" y="0"/>
                  <a:pt x="5262640" y="143104"/>
                  <a:pt x="5792597" y="398463"/>
                </a:cubicBezTo>
                <a:lnTo>
                  <a:pt x="5895470" y="451152"/>
                </a:lnTo>
                <a:lnTo>
                  <a:pt x="5895470" y="1975765"/>
                </a:lnTo>
                <a:lnTo>
                  <a:pt x="5808303" y="1896542"/>
                </a:lnTo>
                <a:cubicBezTo>
                  <a:pt x="5327971" y="1500137"/>
                  <a:pt x="4712174" y="1262010"/>
                  <a:pt x="4040760" y="1262010"/>
                </a:cubicBezTo>
                <a:cubicBezTo>
                  <a:pt x="2506099" y="1262010"/>
                  <a:pt x="1262010" y="2506100"/>
                  <a:pt x="1262010" y="4040760"/>
                </a:cubicBezTo>
                <a:cubicBezTo>
                  <a:pt x="1262010" y="4136677"/>
                  <a:pt x="1266870" y="4231458"/>
                  <a:pt x="1276357" y="4324871"/>
                </a:cubicBezTo>
                <a:lnTo>
                  <a:pt x="1310999" y="4551855"/>
                </a:lnTo>
                <a:lnTo>
                  <a:pt x="33309" y="4551855"/>
                </a:lnTo>
                <a:lnTo>
                  <a:pt x="20863" y="4453904"/>
                </a:lnTo>
                <a:cubicBezTo>
                  <a:pt x="7067" y="4318066"/>
                  <a:pt x="0" y="4180238"/>
                  <a:pt x="0" y="4040760"/>
                </a:cubicBezTo>
                <a:cubicBezTo>
                  <a:pt x="0" y="1809110"/>
                  <a:pt x="1809110" y="0"/>
                  <a:pt x="4040760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654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C38134CE-3BF3-49C8-987A-1A19E01385B5}"/>
              </a:ext>
            </a:extLst>
          </p:cNvPr>
          <p:cNvSpPr>
            <a:spLocks/>
          </p:cNvSpPr>
          <p:nvPr userDrawn="1"/>
        </p:nvSpPr>
        <p:spPr>
          <a:xfrm>
            <a:off x="8483601" y="-188553"/>
            <a:ext cx="3928416" cy="5155486"/>
          </a:xfrm>
          <a:custGeom>
            <a:avLst/>
            <a:gdLst>
              <a:gd name="connsiteX0" fmla="*/ 293056 w 3928416"/>
              <a:gd name="connsiteY0" fmla="*/ 0 h 5155486"/>
              <a:gd name="connsiteX1" fmla="*/ 967421 w 3928416"/>
              <a:gd name="connsiteY1" fmla="*/ 0 h 5155486"/>
              <a:gd name="connsiteX2" fmla="*/ 851672 w 3928416"/>
              <a:gd name="connsiteY2" fmla="*/ 240282 h 5155486"/>
              <a:gd name="connsiteX3" fmla="*/ 608029 w 3928416"/>
              <a:gd name="connsiteY3" fmla="*/ 1447086 h 5155486"/>
              <a:gd name="connsiteX4" fmla="*/ 3708400 w 3928416"/>
              <a:gd name="connsiteY4" fmla="*/ 4547457 h 5155486"/>
              <a:gd name="connsiteX5" fmla="*/ 3867945 w 3928416"/>
              <a:gd name="connsiteY5" fmla="*/ 4543423 h 5155486"/>
              <a:gd name="connsiteX6" fmla="*/ 3928416 w 3928416"/>
              <a:gd name="connsiteY6" fmla="*/ 4538825 h 5155486"/>
              <a:gd name="connsiteX7" fmla="*/ 3928416 w 3928416"/>
              <a:gd name="connsiteY7" fmla="*/ 5148442 h 5155486"/>
              <a:gd name="connsiteX8" fmla="*/ 3899234 w 3928416"/>
              <a:gd name="connsiteY8" fmla="*/ 5150661 h 5155486"/>
              <a:gd name="connsiteX9" fmla="*/ 3708400 w 3928416"/>
              <a:gd name="connsiteY9" fmla="*/ 5155486 h 5155486"/>
              <a:gd name="connsiteX10" fmla="*/ 0 w 3928416"/>
              <a:gd name="connsiteY10" fmla="*/ 1447086 h 5155486"/>
              <a:gd name="connsiteX11" fmla="*/ 291425 w 3928416"/>
              <a:gd name="connsiteY11" fmla="*/ 3609 h 515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928416" h="5155486">
                <a:moveTo>
                  <a:pt x="293056" y="0"/>
                </a:moveTo>
                <a:lnTo>
                  <a:pt x="967421" y="0"/>
                </a:lnTo>
                <a:lnTo>
                  <a:pt x="851672" y="240282"/>
                </a:lnTo>
                <a:cubicBezTo>
                  <a:pt x="694784" y="611205"/>
                  <a:pt x="608029" y="1019014"/>
                  <a:pt x="608029" y="1447086"/>
                </a:cubicBezTo>
                <a:cubicBezTo>
                  <a:pt x="608029" y="3159374"/>
                  <a:pt x="1996112" y="4547457"/>
                  <a:pt x="3708400" y="4547457"/>
                </a:cubicBezTo>
                <a:cubicBezTo>
                  <a:pt x="3761909" y="4547457"/>
                  <a:pt x="3815101" y="4546102"/>
                  <a:pt x="3867945" y="4543423"/>
                </a:cubicBezTo>
                <a:lnTo>
                  <a:pt x="3928416" y="4538825"/>
                </a:lnTo>
                <a:lnTo>
                  <a:pt x="3928416" y="5148442"/>
                </a:lnTo>
                <a:lnTo>
                  <a:pt x="3899234" y="5150661"/>
                </a:lnTo>
                <a:cubicBezTo>
                  <a:pt x="3836027" y="5153865"/>
                  <a:pt x="3772403" y="5155486"/>
                  <a:pt x="3708400" y="5155486"/>
                </a:cubicBezTo>
                <a:cubicBezTo>
                  <a:pt x="1660307" y="5155486"/>
                  <a:pt x="0" y="3495179"/>
                  <a:pt x="0" y="1447086"/>
                </a:cubicBezTo>
                <a:cubicBezTo>
                  <a:pt x="0" y="935063"/>
                  <a:pt x="103769" y="447276"/>
                  <a:pt x="291425" y="3609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654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C1F4E96E-F6C5-46D4-B202-F876451D7007}"/>
              </a:ext>
            </a:extLst>
          </p:cNvPr>
          <p:cNvSpPr>
            <a:spLocks/>
          </p:cNvSpPr>
          <p:nvPr userDrawn="1"/>
        </p:nvSpPr>
        <p:spPr>
          <a:xfrm>
            <a:off x="-122324" y="3029505"/>
            <a:ext cx="3026140" cy="4002485"/>
          </a:xfrm>
          <a:custGeom>
            <a:avLst/>
            <a:gdLst>
              <a:gd name="connsiteX0" fmla="*/ 0 w 3026140"/>
              <a:gd name="connsiteY0" fmla="*/ 0 h 4002485"/>
              <a:gd name="connsiteX1" fmla="*/ 86482 w 3026140"/>
              <a:gd name="connsiteY1" fmla="*/ 19960 h 4002485"/>
              <a:gd name="connsiteX2" fmla="*/ 3026140 w 3026140"/>
              <a:gd name="connsiteY2" fmla="*/ 3815679 h 4002485"/>
              <a:gd name="connsiteX3" fmla="*/ 3021417 w 3026140"/>
              <a:gd name="connsiteY3" fmla="*/ 4002485 h 4002485"/>
              <a:gd name="connsiteX4" fmla="*/ 2001093 w 3026140"/>
              <a:gd name="connsiteY4" fmla="*/ 4002485 h 4002485"/>
              <a:gd name="connsiteX5" fmla="*/ 2003948 w 3026140"/>
              <a:gd name="connsiteY5" fmla="*/ 3964948 h 4002485"/>
              <a:gd name="connsiteX6" fmla="*/ 2007722 w 3026140"/>
              <a:gd name="connsiteY6" fmla="*/ 3815679 h 4002485"/>
              <a:gd name="connsiteX7" fmla="*/ 236115 w 3026140"/>
              <a:gd name="connsiteY7" fmla="*/ 1142945 h 4002485"/>
              <a:gd name="connsiteX8" fmla="*/ 0 w 3026140"/>
              <a:gd name="connsiteY8" fmla="*/ 1056526 h 4002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6140" h="4002485">
                <a:moveTo>
                  <a:pt x="0" y="0"/>
                </a:moveTo>
                <a:lnTo>
                  <a:pt x="86482" y="19960"/>
                </a:lnTo>
                <a:cubicBezTo>
                  <a:pt x="1776986" y="454907"/>
                  <a:pt x="3026140" y="1989415"/>
                  <a:pt x="3026140" y="3815679"/>
                </a:cubicBezTo>
                <a:lnTo>
                  <a:pt x="3021417" y="4002485"/>
                </a:lnTo>
                <a:lnTo>
                  <a:pt x="2001093" y="4002485"/>
                </a:lnTo>
                <a:lnTo>
                  <a:pt x="2003948" y="3964948"/>
                </a:lnTo>
                <a:cubicBezTo>
                  <a:pt x="2006454" y="3915508"/>
                  <a:pt x="2007722" y="3865742"/>
                  <a:pt x="2007722" y="3815679"/>
                </a:cubicBezTo>
                <a:cubicBezTo>
                  <a:pt x="2007722" y="2614176"/>
                  <a:pt x="1277214" y="1583293"/>
                  <a:pt x="236115" y="1142945"/>
                </a:cubicBezTo>
                <a:lnTo>
                  <a:pt x="0" y="1056526"/>
                </a:lnTo>
                <a:close/>
              </a:path>
            </a:pathLst>
          </a:custGeom>
          <a:gradFill>
            <a:gsLst>
              <a:gs pos="0">
                <a:schemeClr val="accent4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D8C9BBD1-D189-41F5-880A-5BB2B7D1256B}"/>
              </a:ext>
            </a:extLst>
          </p:cNvPr>
          <p:cNvSpPr/>
          <p:nvPr userDrawn="1"/>
        </p:nvSpPr>
        <p:spPr>
          <a:xfrm>
            <a:off x="7141125" y="3104711"/>
            <a:ext cx="5270893" cy="3927278"/>
          </a:xfrm>
          <a:custGeom>
            <a:avLst/>
            <a:gdLst>
              <a:gd name="connsiteX0" fmla="*/ 3416183 w 5270893"/>
              <a:gd name="connsiteY0" fmla="*/ 0 h 3927278"/>
              <a:gd name="connsiteX1" fmla="*/ 5044539 w 5270893"/>
              <a:gd name="connsiteY1" fmla="*/ 412315 h 3927278"/>
              <a:gd name="connsiteX2" fmla="*/ 5270893 w 5270893"/>
              <a:gd name="connsiteY2" fmla="*/ 549829 h 3927278"/>
              <a:gd name="connsiteX3" fmla="*/ 5270893 w 5270893"/>
              <a:gd name="connsiteY3" fmla="*/ 3927278 h 3927278"/>
              <a:gd name="connsiteX4" fmla="*/ 38199 w 5270893"/>
              <a:gd name="connsiteY4" fmla="*/ 3927278 h 3927278"/>
              <a:gd name="connsiteX5" fmla="*/ 17638 w 5270893"/>
              <a:gd name="connsiteY5" fmla="*/ 3765468 h 3927278"/>
              <a:gd name="connsiteX6" fmla="*/ 0 w 5270893"/>
              <a:gd name="connsiteY6" fmla="*/ 3416183 h 3927278"/>
              <a:gd name="connsiteX7" fmla="*/ 3416183 w 5270893"/>
              <a:gd name="connsiteY7" fmla="*/ 0 h 3927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70893" h="3927278">
                <a:moveTo>
                  <a:pt x="3416183" y="0"/>
                </a:moveTo>
                <a:cubicBezTo>
                  <a:pt x="4005779" y="0"/>
                  <a:pt x="4560489" y="149363"/>
                  <a:pt x="5044539" y="412315"/>
                </a:cubicBezTo>
                <a:lnTo>
                  <a:pt x="5270893" y="549829"/>
                </a:lnTo>
                <a:lnTo>
                  <a:pt x="5270893" y="3927278"/>
                </a:lnTo>
                <a:lnTo>
                  <a:pt x="38199" y="3927278"/>
                </a:lnTo>
                <a:lnTo>
                  <a:pt x="17638" y="3765468"/>
                </a:lnTo>
                <a:cubicBezTo>
                  <a:pt x="5975" y="3650626"/>
                  <a:pt x="0" y="3534102"/>
                  <a:pt x="0" y="3416183"/>
                </a:cubicBezTo>
                <a:cubicBezTo>
                  <a:pt x="0" y="1529477"/>
                  <a:pt x="1529477" y="0"/>
                  <a:pt x="3416183" y="0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7931E2D9-853D-49C0-A5EA-1276BE037715}"/>
              </a:ext>
            </a:extLst>
          </p:cNvPr>
          <p:cNvSpPr/>
          <p:nvPr userDrawn="1"/>
        </p:nvSpPr>
        <p:spPr>
          <a:xfrm>
            <a:off x="8775817" y="-188553"/>
            <a:ext cx="3636200" cy="4863268"/>
          </a:xfrm>
          <a:custGeom>
            <a:avLst/>
            <a:gdLst>
              <a:gd name="connsiteX0" fmla="*/ 324992 w 3636200"/>
              <a:gd name="connsiteY0" fmla="*/ 0 h 4863268"/>
              <a:gd name="connsiteX1" fmla="*/ 3636200 w 3636200"/>
              <a:gd name="connsiteY1" fmla="*/ 0 h 4863268"/>
              <a:gd name="connsiteX2" fmla="*/ 3636200 w 3636200"/>
              <a:gd name="connsiteY2" fmla="*/ 4855461 h 4863268"/>
              <a:gd name="connsiteX3" fmla="*/ 3591979 w 3636200"/>
              <a:gd name="connsiteY3" fmla="*/ 4858823 h 4863268"/>
              <a:gd name="connsiteX4" fmla="*/ 3416183 w 3636200"/>
              <a:gd name="connsiteY4" fmla="*/ 4863268 h 4863268"/>
              <a:gd name="connsiteX5" fmla="*/ 0 w 3636200"/>
              <a:gd name="connsiteY5" fmla="*/ 1447085 h 4863268"/>
              <a:gd name="connsiteX6" fmla="*/ 268461 w 3636200"/>
              <a:gd name="connsiteY6" fmla="*/ 117352 h 4863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36200" h="4863268">
                <a:moveTo>
                  <a:pt x="324992" y="0"/>
                </a:moveTo>
                <a:lnTo>
                  <a:pt x="3636200" y="0"/>
                </a:lnTo>
                <a:lnTo>
                  <a:pt x="3636200" y="4855461"/>
                </a:lnTo>
                <a:lnTo>
                  <a:pt x="3591979" y="4858823"/>
                </a:lnTo>
                <a:cubicBezTo>
                  <a:pt x="3533753" y="4861775"/>
                  <a:pt x="3475143" y="4863268"/>
                  <a:pt x="3416183" y="4863268"/>
                </a:cubicBezTo>
                <a:cubicBezTo>
                  <a:pt x="1529477" y="4863268"/>
                  <a:pt x="0" y="3333791"/>
                  <a:pt x="0" y="1447085"/>
                </a:cubicBezTo>
                <a:cubicBezTo>
                  <a:pt x="0" y="975409"/>
                  <a:pt x="95592" y="526059"/>
                  <a:pt x="268461" y="117352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2583555F-FEC4-4FC9-B513-C45130B63CC0}"/>
              </a:ext>
            </a:extLst>
          </p:cNvPr>
          <p:cNvSpPr>
            <a:spLocks/>
          </p:cNvSpPr>
          <p:nvPr userDrawn="1"/>
        </p:nvSpPr>
        <p:spPr>
          <a:xfrm>
            <a:off x="-122324" y="3547685"/>
            <a:ext cx="2523220" cy="3484305"/>
          </a:xfrm>
          <a:custGeom>
            <a:avLst/>
            <a:gdLst>
              <a:gd name="connsiteX0" fmla="*/ 0 w 2523220"/>
              <a:gd name="connsiteY0" fmla="*/ 0 h 3484305"/>
              <a:gd name="connsiteX1" fmla="*/ 122906 w 2523220"/>
              <a:gd name="connsiteY1" fmla="*/ 34901 h 3484305"/>
              <a:gd name="connsiteX2" fmla="*/ 2523220 w 2523220"/>
              <a:gd name="connsiteY2" fmla="*/ 3297499 h 3484305"/>
              <a:gd name="connsiteX3" fmla="*/ 2518775 w 2523220"/>
              <a:gd name="connsiteY3" fmla="*/ 3473296 h 3484305"/>
              <a:gd name="connsiteX4" fmla="*/ 2517938 w 2523220"/>
              <a:gd name="connsiteY4" fmla="*/ 3484305 h 3484305"/>
              <a:gd name="connsiteX5" fmla="*/ 0 w 2523220"/>
              <a:gd name="connsiteY5" fmla="*/ 3484305 h 3484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3220" h="3484305">
                <a:moveTo>
                  <a:pt x="0" y="0"/>
                </a:moveTo>
                <a:lnTo>
                  <a:pt x="122906" y="34901"/>
                </a:lnTo>
                <a:cubicBezTo>
                  <a:pt x="1513526" y="467429"/>
                  <a:pt x="2523220" y="1764551"/>
                  <a:pt x="2523220" y="3297499"/>
                </a:cubicBezTo>
                <a:cubicBezTo>
                  <a:pt x="2523220" y="3356459"/>
                  <a:pt x="2521727" y="3415070"/>
                  <a:pt x="2518775" y="3473296"/>
                </a:cubicBezTo>
                <a:lnTo>
                  <a:pt x="2517938" y="3484305"/>
                </a:lnTo>
                <a:lnTo>
                  <a:pt x="0" y="3484305"/>
                </a:ln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xmlns="" id="{809E0712-7A0A-4D77-A6EE-CCA2BFBFA448}"/>
              </a:ext>
            </a:extLst>
          </p:cNvPr>
          <p:cNvSpPr>
            <a:spLocks/>
          </p:cNvSpPr>
          <p:nvPr userDrawn="1"/>
        </p:nvSpPr>
        <p:spPr>
          <a:xfrm>
            <a:off x="-3778351" y="4082152"/>
            <a:ext cx="5526128" cy="5526062"/>
          </a:xfrm>
          <a:prstGeom prst="arc">
            <a:avLst>
              <a:gd name="adj1" fmla="val 17233463"/>
              <a:gd name="adj2" fmla="val 20773959"/>
            </a:avLst>
          </a:prstGeom>
          <a:ln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xmlns="" id="{0A1D5BB1-A619-4A74-93D8-484D327BA77A}"/>
              </a:ext>
            </a:extLst>
          </p:cNvPr>
          <p:cNvSpPr>
            <a:spLocks/>
          </p:cNvSpPr>
          <p:nvPr userDrawn="1"/>
        </p:nvSpPr>
        <p:spPr>
          <a:xfrm>
            <a:off x="-5105744" y="2754775"/>
            <a:ext cx="8180914" cy="8180816"/>
          </a:xfrm>
          <a:prstGeom prst="arc">
            <a:avLst>
              <a:gd name="adj1" fmla="val 17923140"/>
              <a:gd name="adj2" fmla="val 21374225"/>
            </a:avLst>
          </a:prstGeom>
          <a:ln w="9525" cap="rnd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xmlns="" id="{B35E0F70-1E27-476A-8420-CB3932204925}"/>
              </a:ext>
            </a:extLst>
          </p:cNvPr>
          <p:cNvSpPr>
            <a:spLocks/>
          </p:cNvSpPr>
          <p:nvPr userDrawn="1"/>
        </p:nvSpPr>
        <p:spPr>
          <a:xfrm>
            <a:off x="-5259911" y="2600610"/>
            <a:ext cx="8489248" cy="8489146"/>
          </a:xfrm>
          <a:prstGeom prst="arc">
            <a:avLst>
              <a:gd name="adj1" fmla="val 17365862"/>
              <a:gd name="adj2" fmla="val 18231475"/>
            </a:avLst>
          </a:prstGeom>
          <a:ln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xmlns="" id="{1CE08ACD-785D-4FA7-9A4E-E3C1C01B8B0D}"/>
              </a:ext>
            </a:extLst>
          </p:cNvPr>
          <p:cNvSpPr>
            <a:spLocks/>
          </p:cNvSpPr>
          <p:nvPr userDrawn="1"/>
        </p:nvSpPr>
        <p:spPr>
          <a:xfrm>
            <a:off x="-5259911" y="2600610"/>
            <a:ext cx="8489248" cy="8489146"/>
          </a:xfrm>
          <a:prstGeom prst="arc">
            <a:avLst>
              <a:gd name="adj1" fmla="val 18888212"/>
              <a:gd name="adj2" fmla="val 132109"/>
            </a:avLst>
          </a:prstGeom>
          <a:ln cap="rnd">
            <a:solidFill>
              <a:schemeClr val="accent4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xmlns="" id="{CAA3C0C9-2291-4D90-86F7-8475EB8F21DB}"/>
              </a:ext>
            </a:extLst>
          </p:cNvPr>
          <p:cNvSpPr>
            <a:spLocks/>
          </p:cNvSpPr>
          <p:nvPr userDrawn="1"/>
        </p:nvSpPr>
        <p:spPr>
          <a:xfrm>
            <a:off x="7897181" y="3860801"/>
            <a:ext cx="5320254" cy="5320188"/>
          </a:xfrm>
          <a:prstGeom prst="arc">
            <a:avLst>
              <a:gd name="adj1" fmla="val 16785141"/>
              <a:gd name="adj2" fmla="val 18843136"/>
            </a:avLst>
          </a:prstGeom>
          <a:ln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xmlns="" id="{BC39185E-D211-4FBB-9B14-918F69F9A677}"/>
              </a:ext>
            </a:extLst>
          </p:cNvPr>
          <p:cNvSpPr>
            <a:spLocks/>
          </p:cNvSpPr>
          <p:nvPr userDrawn="1"/>
        </p:nvSpPr>
        <p:spPr>
          <a:xfrm>
            <a:off x="7897181" y="3860801"/>
            <a:ext cx="5320254" cy="5320188"/>
          </a:xfrm>
          <a:prstGeom prst="arc">
            <a:avLst>
              <a:gd name="adj1" fmla="val 10013415"/>
              <a:gd name="adj2" fmla="val 14133465"/>
            </a:avLst>
          </a:prstGeom>
          <a:ln cap="rnd">
            <a:solidFill>
              <a:schemeClr val="accent1">
                <a:lumMod val="60000"/>
                <a:lumOff val="40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xmlns="" id="{7FF40EE3-851A-4806-9861-384069BC41E8}"/>
              </a:ext>
            </a:extLst>
          </p:cNvPr>
          <p:cNvSpPr>
            <a:spLocks/>
          </p:cNvSpPr>
          <p:nvPr userDrawn="1"/>
        </p:nvSpPr>
        <p:spPr>
          <a:xfrm>
            <a:off x="7236772" y="3200400"/>
            <a:ext cx="6641072" cy="6640990"/>
          </a:xfrm>
          <a:prstGeom prst="arc">
            <a:avLst>
              <a:gd name="adj1" fmla="val 10783970"/>
              <a:gd name="adj2" fmla="val 15984828"/>
            </a:avLst>
          </a:prstGeom>
          <a:ln w="9525" cap="rnd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xmlns="" id="{C5DFBCA8-A4BA-4B2E-BBEE-B3E3C53A7336}"/>
              </a:ext>
            </a:extLst>
          </p:cNvPr>
          <p:cNvSpPr>
            <a:spLocks/>
          </p:cNvSpPr>
          <p:nvPr userDrawn="1"/>
        </p:nvSpPr>
        <p:spPr>
          <a:xfrm>
            <a:off x="6383321" y="2346960"/>
            <a:ext cx="8347974" cy="8347870"/>
          </a:xfrm>
          <a:prstGeom prst="arc">
            <a:avLst>
              <a:gd name="adj1" fmla="val 10142135"/>
              <a:gd name="adj2" fmla="val 17259952"/>
            </a:avLst>
          </a:prstGeom>
          <a:ln w="9525" cap="rnd">
            <a:solidFill>
              <a:schemeClr val="accent4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xmlns="" id="{0D5850A0-6F32-4C95-8B23-3EAA583070A4}"/>
              </a:ext>
            </a:extLst>
          </p:cNvPr>
          <p:cNvSpPr>
            <a:spLocks/>
          </p:cNvSpPr>
          <p:nvPr userDrawn="1"/>
        </p:nvSpPr>
        <p:spPr>
          <a:xfrm>
            <a:off x="9204960" y="-1728471"/>
            <a:ext cx="5974080" cy="5974006"/>
          </a:xfrm>
          <a:prstGeom prst="arc">
            <a:avLst>
              <a:gd name="adj1" fmla="val 9523180"/>
              <a:gd name="adj2" fmla="val 12540258"/>
            </a:avLst>
          </a:prstGeom>
          <a:ln cap="rnd">
            <a:solidFill>
              <a:schemeClr val="accent2">
                <a:lumMod val="60000"/>
                <a:lumOff val="40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xmlns="" id="{98A0ED85-D003-4600-8F99-7D79C14E2974}"/>
              </a:ext>
            </a:extLst>
          </p:cNvPr>
          <p:cNvSpPr>
            <a:spLocks/>
          </p:cNvSpPr>
          <p:nvPr userDrawn="1"/>
        </p:nvSpPr>
        <p:spPr>
          <a:xfrm>
            <a:off x="9204960" y="-1728471"/>
            <a:ext cx="5974080" cy="5974006"/>
          </a:xfrm>
          <a:prstGeom prst="arc">
            <a:avLst>
              <a:gd name="adj1" fmla="val 5369857"/>
              <a:gd name="adj2" fmla="val 6671548"/>
            </a:avLst>
          </a:prstGeom>
          <a:ln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54252C6D-B61D-4CBD-B8C4-A69D7E65BA94}"/>
              </a:ext>
            </a:extLst>
          </p:cNvPr>
          <p:cNvGrpSpPr/>
          <p:nvPr userDrawn="1"/>
        </p:nvGrpSpPr>
        <p:grpSpPr>
          <a:xfrm>
            <a:off x="4872038" y="1258532"/>
            <a:ext cx="967846" cy="904958"/>
            <a:chOff x="5701567" y="3057525"/>
            <a:chExt cx="794578" cy="742949"/>
          </a:xfrm>
          <a:noFill/>
        </p:grpSpPr>
        <p:sp>
          <p:nvSpPr>
            <p:cNvPr id="23" name="图形 108" descr="教室 轮廓">
              <a:extLst>
                <a:ext uri="{FF2B5EF4-FFF2-40B4-BE49-F238E27FC236}">
                  <a16:creationId xmlns:a16="http://schemas.microsoft.com/office/drawing/2014/main" xmlns="" id="{9AAEF42E-3BFC-40CB-BA89-D96EDD26FF7A}"/>
                </a:ext>
              </a:extLst>
            </p:cNvPr>
            <p:cNvSpPr/>
            <p:nvPr/>
          </p:nvSpPr>
          <p:spPr>
            <a:xfrm>
              <a:off x="5986795" y="3577609"/>
              <a:ext cx="86506" cy="86506"/>
            </a:xfrm>
            <a:custGeom>
              <a:avLst/>
              <a:gdLst>
                <a:gd name="connsiteX0" fmla="*/ 0 w 86506"/>
                <a:gd name="connsiteY0" fmla="*/ 43243 h 86506"/>
                <a:gd name="connsiteX1" fmla="*/ 43244 w 86506"/>
                <a:gd name="connsiteY1" fmla="*/ 86506 h 86506"/>
                <a:gd name="connsiteX2" fmla="*/ 86506 w 86506"/>
                <a:gd name="connsiteY2" fmla="*/ 43263 h 86506"/>
                <a:gd name="connsiteX3" fmla="*/ 43263 w 86506"/>
                <a:gd name="connsiteY3" fmla="*/ 0 h 86506"/>
                <a:gd name="connsiteX4" fmla="*/ 43244 w 86506"/>
                <a:gd name="connsiteY4" fmla="*/ 0 h 86506"/>
                <a:gd name="connsiteX5" fmla="*/ 0 w 86506"/>
                <a:gd name="connsiteY5" fmla="*/ 43243 h 86506"/>
                <a:gd name="connsiteX6" fmla="*/ 67447 w 86506"/>
                <a:gd name="connsiteY6" fmla="*/ 43243 h 86506"/>
                <a:gd name="connsiteX7" fmla="*/ 43253 w 86506"/>
                <a:gd name="connsiteY7" fmla="*/ 67456 h 86506"/>
                <a:gd name="connsiteX8" fmla="*/ 19040 w 86506"/>
                <a:gd name="connsiteY8" fmla="*/ 43263 h 86506"/>
                <a:gd name="connsiteX9" fmla="*/ 43234 w 86506"/>
                <a:gd name="connsiteY9" fmla="*/ 19050 h 86506"/>
                <a:gd name="connsiteX10" fmla="*/ 43253 w 86506"/>
                <a:gd name="connsiteY10" fmla="*/ 19050 h 86506"/>
                <a:gd name="connsiteX11" fmla="*/ 67447 w 86506"/>
                <a:gd name="connsiteY11" fmla="*/ 43243 h 86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6506" h="86506">
                  <a:moveTo>
                    <a:pt x="0" y="43243"/>
                  </a:moveTo>
                  <a:cubicBezTo>
                    <a:pt x="-6" y="67131"/>
                    <a:pt x="19356" y="86500"/>
                    <a:pt x="43244" y="86506"/>
                  </a:cubicBezTo>
                  <a:cubicBezTo>
                    <a:pt x="67131" y="86511"/>
                    <a:pt x="86500" y="67150"/>
                    <a:pt x="86506" y="43263"/>
                  </a:cubicBezTo>
                  <a:cubicBezTo>
                    <a:pt x="86512" y="19375"/>
                    <a:pt x="67150" y="6"/>
                    <a:pt x="43263" y="0"/>
                  </a:cubicBezTo>
                  <a:cubicBezTo>
                    <a:pt x="43256" y="0"/>
                    <a:pt x="43250" y="0"/>
                    <a:pt x="43244" y="0"/>
                  </a:cubicBezTo>
                  <a:cubicBezTo>
                    <a:pt x="19363" y="6"/>
                    <a:pt x="6" y="19362"/>
                    <a:pt x="0" y="43243"/>
                  </a:cubicBezTo>
                  <a:close/>
                  <a:moveTo>
                    <a:pt x="67447" y="43243"/>
                  </a:moveTo>
                  <a:cubicBezTo>
                    <a:pt x="67452" y="56611"/>
                    <a:pt x="56620" y="67450"/>
                    <a:pt x="43253" y="67456"/>
                  </a:cubicBezTo>
                  <a:cubicBezTo>
                    <a:pt x="29886" y="67461"/>
                    <a:pt x="19046" y="56630"/>
                    <a:pt x="19040" y="43263"/>
                  </a:cubicBezTo>
                  <a:cubicBezTo>
                    <a:pt x="19035" y="29895"/>
                    <a:pt x="29867" y="19055"/>
                    <a:pt x="43234" y="19050"/>
                  </a:cubicBezTo>
                  <a:cubicBezTo>
                    <a:pt x="43241" y="19050"/>
                    <a:pt x="43246" y="19050"/>
                    <a:pt x="43253" y="19050"/>
                  </a:cubicBezTo>
                  <a:cubicBezTo>
                    <a:pt x="56606" y="19071"/>
                    <a:pt x="67426" y="29890"/>
                    <a:pt x="67447" y="43243"/>
                  </a:cubicBez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图形 108" descr="教室 轮廓">
              <a:extLst>
                <a:ext uri="{FF2B5EF4-FFF2-40B4-BE49-F238E27FC236}">
                  <a16:creationId xmlns:a16="http://schemas.microsoft.com/office/drawing/2014/main" xmlns="" id="{025D681D-146C-45E4-AC48-F4C95D9FCBA1}"/>
                </a:ext>
              </a:extLst>
            </p:cNvPr>
            <p:cNvSpPr/>
            <p:nvPr/>
          </p:nvSpPr>
          <p:spPr>
            <a:xfrm>
              <a:off x="5943638" y="3676011"/>
              <a:ext cx="171450" cy="86363"/>
            </a:xfrm>
            <a:custGeom>
              <a:avLst/>
              <a:gdLst>
                <a:gd name="connsiteX0" fmla="*/ 162906 w 171450"/>
                <a:gd name="connsiteY0" fmla="*/ 25908 h 86363"/>
                <a:gd name="connsiteX1" fmla="*/ 121082 w 171450"/>
                <a:gd name="connsiteY1" fmla="*/ 5334 h 86363"/>
                <a:gd name="connsiteX2" fmla="*/ 85735 w 171450"/>
                <a:gd name="connsiteY2" fmla="*/ 0 h 86363"/>
                <a:gd name="connsiteX3" fmla="*/ 50397 w 171450"/>
                <a:gd name="connsiteY3" fmla="*/ 5334 h 86363"/>
                <a:gd name="connsiteX4" fmla="*/ 8572 w 171450"/>
                <a:gd name="connsiteY4" fmla="*/ 25908 h 86363"/>
                <a:gd name="connsiteX5" fmla="*/ 0 w 171450"/>
                <a:gd name="connsiteY5" fmla="*/ 43148 h 86363"/>
                <a:gd name="connsiteX6" fmla="*/ 0 w 171450"/>
                <a:gd name="connsiteY6" fmla="*/ 86363 h 86363"/>
                <a:gd name="connsiteX7" fmla="*/ 171450 w 171450"/>
                <a:gd name="connsiteY7" fmla="*/ 86363 h 86363"/>
                <a:gd name="connsiteX8" fmla="*/ 171450 w 171450"/>
                <a:gd name="connsiteY8" fmla="*/ 43120 h 86363"/>
                <a:gd name="connsiteX9" fmla="*/ 162906 w 171450"/>
                <a:gd name="connsiteY9" fmla="*/ 25908 h 86363"/>
                <a:gd name="connsiteX10" fmla="*/ 152429 w 171450"/>
                <a:gd name="connsiteY10" fmla="*/ 67313 h 86363"/>
                <a:gd name="connsiteX11" fmla="*/ 19012 w 171450"/>
                <a:gd name="connsiteY11" fmla="*/ 67313 h 86363"/>
                <a:gd name="connsiteX12" fmla="*/ 19012 w 171450"/>
                <a:gd name="connsiteY12" fmla="*/ 43501 h 86363"/>
                <a:gd name="connsiteX13" fmla="*/ 20164 w 171450"/>
                <a:gd name="connsiteY13" fmla="*/ 40958 h 86363"/>
                <a:gd name="connsiteX14" fmla="*/ 55702 w 171450"/>
                <a:gd name="connsiteY14" fmla="*/ 23565 h 86363"/>
                <a:gd name="connsiteX15" fmla="*/ 85830 w 171450"/>
                <a:gd name="connsiteY15" fmla="*/ 19002 h 86363"/>
                <a:gd name="connsiteX16" fmla="*/ 115453 w 171450"/>
                <a:gd name="connsiteY16" fmla="*/ 23498 h 86363"/>
                <a:gd name="connsiteX17" fmla="*/ 116186 w 171450"/>
                <a:gd name="connsiteY17" fmla="*/ 23708 h 86363"/>
                <a:gd name="connsiteX18" fmla="*/ 151057 w 171450"/>
                <a:gd name="connsiteY18" fmla="*/ 40805 h 86363"/>
                <a:gd name="connsiteX19" fmla="*/ 152390 w 171450"/>
                <a:gd name="connsiteY19" fmla="*/ 43101 h 8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1450" h="86363">
                  <a:moveTo>
                    <a:pt x="162906" y="25908"/>
                  </a:moveTo>
                  <a:cubicBezTo>
                    <a:pt x="150477" y="16329"/>
                    <a:pt x="136256" y="9333"/>
                    <a:pt x="121082" y="5334"/>
                  </a:cubicBezTo>
                  <a:cubicBezTo>
                    <a:pt x="109628" y="1817"/>
                    <a:pt x="97716" y="20"/>
                    <a:pt x="85735" y="0"/>
                  </a:cubicBezTo>
                  <a:cubicBezTo>
                    <a:pt x="73769" y="179"/>
                    <a:pt x="61882" y="1974"/>
                    <a:pt x="50397" y="5334"/>
                  </a:cubicBezTo>
                  <a:cubicBezTo>
                    <a:pt x="35390" y="9773"/>
                    <a:pt x="21247" y="16730"/>
                    <a:pt x="8572" y="25908"/>
                  </a:cubicBezTo>
                  <a:cubicBezTo>
                    <a:pt x="3283" y="30086"/>
                    <a:pt x="139" y="36409"/>
                    <a:pt x="0" y="43148"/>
                  </a:cubicBezTo>
                  <a:lnTo>
                    <a:pt x="0" y="86363"/>
                  </a:lnTo>
                  <a:lnTo>
                    <a:pt x="171450" y="86363"/>
                  </a:lnTo>
                  <a:lnTo>
                    <a:pt x="171450" y="43120"/>
                  </a:lnTo>
                  <a:cubicBezTo>
                    <a:pt x="171309" y="36396"/>
                    <a:pt x="168176" y="30086"/>
                    <a:pt x="162906" y="25908"/>
                  </a:cubicBezTo>
                  <a:close/>
                  <a:moveTo>
                    <a:pt x="152429" y="67313"/>
                  </a:moveTo>
                  <a:lnTo>
                    <a:pt x="19012" y="67313"/>
                  </a:lnTo>
                  <a:lnTo>
                    <a:pt x="19012" y="43501"/>
                  </a:lnTo>
                  <a:cubicBezTo>
                    <a:pt x="19028" y="42530"/>
                    <a:pt x="19445" y="41610"/>
                    <a:pt x="20164" y="40958"/>
                  </a:cubicBezTo>
                  <a:cubicBezTo>
                    <a:pt x="30957" y="33218"/>
                    <a:pt x="42969" y="27340"/>
                    <a:pt x="55702" y="23565"/>
                  </a:cubicBezTo>
                  <a:cubicBezTo>
                    <a:pt x="65497" y="20707"/>
                    <a:pt x="75628" y="19173"/>
                    <a:pt x="85830" y="19002"/>
                  </a:cubicBezTo>
                  <a:cubicBezTo>
                    <a:pt x="95872" y="19031"/>
                    <a:pt x="105854" y="20546"/>
                    <a:pt x="115453" y="23498"/>
                  </a:cubicBezTo>
                  <a:lnTo>
                    <a:pt x="116186" y="23708"/>
                  </a:lnTo>
                  <a:cubicBezTo>
                    <a:pt x="128837" y="27015"/>
                    <a:pt x="140695" y="32829"/>
                    <a:pt x="151057" y="40805"/>
                  </a:cubicBezTo>
                  <a:cubicBezTo>
                    <a:pt x="151790" y="41361"/>
                    <a:pt x="152270" y="42188"/>
                    <a:pt x="152390" y="43101"/>
                  </a:cubicBez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图形 108" descr="教室 轮廓">
              <a:extLst>
                <a:ext uri="{FF2B5EF4-FFF2-40B4-BE49-F238E27FC236}">
                  <a16:creationId xmlns:a16="http://schemas.microsoft.com/office/drawing/2014/main" xmlns="" id="{6A3AFE0C-FF68-4A84-AFF0-6751E50C9193}"/>
                </a:ext>
              </a:extLst>
            </p:cNvPr>
            <p:cNvSpPr/>
            <p:nvPr/>
          </p:nvSpPr>
          <p:spPr>
            <a:xfrm>
              <a:off x="6176010" y="3577609"/>
              <a:ext cx="86506" cy="86506"/>
            </a:xfrm>
            <a:custGeom>
              <a:avLst/>
              <a:gdLst>
                <a:gd name="connsiteX0" fmla="*/ 0 w 86506"/>
                <a:gd name="connsiteY0" fmla="*/ 43243 h 86506"/>
                <a:gd name="connsiteX1" fmla="*/ 43243 w 86506"/>
                <a:gd name="connsiteY1" fmla="*/ 86506 h 86506"/>
                <a:gd name="connsiteX2" fmla="*/ 86506 w 86506"/>
                <a:gd name="connsiteY2" fmla="*/ 43263 h 86506"/>
                <a:gd name="connsiteX3" fmla="*/ 43263 w 86506"/>
                <a:gd name="connsiteY3" fmla="*/ 0 h 86506"/>
                <a:gd name="connsiteX4" fmla="*/ 43253 w 86506"/>
                <a:gd name="connsiteY4" fmla="*/ 0 h 86506"/>
                <a:gd name="connsiteX5" fmla="*/ 0 w 86506"/>
                <a:gd name="connsiteY5" fmla="*/ 43243 h 86506"/>
                <a:gd name="connsiteX6" fmla="*/ 67456 w 86506"/>
                <a:gd name="connsiteY6" fmla="*/ 43243 h 86506"/>
                <a:gd name="connsiteX7" fmla="*/ 43263 w 86506"/>
                <a:gd name="connsiteY7" fmla="*/ 67456 h 86506"/>
                <a:gd name="connsiteX8" fmla="*/ 19050 w 86506"/>
                <a:gd name="connsiteY8" fmla="*/ 43263 h 86506"/>
                <a:gd name="connsiteX9" fmla="*/ 43243 w 86506"/>
                <a:gd name="connsiteY9" fmla="*/ 19050 h 86506"/>
                <a:gd name="connsiteX10" fmla="*/ 43253 w 86506"/>
                <a:gd name="connsiteY10" fmla="*/ 19050 h 86506"/>
                <a:gd name="connsiteX11" fmla="*/ 67427 w 86506"/>
                <a:gd name="connsiteY11" fmla="*/ 43243 h 86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6506" h="86506">
                  <a:moveTo>
                    <a:pt x="0" y="43243"/>
                  </a:moveTo>
                  <a:cubicBezTo>
                    <a:pt x="-6" y="67131"/>
                    <a:pt x="19356" y="86500"/>
                    <a:pt x="43243" y="86506"/>
                  </a:cubicBezTo>
                  <a:cubicBezTo>
                    <a:pt x="67131" y="86511"/>
                    <a:pt x="86501" y="67150"/>
                    <a:pt x="86506" y="43263"/>
                  </a:cubicBezTo>
                  <a:cubicBezTo>
                    <a:pt x="86512" y="19375"/>
                    <a:pt x="67150" y="6"/>
                    <a:pt x="43263" y="0"/>
                  </a:cubicBezTo>
                  <a:cubicBezTo>
                    <a:pt x="43260" y="0"/>
                    <a:pt x="43256" y="0"/>
                    <a:pt x="43253" y="0"/>
                  </a:cubicBezTo>
                  <a:cubicBezTo>
                    <a:pt x="19371" y="6"/>
                    <a:pt x="10" y="19361"/>
                    <a:pt x="0" y="43243"/>
                  </a:cubicBezTo>
                  <a:close/>
                  <a:moveTo>
                    <a:pt x="67456" y="43243"/>
                  </a:moveTo>
                  <a:cubicBezTo>
                    <a:pt x="67462" y="56611"/>
                    <a:pt x="56630" y="67450"/>
                    <a:pt x="43263" y="67456"/>
                  </a:cubicBezTo>
                  <a:cubicBezTo>
                    <a:pt x="29895" y="67461"/>
                    <a:pt x="19056" y="56630"/>
                    <a:pt x="19050" y="43263"/>
                  </a:cubicBezTo>
                  <a:cubicBezTo>
                    <a:pt x="19044" y="29895"/>
                    <a:pt x="29876" y="19055"/>
                    <a:pt x="43243" y="19050"/>
                  </a:cubicBezTo>
                  <a:cubicBezTo>
                    <a:pt x="43246" y="19050"/>
                    <a:pt x="43250" y="19050"/>
                    <a:pt x="43253" y="19050"/>
                  </a:cubicBezTo>
                  <a:cubicBezTo>
                    <a:pt x="56598" y="19081"/>
                    <a:pt x="67407" y="29898"/>
                    <a:pt x="67427" y="43243"/>
                  </a:cubicBez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图形 108" descr="教室 轮廓">
              <a:extLst>
                <a:ext uri="{FF2B5EF4-FFF2-40B4-BE49-F238E27FC236}">
                  <a16:creationId xmlns:a16="http://schemas.microsoft.com/office/drawing/2014/main" xmlns="" id="{DFD47D4A-B929-494C-9ED4-D0B57C384920}"/>
                </a:ext>
              </a:extLst>
            </p:cNvPr>
            <p:cNvSpPr/>
            <p:nvPr/>
          </p:nvSpPr>
          <p:spPr>
            <a:xfrm>
              <a:off x="6134166" y="3676011"/>
              <a:ext cx="171450" cy="86363"/>
            </a:xfrm>
            <a:custGeom>
              <a:avLst/>
              <a:gdLst>
                <a:gd name="connsiteX0" fmla="*/ 162897 w 171450"/>
                <a:gd name="connsiteY0" fmla="*/ 25908 h 86363"/>
                <a:gd name="connsiteX1" fmla="*/ 121082 w 171450"/>
                <a:gd name="connsiteY1" fmla="*/ 5334 h 86363"/>
                <a:gd name="connsiteX2" fmla="*/ 85735 w 171450"/>
                <a:gd name="connsiteY2" fmla="*/ 0 h 86363"/>
                <a:gd name="connsiteX3" fmla="*/ 50397 w 171450"/>
                <a:gd name="connsiteY3" fmla="*/ 5334 h 86363"/>
                <a:gd name="connsiteX4" fmla="*/ 8573 w 171450"/>
                <a:gd name="connsiteY4" fmla="*/ 25908 h 86363"/>
                <a:gd name="connsiteX5" fmla="*/ 0 w 171450"/>
                <a:gd name="connsiteY5" fmla="*/ 43148 h 86363"/>
                <a:gd name="connsiteX6" fmla="*/ 0 w 171450"/>
                <a:gd name="connsiteY6" fmla="*/ 86363 h 86363"/>
                <a:gd name="connsiteX7" fmla="*/ 171450 w 171450"/>
                <a:gd name="connsiteY7" fmla="*/ 86363 h 86363"/>
                <a:gd name="connsiteX8" fmla="*/ 171450 w 171450"/>
                <a:gd name="connsiteY8" fmla="*/ 43120 h 86363"/>
                <a:gd name="connsiteX9" fmla="*/ 162897 w 171450"/>
                <a:gd name="connsiteY9" fmla="*/ 25908 h 86363"/>
                <a:gd name="connsiteX10" fmla="*/ 152419 w 171450"/>
                <a:gd name="connsiteY10" fmla="*/ 67313 h 86363"/>
                <a:gd name="connsiteX11" fmla="*/ 19069 w 171450"/>
                <a:gd name="connsiteY11" fmla="*/ 67313 h 86363"/>
                <a:gd name="connsiteX12" fmla="*/ 19069 w 171450"/>
                <a:gd name="connsiteY12" fmla="*/ 43501 h 86363"/>
                <a:gd name="connsiteX13" fmla="*/ 20231 w 171450"/>
                <a:gd name="connsiteY13" fmla="*/ 40958 h 86363"/>
                <a:gd name="connsiteX14" fmla="*/ 55759 w 171450"/>
                <a:gd name="connsiteY14" fmla="*/ 23565 h 86363"/>
                <a:gd name="connsiteX15" fmla="*/ 85887 w 171450"/>
                <a:gd name="connsiteY15" fmla="*/ 19002 h 86363"/>
                <a:gd name="connsiteX16" fmla="*/ 115519 w 171450"/>
                <a:gd name="connsiteY16" fmla="*/ 23498 h 86363"/>
                <a:gd name="connsiteX17" fmla="*/ 116253 w 171450"/>
                <a:gd name="connsiteY17" fmla="*/ 23708 h 86363"/>
                <a:gd name="connsiteX18" fmla="*/ 151114 w 171450"/>
                <a:gd name="connsiteY18" fmla="*/ 40805 h 86363"/>
                <a:gd name="connsiteX19" fmla="*/ 152448 w 171450"/>
                <a:gd name="connsiteY19" fmla="*/ 43101 h 8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1450" h="86363">
                  <a:moveTo>
                    <a:pt x="162897" y="25908"/>
                  </a:moveTo>
                  <a:cubicBezTo>
                    <a:pt x="150469" y="16331"/>
                    <a:pt x="136252" y="9335"/>
                    <a:pt x="121082" y="5334"/>
                  </a:cubicBezTo>
                  <a:cubicBezTo>
                    <a:pt x="109628" y="1818"/>
                    <a:pt x="97716" y="21"/>
                    <a:pt x="85735" y="0"/>
                  </a:cubicBezTo>
                  <a:cubicBezTo>
                    <a:pt x="73769" y="179"/>
                    <a:pt x="61882" y="1974"/>
                    <a:pt x="50397" y="5334"/>
                  </a:cubicBezTo>
                  <a:cubicBezTo>
                    <a:pt x="35389" y="9771"/>
                    <a:pt x="21246" y="16728"/>
                    <a:pt x="8573" y="25908"/>
                  </a:cubicBezTo>
                  <a:cubicBezTo>
                    <a:pt x="3283" y="30086"/>
                    <a:pt x="139" y="36409"/>
                    <a:pt x="0" y="43148"/>
                  </a:cubicBezTo>
                  <a:lnTo>
                    <a:pt x="0" y="86363"/>
                  </a:lnTo>
                  <a:lnTo>
                    <a:pt x="171450" y="86363"/>
                  </a:lnTo>
                  <a:lnTo>
                    <a:pt x="171450" y="43120"/>
                  </a:lnTo>
                  <a:cubicBezTo>
                    <a:pt x="171307" y="36394"/>
                    <a:pt x="168171" y="30084"/>
                    <a:pt x="162897" y="25908"/>
                  </a:cubicBezTo>
                  <a:close/>
                  <a:moveTo>
                    <a:pt x="152419" y="67313"/>
                  </a:moveTo>
                  <a:lnTo>
                    <a:pt x="19069" y="67313"/>
                  </a:lnTo>
                  <a:lnTo>
                    <a:pt x="19069" y="43501"/>
                  </a:lnTo>
                  <a:cubicBezTo>
                    <a:pt x="19089" y="42529"/>
                    <a:pt x="19510" y="41609"/>
                    <a:pt x="20231" y="40958"/>
                  </a:cubicBezTo>
                  <a:cubicBezTo>
                    <a:pt x="31019" y="33217"/>
                    <a:pt x="43028" y="27338"/>
                    <a:pt x="55759" y="23565"/>
                  </a:cubicBezTo>
                  <a:cubicBezTo>
                    <a:pt x="65554" y="20708"/>
                    <a:pt x="75686" y="19174"/>
                    <a:pt x="85887" y="19002"/>
                  </a:cubicBezTo>
                  <a:cubicBezTo>
                    <a:pt x="95932" y="19031"/>
                    <a:pt x="105918" y="20546"/>
                    <a:pt x="115519" y="23498"/>
                  </a:cubicBezTo>
                  <a:lnTo>
                    <a:pt x="116253" y="23708"/>
                  </a:lnTo>
                  <a:cubicBezTo>
                    <a:pt x="128902" y="27013"/>
                    <a:pt x="140757" y="32827"/>
                    <a:pt x="151114" y="40805"/>
                  </a:cubicBezTo>
                  <a:cubicBezTo>
                    <a:pt x="151848" y="41361"/>
                    <a:pt x="152328" y="42188"/>
                    <a:pt x="152448" y="43101"/>
                  </a:cubicBez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图形 108" descr="教室 轮廓">
              <a:extLst>
                <a:ext uri="{FF2B5EF4-FFF2-40B4-BE49-F238E27FC236}">
                  <a16:creationId xmlns:a16="http://schemas.microsoft.com/office/drawing/2014/main" xmlns="" id="{C134DAEC-0A3F-4466-A439-3ED1316872F9}"/>
                </a:ext>
              </a:extLst>
            </p:cNvPr>
            <p:cNvSpPr/>
            <p:nvPr/>
          </p:nvSpPr>
          <p:spPr>
            <a:xfrm>
              <a:off x="6366510" y="3577609"/>
              <a:ext cx="86506" cy="86506"/>
            </a:xfrm>
            <a:custGeom>
              <a:avLst/>
              <a:gdLst>
                <a:gd name="connsiteX0" fmla="*/ 0 w 86506"/>
                <a:gd name="connsiteY0" fmla="*/ 43243 h 86506"/>
                <a:gd name="connsiteX1" fmla="*/ 43244 w 86506"/>
                <a:gd name="connsiteY1" fmla="*/ 86506 h 86506"/>
                <a:gd name="connsiteX2" fmla="*/ 86506 w 86506"/>
                <a:gd name="connsiteY2" fmla="*/ 43263 h 86506"/>
                <a:gd name="connsiteX3" fmla="*/ 43263 w 86506"/>
                <a:gd name="connsiteY3" fmla="*/ 0 h 86506"/>
                <a:gd name="connsiteX4" fmla="*/ 43253 w 86506"/>
                <a:gd name="connsiteY4" fmla="*/ 0 h 86506"/>
                <a:gd name="connsiteX5" fmla="*/ 0 w 86506"/>
                <a:gd name="connsiteY5" fmla="*/ 43243 h 86506"/>
                <a:gd name="connsiteX6" fmla="*/ 67447 w 86506"/>
                <a:gd name="connsiteY6" fmla="*/ 43243 h 86506"/>
                <a:gd name="connsiteX7" fmla="*/ 43253 w 86506"/>
                <a:gd name="connsiteY7" fmla="*/ 67456 h 86506"/>
                <a:gd name="connsiteX8" fmla="*/ 19040 w 86506"/>
                <a:gd name="connsiteY8" fmla="*/ 43263 h 86506"/>
                <a:gd name="connsiteX9" fmla="*/ 43234 w 86506"/>
                <a:gd name="connsiteY9" fmla="*/ 19050 h 86506"/>
                <a:gd name="connsiteX10" fmla="*/ 43253 w 86506"/>
                <a:gd name="connsiteY10" fmla="*/ 19050 h 86506"/>
                <a:gd name="connsiteX11" fmla="*/ 67447 w 86506"/>
                <a:gd name="connsiteY11" fmla="*/ 43243 h 86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6506" h="86506">
                  <a:moveTo>
                    <a:pt x="0" y="43243"/>
                  </a:moveTo>
                  <a:cubicBezTo>
                    <a:pt x="-5" y="67131"/>
                    <a:pt x="19356" y="86500"/>
                    <a:pt x="43244" y="86506"/>
                  </a:cubicBezTo>
                  <a:cubicBezTo>
                    <a:pt x="67131" y="86511"/>
                    <a:pt x="86501" y="67150"/>
                    <a:pt x="86506" y="43263"/>
                  </a:cubicBezTo>
                  <a:cubicBezTo>
                    <a:pt x="86512" y="19375"/>
                    <a:pt x="67150" y="6"/>
                    <a:pt x="43263" y="0"/>
                  </a:cubicBezTo>
                  <a:cubicBezTo>
                    <a:pt x="43260" y="0"/>
                    <a:pt x="43256" y="0"/>
                    <a:pt x="43253" y="0"/>
                  </a:cubicBezTo>
                  <a:cubicBezTo>
                    <a:pt x="19371" y="6"/>
                    <a:pt x="10" y="19361"/>
                    <a:pt x="0" y="43243"/>
                  </a:cubicBezTo>
                  <a:close/>
                  <a:moveTo>
                    <a:pt x="67447" y="43243"/>
                  </a:moveTo>
                  <a:cubicBezTo>
                    <a:pt x="67452" y="56611"/>
                    <a:pt x="56620" y="67450"/>
                    <a:pt x="43253" y="67456"/>
                  </a:cubicBezTo>
                  <a:cubicBezTo>
                    <a:pt x="29886" y="67461"/>
                    <a:pt x="19046" y="56630"/>
                    <a:pt x="19040" y="43263"/>
                  </a:cubicBezTo>
                  <a:cubicBezTo>
                    <a:pt x="19036" y="29895"/>
                    <a:pt x="29867" y="19055"/>
                    <a:pt x="43234" y="19050"/>
                  </a:cubicBezTo>
                  <a:cubicBezTo>
                    <a:pt x="43241" y="19050"/>
                    <a:pt x="43246" y="19050"/>
                    <a:pt x="43253" y="19050"/>
                  </a:cubicBezTo>
                  <a:cubicBezTo>
                    <a:pt x="56608" y="19066"/>
                    <a:pt x="67430" y="29888"/>
                    <a:pt x="67447" y="43243"/>
                  </a:cubicBez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图形 108" descr="教室 轮廓">
              <a:extLst>
                <a:ext uri="{FF2B5EF4-FFF2-40B4-BE49-F238E27FC236}">
                  <a16:creationId xmlns:a16="http://schemas.microsoft.com/office/drawing/2014/main" xmlns="" id="{4D27C240-1468-4C8A-82AE-BFC0B48464D4}"/>
                </a:ext>
              </a:extLst>
            </p:cNvPr>
            <p:cNvSpPr/>
            <p:nvPr/>
          </p:nvSpPr>
          <p:spPr>
            <a:xfrm>
              <a:off x="6324695" y="3676011"/>
              <a:ext cx="171450" cy="86363"/>
            </a:xfrm>
            <a:custGeom>
              <a:avLst/>
              <a:gdLst>
                <a:gd name="connsiteX0" fmla="*/ 162897 w 171450"/>
                <a:gd name="connsiteY0" fmla="*/ 25908 h 86363"/>
                <a:gd name="connsiteX1" fmla="*/ 121072 w 171450"/>
                <a:gd name="connsiteY1" fmla="*/ 5334 h 86363"/>
                <a:gd name="connsiteX2" fmla="*/ 85735 w 171450"/>
                <a:gd name="connsiteY2" fmla="*/ 0 h 86363"/>
                <a:gd name="connsiteX3" fmla="*/ 50387 w 171450"/>
                <a:gd name="connsiteY3" fmla="*/ 5334 h 86363"/>
                <a:gd name="connsiteX4" fmla="*/ 8573 w 171450"/>
                <a:gd name="connsiteY4" fmla="*/ 25908 h 86363"/>
                <a:gd name="connsiteX5" fmla="*/ 0 w 171450"/>
                <a:gd name="connsiteY5" fmla="*/ 43148 h 86363"/>
                <a:gd name="connsiteX6" fmla="*/ 0 w 171450"/>
                <a:gd name="connsiteY6" fmla="*/ 86363 h 86363"/>
                <a:gd name="connsiteX7" fmla="*/ 171450 w 171450"/>
                <a:gd name="connsiteY7" fmla="*/ 86363 h 86363"/>
                <a:gd name="connsiteX8" fmla="*/ 171450 w 171450"/>
                <a:gd name="connsiteY8" fmla="*/ 43120 h 86363"/>
                <a:gd name="connsiteX9" fmla="*/ 162897 w 171450"/>
                <a:gd name="connsiteY9" fmla="*/ 25908 h 86363"/>
                <a:gd name="connsiteX10" fmla="*/ 152419 w 171450"/>
                <a:gd name="connsiteY10" fmla="*/ 67313 h 86363"/>
                <a:gd name="connsiteX11" fmla="*/ 19069 w 171450"/>
                <a:gd name="connsiteY11" fmla="*/ 67313 h 86363"/>
                <a:gd name="connsiteX12" fmla="*/ 19069 w 171450"/>
                <a:gd name="connsiteY12" fmla="*/ 43501 h 86363"/>
                <a:gd name="connsiteX13" fmla="*/ 20222 w 171450"/>
                <a:gd name="connsiteY13" fmla="*/ 40958 h 86363"/>
                <a:gd name="connsiteX14" fmla="*/ 55759 w 171450"/>
                <a:gd name="connsiteY14" fmla="*/ 23565 h 86363"/>
                <a:gd name="connsiteX15" fmla="*/ 85887 w 171450"/>
                <a:gd name="connsiteY15" fmla="*/ 19002 h 86363"/>
                <a:gd name="connsiteX16" fmla="*/ 115510 w 171450"/>
                <a:gd name="connsiteY16" fmla="*/ 23498 h 86363"/>
                <a:gd name="connsiteX17" fmla="*/ 116243 w 171450"/>
                <a:gd name="connsiteY17" fmla="*/ 23708 h 86363"/>
                <a:gd name="connsiteX18" fmla="*/ 151114 w 171450"/>
                <a:gd name="connsiteY18" fmla="*/ 40805 h 86363"/>
                <a:gd name="connsiteX19" fmla="*/ 152448 w 171450"/>
                <a:gd name="connsiteY19" fmla="*/ 43101 h 8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1450" h="86363">
                  <a:moveTo>
                    <a:pt x="162897" y="25908"/>
                  </a:moveTo>
                  <a:cubicBezTo>
                    <a:pt x="150467" y="16329"/>
                    <a:pt x="136247" y="9333"/>
                    <a:pt x="121072" y="5334"/>
                  </a:cubicBezTo>
                  <a:cubicBezTo>
                    <a:pt x="109621" y="1818"/>
                    <a:pt x="97713" y="21"/>
                    <a:pt x="85735" y="0"/>
                  </a:cubicBezTo>
                  <a:cubicBezTo>
                    <a:pt x="73765" y="179"/>
                    <a:pt x="61876" y="1973"/>
                    <a:pt x="50387" y="5334"/>
                  </a:cubicBezTo>
                  <a:cubicBezTo>
                    <a:pt x="35383" y="9771"/>
                    <a:pt x="21243" y="16728"/>
                    <a:pt x="8573" y="25908"/>
                  </a:cubicBezTo>
                  <a:cubicBezTo>
                    <a:pt x="3278" y="30081"/>
                    <a:pt x="131" y="36407"/>
                    <a:pt x="0" y="43148"/>
                  </a:cubicBezTo>
                  <a:lnTo>
                    <a:pt x="0" y="86363"/>
                  </a:lnTo>
                  <a:lnTo>
                    <a:pt x="171450" y="86363"/>
                  </a:lnTo>
                  <a:lnTo>
                    <a:pt x="171450" y="43120"/>
                  </a:lnTo>
                  <a:cubicBezTo>
                    <a:pt x="171307" y="36394"/>
                    <a:pt x="168171" y="30084"/>
                    <a:pt x="162897" y="25908"/>
                  </a:cubicBezTo>
                  <a:close/>
                  <a:moveTo>
                    <a:pt x="152419" y="67313"/>
                  </a:moveTo>
                  <a:lnTo>
                    <a:pt x="19069" y="67313"/>
                  </a:lnTo>
                  <a:lnTo>
                    <a:pt x="19069" y="43501"/>
                  </a:lnTo>
                  <a:cubicBezTo>
                    <a:pt x="19085" y="42530"/>
                    <a:pt x="19502" y="41610"/>
                    <a:pt x="20222" y="40958"/>
                  </a:cubicBezTo>
                  <a:cubicBezTo>
                    <a:pt x="31014" y="33218"/>
                    <a:pt x="43026" y="27340"/>
                    <a:pt x="55759" y="23565"/>
                  </a:cubicBezTo>
                  <a:cubicBezTo>
                    <a:pt x="65554" y="20707"/>
                    <a:pt x="75686" y="19173"/>
                    <a:pt x="85887" y="19002"/>
                  </a:cubicBezTo>
                  <a:cubicBezTo>
                    <a:pt x="95929" y="19031"/>
                    <a:pt x="105911" y="20546"/>
                    <a:pt x="115510" y="23498"/>
                  </a:cubicBezTo>
                  <a:lnTo>
                    <a:pt x="116243" y="23708"/>
                  </a:lnTo>
                  <a:cubicBezTo>
                    <a:pt x="128894" y="27015"/>
                    <a:pt x="140752" y="32829"/>
                    <a:pt x="151114" y="40805"/>
                  </a:cubicBezTo>
                  <a:cubicBezTo>
                    <a:pt x="151848" y="41361"/>
                    <a:pt x="152328" y="42188"/>
                    <a:pt x="152448" y="43101"/>
                  </a:cubicBez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图形 108" descr="教室 轮廓">
              <a:extLst>
                <a:ext uri="{FF2B5EF4-FFF2-40B4-BE49-F238E27FC236}">
                  <a16:creationId xmlns:a16="http://schemas.microsoft.com/office/drawing/2014/main" xmlns="" id="{4A818BF0-D5B1-48F2-B9E0-AD7E89B42EDC}"/>
                </a:ext>
              </a:extLst>
            </p:cNvPr>
            <p:cNvSpPr/>
            <p:nvPr/>
          </p:nvSpPr>
          <p:spPr>
            <a:xfrm>
              <a:off x="5848350" y="3057525"/>
              <a:ext cx="561975" cy="400050"/>
            </a:xfrm>
            <a:custGeom>
              <a:avLst/>
              <a:gdLst>
                <a:gd name="connsiteX0" fmla="*/ 19050 w 561975"/>
                <a:gd name="connsiteY0" fmla="*/ 38100 h 400050"/>
                <a:gd name="connsiteX1" fmla="*/ 38100 w 561975"/>
                <a:gd name="connsiteY1" fmla="*/ 19050 h 400050"/>
                <a:gd name="connsiteX2" fmla="*/ 523875 w 561975"/>
                <a:gd name="connsiteY2" fmla="*/ 19050 h 400050"/>
                <a:gd name="connsiteX3" fmla="*/ 542925 w 561975"/>
                <a:gd name="connsiteY3" fmla="*/ 38100 h 400050"/>
                <a:gd name="connsiteX4" fmla="*/ 542925 w 561975"/>
                <a:gd name="connsiteY4" fmla="*/ 361950 h 400050"/>
                <a:gd name="connsiteX5" fmla="*/ 523875 w 561975"/>
                <a:gd name="connsiteY5" fmla="*/ 381000 h 400050"/>
                <a:gd name="connsiteX6" fmla="*/ 201578 w 561975"/>
                <a:gd name="connsiteY6" fmla="*/ 381000 h 400050"/>
                <a:gd name="connsiteX7" fmla="*/ 190043 w 561975"/>
                <a:gd name="connsiteY7" fmla="*/ 400050 h 400050"/>
                <a:gd name="connsiteX8" fmla="*/ 523875 w 561975"/>
                <a:gd name="connsiteY8" fmla="*/ 400050 h 400050"/>
                <a:gd name="connsiteX9" fmla="*/ 561975 w 561975"/>
                <a:gd name="connsiteY9" fmla="*/ 361950 h 400050"/>
                <a:gd name="connsiteX10" fmla="*/ 561975 w 561975"/>
                <a:gd name="connsiteY10" fmla="*/ 38100 h 400050"/>
                <a:gd name="connsiteX11" fmla="*/ 523875 w 561975"/>
                <a:gd name="connsiteY11" fmla="*/ 0 h 400050"/>
                <a:gd name="connsiteX12" fmla="*/ 38100 w 561975"/>
                <a:gd name="connsiteY12" fmla="*/ 0 h 400050"/>
                <a:gd name="connsiteX13" fmla="*/ 0 w 561975"/>
                <a:gd name="connsiteY13" fmla="*/ 38100 h 400050"/>
                <a:gd name="connsiteX14" fmla="*/ 0 w 561975"/>
                <a:gd name="connsiteY14" fmla="*/ 76514 h 400050"/>
                <a:gd name="connsiteX15" fmla="*/ 19050 w 561975"/>
                <a:gd name="connsiteY15" fmla="*/ 80020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1975" h="400050">
                  <a:moveTo>
                    <a:pt x="19050" y="38100"/>
                  </a:moveTo>
                  <a:cubicBezTo>
                    <a:pt x="19050" y="27579"/>
                    <a:pt x="27579" y="19050"/>
                    <a:pt x="38100" y="19050"/>
                  </a:cubicBezTo>
                  <a:lnTo>
                    <a:pt x="523875" y="19050"/>
                  </a:lnTo>
                  <a:cubicBezTo>
                    <a:pt x="534396" y="19050"/>
                    <a:pt x="542925" y="27579"/>
                    <a:pt x="542925" y="38100"/>
                  </a:cubicBezTo>
                  <a:lnTo>
                    <a:pt x="542925" y="361950"/>
                  </a:lnTo>
                  <a:cubicBezTo>
                    <a:pt x="542925" y="372471"/>
                    <a:pt x="534396" y="381000"/>
                    <a:pt x="523875" y="381000"/>
                  </a:cubicBezTo>
                  <a:lnTo>
                    <a:pt x="201578" y="381000"/>
                  </a:lnTo>
                  <a:lnTo>
                    <a:pt x="190043" y="400050"/>
                  </a:lnTo>
                  <a:lnTo>
                    <a:pt x="523875" y="400050"/>
                  </a:lnTo>
                  <a:cubicBezTo>
                    <a:pt x="544917" y="400050"/>
                    <a:pt x="561975" y="382992"/>
                    <a:pt x="561975" y="361950"/>
                  </a:cubicBezTo>
                  <a:lnTo>
                    <a:pt x="561975" y="38100"/>
                  </a:lnTo>
                  <a:cubicBezTo>
                    <a:pt x="561975" y="17058"/>
                    <a:pt x="544917" y="0"/>
                    <a:pt x="523875" y="0"/>
                  </a:cubicBez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6514"/>
                  </a:lnTo>
                  <a:cubicBezTo>
                    <a:pt x="6463" y="76953"/>
                    <a:pt x="12854" y="78130"/>
                    <a:pt x="19050" y="80020"/>
                  </a:cubicBez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图形 108" descr="教室 轮廓">
              <a:extLst>
                <a:ext uri="{FF2B5EF4-FFF2-40B4-BE49-F238E27FC236}">
                  <a16:creationId xmlns:a16="http://schemas.microsoft.com/office/drawing/2014/main" xmlns="" id="{9871036E-489B-4102-B261-470F3E5A850F}"/>
                </a:ext>
              </a:extLst>
            </p:cNvPr>
            <p:cNvSpPr/>
            <p:nvPr/>
          </p:nvSpPr>
          <p:spPr>
            <a:xfrm>
              <a:off x="5701567" y="3200096"/>
              <a:ext cx="473986" cy="358281"/>
            </a:xfrm>
            <a:custGeom>
              <a:avLst/>
              <a:gdLst>
                <a:gd name="connsiteX0" fmla="*/ 260130 w 473986"/>
                <a:gd name="connsiteY0" fmla="*/ 220626 h 358281"/>
                <a:gd name="connsiteX1" fmla="*/ 269341 w 473986"/>
                <a:gd name="connsiteY1" fmla="*/ 216225 h 358281"/>
                <a:gd name="connsiteX2" fmla="*/ 310222 w 473986"/>
                <a:gd name="connsiteY2" fmla="*/ 151017 h 358281"/>
                <a:gd name="connsiteX3" fmla="*/ 331115 w 473986"/>
                <a:gd name="connsiteY3" fmla="*/ 146301 h 358281"/>
                <a:gd name="connsiteX4" fmla="*/ 331825 w 473986"/>
                <a:gd name="connsiteY4" fmla="*/ 146778 h 358281"/>
                <a:gd name="connsiteX5" fmla="*/ 334987 w 473986"/>
                <a:gd name="connsiteY5" fmla="*/ 168553 h 358281"/>
                <a:gd name="connsiteX6" fmla="*/ 285086 w 473986"/>
                <a:gd name="connsiteY6" fmla="*/ 250972 h 358281"/>
                <a:gd name="connsiteX7" fmla="*/ 260616 w 473986"/>
                <a:gd name="connsiteY7" fmla="*/ 257697 h 358281"/>
                <a:gd name="connsiteX8" fmla="*/ 247729 w 473986"/>
                <a:gd name="connsiteY8" fmla="*/ 261631 h 358281"/>
                <a:gd name="connsiteX9" fmla="*/ 251663 w 473986"/>
                <a:gd name="connsiteY9" fmla="*/ 274518 h 358281"/>
                <a:gd name="connsiteX10" fmla="*/ 301374 w 473986"/>
                <a:gd name="connsiteY10" fmla="*/ 260840 h 358281"/>
                <a:gd name="connsiteX11" fmla="*/ 351180 w 473986"/>
                <a:gd name="connsiteY11" fmla="*/ 178582 h 358281"/>
                <a:gd name="connsiteX12" fmla="*/ 350561 w 473986"/>
                <a:gd name="connsiteY12" fmla="*/ 139149 h 358281"/>
                <a:gd name="connsiteX13" fmla="*/ 471357 w 473986"/>
                <a:gd name="connsiteY13" fmla="*/ 16095 h 358281"/>
                <a:gd name="connsiteX14" fmla="*/ 471031 w 473986"/>
                <a:gd name="connsiteY14" fmla="*/ 2629 h 358281"/>
                <a:gd name="connsiteX15" fmla="*/ 457755 w 473986"/>
                <a:gd name="connsiteY15" fmla="*/ 2760 h 358281"/>
                <a:gd name="connsiteX16" fmla="*/ 335445 w 473986"/>
                <a:gd name="connsiteY16" fmla="*/ 127347 h 358281"/>
                <a:gd name="connsiteX17" fmla="*/ 316395 w 473986"/>
                <a:gd name="connsiteY17" fmla="*/ 125547 h 358281"/>
                <a:gd name="connsiteX18" fmla="*/ 294078 w 473986"/>
                <a:gd name="connsiteY18" fmla="*/ 140854 h 358281"/>
                <a:gd name="connsiteX19" fmla="*/ 263940 w 473986"/>
                <a:gd name="connsiteY19" fmla="*/ 188946 h 358281"/>
                <a:gd name="connsiteX20" fmla="*/ 246348 w 473986"/>
                <a:gd name="connsiteY20" fmla="*/ 135720 h 358281"/>
                <a:gd name="connsiteX21" fmla="*/ 245729 w 473986"/>
                <a:gd name="connsiteY21" fmla="*/ 134253 h 358281"/>
                <a:gd name="connsiteX22" fmla="*/ 140535 w 473986"/>
                <a:gd name="connsiteY22" fmla="*/ 95553 h 358281"/>
                <a:gd name="connsiteX23" fmla="*/ 35264 w 473986"/>
                <a:gd name="connsiteY23" fmla="*/ 134348 h 358281"/>
                <a:gd name="connsiteX24" fmla="*/ 34693 w 473986"/>
                <a:gd name="connsiteY24" fmla="*/ 135691 h 358281"/>
                <a:gd name="connsiteX25" fmla="*/ 34093 w 473986"/>
                <a:gd name="connsiteY25" fmla="*/ 137692 h 358281"/>
                <a:gd name="connsiteX26" fmla="*/ 841 w 473986"/>
                <a:gd name="connsiteY26" fmla="*/ 319476 h 358281"/>
                <a:gd name="connsiteX27" fmla="*/ 24248 w 473986"/>
                <a:gd name="connsiteY27" fmla="*/ 357267 h 358281"/>
                <a:gd name="connsiteX28" fmla="*/ 26558 w 473986"/>
                <a:gd name="connsiteY28" fmla="*/ 357719 h 358281"/>
                <a:gd name="connsiteX29" fmla="*/ 29416 w 473986"/>
                <a:gd name="connsiteY29" fmla="*/ 358167 h 358281"/>
                <a:gd name="connsiteX30" fmla="*/ 30921 w 473986"/>
                <a:gd name="connsiteY30" fmla="*/ 358281 h 358281"/>
                <a:gd name="connsiteX31" fmla="*/ 40146 w 473986"/>
                <a:gd name="connsiteY31" fmla="*/ 348466 h 358281"/>
                <a:gd name="connsiteX32" fmla="*/ 32350 w 473986"/>
                <a:gd name="connsiteY32" fmla="*/ 339393 h 358281"/>
                <a:gd name="connsiteX33" fmla="*/ 29492 w 473986"/>
                <a:gd name="connsiteY33" fmla="*/ 338936 h 358281"/>
                <a:gd name="connsiteX34" fmla="*/ 21148 w 473986"/>
                <a:gd name="connsiteY34" fmla="*/ 333611 h 358281"/>
                <a:gd name="connsiteX35" fmla="*/ 19481 w 473986"/>
                <a:gd name="connsiteY35" fmla="*/ 323410 h 358281"/>
                <a:gd name="connsiteX36" fmla="*/ 52638 w 473986"/>
                <a:gd name="connsiteY36" fmla="*/ 142187 h 358281"/>
                <a:gd name="connsiteX37" fmla="*/ 52743 w 473986"/>
                <a:gd name="connsiteY37" fmla="*/ 141921 h 358281"/>
                <a:gd name="connsiteX38" fmla="*/ 140535 w 473986"/>
                <a:gd name="connsiteY38" fmla="*/ 114603 h 358281"/>
                <a:gd name="connsiteX39" fmla="*/ 228250 w 473986"/>
                <a:gd name="connsiteY39" fmla="*/ 141759 h 358281"/>
                <a:gd name="connsiteX40" fmla="*/ 252234 w 473986"/>
                <a:gd name="connsiteY40" fmla="*/ 214149 h 358281"/>
                <a:gd name="connsiteX41" fmla="*/ 260130 w 473986"/>
                <a:gd name="connsiteY41" fmla="*/ 220626 h 358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73986" h="358281">
                  <a:moveTo>
                    <a:pt x="260130" y="220626"/>
                  </a:moveTo>
                  <a:cubicBezTo>
                    <a:pt x="263794" y="221067"/>
                    <a:pt x="267383" y="219352"/>
                    <a:pt x="269341" y="216225"/>
                  </a:cubicBezTo>
                  <a:lnTo>
                    <a:pt x="310222" y="151017"/>
                  </a:lnTo>
                  <a:cubicBezTo>
                    <a:pt x="314690" y="143946"/>
                    <a:pt x="324043" y="141834"/>
                    <a:pt x="331115" y="146301"/>
                  </a:cubicBezTo>
                  <a:cubicBezTo>
                    <a:pt x="331356" y="146454"/>
                    <a:pt x="331593" y="146613"/>
                    <a:pt x="331825" y="146778"/>
                  </a:cubicBezTo>
                  <a:cubicBezTo>
                    <a:pt x="338406" y="152096"/>
                    <a:pt x="339783" y="161583"/>
                    <a:pt x="334987" y="168553"/>
                  </a:cubicBezTo>
                  <a:lnTo>
                    <a:pt x="285086" y="250972"/>
                  </a:lnTo>
                  <a:cubicBezTo>
                    <a:pt x="280004" y="259350"/>
                    <a:pt x="269265" y="262301"/>
                    <a:pt x="260616" y="257697"/>
                  </a:cubicBezTo>
                  <a:cubicBezTo>
                    <a:pt x="255971" y="255224"/>
                    <a:pt x="250202" y="256986"/>
                    <a:pt x="247729" y="261631"/>
                  </a:cubicBezTo>
                  <a:cubicBezTo>
                    <a:pt x="245256" y="266276"/>
                    <a:pt x="247017" y="272046"/>
                    <a:pt x="251663" y="274518"/>
                  </a:cubicBezTo>
                  <a:cubicBezTo>
                    <a:pt x="269237" y="283870"/>
                    <a:pt x="291056" y="277866"/>
                    <a:pt x="301374" y="260840"/>
                  </a:cubicBezTo>
                  <a:lnTo>
                    <a:pt x="351180" y="178582"/>
                  </a:lnTo>
                  <a:cubicBezTo>
                    <a:pt x="358984" y="166527"/>
                    <a:pt x="358739" y="150953"/>
                    <a:pt x="350561" y="139149"/>
                  </a:cubicBezTo>
                  <a:lnTo>
                    <a:pt x="471357" y="16095"/>
                  </a:lnTo>
                  <a:cubicBezTo>
                    <a:pt x="474986" y="12286"/>
                    <a:pt x="474840" y="6258"/>
                    <a:pt x="471031" y="2629"/>
                  </a:cubicBezTo>
                  <a:cubicBezTo>
                    <a:pt x="467299" y="-927"/>
                    <a:pt x="461416" y="-869"/>
                    <a:pt x="457755" y="2760"/>
                  </a:cubicBezTo>
                  <a:lnTo>
                    <a:pt x="335445" y="127347"/>
                  </a:lnTo>
                  <a:cubicBezTo>
                    <a:pt x="329398" y="124935"/>
                    <a:pt x="322786" y="124310"/>
                    <a:pt x="316395" y="125547"/>
                  </a:cubicBezTo>
                  <a:cubicBezTo>
                    <a:pt x="307179" y="127391"/>
                    <a:pt x="299116" y="132921"/>
                    <a:pt x="294078" y="140854"/>
                  </a:cubicBezTo>
                  <a:lnTo>
                    <a:pt x="263940" y="188946"/>
                  </a:lnTo>
                  <a:lnTo>
                    <a:pt x="246348" y="135720"/>
                  </a:lnTo>
                  <a:lnTo>
                    <a:pt x="245729" y="134253"/>
                  </a:lnTo>
                  <a:cubicBezTo>
                    <a:pt x="231555" y="101716"/>
                    <a:pt x="197789" y="95553"/>
                    <a:pt x="140535" y="95553"/>
                  </a:cubicBezTo>
                  <a:cubicBezTo>
                    <a:pt x="83280" y="95553"/>
                    <a:pt x="49552" y="101716"/>
                    <a:pt x="35264" y="134348"/>
                  </a:cubicBezTo>
                  <a:cubicBezTo>
                    <a:pt x="35264" y="134348"/>
                    <a:pt x="34883" y="135148"/>
                    <a:pt x="34693" y="135691"/>
                  </a:cubicBezTo>
                  <a:cubicBezTo>
                    <a:pt x="34442" y="136342"/>
                    <a:pt x="34242" y="137011"/>
                    <a:pt x="34093" y="137692"/>
                  </a:cubicBezTo>
                  <a:lnTo>
                    <a:pt x="841" y="319476"/>
                  </a:lnTo>
                  <a:cubicBezTo>
                    <a:pt x="-3131" y="336375"/>
                    <a:pt x="7349" y="353295"/>
                    <a:pt x="24248" y="357267"/>
                  </a:cubicBezTo>
                  <a:cubicBezTo>
                    <a:pt x="25012" y="357447"/>
                    <a:pt x="25783" y="357597"/>
                    <a:pt x="26558" y="357719"/>
                  </a:cubicBezTo>
                  <a:lnTo>
                    <a:pt x="29416" y="358167"/>
                  </a:lnTo>
                  <a:cubicBezTo>
                    <a:pt x="29913" y="358247"/>
                    <a:pt x="30417" y="358285"/>
                    <a:pt x="30921" y="358281"/>
                  </a:cubicBezTo>
                  <a:cubicBezTo>
                    <a:pt x="36179" y="358118"/>
                    <a:pt x="40309" y="353723"/>
                    <a:pt x="40146" y="348466"/>
                  </a:cubicBezTo>
                  <a:cubicBezTo>
                    <a:pt x="40007" y="343983"/>
                    <a:pt x="36760" y="340205"/>
                    <a:pt x="32350" y="339393"/>
                  </a:cubicBezTo>
                  <a:lnTo>
                    <a:pt x="29492" y="338936"/>
                  </a:lnTo>
                  <a:cubicBezTo>
                    <a:pt x="26086" y="338412"/>
                    <a:pt x="23058" y="336479"/>
                    <a:pt x="21148" y="333611"/>
                  </a:cubicBezTo>
                  <a:cubicBezTo>
                    <a:pt x="19163" y="330604"/>
                    <a:pt x="18556" y="326892"/>
                    <a:pt x="19481" y="323410"/>
                  </a:cubicBezTo>
                  <a:lnTo>
                    <a:pt x="52638" y="142187"/>
                  </a:lnTo>
                  <a:lnTo>
                    <a:pt x="52743" y="141921"/>
                  </a:lnTo>
                  <a:cubicBezTo>
                    <a:pt x="60505" y="124195"/>
                    <a:pt x="76784" y="114603"/>
                    <a:pt x="140535" y="114603"/>
                  </a:cubicBezTo>
                  <a:cubicBezTo>
                    <a:pt x="204285" y="114603"/>
                    <a:pt x="220544" y="124195"/>
                    <a:pt x="228250" y="141759"/>
                  </a:cubicBezTo>
                  <a:lnTo>
                    <a:pt x="252234" y="214149"/>
                  </a:lnTo>
                  <a:cubicBezTo>
                    <a:pt x="253389" y="217656"/>
                    <a:pt x="256465" y="220180"/>
                    <a:pt x="260130" y="220626"/>
                  </a:cubicBez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图形 108" descr="教室 轮廓">
              <a:extLst>
                <a:ext uri="{FF2B5EF4-FFF2-40B4-BE49-F238E27FC236}">
                  <a16:creationId xmlns:a16="http://schemas.microsoft.com/office/drawing/2014/main" xmlns="" id="{4D5CD0CB-639F-4B3D-8DE4-F2BC3B10C50A}"/>
                </a:ext>
              </a:extLst>
            </p:cNvPr>
            <p:cNvSpPr/>
            <p:nvPr/>
          </p:nvSpPr>
          <p:spPr>
            <a:xfrm>
              <a:off x="5772150" y="3385375"/>
              <a:ext cx="142875" cy="415099"/>
            </a:xfrm>
            <a:custGeom>
              <a:avLst/>
              <a:gdLst>
                <a:gd name="connsiteX0" fmla="*/ 133350 w 142875"/>
                <a:gd name="connsiteY0" fmla="*/ 0 h 415099"/>
                <a:gd name="connsiteX1" fmla="*/ 123825 w 142875"/>
                <a:gd name="connsiteY1" fmla="*/ 9525 h 415099"/>
                <a:gd name="connsiteX2" fmla="*/ 123825 w 142875"/>
                <a:gd name="connsiteY2" fmla="*/ 396050 h 415099"/>
                <a:gd name="connsiteX3" fmla="*/ 80963 w 142875"/>
                <a:gd name="connsiteY3" fmla="*/ 396050 h 415099"/>
                <a:gd name="connsiteX4" fmla="*/ 80963 w 142875"/>
                <a:gd name="connsiteY4" fmla="*/ 159334 h 415099"/>
                <a:gd name="connsiteX5" fmla="*/ 61913 w 142875"/>
                <a:gd name="connsiteY5" fmla="*/ 159334 h 415099"/>
                <a:gd name="connsiteX6" fmla="*/ 61913 w 142875"/>
                <a:gd name="connsiteY6" fmla="*/ 396050 h 415099"/>
                <a:gd name="connsiteX7" fmla="*/ 19050 w 142875"/>
                <a:gd name="connsiteY7" fmla="*/ 396050 h 415099"/>
                <a:gd name="connsiteX8" fmla="*/ 19050 w 142875"/>
                <a:gd name="connsiteY8" fmla="*/ 9525 h 415099"/>
                <a:gd name="connsiteX9" fmla="*/ 9525 w 142875"/>
                <a:gd name="connsiteY9" fmla="*/ 0 h 415099"/>
                <a:gd name="connsiteX10" fmla="*/ 0 w 142875"/>
                <a:gd name="connsiteY10" fmla="*/ 9525 h 415099"/>
                <a:gd name="connsiteX11" fmla="*/ 0 w 142875"/>
                <a:gd name="connsiteY11" fmla="*/ 415100 h 415099"/>
                <a:gd name="connsiteX12" fmla="*/ 142875 w 142875"/>
                <a:gd name="connsiteY12" fmla="*/ 415100 h 415099"/>
                <a:gd name="connsiteX13" fmla="*/ 142875 w 142875"/>
                <a:gd name="connsiteY13" fmla="*/ 9525 h 415099"/>
                <a:gd name="connsiteX14" fmla="*/ 133350 w 142875"/>
                <a:gd name="connsiteY14" fmla="*/ 0 h 41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875" h="415099">
                  <a:moveTo>
                    <a:pt x="133350" y="0"/>
                  </a:moveTo>
                  <a:cubicBezTo>
                    <a:pt x="128089" y="0"/>
                    <a:pt x="123825" y="4264"/>
                    <a:pt x="123825" y="9525"/>
                  </a:cubicBezTo>
                  <a:lnTo>
                    <a:pt x="123825" y="396050"/>
                  </a:lnTo>
                  <a:lnTo>
                    <a:pt x="80963" y="396050"/>
                  </a:lnTo>
                  <a:lnTo>
                    <a:pt x="80963" y="159334"/>
                  </a:lnTo>
                  <a:lnTo>
                    <a:pt x="61913" y="159334"/>
                  </a:lnTo>
                  <a:lnTo>
                    <a:pt x="61913" y="396050"/>
                  </a:lnTo>
                  <a:lnTo>
                    <a:pt x="19050" y="396050"/>
                  </a:lnTo>
                  <a:lnTo>
                    <a:pt x="19050" y="9525"/>
                  </a:lnTo>
                  <a:cubicBezTo>
                    <a:pt x="19050" y="4264"/>
                    <a:pt x="14786" y="0"/>
                    <a:pt x="9525" y="0"/>
                  </a:cubicBezTo>
                  <a:cubicBezTo>
                    <a:pt x="4264" y="0"/>
                    <a:pt x="0" y="4264"/>
                    <a:pt x="0" y="9525"/>
                  </a:cubicBezTo>
                  <a:lnTo>
                    <a:pt x="0" y="415100"/>
                  </a:lnTo>
                  <a:lnTo>
                    <a:pt x="142875" y="415100"/>
                  </a:lnTo>
                  <a:lnTo>
                    <a:pt x="142875" y="9525"/>
                  </a:lnTo>
                  <a:cubicBezTo>
                    <a:pt x="142875" y="4264"/>
                    <a:pt x="138611" y="0"/>
                    <a:pt x="133350" y="0"/>
                  </a:cubicBez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图形 108" descr="教室 轮廓">
              <a:extLst>
                <a:ext uri="{FF2B5EF4-FFF2-40B4-BE49-F238E27FC236}">
                  <a16:creationId xmlns:a16="http://schemas.microsoft.com/office/drawing/2014/main" xmlns="" id="{0256A25B-7889-4E08-A7F0-4405C7A175DC}"/>
                </a:ext>
              </a:extLst>
            </p:cNvPr>
            <p:cNvSpPr/>
            <p:nvPr/>
          </p:nvSpPr>
          <p:spPr>
            <a:xfrm>
              <a:off x="5784951" y="3162300"/>
              <a:ext cx="114300" cy="114300"/>
            </a:xfrm>
            <a:custGeom>
              <a:avLst/>
              <a:gdLst>
                <a:gd name="connsiteX0" fmla="*/ 57150 w 114300"/>
                <a:gd name="connsiteY0" fmla="*/ 114300 h 114300"/>
                <a:gd name="connsiteX1" fmla="*/ 114300 w 114300"/>
                <a:gd name="connsiteY1" fmla="*/ 57150 h 114300"/>
                <a:gd name="connsiteX2" fmla="*/ 57150 w 114300"/>
                <a:gd name="connsiteY2" fmla="*/ 0 h 114300"/>
                <a:gd name="connsiteX3" fmla="*/ 0 w 114300"/>
                <a:gd name="connsiteY3" fmla="*/ 57150 h 114300"/>
                <a:gd name="connsiteX4" fmla="*/ 57150 w 114300"/>
                <a:gd name="connsiteY4" fmla="*/ 114300 h 114300"/>
                <a:gd name="connsiteX5" fmla="*/ 57150 w 114300"/>
                <a:gd name="connsiteY5" fmla="*/ 19050 h 114300"/>
                <a:gd name="connsiteX6" fmla="*/ 95250 w 114300"/>
                <a:gd name="connsiteY6" fmla="*/ 57150 h 114300"/>
                <a:gd name="connsiteX7" fmla="*/ 57150 w 114300"/>
                <a:gd name="connsiteY7" fmla="*/ 95250 h 114300"/>
                <a:gd name="connsiteX8" fmla="*/ 19050 w 114300"/>
                <a:gd name="connsiteY8" fmla="*/ 57150 h 114300"/>
                <a:gd name="connsiteX9" fmla="*/ 57150 w 114300"/>
                <a:gd name="connsiteY9" fmla="*/ 1905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300" h="114300">
                  <a:moveTo>
                    <a:pt x="57150" y="114300"/>
                  </a:moveTo>
                  <a:cubicBezTo>
                    <a:pt x="88713" y="114300"/>
                    <a:pt x="114300" y="88713"/>
                    <a:pt x="114300" y="57150"/>
                  </a:cubicBezTo>
                  <a:cubicBezTo>
                    <a:pt x="114300" y="25587"/>
                    <a:pt x="88713" y="0"/>
                    <a:pt x="57150" y="0"/>
                  </a:cubicBezTo>
                  <a:cubicBezTo>
                    <a:pt x="25587" y="0"/>
                    <a:pt x="0" y="25587"/>
                    <a:pt x="0" y="57150"/>
                  </a:cubicBezTo>
                  <a:cubicBezTo>
                    <a:pt x="37" y="88698"/>
                    <a:pt x="25602" y="114263"/>
                    <a:pt x="57150" y="114300"/>
                  </a:cubicBezTo>
                  <a:close/>
                  <a:moveTo>
                    <a:pt x="57150" y="19050"/>
                  </a:moveTo>
                  <a:cubicBezTo>
                    <a:pt x="78192" y="19050"/>
                    <a:pt x="95250" y="36108"/>
                    <a:pt x="95250" y="57150"/>
                  </a:cubicBezTo>
                  <a:cubicBezTo>
                    <a:pt x="95250" y="78192"/>
                    <a:pt x="78192" y="95250"/>
                    <a:pt x="57150" y="95250"/>
                  </a:cubicBezTo>
                  <a:cubicBezTo>
                    <a:pt x="36108" y="95250"/>
                    <a:pt x="19050" y="78192"/>
                    <a:pt x="19050" y="57150"/>
                  </a:cubicBezTo>
                  <a:cubicBezTo>
                    <a:pt x="19050" y="36108"/>
                    <a:pt x="36108" y="19050"/>
                    <a:pt x="57150" y="19050"/>
                  </a:cubicBez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" name="文本占位符 36">
            <a:extLst>
              <a:ext uri="{FF2B5EF4-FFF2-40B4-BE49-F238E27FC236}">
                <a16:creationId xmlns:a16="http://schemas.microsoft.com/office/drawing/2014/main" xmlns="" id="{E0EAEC6D-7FD1-4A65-8624-A99DBD36B1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16126" y="2163491"/>
            <a:ext cx="2872577" cy="64633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zh-CN" altLang="en-US" sz="3600" b="1" kern="1200" spc="600" dirty="0">
                <a:solidFill>
                  <a:schemeClr val="accent1"/>
                </a:solidFill>
                <a:latin typeface="+mj-lt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34" name="文本占位符 38">
            <a:extLst>
              <a:ext uri="{FF2B5EF4-FFF2-40B4-BE49-F238E27FC236}">
                <a16:creationId xmlns:a16="http://schemas.microsoft.com/office/drawing/2014/main" xmlns="" id="{427AC9B3-E358-44F3-9D3A-B54BDA05E76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6126" y="2782689"/>
            <a:ext cx="28725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defRPr>
            </a:lvl1pPr>
          </a:lstStyle>
          <a:p>
            <a:pPr marL="0" lvl="0"/>
            <a:r>
              <a:rPr lang="en-US" altLang="zh-CN" dirty="0"/>
              <a:t>Here is your title</a:t>
            </a:r>
            <a:endParaRPr lang="zh-CN" altLang="en-US" dirty="0"/>
          </a:p>
        </p:txBody>
      </p:sp>
      <p:sp>
        <p:nvSpPr>
          <p:cNvPr id="35" name="文本占位符 40">
            <a:extLst>
              <a:ext uri="{FF2B5EF4-FFF2-40B4-BE49-F238E27FC236}">
                <a16:creationId xmlns:a16="http://schemas.microsoft.com/office/drawing/2014/main" xmlns="" id="{A8366724-6150-4266-98DC-C75E5D97A1D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20275" y="3183606"/>
            <a:ext cx="1891961" cy="1287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lang="zh-CN" altLang="en-US" sz="1800" b="1" dirty="0">
                <a:solidFill>
                  <a:schemeClr val="accent1"/>
                </a:solidFill>
                <a:latin typeface="+mj-lt"/>
                <a:ea typeface="+mj-ea"/>
              </a:defRPr>
            </a:lvl1pPr>
          </a:lstStyle>
          <a:p>
            <a:pPr marL="179388" lvl="0" indent="-179388">
              <a:lnSpc>
                <a:spcPct val="150000"/>
              </a:lnSpc>
            </a:pPr>
            <a:r>
              <a:rPr lang="zh-CN" altLang="en-US" dirty="0"/>
              <a:t>小标题</a:t>
            </a:r>
            <a:endParaRPr lang="en-US" altLang="zh-CN" dirty="0"/>
          </a:p>
          <a:p>
            <a:pPr marL="179388" lvl="0" indent="-179388">
              <a:lnSpc>
                <a:spcPct val="150000"/>
              </a:lnSpc>
            </a:pPr>
            <a:r>
              <a:rPr lang="zh-CN" altLang="en-US" dirty="0"/>
              <a:t>小标题</a:t>
            </a:r>
            <a:endParaRPr lang="en-US" altLang="zh-CN" dirty="0"/>
          </a:p>
          <a:p>
            <a:pPr marL="179388" lvl="0" indent="-179388">
              <a:lnSpc>
                <a:spcPct val="150000"/>
              </a:lnSpc>
            </a:pPr>
            <a:r>
              <a:rPr lang="zh-CN" altLang="en-US" dirty="0"/>
              <a:t>小标题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A14A3B56-D766-4FDB-8F05-B74750D53B86}"/>
              </a:ext>
            </a:extLst>
          </p:cNvPr>
          <p:cNvGrpSpPr/>
          <p:nvPr userDrawn="1"/>
        </p:nvGrpSpPr>
        <p:grpSpPr>
          <a:xfrm>
            <a:off x="3191457" y="1333446"/>
            <a:ext cx="1373581" cy="3139616"/>
            <a:chOff x="2424870" y="931914"/>
            <a:chExt cx="1979805" cy="4525268"/>
          </a:xfrm>
          <a:noFill/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B97CA90C-7CCB-4EB9-AE78-B24221B117BF}"/>
                </a:ext>
              </a:extLst>
            </p:cNvPr>
            <p:cNvSpPr txBox="1"/>
            <p:nvPr/>
          </p:nvSpPr>
          <p:spPr>
            <a:xfrm>
              <a:off x="2424870" y="931914"/>
              <a:ext cx="1979804" cy="3576144"/>
            </a:xfrm>
            <a:custGeom>
              <a:avLst/>
              <a:gdLst>
                <a:gd name="connsiteX0" fmla="*/ 1278880 w 1979804"/>
                <a:gd name="connsiteY0" fmla="*/ 0 h 3576144"/>
                <a:gd name="connsiteX1" fmla="*/ 1979804 w 1979804"/>
                <a:gd name="connsiteY1" fmla="*/ 0 h 3576144"/>
                <a:gd name="connsiteX2" fmla="*/ 1979804 w 1979804"/>
                <a:gd name="connsiteY2" fmla="*/ 3576144 h 3576144"/>
                <a:gd name="connsiteX3" fmla="*/ 1115945 w 1979804"/>
                <a:gd name="connsiteY3" fmla="*/ 3061939 h 3576144"/>
                <a:gd name="connsiteX4" fmla="*/ 1115945 w 1979804"/>
                <a:gd name="connsiteY4" fmla="*/ 1269657 h 3576144"/>
                <a:gd name="connsiteX5" fmla="*/ 0 w 1979804"/>
                <a:gd name="connsiteY5" fmla="*/ 1924469 h 3576144"/>
                <a:gd name="connsiteX6" fmla="*/ 0 w 1979804"/>
                <a:gd name="connsiteY6" fmla="*/ 1140540 h 3576144"/>
                <a:gd name="connsiteX7" fmla="*/ 734741 w 1979804"/>
                <a:gd name="connsiteY7" fmla="*/ 720907 h 3576144"/>
                <a:gd name="connsiteX8" fmla="*/ 1278880 w 1979804"/>
                <a:gd name="connsiteY8" fmla="*/ 0 h 357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9804" h="3576144">
                  <a:moveTo>
                    <a:pt x="1278880" y="0"/>
                  </a:moveTo>
                  <a:lnTo>
                    <a:pt x="1979804" y="0"/>
                  </a:lnTo>
                  <a:lnTo>
                    <a:pt x="1979804" y="3576144"/>
                  </a:lnTo>
                  <a:lnTo>
                    <a:pt x="1115945" y="3061939"/>
                  </a:lnTo>
                  <a:lnTo>
                    <a:pt x="1115945" y="1269657"/>
                  </a:lnTo>
                  <a:cubicBezTo>
                    <a:pt x="800324" y="1564784"/>
                    <a:pt x="428343" y="1783054"/>
                    <a:pt x="0" y="1924469"/>
                  </a:cubicBezTo>
                  <a:lnTo>
                    <a:pt x="0" y="1140540"/>
                  </a:lnTo>
                  <a:cubicBezTo>
                    <a:pt x="225443" y="1066758"/>
                    <a:pt x="470357" y="926881"/>
                    <a:pt x="734741" y="720907"/>
                  </a:cubicBezTo>
                  <a:cubicBezTo>
                    <a:pt x="999125" y="514934"/>
                    <a:pt x="1180504" y="274632"/>
                    <a:pt x="1278880" y="0"/>
                  </a:cubicBezTo>
                  <a:close/>
                </a:path>
              </a:pathLst>
            </a:custGeom>
            <a:grpFill/>
            <a:ln w="635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</a:lstStyle>
            <a:p>
              <a:endParaRPr lang="zh-CN" altLang="en-US" dirty="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6DC73FE2-B8A0-429C-856E-57812C6125DC}"/>
                </a:ext>
              </a:extLst>
            </p:cNvPr>
            <p:cNvSpPr txBox="1"/>
            <p:nvPr/>
          </p:nvSpPr>
          <p:spPr>
            <a:xfrm>
              <a:off x="3540816" y="4488122"/>
              <a:ext cx="863859" cy="969060"/>
            </a:xfrm>
            <a:custGeom>
              <a:avLst/>
              <a:gdLst>
                <a:gd name="connsiteX0" fmla="*/ 0 w 863859"/>
                <a:gd name="connsiteY0" fmla="*/ 0 h 969060"/>
                <a:gd name="connsiteX1" fmla="*/ 863859 w 863859"/>
                <a:gd name="connsiteY1" fmla="*/ 514205 h 969060"/>
                <a:gd name="connsiteX2" fmla="*/ 863859 w 863859"/>
                <a:gd name="connsiteY2" fmla="*/ 969060 h 969060"/>
                <a:gd name="connsiteX3" fmla="*/ 0 w 863859"/>
                <a:gd name="connsiteY3" fmla="*/ 969060 h 969060"/>
                <a:gd name="connsiteX4" fmla="*/ 0 w 863859"/>
                <a:gd name="connsiteY4" fmla="*/ 0 h 96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859" h="969060">
                  <a:moveTo>
                    <a:pt x="0" y="0"/>
                  </a:moveTo>
                  <a:lnTo>
                    <a:pt x="863859" y="514205"/>
                  </a:lnTo>
                  <a:lnTo>
                    <a:pt x="863859" y="969060"/>
                  </a:lnTo>
                  <a:lnTo>
                    <a:pt x="0" y="9690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</a:lstStyle>
            <a:p>
              <a:endParaRPr lang="zh-CN" altLang="en-US" dirty="0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1DDCC21A-39FD-4810-ACA8-A2A81416513D}"/>
              </a:ext>
            </a:extLst>
          </p:cNvPr>
          <p:cNvGrpSpPr/>
          <p:nvPr userDrawn="1"/>
        </p:nvGrpSpPr>
        <p:grpSpPr>
          <a:xfrm>
            <a:off x="3251537" y="1258532"/>
            <a:ext cx="1373581" cy="3139616"/>
            <a:chOff x="1801704" y="763982"/>
            <a:chExt cx="2666133" cy="6094018"/>
          </a:xfrm>
          <a:gradFill>
            <a:gsLst>
              <a:gs pos="0">
                <a:schemeClr val="accent4">
                  <a:lumMod val="75000"/>
                </a:schemeClr>
              </a:gs>
              <a:gs pos="70000">
                <a:schemeClr val="accent4"/>
              </a:gs>
              <a:gs pos="100000">
                <a:schemeClr val="accent2"/>
              </a:gs>
            </a:gsLst>
            <a:lin ang="7200000" scaled="0"/>
          </a:gradFill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8807B4D4-60DE-4E4B-88AE-6FC22927DD65}"/>
                </a:ext>
              </a:extLst>
            </p:cNvPr>
            <p:cNvSpPr txBox="1"/>
            <p:nvPr/>
          </p:nvSpPr>
          <p:spPr>
            <a:xfrm>
              <a:off x="1801704" y="763982"/>
              <a:ext cx="2666132" cy="4815866"/>
            </a:xfrm>
            <a:custGeom>
              <a:avLst/>
              <a:gdLst>
                <a:gd name="connsiteX0" fmla="*/ 1278880 w 1979804"/>
                <a:gd name="connsiteY0" fmla="*/ 0 h 3576144"/>
                <a:gd name="connsiteX1" fmla="*/ 1979804 w 1979804"/>
                <a:gd name="connsiteY1" fmla="*/ 0 h 3576144"/>
                <a:gd name="connsiteX2" fmla="*/ 1979804 w 1979804"/>
                <a:gd name="connsiteY2" fmla="*/ 3576144 h 3576144"/>
                <a:gd name="connsiteX3" fmla="*/ 1115945 w 1979804"/>
                <a:gd name="connsiteY3" fmla="*/ 3061939 h 3576144"/>
                <a:gd name="connsiteX4" fmla="*/ 1115945 w 1979804"/>
                <a:gd name="connsiteY4" fmla="*/ 1269657 h 3576144"/>
                <a:gd name="connsiteX5" fmla="*/ 0 w 1979804"/>
                <a:gd name="connsiteY5" fmla="*/ 1924469 h 3576144"/>
                <a:gd name="connsiteX6" fmla="*/ 0 w 1979804"/>
                <a:gd name="connsiteY6" fmla="*/ 1140540 h 3576144"/>
                <a:gd name="connsiteX7" fmla="*/ 734741 w 1979804"/>
                <a:gd name="connsiteY7" fmla="*/ 720907 h 3576144"/>
                <a:gd name="connsiteX8" fmla="*/ 1278880 w 1979804"/>
                <a:gd name="connsiteY8" fmla="*/ 0 h 357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9804" h="3576144">
                  <a:moveTo>
                    <a:pt x="1278880" y="0"/>
                  </a:moveTo>
                  <a:lnTo>
                    <a:pt x="1979804" y="0"/>
                  </a:lnTo>
                  <a:lnTo>
                    <a:pt x="1979804" y="3576144"/>
                  </a:lnTo>
                  <a:lnTo>
                    <a:pt x="1115945" y="3061939"/>
                  </a:lnTo>
                  <a:lnTo>
                    <a:pt x="1115945" y="1269657"/>
                  </a:lnTo>
                  <a:cubicBezTo>
                    <a:pt x="800324" y="1564784"/>
                    <a:pt x="428343" y="1783054"/>
                    <a:pt x="0" y="1924469"/>
                  </a:cubicBezTo>
                  <a:lnTo>
                    <a:pt x="0" y="1140540"/>
                  </a:lnTo>
                  <a:cubicBezTo>
                    <a:pt x="225443" y="1066758"/>
                    <a:pt x="470357" y="926881"/>
                    <a:pt x="734741" y="720907"/>
                  </a:cubicBezTo>
                  <a:cubicBezTo>
                    <a:pt x="999125" y="514934"/>
                    <a:pt x="1180504" y="274632"/>
                    <a:pt x="1278880" y="0"/>
                  </a:cubicBezTo>
                  <a:close/>
                </a:path>
              </a:pathLst>
            </a:custGeom>
            <a:grpFill/>
            <a:ln w="508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</a:lstStyle>
            <a:p>
              <a:endParaRPr lang="zh-CN" altLang="en-US" dirty="0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06191B06-44E8-48D0-AD0C-2CADF56DA902}"/>
                </a:ext>
              </a:extLst>
            </p:cNvPr>
            <p:cNvSpPr txBox="1"/>
            <p:nvPr/>
          </p:nvSpPr>
          <p:spPr>
            <a:xfrm>
              <a:off x="3304509" y="5553001"/>
              <a:ext cx="1163328" cy="1304999"/>
            </a:xfrm>
            <a:custGeom>
              <a:avLst/>
              <a:gdLst>
                <a:gd name="connsiteX0" fmla="*/ 0 w 863859"/>
                <a:gd name="connsiteY0" fmla="*/ 0 h 969060"/>
                <a:gd name="connsiteX1" fmla="*/ 863859 w 863859"/>
                <a:gd name="connsiteY1" fmla="*/ 514205 h 969060"/>
                <a:gd name="connsiteX2" fmla="*/ 863859 w 863859"/>
                <a:gd name="connsiteY2" fmla="*/ 969060 h 969060"/>
                <a:gd name="connsiteX3" fmla="*/ 0 w 863859"/>
                <a:gd name="connsiteY3" fmla="*/ 969060 h 969060"/>
                <a:gd name="connsiteX4" fmla="*/ 0 w 863859"/>
                <a:gd name="connsiteY4" fmla="*/ 0 h 96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859" h="969060">
                  <a:moveTo>
                    <a:pt x="0" y="0"/>
                  </a:moveTo>
                  <a:lnTo>
                    <a:pt x="863859" y="514205"/>
                  </a:lnTo>
                  <a:lnTo>
                    <a:pt x="863859" y="969060"/>
                  </a:lnTo>
                  <a:lnTo>
                    <a:pt x="0" y="9690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508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</a:lstStyle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89251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一项图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日期占位符 2">
            <a:extLst>
              <a:ext uri="{FF2B5EF4-FFF2-40B4-BE49-F238E27FC236}">
                <a16:creationId xmlns:a16="http://schemas.microsoft.com/office/drawing/2014/main" xmlns="" id="{4FF12358-B1BC-48BF-8165-08B5B6E2D58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4D6A92F5-8B6C-43B4-A5A9-2516592D5E0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13" name="页脚占位符 3">
            <a:extLst>
              <a:ext uri="{FF2B5EF4-FFF2-40B4-BE49-F238E27FC236}">
                <a16:creationId xmlns:a16="http://schemas.microsoft.com/office/drawing/2014/main" xmlns="" id="{E5D13043-25F4-46C4-9FC8-A4ACB5758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" name="灯片编号占位符 4">
            <a:extLst>
              <a:ext uri="{FF2B5EF4-FFF2-40B4-BE49-F238E27FC236}">
                <a16:creationId xmlns:a16="http://schemas.microsoft.com/office/drawing/2014/main" xmlns="" id="{88E375C2-0DCB-42F2-B6C6-841B66612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D8D39D3-BA62-43BE-94EE-DE266CF1E7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B5B4027-8768-4E62-AD80-E40F8B3E2658}"/>
              </a:ext>
            </a:extLst>
          </p:cNvPr>
          <p:cNvGrpSpPr/>
          <p:nvPr userDrawn="1"/>
        </p:nvGrpSpPr>
        <p:grpSpPr>
          <a:xfrm>
            <a:off x="4716725" y="2106454"/>
            <a:ext cx="3980498" cy="561633"/>
            <a:chOff x="1170772" y="345147"/>
            <a:chExt cx="7640560" cy="1078054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DB9902DF-6ADC-4F03-B8F0-04FD73D8E3D0}"/>
                </a:ext>
              </a:extLst>
            </p:cNvPr>
            <p:cNvSpPr/>
            <p:nvPr/>
          </p:nvSpPr>
          <p:spPr>
            <a:xfrm>
              <a:off x="1915551" y="345147"/>
              <a:ext cx="6154196" cy="1078054"/>
            </a:xfrm>
            <a:custGeom>
              <a:avLst/>
              <a:gdLst>
                <a:gd name="connsiteX0" fmla="*/ 0 w 2159000"/>
                <a:gd name="connsiteY0" fmla="*/ 0 h 2971526"/>
                <a:gd name="connsiteX1" fmla="*/ 2159000 w 2159000"/>
                <a:gd name="connsiteY1" fmla="*/ 0 h 2971526"/>
                <a:gd name="connsiteX2" fmla="*/ 2159000 w 2159000"/>
                <a:gd name="connsiteY2" fmla="*/ 2971526 h 2971526"/>
                <a:gd name="connsiteX3" fmla="*/ 0 w 2159000"/>
                <a:gd name="connsiteY3" fmla="*/ 2971526 h 2971526"/>
                <a:gd name="connsiteX4" fmla="*/ 0 w 2159000"/>
                <a:gd name="connsiteY4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0" h="2971526">
                  <a:moveTo>
                    <a:pt x="0" y="0"/>
                  </a:moveTo>
                  <a:lnTo>
                    <a:pt x="2159000" y="0"/>
                  </a:lnTo>
                  <a:lnTo>
                    <a:pt x="2159000" y="2971526"/>
                  </a:ln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273195FD-BBAD-4AD8-82DA-6130342D8CA8}"/>
                </a:ext>
              </a:extLst>
            </p:cNvPr>
            <p:cNvSpPr/>
            <p:nvPr/>
          </p:nvSpPr>
          <p:spPr>
            <a:xfrm>
              <a:off x="7968160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A19D4CF0-B421-4B39-B0C9-F55A18016414}"/>
                </a:ext>
              </a:extLst>
            </p:cNvPr>
            <p:cNvSpPr/>
            <p:nvPr/>
          </p:nvSpPr>
          <p:spPr>
            <a:xfrm flipH="1" flipV="1">
              <a:off x="1170772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</p:grpSp>
      <p:sp>
        <p:nvSpPr>
          <p:cNvPr id="10" name="图形 16">
            <a:extLst>
              <a:ext uri="{FF2B5EF4-FFF2-40B4-BE49-F238E27FC236}">
                <a16:creationId xmlns:a16="http://schemas.microsoft.com/office/drawing/2014/main" xmlns="" id="{5D560EF2-4EEA-41DB-95AA-CA116ED10098}"/>
              </a:ext>
            </a:extLst>
          </p:cNvPr>
          <p:cNvSpPr/>
          <p:nvPr userDrawn="1"/>
        </p:nvSpPr>
        <p:spPr>
          <a:xfrm>
            <a:off x="1526041" y="1606379"/>
            <a:ext cx="4070338" cy="3645240"/>
          </a:xfrm>
          <a:custGeom>
            <a:avLst/>
            <a:gdLst>
              <a:gd name="connsiteX0" fmla="*/ 1322405 w 1372572"/>
              <a:gd name="connsiteY0" fmla="*/ 294324 h 1229224"/>
              <a:gd name="connsiteX1" fmla="*/ 1254777 w 1372572"/>
              <a:gd name="connsiteY1" fmla="*/ 894399 h 1229224"/>
              <a:gd name="connsiteX2" fmla="*/ 727092 w 1372572"/>
              <a:gd name="connsiteY2" fmla="*/ 1225869 h 1229224"/>
              <a:gd name="connsiteX3" fmla="*/ 105110 w 1372572"/>
              <a:gd name="connsiteY3" fmla="*/ 970599 h 1229224"/>
              <a:gd name="connsiteX4" fmla="*/ 94632 w 1372572"/>
              <a:gd name="connsiteY4" fmla="*/ 272416 h 1229224"/>
              <a:gd name="connsiteX5" fmla="*/ 746142 w 1372572"/>
              <a:gd name="connsiteY5" fmla="*/ 954 h 1229224"/>
              <a:gd name="connsiteX6" fmla="*/ 1322405 w 1372572"/>
              <a:gd name="connsiteY6" fmla="*/ 294324 h 1229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2572" h="1229224">
                <a:moveTo>
                  <a:pt x="1322405" y="294324"/>
                </a:moveTo>
                <a:cubicBezTo>
                  <a:pt x="1415750" y="468631"/>
                  <a:pt x="1370982" y="710566"/>
                  <a:pt x="1254777" y="894399"/>
                </a:cubicBezTo>
                <a:cubicBezTo>
                  <a:pt x="1138572" y="1078231"/>
                  <a:pt x="951882" y="1203961"/>
                  <a:pt x="727092" y="1225869"/>
                </a:cubicBezTo>
                <a:cubicBezTo>
                  <a:pt x="502302" y="1247776"/>
                  <a:pt x="240365" y="1165861"/>
                  <a:pt x="105110" y="970599"/>
                </a:cubicBezTo>
                <a:cubicBezTo>
                  <a:pt x="-29193" y="776289"/>
                  <a:pt x="-36813" y="468631"/>
                  <a:pt x="94632" y="272416"/>
                </a:cubicBezTo>
                <a:cubicBezTo>
                  <a:pt x="226077" y="76201"/>
                  <a:pt x="495635" y="-9524"/>
                  <a:pt x="746142" y="954"/>
                </a:cubicBezTo>
                <a:cubicBezTo>
                  <a:pt x="997602" y="12384"/>
                  <a:pt x="1229060" y="119064"/>
                  <a:pt x="1322405" y="294324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" name="图片占位符 30">
            <a:extLst>
              <a:ext uri="{FF2B5EF4-FFF2-40B4-BE49-F238E27FC236}">
                <a16:creationId xmlns:a16="http://schemas.microsoft.com/office/drawing/2014/main" xmlns="" id="{3CCAB6D4-BAA7-44CB-B0CF-5719DB1108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56452" y="1755417"/>
            <a:ext cx="3827241" cy="3398652"/>
          </a:xfrm>
          <a:custGeom>
            <a:avLst/>
            <a:gdLst>
              <a:gd name="connsiteX0" fmla="*/ 0 w 2201862"/>
              <a:gd name="connsiteY0" fmla="*/ 0 h 1616075"/>
              <a:gd name="connsiteX1" fmla="*/ 2201862 w 2201862"/>
              <a:gd name="connsiteY1" fmla="*/ 0 h 1616075"/>
              <a:gd name="connsiteX2" fmla="*/ 2201862 w 2201862"/>
              <a:gd name="connsiteY2" fmla="*/ 1616075 h 1616075"/>
              <a:gd name="connsiteX3" fmla="*/ 0 w 2201862"/>
              <a:gd name="connsiteY3" fmla="*/ 1616075 h 1616075"/>
              <a:gd name="connsiteX4" fmla="*/ 0 w 2201862"/>
              <a:gd name="connsiteY4" fmla="*/ 0 h 1616075"/>
              <a:gd name="connsiteX0" fmla="*/ 510540 w 2201862"/>
              <a:gd name="connsiteY0" fmla="*/ 754380 h 1616075"/>
              <a:gd name="connsiteX1" fmla="*/ 2201862 w 2201862"/>
              <a:gd name="connsiteY1" fmla="*/ 0 h 1616075"/>
              <a:gd name="connsiteX2" fmla="*/ 2201862 w 2201862"/>
              <a:gd name="connsiteY2" fmla="*/ 1616075 h 1616075"/>
              <a:gd name="connsiteX3" fmla="*/ 0 w 2201862"/>
              <a:gd name="connsiteY3" fmla="*/ 1616075 h 1616075"/>
              <a:gd name="connsiteX4" fmla="*/ 510540 w 2201862"/>
              <a:gd name="connsiteY4" fmla="*/ 754380 h 1616075"/>
              <a:gd name="connsiteX0" fmla="*/ 510540 w 3001962"/>
              <a:gd name="connsiteY0" fmla="*/ 53340 h 915035"/>
              <a:gd name="connsiteX1" fmla="*/ 3001962 w 3001962"/>
              <a:gd name="connsiteY1" fmla="*/ 0 h 915035"/>
              <a:gd name="connsiteX2" fmla="*/ 2201862 w 3001962"/>
              <a:gd name="connsiteY2" fmla="*/ 915035 h 915035"/>
              <a:gd name="connsiteX3" fmla="*/ 0 w 3001962"/>
              <a:gd name="connsiteY3" fmla="*/ 915035 h 915035"/>
              <a:gd name="connsiteX4" fmla="*/ 510540 w 3001962"/>
              <a:gd name="connsiteY4" fmla="*/ 53340 h 915035"/>
              <a:gd name="connsiteX0" fmla="*/ 510540 w 3040062"/>
              <a:gd name="connsiteY0" fmla="*/ 53340 h 2522855"/>
              <a:gd name="connsiteX1" fmla="*/ 3001962 w 3040062"/>
              <a:gd name="connsiteY1" fmla="*/ 0 h 2522855"/>
              <a:gd name="connsiteX2" fmla="*/ 3040062 w 3040062"/>
              <a:gd name="connsiteY2" fmla="*/ 2522855 h 2522855"/>
              <a:gd name="connsiteX3" fmla="*/ 0 w 3040062"/>
              <a:gd name="connsiteY3" fmla="*/ 915035 h 2522855"/>
              <a:gd name="connsiteX4" fmla="*/ 510540 w 3040062"/>
              <a:gd name="connsiteY4" fmla="*/ 53340 h 2522855"/>
              <a:gd name="connsiteX0" fmla="*/ 449580 w 2979102"/>
              <a:gd name="connsiteY0" fmla="*/ 53340 h 2522855"/>
              <a:gd name="connsiteX1" fmla="*/ 2941002 w 2979102"/>
              <a:gd name="connsiteY1" fmla="*/ 0 h 2522855"/>
              <a:gd name="connsiteX2" fmla="*/ 2979102 w 2979102"/>
              <a:gd name="connsiteY2" fmla="*/ 2522855 h 2522855"/>
              <a:gd name="connsiteX3" fmla="*/ 0 w 2979102"/>
              <a:gd name="connsiteY3" fmla="*/ 2256155 h 2522855"/>
              <a:gd name="connsiteX4" fmla="*/ 449580 w 2979102"/>
              <a:gd name="connsiteY4" fmla="*/ 53340 h 2522855"/>
              <a:gd name="connsiteX0" fmla="*/ 674727 w 3204249"/>
              <a:gd name="connsiteY0" fmla="*/ 53340 h 2522855"/>
              <a:gd name="connsiteX1" fmla="*/ 3166149 w 3204249"/>
              <a:gd name="connsiteY1" fmla="*/ 0 h 2522855"/>
              <a:gd name="connsiteX2" fmla="*/ 3204249 w 3204249"/>
              <a:gd name="connsiteY2" fmla="*/ 2522855 h 2522855"/>
              <a:gd name="connsiteX3" fmla="*/ 225147 w 3204249"/>
              <a:gd name="connsiteY3" fmla="*/ 2256155 h 2522855"/>
              <a:gd name="connsiteX4" fmla="*/ 674727 w 3204249"/>
              <a:gd name="connsiteY4" fmla="*/ 53340 h 2522855"/>
              <a:gd name="connsiteX0" fmla="*/ 685886 w 3215408"/>
              <a:gd name="connsiteY0" fmla="*/ 53340 h 2522855"/>
              <a:gd name="connsiteX1" fmla="*/ 3177308 w 3215408"/>
              <a:gd name="connsiteY1" fmla="*/ 0 h 2522855"/>
              <a:gd name="connsiteX2" fmla="*/ 3215408 w 3215408"/>
              <a:gd name="connsiteY2" fmla="*/ 2522855 h 2522855"/>
              <a:gd name="connsiteX3" fmla="*/ 236306 w 3215408"/>
              <a:gd name="connsiteY3" fmla="*/ 2256155 h 2522855"/>
              <a:gd name="connsiteX4" fmla="*/ 685886 w 3215408"/>
              <a:gd name="connsiteY4" fmla="*/ 53340 h 2522855"/>
              <a:gd name="connsiteX0" fmla="*/ 685886 w 3215408"/>
              <a:gd name="connsiteY0" fmla="*/ 356761 h 2826276"/>
              <a:gd name="connsiteX1" fmla="*/ 3177308 w 3215408"/>
              <a:gd name="connsiteY1" fmla="*/ 303421 h 2826276"/>
              <a:gd name="connsiteX2" fmla="*/ 3215408 w 3215408"/>
              <a:gd name="connsiteY2" fmla="*/ 2826276 h 2826276"/>
              <a:gd name="connsiteX3" fmla="*/ 236306 w 3215408"/>
              <a:gd name="connsiteY3" fmla="*/ 2559576 h 2826276"/>
              <a:gd name="connsiteX4" fmla="*/ 685886 w 3215408"/>
              <a:gd name="connsiteY4" fmla="*/ 356761 h 2826276"/>
              <a:gd name="connsiteX0" fmla="*/ 685886 w 3215408"/>
              <a:gd name="connsiteY0" fmla="*/ 397185 h 2866700"/>
              <a:gd name="connsiteX1" fmla="*/ 3177308 w 3215408"/>
              <a:gd name="connsiteY1" fmla="*/ 343845 h 2866700"/>
              <a:gd name="connsiteX2" fmla="*/ 3215408 w 3215408"/>
              <a:gd name="connsiteY2" fmla="*/ 2866700 h 2866700"/>
              <a:gd name="connsiteX3" fmla="*/ 236306 w 3215408"/>
              <a:gd name="connsiteY3" fmla="*/ 2600000 h 2866700"/>
              <a:gd name="connsiteX4" fmla="*/ 685886 w 3215408"/>
              <a:gd name="connsiteY4" fmla="*/ 397185 h 2866700"/>
              <a:gd name="connsiteX0" fmla="*/ 685886 w 3792924"/>
              <a:gd name="connsiteY0" fmla="*/ 397185 h 2866700"/>
              <a:gd name="connsiteX1" fmla="*/ 3177308 w 3792924"/>
              <a:gd name="connsiteY1" fmla="*/ 343845 h 2866700"/>
              <a:gd name="connsiteX2" fmla="*/ 3215408 w 3792924"/>
              <a:gd name="connsiteY2" fmla="*/ 2866700 h 2866700"/>
              <a:gd name="connsiteX3" fmla="*/ 236306 w 3792924"/>
              <a:gd name="connsiteY3" fmla="*/ 2600000 h 2866700"/>
              <a:gd name="connsiteX4" fmla="*/ 685886 w 3792924"/>
              <a:gd name="connsiteY4" fmla="*/ 397185 h 2866700"/>
              <a:gd name="connsiteX0" fmla="*/ 685886 w 3825240"/>
              <a:gd name="connsiteY0" fmla="*/ 397185 h 2866700"/>
              <a:gd name="connsiteX1" fmla="*/ 3177308 w 3825240"/>
              <a:gd name="connsiteY1" fmla="*/ 343845 h 2866700"/>
              <a:gd name="connsiteX2" fmla="*/ 3215408 w 3825240"/>
              <a:gd name="connsiteY2" fmla="*/ 2866700 h 2866700"/>
              <a:gd name="connsiteX3" fmla="*/ 236306 w 3825240"/>
              <a:gd name="connsiteY3" fmla="*/ 2600000 h 2866700"/>
              <a:gd name="connsiteX4" fmla="*/ 685886 w 3825240"/>
              <a:gd name="connsiteY4" fmla="*/ 397185 h 2866700"/>
              <a:gd name="connsiteX0" fmla="*/ 685886 w 3825240"/>
              <a:gd name="connsiteY0" fmla="*/ 397185 h 3357963"/>
              <a:gd name="connsiteX1" fmla="*/ 3177308 w 3825240"/>
              <a:gd name="connsiteY1" fmla="*/ 343845 h 3357963"/>
              <a:gd name="connsiteX2" fmla="*/ 3215408 w 3825240"/>
              <a:gd name="connsiteY2" fmla="*/ 2866700 h 3357963"/>
              <a:gd name="connsiteX3" fmla="*/ 236306 w 3825240"/>
              <a:gd name="connsiteY3" fmla="*/ 2600000 h 3357963"/>
              <a:gd name="connsiteX4" fmla="*/ 685886 w 3825240"/>
              <a:gd name="connsiteY4" fmla="*/ 397185 h 3357963"/>
              <a:gd name="connsiteX0" fmla="*/ 685886 w 3825240"/>
              <a:gd name="connsiteY0" fmla="*/ 397185 h 3424837"/>
              <a:gd name="connsiteX1" fmla="*/ 3177308 w 3825240"/>
              <a:gd name="connsiteY1" fmla="*/ 343845 h 3424837"/>
              <a:gd name="connsiteX2" fmla="*/ 3215408 w 3825240"/>
              <a:gd name="connsiteY2" fmla="*/ 2866700 h 3424837"/>
              <a:gd name="connsiteX3" fmla="*/ 236306 w 3825240"/>
              <a:gd name="connsiteY3" fmla="*/ 2600000 h 3424837"/>
              <a:gd name="connsiteX4" fmla="*/ 685886 w 3825240"/>
              <a:gd name="connsiteY4" fmla="*/ 397185 h 3424837"/>
              <a:gd name="connsiteX0" fmla="*/ 685886 w 3825240"/>
              <a:gd name="connsiteY0" fmla="*/ 397185 h 3651778"/>
              <a:gd name="connsiteX1" fmla="*/ 3177308 w 3825240"/>
              <a:gd name="connsiteY1" fmla="*/ 343845 h 3651778"/>
              <a:gd name="connsiteX2" fmla="*/ 3215408 w 3825240"/>
              <a:gd name="connsiteY2" fmla="*/ 2866700 h 3651778"/>
              <a:gd name="connsiteX3" fmla="*/ 236306 w 3825240"/>
              <a:gd name="connsiteY3" fmla="*/ 2600000 h 3651778"/>
              <a:gd name="connsiteX4" fmla="*/ 685886 w 3825240"/>
              <a:gd name="connsiteY4" fmla="*/ 397185 h 3651778"/>
              <a:gd name="connsiteX0" fmla="*/ 998124 w 4137478"/>
              <a:gd name="connsiteY0" fmla="*/ 397185 h 3651778"/>
              <a:gd name="connsiteX1" fmla="*/ 3489546 w 4137478"/>
              <a:gd name="connsiteY1" fmla="*/ 343845 h 3651778"/>
              <a:gd name="connsiteX2" fmla="*/ 3527646 w 4137478"/>
              <a:gd name="connsiteY2" fmla="*/ 2866700 h 3651778"/>
              <a:gd name="connsiteX3" fmla="*/ 548544 w 4137478"/>
              <a:gd name="connsiteY3" fmla="*/ 2600000 h 3651778"/>
              <a:gd name="connsiteX4" fmla="*/ 998124 w 4137478"/>
              <a:gd name="connsiteY4" fmla="*/ 397185 h 3651778"/>
              <a:gd name="connsiteX0" fmla="*/ 998124 w 4137478"/>
              <a:gd name="connsiteY0" fmla="*/ 790997 h 4045590"/>
              <a:gd name="connsiteX1" fmla="*/ 3489546 w 4137478"/>
              <a:gd name="connsiteY1" fmla="*/ 737657 h 4045590"/>
              <a:gd name="connsiteX2" fmla="*/ 3527646 w 4137478"/>
              <a:gd name="connsiteY2" fmla="*/ 3260512 h 4045590"/>
              <a:gd name="connsiteX3" fmla="*/ 548544 w 4137478"/>
              <a:gd name="connsiteY3" fmla="*/ 2993812 h 4045590"/>
              <a:gd name="connsiteX4" fmla="*/ 998124 w 4137478"/>
              <a:gd name="connsiteY4" fmla="*/ 790997 h 4045590"/>
              <a:gd name="connsiteX0" fmla="*/ 998124 w 4517280"/>
              <a:gd name="connsiteY0" fmla="*/ 790997 h 4045590"/>
              <a:gd name="connsiteX1" fmla="*/ 3489546 w 4517280"/>
              <a:gd name="connsiteY1" fmla="*/ 737657 h 4045590"/>
              <a:gd name="connsiteX2" fmla="*/ 3527646 w 4517280"/>
              <a:gd name="connsiteY2" fmla="*/ 3260512 h 4045590"/>
              <a:gd name="connsiteX3" fmla="*/ 548544 w 4517280"/>
              <a:gd name="connsiteY3" fmla="*/ 2993812 h 4045590"/>
              <a:gd name="connsiteX4" fmla="*/ 998124 w 4517280"/>
              <a:gd name="connsiteY4" fmla="*/ 790997 h 4045590"/>
              <a:gd name="connsiteX0" fmla="*/ 998124 w 4325524"/>
              <a:gd name="connsiteY0" fmla="*/ 790997 h 3846404"/>
              <a:gd name="connsiteX1" fmla="*/ 3489546 w 4325524"/>
              <a:gd name="connsiteY1" fmla="*/ 737657 h 3846404"/>
              <a:gd name="connsiteX2" fmla="*/ 3527646 w 4325524"/>
              <a:gd name="connsiteY2" fmla="*/ 3260512 h 3846404"/>
              <a:gd name="connsiteX3" fmla="*/ 548544 w 4325524"/>
              <a:gd name="connsiteY3" fmla="*/ 2993812 h 3846404"/>
              <a:gd name="connsiteX4" fmla="*/ 998124 w 4325524"/>
              <a:gd name="connsiteY4" fmla="*/ 790997 h 3846404"/>
              <a:gd name="connsiteX0" fmla="*/ 960160 w 4287560"/>
              <a:gd name="connsiteY0" fmla="*/ 790997 h 3801755"/>
              <a:gd name="connsiteX1" fmla="*/ 3451582 w 4287560"/>
              <a:gd name="connsiteY1" fmla="*/ 737657 h 3801755"/>
              <a:gd name="connsiteX2" fmla="*/ 3489682 w 4287560"/>
              <a:gd name="connsiteY2" fmla="*/ 3260512 h 3801755"/>
              <a:gd name="connsiteX3" fmla="*/ 510580 w 4287560"/>
              <a:gd name="connsiteY3" fmla="*/ 2993812 h 3801755"/>
              <a:gd name="connsiteX4" fmla="*/ 960160 w 4287560"/>
              <a:gd name="connsiteY4" fmla="*/ 790997 h 3801755"/>
              <a:gd name="connsiteX0" fmla="*/ 698599 w 4025999"/>
              <a:gd name="connsiteY0" fmla="*/ 712431 h 3723189"/>
              <a:gd name="connsiteX1" fmla="*/ 3190021 w 4025999"/>
              <a:gd name="connsiteY1" fmla="*/ 659091 h 3723189"/>
              <a:gd name="connsiteX2" fmla="*/ 3228121 w 4025999"/>
              <a:gd name="connsiteY2" fmla="*/ 3181946 h 3723189"/>
              <a:gd name="connsiteX3" fmla="*/ 249019 w 4025999"/>
              <a:gd name="connsiteY3" fmla="*/ 2915246 h 3723189"/>
              <a:gd name="connsiteX4" fmla="*/ 698599 w 4025999"/>
              <a:gd name="connsiteY4" fmla="*/ 712431 h 3723189"/>
              <a:gd name="connsiteX0" fmla="*/ 690826 w 4018226"/>
              <a:gd name="connsiteY0" fmla="*/ 676633 h 3687391"/>
              <a:gd name="connsiteX1" fmla="*/ 3182248 w 4018226"/>
              <a:gd name="connsiteY1" fmla="*/ 623293 h 3687391"/>
              <a:gd name="connsiteX2" fmla="*/ 3220348 w 4018226"/>
              <a:gd name="connsiteY2" fmla="*/ 3146148 h 3687391"/>
              <a:gd name="connsiteX3" fmla="*/ 241246 w 4018226"/>
              <a:gd name="connsiteY3" fmla="*/ 2879448 h 3687391"/>
              <a:gd name="connsiteX4" fmla="*/ 690826 w 4018226"/>
              <a:gd name="connsiteY4" fmla="*/ 676633 h 3687391"/>
              <a:gd name="connsiteX0" fmla="*/ 690826 w 3827112"/>
              <a:gd name="connsiteY0" fmla="*/ 324527 h 3335285"/>
              <a:gd name="connsiteX1" fmla="*/ 3182248 w 3827112"/>
              <a:gd name="connsiteY1" fmla="*/ 271187 h 3335285"/>
              <a:gd name="connsiteX2" fmla="*/ 3220348 w 3827112"/>
              <a:gd name="connsiteY2" fmla="*/ 2794042 h 3335285"/>
              <a:gd name="connsiteX3" fmla="*/ 241246 w 3827112"/>
              <a:gd name="connsiteY3" fmla="*/ 2527342 h 3335285"/>
              <a:gd name="connsiteX4" fmla="*/ 690826 w 3827112"/>
              <a:gd name="connsiteY4" fmla="*/ 324527 h 3335285"/>
              <a:gd name="connsiteX0" fmla="*/ 690826 w 3809914"/>
              <a:gd name="connsiteY0" fmla="*/ 324527 h 3335285"/>
              <a:gd name="connsiteX1" fmla="*/ 3182248 w 3809914"/>
              <a:gd name="connsiteY1" fmla="*/ 271187 h 3335285"/>
              <a:gd name="connsiteX2" fmla="*/ 3220348 w 3809914"/>
              <a:gd name="connsiteY2" fmla="*/ 2794042 h 3335285"/>
              <a:gd name="connsiteX3" fmla="*/ 241246 w 3809914"/>
              <a:gd name="connsiteY3" fmla="*/ 2527342 h 3335285"/>
              <a:gd name="connsiteX4" fmla="*/ 690826 w 3809914"/>
              <a:gd name="connsiteY4" fmla="*/ 324527 h 3335285"/>
              <a:gd name="connsiteX0" fmla="*/ 690826 w 3827241"/>
              <a:gd name="connsiteY0" fmla="*/ 324527 h 3398652"/>
              <a:gd name="connsiteX1" fmla="*/ 3182248 w 3827241"/>
              <a:gd name="connsiteY1" fmla="*/ 271187 h 3398652"/>
              <a:gd name="connsiteX2" fmla="*/ 3220348 w 3827241"/>
              <a:gd name="connsiteY2" fmla="*/ 2794042 h 3398652"/>
              <a:gd name="connsiteX3" fmla="*/ 241246 w 3827241"/>
              <a:gd name="connsiteY3" fmla="*/ 2527342 h 3398652"/>
              <a:gd name="connsiteX4" fmla="*/ 690826 w 3827241"/>
              <a:gd name="connsiteY4" fmla="*/ 324527 h 3398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7241" h="3398652">
                <a:moveTo>
                  <a:pt x="690826" y="324527"/>
                </a:moveTo>
                <a:cubicBezTo>
                  <a:pt x="1193640" y="-66633"/>
                  <a:pt x="2338968" y="-127805"/>
                  <a:pt x="3182248" y="271187"/>
                </a:cubicBezTo>
                <a:cubicBezTo>
                  <a:pt x="4025528" y="670179"/>
                  <a:pt x="4045742" y="1930442"/>
                  <a:pt x="3220348" y="2794042"/>
                </a:cubicBezTo>
                <a:cubicBezTo>
                  <a:pt x="2394954" y="3657642"/>
                  <a:pt x="792426" y="3619754"/>
                  <a:pt x="241246" y="2527342"/>
                </a:cubicBezTo>
                <a:cubicBezTo>
                  <a:pt x="-309934" y="1434930"/>
                  <a:pt x="188012" y="715687"/>
                  <a:pt x="690826" y="324527"/>
                </a:cubicBezTo>
                <a:close/>
              </a:path>
            </a:pathLst>
          </a:custGeom>
          <a:effectLst>
            <a:outerShdw blurRad="63500" sx="102000" sy="102000" algn="ctr" rotWithShape="0">
              <a:schemeClr val="accent1">
                <a:lumMod val="50000"/>
                <a:alpha val="46000"/>
              </a:schemeClr>
            </a:outerShdw>
          </a:effectLst>
        </p:spPr>
        <p:txBody>
          <a:bodyPr anchor="ctr"/>
          <a:lstStyle>
            <a:lvl1pPr algn="ctr">
              <a:defRPr sz="1800"/>
            </a:lvl1pPr>
          </a:lstStyle>
          <a:p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5D9EDF22-8EAF-4716-A0B6-0CF36F2439E2}"/>
              </a:ext>
            </a:extLst>
          </p:cNvPr>
          <p:cNvGrpSpPr/>
          <p:nvPr userDrawn="1"/>
        </p:nvGrpSpPr>
        <p:grpSpPr>
          <a:xfrm flipH="1">
            <a:off x="2922946" y="1134496"/>
            <a:ext cx="2927268" cy="74391"/>
            <a:chOff x="4961689" y="2370134"/>
            <a:chExt cx="7626543" cy="131780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85E31045-C0FC-42F2-827E-7FE53CCF07B8}"/>
                </a:ext>
              </a:extLst>
            </p:cNvPr>
            <p:cNvCxnSpPr/>
            <p:nvPr/>
          </p:nvCxnSpPr>
          <p:spPr>
            <a:xfrm rot="16200000">
              <a:off x="8510675" y="-1112962"/>
              <a:ext cx="0" cy="7097971"/>
            </a:xfrm>
            <a:prstGeom prst="line">
              <a:avLst/>
            </a:prstGeom>
            <a:ln w="15875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round/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0F574BB2-F619-4007-90C2-4DE7704739B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056401" y="616953"/>
              <a:ext cx="0" cy="3769921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B94CEFF6-C7A7-45B3-825E-284D0D7AA097}"/>
                </a:ext>
              </a:extLst>
            </p:cNvPr>
            <p:cNvCxnSpPr/>
            <p:nvPr/>
          </p:nvCxnSpPr>
          <p:spPr>
            <a:xfrm rot="16200000">
              <a:off x="9039247" y="-1178852"/>
              <a:ext cx="0" cy="7097971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8A28EA5B-98ED-4D82-ACAA-42D7E45A4477}"/>
              </a:ext>
            </a:extLst>
          </p:cNvPr>
          <p:cNvGrpSpPr/>
          <p:nvPr userDrawn="1"/>
        </p:nvGrpSpPr>
        <p:grpSpPr>
          <a:xfrm>
            <a:off x="6341786" y="1134496"/>
            <a:ext cx="2927268" cy="74391"/>
            <a:chOff x="4961689" y="2370134"/>
            <a:chExt cx="7626543" cy="131780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FAD37743-0D49-4C16-95EE-0A9217B39D7D}"/>
                </a:ext>
              </a:extLst>
            </p:cNvPr>
            <p:cNvCxnSpPr/>
            <p:nvPr/>
          </p:nvCxnSpPr>
          <p:spPr>
            <a:xfrm rot="16200000">
              <a:off x="8510675" y="-1112962"/>
              <a:ext cx="0" cy="7097971"/>
            </a:xfrm>
            <a:prstGeom prst="line">
              <a:avLst/>
            </a:prstGeom>
            <a:ln w="15875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round/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B661BC69-5AEB-4382-8A19-88130B315E9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056401" y="616953"/>
              <a:ext cx="0" cy="3769921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80B48BC9-27E5-4929-9334-56F96DC4148F}"/>
                </a:ext>
              </a:extLst>
            </p:cNvPr>
            <p:cNvCxnSpPr/>
            <p:nvPr/>
          </p:nvCxnSpPr>
          <p:spPr>
            <a:xfrm rot="16200000">
              <a:off x="9039247" y="-1178852"/>
              <a:ext cx="0" cy="7097971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4"/>
                  </a:gs>
                  <a:gs pos="6000">
                    <a:schemeClr val="accent1">
                      <a:lumMod val="40000"/>
                      <a:lumOff val="60000"/>
                    </a:schemeClr>
                  </a:gs>
                  <a:gs pos="32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prstDash val="dash"/>
              <a:round/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占位符 32">
            <a:extLst>
              <a:ext uri="{FF2B5EF4-FFF2-40B4-BE49-F238E27FC236}">
                <a16:creationId xmlns:a16="http://schemas.microsoft.com/office/drawing/2014/main" xmlns="" id="{9EEB5C28-BA4A-41EE-A3A4-8D5B4957A4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65121" y="668707"/>
            <a:ext cx="6461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2400" b="1" dirty="0" smtClean="0">
                <a:solidFill>
                  <a:schemeClr val="accent1"/>
                </a:solidFill>
                <a:latin typeface="+mj-lt"/>
                <a:ea typeface="+mj-ea"/>
              </a:defRPr>
            </a:lvl1pPr>
            <a:lvl2pPr marL="228600" indent="0">
              <a:buNone/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请在此处输入标题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6FD417A0-B7E2-47E5-9B6E-3DAF397491F1}"/>
              </a:ext>
            </a:extLst>
          </p:cNvPr>
          <p:cNvSpPr/>
          <p:nvPr userDrawn="1"/>
        </p:nvSpPr>
        <p:spPr>
          <a:xfrm>
            <a:off x="10028085" y="4635694"/>
            <a:ext cx="2380663" cy="2344226"/>
          </a:xfrm>
          <a:custGeom>
            <a:avLst/>
            <a:gdLst>
              <a:gd name="connsiteX0" fmla="*/ 2380663 w 2380663"/>
              <a:gd name="connsiteY0" fmla="*/ 0 h 2344226"/>
              <a:gd name="connsiteX1" fmla="*/ 2380663 w 2380663"/>
              <a:gd name="connsiteY1" fmla="*/ 1026013 h 2344226"/>
              <a:gd name="connsiteX2" fmla="*/ 2253436 w 2380663"/>
              <a:gd name="connsiteY2" fmla="*/ 1032437 h 2344226"/>
              <a:gd name="connsiteX3" fmla="*/ 1030500 w 2380663"/>
              <a:gd name="connsiteY3" fmla="*/ 2255374 h 2344226"/>
              <a:gd name="connsiteX4" fmla="*/ 1026013 w 2380663"/>
              <a:gd name="connsiteY4" fmla="*/ 2344226 h 2344226"/>
              <a:gd name="connsiteX5" fmla="*/ 0 w 2380663"/>
              <a:gd name="connsiteY5" fmla="*/ 2344226 h 2344226"/>
              <a:gd name="connsiteX6" fmla="*/ 9784 w 2380663"/>
              <a:gd name="connsiteY6" fmla="*/ 2150470 h 2344226"/>
              <a:gd name="connsiteX7" fmla="*/ 2148533 w 2380663"/>
              <a:gd name="connsiteY7" fmla="*/ 11721 h 2344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0663" h="2344226">
                <a:moveTo>
                  <a:pt x="2380663" y="0"/>
                </a:moveTo>
                <a:lnTo>
                  <a:pt x="2380663" y="1026013"/>
                </a:lnTo>
                <a:lnTo>
                  <a:pt x="2253436" y="1032437"/>
                </a:lnTo>
                <a:cubicBezTo>
                  <a:pt x="1608616" y="1097922"/>
                  <a:pt x="1095985" y="1610553"/>
                  <a:pt x="1030500" y="2255374"/>
                </a:cubicBezTo>
                <a:lnTo>
                  <a:pt x="1026013" y="2344226"/>
                </a:lnTo>
                <a:lnTo>
                  <a:pt x="0" y="2344226"/>
                </a:lnTo>
                <a:lnTo>
                  <a:pt x="9784" y="2150470"/>
                </a:lnTo>
                <a:cubicBezTo>
                  <a:pt x="124308" y="1022768"/>
                  <a:pt x="1020831" y="126246"/>
                  <a:pt x="2148533" y="11721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035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7A6C0486-9649-4344-9C30-860CCDE62DAD}"/>
              </a:ext>
            </a:extLst>
          </p:cNvPr>
          <p:cNvSpPr/>
          <p:nvPr userDrawn="1"/>
        </p:nvSpPr>
        <p:spPr>
          <a:xfrm>
            <a:off x="6908762" y="5143502"/>
            <a:ext cx="4655366" cy="1836419"/>
          </a:xfrm>
          <a:custGeom>
            <a:avLst/>
            <a:gdLst>
              <a:gd name="connsiteX0" fmla="*/ 2327683 w 4655366"/>
              <a:gd name="connsiteY0" fmla="*/ 0 h 1836419"/>
              <a:gd name="connsiteX1" fmla="*/ 4616067 w 4655366"/>
              <a:gd name="connsiteY1" fmla="*/ 1683578 h 1836419"/>
              <a:gd name="connsiteX2" fmla="*/ 4655366 w 4655366"/>
              <a:gd name="connsiteY2" fmla="*/ 1836419 h 1836419"/>
              <a:gd name="connsiteX3" fmla="*/ 3575788 w 4655366"/>
              <a:gd name="connsiteY3" fmla="*/ 1836419 h 1836419"/>
              <a:gd name="connsiteX4" fmla="*/ 3463788 w 4655366"/>
              <a:gd name="connsiteY4" fmla="*/ 1630074 h 1836419"/>
              <a:gd name="connsiteX5" fmla="*/ 2327683 w 4655366"/>
              <a:gd name="connsiteY5" fmla="*/ 1026012 h 1836419"/>
              <a:gd name="connsiteX6" fmla="*/ 1191579 w 4655366"/>
              <a:gd name="connsiteY6" fmla="*/ 1630074 h 1836419"/>
              <a:gd name="connsiteX7" fmla="*/ 1079578 w 4655366"/>
              <a:gd name="connsiteY7" fmla="*/ 1836419 h 1836419"/>
              <a:gd name="connsiteX8" fmla="*/ 0 w 4655366"/>
              <a:gd name="connsiteY8" fmla="*/ 1836419 h 1836419"/>
              <a:gd name="connsiteX9" fmla="*/ 39300 w 4655366"/>
              <a:gd name="connsiteY9" fmla="*/ 1683578 h 1836419"/>
              <a:gd name="connsiteX10" fmla="*/ 2327683 w 4655366"/>
              <a:gd name="connsiteY10" fmla="*/ 0 h 1836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55366" h="1836419">
                <a:moveTo>
                  <a:pt x="2327683" y="0"/>
                </a:moveTo>
                <a:cubicBezTo>
                  <a:pt x="3402892" y="0"/>
                  <a:pt x="4312692" y="708198"/>
                  <a:pt x="4616067" y="1683578"/>
                </a:cubicBezTo>
                <a:lnTo>
                  <a:pt x="4655366" y="1836419"/>
                </a:lnTo>
                <a:lnTo>
                  <a:pt x="3575788" y="1836419"/>
                </a:lnTo>
                <a:lnTo>
                  <a:pt x="3463788" y="1630074"/>
                </a:lnTo>
                <a:cubicBezTo>
                  <a:pt x="3217572" y="1265626"/>
                  <a:pt x="2800610" y="1026012"/>
                  <a:pt x="2327683" y="1026012"/>
                </a:cubicBezTo>
                <a:cubicBezTo>
                  <a:pt x="1854756" y="1026012"/>
                  <a:pt x="1437795" y="1265626"/>
                  <a:pt x="1191579" y="1630074"/>
                </a:cubicBezTo>
                <a:lnTo>
                  <a:pt x="1079578" y="1836419"/>
                </a:lnTo>
                <a:lnTo>
                  <a:pt x="0" y="1836419"/>
                </a:lnTo>
                <a:lnTo>
                  <a:pt x="39300" y="1683578"/>
                </a:lnTo>
                <a:cubicBezTo>
                  <a:pt x="342674" y="708198"/>
                  <a:pt x="1252474" y="0"/>
                  <a:pt x="2327683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035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78B9BF0B-22EA-4551-940E-D929789C2FBD}"/>
              </a:ext>
            </a:extLst>
          </p:cNvPr>
          <p:cNvSpPr/>
          <p:nvPr userDrawn="1"/>
        </p:nvSpPr>
        <p:spPr>
          <a:xfrm>
            <a:off x="-216744" y="2726402"/>
            <a:ext cx="2162777" cy="4253519"/>
          </a:xfrm>
          <a:custGeom>
            <a:avLst/>
            <a:gdLst>
              <a:gd name="connsiteX0" fmla="*/ 0 w 2162777"/>
              <a:gd name="connsiteY0" fmla="*/ 0 h 4253519"/>
              <a:gd name="connsiteX1" fmla="*/ 136536 w 2162777"/>
              <a:gd name="connsiteY1" fmla="*/ 61727 h 4253519"/>
              <a:gd name="connsiteX2" fmla="*/ 2162777 w 2162777"/>
              <a:gd name="connsiteY2" fmla="*/ 3286025 h 4253519"/>
              <a:gd name="connsiteX3" fmla="*/ 2090104 w 2162777"/>
              <a:gd name="connsiteY3" fmla="*/ 4006922 h 4253519"/>
              <a:gd name="connsiteX4" fmla="*/ 2026698 w 2162777"/>
              <a:gd name="connsiteY4" fmla="*/ 4253519 h 4253519"/>
              <a:gd name="connsiteX5" fmla="*/ 1024824 w 2162777"/>
              <a:gd name="connsiteY5" fmla="*/ 4253519 h 4253519"/>
              <a:gd name="connsiteX6" fmla="*/ 1093179 w 2162777"/>
              <a:gd name="connsiteY6" fmla="*/ 4066760 h 4253519"/>
              <a:gd name="connsiteX7" fmla="*/ 1211215 w 2162777"/>
              <a:gd name="connsiteY7" fmla="*/ 3286025 h 4253519"/>
              <a:gd name="connsiteX8" fmla="*/ 53669 w 2162777"/>
              <a:gd name="connsiteY8" fmla="*/ 1108943 h 4253519"/>
              <a:gd name="connsiteX9" fmla="*/ 0 w 2162777"/>
              <a:gd name="connsiteY9" fmla="*/ 1076338 h 425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62777" h="4253519">
                <a:moveTo>
                  <a:pt x="0" y="0"/>
                </a:moveTo>
                <a:lnTo>
                  <a:pt x="136536" y="61727"/>
                </a:lnTo>
                <a:cubicBezTo>
                  <a:pt x="1335443" y="639419"/>
                  <a:pt x="2162777" y="1866105"/>
                  <a:pt x="2162777" y="3286025"/>
                </a:cubicBezTo>
                <a:cubicBezTo>
                  <a:pt x="2162777" y="3532968"/>
                  <a:pt x="2137753" y="3774066"/>
                  <a:pt x="2090104" y="4006922"/>
                </a:cubicBezTo>
                <a:lnTo>
                  <a:pt x="2026698" y="4253519"/>
                </a:lnTo>
                <a:lnTo>
                  <a:pt x="1024824" y="4253519"/>
                </a:lnTo>
                <a:lnTo>
                  <a:pt x="1093179" y="4066760"/>
                </a:lnTo>
                <a:cubicBezTo>
                  <a:pt x="1169890" y="3820126"/>
                  <a:pt x="1211215" y="3557902"/>
                  <a:pt x="1211215" y="3286025"/>
                </a:cubicBezTo>
                <a:cubicBezTo>
                  <a:pt x="1211215" y="2379770"/>
                  <a:pt x="752049" y="1580760"/>
                  <a:pt x="53669" y="1108943"/>
                </a:cubicBezTo>
                <a:lnTo>
                  <a:pt x="0" y="1076338"/>
                </a:lnTo>
                <a:close/>
              </a:path>
            </a:pathLst>
          </a:custGeom>
          <a:gradFill>
            <a:gsLst>
              <a:gs pos="0">
                <a:schemeClr val="accent4"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9000000" scaled="0"/>
          </a:gradFill>
          <a:ln w="1035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C5E8F2C5-4740-4BC3-BFC4-6A1AD01BE16A}"/>
              </a:ext>
            </a:extLst>
          </p:cNvPr>
          <p:cNvSpPr>
            <a:spLocks/>
          </p:cNvSpPr>
          <p:nvPr userDrawn="1"/>
        </p:nvSpPr>
        <p:spPr>
          <a:xfrm>
            <a:off x="-216745" y="3290760"/>
            <a:ext cx="1654440" cy="3689161"/>
          </a:xfrm>
          <a:custGeom>
            <a:avLst/>
            <a:gdLst>
              <a:gd name="connsiteX0" fmla="*/ 0 w 1654440"/>
              <a:gd name="connsiteY0" fmla="*/ 0 h 3689161"/>
              <a:gd name="connsiteX1" fmla="*/ 48466 w 1654440"/>
              <a:gd name="connsiteY1" fmla="*/ 23347 h 3689161"/>
              <a:gd name="connsiteX2" fmla="*/ 1654440 w 1654440"/>
              <a:gd name="connsiteY2" fmla="*/ 2721667 h 3689161"/>
              <a:gd name="connsiteX3" fmla="*/ 1516477 w 1654440"/>
              <a:gd name="connsiteY3" fmla="*/ 3634203 h 3689161"/>
              <a:gd name="connsiteX4" fmla="*/ 1496362 w 1654440"/>
              <a:gd name="connsiteY4" fmla="*/ 3689161 h 3689161"/>
              <a:gd name="connsiteX5" fmla="*/ 0 w 1654440"/>
              <a:gd name="connsiteY5" fmla="*/ 3689161 h 368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4440" h="3689161">
                <a:moveTo>
                  <a:pt x="0" y="0"/>
                </a:moveTo>
                <a:lnTo>
                  <a:pt x="48466" y="23347"/>
                </a:lnTo>
                <a:cubicBezTo>
                  <a:pt x="1005056" y="542998"/>
                  <a:pt x="1654440" y="1556497"/>
                  <a:pt x="1654440" y="2721667"/>
                </a:cubicBezTo>
                <a:cubicBezTo>
                  <a:pt x="1654440" y="3039441"/>
                  <a:pt x="1606138" y="3345933"/>
                  <a:pt x="1516477" y="3634203"/>
                </a:cubicBezTo>
                <a:lnTo>
                  <a:pt x="1496362" y="3689161"/>
                </a:lnTo>
                <a:lnTo>
                  <a:pt x="0" y="3689161"/>
                </a:ln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9692C242-F540-490D-AF5D-60D88486D9BA}"/>
              </a:ext>
            </a:extLst>
          </p:cNvPr>
          <p:cNvSpPr>
            <a:spLocks/>
          </p:cNvSpPr>
          <p:nvPr userDrawn="1"/>
        </p:nvSpPr>
        <p:spPr>
          <a:xfrm>
            <a:off x="7433236" y="5651957"/>
            <a:ext cx="3606418" cy="1327963"/>
          </a:xfrm>
          <a:custGeom>
            <a:avLst/>
            <a:gdLst>
              <a:gd name="connsiteX0" fmla="*/ 1803209 w 3606418"/>
              <a:gd name="connsiteY0" fmla="*/ 0 h 1327963"/>
              <a:gd name="connsiteX1" fmla="*/ 3605996 w 3606418"/>
              <a:gd name="connsiteY1" fmla="*/ 1326322 h 1327963"/>
              <a:gd name="connsiteX2" fmla="*/ 3606418 w 3606418"/>
              <a:gd name="connsiteY2" fmla="*/ 1327963 h 1327963"/>
              <a:gd name="connsiteX3" fmla="*/ 0 w 3606418"/>
              <a:gd name="connsiteY3" fmla="*/ 1327963 h 1327963"/>
              <a:gd name="connsiteX4" fmla="*/ 422 w 3606418"/>
              <a:gd name="connsiteY4" fmla="*/ 1326322 h 1327963"/>
              <a:gd name="connsiteX5" fmla="*/ 1803209 w 3606418"/>
              <a:gd name="connsiteY5" fmla="*/ 0 h 132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6418" h="1327963">
                <a:moveTo>
                  <a:pt x="1803209" y="0"/>
                </a:moveTo>
                <a:cubicBezTo>
                  <a:pt x="2650257" y="0"/>
                  <a:pt x="3366997" y="557919"/>
                  <a:pt x="3605996" y="1326322"/>
                </a:cubicBezTo>
                <a:lnTo>
                  <a:pt x="3606418" y="1327963"/>
                </a:lnTo>
                <a:lnTo>
                  <a:pt x="0" y="1327963"/>
                </a:lnTo>
                <a:lnTo>
                  <a:pt x="422" y="1326322"/>
                </a:lnTo>
                <a:cubicBezTo>
                  <a:pt x="239421" y="557919"/>
                  <a:pt x="956161" y="0"/>
                  <a:pt x="1803209" y="0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5" name="弧形 44">
            <a:extLst>
              <a:ext uri="{FF2B5EF4-FFF2-40B4-BE49-F238E27FC236}">
                <a16:creationId xmlns:a16="http://schemas.microsoft.com/office/drawing/2014/main" xmlns="" id="{5265181A-239B-4234-9270-D3D6B3992050}"/>
              </a:ext>
            </a:extLst>
          </p:cNvPr>
          <p:cNvSpPr>
            <a:spLocks/>
          </p:cNvSpPr>
          <p:nvPr userDrawn="1"/>
        </p:nvSpPr>
        <p:spPr>
          <a:xfrm>
            <a:off x="6976215" y="5279406"/>
            <a:ext cx="4520460" cy="4520405"/>
          </a:xfrm>
          <a:prstGeom prst="arc">
            <a:avLst>
              <a:gd name="adj1" fmla="val 17923140"/>
              <a:gd name="adj2" fmla="val 21374225"/>
            </a:avLst>
          </a:prstGeom>
          <a:ln w="9525" cap="rnd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71309B04-CE2E-4DDF-8696-2F69EAAFEB86}"/>
              </a:ext>
            </a:extLst>
          </p:cNvPr>
          <p:cNvSpPr>
            <a:spLocks/>
          </p:cNvSpPr>
          <p:nvPr userDrawn="1"/>
        </p:nvSpPr>
        <p:spPr>
          <a:xfrm>
            <a:off x="10536821" y="5149687"/>
            <a:ext cx="1871927" cy="1830233"/>
          </a:xfrm>
          <a:custGeom>
            <a:avLst/>
            <a:gdLst>
              <a:gd name="connsiteX0" fmla="*/ 1871927 w 1871927"/>
              <a:gd name="connsiteY0" fmla="*/ 0 h 1830233"/>
              <a:gd name="connsiteX1" fmla="*/ 1871927 w 1871927"/>
              <a:gd name="connsiteY1" fmla="*/ 1830233 h 1830233"/>
              <a:gd name="connsiteX2" fmla="*/ 0 w 1871927"/>
              <a:gd name="connsiteY2" fmla="*/ 1830233 h 1830233"/>
              <a:gd name="connsiteX3" fmla="*/ 6879 w 1871927"/>
              <a:gd name="connsiteY3" fmla="*/ 1694001 h 1830233"/>
              <a:gd name="connsiteX4" fmla="*/ 1691783 w 1871927"/>
              <a:gd name="connsiteY4" fmla="*/ 9096 h 1830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1927" h="1830233">
                <a:moveTo>
                  <a:pt x="1871927" y="0"/>
                </a:moveTo>
                <a:lnTo>
                  <a:pt x="1871927" y="1830233"/>
                </a:lnTo>
                <a:lnTo>
                  <a:pt x="0" y="1830233"/>
                </a:lnTo>
                <a:lnTo>
                  <a:pt x="6879" y="1694001"/>
                </a:lnTo>
                <a:cubicBezTo>
                  <a:pt x="97101" y="805598"/>
                  <a:pt x="803381" y="99318"/>
                  <a:pt x="1691783" y="9096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ysDash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446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A92F5-8B6C-43B4-A5A9-2516592D5E0E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D39D3-BA62-43BE-94EE-DE266CF1E7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738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20" r:id="rId7"/>
    <p:sldLayoutId id="2147483723" r:id="rId8"/>
    <p:sldLayoutId id="2147483729" r:id="rId9"/>
    <p:sldLayoutId id="2147483730" r:id="rId10"/>
    <p:sldLayoutId id="21474837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5BD62197-4C8B-477D-92AE-7BC1CB825A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dist"/>
            <a:r>
              <a:rPr lang="zh-CN" altLang="en-US" dirty="0"/>
              <a:t>教学培训通用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38017829-2A11-4362-ABC4-86D8B3AB9F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授课人：</a:t>
            </a:r>
            <a:r>
              <a:rPr lang="en-US" altLang="zh-CN" dirty="0"/>
              <a:t>Microsoft</a:t>
            </a:r>
          </a:p>
        </p:txBody>
      </p:sp>
    </p:spTree>
    <p:extLst>
      <p:ext uri="{BB962C8B-B14F-4D97-AF65-F5344CB8AC3E}">
        <p14:creationId xmlns:p14="http://schemas.microsoft.com/office/powerpoint/2010/main" val="605056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51E2F8B6-8A48-4A42-A902-619DA330BB87}"/>
              </a:ext>
            </a:extLst>
          </p:cNvPr>
          <p:cNvSpPr/>
          <p:nvPr/>
        </p:nvSpPr>
        <p:spPr>
          <a:xfrm>
            <a:off x="8882794" y="1808511"/>
            <a:ext cx="1915520" cy="1915520"/>
          </a:xfrm>
          <a:prstGeom prst="ellipse">
            <a:avLst/>
          </a:prstGeom>
          <a:noFill/>
          <a:ln w="127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aphicFrame>
        <p:nvGraphicFramePr>
          <p:cNvPr id="32" name="图表 31">
            <a:extLst>
              <a:ext uri="{FF2B5EF4-FFF2-40B4-BE49-F238E27FC236}">
                <a16:creationId xmlns:a16="http://schemas.microsoft.com/office/drawing/2014/main" xmlns="" id="{58909C6B-47A5-420C-99E8-2FF1AF9C0302}"/>
              </a:ext>
            </a:extLst>
          </p:cNvPr>
          <p:cNvGraphicFramePr/>
          <p:nvPr/>
        </p:nvGraphicFramePr>
        <p:xfrm>
          <a:off x="8273966" y="1391727"/>
          <a:ext cx="3133174" cy="2751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64495928-D4AD-4BEE-B20E-799733367E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环形图页面设计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B21BEF17-D95A-4F5F-A6EA-7281B634FA6B}"/>
              </a:ext>
            </a:extLst>
          </p:cNvPr>
          <p:cNvSpPr/>
          <p:nvPr/>
        </p:nvSpPr>
        <p:spPr>
          <a:xfrm>
            <a:off x="1482782" y="1808511"/>
            <a:ext cx="1915520" cy="1915520"/>
          </a:xfrm>
          <a:prstGeom prst="ellipse">
            <a:avLst/>
          </a:prstGeom>
          <a:noFill/>
          <a:ln w="127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4A52574-37AF-4BE8-BCCA-36CB9532840F}"/>
              </a:ext>
            </a:extLst>
          </p:cNvPr>
          <p:cNvSpPr txBox="1"/>
          <p:nvPr/>
        </p:nvSpPr>
        <p:spPr>
          <a:xfrm>
            <a:off x="868088" y="4500866"/>
            <a:ext cx="2966718" cy="1525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此页面用于并列的环形图设计展示，鼠标右键单击环形图，选择“编辑数据”即可对数据和图进行修改。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6E3C6D5F-DEBC-4BCF-8BC3-66DBE362924C}"/>
              </a:ext>
            </a:extLst>
          </p:cNvPr>
          <p:cNvSpPr/>
          <p:nvPr/>
        </p:nvSpPr>
        <p:spPr>
          <a:xfrm>
            <a:off x="5138241" y="1808511"/>
            <a:ext cx="1915520" cy="1915520"/>
          </a:xfrm>
          <a:prstGeom prst="ellipse">
            <a:avLst/>
          </a:prstGeom>
          <a:noFill/>
          <a:ln w="127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2A6C358F-AFC5-4532-95E6-2F9049C9499F}"/>
              </a:ext>
            </a:extLst>
          </p:cNvPr>
          <p:cNvSpPr txBox="1"/>
          <p:nvPr/>
        </p:nvSpPr>
        <p:spPr>
          <a:xfrm>
            <a:off x="4612642" y="4500866"/>
            <a:ext cx="2966718" cy="1525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此页面用于并列的环形图设计展示，鼠标右键单击环形图，选择“编辑数据”即可对数据和图进行修改。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5957458-9E03-4D94-8268-59C97BC2C382}"/>
              </a:ext>
            </a:extLst>
          </p:cNvPr>
          <p:cNvSpPr txBox="1"/>
          <p:nvPr/>
        </p:nvSpPr>
        <p:spPr>
          <a:xfrm>
            <a:off x="8357195" y="4500866"/>
            <a:ext cx="2966718" cy="1525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此页面用于并列的环形图设计展示，鼠标右键单击环形图，选择“编辑数据”即可对数据和图进行修改。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6AA13D4D-1E09-402B-9BBD-ABD36CB81443}"/>
              </a:ext>
            </a:extLst>
          </p:cNvPr>
          <p:cNvSpPr txBox="1"/>
          <p:nvPr/>
        </p:nvSpPr>
        <p:spPr>
          <a:xfrm>
            <a:off x="1393687" y="4039201"/>
            <a:ext cx="1915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7C3CB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数据标签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7C3CB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7C3CB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72D39C46-4F47-4D65-88A5-06E1077485F4}"/>
              </a:ext>
            </a:extLst>
          </p:cNvPr>
          <p:cNvSpPr txBox="1"/>
          <p:nvPr/>
        </p:nvSpPr>
        <p:spPr>
          <a:xfrm>
            <a:off x="5138240" y="4039201"/>
            <a:ext cx="1915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C9713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数据标签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C9713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C9713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995D3933-D0E4-4D1D-9039-688BE4B99662}"/>
              </a:ext>
            </a:extLst>
          </p:cNvPr>
          <p:cNvSpPr txBox="1"/>
          <p:nvPr/>
        </p:nvSpPr>
        <p:spPr>
          <a:xfrm>
            <a:off x="8882793" y="4039201"/>
            <a:ext cx="1915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192E5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数据标签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192E5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E192E5">
                  <a:lumMod val="75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弧形 39">
            <a:extLst>
              <a:ext uri="{FF2B5EF4-FFF2-40B4-BE49-F238E27FC236}">
                <a16:creationId xmlns:a16="http://schemas.microsoft.com/office/drawing/2014/main" xmlns="" id="{5E07AEA9-8DE2-4B30-AE16-819760738EBC}"/>
              </a:ext>
            </a:extLst>
          </p:cNvPr>
          <p:cNvSpPr/>
          <p:nvPr/>
        </p:nvSpPr>
        <p:spPr>
          <a:xfrm>
            <a:off x="1612503" y="1938232"/>
            <a:ext cx="1656078" cy="1656078"/>
          </a:xfrm>
          <a:prstGeom prst="arc">
            <a:avLst>
              <a:gd name="adj1" fmla="val 16200000"/>
              <a:gd name="adj2" fmla="val 7881082"/>
            </a:avLst>
          </a:prstGeom>
          <a:ln w="9525" cap="rnd">
            <a:solidFill>
              <a:schemeClr val="accent1"/>
            </a:solidFill>
            <a:prstDash val="sysDot"/>
            <a:miter lim="800000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弧形 40">
            <a:extLst>
              <a:ext uri="{FF2B5EF4-FFF2-40B4-BE49-F238E27FC236}">
                <a16:creationId xmlns:a16="http://schemas.microsoft.com/office/drawing/2014/main" xmlns="" id="{0BDC42A7-19D3-40F5-978D-493098E4C63E}"/>
              </a:ext>
            </a:extLst>
          </p:cNvPr>
          <p:cNvSpPr/>
          <p:nvPr/>
        </p:nvSpPr>
        <p:spPr>
          <a:xfrm>
            <a:off x="5267962" y="1938232"/>
            <a:ext cx="1656078" cy="1656078"/>
          </a:xfrm>
          <a:prstGeom prst="arc">
            <a:avLst>
              <a:gd name="adj1" fmla="val 16200000"/>
              <a:gd name="adj2" fmla="val 7712562"/>
            </a:avLst>
          </a:prstGeom>
          <a:ln w="9525" cap="rnd">
            <a:solidFill>
              <a:schemeClr val="accent2"/>
            </a:solidFill>
            <a:prstDash val="sysDot"/>
            <a:miter lim="800000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弧形 41">
            <a:extLst>
              <a:ext uri="{FF2B5EF4-FFF2-40B4-BE49-F238E27FC236}">
                <a16:creationId xmlns:a16="http://schemas.microsoft.com/office/drawing/2014/main" xmlns="" id="{05FC997B-ACA8-49E6-8724-9D65B01B7D69}"/>
              </a:ext>
            </a:extLst>
          </p:cNvPr>
          <p:cNvSpPr/>
          <p:nvPr/>
        </p:nvSpPr>
        <p:spPr>
          <a:xfrm>
            <a:off x="9012515" y="1938232"/>
            <a:ext cx="1656078" cy="1656078"/>
          </a:xfrm>
          <a:prstGeom prst="arc">
            <a:avLst>
              <a:gd name="adj1" fmla="val 16200000"/>
              <a:gd name="adj2" fmla="val 5473322"/>
            </a:avLst>
          </a:prstGeom>
          <a:ln w="9525" cap="rnd">
            <a:solidFill>
              <a:schemeClr val="accent4">
                <a:lumMod val="75000"/>
              </a:schemeClr>
            </a:solidFill>
            <a:prstDash val="sysDot"/>
            <a:miter lim="800000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" name="弧形 42">
            <a:extLst>
              <a:ext uri="{FF2B5EF4-FFF2-40B4-BE49-F238E27FC236}">
                <a16:creationId xmlns:a16="http://schemas.microsoft.com/office/drawing/2014/main" xmlns="" id="{C022AB1E-0585-4EEF-A2F6-2443E3FFABE3}"/>
              </a:ext>
            </a:extLst>
          </p:cNvPr>
          <p:cNvSpPr/>
          <p:nvPr/>
        </p:nvSpPr>
        <p:spPr>
          <a:xfrm>
            <a:off x="1340511" y="1666240"/>
            <a:ext cx="2200062" cy="2200062"/>
          </a:xfrm>
          <a:prstGeom prst="arc">
            <a:avLst>
              <a:gd name="adj1" fmla="val 16200000"/>
              <a:gd name="adj2" fmla="val 11935994"/>
            </a:avLst>
          </a:prstGeom>
          <a:ln w="9525" cap="rnd">
            <a:solidFill>
              <a:schemeClr val="accent1"/>
            </a:solidFill>
            <a:prstDash val="sysDot"/>
            <a:miter lim="800000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" name="弧形 43">
            <a:extLst>
              <a:ext uri="{FF2B5EF4-FFF2-40B4-BE49-F238E27FC236}">
                <a16:creationId xmlns:a16="http://schemas.microsoft.com/office/drawing/2014/main" xmlns="" id="{C8A6EE82-B563-4E32-B42A-42D1A7DD1697}"/>
              </a:ext>
            </a:extLst>
          </p:cNvPr>
          <p:cNvSpPr/>
          <p:nvPr/>
        </p:nvSpPr>
        <p:spPr>
          <a:xfrm>
            <a:off x="4995970" y="1666240"/>
            <a:ext cx="2200062" cy="2200062"/>
          </a:xfrm>
          <a:prstGeom prst="arc">
            <a:avLst>
              <a:gd name="adj1" fmla="val 16200000"/>
              <a:gd name="adj2" fmla="val 10754539"/>
            </a:avLst>
          </a:prstGeom>
          <a:ln w="9525" cap="rnd">
            <a:solidFill>
              <a:schemeClr val="accent2"/>
            </a:solidFill>
            <a:prstDash val="sysDot"/>
            <a:miter lim="800000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" name="弧形 44">
            <a:extLst>
              <a:ext uri="{FF2B5EF4-FFF2-40B4-BE49-F238E27FC236}">
                <a16:creationId xmlns:a16="http://schemas.microsoft.com/office/drawing/2014/main" xmlns="" id="{F9412756-7A53-4D1F-970A-E9DD4A0BC704}"/>
              </a:ext>
            </a:extLst>
          </p:cNvPr>
          <p:cNvSpPr/>
          <p:nvPr/>
        </p:nvSpPr>
        <p:spPr>
          <a:xfrm>
            <a:off x="8740523" y="1666240"/>
            <a:ext cx="2200062" cy="2200062"/>
          </a:xfrm>
          <a:prstGeom prst="arc">
            <a:avLst>
              <a:gd name="adj1" fmla="val 16200000"/>
              <a:gd name="adj2" fmla="val 11084188"/>
            </a:avLst>
          </a:prstGeom>
          <a:ln w="9525" cap="rnd">
            <a:solidFill>
              <a:schemeClr val="accent4">
                <a:lumMod val="75000"/>
              </a:schemeClr>
            </a:solidFill>
            <a:prstDash val="sysDot"/>
            <a:miter lim="800000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aphicFrame>
        <p:nvGraphicFramePr>
          <p:cNvPr id="33" name="图表 32">
            <a:extLst>
              <a:ext uri="{FF2B5EF4-FFF2-40B4-BE49-F238E27FC236}">
                <a16:creationId xmlns:a16="http://schemas.microsoft.com/office/drawing/2014/main" xmlns="" id="{03AE248C-E42F-4BB5-9B4E-FB5274F45E3C}"/>
              </a:ext>
            </a:extLst>
          </p:cNvPr>
          <p:cNvGraphicFramePr/>
          <p:nvPr/>
        </p:nvGraphicFramePr>
        <p:xfrm>
          <a:off x="4529413" y="1391727"/>
          <a:ext cx="3133174" cy="2751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4" name="图表 33">
            <a:extLst>
              <a:ext uri="{FF2B5EF4-FFF2-40B4-BE49-F238E27FC236}">
                <a16:creationId xmlns:a16="http://schemas.microsoft.com/office/drawing/2014/main" xmlns="" id="{59A9DE71-1B16-4482-B394-04C18212614F}"/>
              </a:ext>
            </a:extLst>
          </p:cNvPr>
          <p:cNvGraphicFramePr/>
          <p:nvPr/>
        </p:nvGraphicFramePr>
        <p:xfrm>
          <a:off x="866140" y="1391727"/>
          <a:ext cx="3133174" cy="2751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724809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A63431B6-8CF1-4F3A-8DDD-0DEB682E4473}"/>
              </a:ext>
            </a:extLst>
          </p:cNvPr>
          <p:cNvGrpSpPr>
            <a:grpSpLocks/>
          </p:cNvGrpSpPr>
          <p:nvPr/>
        </p:nvGrpSpPr>
        <p:grpSpPr>
          <a:xfrm>
            <a:off x="1616680" y="1420419"/>
            <a:ext cx="3092430" cy="561633"/>
            <a:chOff x="1170772" y="345147"/>
            <a:chExt cx="5935915" cy="1078054"/>
          </a:xfrm>
          <a:solidFill>
            <a:schemeClr val="accent1"/>
          </a:solidFill>
        </p:grpSpPr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51D63520-29D0-4A6A-8788-902A90C108C5}"/>
                </a:ext>
              </a:extLst>
            </p:cNvPr>
            <p:cNvSpPr/>
            <p:nvPr/>
          </p:nvSpPr>
          <p:spPr>
            <a:xfrm>
              <a:off x="1915551" y="345147"/>
              <a:ext cx="4573138" cy="1078054"/>
            </a:xfrm>
            <a:custGeom>
              <a:avLst/>
              <a:gdLst>
                <a:gd name="connsiteX0" fmla="*/ 0 w 2159000"/>
                <a:gd name="connsiteY0" fmla="*/ 0 h 2971526"/>
                <a:gd name="connsiteX1" fmla="*/ 2159000 w 2159000"/>
                <a:gd name="connsiteY1" fmla="*/ 0 h 2971526"/>
                <a:gd name="connsiteX2" fmla="*/ 2159000 w 2159000"/>
                <a:gd name="connsiteY2" fmla="*/ 2971526 h 2971526"/>
                <a:gd name="connsiteX3" fmla="*/ 0 w 2159000"/>
                <a:gd name="connsiteY3" fmla="*/ 2971526 h 2971526"/>
                <a:gd name="connsiteX4" fmla="*/ 0 w 2159000"/>
                <a:gd name="connsiteY4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0" h="2971526">
                  <a:moveTo>
                    <a:pt x="0" y="0"/>
                  </a:moveTo>
                  <a:lnTo>
                    <a:pt x="2159000" y="0"/>
                  </a:lnTo>
                  <a:lnTo>
                    <a:pt x="2159000" y="2971526"/>
                  </a:ln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E151D76C-518A-4036-B96F-16AAF01334DB}"/>
                </a:ext>
              </a:extLst>
            </p:cNvPr>
            <p:cNvSpPr/>
            <p:nvPr/>
          </p:nvSpPr>
          <p:spPr>
            <a:xfrm>
              <a:off x="6263515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CFC3D47B-5652-431F-8842-5A7FFE678C6C}"/>
                </a:ext>
              </a:extLst>
            </p:cNvPr>
            <p:cNvSpPr/>
            <p:nvPr/>
          </p:nvSpPr>
          <p:spPr>
            <a:xfrm flipH="1" flipV="1">
              <a:off x="1170772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xmlns="" id="{7F5A44D4-A7FE-4C93-9FA6-08F3E43326B1}"/>
              </a:ext>
            </a:extLst>
          </p:cNvPr>
          <p:cNvGrpSpPr>
            <a:grpSpLocks/>
          </p:cNvGrpSpPr>
          <p:nvPr/>
        </p:nvGrpSpPr>
        <p:grpSpPr>
          <a:xfrm flipH="1">
            <a:off x="7543165" y="1415002"/>
            <a:ext cx="3092430" cy="561633"/>
            <a:chOff x="1170772" y="345147"/>
            <a:chExt cx="5935915" cy="1078054"/>
          </a:xfrm>
          <a:solidFill>
            <a:schemeClr val="accent4">
              <a:lumMod val="75000"/>
            </a:schemeClr>
          </a:solidFill>
        </p:grpSpPr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6B4904F7-CA83-4A53-A931-F0E5AE133570}"/>
                </a:ext>
              </a:extLst>
            </p:cNvPr>
            <p:cNvSpPr/>
            <p:nvPr/>
          </p:nvSpPr>
          <p:spPr>
            <a:xfrm>
              <a:off x="1915551" y="345147"/>
              <a:ext cx="4573138" cy="1078054"/>
            </a:xfrm>
            <a:custGeom>
              <a:avLst/>
              <a:gdLst>
                <a:gd name="connsiteX0" fmla="*/ 0 w 2159000"/>
                <a:gd name="connsiteY0" fmla="*/ 0 h 2971526"/>
                <a:gd name="connsiteX1" fmla="*/ 2159000 w 2159000"/>
                <a:gd name="connsiteY1" fmla="*/ 0 h 2971526"/>
                <a:gd name="connsiteX2" fmla="*/ 2159000 w 2159000"/>
                <a:gd name="connsiteY2" fmla="*/ 2971526 h 2971526"/>
                <a:gd name="connsiteX3" fmla="*/ 0 w 2159000"/>
                <a:gd name="connsiteY3" fmla="*/ 2971526 h 2971526"/>
                <a:gd name="connsiteX4" fmla="*/ 0 w 2159000"/>
                <a:gd name="connsiteY4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0" h="2971526">
                  <a:moveTo>
                    <a:pt x="0" y="0"/>
                  </a:moveTo>
                  <a:lnTo>
                    <a:pt x="2159000" y="0"/>
                  </a:lnTo>
                  <a:lnTo>
                    <a:pt x="2159000" y="2971526"/>
                  </a:ln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8D9C95A4-8C03-4194-9CBF-6B3CC10D20ED}"/>
                </a:ext>
              </a:extLst>
            </p:cNvPr>
            <p:cNvSpPr/>
            <p:nvPr/>
          </p:nvSpPr>
          <p:spPr>
            <a:xfrm>
              <a:off x="6263515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xmlns="" id="{4F8F04A0-8F17-4AD2-B862-B3234044265D}"/>
                </a:ext>
              </a:extLst>
            </p:cNvPr>
            <p:cNvSpPr/>
            <p:nvPr/>
          </p:nvSpPr>
          <p:spPr>
            <a:xfrm flipH="1" flipV="1">
              <a:off x="1170772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125C4FCE-A336-46D3-96C5-4830E14B69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三项并列内容逻辑图示</a:t>
            </a: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xmlns="" id="{F6A7FBC6-1330-4DFC-BD2A-D429521BD18C}"/>
              </a:ext>
            </a:extLst>
          </p:cNvPr>
          <p:cNvSpPr/>
          <p:nvPr/>
        </p:nvSpPr>
        <p:spPr>
          <a:xfrm>
            <a:off x="5139187" y="2506897"/>
            <a:ext cx="1968936" cy="1968935"/>
          </a:xfrm>
          <a:prstGeom prst="arc">
            <a:avLst>
              <a:gd name="adj1" fmla="val 16200000"/>
              <a:gd name="adj2" fmla="val 2297876"/>
            </a:avLst>
          </a:prstGeom>
          <a:ln w="635000" cap="rnd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xmlns="" id="{63ACC8BD-B80D-40CF-927D-7A87A6120B13}"/>
              </a:ext>
            </a:extLst>
          </p:cNvPr>
          <p:cNvSpPr/>
          <p:nvPr/>
        </p:nvSpPr>
        <p:spPr>
          <a:xfrm rot="10800000">
            <a:off x="5139187" y="2506897"/>
            <a:ext cx="1968936" cy="1968935"/>
          </a:xfrm>
          <a:prstGeom prst="arc">
            <a:avLst>
              <a:gd name="adj1" fmla="val 12668764"/>
              <a:gd name="adj2" fmla="val 20650464"/>
            </a:avLst>
          </a:prstGeom>
          <a:ln w="635000" cap="rnd">
            <a:solidFill>
              <a:schemeClr val="accent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xmlns="" id="{9C8E8E1E-4738-4930-9D2B-764F1331F1A4}"/>
              </a:ext>
            </a:extLst>
          </p:cNvPr>
          <p:cNvSpPr/>
          <p:nvPr/>
        </p:nvSpPr>
        <p:spPr>
          <a:xfrm rot="16200000">
            <a:off x="5139187" y="2506897"/>
            <a:ext cx="1968935" cy="1968936"/>
          </a:xfrm>
          <a:prstGeom prst="arc">
            <a:avLst>
              <a:gd name="adj1" fmla="val 15040370"/>
              <a:gd name="adj2" fmla="val 0"/>
            </a:avLst>
          </a:prstGeom>
          <a:ln w="635000" cap="rnd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6797EED7-7327-4A09-9CDC-C958CAE20444}"/>
              </a:ext>
            </a:extLst>
          </p:cNvPr>
          <p:cNvGrpSpPr/>
          <p:nvPr/>
        </p:nvGrpSpPr>
        <p:grpSpPr>
          <a:xfrm>
            <a:off x="5663182" y="3087690"/>
            <a:ext cx="910507" cy="803431"/>
            <a:chOff x="5559000" y="3425598"/>
            <a:chExt cx="1061827" cy="936956"/>
          </a:xfrm>
          <a:noFill/>
        </p:grpSpPr>
        <p:sp>
          <p:nvSpPr>
            <p:cNvPr id="17" name="图形 14" descr="左脑 纯色填充">
              <a:extLst>
                <a:ext uri="{FF2B5EF4-FFF2-40B4-BE49-F238E27FC236}">
                  <a16:creationId xmlns:a16="http://schemas.microsoft.com/office/drawing/2014/main" xmlns="" id="{3DE5A23D-D23A-4EA0-AE2A-A1529A1AB288}"/>
                </a:ext>
              </a:extLst>
            </p:cNvPr>
            <p:cNvSpPr/>
            <p:nvPr/>
          </p:nvSpPr>
          <p:spPr>
            <a:xfrm>
              <a:off x="6204161" y="3451080"/>
              <a:ext cx="416666" cy="869096"/>
            </a:xfrm>
            <a:custGeom>
              <a:avLst/>
              <a:gdLst>
                <a:gd name="connsiteX0" fmla="*/ 416667 w 416666"/>
                <a:gd name="connsiteY0" fmla="*/ 547671 h 869096"/>
                <a:gd name="connsiteX1" fmla="*/ 373320 w 416666"/>
                <a:gd name="connsiteY1" fmla="*/ 445278 h 869096"/>
                <a:gd name="connsiteX2" fmla="*/ 326771 w 416666"/>
                <a:gd name="connsiteY2" fmla="*/ 258004 h 869096"/>
                <a:gd name="connsiteX3" fmla="*/ 316707 w 416666"/>
                <a:gd name="connsiteY3" fmla="*/ 252510 h 869096"/>
                <a:gd name="connsiteX4" fmla="*/ 240762 w 416666"/>
                <a:gd name="connsiteY4" fmla="*/ 112058 h 869096"/>
                <a:gd name="connsiteX5" fmla="*/ 237702 w 416666"/>
                <a:gd name="connsiteY5" fmla="*/ 111192 h 869096"/>
                <a:gd name="connsiteX6" fmla="*/ 111188 w 416666"/>
                <a:gd name="connsiteY6" fmla="*/ 260 h 869096"/>
                <a:gd name="connsiteX7" fmla="*/ 0 w 416666"/>
                <a:gd name="connsiteY7" fmla="*/ 119109 h 869096"/>
                <a:gd name="connsiteX8" fmla="*/ 0 w 416666"/>
                <a:gd name="connsiteY8" fmla="*/ 779821 h 869096"/>
                <a:gd name="connsiteX9" fmla="*/ 89327 w 416666"/>
                <a:gd name="connsiteY9" fmla="*/ 869097 h 869096"/>
                <a:gd name="connsiteX10" fmla="*/ 174503 w 416666"/>
                <a:gd name="connsiteY10" fmla="*/ 806542 h 869096"/>
                <a:gd name="connsiteX11" fmla="*/ 330296 w 416666"/>
                <a:gd name="connsiteY11" fmla="*/ 706797 h 869096"/>
                <a:gd name="connsiteX12" fmla="*/ 333333 w 416666"/>
                <a:gd name="connsiteY12" fmla="*/ 678625 h 869096"/>
                <a:gd name="connsiteX13" fmla="*/ 333333 w 416666"/>
                <a:gd name="connsiteY13" fmla="*/ 677442 h 869096"/>
                <a:gd name="connsiteX14" fmla="*/ 416667 w 416666"/>
                <a:gd name="connsiteY14" fmla="*/ 547671 h 869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6666" h="869096">
                  <a:moveTo>
                    <a:pt x="416667" y="547671"/>
                  </a:moveTo>
                  <a:cubicBezTo>
                    <a:pt x="416693" y="509075"/>
                    <a:pt x="401050" y="472124"/>
                    <a:pt x="373320" y="445278"/>
                  </a:cubicBezTo>
                  <a:cubicBezTo>
                    <a:pt x="412180" y="380710"/>
                    <a:pt x="391340" y="296866"/>
                    <a:pt x="326771" y="258004"/>
                  </a:cubicBezTo>
                  <a:cubicBezTo>
                    <a:pt x="323496" y="256032"/>
                    <a:pt x="320137" y="254199"/>
                    <a:pt x="316707" y="252510"/>
                  </a:cubicBezTo>
                  <a:cubicBezTo>
                    <a:pt x="334520" y="192753"/>
                    <a:pt x="300519" y="129871"/>
                    <a:pt x="240762" y="112058"/>
                  </a:cubicBezTo>
                  <a:cubicBezTo>
                    <a:pt x="239746" y="111756"/>
                    <a:pt x="238726" y="111467"/>
                    <a:pt x="237702" y="111192"/>
                  </a:cubicBezTo>
                  <a:cubicBezTo>
                    <a:pt x="233399" y="45624"/>
                    <a:pt x="176757" y="-4043"/>
                    <a:pt x="111188" y="260"/>
                  </a:cubicBezTo>
                  <a:cubicBezTo>
                    <a:pt x="48589" y="4367"/>
                    <a:pt x="-67" y="56375"/>
                    <a:pt x="0" y="119109"/>
                  </a:cubicBezTo>
                  <a:lnTo>
                    <a:pt x="0" y="779821"/>
                  </a:lnTo>
                  <a:cubicBezTo>
                    <a:pt x="15" y="829141"/>
                    <a:pt x="40007" y="869110"/>
                    <a:pt x="89327" y="869097"/>
                  </a:cubicBezTo>
                  <a:cubicBezTo>
                    <a:pt x="128333" y="869085"/>
                    <a:pt x="162820" y="843758"/>
                    <a:pt x="174503" y="806542"/>
                  </a:cubicBezTo>
                  <a:cubicBezTo>
                    <a:pt x="245067" y="822019"/>
                    <a:pt x="314819" y="777362"/>
                    <a:pt x="330296" y="706797"/>
                  </a:cubicBezTo>
                  <a:cubicBezTo>
                    <a:pt x="332325" y="697544"/>
                    <a:pt x="333344" y="688098"/>
                    <a:pt x="333333" y="678625"/>
                  </a:cubicBezTo>
                  <a:cubicBezTo>
                    <a:pt x="333333" y="678235"/>
                    <a:pt x="333333" y="677845"/>
                    <a:pt x="333333" y="677442"/>
                  </a:cubicBezTo>
                  <a:cubicBezTo>
                    <a:pt x="384098" y="654203"/>
                    <a:pt x="416656" y="603501"/>
                    <a:pt x="416667" y="547671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图形 14" descr="左脑 纯色填充">
              <a:extLst>
                <a:ext uri="{FF2B5EF4-FFF2-40B4-BE49-F238E27FC236}">
                  <a16:creationId xmlns:a16="http://schemas.microsoft.com/office/drawing/2014/main" xmlns="" id="{3DE5A23D-D23A-4EA0-AE2A-A1529A1AB288}"/>
                </a:ext>
              </a:extLst>
            </p:cNvPr>
            <p:cNvSpPr/>
            <p:nvPr/>
          </p:nvSpPr>
          <p:spPr>
            <a:xfrm>
              <a:off x="5712823" y="3425598"/>
              <a:ext cx="111103" cy="111123"/>
            </a:xfrm>
            <a:custGeom>
              <a:avLst/>
              <a:gdLst>
                <a:gd name="connsiteX0" fmla="*/ 84228 w 111103"/>
                <a:gd name="connsiteY0" fmla="*/ 111123 h 111123"/>
                <a:gd name="connsiteX1" fmla="*/ 65223 w 111103"/>
                <a:gd name="connsiteY1" fmla="*/ 103247 h 111123"/>
                <a:gd name="connsiteX2" fmla="*/ 8207 w 111103"/>
                <a:gd name="connsiteY2" fmla="*/ 46217 h 111123"/>
                <a:gd name="connsiteX3" fmla="*/ 7545 w 111103"/>
                <a:gd name="connsiteY3" fmla="*/ 8207 h 111123"/>
                <a:gd name="connsiteX4" fmla="*/ 45556 w 111103"/>
                <a:gd name="connsiteY4" fmla="*/ 7545 h 111123"/>
                <a:gd name="connsiteX5" fmla="*/ 46217 w 111103"/>
                <a:gd name="connsiteY5" fmla="*/ 8207 h 111123"/>
                <a:gd name="connsiteX6" fmla="*/ 103234 w 111103"/>
                <a:gd name="connsiteY6" fmla="*/ 65236 h 111123"/>
                <a:gd name="connsiteX7" fmla="*/ 103228 w 111103"/>
                <a:gd name="connsiteY7" fmla="*/ 103252 h 111123"/>
                <a:gd name="connsiteX8" fmla="*/ 84228 w 111103"/>
                <a:gd name="connsiteY8" fmla="*/ 111123 h 11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103" h="111123">
                  <a:moveTo>
                    <a:pt x="84228" y="111123"/>
                  </a:moveTo>
                  <a:cubicBezTo>
                    <a:pt x="77096" y="111134"/>
                    <a:pt x="70256" y="108298"/>
                    <a:pt x="65223" y="103247"/>
                  </a:cubicBezTo>
                  <a:lnTo>
                    <a:pt x="8207" y="46217"/>
                  </a:lnTo>
                  <a:cubicBezTo>
                    <a:pt x="-2472" y="35903"/>
                    <a:pt x="-2768" y="18885"/>
                    <a:pt x="7545" y="8207"/>
                  </a:cubicBezTo>
                  <a:cubicBezTo>
                    <a:pt x="17860" y="-2472"/>
                    <a:pt x="34877" y="-2768"/>
                    <a:pt x="45556" y="7545"/>
                  </a:cubicBezTo>
                  <a:cubicBezTo>
                    <a:pt x="45781" y="7762"/>
                    <a:pt x="46001" y="7982"/>
                    <a:pt x="46217" y="8207"/>
                  </a:cubicBezTo>
                  <a:lnTo>
                    <a:pt x="103234" y="65236"/>
                  </a:lnTo>
                  <a:cubicBezTo>
                    <a:pt x="113730" y="75736"/>
                    <a:pt x="113727" y="92756"/>
                    <a:pt x="103228" y="103252"/>
                  </a:cubicBezTo>
                  <a:cubicBezTo>
                    <a:pt x="98188" y="108291"/>
                    <a:pt x="91355" y="111122"/>
                    <a:pt x="84228" y="111123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图形 14" descr="左脑 纯色填充">
              <a:extLst>
                <a:ext uri="{FF2B5EF4-FFF2-40B4-BE49-F238E27FC236}">
                  <a16:creationId xmlns:a16="http://schemas.microsoft.com/office/drawing/2014/main" xmlns="" id="{3DE5A23D-D23A-4EA0-AE2A-A1529A1AB288}"/>
                </a:ext>
              </a:extLst>
            </p:cNvPr>
            <p:cNvSpPr/>
            <p:nvPr/>
          </p:nvSpPr>
          <p:spPr>
            <a:xfrm>
              <a:off x="5593279" y="3627809"/>
              <a:ext cx="137903" cy="89342"/>
            </a:xfrm>
            <a:custGeom>
              <a:avLst/>
              <a:gdLst>
                <a:gd name="connsiteX0" fmla="*/ 111003 w 137903"/>
                <a:gd name="connsiteY0" fmla="*/ 89342 h 89342"/>
                <a:gd name="connsiteX1" fmla="*/ 100533 w 137903"/>
                <a:gd name="connsiteY1" fmla="*/ 87219 h 89342"/>
                <a:gd name="connsiteX2" fmla="*/ 16245 w 137903"/>
                <a:gd name="connsiteY2" fmla="*/ 51573 h 89342"/>
                <a:gd name="connsiteX3" fmla="*/ 2204 w 137903"/>
                <a:gd name="connsiteY3" fmla="*/ 16246 h 89342"/>
                <a:gd name="connsiteX4" fmla="*/ 37186 w 137903"/>
                <a:gd name="connsiteY4" fmla="*/ 2057 h 89342"/>
                <a:gd name="connsiteX5" fmla="*/ 121487 w 137903"/>
                <a:gd name="connsiteY5" fmla="*/ 37703 h 89342"/>
                <a:gd name="connsiteX6" fmla="*/ 135773 w 137903"/>
                <a:gd name="connsiteY6" fmla="*/ 72932 h 89342"/>
                <a:gd name="connsiteX7" fmla="*/ 111003 w 137903"/>
                <a:gd name="connsiteY7" fmla="*/ 89342 h 8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903" h="89342">
                  <a:moveTo>
                    <a:pt x="111003" y="89342"/>
                  </a:moveTo>
                  <a:cubicBezTo>
                    <a:pt x="107407" y="89345"/>
                    <a:pt x="103845" y="88623"/>
                    <a:pt x="100533" y="87219"/>
                  </a:cubicBezTo>
                  <a:lnTo>
                    <a:pt x="16245" y="51573"/>
                  </a:lnTo>
                  <a:cubicBezTo>
                    <a:pt x="2612" y="45696"/>
                    <a:pt x="-3674" y="29879"/>
                    <a:pt x="2204" y="16246"/>
                  </a:cubicBezTo>
                  <a:cubicBezTo>
                    <a:pt x="8024" y="2747"/>
                    <a:pt x="23607" y="-3574"/>
                    <a:pt x="37186" y="2057"/>
                  </a:cubicBezTo>
                  <a:lnTo>
                    <a:pt x="121487" y="37703"/>
                  </a:lnTo>
                  <a:cubicBezTo>
                    <a:pt x="135161" y="43486"/>
                    <a:pt x="141557" y="59259"/>
                    <a:pt x="135773" y="72932"/>
                  </a:cubicBezTo>
                  <a:cubicBezTo>
                    <a:pt x="131564" y="82883"/>
                    <a:pt x="121807" y="89348"/>
                    <a:pt x="111003" y="89342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图形 14" descr="左脑 纯色填充">
              <a:extLst>
                <a:ext uri="{FF2B5EF4-FFF2-40B4-BE49-F238E27FC236}">
                  <a16:creationId xmlns:a16="http://schemas.microsoft.com/office/drawing/2014/main" xmlns="" id="{3DE5A23D-D23A-4EA0-AE2A-A1529A1AB288}"/>
                </a:ext>
              </a:extLst>
            </p:cNvPr>
            <p:cNvSpPr/>
            <p:nvPr/>
          </p:nvSpPr>
          <p:spPr>
            <a:xfrm>
              <a:off x="5559000" y="3863200"/>
              <a:ext cx="128198" cy="53763"/>
            </a:xfrm>
            <a:custGeom>
              <a:avLst/>
              <a:gdLst>
                <a:gd name="connsiteX0" fmla="*/ 101317 w 128198"/>
                <a:gd name="connsiteY0" fmla="*/ 53763 h 53763"/>
                <a:gd name="connsiteX1" fmla="*/ 26882 w 128198"/>
                <a:gd name="connsiteY1" fmla="*/ 53763 h 53763"/>
                <a:gd name="connsiteX2" fmla="*/ 0 w 128198"/>
                <a:gd name="connsiteY2" fmla="*/ 26882 h 53763"/>
                <a:gd name="connsiteX3" fmla="*/ 26882 w 128198"/>
                <a:gd name="connsiteY3" fmla="*/ 0 h 53763"/>
                <a:gd name="connsiteX4" fmla="*/ 101317 w 128198"/>
                <a:gd name="connsiteY4" fmla="*/ 0 h 53763"/>
                <a:gd name="connsiteX5" fmla="*/ 128199 w 128198"/>
                <a:gd name="connsiteY5" fmla="*/ 26882 h 53763"/>
                <a:gd name="connsiteX6" fmla="*/ 101317 w 128198"/>
                <a:gd name="connsiteY6" fmla="*/ 53763 h 5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198" h="53763">
                  <a:moveTo>
                    <a:pt x="101317" y="53763"/>
                  </a:moveTo>
                  <a:lnTo>
                    <a:pt x="26882" y="53763"/>
                  </a:lnTo>
                  <a:cubicBezTo>
                    <a:pt x="12035" y="53763"/>
                    <a:pt x="0" y="41728"/>
                    <a:pt x="0" y="26882"/>
                  </a:cubicBezTo>
                  <a:cubicBezTo>
                    <a:pt x="0" y="12035"/>
                    <a:pt x="12035" y="0"/>
                    <a:pt x="26882" y="0"/>
                  </a:cubicBezTo>
                  <a:lnTo>
                    <a:pt x="101317" y="0"/>
                  </a:lnTo>
                  <a:cubicBezTo>
                    <a:pt x="116164" y="0"/>
                    <a:pt x="128199" y="12035"/>
                    <a:pt x="128199" y="26882"/>
                  </a:cubicBezTo>
                  <a:cubicBezTo>
                    <a:pt x="128199" y="41728"/>
                    <a:pt x="116164" y="53763"/>
                    <a:pt x="101317" y="53763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图形 14" descr="左脑 纯色填充">
              <a:extLst>
                <a:ext uri="{FF2B5EF4-FFF2-40B4-BE49-F238E27FC236}">
                  <a16:creationId xmlns:a16="http://schemas.microsoft.com/office/drawing/2014/main" xmlns="" id="{3DE5A23D-D23A-4EA0-AE2A-A1529A1AB288}"/>
                </a:ext>
              </a:extLst>
            </p:cNvPr>
            <p:cNvSpPr/>
            <p:nvPr/>
          </p:nvSpPr>
          <p:spPr>
            <a:xfrm>
              <a:off x="5572484" y="4074604"/>
              <a:ext cx="125145" cy="86364"/>
            </a:xfrm>
            <a:custGeom>
              <a:avLst/>
              <a:gdLst>
                <a:gd name="connsiteX0" fmla="*/ 26919 w 125145"/>
                <a:gd name="connsiteY0" fmla="*/ 86364 h 86364"/>
                <a:gd name="connsiteX1" fmla="*/ 0 w 125145"/>
                <a:gd name="connsiteY1" fmla="*/ 59520 h 86364"/>
                <a:gd name="connsiteX2" fmla="*/ 15736 w 125145"/>
                <a:gd name="connsiteY2" fmla="*/ 35020 h 86364"/>
                <a:gd name="connsiteX3" fmla="*/ 87081 w 125145"/>
                <a:gd name="connsiteY3" fmla="*/ 2440 h 86364"/>
                <a:gd name="connsiteX4" fmla="*/ 122705 w 125145"/>
                <a:gd name="connsiteY4" fmla="*/ 15713 h 86364"/>
                <a:gd name="connsiteX5" fmla="*/ 109433 w 125145"/>
                <a:gd name="connsiteY5" fmla="*/ 51338 h 86364"/>
                <a:gd name="connsiteX6" fmla="*/ 38075 w 125145"/>
                <a:gd name="connsiteY6" fmla="*/ 83932 h 86364"/>
                <a:gd name="connsiteX7" fmla="*/ 26919 w 125145"/>
                <a:gd name="connsiteY7" fmla="*/ 86364 h 8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145" h="86364">
                  <a:moveTo>
                    <a:pt x="26919" y="86364"/>
                  </a:moveTo>
                  <a:cubicBezTo>
                    <a:pt x="12073" y="86385"/>
                    <a:pt x="21" y="74367"/>
                    <a:pt x="0" y="59520"/>
                  </a:cubicBezTo>
                  <a:cubicBezTo>
                    <a:pt x="-15" y="48973"/>
                    <a:pt x="6139" y="39393"/>
                    <a:pt x="15736" y="35020"/>
                  </a:cubicBezTo>
                  <a:lnTo>
                    <a:pt x="87081" y="2440"/>
                  </a:lnTo>
                  <a:cubicBezTo>
                    <a:pt x="100583" y="-3732"/>
                    <a:pt x="116533" y="2210"/>
                    <a:pt x="122705" y="15713"/>
                  </a:cubicBezTo>
                  <a:cubicBezTo>
                    <a:pt x="128878" y="29215"/>
                    <a:pt x="122935" y="45166"/>
                    <a:pt x="109433" y="51338"/>
                  </a:cubicBezTo>
                  <a:lnTo>
                    <a:pt x="38075" y="83932"/>
                  </a:lnTo>
                  <a:cubicBezTo>
                    <a:pt x="34574" y="85532"/>
                    <a:pt x="30769" y="86362"/>
                    <a:pt x="26919" y="86364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图形 14" descr="左脑 纯色填充">
              <a:extLst>
                <a:ext uri="{FF2B5EF4-FFF2-40B4-BE49-F238E27FC236}">
                  <a16:creationId xmlns:a16="http://schemas.microsoft.com/office/drawing/2014/main" xmlns="" id="{3DE5A23D-D23A-4EA0-AE2A-A1529A1AB288}"/>
                </a:ext>
              </a:extLst>
            </p:cNvPr>
            <p:cNvSpPr/>
            <p:nvPr/>
          </p:nvSpPr>
          <p:spPr>
            <a:xfrm>
              <a:off x="5704785" y="4252469"/>
              <a:ext cx="110072" cy="110085"/>
            </a:xfrm>
            <a:custGeom>
              <a:avLst/>
              <a:gdLst>
                <a:gd name="connsiteX0" fmla="*/ 26890 w 110072"/>
                <a:gd name="connsiteY0" fmla="*/ 110085 h 110085"/>
                <a:gd name="connsiteX1" fmla="*/ 0 w 110072"/>
                <a:gd name="connsiteY1" fmla="*/ 83212 h 110085"/>
                <a:gd name="connsiteX2" fmla="*/ 7884 w 110072"/>
                <a:gd name="connsiteY2" fmla="*/ 64185 h 110085"/>
                <a:gd name="connsiteX3" fmla="*/ 64914 w 110072"/>
                <a:gd name="connsiteY3" fmla="*/ 7169 h 110085"/>
                <a:gd name="connsiteX4" fmla="*/ 102903 w 110072"/>
                <a:gd name="connsiteY4" fmla="*/ 8606 h 110085"/>
                <a:gd name="connsiteX5" fmla="*/ 102871 w 110072"/>
                <a:gd name="connsiteY5" fmla="*/ 45193 h 110085"/>
                <a:gd name="connsiteX6" fmla="*/ 45895 w 110072"/>
                <a:gd name="connsiteY6" fmla="*/ 102223 h 110085"/>
                <a:gd name="connsiteX7" fmla="*/ 26890 w 110072"/>
                <a:gd name="connsiteY7" fmla="*/ 110085 h 11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072" h="110085">
                  <a:moveTo>
                    <a:pt x="26890" y="110085"/>
                  </a:moveTo>
                  <a:cubicBezTo>
                    <a:pt x="12043" y="110090"/>
                    <a:pt x="4" y="98057"/>
                    <a:pt x="0" y="83212"/>
                  </a:cubicBezTo>
                  <a:cubicBezTo>
                    <a:pt x="-1" y="76075"/>
                    <a:pt x="2835" y="69229"/>
                    <a:pt x="7884" y="64185"/>
                  </a:cubicBezTo>
                  <a:lnTo>
                    <a:pt x="64914" y="7169"/>
                  </a:lnTo>
                  <a:cubicBezTo>
                    <a:pt x="75801" y="-2925"/>
                    <a:pt x="92809" y="-2281"/>
                    <a:pt x="102903" y="8606"/>
                  </a:cubicBezTo>
                  <a:cubicBezTo>
                    <a:pt x="112474" y="18928"/>
                    <a:pt x="112460" y="34887"/>
                    <a:pt x="102871" y="45193"/>
                  </a:cubicBezTo>
                  <a:lnTo>
                    <a:pt x="45895" y="102223"/>
                  </a:lnTo>
                  <a:cubicBezTo>
                    <a:pt x="40858" y="107267"/>
                    <a:pt x="34019" y="110096"/>
                    <a:pt x="26890" y="110085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图形 14" descr="左脑 纯色填充">
              <a:extLst>
                <a:ext uri="{FF2B5EF4-FFF2-40B4-BE49-F238E27FC236}">
                  <a16:creationId xmlns:a16="http://schemas.microsoft.com/office/drawing/2014/main" xmlns="" id="{3DE5A23D-D23A-4EA0-AE2A-A1529A1AB288}"/>
                </a:ext>
              </a:extLst>
            </p:cNvPr>
            <p:cNvSpPr/>
            <p:nvPr/>
          </p:nvSpPr>
          <p:spPr>
            <a:xfrm>
              <a:off x="5951997" y="3752277"/>
              <a:ext cx="69749" cy="69752"/>
            </a:xfrm>
            <a:custGeom>
              <a:avLst/>
              <a:gdLst>
                <a:gd name="connsiteX0" fmla="*/ 24839 w 69749"/>
                <a:gd name="connsiteY0" fmla="*/ 1488 h 69752"/>
                <a:gd name="connsiteX1" fmla="*/ 1484 w 69749"/>
                <a:gd name="connsiteY1" fmla="*/ 44914 h 69752"/>
                <a:gd name="connsiteX2" fmla="*/ 44910 w 69749"/>
                <a:gd name="connsiteY2" fmla="*/ 68267 h 69752"/>
                <a:gd name="connsiteX3" fmla="*/ 68267 w 69749"/>
                <a:gd name="connsiteY3" fmla="*/ 24848 h 69752"/>
                <a:gd name="connsiteX4" fmla="*/ 24870 w 69749"/>
                <a:gd name="connsiteY4" fmla="*/ 1478 h 69752"/>
                <a:gd name="connsiteX5" fmla="*/ 24839 w 69749"/>
                <a:gd name="connsiteY5" fmla="*/ 1488 h 6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749" h="69752">
                  <a:moveTo>
                    <a:pt x="24839" y="1488"/>
                  </a:moveTo>
                  <a:cubicBezTo>
                    <a:pt x="6398" y="7031"/>
                    <a:pt x="-4057" y="26473"/>
                    <a:pt x="1484" y="44914"/>
                  </a:cubicBezTo>
                  <a:cubicBezTo>
                    <a:pt x="7027" y="63355"/>
                    <a:pt x="26470" y="73810"/>
                    <a:pt x="44910" y="68267"/>
                  </a:cubicBezTo>
                  <a:cubicBezTo>
                    <a:pt x="63349" y="62726"/>
                    <a:pt x="73806" y="43287"/>
                    <a:pt x="68267" y="24848"/>
                  </a:cubicBezTo>
                  <a:cubicBezTo>
                    <a:pt x="62737" y="6411"/>
                    <a:pt x="43307" y="-4051"/>
                    <a:pt x="24870" y="1478"/>
                  </a:cubicBezTo>
                  <a:cubicBezTo>
                    <a:pt x="24861" y="1481"/>
                    <a:pt x="24850" y="1485"/>
                    <a:pt x="24839" y="1488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图形 14" descr="左脑 纯色填充">
              <a:extLst>
                <a:ext uri="{FF2B5EF4-FFF2-40B4-BE49-F238E27FC236}">
                  <a16:creationId xmlns:a16="http://schemas.microsoft.com/office/drawing/2014/main" xmlns="" id="{3DE5A23D-D23A-4EA0-AE2A-A1529A1AB288}"/>
                </a:ext>
              </a:extLst>
            </p:cNvPr>
            <p:cNvSpPr/>
            <p:nvPr/>
          </p:nvSpPr>
          <p:spPr>
            <a:xfrm>
              <a:off x="5900276" y="3953123"/>
              <a:ext cx="69749" cy="69752"/>
            </a:xfrm>
            <a:custGeom>
              <a:avLst/>
              <a:gdLst>
                <a:gd name="connsiteX0" fmla="*/ 24839 w 69749"/>
                <a:gd name="connsiteY0" fmla="*/ 1488 h 69752"/>
                <a:gd name="connsiteX1" fmla="*/ 1484 w 69749"/>
                <a:gd name="connsiteY1" fmla="*/ 44914 h 69752"/>
                <a:gd name="connsiteX2" fmla="*/ 44910 w 69749"/>
                <a:gd name="connsiteY2" fmla="*/ 68267 h 69752"/>
                <a:gd name="connsiteX3" fmla="*/ 68267 w 69749"/>
                <a:gd name="connsiteY3" fmla="*/ 24848 h 69752"/>
                <a:gd name="connsiteX4" fmla="*/ 24870 w 69749"/>
                <a:gd name="connsiteY4" fmla="*/ 1478 h 69752"/>
                <a:gd name="connsiteX5" fmla="*/ 24839 w 69749"/>
                <a:gd name="connsiteY5" fmla="*/ 1488 h 6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749" h="69752">
                  <a:moveTo>
                    <a:pt x="24839" y="1488"/>
                  </a:moveTo>
                  <a:cubicBezTo>
                    <a:pt x="6398" y="7031"/>
                    <a:pt x="-4057" y="26473"/>
                    <a:pt x="1484" y="44914"/>
                  </a:cubicBezTo>
                  <a:cubicBezTo>
                    <a:pt x="7027" y="63355"/>
                    <a:pt x="26470" y="73810"/>
                    <a:pt x="44910" y="68267"/>
                  </a:cubicBezTo>
                  <a:cubicBezTo>
                    <a:pt x="63349" y="62726"/>
                    <a:pt x="73806" y="43287"/>
                    <a:pt x="68267" y="24848"/>
                  </a:cubicBezTo>
                  <a:cubicBezTo>
                    <a:pt x="62737" y="6411"/>
                    <a:pt x="43307" y="-4051"/>
                    <a:pt x="24870" y="1478"/>
                  </a:cubicBezTo>
                  <a:cubicBezTo>
                    <a:pt x="24861" y="1481"/>
                    <a:pt x="24850" y="1485"/>
                    <a:pt x="24839" y="1488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图形 14" descr="左脑 纯色填充">
              <a:extLst>
                <a:ext uri="{FF2B5EF4-FFF2-40B4-BE49-F238E27FC236}">
                  <a16:creationId xmlns:a16="http://schemas.microsoft.com/office/drawing/2014/main" xmlns="" id="{3DE5A23D-D23A-4EA0-AE2A-A1529A1AB288}"/>
                </a:ext>
              </a:extLst>
            </p:cNvPr>
            <p:cNvSpPr/>
            <p:nvPr/>
          </p:nvSpPr>
          <p:spPr>
            <a:xfrm>
              <a:off x="5733736" y="3451130"/>
              <a:ext cx="416661" cy="868888"/>
            </a:xfrm>
            <a:custGeom>
              <a:avLst/>
              <a:gdLst>
                <a:gd name="connsiteX0" fmla="*/ 297616 w 416661"/>
                <a:gd name="connsiteY0" fmla="*/ 0 h 868888"/>
                <a:gd name="connsiteX1" fmla="*/ 178974 w 416661"/>
                <a:gd name="connsiteY1" fmla="*/ 111129 h 868888"/>
                <a:gd name="connsiteX2" fmla="*/ 99083 w 416661"/>
                <a:gd name="connsiteY2" fmla="*/ 249374 h 868888"/>
                <a:gd name="connsiteX3" fmla="*/ 99955 w 416661"/>
                <a:gd name="connsiteY3" fmla="*/ 252460 h 868888"/>
                <a:gd name="connsiteX4" fmla="*/ 37836 w 416661"/>
                <a:gd name="connsiteY4" fmla="*/ 435119 h 868888"/>
                <a:gd name="connsiteX5" fmla="*/ 43356 w 416661"/>
                <a:gd name="connsiteY5" fmla="*/ 445228 h 868888"/>
                <a:gd name="connsiteX6" fmla="*/ 40221 w 416661"/>
                <a:gd name="connsiteY6" fmla="*/ 646919 h 868888"/>
                <a:gd name="connsiteX7" fmla="*/ 83396 w 416661"/>
                <a:gd name="connsiteY7" fmla="*/ 677392 h 868888"/>
                <a:gd name="connsiteX8" fmla="*/ 83396 w 416661"/>
                <a:gd name="connsiteY8" fmla="*/ 678575 h 868888"/>
                <a:gd name="connsiteX9" fmla="*/ 214081 w 416661"/>
                <a:gd name="connsiteY9" fmla="*/ 809528 h 868888"/>
                <a:gd name="connsiteX10" fmla="*/ 242240 w 416661"/>
                <a:gd name="connsiteY10" fmla="*/ 806492 h 868888"/>
                <a:gd name="connsiteX11" fmla="*/ 354288 w 416661"/>
                <a:gd name="connsiteY11" fmla="*/ 864712 h 868888"/>
                <a:gd name="connsiteX12" fmla="*/ 416662 w 416661"/>
                <a:gd name="connsiteY12" fmla="*/ 779771 h 868888"/>
                <a:gd name="connsiteX13" fmla="*/ 416662 w 416661"/>
                <a:gd name="connsiteY13" fmla="*/ 119059 h 868888"/>
                <a:gd name="connsiteX14" fmla="*/ 297630 w 416661"/>
                <a:gd name="connsiteY14" fmla="*/ 0 h 868888"/>
                <a:gd name="connsiteX15" fmla="*/ 297616 w 416661"/>
                <a:gd name="connsiteY15" fmla="*/ 0 h 868888"/>
                <a:gd name="connsiteX16" fmla="*/ 293947 w 416661"/>
                <a:gd name="connsiteY16" fmla="*/ 573521 h 868888"/>
                <a:gd name="connsiteX17" fmla="*/ 282925 w 416661"/>
                <a:gd name="connsiteY17" fmla="*/ 594059 h 868888"/>
                <a:gd name="connsiteX18" fmla="*/ 260076 w 416661"/>
                <a:gd name="connsiteY18" fmla="*/ 593373 h 868888"/>
                <a:gd name="connsiteX19" fmla="*/ 244740 w 416661"/>
                <a:gd name="connsiteY19" fmla="*/ 605631 h 868888"/>
                <a:gd name="connsiteX20" fmla="*/ 240909 w 416661"/>
                <a:gd name="connsiteY20" fmla="*/ 628185 h 868888"/>
                <a:gd name="connsiteX21" fmla="*/ 218705 w 416661"/>
                <a:gd name="connsiteY21" fmla="*/ 634906 h 868888"/>
                <a:gd name="connsiteX22" fmla="*/ 203033 w 416661"/>
                <a:gd name="connsiteY22" fmla="*/ 618360 h 868888"/>
                <a:gd name="connsiteX23" fmla="*/ 183571 w 416661"/>
                <a:gd name="connsiteY23" fmla="*/ 616411 h 868888"/>
                <a:gd name="connsiteX24" fmla="*/ 164753 w 416661"/>
                <a:gd name="connsiteY24" fmla="*/ 629476 h 868888"/>
                <a:gd name="connsiteX25" fmla="*/ 144364 w 416661"/>
                <a:gd name="connsiteY25" fmla="*/ 618508 h 868888"/>
                <a:gd name="connsiteX26" fmla="*/ 144888 w 416661"/>
                <a:gd name="connsiteY26" fmla="*/ 595658 h 868888"/>
                <a:gd name="connsiteX27" fmla="*/ 132643 w 416661"/>
                <a:gd name="connsiteY27" fmla="*/ 580363 h 868888"/>
                <a:gd name="connsiteX28" fmla="*/ 110076 w 416661"/>
                <a:gd name="connsiteY28" fmla="*/ 576438 h 868888"/>
                <a:gd name="connsiteX29" fmla="*/ 103356 w 416661"/>
                <a:gd name="connsiteY29" fmla="*/ 554234 h 868888"/>
                <a:gd name="connsiteX30" fmla="*/ 120090 w 416661"/>
                <a:gd name="connsiteY30" fmla="*/ 538709 h 868888"/>
                <a:gd name="connsiteX31" fmla="*/ 121864 w 416661"/>
                <a:gd name="connsiteY31" fmla="*/ 519140 h 868888"/>
                <a:gd name="connsiteX32" fmla="*/ 108759 w 416661"/>
                <a:gd name="connsiteY32" fmla="*/ 500336 h 868888"/>
                <a:gd name="connsiteX33" fmla="*/ 119780 w 416661"/>
                <a:gd name="connsiteY33" fmla="*/ 479839 h 868888"/>
                <a:gd name="connsiteX34" fmla="*/ 142737 w 416661"/>
                <a:gd name="connsiteY34" fmla="*/ 480497 h 868888"/>
                <a:gd name="connsiteX35" fmla="*/ 157912 w 416661"/>
                <a:gd name="connsiteY35" fmla="*/ 468145 h 868888"/>
                <a:gd name="connsiteX36" fmla="*/ 161743 w 416661"/>
                <a:gd name="connsiteY36" fmla="*/ 445591 h 868888"/>
                <a:gd name="connsiteX37" fmla="*/ 183947 w 416661"/>
                <a:gd name="connsiteY37" fmla="*/ 438871 h 868888"/>
                <a:gd name="connsiteX38" fmla="*/ 199646 w 416661"/>
                <a:gd name="connsiteY38" fmla="*/ 455551 h 868888"/>
                <a:gd name="connsiteX39" fmla="*/ 219256 w 416661"/>
                <a:gd name="connsiteY39" fmla="*/ 457459 h 868888"/>
                <a:gd name="connsiteX40" fmla="*/ 237952 w 416661"/>
                <a:gd name="connsiteY40" fmla="*/ 444287 h 868888"/>
                <a:gd name="connsiteX41" fmla="*/ 258450 w 416661"/>
                <a:gd name="connsiteY41" fmla="*/ 455322 h 868888"/>
                <a:gd name="connsiteX42" fmla="*/ 257764 w 416661"/>
                <a:gd name="connsiteY42" fmla="*/ 478172 h 868888"/>
                <a:gd name="connsiteX43" fmla="*/ 270157 w 416661"/>
                <a:gd name="connsiteY43" fmla="*/ 493481 h 868888"/>
                <a:gd name="connsiteX44" fmla="*/ 292710 w 416661"/>
                <a:gd name="connsiteY44" fmla="*/ 497298 h 868888"/>
                <a:gd name="connsiteX45" fmla="*/ 299431 w 416661"/>
                <a:gd name="connsiteY45" fmla="*/ 519502 h 868888"/>
                <a:gd name="connsiteX46" fmla="*/ 282697 w 416661"/>
                <a:gd name="connsiteY46" fmla="*/ 535282 h 868888"/>
                <a:gd name="connsiteX47" fmla="*/ 280748 w 416661"/>
                <a:gd name="connsiteY47" fmla="*/ 554744 h 868888"/>
                <a:gd name="connsiteX48" fmla="*/ 345425 w 416661"/>
                <a:gd name="connsiteY48" fmla="*/ 372648 h 868888"/>
                <a:gd name="connsiteX49" fmla="*/ 334404 w 416661"/>
                <a:gd name="connsiteY49" fmla="*/ 393145 h 868888"/>
                <a:gd name="connsiteX50" fmla="*/ 311555 w 416661"/>
                <a:gd name="connsiteY50" fmla="*/ 392460 h 868888"/>
                <a:gd name="connsiteX51" fmla="*/ 296366 w 416661"/>
                <a:gd name="connsiteY51" fmla="*/ 404906 h 868888"/>
                <a:gd name="connsiteX52" fmla="*/ 292442 w 416661"/>
                <a:gd name="connsiteY52" fmla="*/ 427486 h 868888"/>
                <a:gd name="connsiteX53" fmla="*/ 270237 w 416661"/>
                <a:gd name="connsiteY53" fmla="*/ 434207 h 868888"/>
                <a:gd name="connsiteX54" fmla="*/ 254538 w 416661"/>
                <a:gd name="connsiteY54" fmla="*/ 417527 h 868888"/>
                <a:gd name="connsiteX55" fmla="*/ 235063 w 416661"/>
                <a:gd name="connsiteY55" fmla="*/ 415578 h 868888"/>
                <a:gd name="connsiteX56" fmla="*/ 216366 w 416661"/>
                <a:gd name="connsiteY56" fmla="*/ 428750 h 868888"/>
                <a:gd name="connsiteX57" fmla="*/ 195869 w 416661"/>
                <a:gd name="connsiteY57" fmla="*/ 417715 h 868888"/>
                <a:gd name="connsiteX58" fmla="*/ 196716 w 416661"/>
                <a:gd name="connsiteY58" fmla="*/ 394610 h 868888"/>
                <a:gd name="connsiteX59" fmla="*/ 184364 w 416661"/>
                <a:gd name="connsiteY59" fmla="*/ 379435 h 868888"/>
                <a:gd name="connsiteX60" fmla="*/ 161823 w 416661"/>
                <a:gd name="connsiteY60" fmla="*/ 375618 h 868888"/>
                <a:gd name="connsiteX61" fmla="*/ 155103 w 416661"/>
                <a:gd name="connsiteY61" fmla="*/ 353414 h 868888"/>
                <a:gd name="connsiteX62" fmla="*/ 171783 w 416661"/>
                <a:gd name="connsiteY62" fmla="*/ 337701 h 868888"/>
                <a:gd name="connsiteX63" fmla="*/ 173692 w 416661"/>
                <a:gd name="connsiteY63" fmla="*/ 318239 h 868888"/>
                <a:gd name="connsiteX64" fmla="*/ 160318 w 416661"/>
                <a:gd name="connsiteY64" fmla="*/ 299503 h 868888"/>
                <a:gd name="connsiteX65" fmla="*/ 171514 w 416661"/>
                <a:gd name="connsiteY65" fmla="*/ 278911 h 868888"/>
                <a:gd name="connsiteX66" fmla="*/ 194364 w 416661"/>
                <a:gd name="connsiteY66" fmla="*/ 279597 h 868888"/>
                <a:gd name="connsiteX67" fmla="*/ 209659 w 416661"/>
                <a:gd name="connsiteY67" fmla="*/ 267352 h 868888"/>
                <a:gd name="connsiteX68" fmla="*/ 213584 w 416661"/>
                <a:gd name="connsiteY68" fmla="*/ 244771 h 868888"/>
                <a:gd name="connsiteX69" fmla="*/ 235788 w 416661"/>
                <a:gd name="connsiteY69" fmla="*/ 238051 h 868888"/>
                <a:gd name="connsiteX70" fmla="*/ 251460 w 416661"/>
                <a:gd name="connsiteY70" fmla="*/ 254597 h 868888"/>
                <a:gd name="connsiteX71" fmla="*/ 270923 w 416661"/>
                <a:gd name="connsiteY71" fmla="*/ 256546 h 868888"/>
                <a:gd name="connsiteX72" fmla="*/ 289632 w 416661"/>
                <a:gd name="connsiteY72" fmla="*/ 243427 h 868888"/>
                <a:gd name="connsiteX73" fmla="*/ 310130 w 416661"/>
                <a:gd name="connsiteY73" fmla="*/ 254449 h 868888"/>
                <a:gd name="connsiteX74" fmla="*/ 309431 w 416661"/>
                <a:gd name="connsiteY74" fmla="*/ 277419 h 868888"/>
                <a:gd name="connsiteX75" fmla="*/ 321783 w 416661"/>
                <a:gd name="connsiteY75" fmla="*/ 292594 h 868888"/>
                <a:gd name="connsiteX76" fmla="*/ 344337 w 416661"/>
                <a:gd name="connsiteY76" fmla="*/ 296411 h 868888"/>
                <a:gd name="connsiteX77" fmla="*/ 351057 w 416661"/>
                <a:gd name="connsiteY77" fmla="*/ 318629 h 868888"/>
                <a:gd name="connsiteX78" fmla="*/ 334377 w 416661"/>
                <a:gd name="connsiteY78" fmla="*/ 334328 h 868888"/>
                <a:gd name="connsiteX79" fmla="*/ 332253 w 416661"/>
                <a:gd name="connsiteY79" fmla="*/ 354046 h 86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416661" h="868888">
                  <a:moveTo>
                    <a:pt x="297616" y="0"/>
                  </a:moveTo>
                  <a:cubicBezTo>
                    <a:pt x="234978" y="27"/>
                    <a:pt x="183094" y="48626"/>
                    <a:pt x="178974" y="111129"/>
                  </a:cubicBezTo>
                  <a:cubicBezTo>
                    <a:pt x="118737" y="127243"/>
                    <a:pt x="82969" y="189137"/>
                    <a:pt x="99083" y="249374"/>
                  </a:cubicBezTo>
                  <a:cubicBezTo>
                    <a:pt x="99358" y="250406"/>
                    <a:pt x="99650" y="251435"/>
                    <a:pt x="99955" y="252460"/>
                  </a:cubicBezTo>
                  <a:cubicBezTo>
                    <a:pt x="32361" y="285746"/>
                    <a:pt x="4549" y="367525"/>
                    <a:pt x="37836" y="435119"/>
                  </a:cubicBezTo>
                  <a:cubicBezTo>
                    <a:pt x="39533" y="438566"/>
                    <a:pt x="41375" y="441938"/>
                    <a:pt x="43356" y="445228"/>
                  </a:cubicBezTo>
                  <a:cubicBezTo>
                    <a:pt x="-13205" y="500059"/>
                    <a:pt x="-14608" y="590359"/>
                    <a:pt x="40221" y="646919"/>
                  </a:cubicBezTo>
                  <a:cubicBezTo>
                    <a:pt x="52590" y="659677"/>
                    <a:pt x="67232" y="670013"/>
                    <a:pt x="83396" y="677392"/>
                  </a:cubicBezTo>
                  <a:cubicBezTo>
                    <a:pt x="83396" y="677795"/>
                    <a:pt x="83396" y="678185"/>
                    <a:pt x="83396" y="678575"/>
                  </a:cubicBezTo>
                  <a:cubicBezTo>
                    <a:pt x="83322" y="750825"/>
                    <a:pt x="141833" y="809454"/>
                    <a:pt x="214081" y="809528"/>
                  </a:cubicBezTo>
                  <a:cubicBezTo>
                    <a:pt x="223550" y="809539"/>
                    <a:pt x="232991" y="808520"/>
                    <a:pt x="242240" y="806492"/>
                  </a:cubicBezTo>
                  <a:cubicBezTo>
                    <a:pt x="257104" y="853510"/>
                    <a:pt x="307271" y="879576"/>
                    <a:pt x="354288" y="864712"/>
                  </a:cubicBezTo>
                  <a:cubicBezTo>
                    <a:pt x="391353" y="852994"/>
                    <a:pt x="416577" y="818643"/>
                    <a:pt x="416662" y="779771"/>
                  </a:cubicBezTo>
                  <a:lnTo>
                    <a:pt x="416662" y="119059"/>
                  </a:lnTo>
                  <a:cubicBezTo>
                    <a:pt x="416670" y="53312"/>
                    <a:pt x="363377" y="8"/>
                    <a:pt x="297630" y="0"/>
                  </a:cubicBezTo>
                  <a:cubicBezTo>
                    <a:pt x="297626" y="0"/>
                    <a:pt x="297620" y="0"/>
                    <a:pt x="297616" y="0"/>
                  </a:cubicBezTo>
                  <a:close/>
                  <a:moveTo>
                    <a:pt x="293947" y="573521"/>
                  </a:moveTo>
                  <a:lnTo>
                    <a:pt x="282925" y="594059"/>
                  </a:lnTo>
                  <a:lnTo>
                    <a:pt x="260076" y="593373"/>
                  </a:lnTo>
                  <a:cubicBezTo>
                    <a:pt x="255482" y="598068"/>
                    <a:pt x="250331" y="602185"/>
                    <a:pt x="244740" y="605631"/>
                  </a:cubicBezTo>
                  <a:lnTo>
                    <a:pt x="240909" y="628185"/>
                  </a:lnTo>
                  <a:lnTo>
                    <a:pt x="218705" y="634906"/>
                  </a:lnTo>
                  <a:lnTo>
                    <a:pt x="203033" y="618360"/>
                  </a:lnTo>
                  <a:cubicBezTo>
                    <a:pt x="196490" y="618500"/>
                    <a:pt x="189955" y="617845"/>
                    <a:pt x="183571" y="616411"/>
                  </a:cubicBezTo>
                  <a:lnTo>
                    <a:pt x="164753" y="629476"/>
                  </a:lnTo>
                  <a:lnTo>
                    <a:pt x="144364" y="618508"/>
                  </a:lnTo>
                  <a:lnTo>
                    <a:pt x="144888" y="595658"/>
                  </a:lnTo>
                  <a:cubicBezTo>
                    <a:pt x="140202" y="591075"/>
                    <a:pt x="136091" y="585938"/>
                    <a:pt x="132643" y="580363"/>
                  </a:cubicBezTo>
                  <a:lnTo>
                    <a:pt x="110076" y="576438"/>
                  </a:lnTo>
                  <a:lnTo>
                    <a:pt x="103356" y="554234"/>
                  </a:lnTo>
                  <a:lnTo>
                    <a:pt x="120090" y="538709"/>
                  </a:lnTo>
                  <a:cubicBezTo>
                    <a:pt x="119885" y="532138"/>
                    <a:pt x="120481" y="525567"/>
                    <a:pt x="121864" y="519140"/>
                  </a:cubicBezTo>
                  <a:lnTo>
                    <a:pt x="108759" y="500336"/>
                  </a:lnTo>
                  <a:lnTo>
                    <a:pt x="119780" y="479839"/>
                  </a:lnTo>
                  <a:lnTo>
                    <a:pt x="142737" y="480497"/>
                  </a:lnTo>
                  <a:cubicBezTo>
                    <a:pt x="147276" y="475779"/>
                    <a:pt x="152372" y="471632"/>
                    <a:pt x="157912" y="468145"/>
                  </a:cubicBezTo>
                  <a:lnTo>
                    <a:pt x="161743" y="445591"/>
                  </a:lnTo>
                  <a:lnTo>
                    <a:pt x="183947" y="438871"/>
                  </a:lnTo>
                  <a:lnTo>
                    <a:pt x="199646" y="455551"/>
                  </a:lnTo>
                  <a:cubicBezTo>
                    <a:pt x="206236" y="455384"/>
                    <a:pt x="212822" y="456025"/>
                    <a:pt x="219256" y="457459"/>
                  </a:cubicBezTo>
                  <a:lnTo>
                    <a:pt x="237952" y="444287"/>
                  </a:lnTo>
                  <a:lnTo>
                    <a:pt x="258450" y="455322"/>
                  </a:lnTo>
                  <a:lnTo>
                    <a:pt x="257764" y="478172"/>
                  </a:lnTo>
                  <a:cubicBezTo>
                    <a:pt x="262510" y="482744"/>
                    <a:pt x="266673" y="487887"/>
                    <a:pt x="270157" y="493481"/>
                  </a:cubicBezTo>
                  <a:lnTo>
                    <a:pt x="292710" y="497298"/>
                  </a:lnTo>
                  <a:lnTo>
                    <a:pt x="299431" y="519502"/>
                  </a:lnTo>
                  <a:lnTo>
                    <a:pt x="282697" y="535282"/>
                  </a:lnTo>
                  <a:cubicBezTo>
                    <a:pt x="282843" y="541825"/>
                    <a:pt x="282189" y="548360"/>
                    <a:pt x="280748" y="554744"/>
                  </a:cubicBezTo>
                  <a:close/>
                  <a:moveTo>
                    <a:pt x="345425" y="372648"/>
                  </a:moveTo>
                  <a:lnTo>
                    <a:pt x="334404" y="393145"/>
                  </a:lnTo>
                  <a:lnTo>
                    <a:pt x="311555" y="392460"/>
                  </a:lnTo>
                  <a:cubicBezTo>
                    <a:pt x="307017" y="397211"/>
                    <a:pt x="301917" y="401391"/>
                    <a:pt x="296366" y="404906"/>
                  </a:cubicBezTo>
                  <a:lnTo>
                    <a:pt x="292442" y="427486"/>
                  </a:lnTo>
                  <a:lnTo>
                    <a:pt x="270237" y="434207"/>
                  </a:lnTo>
                  <a:lnTo>
                    <a:pt x="254538" y="417527"/>
                  </a:lnTo>
                  <a:cubicBezTo>
                    <a:pt x="247991" y="417673"/>
                    <a:pt x="241451" y="417019"/>
                    <a:pt x="235063" y="415578"/>
                  </a:cubicBezTo>
                  <a:lnTo>
                    <a:pt x="216366" y="428750"/>
                  </a:lnTo>
                  <a:lnTo>
                    <a:pt x="195869" y="417715"/>
                  </a:lnTo>
                  <a:lnTo>
                    <a:pt x="196716" y="394610"/>
                  </a:lnTo>
                  <a:cubicBezTo>
                    <a:pt x="191995" y="390074"/>
                    <a:pt x="187848" y="384977"/>
                    <a:pt x="184364" y="379435"/>
                  </a:cubicBezTo>
                  <a:lnTo>
                    <a:pt x="161823" y="375618"/>
                  </a:lnTo>
                  <a:lnTo>
                    <a:pt x="155103" y="353414"/>
                  </a:lnTo>
                  <a:lnTo>
                    <a:pt x="171783" y="337701"/>
                  </a:lnTo>
                  <a:cubicBezTo>
                    <a:pt x="171637" y="331161"/>
                    <a:pt x="172278" y="324626"/>
                    <a:pt x="173692" y="318239"/>
                  </a:cubicBezTo>
                  <a:lnTo>
                    <a:pt x="160318" y="299503"/>
                  </a:lnTo>
                  <a:lnTo>
                    <a:pt x="171514" y="278911"/>
                  </a:lnTo>
                  <a:lnTo>
                    <a:pt x="194364" y="279597"/>
                  </a:lnTo>
                  <a:cubicBezTo>
                    <a:pt x="198944" y="274907"/>
                    <a:pt x="204080" y="270794"/>
                    <a:pt x="209659" y="267352"/>
                  </a:cubicBezTo>
                  <a:lnTo>
                    <a:pt x="213584" y="244771"/>
                  </a:lnTo>
                  <a:lnTo>
                    <a:pt x="235788" y="238051"/>
                  </a:lnTo>
                  <a:lnTo>
                    <a:pt x="251460" y="254597"/>
                  </a:lnTo>
                  <a:cubicBezTo>
                    <a:pt x="258003" y="254458"/>
                    <a:pt x="264538" y="255113"/>
                    <a:pt x="270923" y="256546"/>
                  </a:cubicBezTo>
                  <a:lnTo>
                    <a:pt x="289632" y="243427"/>
                  </a:lnTo>
                  <a:lnTo>
                    <a:pt x="310130" y="254449"/>
                  </a:lnTo>
                  <a:lnTo>
                    <a:pt x="309431" y="277419"/>
                  </a:lnTo>
                  <a:cubicBezTo>
                    <a:pt x="314151" y="281956"/>
                    <a:pt x="318299" y="287051"/>
                    <a:pt x="321783" y="292594"/>
                  </a:cubicBezTo>
                  <a:lnTo>
                    <a:pt x="344337" y="296411"/>
                  </a:lnTo>
                  <a:lnTo>
                    <a:pt x="351057" y="318629"/>
                  </a:lnTo>
                  <a:lnTo>
                    <a:pt x="334377" y="334328"/>
                  </a:lnTo>
                  <a:cubicBezTo>
                    <a:pt x="334485" y="340962"/>
                    <a:pt x="333772" y="347586"/>
                    <a:pt x="332253" y="354046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C24C8831-5240-4223-9685-2F37F70AB864}"/>
              </a:ext>
            </a:extLst>
          </p:cNvPr>
          <p:cNvSpPr txBox="1">
            <a:spLocks/>
          </p:cNvSpPr>
          <p:nvPr/>
        </p:nvSpPr>
        <p:spPr>
          <a:xfrm flipH="1">
            <a:off x="5819685" y="4183445"/>
            <a:ext cx="588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srgbClr val="FC9713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+mn-cs"/>
              </a:rPr>
              <a:t>2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38100" dir="5400000" algn="t" rotWithShape="0">
                  <a:srgbClr val="FC9713">
                    <a:lumMod val="50000"/>
                    <a:alpha val="40000"/>
                  </a:srgbClr>
                </a:outerShdw>
              </a:effectLst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295087EB-1C41-44A5-BAE1-20A687BBFE69}"/>
              </a:ext>
            </a:extLst>
          </p:cNvPr>
          <p:cNvSpPr txBox="1">
            <a:spLocks/>
          </p:cNvSpPr>
          <p:nvPr/>
        </p:nvSpPr>
        <p:spPr>
          <a:xfrm flipH="1">
            <a:off x="5031083" y="2676309"/>
            <a:ext cx="588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srgbClr val="7C3CB8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+mn-cs"/>
              </a:rPr>
              <a:t>1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38100" dir="5400000" algn="t" rotWithShape="0">
                  <a:srgbClr val="7C3CB8">
                    <a:lumMod val="50000"/>
                    <a:alpha val="40000"/>
                  </a:srgbClr>
                </a:outerShdw>
              </a:effectLst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02F24FF1-CAC7-4B0C-B93D-CBED13A776F2}"/>
              </a:ext>
            </a:extLst>
          </p:cNvPr>
          <p:cNvSpPr txBox="1">
            <a:spLocks/>
          </p:cNvSpPr>
          <p:nvPr/>
        </p:nvSpPr>
        <p:spPr>
          <a:xfrm flipH="1">
            <a:off x="6705606" y="2782752"/>
            <a:ext cx="588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srgbClr val="E192E5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+mn-cs"/>
              </a:rPr>
              <a:t>3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38100" dir="5400000" algn="t" rotWithShape="0">
                  <a:srgbClr val="E192E5">
                    <a:lumMod val="50000"/>
                    <a:alpha val="40000"/>
                  </a:srgbClr>
                </a:outerShdw>
              </a:effectLst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5471057C-41C2-4971-8593-F46E77488320}"/>
              </a:ext>
            </a:extLst>
          </p:cNvPr>
          <p:cNvSpPr txBox="1"/>
          <p:nvPr/>
        </p:nvSpPr>
        <p:spPr>
          <a:xfrm>
            <a:off x="7543166" y="2089942"/>
            <a:ext cx="3953510" cy="115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此页面用于三项并列内容逻辑图示的展示，图示中间的图标可以根据内容自行替换，小标题和内容也可以修改。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74BAEB11-FA1D-4133-B510-FE099CE8B06F}"/>
              </a:ext>
            </a:extLst>
          </p:cNvPr>
          <p:cNvSpPr txBox="1">
            <a:spLocks/>
          </p:cNvSpPr>
          <p:nvPr/>
        </p:nvSpPr>
        <p:spPr>
          <a:xfrm>
            <a:off x="1764067" y="1501180"/>
            <a:ext cx="2382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srgbClr val="7C3CB8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+mn-cs"/>
              </a:rPr>
              <a:t>请在此输入标题</a:t>
            </a:r>
          </a:p>
        </p:txBody>
      </p: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8C279ED4-7058-4D04-AD03-4EFA496BE650}"/>
              </a:ext>
            </a:extLst>
          </p:cNvPr>
          <p:cNvGrpSpPr>
            <a:grpSpLocks/>
          </p:cNvGrpSpPr>
          <p:nvPr/>
        </p:nvGrpSpPr>
        <p:grpSpPr>
          <a:xfrm>
            <a:off x="7725498" y="1511889"/>
            <a:ext cx="367858" cy="367858"/>
            <a:chOff x="7991672" y="980819"/>
            <a:chExt cx="647700" cy="647700"/>
          </a:xfrm>
        </p:grpSpPr>
        <p:sp>
          <p:nvSpPr>
            <p:cNvPr id="118" name="图形 26" descr="疫情指数曲线柱状图 纯色填充">
              <a:extLst>
                <a:ext uri="{FF2B5EF4-FFF2-40B4-BE49-F238E27FC236}">
                  <a16:creationId xmlns:a16="http://schemas.microsoft.com/office/drawing/2014/main" xmlns="" id="{A0702F5B-92E9-4CBC-9646-880BCCE19AC9}"/>
                </a:ext>
              </a:extLst>
            </p:cNvPr>
            <p:cNvSpPr/>
            <p:nvPr/>
          </p:nvSpPr>
          <p:spPr>
            <a:xfrm>
              <a:off x="7991672" y="980819"/>
              <a:ext cx="647700" cy="647700"/>
            </a:xfrm>
            <a:custGeom>
              <a:avLst/>
              <a:gdLst>
                <a:gd name="connsiteX0" fmla="*/ 647700 w 647700"/>
                <a:gd name="connsiteY0" fmla="*/ 647700 h 647700"/>
                <a:gd name="connsiteX1" fmla="*/ 0 w 647700"/>
                <a:gd name="connsiteY1" fmla="*/ 647700 h 647700"/>
                <a:gd name="connsiteX2" fmla="*/ 0 w 647700"/>
                <a:gd name="connsiteY2" fmla="*/ 590550 h 647700"/>
                <a:gd name="connsiteX3" fmla="*/ 590550 w 647700"/>
                <a:gd name="connsiteY3" fmla="*/ 590550 h 647700"/>
                <a:gd name="connsiteX4" fmla="*/ 590550 w 647700"/>
                <a:gd name="connsiteY4" fmla="*/ 0 h 647700"/>
                <a:gd name="connsiteX5" fmla="*/ 647700 w 647700"/>
                <a:gd name="connsiteY5" fmla="*/ 0 h 647700"/>
                <a:gd name="connsiteX6" fmla="*/ 647700 w 647700"/>
                <a:gd name="connsiteY6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700" h="647700">
                  <a:moveTo>
                    <a:pt x="647700" y="647700"/>
                  </a:moveTo>
                  <a:lnTo>
                    <a:pt x="0" y="647700"/>
                  </a:lnTo>
                  <a:lnTo>
                    <a:pt x="0" y="590550"/>
                  </a:lnTo>
                  <a:lnTo>
                    <a:pt x="590550" y="590550"/>
                  </a:lnTo>
                  <a:lnTo>
                    <a:pt x="590550" y="0"/>
                  </a:lnTo>
                  <a:lnTo>
                    <a:pt x="647700" y="0"/>
                  </a:lnTo>
                  <a:lnTo>
                    <a:pt x="647700" y="647700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9" name="图形 26" descr="疫情指数曲线柱状图 纯色填充">
              <a:extLst>
                <a:ext uri="{FF2B5EF4-FFF2-40B4-BE49-F238E27FC236}">
                  <a16:creationId xmlns:a16="http://schemas.microsoft.com/office/drawing/2014/main" xmlns="" id="{3DDBA092-D142-483A-95BC-828AE9CEE6CE}"/>
                </a:ext>
              </a:extLst>
            </p:cNvPr>
            <p:cNvSpPr/>
            <p:nvPr/>
          </p:nvSpPr>
          <p:spPr>
            <a:xfrm>
              <a:off x="8429824" y="1438017"/>
              <a:ext cx="95250" cy="76188"/>
            </a:xfrm>
            <a:custGeom>
              <a:avLst/>
              <a:gdLst>
                <a:gd name="connsiteX0" fmla="*/ 0 w 95250"/>
                <a:gd name="connsiteY0" fmla="*/ 0 h 76188"/>
                <a:gd name="connsiteX1" fmla="*/ 95250 w 95250"/>
                <a:gd name="connsiteY1" fmla="*/ 0 h 76188"/>
                <a:gd name="connsiteX2" fmla="*/ 95250 w 95250"/>
                <a:gd name="connsiteY2" fmla="*/ 76189 h 76188"/>
                <a:gd name="connsiteX3" fmla="*/ 0 w 95250"/>
                <a:gd name="connsiteY3" fmla="*/ 76189 h 7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188">
                  <a:moveTo>
                    <a:pt x="0" y="0"/>
                  </a:moveTo>
                  <a:lnTo>
                    <a:pt x="95250" y="0"/>
                  </a:lnTo>
                  <a:lnTo>
                    <a:pt x="95250" y="76189"/>
                  </a:lnTo>
                  <a:lnTo>
                    <a:pt x="0" y="7618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0" name="图形 26" descr="疫情指数曲线柱状图 纯色填充">
              <a:extLst>
                <a:ext uri="{FF2B5EF4-FFF2-40B4-BE49-F238E27FC236}">
                  <a16:creationId xmlns:a16="http://schemas.microsoft.com/office/drawing/2014/main" xmlns="" id="{607BE0E4-3CCD-4E6C-A6A3-85B754F58571}"/>
                </a:ext>
              </a:extLst>
            </p:cNvPr>
            <p:cNvSpPr/>
            <p:nvPr/>
          </p:nvSpPr>
          <p:spPr>
            <a:xfrm>
              <a:off x="8296474" y="1380867"/>
              <a:ext cx="95250" cy="133338"/>
            </a:xfrm>
            <a:custGeom>
              <a:avLst/>
              <a:gdLst>
                <a:gd name="connsiteX0" fmla="*/ 0 w 95250"/>
                <a:gd name="connsiteY0" fmla="*/ 0 h 133338"/>
                <a:gd name="connsiteX1" fmla="*/ 95250 w 95250"/>
                <a:gd name="connsiteY1" fmla="*/ 0 h 133338"/>
                <a:gd name="connsiteX2" fmla="*/ 95250 w 95250"/>
                <a:gd name="connsiteY2" fmla="*/ 133339 h 133338"/>
                <a:gd name="connsiteX3" fmla="*/ 0 w 95250"/>
                <a:gd name="connsiteY3" fmla="*/ 133339 h 1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133338">
                  <a:moveTo>
                    <a:pt x="0" y="0"/>
                  </a:moveTo>
                  <a:lnTo>
                    <a:pt x="95250" y="0"/>
                  </a:lnTo>
                  <a:lnTo>
                    <a:pt x="95250" y="133339"/>
                  </a:lnTo>
                  <a:lnTo>
                    <a:pt x="0" y="13333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1" name="图形 26" descr="疫情指数曲线柱状图 纯色填充">
              <a:extLst>
                <a:ext uri="{FF2B5EF4-FFF2-40B4-BE49-F238E27FC236}">
                  <a16:creationId xmlns:a16="http://schemas.microsoft.com/office/drawing/2014/main" xmlns="" id="{9F63D9FB-19EE-4D7F-AD22-388A07FD83DA}"/>
                </a:ext>
              </a:extLst>
            </p:cNvPr>
            <p:cNvSpPr/>
            <p:nvPr/>
          </p:nvSpPr>
          <p:spPr>
            <a:xfrm>
              <a:off x="8163124" y="1276092"/>
              <a:ext cx="95249" cy="238113"/>
            </a:xfrm>
            <a:custGeom>
              <a:avLst/>
              <a:gdLst>
                <a:gd name="connsiteX0" fmla="*/ 0 w 95249"/>
                <a:gd name="connsiteY0" fmla="*/ 0 h 238113"/>
                <a:gd name="connsiteX1" fmla="*/ 95250 w 95249"/>
                <a:gd name="connsiteY1" fmla="*/ 0 h 238113"/>
                <a:gd name="connsiteX2" fmla="*/ 95250 w 95249"/>
                <a:gd name="connsiteY2" fmla="*/ 238114 h 238113"/>
                <a:gd name="connsiteX3" fmla="*/ 0 w 95249"/>
                <a:gd name="connsiteY3" fmla="*/ 238114 h 23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9" h="238113">
                  <a:moveTo>
                    <a:pt x="0" y="0"/>
                  </a:moveTo>
                  <a:lnTo>
                    <a:pt x="95250" y="0"/>
                  </a:lnTo>
                  <a:lnTo>
                    <a:pt x="95250" y="238114"/>
                  </a:lnTo>
                  <a:lnTo>
                    <a:pt x="0" y="23811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2" name="图形 26" descr="疫情指数曲线柱状图 纯色填充">
              <a:extLst>
                <a:ext uri="{FF2B5EF4-FFF2-40B4-BE49-F238E27FC236}">
                  <a16:creationId xmlns:a16="http://schemas.microsoft.com/office/drawing/2014/main" xmlns="" id="{CC03F489-A5BC-4883-A151-EFD5884FFE95}"/>
                </a:ext>
              </a:extLst>
            </p:cNvPr>
            <p:cNvSpPr/>
            <p:nvPr/>
          </p:nvSpPr>
          <p:spPr>
            <a:xfrm>
              <a:off x="8029774" y="1066542"/>
              <a:ext cx="95250" cy="447663"/>
            </a:xfrm>
            <a:custGeom>
              <a:avLst/>
              <a:gdLst>
                <a:gd name="connsiteX0" fmla="*/ 0 w 95250"/>
                <a:gd name="connsiteY0" fmla="*/ 0 h 447663"/>
                <a:gd name="connsiteX1" fmla="*/ 95250 w 95250"/>
                <a:gd name="connsiteY1" fmla="*/ 0 h 447663"/>
                <a:gd name="connsiteX2" fmla="*/ 95250 w 95250"/>
                <a:gd name="connsiteY2" fmla="*/ 447664 h 447663"/>
                <a:gd name="connsiteX3" fmla="*/ 0 w 95250"/>
                <a:gd name="connsiteY3" fmla="*/ 447664 h 44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47663">
                  <a:moveTo>
                    <a:pt x="0" y="0"/>
                  </a:moveTo>
                  <a:lnTo>
                    <a:pt x="95250" y="0"/>
                  </a:lnTo>
                  <a:lnTo>
                    <a:pt x="95250" y="447664"/>
                  </a:lnTo>
                  <a:lnTo>
                    <a:pt x="0" y="44766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3" name="图形 26" descr="疫情指数曲线柱状图 纯色填充">
              <a:extLst>
                <a:ext uri="{FF2B5EF4-FFF2-40B4-BE49-F238E27FC236}">
                  <a16:creationId xmlns:a16="http://schemas.microsoft.com/office/drawing/2014/main" xmlns="" id="{44E3B675-A186-45A0-B722-B9FA65E13065}"/>
                </a:ext>
              </a:extLst>
            </p:cNvPr>
            <p:cNvSpPr/>
            <p:nvPr/>
          </p:nvSpPr>
          <p:spPr>
            <a:xfrm>
              <a:off x="8257904" y="1018820"/>
              <a:ext cx="276364" cy="285769"/>
            </a:xfrm>
            <a:custGeom>
              <a:avLst/>
              <a:gdLst>
                <a:gd name="connsiteX0" fmla="*/ 18390 w 276364"/>
                <a:gd name="connsiteY0" fmla="*/ 110408 h 285769"/>
                <a:gd name="connsiteX1" fmla="*/ 53971 w 276364"/>
                <a:gd name="connsiteY1" fmla="*/ 122269 h 285769"/>
                <a:gd name="connsiteX2" fmla="*/ 54257 w 276364"/>
                <a:gd name="connsiteY2" fmla="*/ 144688 h 285769"/>
                <a:gd name="connsiteX3" fmla="*/ 27587 w 276364"/>
                <a:gd name="connsiteY3" fmla="*/ 152966 h 285769"/>
                <a:gd name="connsiteX4" fmla="*/ 2434 w 276364"/>
                <a:gd name="connsiteY4" fmla="*/ 163142 h 285769"/>
                <a:gd name="connsiteX5" fmla="*/ 12610 w 276364"/>
                <a:gd name="connsiteY5" fmla="*/ 188295 h 285769"/>
                <a:gd name="connsiteX6" fmla="*/ 36832 w 276364"/>
                <a:gd name="connsiteY6" fmla="*/ 180017 h 285769"/>
                <a:gd name="connsiteX7" fmla="*/ 62809 w 276364"/>
                <a:gd name="connsiteY7" fmla="*/ 171955 h 285769"/>
                <a:gd name="connsiteX8" fmla="*/ 82692 w 276364"/>
                <a:gd name="connsiteY8" fmla="*/ 197657 h 285769"/>
                <a:gd name="connsiteX9" fmla="*/ 61475 w 276364"/>
                <a:gd name="connsiteY9" fmla="*/ 231001 h 285769"/>
                <a:gd name="connsiteX10" fmla="*/ 48193 w 276364"/>
                <a:gd name="connsiteY10" fmla="*/ 254894 h 285769"/>
                <a:gd name="connsiteX11" fmla="*/ 72087 w 276364"/>
                <a:gd name="connsiteY11" fmla="*/ 268176 h 285769"/>
                <a:gd name="connsiteX12" fmla="*/ 85781 w 276364"/>
                <a:gd name="connsiteY12" fmla="*/ 246031 h 285769"/>
                <a:gd name="connsiteX13" fmla="*/ 106844 w 276364"/>
                <a:gd name="connsiteY13" fmla="*/ 212930 h 285769"/>
                <a:gd name="connsiteX14" fmla="*/ 140315 w 276364"/>
                <a:gd name="connsiteY14" fmla="*/ 219653 h 285769"/>
                <a:gd name="connsiteX15" fmla="*/ 147564 w 276364"/>
                <a:gd name="connsiteY15" fmla="*/ 245751 h 285769"/>
                <a:gd name="connsiteX16" fmla="*/ 150445 w 276364"/>
                <a:gd name="connsiteY16" fmla="*/ 280026 h 285769"/>
                <a:gd name="connsiteX17" fmla="*/ 184720 w 276364"/>
                <a:gd name="connsiteY17" fmla="*/ 277144 h 285769"/>
                <a:gd name="connsiteX18" fmla="*/ 181839 w 276364"/>
                <a:gd name="connsiteY18" fmla="*/ 242870 h 285769"/>
                <a:gd name="connsiteX19" fmla="*/ 175325 w 276364"/>
                <a:gd name="connsiteY19" fmla="*/ 238927 h 285769"/>
                <a:gd name="connsiteX20" fmla="*/ 168649 w 276364"/>
                <a:gd name="connsiteY20" fmla="*/ 214897 h 285769"/>
                <a:gd name="connsiteX21" fmla="*/ 196938 w 276364"/>
                <a:gd name="connsiteY21" fmla="*/ 198774 h 285769"/>
                <a:gd name="connsiteX22" fmla="*/ 231133 w 276364"/>
                <a:gd name="connsiteY22" fmla="*/ 224146 h 285769"/>
                <a:gd name="connsiteX23" fmla="*/ 253072 w 276364"/>
                <a:gd name="connsiteY23" fmla="*/ 246110 h 285769"/>
                <a:gd name="connsiteX24" fmla="*/ 275037 w 276364"/>
                <a:gd name="connsiteY24" fmla="*/ 224170 h 285769"/>
                <a:gd name="connsiteX25" fmla="*/ 253097 w 276364"/>
                <a:gd name="connsiteY25" fmla="*/ 202206 h 285769"/>
                <a:gd name="connsiteX26" fmla="*/ 249839 w 276364"/>
                <a:gd name="connsiteY26" fmla="*/ 202447 h 285769"/>
                <a:gd name="connsiteX27" fmla="*/ 215339 w 276364"/>
                <a:gd name="connsiteY27" fmla="*/ 176852 h 285769"/>
                <a:gd name="connsiteX28" fmla="*/ 225880 w 276364"/>
                <a:gd name="connsiteY28" fmla="*/ 149420 h 285769"/>
                <a:gd name="connsiteX29" fmla="*/ 244913 w 276364"/>
                <a:gd name="connsiteY29" fmla="*/ 148908 h 285769"/>
                <a:gd name="connsiteX30" fmla="*/ 271878 w 276364"/>
                <a:gd name="connsiteY30" fmla="*/ 146567 h 285769"/>
                <a:gd name="connsiteX31" fmla="*/ 269537 w 276364"/>
                <a:gd name="connsiteY31" fmla="*/ 119602 h 285769"/>
                <a:gd name="connsiteX32" fmla="*/ 244084 w 276364"/>
                <a:gd name="connsiteY32" fmla="*/ 120341 h 285769"/>
                <a:gd name="connsiteX33" fmla="*/ 226666 w 276364"/>
                <a:gd name="connsiteY33" fmla="*/ 120813 h 285769"/>
                <a:gd name="connsiteX34" fmla="*/ 209373 w 276364"/>
                <a:gd name="connsiteY34" fmla="*/ 79423 h 285769"/>
                <a:gd name="connsiteX35" fmla="*/ 227893 w 276364"/>
                <a:gd name="connsiteY35" fmla="*/ 59219 h 285769"/>
                <a:gd name="connsiteX36" fmla="*/ 229289 w 276364"/>
                <a:gd name="connsiteY36" fmla="*/ 59360 h 285769"/>
                <a:gd name="connsiteX37" fmla="*/ 251941 w 276364"/>
                <a:gd name="connsiteY37" fmla="*/ 36708 h 285769"/>
                <a:gd name="connsiteX38" fmla="*/ 229289 w 276364"/>
                <a:gd name="connsiteY38" fmla="*/ 14057 h 285769"/>
                <a:gd name="connsiteX39" fmla="*/ 206638 w 276364"/>
                <a:gd name="connsiteY39" fmla="*/ 36708 h 285769"/>
                <a:gd name="connsiteX40" fmla="*/ 206638 w 276364"/>
                <a:gd name="connsiteY40" fmla="*/ 36710 h 285769"/>
                <a:gd name="connsiteX41" fmla="*/ 206948 w 276364"/>
                <a:gd name="connsiteY41" fmla="*/ 39775 h 285769"/>
                <a:gd name="connsiteX42" fmla="*/ 188492 w 276364"/>
                <a:gd name="connsiteY42" fmla="*/ 59907 h 285769"/>
                <a:gd name="connsiteX43" fmla="*/ 155240 w 276364"/>
                <a:gd name="connsiteY43" fmla="*/ 46772 h 285769"/>
                <a:gd name="connsiteX44" fmla="*/ 155837 w 276364"/>
                <a:gd name="connsiteY44" fmla="*/ 28230 h 285769"/>
                <a:gd name="connsiteX45" fmla="*/ 152976 w 276364"/>
                <a:gd name="connsiteY45" fmla="*/ 3756 h 285769"/>
                <a:gd name="connsiteX46" fmla="*/ 128503 w 276364"/>
                <a:gd name="connsiteY46" fmla="*/ 6618 h 285769"/>
                <a:gd name="connsiteX47" fmla="*/ 127307 w 276364"/>
                <a:gd name="connsiteY47" fmla="*/ 26515 h 285769"/>
                <a:gd name="connsiteX48" fmla="*/ 126659 w 276364"/>
                <a:gd name="connsiteY48" fmla="*/ 46613 h 285769"/>
                <a:gd name="connsiteX49" fmla="*/ 94440 w 276364"/>
                <a:gd name="connsiteY49" fmla="*/ 58647 h 285769"/>
                <a:gd name="connsiteX50" fmla="*/ 66895 w 276364"/>
                <a:gd name="connsiteY50" fmla="*/ 26309 h 285769"/>
                <a:gd name="connsiteX51" fmla="*/ 48053 w 276364"/>
                <a:gd name="connsiteY51" fmla="*/ 476 h 285769"/>
                <a:gd name="connsiteX52" fmla="*/ 22222 w 276364"/>
                <a:gd name="connsiteY52" fmla="*/ 19317 h 285769"/>
                <a:gd name="connsiteX53" fmla="*/ 41063 w 276364"/>
                <a:gd name="connsiteY53" fmla="*/ 45150 h 285769"/>
                <a:gd name="connsiteX54" fmla="*/ 44601 w 276364"/>
                <a:gd name="connsiteY54" fmla="*/ 45422 h 285769"/>
                <a:gd name="connsiteX55" fmla="*/ 45562 w 276364"/>
                <a:gd name="connsiteY55" fmla="*/ 45326 h 285769"/>
                <a:gd name="connsiteX56" fmla="*/ 72947 w 276364"/>
                <a:gd name="connsiteY56" fmla="*/ 77473 h 285769"/>
                <a:gd name="connsiteX57" fmla="*/ 61993 w 276364"/>
                <a:gd name="connsiteY57" fmla="*/ 94823 h 285769"/>
                <a:gd name="connsiteX58" fmla="*/ 27044 w 276364"/>
                <a:gd name="connsiteY58" fmla="*/ 83173 h 285769"/>
                <a:gd name="connsiteX59" fmla="*/ 4486 w 276364"/>
                <a:gd name="connsiteY59" fmla="*/ 83550 h 285769"/>
                <a:gd name="connsiteX60" fmla="*/ 4862 w 276364"/>
                <a:gd name="connsiteY60" fmla="*/ 106108 h 285769"/>
                <a:gd name="connsiteX61" fmla="*/ 18390 w 276364"/>
                <a:gd name="connsiteY61" fmla="*/ 110407 h 285769"/>
                <a:gd name="connsiteX62" fmla="*/ 136947 w 276364"/>
                <a:gd name="connsiteY62" fmla="*/ 163906 h 285769"/>
                <a:gd name="connsiteX63" fmla="*/ 147401 w 276364"/>
                <a:gd name="connsiteY63" fmla="*/ 153451 h 285769"/>
                <a:gd name="connsiteX64" fmla="*/ 157856 w 276364"/>
                <a:gd name="connsiteY64" fmla="*/ 163906 h 285769"/>
                <a:gd name="connsiteX65" fmla="*/ 147401 w 276364"/>
                <a:gd name="connsiteY65" fmla="*/ 174361 h 285769"/>
                <a:gd name="connsiteX66" fmla="*/ 136947 w 276364"/>
                <a:gd name="connsiteY66" fmla="*/ 163908 h 285769"/>
                <a:gd name="connsiteX67" fmla="*/ 136947 w 276364"/>
                <a:gd name="connsiteY67" fmla="*/ 163903 h 285769"/>
                <a:gd name="connsiteX68" fmla="*/ 112554 w 276364"/>
                <a:gd name="connsiteY68" fmla="*/ 116862 h 285769"/>
                <a:gd name="connsiteX69" fmla="*/ 124751 w 276364"/>
                <a:gd name="connsiteY69" fmla="*/ 104675 h 285769"/>
                <a:gd name="connsiteX70" fmla="*/ 136938 w 276364"/>
                <a:gd name="connsiteY70" fmla="*/ 116871 h 285769"/>
                <a:gd name="connsiteX71" fmla="*/ 124746 w 276364"/>
                <a:gd name="connsiteY71" fmla="*/ 129059 h 285769"/>
                <a:gd name="connsiteX72" fmla="*/ 112554 w 276364"/>
                <a:gd name="connsiteY72" fmla="*/ 116867 h 285769"/>
                <a:gd name="connsiteX73" fmla="*/ 112554 w 276364"/>
                <a:gd name="connsiteY73" fmla="*/ 116859 h 285769"/>
                <a:gd name="connsiteX74" fmla="*/ 91645 w 276364"/>
                <a:gd name="connsiteY74" fmla="*/ 162164 h 285769"/>
                <a:gd name="connsiteX75" fmla="*/ 103841 w 276364"/>
                <a:gd name="connsiteY75" fmla="*/ 149977 h 285769"/>
                <a:gd name="connsiteX76" fmla="*/ 116029 w 276364"/>
                <a:gd name="connsiteY76" fmla="*/ 162173 h 285769"/>
                <a:gd name="connsiteX77" fmla="*/ 103841 w 276364"/>
                <a:gd name="connsiteY77" fmla="*/ 174361 h 285769"/>
                <a:gd name="connsiteX78" fmla="*/ 91645 w 276364"/>
                <a:gd name="connsiteY78" fmla="*/ 162164 h 285769"/>
                <a:gd name="connsiteX79" fmla="*/ 91645 w 276364"/>
                <a:gd name="connsiteY79" fmla="*/ 162161 h 285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76364" h="285769">
                  <a:moveTo>
                    <a:pt x="18390" y="110408"/>
                  </a:moveTo>
                  <a:lnTo>
                    <a:pt x="53971" y="122269"/>
                  </a:lnTo>
                  <a:cubicBezTo>
                    <a:pt x="53006" y="129718"/>
                    <a:pt x="53102" y="137266"/>
                    <a:pt x="54257" y="144688"/>
                  </a:cubicBezTo>
                  <a:lnTo>
                    <a:pt x="27587" y="152966"/>
                  </a:lnTo>
                  <a:cubicBezTo>
                    <a:pt x="17832" y="148830"/>
                    <a:pt x="6570" y="153386"/>
                    <a:pt x="2434" y="163142"/>
                  </a:cubicBezTo>
                  <a:cubicBezTo>
                    <a:pt x="-1701" y="172898"/>
                    <a:pt x="2855" y="184159"/>
                    <a:pt x="12610" y="188295"/>
                  </a:cubicBezTo>
                  <a:cubicBezTo>
                    <a:pt x="21614" y="192111"/>
                    <a:pt x="32048" y="188545"/>
                    <a:pt x="36832" y="180017"/>
                  </a:cubicBezTo>
                  <a:lnTo>
                    <a:pt x="62809" y="171955"/>
                  </a:lnTo>
                  <a:cubicBezTo>
                    <a:pt x="67769" y="181691"/>
                    <a:pt x="74514" y="190409"/>
                    <a:pt x="82692" y="197657"/>
                  </a:cubicBezTo>
                  <a:lnTo>
                    <a:pt x="61475" y="231001"/>
                  </a:lnTo>
                  <a:cubicBezTo>
                    <a:pt x="51209" y="233932"/>
                    <a:pt x="45264" y="244629"/>
                    <a:pt x="48193" y="254894"/>
                  </a:cubicBezTo>
                  <a:cubicBezTo>
                    <a:pt x="51124" y="265160"/>
                    <a:pt x="61822" y="271107"/>
                    <a:pt x="72087" y="268176"/>
                  </a:cubicBezTo>
                  <a:cubicBezTo>
                    <a:pt x="81684" y="265437"/>
                    <a:pt x="87617" y="255841"/>
                    <a:pt x="85781" y="246031"/>
                  </a:cubicBezTo>
                  <a:lnTo>
                    <a:pt x="106844" y="212930"/>
                  </a:lnTo>
                  <a:cubicBezTo>
                    <a:pt x="117446" y="217364"/>
                    <a:pt x="128823" y="219649"/>
                    <a:pt x="140315" y="219653"/>
                  </a:cubicBezTo>
                  <a:lnTo>
                    <a:pt x="147564" y="245751"/>
                  </a:lnTo>
                  <a:cubicBezTo>
                    <a:pt x="138895" y="256012"/>
                    <a:pt x="140185" y="271357"/>
                    <a:pt x="150445" y="280026"/>
                  </a:cubicBezTo>
                  <a:cubicBezTo>
                    <a:pt x="160706" y="288695"/>
                    <a:pt x="176051" y="287404"/>
                    <a:pt x="184720" y="277144"/>
                  </a:cubicBezTo>
                  <a:cubicBezTo>
                    <a:pt x="193389" y="266884"/>
                    <a:pt x="192099" y="251539"/>
                    <a:pt x="181839" y="242870"/>
                  </a:cubicBezTo>
                  <a:cubicBezTo>
                    <a:pt x="179888" y="241221"/>
                    <a:pt x="177690" y="239891"/>
                    <a:pt x="175325" y="238927"/>
                  </a:cubicBezTo>
                  <a:lnTo>
                    <a:pt x="168649" y="214897"/>
                  </a:lnTo>
                  <a:cubicBezTo>
                    <a:pt x="179010" y="211352"/>
                    <a:pt x="188607" y="205882"/>
                    <a:pt x="196938" y="198774"/>
                  </a:cubicBezTo>
                  <a:lnTo>
                    <a:pt x="231133" y="224146"/>
                  </a:lnTo>
                  <a:cubicBezTo>
                    <a:pt x="231126" y="236269"/>
                    <a:pt x="240949" y="246104"/>
                    <a:pt x="253072" y="246110"/>
                  </a:cubicBezTo>
                  <a:cubicBezTo>
                    <a:pt x="265197" y="246117"/>
                    <a:pt x="275030" y="236294"/>
                    <a:pt x="275037" y="224170"/>
                  </a:cubicBezTo>
                  <a:cubicBezTo>
                    <a:pt x="275044" y="212046"/>
                    <a:pt x="265221" y="202213"/>
                    <a:pt x="253097" y="202206"/>
                  </a:cubicBezTo>
                  <a:cubicBezTo>
                    <a:pt x="252007" y="202205"/>
                    <a:pt x="250917" y="202286"/>
                    <a:pt x="249839" y="202447"/>
                  </a:cubicBezTo>
                  <a:lnTo>
                    <a:pt x="215339" y="176852"/>
                  </a:lnTo>
                  <a:cubicBezTo>
                    <a:pt x="220394" y="168377"/>
                    <a:pt x="223958" y="159100"/>
                    <a:pt x="225880" y="149420"/>
                  </a:cubicBezTo>
                  <a:lnTo>
                    <a:pt x="244913" y="148908"/>
                  </a:lnTo>
                  <a:cubicBezTo>
                    <a:pt x="253006" y="155708"/>
                    <a:pt x="265079" y="154659"/>
                    <a:pt x="271878" y="146567"/>
                  </a:cubicBezTo>
                  <a:cubicBezTo>
                    <a:pt x="278678" y="138474"/>
                    <a:pt x="277630" y="126402"/>
                    <a:pt x="269537" y="119602"/>
                  </a:cubicBezTo>
                  <a:cubicBezTo>
                    <a:pt x="262095" y="113350"/>
                    <a:pt x="251149" y="113667"/>
                    <a:pt x="244084" y="120341"/>
                  </a:cubicBezTo>
                  <a:lnTo>
                    <a:pt x="226666" y="120813"/>
                  </a:lnTo>
                  <a:cubicBezTo>
                    <a:pt x="224638" y="105737"/>
                    <a:pt x="218674" y="91461"/>
                    <a:pt x="209373" y="79423"/>
                  </a:cubicBezTo>
                  <a:lnTo>
                    <a:pt x="227893" y="59219"/>
                  </a:lnTo>
                  <a:cubicBezTo>
                    <a:pt x="228364" y="59248"/>
                    <a:pt x="228810" y="59360"/>
                    <a:pt x="229289" y="59360"/>
                  </a:cubicBezTo>
                  <a:cubicBezTo>
                    <a:pt x="241800" y="59360"/>
                    <a:pt x="251941" y="49218"/>
                    <a:pt x="251941" y="36708"/>
                  </a:cubicBezTo>
                  <a:cubicBezTo>
                    <a:pt x="251941" y="24198"/>
                    <a:pt x="241800" y="14057"/>
                    <a:pt x="229289" y="14057"/>
                  </a:cubicBezTo>
                  <a:cubicBezTo>
                    <a:pt x="216779" y="14057"/>
                    <a:pt x="206638" y="24198"/>
                    <a:pt x="206638" y="36708"/>
                  </a:cubicBezTo>
                  <a:cubicBezTo>
                    <a:pt x="206638" y="36709"/>
                    <a:pt x="206638" y="36709"/>
                    <a:pt x="206638" y="36710"/>
                  </a:cubicBezTo>
                  <a:cubicBezTo>
                    <a:pt x="206670" y="37738"/>
                    <a:pt x="206774" y="38762"/>
                    <a:pt x="206948" y="39775"/>
                  </a:cubicBezTo>
                  <a:lnTo>
                    <a:pt x="188492" y="59907"/>
                  </a:lnTo>
                  <a:cubicBezTo>
                    <a:pt x="178442" y="53264"/>
                    <a:pt x="167117" y="48790"/>
                    <a:pt x="155240" y="46772"/>
                  </a:cubicBezTo>
                  <a:lnTo>
                    <a:pt x="155837" y="28230"/>
                  </a:lnTo>
                  <a:cubicBezTo>
                    <a:pt x="161806" y="20681"/>
                    <a:pt x="160525" y="9725"/>
                    <a:pt x="152976" y="3756"/>
                  </a:cubicBezTo>
                  <a:cubicBezTo>
                    <a:pt x="145429" y="-2211"/>
                    <a:pt x="134471" y="-931"/>
                    <a:pt x="128503" y="6618"/>
                  </a:cubicBezTo>
                  <a:cubicBezTo>
                    <a:pt x="123974" y="12345"/>
                    <a:pt x="123497" y="20287"/>
                    <a:pt x="127307" y="26515"/>
                  </a:cubicBezTo>
                  <a:lnTo>
                    <a:pt x="126659" y="46613"/>
                  </a:lnTo>
                  <a:cubicBezTo>
                    <a:pt x="115222" y="48426"/>
                    <a:pt x="104265" y="52519"/>
                    <a:pt x="94440" y="58647"/>
                  </a:cubicBezTo>
                  <a:lnTo>
                    <a:pt x="66895" y="26309"/>
                  </a:lnTo>
                  <a:cubicBezTo>
                    <a:pt x="68826" y="13973"/>
                    <a:pt x="60390" y="2407"/>
                    <a:pt x="48053" y="476"/>
                  </a:cubicBezTo>
                  <a:cubicBezTo>
                    <a:pt x="35718" y="-1454"/>
                    <a:pt x="24152" y="6982"/>
                    <a:pt x="22222" y="19317"/>
                  </a:cubicBezTo>
                  <a:cubicBezTo>
                    <a:pt x="20291" y="31653"/>
                    <a:pt x="28726" y="43219"/>
                    <a:pt x="41063" y="45150"/>
                  </a:cubicBezTo>
                  <a:cubicBezTo>
                    <a:pt x="42233" y="45333"/>
                    <a:pt x="43416" y="45423"/>
                    <a:pt x="44601" y="45422"/>
                  </a:cubicBezTo>
                  <a:cubicBezTo>
                    <a:pt x="44930" y="45422"/>
                    <a:pt x="45236" y="45338"/>
                    <a:pt x="45562" y="45326"/>
                  </a:cubicBezTo>
                  <a:lnTo>
                    <a:pt x="72947" y="77473"/>
                  </a:lnTo>
                  <a:cubicBezTo>
                    <a:pt x="68625" y="82804"/>
                    <a:pt x="64948" y="88628"/>
                    <a:pt x="61993" y="94823"/>
                  </a:cubicBezTo>
                  <a:lnTo>
                    <a:pt x="27044" y="83173"/>
                  </a:lnTo>
                  <a:cubicBezTo>
                    <a:pt x="20711" y="77047"/>
                    <a:pt x="10611" y="77216"/>
                    <a:pt x="4486" y="83550"/>
                  </a:cubicBezTo>
                  <a:cubicBezTo>
                    <a:pt x="-1639" y="89883"/>
                    <a:pt x="-1471" y="99983"/>
                    <a:pt x="4862" y="106108"/>
                  </a:cubicBezTo>
                  <a:cubicBezTo>
                    <a:pt x="8450" y="109578"/>
                    <a:pt x="13457" y="111169"/>
                    <a:pt x="18390" y="110407"/>
                  </a:cubicBezTo>
                  <a:close/>
                  <a:moveTo>
                    <a:pt x="136947" y="163906"/>
                  </a:moveTo>
                  <a:cubicBezTo>
                    <a:pt x="136947" y="158132"/>
                    <a:pt x="141627" y="153451"/>
                    <a:pt x="147401" y="153451"/>
                  </a:cubicBezTo>
                  <a:cubicBezTo>
                    <a:pt x="153175" y="153451"/>
                    <a:pt x="157856" y="158132"/>
                    <a:pt x="157856" y="163906"/>
                  </a:cubicBezTo>
                  <a:cubicBezTo>
                    <a:pt x="157856" y="169680"/>
                    <a:pt x="153175" y="174361"/>
                    <a:pt x="147401" y="174361"/>
                  </a:cubicBezTo>
                  <a:cubicBezTo>
                    <a:pt x="141628" y="174362"/>
                    <a:pt x="136947" y="169681"/>
                    <a:pt x="136947" y="163908"/>
                  </a:cubicBezTo>
                  <a:cubicBezTo>
                    <a:pt x="136947" y="163906"/>
                    <a:pt x="136947" y="163905"/>
                    <a:pt x="136947" y="163903"/>
                  </a:cubicBezTo>
                  <a:close/>
                  <a:moveTo>
                    <a:pt x="112554" y="116862"/>
                  </a:moveTo>
                  <a:cubicBezTo>
                    <a:pt x="112557" y="110129"/>
                    <a:pt x="118017" y="104672"/>
                    <a:pt x="124751" y="104675"/>
                  </a:cubicBezTo>
                  <a:cubicBezTo>
                    <a:pt x="131484" y="104678"/>
                    <a:pt x="136941" y="110138"/>
                    <a:pt x="136938" y="116871"/>
                  </a:cubicBezTo>
                  <a:cubicBezTo>
                    <a:pt x="136935" y="123603"/>
                    <a:pt x="131477" y="129059"/>
                    <a:pt x="124746" y="129059"/>
                  </a:cubicBezTo>
                  <a:cubicBezTo>
                    <a:pt x="118013" y="129059"/>
                    <a:pt x="112554" y="123600"/>
                    <a:pt x="112554" y="116867"/>
                  </a:cubicBezTo>
                  <a:cubicBezTo>
                    <a:pt x="112554" y="116864"/>
                    <a:pt x="112554" y="116862"/>
                    <a:pt x="112554" y="116859"/>
                  </a:cubicBezTo>
                  <a:close/>
                  <a:moveTo>
                    <a:pt x="91645" y="162164"/>
                  </a:moveTo>
                  <a:cubicBezTo>
                    <a:pt x="91647" y="155431"/>
                    <a:pt x="97108" y="149974"/>
                    <a:pt x="103841" y="149977"/>
                  </a:cubicBezTo>
                  <a:cubicBezTo>
                    <a:pt x="110575" y="149979"/>
                    <a:pt x="116032" y="155440"/>
                    <a:pt x="116029" y="162173"/>
                  </a:cubicBezTo>
                  <a:cubicBezTo>
                    <a:pt x="116026" y="168903"/>
                    <a:pt x="110571" y="174358"/>
                    <a:pt x="103841" y="174361"/>
                  </a:cubicBezTo>
                  <a:cubicBezTo>
                    <a:pt x="97105" y="174361"/>
                    <a:pt x="91645" y="168900"/>
                    <a:pt x="91645" y="162164"/>
                  </a:cubicBezTo>
                  <a:cubicBezTo>
                    <a:pt x="91645" y="162163"/>
                    <a:pt x="91645" y="162162"/>
                    <a:pt x="91645" y="162161"/>
                  </a:cubicBez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xmlns="" id="{CE5386B1-9A57-4BAE-95BD-32206922EE5B}"/>
              </a:ext>
            </a:extLst>
          </p:cNvPr>
          <p:cNvCxnSpPr>
            <a:cxnSpLocks/>
          </p:cNvCxnSpPr>
          <p:nvPr/>
        </p:nvCxnSpPr>
        <p:spPr>
          <a:xfrm flipH="1">
            <a:off x="6960341" y="1868668"/>
            <a:ext cx="692679" cy="824289"/>
          </a:xfrm>
          <a:prstGeom prst="line">
            <a:avLst/>
          </a:prstGeom>
          <a:ln w="15875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xmlns="" id="{D8BCB7E0-E979-4CF2-8835-D639450E4231}"/>
              </a:ext>
            </a:extLst>
          </p:cNvPr>
          <p:cNvCxnSpPr>
            <a:cxnSpLocks/>
          </p:cNvCxnSpPr>
          <p:nvPr/>
        </p:nvCxnSpPr>
        <p:spPr>
          <a:xfrm flipH="1">
            <a:off x="6788586" y="1901952"/>
            <a:ext cx="766902" cy="912615"/>
          </a:xfrm>
          <a:prstGeom prst="line">
            <a:avLst/>
          </a:prstGeom>
          <a:ln w="9525" cap="rnd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文本框 129">
            <a:extLst>
              <a:ext uri="{FF2B5EF4-FFF2-40B4-BE49-F238E27FC236}">
                <a16:creationId xmlns:a16="http://schemas.microsoft.com/office/drawing/2014/main" xmlns="" id="{654A29F5-8F93-4965-A1A6-5182A12D9466}"/>
              </a:ext>
            </a:extLst>
          </p:cNvPr>
          <p:cNvSpPr txBox="1"/>
          <p:nvPr/>
        </p:nvSpPr>
        <p:spPr>
          <a:xfrm flipH="1">
            <a:off x="755599" y="2095359"/>
            <a:ext cx="3953510" cy="115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此页面用于三项并列内容逻辑图示的展示，图示中间的图标可以根据内容自行替换，小标题和内容也可以修改。</a:t>
            </a: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63BA9A6B-46DE-480B-B549-0E3776DA0477}"/>
              </a:ext>
            </a:extLst>
          </p:cNvPr>
          <p:cNvGrpSpPr>
            <a:grpSpLocks/>
          </p:cNvGrpSpPr>
          <p:nvPr/>
        </p:nvGrpSpPr>
        <p:grpSpPr>
          <a:xfrm flipH="1">
            <a:off x="4158919" y="1517306"/>
            <a:ext cx="367858" cy="367858"/>
            <a:chOff x="7991672" y="980819"/>
            <a:chExt cx="647700" cy="647700"/>
          </a:xfrm>
        </p:grpSpPr>
        <p:sp>
          <p:nvSpPr>
            <p:cNvPr id="132" name="图形 26" descr="疫情指数曲线柱状图 纯色填充">
              <a:extLst>
                <a:ext uri="{FF2B5EF4-FFF2-40B4-BE49-F238E27FC236}">
                  <a16:creationId xmlns:a16="http://schemas.microsoft.com/office/drawing/2014/main" xmlns="" id="{E784F076-8349-4FCF-801D-DD3449320E50}"/>
                </a:ext>
              </a:extLst>
            </p:cNvPr>
            <p:cNvSpPr/>
            <p:nvPr/>
          </p:nvSpPr>
          <p:spPr>
            <a:xfrm>
              <a:off x="7991672" y="980819"/>
              <a:ext cx="647700" cy="647700"/>
            </a:xfrm>
            <a:custGeom>
              <a:avLst/>
              <a:gdLst>
                <a:gd name="connsiteX0" fmla="*/ 647700 w 647700"/>
                <a:gd name="connsiteY0" fmla="*/ 647700 h 647700"/>
                <a:gd name="connsiteX1" fmla="*/ 0 w 647700"/>
                <a:gd name="connsiteY1" fmla="*/ 647700 h 647700"/>
                <a:gd name="connsiteX2" fmla="*/ 0 w 647700"/>
                <a:gd name="connsiteY2" fmla="*/ 590550 h 647700"/>
                <a:gd name="connsiteX3" fmla="*/ 590550 w 647700"/>
                <a:gd name="connsiteY3" fmla="*/ 590550 h 647700"/>
                <a:gd name="connsiteX4" fmla="*/ 590550 w 647700"/>
                <a:gd name="connsiteY4" fmla="*/ 0 h 647700"/>
                <a:gd name="connsiteX5" fmla="*/ 647700 w 647700"/>
                <a:gd name="connsiteY5" fmla="*/ 0 h 647700"/>
                <a:gd name="connsiteX6" fmla="*/ 647700 w 647700"/>
                <a:gd name="connsiteY6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700" h="647700">
                  <a:moveTo>
                    <a:pt x="647700" y="647700"/>
                  </a:moveTo>
                  <a:lnTo>
                    <a:pt x="0" y="647700"/>
                  </a:lnTo>
                  <a:lnTo>
                    <a:pt x="0" y="590550"/>
                  </a:lnTo>
                  <a:lnTo>
                    <a:pt x="590550" y="590550"/>
                  </a:lnTo>
                  <a:lnTo>
                    <a:pt x="590550" y="0"/>
                  </a:lnTo>
                  <a:lnTo>
                    <a:pt x="647700" y="0"/>
                  </a:lnTo>
                  <a:lnTo>
                    <a:pt x="647700" y="647700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3" name="图形 26" descr="疫情指数曲线柱状图 纯色填充">
              <a:extLst>
                <a:ext uri="{FF2B5EF4-FFF2-40B4-BE49-F238E27FC236}">
                  <a16:creationId xmlns:a16="http://schemas.microsoft.com/office/drawing/2014/main" xmlns="" id="{1CBA54D5-DD11-4B88-A497-ADAA453411C3}"/>
                </a:ext>
              </a:extLst>
            </p:cNvPr>
            <p:cNvSpPr/>
            <p:nvPr/>
          </p:nvSpPr>
          <p:spPr>
            <a:xfrm>
              <a:off x="8429824" y="1438017"/>
              <a:ext cx="95250" cy="76188"/>
            </a:xfrm>
            <a:custGeom>
              <a:avLst/>
              <a:gdLst>
                <a:gd name="connsiteX0" fmla="*/ 0 w 95250"/>
                <a:gd name="connsiteY0" fmla="*/ 0 h 76188"/>
                <a:gd name="connsiteX1" fmla="*/ 95250 w 95250"/>
                <a:gd name="connsiteY1" fmla="*/ 0 h 76188"/>
                <a:gd name="connsiteX2" fmla="*/ 95250 w 95250"/>
                <a:gd name="connsiteY2" fmla="*/ 76189 h 76188"/>
                <a:gd name="connsiteX3" fmla="*/ 0 w 95250"/>
                <a:gd name="connsiteY3" fmla="*/ 76189 h 7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188">
                  <a:moveTo>
                    <a:pt x="0" y="0"/>
                  </a:moveTo>
                  <a:lnTo>
                    <a:pt x="95250" y="0"/>
                  </a:lnTo>
                  <a:lnTo>
                    <a:pt x="95250" y="76189"/>
                  </a:lnTo>
                  <a:lnTo>
                    <a:pt x="0" y="7618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4" name="图形 26" descr="疫情指数曲线柱状图 纯色填充">
              <a:extLst>
                <a:ext uri="{FF2B5EF4-FFF2-40B4-BE49-F238E27FC236}">
                  <a16:creationId xmlns:a16="http://schemas.microsoft.com/office/drawing/2014/main" xmlns="" id="{8C032D29-A3CC-4716-B835-81ED5BEEF1A8}"/>
                </a:ext>
              </a:extLst>
            </p:cNvPr>
            <p:cNvSpPr/>
            <p:nvPr/>
          </p:nvSpPr>
          <p:spPr>
            <a:xfrm>
              <a:off x="8296474" y="1380867"/>
              <a:ext cx="95250" cy="133338"/>
            </a:xfrm>
            <a:custGeom>
              <a:avLst/>
              <a:gdLst>
                <a:gd name="connsiteX0" fmla="*/ 0 w 95250"/>
                <a:gd name="connsiteY0" fmla="*/ 0 h 133338"/>
                <a:gd name="connsiteX1" fmla="*/ 95250 w 95250"/>
                <a:gd name="connsiteY1" fmla="*/ 0 h 133338"/>
                <a:gd name="connsiteX2" fmla="*/ 95250 w 95250"/>
                <a:gd name="connsiteY2" fmla="*/ 133339 h 133338"/>
                <a:gd name="connsiteX3" fmla="*/ 0 w 95250"/>
                <a:gd name="connsiteY3" fmla="*/ 133339 h 1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133338">
                  <a:moveTo>
                    <a:pt x="0" y="0"/>
                  </a:moveTo>
                  <a:lnTo>
                    <a:pt x="95250" y="0"/>
                  </a:lnTo>
                  <a:lnTo>
                    <a:pt x="95250" y="133339"/>
                  </a:lnTo>
                  <a:lnTo>
                    <a:pt x="0" y="13333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5" name="图形 26" descr="疫情指数曲线柱状图 纯色填充">
              <a:extLst>
                <a:ext uri="{FF2B5EF4-FFF2-40B4-BE49-F238E27FC236}">
                  <a16:creationId xmlns:a16="http://schemas.microsoft.com/office/drawing/2014/main" xmlns="" id="{83959CAD-6176-48A6-BDD3-F9A451A02C4A}"/>
                </a:ext>
              </a:extLst>
            </p:cNvPr>
            <p:cNvSpPr/>
            <p:nvPr/>
          </p:nvSpPr>
          <p:spPr>
            <a:xfrm>
              <a:off x="8163124" y="1276092"/>
              <a:ext cx="95249" cy="238113"/>
            </a:xfrm>
            <a:custGeom>
              <a:avLst/>
              <a:gdLst>
                <a:gd name="connsiteX0" fmla="*/ 0 w 95249"/>
                <a:gd name="connsiteY0" fmla="*/ 0 h 238113"/>
                <a:gd name="connsiteX1" fmla="*/ 95250 w 95249"/>
                <a:gd name="connsiteY1" fmla="*/ 0 h 238113"/>
                <a:gd name="connsiteX2" fmla="*/ 95250 w 95249"/>
                <a:gd name="connsiteY2" fmla="*/ 238114 h 238113"/>
                <a:gd name="connsiteX3" fmla="*/ 0 w 95249"/>
                <a:gd name="connsiteY3" fmla="*/ 238114 h 23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9" h="238113">
                  <a:moveTo>
                    <a:pt x="0" y="0"/>
                  </a:moveTo>
                  <a:lnTo>
                    <a:pt x="95250" y="0"/>
                  </a:lnTo>
                  <a:lnTo>
                    <a:pt x="95250" y="238114"/>
                  </a:lnTo>
                  <a:lnTo>
                    <a:pt x="0" y="23811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6" name="图形 26" descr="疫情指数曲线柱状图 纯色填充">
              <a:extLst>
                <a:ext uri="{FF2B5EF4-FFF2-40B4-BE49-F238E27FC236}">
                  <a16:creationId xmlns:a16="http://schemas.microsoft.com/office/drawing/2014/main" xmlns="" id="{7D45E905-3606-4BBC-B06D-88279542606F}"/>
                </a:ext>
              </a:extLst>
            </p:cNvPr>
            <p:cNvSpPr/>
            <p:nvPr/>
          </p:nvSpPr>
          <p:spPr>
            <a:xfrm>
              <a:off x="8029774" y="1066542"/>
              <a:ext cx="95250" cy="447663"/>
            </a:xfrm>
            <a:custGeom>
              <a:avLst/>
              <a:gdLst>
                <a:gd name="connsiteX0" fmla="*/ 0 w 95250"/>
                <a:gd name="connsiteY0" fmla="*/ 0 h 447663"/>
                <a:gd name="connsiteX1" fmla="*/ 95250 w 95250"/>
                <a:gd name="connsiteY1" fmla="*/ 0 h 447663"/>
                <a:gd name="connsiteX2" fmla="*/ 95250 w 95250"/>
                <a:gd name="connsiteY2" fmla="*/ 447664 h 447663"/>
                <a:gd name="connsiteX3" fmla="*/ 0 w 95250"/>
                <a:gd name="connsiteY3" fmla="*/ 447664 h 44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47663">
                  <a:moveTo>
                    <a:pt x="0" y="0"/>
                  </a:moveTo>
                  <a:lnTo>
                    <a:pt x="95250" y="0"/>
                  </a:lnTo>
                  <a:lnTo>
                    <a:pt x="95250" y="447664"/>
                  </a:lnTo>
                  <a:lnTo>
                    <a:pt x="0" y="44766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7" name="图形 26" descr="疫情指数曲线柱状图 纯色填充">
              <a:extLst>
                <a:ext uri="{FF2B5EF4-FFF2-40B4-BE49-F238E27FC236}">
                  <a16:creationId xmlns:a16="http://schemas.microsoft.com/office/drawing/2014/main" xmlns="" id="{2C5CB2EC-E03D-4D1F-8429-00BD95C98CDB}"/>
                </a:ext>
              </a:extLst>
            </p:cNvPr>
            <p:cNvSpPr/>
            <p:nvPr/>
          </p:nvSpPr>
          <p:spPr>
            <a:xfrm>
              <a:off x="8257904" y="1018820"/>
              <a:ext cx="276364" cy="285769"/>
            </a:xfrm>
            <a:custGeom>
              <a:avLst/>
              <a:gdLst>
                <a:gd name="connsiteX0" fmla="*/ 18390 w 276364"/>
                <a:gd name="connsiteY0" fmla="*/ 110408 h 285769"/>
                <a:gd name="connsiteX1" fmla="*/ 53971 w 276364"/>
                <a:gd name="connsiteY1" fmla="*/ 122269 h 285769"/>
                <a:gd name="connsiteX2" fmla="*/ 54257 w 276364"/>
                <a:gd name="connsiteY2" fmla="*/ 144688 h 285769"/>
                <a:gd name="connsiteX3" fmla="*/ 27587 w 276364"/>
                <a:gd name="connsiteY3" fmla="*/ 152966 h 285769"/>
                <a:gd name="connsiteX4" fmla="*/ 2434 w 276364"/>
                <a:gd name="connsiteY4" fmla="*/ 163142 h 285769"/>
                <a:gd name="connsiteX5" fmla="*/ 12610 w 276364"/>
                <a:gd name="connsiteY5" fmla="*/ 188295 h 285769"/>
                <a:gd name="connsiteX6" fmla="*/ 36832 w 276364"/>
                <a:gd name="connsiteY6" fmla="*/ 180017 h 285769"/>
                <a:gd name="connsiteX7" fmla="*/ 62809 w 276364"/>
                <a:gd name="connsiteY7" fmla="*/ 171955 h 285769"/>
                <a:gd name="connsiteX8" fmla="*/ 82692 w 276364"/>
                <a:gd name="connsiteY8" fmla="*/ 197657 h 285769"/>
                <a:gd name="connsiteX9" fmla="*/ 61475 w 276364"/>
                <a:gd name="connsiteY9" fmla="*/ 231001 h 285769"/>
                <a:gd name="connsiteX10" fmla="*/ 48193 w 276364"/>
                <a:gd name="connsiteY10" fmla="*/ 254894 h 285769"/>
                <a:gd name="connsiteX11" fmla="*/ 72087 w 276364"/>
                <a:gd name="connsiteY11" fmla="*/ 268176 h 285769"/>
                <a:gd name="connsiteX12" fmla="*/ 85781 w 276364"/>
                <a:gd name="connsiteY12" fmla="*/ 246031 h 285769"/>
                <a:gd name="connsiteX13" fmla="*/ 106844 w 276364"/>
                <a:gd name="connsiteY13" fmla="*/ 212930 h 285769"/>
                <a:gd name="connsiteX14" fmla="*/ 140315 w 276364"/>
                <a:gd name="connsiteY14" fmla="*/ 219653 h 285769"/>
                <a:gd name="connsiteX15" fmla="*/ 147564 w 276364"/>
                <a:gd name="connsiteY15" fmla="*/ 245751 h 285769"/>
                <a:gd name="connsiteX16" fmla="*/ 150445 w 276364"/>
                <a:gd name="connsiteY16" fmla="*/ 280026 h 285769"/>
                <a:gd name="connsiteX17" fmla="*/ 184720 w 276364"/>
                <a:gd name="connsiteY17" fmla="*/ 277144 h 285769"/>
                <a:gd name="connsiteX18" fmla="*/ 181839 w 276364"/>
                <a:gd name="connsiteY18" fmla="*/ 242870 h 285769"/>
                <a:gd name="connsiteX19" fmla="*/ 175325 w 276364"/>
                <a:gd name="connsiteY19" fmla="*/ 238927 h 285769"/>
                <a:gd name="connsiteX20" fmla="*/ 168649 w 276364"/>
                <a:gd name="connsiteY20" fmla="*/ 214897 h 285769"/>
                <a:gd name="connsiteX21" fmla="*/ 196938 w 276364"/>
                <a:gd name="connsiteY21" fmla="*/ 198774 h 285769"/>
                <a:gd name="connsiteX22" fmla="*/ 231133 w 276364"/>
                <a:gd name="connsiteY22" fmla="*/ 224146 h 285769"/>
                <a:gd name="connsiteX23" fmla="*/ 253072 w 276364"/>
                <a:gd name="connsiteY23" fmla="*/ 246110 h 285769"/>
                <a:gd name="connsiteX24" fmla="*/ 275037 w 276364"/>
                <a:gd name="connsiteY24" fmla="*/ 224170 h 285769"/>
                <a:gd name="connsiteX25" fmla="*/ 253097 w 276364"/>
                <a:gd name="connsiteY25" fmla="*/ 202206 h 285769"/>
                <a:gd name="connsiteX26" fmla="*/ 249839 w 276364"/>
                <a:gd name="connsiteY26" fmla="*/ 202447 h 285769"/>
                <a:gd name="connsiteX27" fmla="*/ 215339 w 276364"/>
                <a:gd name="connsiteY27" fmla="*/ 176852 h 285769"/>
                <a:gd name="connsiteX28" fmla="*/ 225880 w 276364"/>
                <a:gd name="connsiteY28" fmla="*/ 149420 h 285769"/>
                <a:gd name="connsiteX29" fmla="*/ 244913 w 276364"/>
                <a:gd name="connsiteY29" fmla="*/ 148908 h 285769"/>
                <a:gd name="connsiteX30" fmla="*/ 271878 w 276364"/>
                <a:gd name="connsiteY30" fmla="*/ 146567 h 285769"/>
                <a:gd name="connsiteX31" fmla="*/ 269537 w 276364"/>
                <a:gd name="connsiteY31" fmla="*/ 119602 h 285769"/>
                <a:gd name="connsiteX32" fmla="*/ 244084 w 276364"/>
                <a:gd name="connsiteY32" fmla="*/ 120341 h 285769"/>
                <a:gd name="connsiteX33" fmla="*/ 226666 w 276364"/>
                <a:gd name="connsiteY33" fmla="*/ 120813 h 285769"/>
                <a:gd name="connsiteX34" fmla="*/ 209373 w 276364"/>
                <a:gd name="connsiteY34" fmla="*/ 79423 h 285769"/>
                <a:gd name="connsiteX35" fmla="*/ 227893 w 276364"/>
                <a:gd name="connsiteY35" fmla="*/ 59219 h 285769"/>
                <a:gd name="connsiteX36" fmla="*/ 229289 w 276364"/>
                <a:gd name="connsiteY36" fmla="*/ 59360 h 285769"/>
                <a:gd name="connsiteX37" fmla="*/ 251941 w 276364"/>
                <a:gd name="connsiteY37" fmla="*/ 36708 h 285769"/>
                <a:gd name="connsiteX38" fmla="*/ 229289 w 276364"/>
                <a:gd name="connsiteY38" fmla="*/ 14057 h 285769"/>
                <a:gd name="connsiteX39" fmla="*/ 206638 w 276364"/>
                <a:gd name="connsiteY39" fmla="*/ 36708 h 285769"/>
                <a:gd name="connsiteX40" fmla="*/ 206638 w 276364"/>
                <a:gd name="connsiteY40" fmla="*/ 36710 h 285769"/>
                <a:gd name="connsiteX41" fmla="*/ 206948 w 276364"/>
                <a:gd name="connsiteY41" fmla="*/ 39775 h 285769"/>
                <a:gd name="connsiteX42" fmla="*/ 188492 w 276364"/>
                <a:gd name="connsiteY42" fmla="*/ 59907 h 285769"/>
                <a:gd name="connsiteX43" fmla="*/ 155240 w 276364"/>
                <a:gd name="connsiteY43" fmla="*/ 46772 h 285769"/>
                <a:gd name="connsiteX44" fmla="*/ 155837 w 276364"/>
                <a:gd name="connsiteY44" fmla="*/ 28230 h 285769"/>
                <a:gd name="connsiteX45" fmla="*/ 152976 w 276364"/>
                <a:gd name="connsiteY45" fmla="*/ 3756 h 285769"/>
                <a:gd name="connsiteX46" fmla="*/ 128503 w 276364"/>
                <a:gd name="connsiteY46" fmla="*/ 6618 h 285769"/>
                <a:gd name="connsiteX47" fmla="*/ 127307 w 276364"/>
                <a:gd name="connsiteY47" fmla="*/ 26515 h 285769"/>
                <a:gd name="connsiteX48" fmla="*/ 126659 w 276364"/>
                <a:gd name="connsiteY48" fmla="*/ 46613 h 285769"/>
                <a:gd name="connsiteX49" fmla="*/ 94440 w 276364"/>
                <a:gd name="connsiteY49" fmla="*/ 58647 h 285769"/>
                <a:gd name="connsiteX50" fmla="*/ 66895 w 276364"/>
                <a:gd name="connsiteY50" fmla="*/ 26309 h 285769"/>
                <a:gd name="connsiteX51" fmla="*/ 48053 w 276364"/>
                <a:gd name="connsiteY51" fmla="*/ 476 h 285769"/>
                <a:gd name="connsiteX52" fmla="*/ 22222 w 276364"/>
                <a:gd name="connsiteY52" fmla="*/ 19317 h 285769"/>
                <a:gd name="connsiteX53" fmla="*/ 41063 w 276364"/>
                <a:gd name="connsiteY53" fmla="*/ 45150 h 285769"/>
                <a:gd name="connsiteX54" fmla="*/ 44601 w 276364"/>
                <a:gd name="connsiteY54" fmla="*/ 45422 h 285769"/>
                <a:gd name="connsiteX55" fmla="*/ 45562 w 276364"/>
                <a:gd name="connsiteY55" fmla="*/ 45326 h 285769"/>
                <a:gd name="connsiteX56" fmla="*/ 72947 w 276364"/>
                <a:gd name="connsiteY56" fmla="*/ 77473 h 285769"/>
                <a:gd name="connsiteX57" fmla="*/ 61993 w 276364"/>
                <a:gd name="connsiteY57" fmla="*/ 94823 h 285769"/>
                <a:gd name="connsiteX58" fmla="*/ 27044 w 276364"/>
                <a:gd name="connsiteY58" fmla="*/ 83173 h 285769"/>
                <a:gd name="connsiteX59" fmla="*/ 4486 w 276364"/>
                <a:gd name="connsiteY59" fmla="*/ 83550 h 285769"/>
                <a:gd name="connsiteX60" fmla="*/ 4862 w 276364"/>
                <a:gd name="connsiteY60" fmla="*/ 106108 h 285769"/>
                <a:gd name="connsiteX61" fmla="*/ 18390 w 276364"/>
                <a:gd name="connsiteY61" fmla="*/ 110407 h 285769"/>
                <a:gd name="connsiteX62" fmla="*/ 136947 w 276364"/>
                <a:gd name="connsiteY62" fmla="*/ 163906 h 285769"/>
                <a:gd name="connsiteX63" fmla="*/ 147401 w 276364"/>
                <a:gd name="connsiteY63" fmla="*/ 153451 h 285769"/>
                <a:gd name="connsiteX64" fmla="*/ 157856 w 276364"/>
                <a:gd name="connsiteY64" fmla="*/ 163906 h 285769"/>
                <a:gd name="connsiteX65" fmla="*/ 147401 w 276364"/>
                <a:gd name="connsiteY65" fmla="*/ 174361 h 285769"/>
                <a:gd name="connsiteX66" fmla="*/ 136947 w 276364"/>
                <a:gd name="connsiteY66" fmla="*/ 163908 h 285769"/>
                <a:gd name="connsiteX67" fmla="*/ 136947 w 276364"/>
                <a:gd name="connsiteY67" fmla="*/ 163903 h 285769"/>
                <a:gd name="connsiteX68" fmla="*/ 112554 w 276364"/>
                <a:gd name="connsiteY68" fmla="*/ 116862 h 285769"/>
                <a:gd name="connsiteX69" fmla="*/ 124751 w 276364"/>
                <a:gd name="connsiteY69" fmla="*/ 104675 h 285769"/>
                <a:gd name="connsiteX70" fmla="*/ 136938 w 276364"/>
                <a:gd name="connsiteY70" fmla="*/ 116871 h 285769"/>
                <a:gd name="connsiteX71" fmla="*/ 124746 w 276364"/>
                <a:gd name="connsiteY71" fmla="*/ 129059 h 285769"/>
                <a:gd name="connsiteX72" fmla="*/ 112554 w 276364"/>
                <a:gd name="connsiteY72" fmla="*/ 116867 h 285769"/>
                <a:gd name="connsiteX73" fmla="*/ 112554 w 276364"/>
                <a:gd name="connsiteY73" fmla="*/ 116859 h 285769"/>
                <a:gd name="connsiteX74" fmla="*/ 91645 w 276364"/>
                <a:gd name="connsiteY74" fmla="*/ 162164 h 285769"/>
                <a:gd name="connsiteX75" fmla="*/ 103841 w 276364"/>
                <a:gd name="connsiteY75" fmla="*/ 149977 h 285769"/>
                <a:gd name="connsiteX76" fmla="*/ 116029 w 276364"/>
                <a:gd name="connsiteY76" fmla="*/ 162173 h 285769"/>
                <a:gd name="connsiteX77" fmla="*/ 103841 w 276364"/>
                <a:gd name="connsiteY77" fmla="*/ 174361 h 285769"/>
                <a:gd name="connsiteX78" fmla="*/ 91645 w 276364"/>
                <a:gd name="connsiteY78" fmla="*/ 162164 h 285769"/>
                <a:gd name="connsiteX79" fmla="*/ 91645 w 276364"/>
                <a:gd name="connsiteY79" fmla="*/ 162161 h 285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76364" h="285769">
                  <a:moveTo>
                    <a:pt x="18390" y="110408"/>
                  </a:moveTo>
                  <a:lnTo>
                    <a:pt x="53971" y="122269"/>
                  </a:lnTo>
                  <a:cubicBezTo>
                    <a:pt x="53006" y="129718"/>
                    <a:pt x="53102" y="137266"/>
                    <a:pt x="54257" y="144688"/>
                  </a:cubicBezTo>
                  <a:lnTo>
                    <a:pt x="27587" y="152966"/>
                  </a:lnTo>
                  <a:cubicBezTo>
                    <a:pt x="17832" y="148830"/>
                    <a:pt x="6570" y="153386"/>
                    <a:pt x="2434" y="163142"/>
                  </a:cubicBezTo>
                  <a:cubicBezTo>
                    <a:pt x="-1701" y="172898"/>
                    <a:pt x="2855" y="184159"/>
                    <a:pt x="12610" y="188295"/>
                  </a:cubicBezTo>
                  <a:cubicBezTo>
                    <a:pt x="21614" y="192111"/>
                    <a:pt x="32048" y="188545"/>
                    <a:pt x="36832" y="180017"/>
                  </a:cubicBezTo>
                  <a:lnTo>
                    <a:pt x="62809" y="171955"/>
                  </a:lnTo>
                  <a:cubicBezTo>
                    <a:pt x="67769" y="181691"/>
                    <a:pt x="74514" y="190409"/>
                    <a:pt x="82692" y="197657"/>
                  </a:cubicBezTo>
                  <a:lnTo>
                    <a:pt x="61475" y="231001"/>
                  </a:lnTo>
                  <a:cubicBezTo>
                    <a:pt x="51209" y="233932"/>
                    <a:pt x="45264" y="244629"/>
                    <a:pt x="48193" y="254894"/>
                  </a:cubicBezTo>
                  <a:cubicBezTo>
                    <a:pt x="51124" y="265160"/>
                    <a:pt x="61822" y="271107"/>
                    <a:pt x="72087" y="268176"/>
                  </a:cubicBezTo>
                  <a:cubicBezTo>
                    <a:pt x="81684" y="265437"/>
                    <a:pt x="87617" y="255841"/>
                    <a:pt x="85781" y="246031"/>
                  </a:cubicBezTo>
                  <a:lnTo>
                    <a:pt x="106844" y="212930"/>
                  </a:lnTo>
                  <a:cubicBezTo>
                    <a:pt x="117446" y="217364"/>
                    <a:pt x="128823" y="219649"/>
                    <a:pt x="140315" y="219653"/>
                  </a:cubicBezTo>
                  <a:lnTo>
                    <a:pt x="147564" y="245751"/>
                  </a:lnTo>
                  <a:cubicBezTo>
                    <a:pt x="138895" y="256012"/>
                    <a:pt x="140185" y="271357"/>
                    <a:pt x="150445" y="280026"/>
                  </a:cubicBezTo>
                  <a:cubicBezTo>
                    <a:pt x="160706" y="288695"/>
                    <a:pt x="176051" y="287404"/>
                    <a:pt x="184720" y="277144"/>
                  </a:cubicBezTo>
                  <a:cubicBezTo>
                    <a:pt x="193389" y="266884"/>
                    <a:pt x="192099" y="251539"/>
                    <a:pt x="181839" y="242870"/>
                  </a:cubicBezTo>
                  <a:cubicBezTo>
                    <a:pt x="179888" y="241221"/>
                    <a:pt x="177690" y="239891"/>
                    <a:pt x="175325" y="238927"/>
                  </a:cubicBezTo>
                  <a:lnTo>
                    <a:pt x="168649" y="214897"/>
                  </a:lnTo>
                  <a:cubicBezTo>
                    <a:pt x="179010" y="211352"/>
                    <a:pt x="188607" y="205882"/>
                    <a:pt x="196938" y="198774"/>
                  </a:cubicBezTo>
                  <a:lnTo>
                    <a:pt x="231133" y="224146"/>
                  </a:lnTo>
                  <a:cubicBezTo>
                    <a:pt x="231126" y="236269"/>
                    <a:pt x="240949" y="246104"/>
                    <a:pt x="253072" y="246110"/>
                  </a:cubicBezTo>
                  <a:cubicBezTo>
                    <a:pt x="265197" y="246117"/>
                    <a:pt x="275030" y="236294"/>
                    <a:pt x="275037" y="224170"/>
                  </a:cubicBezTo>
                  <a:cubicBezTo>
                    <a:pt x="275044" y="212046"/>
                    <a:pt x="265221" y="202213"/>
                    <a:pt x="253097" y="202206"/>
                  </a:cubicBezTo>
                  <a:cubicBezTo>
                    <a:pt x="252007" y="202205"/>
                    <a:pt x="250917" y="202286"/>
                    <a:pt x="249839" y="202447"/>
                  </a:cubicBezTo>
                  <a:lnTo>
                    <a:pt x="215339" y="176852"/>
                  </a:lnTo>
                  <a:cubicBezTo>
                    <a:pt x="220394" y="168377"/>
                    <a:pt x="223958" y="159100"/>
                    <a:pt x="225880" y="149420"/>
                  </a:cubicBezTo>
                  <a:lnTo>
                    <a:pt x="244913" y="148908"/>
                  </a:lnTo>
                  <a:cubicBezTo>
                    <a:pt x="253006" y="155708"/>
                    <a:pt x="265079" y="154659"/>
                    <a:pt x="271878" y="146567"/>
                  </a:cubicBezTo>
                  <a:cubicBezTo>
                    <a:pt x="278678" y="138474"/>
                    <a:pt x="277630" y="126402"/>
                    <a:pt x="269537" y="119602"/>
                  </a:cubicBezTo>
                  <a:cubicBezTo>
                    <a:pt x="262095" y="113350"/>
                    <a:pt x="251149" y="113667"/>
                    <a:pt x="244084" y="120341"/>
                  </a:cubicBezTo>
                  <a:lnTo>
                    <a:pt x="226666" y="120813"/>
                  </a:lnTo>
                  <a:cubicBezTo>
                    <a:pt x="224638" y="105737"/>
                    <a:pt x="218674" y="91461"/>
                    <a:pt x="209373" y="79423"/>
                  </a:cubicBezTo>
                  <a:lnTo>
                    <a:pt x="227893" y="59219"/>
                  </a:lnTo>
                  <a:cubicBezTo>
                    <a:pt x="228364" y="59248"/>
                    <a:pt x="228810" y="59360"/>
                    <a:pt x="229289" y="59360"/>
                  </a:cubicBezTo>
                  <a:cubicBezTo>
                    <a:pt x="241800" y="59360"/>
                    <a:pt x="251941" y="49218"/>
                    <a:pt x="251941" y="36708"/>
                  </a:cubicBezTo>
                  <a:cubicBezTo>
                    <a:pt x="251941" y="24198"/>
                    <a:pt x="241800" y="14057"/>
                    <a:pt x="229289" y="14057"/>
                  </a:cubicBezTo>
                  <a:cubicBezTo>
                    <a:pt x="216779" y="14057"/>
                    <a:pt x="206638" y="24198"/>
                    <a:pt x="206638" y="36708"/>
                  </a:cubicBezTo>
                  <a:cubicBezTo>
                    <a:pt x="206638" y="36709"/>
                    <a:pt x="206638" y="36709"/>
                    <a:pt x="206638" y="36710"/>
                  </a:cubicBezTo>
                  <a:cubicBezTo>
                    <a:pt x="206670" y="37738"/>
                    <a:pt x="206774" y="38762"/>
                    <a:pt x="206948" y="39775"/>
                  </a:cubicBezTo>
                  <a:lnTo>
                    <a:pt x="188492" y="59907"/>
                  </a:lnTo>
                  <a:cubicBezTo>
                    <a:pt x="178442" y="53264"/>
                    <a:pt x="167117" y="48790"/>
                    <a:pt x="155240" y="46772"/>
                  </a:cubicBezTo>
                  <a:lnTo>
                    <a:pt x="155837" y="28230"/>
                  </a:lnTo>
                  <a:cubicBezTo>
                    <a:pt x="161806" y="20681"/>
                    <a:pt x="160525" y="9725"/>
                    <a:pt x="152976" y="3756"/>
                  </a:cubicBezTo>
                  <a:cubicBezTo>
                    <a:pt x="145429" y="-2211"/>
                    <a:pt x="134471" y="-931"/>
                    <a:pt x="128503" y="6618"/>
                  </a:cubicBezTo>
                  <a:cubicBezTo>
                    <a:pt x="123974" y="12345"/>
                    <a:pt x="123497" y="20287"/>
                    <a:pt x="127307" y="26515"/>
                  </a:cubicBezTo>
                  <a:lnTo>
                    <a:pt x="126659" y="46613"/>
                  </a:lnTo>
                  <a:cubicBezTo>
                    <a:pt x="115222" y="48426"/>
                    <a:pt x="104265" y="52519"/>
                    <a:pt x="94440" y="58647"/>
                  </a:cubicBezTo>
                  <a:lnTo>
                    <a:pt x="66895" y="26309"/>
                  </a:lnTo>
                  <a:cubicBezTo>
                    <a:pt x="68826" y="13973"/>
                    <a:pt x="60390" y="2407"/>
                    <a:pt x="48053" y="476"/>
                  </a:cubicBezTo>
                  <a:cubicBezTo>
                    <a:pt x="35718" y="-1454"/>
                    <a:pt x="24152" y="6982"/>
                    <a:pt x="22222" y="19317"/>
                  </a:cubicBezTo>
                  <a:cubicBezTo>
                    <a:pt x="20291" y="31653"/>
                    <a:pt x="28726" y="43219"/>
                    <a:pt x="41063" y="45150"/>
                  </a:cubicBezTo>
                  <a:cubicBezTo>
                    <a:pt x="42233" y="45333"/>
                    <a:pt x="43416" y="45423"/>
                    <a:pt x="44601" y="45422"/>
                  </a:cubicBezTo>
                  <a:cubicBezTo>
                    <a:pt x="44930" y="45422"/>
                    <a:pt x="45236" y="45338"/>
                    <a:pt x="45562" y="45326"/>
                  </a:cubicBezTo>
                  <a:lnTo>
                    <a:pt x="72947" y="77473"/>
                  </a:lnTo>
                  <a:cubicBezTo>
                    <a:pt x="68625" y="82804"/>
                    <a:pt x="64948" y="88628"/>
                    <a:pt x="61993" y="94823"/>
                  </a:cubicBezTo>
                  <a:lnTo>
                    <a:pt x="27044" y="83173"/>
                  </a:lnTo>
                  <a:cubicBezTo>
                    <a:pt x="20711" y="77047"/>
                    <a:pt x="10611" y="77216"/>
                    <a:pt x="4486" y="83550"/>
                  </a:cubicBezTo>
                  <a:cubicBezTo>
                    <a:pt x="-1639" y="89883"/>
                    <a:pt x="-1471" y="99983"/>
                    <a:pt x="4862" y="106108"/>
                  </a:cubicBezTo>
                  <a:cubicBezTo>
                    <a:pt x="8450" y="109578"/>
                    <a:pt x="13457" y="111169"/>
                    <a:pt x="18390" y="110407"/>
                  </a:cubicBezTo>
                  <a:close/>
                  <a:moveTo>
                    <a:pt x="136947" y="163906"/>
                  </a:moveTo>
                  <a:cubicBezTo>
                    <a:pt x="136947" y="158132"/>
                    <a:pt x="141627" y="153451"/>
                    <a:pt x="147401" y="153451"/>
                  </a:cubicBezTo>
                  <a:cubicBezTo>
                    <a:pt x="153175" y="153451"/>
                    <a:pt x="157856" y="158132"/>
                    <a:pt x="157856" y="163906"/>
                  </a:cubicBezTo>
                  <a:cubicBezTo>
                    <a:pt x="157856" y="169680"/>
                    <a:pt x="153175" y="174361"/>
                    <a:pt x="147401" y="174361"/>
                  </a:cubicBezTo>
                  <a:cubicBezTo>
                    <a:pt x="141628" y="174362"/>
                    <a:pt x="136947" y="169681"/>
                    <a:pt x="136947" y="163908"/>
                  </a:cubicBezTo>
                  <a:cubicBezTo>
                    <a:pt x="136947" y="163906"/>
                    <a:pt x="136947" y="163905"/>
                    <a:pt x="136947" y="163903"/>
                  </a:cubicBezTo>
                  <a:close/>
                  <a:moveTo>
                    <a:pt x="112554" y="116862"/>
                  </a:moveTo>
                  <a:cubicBezTo>
                    <a:pt x="112557" y="110129"/>
                    <a:pt x="118017" y="104672"/>
                    <a:pt x="124751" y="104675"/>
                  </a:cubicBezTo>
                  <a:cubicBezTo>
                    <a:pt x="131484" y="104678"/>
                    <a:pt x="136941" y="110138"/>
                    <a:pt x="136938" y="116871"/>
                  </a:cubicBezTo>
                  <a:cubicBezTo>
                    <a:pt x="136935" y="123603"/>
                    <a:pt x="131477" y="129059"/>
                    <a:pt x="124746" y="129059"/>
                  </a:cubicBezTo>
                  <a:cubicBezTo>
                    <a:pt x="118013" y="129059"/>
                    <a:pt x="112554" y="123600"/>
                    <a:pt x="112554" y="116867"/>
                  </a:cubicBezTo>
                  <a:cubicBezTo>
                    <a:pt x="112554" y="116864"/>
                    <a:pt x="112554" y="116862"/>
                    <a:pt x="112554" y="116859"/>
                  </a:cubicBezTo>
                  <a:close/>
                  <a:moveTo>
                    <a:pt x="91645" y="162164"/>
                  </a:moveTo>
                  <a:cubicBezTo>
                    <a:pt x="91647" y="155431"/>
                    <a:pt x="97108" y="149974"/>
                    <a:pt x="103841" y="149977"/>
                  </a:cubicBezTo>
                  <a:cubicBezTo>
                    <a:pt x="110575" y="149979"/>
                    <a:pt x="116032" y="155440"/>
                    <a:pt x="116029" y="162173"/>
                  </a:cubicBezTo>
                  <a:cubicBezTo>
                    <a:pt x="116026" y="168903"/>
                    <a:pt x="110571" y="174358"/>
                    <a:pt x="103841" y="174361"/>
                  </a:cubicBezTo>
                  <a:cubicBezTo>
                    <a:pt x="97105" y="174361"/>
                    <a:pt x="91645" y="168900"/>
                    <a:pt x="91645" y="162164"/>
                  </a:cubicBezTo>
                  <a:cubicBezTo>
                    <a:pt x="91645" y="162163"/>
                    <a:pt x="91645" y="162162"/>
                    <a:pt x="91645" y="162161"/>
                  </a:cubicBez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cxnSp>
        <p:nvCxnSpPr>
          <p:cNvPr id="138" name="直接连接符 137">
            <a:extLst>
              <a:ext uri="{FF2B5EF4-FFF2-40B4-BE49-F238E27FC236}">
                <a16:creationId xmlns:a16="http://schemas.microsoft.com/office/drawing/2014/main" xmlns="" id="{4DD699BC-E840-4350-9241-3940814EAD2B}"/>
              </a:ext>
            </a:extLst>
          </p:cNvPr>
          <p:cNvCxnSpPr>
            <a:cxnSpLocks/>
          </p:cNvCxnSpPr>
          <p:nvPr/>
        </p:nvCxnSpPr>
        <p:spPr>
          <a:xfrm>
            <a:off x="4599255" y="1874085"/>
            <a:ext cx="692679" cy="824289"/>
          </a:xfrm>
          <a:prstGeom prst="line">
            <a:avLst/>
          </a:prstGeom>
          <a:ln w="1587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xmlns="" id="{FB8A03BC-E7E6-4CBA-9D5B-F17C820E7A50}"/>
              </a:ext>
            </a:extLst>
          </p:cNvPr>
          <p:cNvCxnSpPr>
            <a:cxnSpLocks/>
          </p:cNvCxnSpPr>
          <p:nvPr/>
        </p:nvCxnSpPr>
        <p:spPr>
          <a:xfrm>
            <a:off x="4675632" y="1882194"/>
            <a:ext cx="788057" cy="937790"/>
          </a:xfrm>
          <a:prstGeom prst="line">
            <a:avLst/>
          </a:prstGeom>
          <a:ln w="9525" cap="rnd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文本框 139">
            <a:extLst>
              <a:ext uri="{FF2B5EF4-FFF2-40B4-BE49-F238E27FC236}">
                <a16:creationId xmlns:a16="http://schemas.microsoft.com/office/drawing/2014/main" xmlns="" id="{44113A15-B1AC-4945-8248-74BFA9423948}"/>
              </a:ext>
            </a:extLst>
          </p:cNvPr>
          <p:cNvSpPr txBox="1">
            <a:spLocks/>
          </p:cNvSpPr>
          <p:nvPr/>
        </p:nvSpPr>
        <p:spPr>
          <a:xfrm flipH="1">
            <a:off x="8186663" y="1495763"/>
            <a:ext cx="2382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srgbClr val="E192E5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+mn-cs"/>
              </a:rPr>
              <a:t>请在此输入标题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xmlns="" id="{94F8CE38-F0E5-4DC0-B405-0B609631D0C5}"/>
              </a:ext>
            </a:extLst>
          </p:cNvPr>
          <p:cNvSpPr txBox="1"/>
          <p:nvPr/>
        </p:nvSpPr>
        <p:spPr>
          <a:xfrm flipH="1">
            <a:off x="3139440" y="5469565"/>
            <a:ext cx="5913120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此页面用于三项并列内容逻辑图示的展示，图示中间的图标可以根据内容自行替换，小标题和内容也可以修改。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BE1A7AD-A06F-4C85-B7CE-8C1E62CC1439}"/>
              </a:ext>
            </a:extLst>
          </p:cNvPr>
          <p:cNvGrpSpPr/>
          <p:nvPr/>
        </p:nvGrpSpPr>
        <p:grpSpPr>
          <a:xfrm>
            <a:off x="4549785" y="4912914"/>
            <a:ext cx="3092430" cy="561633"/>
            <a:chOff x="4561221" y="4952873"/>
            <a:chExt cx="3092430" cy="561633"/>
          </a:xfrm>
          <a:solidFill>
            <a:schemeClr val="accent2"/>
          </a:solidFill>
        </p:grpSpPr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xmlns="" id="{9591CADA-66CD-4613-BBCC-83A8D2A4311A}"/>
                </a:ext>
              </a:extLst>
            </p:cNvPr>
            <p:cNvGrpSpPr>
              <a:grpSpLocks/>
            </p:cNvGrpSpPr>
            <p:nvPr/>
          </p:nvGrpSpPr>
          <p:grpSpPr>
            <a:xfrm flipH="1">
              <a:off x="4561221" y="4952873"/>
              <a:ext cx="3092430" cy="561633"/>
              <a:chOff x="1170772" y="345147"/>
              <a:chExt cx="5935915" cy="1078054"/>
            </a:xfrm>
            <a:grpFill/>
          </p:grpSpPr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xmlns="" id="{C307324D-5873-4DFB-8399-6C3BDDD23735}"/>
                  </a:ext>
                </a:extLst>
              </p:cNvPr>
              <p:cNvSpPr/>
              <p:nvPr/>
            </p:nvSpPr>
            <p:spPr>
              <a:xfrm>
                <a:off x="1915551" y="345147"/>
                <a:ext cx="4573138" cy="1078054"/>
              </a:xfrm>
              <a:custGeom>
                <a:avLst/>
                <a:gdLst>
                  <a:gd name="connsiteX0" fmla="*/ 0 w 2159000"/>
                  <a:gd name="connsiteY0" fmla="*/ 0 h 2971526"/>
                  <a:gd name="connsiteX1" fmla="*/ 2159000 w 2159000"/>
                  <a:gd name="connsiteY1" fmla="*/ 0 h 2971526"/>
                  <a:gd name="connsiteX2" fmla="*/ 2159000 w 2159000"/>
                  <a:gd name="connsiteY2" fmla="*/ 2971526 h 2971526"/>
                  <a:gd name="connsiteX3" fmla="*/ 0 w 2159000"/>
                  <a:gd name="connsiteY3" fmla="*/ 2971526 h 2971526"/>
                  <a:gd name="connsiteX4" fmla="*/ 0 w 2159000"/>
                  <a:gd name="connsiteY4" fmla="*/ 0 h 297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9000" h="2971526">
                    <a:moveTo>
                      <a:pt x="0" y="0"/>
                    </a:moveTo>
                    <a:lnTo>
                      <a:pt x="2159000" y="0"/>
                    </a:lnTo>
                    <a:lnTo>
                      <a:pt x="2159000" y="2971526"/>
                    </a:lnTo>
                    <a:lnTo>
                      <a:pt x="0" y="297152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xmlns="" id="{B45DA9D7-252C-431B-9EF1-E4FC1345C2C1}"/>
                  </a:ext>
                </a:extLst>
              </p:cNvPr>
              <p:cNvSpPr/>
              <p:nvPr/>
            </p:nvSpPr>
            <p:spPr>
              <a:xfrm>
                <a:off x="6263515" y="345147"/>
                <a:ext cx="843172" cy="1078054"/>
              </a:xfrm>
              <a:custGeom>
                <a:avLst/>
                <a:gdLst>
                  <a:gd name="connsiteX0" fmla="*/ 0 w 2324102"/>
                  <a:gd name="connsiteY0" fmla="*/ 0 h 2971526"/>
                  <a:gd name="connsiteX1" fmla="*/ 1754803 w 2324102"/>
                  <a:gd name="connsiteY1" fmla="*/ 0 h 2971526"/>
                  <a:gd name="connsiteX2" fmla="*/ 2310215 w 2324102"/>
                  <a:gd name="connsiteY2" fmla="*/ 690763 h 2971526"/>
                  <a:gd name="connsiteX3" fmla="*/ 1907269 w 2324102"/>
                  <a:gd name="connsiteY3" fmla="*/ 2523464 h 2971526"/>
                  <a:gd name="connsiteX4" fmla="*/ 1351859 w 2324102"/>
                  <a:gd name="connsiteY4" fmla="*/ 2971526 h 2971526"/>
                  <a:gd name="connsiteX5" fmla="*/ 0 w 2324102"/>
                  <a:gd name="connsiteY5" fmla="*/ 2971526 h 2971526"/>
                  <a:gd name="connsiteX6" fmla="*/ 0 w 2324102"/>
                  <a:gd name="connsiteY6" fmla="*/ 0 h 297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24102" h="2971526">
                    <a:moveTo>
                      <a:pt x="0" y="0"/>
                    </a:moveTo>
                    <a:lnTo>
                      <a:pt x="1754803" y="0"/>
                    </a:lnTo>
                    <a:cubicBezTo>
                      <a:pt x="2118854" y="0"/>
                      <a:pt x="2389559" y="336047"/>
                      <a:pt x="2310215" y="690763"/>
                    </a:cubicBezTo>
                    <a:lnTo>
                      <a:pt x="1907269" y="2523464"/>
                    </a:lnTo>
                    <a:cubicBezTo>
                      <a:pt x="1849706" y="2786390"/>
                      <a:pt x="1619452" y="2971526"/>
                      <a:pt x="1351859" y="2971526"/>
                    </a:cubicBezTo>
                    <a:lnTo>
                      <a:pt x="0" y="297152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xmlns="" id="{A1EE19F1-C173-4B9E-99ED-021C1D8CDBCE}"/>
                  </a:ext>
                </a:extLst>
              </p:cNvPr>
              <p:cNvSpPr/>
              <p:nvPr/>
            </p:nvSpPr>
            <p:spPr>
              <a:xfrm flipH="1" flipV="1">
                <a:off x="1170772" y="345147"/>
                <a:ext cx="843172" cy="1078054"/>
              </a:xfrm>
              <a:custGeom>
                <a:avLst/>
                <a:gdLst>
                  <a:gd name="connsiteX0" fmla="*/ 0 w 2324102"/>
                  <a:gd name="connsiteY0" fmla="*/ 0 h 2971526"/>
                  <a:gd name="connsiteX1" fmla="*/ 1754803 w 2324102"/>
                  <a:gd name="connsiteY1" fmla="*/ 0 h 2971526"/>
                  <a:gd name="connsiteX2" fmla="*/ 2310215 w 2324102"/>
                  <a:gd name="connsiteY2" fmla="*/ 690763 h 2971526"/>
                  <a:gd name="connsiteX3" fmla="*/ 1907269 w 2324102"/>
                  <a:gd name="connsiteY3" fmla="*/ 2523464 h 2971526"/>
                  <a:gd name="connsiteX4" fmla="*/ 1351859 w 2324102"/>
                  <a:gd name="connsiteY4" fmla="*/ 2971526 h 2971526"/>
                  <a:gd name="connsiteX5" fmla="*/ 0 w 2324102"/>
                  <a:gd name="connsiteY5" fmla="*/ 2971526 h 2971526"/>
                  <a:gd name="connsiteX6" fmla="*/ 0 w 2324102"/>
                  <a:gd name="connsiteY6" fmla="*/ 0 h 297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24102" h="2971526">
                    <a:moveTo>
                      <a:pt x="0" y="0"/>
                    </a:moveTo>
                    <a:lnTo>
                      <a:pt x="1754803" y="0"/>
                    </a:lnTo>
                    <a:cubicBezTo>
                      <a:pt x="2118854" y="0"/>
                      <a:pt x="2389559" y="336047"/>
                      <a:pt x="2310215" y="690763"/>
                    </a:cubicBezTo>
                    <a:lnTo>
                      <a:pt x="1907269" y="2523464"/>
                    </a:lnTo>
                    <a:cubicBezTo>
                      <a:pt x="1849706" y="2786390"/>
                      <a:pt x="1619452" y="2971526"/>
                      <a:pt x="1351859" y="2971526"/>
                    </a:cubicBezTo>
                    <a:lnTo>
                      <a:pt x="0" y="297152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xmlns="" id="{E72E3473-D2F9-477E-A68E-8A13CA8C4BAB}"/>
                </a:ext>
              </a:extLst>
            </p:cNvPr>
            <p:cNvGrpSpPr>
              <a:grpSpLocks/>
            </p:cNvGrpSpPr>
            <p:nvPr/>
          </p:nvGrpSpPr>
          <p:grpSpPr>
            <a:xfrm flipH="1">
              <a:off x="7103460" y="5049760"/>
              <a:ext cx="367858" cy="367858"/>
              <a:chOff x="7991672" y="980819"/>
              <a:chExt cx="647700" cy="647700"/>
            </a:xfrm>
            <a:grpFill/>
          </p:grpSpPr>
          <p:sp>
            <p:nvSpPr>
              <p:cNvPr id="147" name="图形 26" descr="疫情指数曲线柱状图 纯色填充">
                <a:extLst>
                  <a:ext uri="{FF2B5EF4-FFF2-40B4-BE49-F238E27FC236}">
                    <a16:creationId xmlns:a16="http://schemas.microsoft.com/office/drawing/2014/main" xmlns="" id="{D082B0FF-E30F-42B4-8AF2-4AA56C3E2643}"/>
                  </a:ext>
                </a:extLst>
              </p:cNvPr>
              <p:cNvSpPr/>
              <p:nvPr/>
            </p:nvSpPr>
            <p:spPr>
              <a:xfrm>
                <a:off x="7991672" y="980819"/>
                <a:ext cx="647700" cy="647700"/>
              </a:xfrm>
              <a:custGeom>
                <a:avLst/>
                <a:gdLst>
                  <a:gd name="connsiteX0" fmla="*/ 647700 w 647700"/>
                  <a:gd name="connsiteY0" fmla="*/ 647700 h 647700"/>
                  <a:gd name="connsiteX1" fmla="*/ 0 w 647700"/>
                  <a:gd name="connsiteY1" fmla="*/ 647700 h 647700"/>
                  <a:gd name="connsiteX2" fmla="*/ 0 w 647700"/>
                  <a:gd name="connsiteY2" fmla="*/ 590550 h 647700"/>
                  <a:gd name="connsiteX3" fmla="*/ 590550 w 647700"/>
                  <a:gd name="connsiteY3" fmla="*/ 590550 h 647700"/>
                  <a:gd name="connsiteX4" fmla="*/ 590550 w 647700"/>
                  <a:gd name="connsiteY4" fmla="*/ 0 h 647700"/>
                  <a:gd name="connsiteX5" fmla="*/ 647700 w 647700"/>
                  <a:gd name="connsiteY5" fmla="*/ 0 h 647700"/>
                  <a:gd name="connsiteX6" fmla="*/ 647700 w 647700"/>
                  <a:gd name="connsiteY6" fmla="*/ 64770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7700" h="647700">
                    <a:moveTo>
                      <a:pt x="647700" y="647700"/>
                    </a:moveTo>
                    <a:lnTo>
                      <a:pt x="0" y="647700"/>
                    </a:lnTo>
                    <a:lnTo>
                      <a:pt x="0" y="590550"/>
                    </a:lnTo>
                    <a:lnTo>
                      <a:pt x="590550" y="590550"/>
                    </a:lnTo>
                    <a:lnTo>
                      <a:pt x="590550" y="0"/>
                    </a:lnTo>
                    <a:lnTo>
                      <a:pt x="647700" y="0"/>
                    </a:lnTo>
                    <a:lnTo>
                      <a:pt x="647700" y="647700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8" name="图形 26" descr="疫情指数曲线柱状图 纯色填充">
                <a:extLst>
                  <a:ext uri="{FF2B5EF4-FFF2-40B4-BE49-F238E27FC236}">
                    <a16:creationId xmlns:a16="http://schemas.microsoft.com/office/drawing/2014/main" xmlns="" id="{2A9C6863-FD9C-465F-99B2-5FF5FAB07278}"/>
                  </a:ext>
                </a:extLst>
              </p:cNvPr>
              <p:cNvSpPr/>
              <p:nvPr/>
            </p:nvSpPr>
            <p:spPr>
              <a:xfrm>
                <a:off x="8429824" y="1438017"/>
                <a:ext cx="95250" cy="76188"/>
              </a:xfrm>
              <a:custGeom>
                <a:avLst/>
                <a:gdLst>
                  <a:gd name="connsiteX0" fmla="*/ 0 w 95250"/>
                  <a:gd name="connsiteY0" fmla="*/ 0 h 76188"/>
                  <a:gd name="connsiteX1" fmla="*/ 95250 w 95250"/>
                  <a:gd name="connsiteY1" fmla="*/ 0 h 76188"/>
                  <a:gd name="connsiteX2" fmla="*/ 95250 w 95250"/>
                  <a:gd name="connsiteY2" fmla="*/ 76189 h 76188"/>
                  <a:gd name="connsiteX3" fmla="*/ 0 w 95250"/>
                  <a:gd name="connsiteY3" fmla="*/ 76189 h 76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76188">
                    <a:moveTo>
                      <a:pt x="0" y="0"/>
                    </a:moveTo>
                    <a:lnTo>
                      <a:pt x="95250" y="0"/>
                    </a:lnTo>
                    <a:lnTo>
                      <a:pt x="95250" y="76189"/>
                    </a:lnTo>
                    <a:lnTo>
                      <a:pt x="0" y="76189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9" name="图形 26" descr="疫情指数曲线柱状图 纯色填充">
                <a:extLst>
                  <a:ext uri="{FF2B5EF4-FFF2-40B4-BE49-F238E27FC236}">
                    <a16:creationId xmlns:a16="http://schemas.microsoft.com/office/drawing/2014/main" xmlns="" id="{74C68ABD-9D3F-40F8-B023-538DED1A9FC3}"/>
                  </a:ext>
                </a:extLst>
              </p:cNvPr>
              <p:cNvSpPr/>
              <p:nvPr/>
            </p:nvSpPr>
            <p:spPr>
              <a:xfrm>
                <a:off x="8296474" y="1380867"/>
                <a:ext cx="95250" cy="133338"/>
              </a:xfrm>
              <a:custGeom>
                <a:avLst/>
                <a:gdLst>
                  <a:gd name="connsiteX0" fmla="*/ 0 w 95250"/>
                  <a:gd name="connsiteY0" fmla="*/ 0 h 133338"/>
                  <a:gd name="connsiteX1" fmla="*/ 95250 w 95250"/>
                  <a:gd name="connsiteY1" fmla="*/ 0 h 133338"/>
                  <a:gd name="connsiteX2" fmla="*/ 95250 w 95250"/>
                  <a:gd name="connsiteY2" fmla="*/ 133339 h 133338"/>
                  <a:gd name="connsiteX3" fmla="*/ 0 w 95250"/>
                  <a:gd name="connsiteY3" fmla="*/ 133339 h 13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33338">
                    <a:moveTo>
                      <a:pt x="0" y="0"/>
                    </a:moveTo>
                    <a:lnTo>
                      <a:pt x="95250" y="0"/>
                    </a:lnTo>
                    <a:lnTo>
                      <a:pt x="95250" y="133339"/>
                    </a:lnTo>
                    <a:lnTo>
                      <a:pt x="0" y="133339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0" name="图形 26" descr="疫情指数曲线柱状图 纯色填充">
                <a:extLst>
                  <a:ext uri="{FF2B5EF4-FFF2-40B4-BE49-F238E27FC236}">
                    <a16:creationId xmlns:a16="http://schemas.microsoft.com/office/drawing/2014/main" xmlns="" id="{294142C3-58F0-42F3-82A4-A9055E762CA9}"/>
                  </a:ext>
                </a:extLst>
              </p:cNvPr>
              <p:cNvSpPr/>
              <p:nvPr/>
            </p:nvSpPr>
            <p:spPr>
              <a:xfrm>
                <a:off x="8163124" y="1276092"/>
                <a:ext cx="95249" cy="238113"/>
              </a:xfrm>
              <a:custGeom>
                <a:avLst/>
                <a:gdLst>
                  <a:gd name="connsiteX0" fmla="*/ 0 w 95249"/>
                  <a:gd name="connsiteY0" fmla="*/ 0 h 238113"/>
                  <a:gd name="connsiteX1" fmla="*/ 95250 w 95249"/>
                  <a:gd name="connsiteY1" fmla="*/ 0 h 238113"/>
                  <a:gd name="connsiteX2" fmla="*/ 95250 w 95249"/>
                  <a:gd name="connsiteY2" fmla="*/ 238114 h 238113"/>
                  <a:gd name="connsiteX3" fmla="*/ 0 w 95249"/>
                  <a:gd name="connsiteY3" fmla="*/ 238114 h 238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49" h="238113">
                    <a:moveTo>
                      <a:pt x="0" y="0"/>
                    </a:moveTo>
                    <a:lnTo>
                      <a:pt x="95250" y="0"/>
                    </a:lnTo>
                    <a:lnTo>
                      <a:pt x="95250" y="238114"/>
                    </a:lnTo>
                    <a:lnTo>
                      <a:pt x="0" y="238114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1" name="图形 26" descr="疫情指数曲线柱状图 纯色填充">
                <a:extLst>
                  <a:ext uri="{FF2B5EF4-FFF2-40B4-BE49-F238E27FC236}">
                    <a16:creationId xmlns:a16="http://schemas.microsoft.com/office/drawing/2014/main" xmlns="" id="{38EC653F-E6A1-424C-A572-57A0D0101067}"/>
                  </a:ext>
                </a:extLst>
              </p:cNvPr>
              <p:cNvSpPr/>
              <p:nvPr/>
            </p:nvSpPr>
            <p:spPr>
              <a:xfrm>
                <a:off x="8029774" y="1066542"/>
                <a:ext cx="95250" cy="447663"/>
              </a:xfrm>
              <a:custGeom>
                <a:avLst/>
                <a:gdLst>
                  <a:gd name="connsiteX0" fmla="*/ 0 w 95250"/>
                  <a:gd name="connsiteY0" fmla="*/ 0 h 447663"/>
                  <a:gd name="connsiteX1" fmla="*/ 95250 w 95250"/>
                  <a:gd name="connsiteY1" fmla="*/ 0 h 447663"/>
                  <a:gd name="connsiteX2" fmla="*/ 95250 w 95250"/>
                  <a:gd name="connsiteY2" fmla="*/ 447664 h 447663"/>
                  <a:gd name="connsiteX3" fmla="*/ 0 w 95250"/>
                  <a:gd name="connsiteY3" fmla="*/ 447664 h 447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447663">
                    <a:moveTo>
                      <a:pt x="0" y="0"/>
                    </a:moveTo>
                    <a:lnTo>
                      <a:pt x="95250" y="0"/>
                    </a:lnTo>
                    <a:lnTo>
                      <a:pt x="95250" y="447664"/>
                    </a:lnTo>
                    <a:lnTo>
                      <a:pt x="0" y="447664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2" name="图形 26" descr="疫情指数曲线柱状图 纯色填充">
                <a:extLst>
                  <a:ext uri="{FF2B5EF4-FFF2-40B4-BE49-F238E27FC236}">
                    <a16:creationId xmlns:a16="http://schemas.microsoft.com/office/drawing/2014/main" xmlns="" id="{DA3C55C7-FF1E-4579-9F4C-FAA490C40524}"/>
                  </a:ext>
                </a:extLst>
              </p:cNvPr>
              <p:cNvSpPr/>
              <p:nvPr/>
            </p:nvSpPr>
            <p:spPr>
              <a:xfrm>
                <a:off x="8257904" y="1018820"/>
                <a:ext cx="276364" cy="285769"/>
              </a:xfrm>
              <a:custGeom>
                <a:avLst/>
                <a:gdLst>
                  <a:gd name="connsiteX0" fmla="*/ 18390 w 276364"/>
                  <a:gd name="connsiteY0" fmla="*/ 110408 h 285769"/>
                  <a:gd name="connsiteX1" fmla="*/ 53971 w 276364"/>
                  <a:gd name="connsiteY1" fmla="*/ 122269 h 285769"/>
                  <a:gd name="connsiteX2" fmla="*/ 54257 w 276364"/>
                  <a:gd name="connsiteY2" fmla="*/ 144688 h 285769"/>
                  <a:gd name="connsiteX3" fmla="*/ 27587 w 276364"/>
                  <a:gd name="connsiteY3" fmla="*/ 152966 h 285769"/>
                  <a:gd name="connsiteX4" fmla="*/ 2434 w 276364"/>
                  <a:gd name="connsiteY4" fmla="*/ 163142 h 285769"/>
                  <a:gd name="connsiteX5" fmla="*/ 12610 w 276364"/>
                  <a:gd name="connsiteY5" fmla="*/ 188295 h 285769"/>
                  <a:gd name="connsiteX6" fmla="*/ 36832 w 276364"/>
                  <a:gd name="connsiteY6" fmla="*/ 180017 h 285769"/>
                  <a:gd name="connsiteX7" fmla="*/ 62809 w 276364"/>
                  <a:gd name="connsiteY7" fmla="*/ 171955 h 285769"/>
                  <a:gd name="connsiteX8" fmla="*/ 82692 w 276364"/>
                  <a:gd name="connsiteY8" fmla="*/ 197657 h 285769"/>
                  <a:gd name="connsiteX9" fmla="*/ 61475 w 276364"/>
                  <a:gd name="connsiteY9" fmla="*/ 231001 h 285769"/>
                  <a:gd name="connsiteX10" fmla="*/ 48193 w 276364"/>
                  <a:gd name="connsiteY10" fmla="*/ 254894 h 285769"/>
                  <a:gd name="connsiteX11" fmla="*/ 72087 w 276364"/>
                  <a:gd name="connsiteY11" fmla="*/ 268176 h 285769"/>
                  <a:gd name="connsiteX12" fmla="*/ 85781 w 276364"/>
                  <a:gd name="connsiteY12" fmla="*/ 246031 h 285769"/>
                  <a:gd name="connsiteX13" fmla="*/ 106844 w 276364"/>
                  <a:gd name="connsiteY13" fmla="*/ 212930 h 285769"/>
                  <a:gd name="connsiteX14" fmla="*/ 140315 w 276364"/>
                  <a:gd name="connsiteY14" fmla="*/ 219653 h 285769"/>
                  <a:gd name="connsiteX15" fmla="*/ 147564 w 276364"/>
                  <a:gd name="connsiteY15" fmla="*/ 245751 h 285769"/>
                  <a:gd name="connsiteX16" fmla="*/ 150445 w 276364"/>
                  <a:gd name="connsiteY16" fmla="*/ 280026 h 285769"/>
                  <a:gd name="connsiteX17" fmla="*/ 184720 w 276364"/>
                  <a:gd name="connsiteY17" fmla="*/ 277144 h 285769"/>
                  <a:gd name="connsiteX18" fmla="*/ 181839 w 276364"/>
                  <a:gd name="connsiteY18" fmla="*/ 242870 h 285769"/>
                  <a:gd name="connsiteX19" fmla="*/ 175325 w 276364"/>
                  <a:gd name="connsiteY19" fmla="*/ 238927 h 285769"/>
                  <a:gd name="connsiteX20" fmla="*/ 168649 w 276364"/>
                  <a:gd name="connsiteY20" fmla="*/ 214897 h 285769"/>
                  <a:gd name="connsiteX21" fmla="*/ 196938 w 276364"/>
                  <a:gd name="connsiteY21" fmla="*/ 198774 h 285769"/>
                  <a:gd name="connsiteX22" fmla="*/ 231133 w 276364"/>
                  <a:gd name="connsiteY22" fmla="*/ 224146 h 285769"/>
                  <a:gd name="connsiteX23" fmla="*/ 253072 w 276364"/>
                  <a:gd name="connsiteY23" fmla="*/ 246110 h 285769"/>
                  <a:gd name="connsiteX24" fmla="*/ 275037 w 276364"/>
                  <a:gd name="connsiteY24" fmla="*/ 224170 h 285769"/>
                  <a:gd name="connsiteX25" fmla="*/ 253097 w 276364"/>
                  <a:gd name="connsiteY25" fmla="*/ 202206 h 285769"/>
                  <a:gd name="connsiteX26" fmla="*/ 249839 w 276364"/>
                  <a:gd name="connsiteY26" fmla="*/ 202447 h 285769"/>
                  <a:gd name="connsiteX27" fmla="*/ 215339 w 276364"/>
                  <a:gd name="connsiteY27" fmla="*/ 176852 h 285769"/>
                  <a:gd name="connsiteX28" fmla="*/ 225880 w 276364"/>
                  <a:gd name="connsiteY28" fmla="*/ 149420 h 285769"/>
                  <a:gd name="connsiteX29" fmla="*/ 244913 w 276364"/>
                  <a:gd name="connsiteY29" fmla="*/ 148908 h 285769"/>
                  <a:gd name="connsiteX30" fmla="*/ 271878 w 276364"/>
                  <a:gd name="connsiteY30" fmla="*/ 146567 h 285769"/>
                  <a:gd name="connsiteX31" fmla="*/ 269537 w 276364"/>
                  <a:gd name="connsiteY31" fmla="*/ 119602 h 285769"/>
                  <a:gd name="connsiteX32" fmla="*/ 244084 w 276364"/>
                  <a:gd name="connsiteY32" fmla="*/ 120341 h 285769"/>
                  <a:gd name="connsiteX33" fmla="*/ 226666 w 276364"/>
                  <a:gd name="connsiteY33" fmla="*/ 120813 h 285769"/>
                  <a:gd name="connsiteX34" fmla="*/ 209373 w 276364"/>
                  <a:gd name="connsiteY34" fmla="*/ 79423 h 285769"/>
                  <a:gd name="connsiteX35" fmla="*/ 227893 w 276364"/>
                  <a:gd name="connsiteY35" fmla="*/ 59219 h 285769"/>
                  <a:gd name="connsiteX36" fmla="*/ 229289 w 276364"/>
                  <a:gd name="connsiteY36" fmla="*/ 59360 h 285769"/>
                  <a:gd name="connsiteX37" fmla="*/ 251941 w 276364"/>
                  <a:gd name="connsiteY37" fmla="*/ 36708 h 285769"/>
                  <a:gd name="connsiteX38" fmla="*/ 229289 w 276364"/>
                  <a:gd name="connsiteY38" fmla="*/ 14057 h 285769"/>
                  <a:gd name="connsiteX39" fmla="*/ 206638 w 276364"/>
                  <a:gd name="connsiteY39" fmla="*/ 36708 h 285769"/>
                  <a:gd name="connsiteX40" fmla="*/ 206638 w 276364"/>
                  <a:gd name="connsiteY40" fmla="*/ 36710 h 285769"/>
                  <a:gd name="connsiteX41" fmla="*/ 206948 w 276364"/>
                  <a:gd name="connsiteY41" fmla="*/ 39775 h 285769"/>
                  <a:gd name="connsiteX42" fmla="*/ 188492 w 276364"/>
                  <a:gd name="connsiteY42" fmla="*/ 59907 h 285769"/>
                  <a:gd name="connsiteX43" fmla="*/ 155240 w 276364"/>
                  <a:gd name="connsiteY43" fmla="*/ 46772 h 285769"/>
                  <a:gd name="connsiteX44" fmla="*/ 155837 w 276364"/>
                  <a:gd name="connsiteY44" fmla="*/ 28230 h 285769"/>
                  <a:gd name="connsiteX45" fmla="*/ 152976 w 276364"/>
                  <a:gd name="connsiteY45" fmla="*/ 3756 h 285769"/>
                  <a:gd name="connsiteX46" fmla="*/ 128503 w 276364"/>
                  <a:gd name="connsiteY46" fmla="*/ 6618 h 285769"/>
                  <a:gd name="connsiteX47" fmla="*/ 127307 w 276364"/>
                  <a:gd name="connsiteY47" fmla="*/ 26515 h 285769"/>
                  <a:gd name="connsiteX48" fmla="*/ 126659 w 276364"/>
                  <a:gd name="connsiteY48" fmla="*/ 46613 h 285769"/>
                  <a:gd name="connsiteX49" fmla="*/ 94440 w 276364"/>
                  <a:gd name="connsiteY49" fmla="*/ 58647 h 285769"/>
                  <a:gd name="connsiteX50" fmla="*/ 66895 w 276364"/>
                  <a:gd name="connsiteY50" fmla="*/ 26309 h 285769"/>
                  <a:gd name="connsiteX51" fmla="*/ 48053 w 276364"/>
                  <a:gd name="connsiteY51" fmla="*/ 476 h 285769"/>
                  <a:gd name="connsiteX52" fmla="*/ 22222 w 276364"/>
                  <a:gd name="connsiteY52" fmla="*/ 19317 h 285769"/>
                  <a:gd name="connsiteX53" fmla="*/ 41063 w 276364"/>
                  <a:gd name="connsiteY53" fmla="*/ 45150 h 285769"/>
                  <a:gd name="connsiteX54" fmla="*/ 44601 w 276364"/>
                  <a:gd name="connsiteY54" fmla="*/ 45422 h 285769"/>
                  <a:gd name="connsiteX55" fmla="*/ 45562 w 276364"/>
                  <a:gd name="connsiteY55" fmla="*/ 45326 h 285769"/>
                  <a:gd name="connsiteX56" fmla="*/ 72947 w 276364"/>
                  <a:gd name="connsiteY56" fmla="*/ 77473 h 285769"/>
                  <a:gd name="connsiteX57" fmla="*/ 61993 w 276364"/>
                  <a:gd name="connsiteY57" fmla="*/ 94823 h 285769"/>
                  <a:gd name="connsiteX58" fmla="*/ 27044 w 276364"/>
                  <a:gd name="connsiteY58" fmla="*/ 83173 h 285769"/>
                  <a:gd name="connsiteX59" fmla="*/ 4486 w 276364"/>
                  <a:gd name="connsiteY59" fmla="*/ 83550 h 285769"/>
                  <a:gd name="connsiteX60" fmla="*/ 4862 w 276364"/>
                  <a:gd name="connsiteY60" fmla="*/ 106108 h 285769"/>
                  <a:gd name="connsiteX61" fmla="*/ 18390 w 276364"/>
                  <a:gd name="connsiteY61" fmla="*/ 110407 h 285769"/>
                  <a:gd name="connsiteX62" fmla="*/ 136947 w 276364"/>
                  <a:gd name="connsiteY62" fmla="*/ 163906 h 285769"/>
                  <a:gd name="connsiteX63" fmla="*/ 147401 w 276364"/>
                  <a:gd name="connsiteY63" fmla="*/ 153451 h 285769"/>
                  <a:gd name="connsiteX64" fmla="*/ 157856 w 276364"/>
                  <a:gd name="connsiteY64" fmla="*/ 163906 h 285769"/>
                  <a:gd name="connsiteX65" fmla="*/ 147401 w 276364"/>
                  <a:gd name="connsiteY65" fmla="*/ 174361 h 285769"/>
                  <a:gd name="connsiteX66" fmla="*/ 136947 w 276364"/>
                  <a:gd name="connsiteY66" fmla="*/ 163908 h 285769"/>
                  <a:gd name="connsiteX67" fmla="*/ 136947 w 276364"/>
                  <a:gd name="connsiteY67" fmla="*/ 163903 h 285769"/>
                  <a:gd name="connsiteX68" fmla="*/ 112554 w 276364"/>
                  <a:gd name="connsiteY68" fmla="*/ 116862 h 285769"/>
                  <a:gd name="connsiteX69" fmla="*/ 124751 w 276364"/>
                  <a:gd name="connsiteY69" fmla="*/ 104675 h 285769"/>
                  <a:gd name="connsiteX70" fmla="*/ 136938 w 276364"/>
                  <a:gd name="connsiteY70" fmla="*/ 116871 h 285769"/>
                  <a:gd name="connsiteX71" fmla="*/ 124746 w 276364"/>
                  <a:gd name="connsiteY71" fmla="*/ 129059 h 285769"/>
                  <a:gd name="connsiteX72" fmla="*/ 112554 w 276364"/>
                  <a:gd name="connsiteY72" fmla="*/ 116867 h 285769"/>
                  <a:gd name="connsiteX73" fmla="*/ 112554 w 276364"/>
                  <a:gd name="connsiteY73" fmla="*/ 116859 h 285769"/>
                  <a:gd name="connsiteX74" fmla="*/ 91645 w 276364"/>
                  <a:gd name="connsiteY74" fmla="*/ 162164 h 285769"/>
                  <a:gd name="connsiteX75" fmla="*/ 103841 w 276364"/>
                  <a:gd name="connsiteY75" fmla="*/ 149977 h 285769"/>
                  <a:gd name="connsiteX76" fmla="*/ 116029 w 276364"/>
                  <a:gd name="connsiteY76" fmla="*/ 162173 h 285769"/>
                  <a:gd name="connsiteX77" fmla="*/ 103841 w 276364"/>
                  <a:gd name="connsiteY77" fmla="*/ 174361 h 285769"/>
                  <a:gd name="connsiteX78" fmla="*/ 91645 w 276364"/>
                  <a:gd name="connsiteY78" fmla="*/ 162164 h 285769"/>
                  <a:gd name="connsiteX79" fmla="*/ 91645 w 276364"/>
                  <a:gd name="connsiteY79" fmla="*/ 162161 h 285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276364" h="285769">
                    <a:moveTo>
                      <a:pt x="18390" y="110408"/>
                    </a:moveTo>
                    <a:lnTo>
                      <a:pt x="53971" y="122269"/>
                    </a:lnTo>
                    <a:cubicBezTo>
                      <a:pt x="53006" y="129718"/>
                      <a:pt x="53102" y="137266"/>
                      <a:pt x="54257" y="144688"/>
                    </a:cubicBezTo>
                    <a:lnTo>
                      <a:pt x="27587" y="152966"/>
                    </a:lnTo>
                    <a:cubicBezTo>
                      <a:pt x="17832" y="148830"/>
                      <a:pt x="6570" y="153386"/>
                      <a:pt x="2434" y="163142"/>
                    </a:cubicBezTo>
                    <a:cubicBezTo>
                      <a:pt x="-1701" y="172898"/>
                      <a:pt x="2855" y="184159"/>
                      <a:pt x="12610" y="188295"/>
                    </a:cubicBezTo>
                    <a:cubicBezTo>
                      <a:pt x="21614" y="192111"/>
                      <a:pt x="32048" y="188545"/>
                      <a:pt x="36832" y="180017"/>
                    </a:cubicBezTo>
                    <a:lnTo>
                      <a:pt x="62809" y="171955"/>
                    </a:lnTo>
                    <a:cubicBezTo>
                      <a:pt x="67769" y="181691"/>
                      <a:pt x="74514" y="190409"/>
                      <a:pt x="82692" y="197657"/>
                    </a:cubicBezTo>
                    <a:lnTo>
                      <a:pt x="61475" y="231001"/>
                    </a:lnTo>
                    <a:cubicBezTo>
                      <a:pt x="51209" y="233932"/>
                      <a:pt x="45264" y="244629"/>
                      <a:pt x="48193" y="254894"/>
                    </a:cubicBezTo>
                    <a:cubicBezTo>
                      <a:pt x="51124" y="265160"/>
                      <a:pt x="61822" y="271107"/>
                      <a:pt x="72087" y="268176"/>
                    </a:cubicBezTo>
                    <a:cubicBezTo>
                      <a:pt x="81684" y="265437"/>
                      <a:pt x="87617" y="255841"/>
                      <a:pt x="85781" y="246031"/>
                    </a:cubicBezTo>
                    <a:lnTo>
                      <a:pt x="106844" y="212930"/>
                    </a:lnTo>
                    <a:cubicBezTo>
                      <a:pt x="117446" y="217364"/>
                      <a:pt x="128823" y="219649"/>
                      <a:pt x="140315" y="219653"/>
                    </a:cubicBezTo>
                    <a:lnTo>
                      <a:pt x="147564" y="245751"/>
                    </a:lnTo>
                    <a:cubicBezTo>
                      <a:pt x="138895" y="256012"/>
                      <a:pt x="140185" y="271357"/>
                      <a:pt x="150445" y="280026"/>
                    </a:cubicBezTo>
                    <a:cubicBezTo>
                      <a:pt x="160706" y="288695"/>
                      <a:pt x="176051" y="287404"/>
                      <a:pt x="184720" y="277144"/>
                    </a:cubicBezTo>
                    <a:cubicBezTo>
                      <a:pt x="193389" y="266884"/>
                      <a:pt x="192099" y="251539"/>
                      <a:pt x="181839" y="242870"/>
                    </a:cubicBezTo>
                    <a:cubicBezTo>
                      <a:pt x="179888" y="241221"/>
                      <a:pt x="177690" y="239891"/>
                      <a:pt x="175325" y="238927"/>
                    </a:cubicBezTo>
                    <a:lnTo>
                      <a:pt x="168649" y="214897"/>
                    </a:lnTo>
                    <a:cubicBezTo>
                      <a:pt x="179010" y="211352"/>
                      <a:pt x="188607" y="205882"/>
                      <a:pt x="196938" y="198774"/>
                    </a:cubicBezTo>
                    <a:lnTo>
                      <a:pt x="231133" y="224146"/>
                    </a:lnTo>
                    <a:cubicBezTo>
                      <a:pt x="231126" y="236269"/>
                      <a:pt x="240949" y="246104"/>
                      <a:pt x="253072" y="246110"/>
                    </a:cubicBezTo>
                    <a:cubicBezTo>
                      <a:pt x="265197" y="246117"/>
                      <a:pt x="275030" y="236294"/>
                      <a:pt x="275037" y="224170"/>
                    </a:cubicBezTo>
                    <a:cubicBezTo>
                      <a:pt x="275044" y="212046"/>
                      <a:pt x="265221" y="202213"/>
                      <a:pt x="253097" y="202206"/>
                    </a:cubicBezTo>
                    <a:cubicBezTo>
                      <a:pt x="252007" y="202205"/>
                      <a:pt x="250917" y="202286"/>
                      <a:pt x="249839" y="202447"/>
                    </a:cubicBezTo>
                    <a:lnTo>
                      <a:pt x="215339" y="176852"/>
                    </a:lnTo>
                    <a:cubicBezTo>
                      <a:pt x="220394" y="168377"/>
                      <a:pt x="223958" y="159100"/>
                      <a:pt x="225880" y="149420"/>
                    </a:cubicBezTo>
                    <a:lnTo>
                      <a:pt x="244913" y="148908"/>
                    </a:lnTo>
                    <a:cubicBezTo>
                      <a:pt x="253006" y="155708"/>
                      <a:pt x="265079" y="154659"/>
                      <a:pt x="271878" y="146567"/>
                    </a:cubicBezTo>
                    <a:cubicBezTo>
                      <a:pt x="278678" y="138474"/>
                      <a:pt x="277630" y="126402"/>
                      <a:pt x="269537" y="119602"/>
                    </a:cubicBezTo>
                    <a:cubicBezTo>
                      <a:pt x="262095" y="113350"/>
                      <a:pt x="251149" y="113667"/>
                      <a:pt x="244084" y="120341"/>
                    </a:cubicBezTo>
                    <a:lnTo>
                      <a:pt x="226666" y="120813"/>
                    </a:lnTo>
                    <a:cubicBezTo>
                      <a:pt x="224638" y="105737"/>
                      <a:pt x="218674" y="91461"/>
                      <a:pt x="209373" y="79423"/>
                    </a:cubicBezTo>
                    <a:lnTo>
                      <a:pt x="227893" y="59219"/>
                    </a:lnTo>
                    <a:cubicBezTo>
                      <a:pt x="228364" y="59248"/>
                      <a:pt x="228810" y="59360"/>
                      <a:pt x="229289" y="59360"/>
                    </a:cubicBezTo>
                    <a:cubicBezTo>
                      <a:pt x="241800" y="59360"/>
                      <a:pt x="251941" y="49218"/>
                      <a:pt x="251941" y="36708"/>
                    </a:cubicBezTo>
                    <a:cubicBezTo>
                      <a:pt x="251941" y="24198"/>
                      <a:pt x="241800" y="14057"/>
                      <a:pt x="229289" y="14057"/>
                    </a:cubicBezTo>
                    <a:cubicBezTo>
                      <a:pt x="216779" y="14057"/>
                      <a:pt x="206638" y="24198"/>
                      <a:pt x="206638" y="36708"/>
                    </a:cubicBezTo>
                    <a:cubicBezTo>
                      <a:pt x="206638" y="36709"/>
                      <a:pt x="206638" y="36709"/>
                      <a:pt x="206638" y="36710"/>
                    </a:cubicBezTo>
                    <a:cubicBezTo>
                      <a:pt x="206670" y="37738"/>
                      <a:pt x="206774" y="38762"/>
                      <a:pt x="206948" y="39775"/>
                    </a:cubicBezTo>
                    <a:lnTo>
                      <a:pt x="188492" y="59907"/>
                    </a:lnTo>
                    <a:cubicBezTo>
                      <a:pt x="178442" y="53264"/>
                      <a:pt x="167117" y="48790"/>
                      <a:pt x="155240" y="46772"/>
                    </a:cubicBezTo>
                    <a:lnTo>
                      <a:pt x="155837" y="28230"/>
                    </a:lnTo>
                    <a:cubicBezTo>
                      <a:pt x="161806" y="20681"/>
                      <a:pt x="160525" y="9725"/>
                      <a:pt x="152976" y="3756"/>
                    </a:cubicBezTo>
                    <a:cubicBezTo>
                      <a:pt x="145429" y="-2211"/>
                      <a:pt x="134471" y="-931"/>
                      <a:pt x="128503" y="6618"/>
                    </a:cubicBezTo>
                    <a:cubicBezTo>
                      <a:pt x="123974" y="12345"/>
                      <a:pt x="123497" y="20287"/>
                      <a:pt x="127307" y="26515"/>
                    </a:cubicBezTo>
                    <a:lnTo>
                      <a:pt x="126659" y="46613"/>
                    </a:lnTo>
                    <a:cubicBezTo>
                      <a:pt x="115222" y="48426"/>
                      <a:pt x="104265" y="52519"/>
                      <a:pt x="94440" y="58647"/>
                    </a:cubicBezTo>
                    <a:lnTo>
                      <a:pt x="66895" y="26309"/>
                    </a:lnTo>
                    <a:cubicBezTo>
                      <a:pt x="68826" y="13973"/>
                      <a:pt x="60390" y="2407"/>
                      <a:pt x="48053" y="476"/>
                    </a:cubicBezTo>
                    <a:cubicBezTo>
                      <a:pt x="35718" y="-1454"/>
                      <a:pt x="24152" y="6982"/>
                      <a:pt x="22222" y="19317"/>
                    </a:cubicBezTo>
                    <a:cubicBezTo>
                      <a:pt x="20291" y="31653"/>
                      <a:pt x="28726" y="43219"/>
                      <a:pt x="41063" y="45150"/>
                    </a:cubicBezTo>
                    <a:cubicBezTo>
                      <a:pt x="42233" y="45333"/>
                      <a:pt x="43416" y="45423"/>
                      <a:pt x="44601" y="45422"/>
                    </a:cubicBezTo>
                    <a:cubicBezTo>
                      <a:pt x="44930" y="45422"/>
                      <a:pt x="45236" y="45338"/>
                      <a:pt x="45562" y="45326"/>
                    </a:cubicBezTo>
                    <a:lnTo>
                      <a:pt x="72947" y="77473"/>
                    </a:lnTo>
                    <a:cubicBezTo>
                      <a:pt x="68625" y="82804"/>
                      <a:pt x="64948" y="88628"/>
                      <a:pt x="61993" y="94823"/>
                    </a:cubicBezTo>
                    <a:lnTo>
                      <a:pt x="27044" y="83173"/>
                    </a:lnTo>
                    <a:cubicBezTo>
                      <a:pt x="20711" y="77047"/>
                      <a:pt x="10611" y="77216"/>
                      <a:pt x="4486" y="83550"/>
                    </a:cubicBezTo>
                    <a:cubicBezTo>
                      <a:pt x="-1639" y="89883"/>
                      <a:pt x="-1471" y="99983"/>
                      <a:pt x="4862" y="106108"/>
                    </a:cubicBezTo>
                    <a:cubicBezTo>
                      <a:pt x="8450" y="109578"/>
                      <a:pt x="13457" y="111169"/>
                      <a:pt x="18390" y="110407"/>
                    </a:cubicBezTo>
                    <a:close/>
                    <a:moveTo>
                      <a:pt x="136947" y="163906"/>
                    </a:moveTo>
                    <a:cubicBezTo>
                      <a:pt x="136947" y="158132"/>
                      <a:pt x="141627" y="153451"/>
                      <a:pt x="147401" y="153451"/>
                    </a:cubicBezTo>
                    <a:cubicBezTo>
                      <a:pt x="153175" y="153451"/>
                      <a:pt x="157856" y="158132"/>
                      <a:pt x="157856" y="163906"/>
                    </a:cubicBezTo>
                    <a:cubicBezTo>
                      <a:pt x="157856" y="169680"/>
                      <a:pt x="153175" y="174361"/>
                      <a:pt x="147401" y="174361"/>
                    </a:cubicBezTo>
                    <a:cubicBezTo>
                      <a:pt x="141628" y="174362"/>
                      <a:pt x="136947" y="169681"/>
                      <a:pt x="136947" y="163908"/>
                    </a:cubicBezTo>
                    <a:cubicBezTo>
                      <a:pt x="136947" y="163906"/>
                      <a:pt x="136947" y="163905"/>
                      <a:pt x="136947" y="163903"/>
                    </a:cubicBezTo>
                    <a:close/>
                    <a:moveTo>
                      <a:pt x="112554" y="116862"/>
                    </a:moveTo>
                    <a:cubicBezTo>
                      <a:pt x="112557" y="110129"/>
                      <a:pt x="118017" y="104672"/>
                      <a:pt x="124751" y="104675"/>
                    </a:cubicBezTo>
                    <a:cubicBezTo>
                      <a:pt x="131484" y="104678"/>
                      <a:pt x="136941" y="110138"/>
                      <a:pt x="136938" y="116871"/>
                    </a:cubicBezTo>
                    <a:cubicBezTo>
                      <a:pt x="136935" y="123603"/>
                      <a:pt x="131477" y="129059"/>
                      <a:pt x="124746" y="129059"/>
                    </a:cubicBezTo>
                    <a:cubicBezTo>
                      <a:pt x="118013" y="129059"/>
                      <a:pt x="112554" y="123600"/>
                      <a:pt x="112554" y="116867"/>
                    </a:cubicBezTo>
                    <a:cubicBezTo>
                      <a:pt x="112554" y="116864"/>
                      <a:pt x="112554" y="116862"/>
                      <a:pt x="112554" y="116859"/>
                    </a:cubicBezTo>
                    <a:close/>
                    <a:moveTo>
                      <a:pt x="91645" y="162164"/>
                    </a:moveTo>
                    <a:cubicBezTo>
                      <a:pt x="91647" y="155431"/>
                      <a:pt x="97108" y="149974"/>
                      <a:pt x="103841" y="149977"/>
                    </a:cubicBezTo>
                    <a:cubicBezTo>
                      <a:pt x="110575" y="149979"/>
                      <a:pt x="116032" y="155440"/>
                      <a:pt x="116029" y="162173"/>
                    </a:cubicBezTo>
                    <a:cubicBezTo>
                      <a:pt x="116026" y="168903"/>
                      <a:pt x="110571" y="174358"/>
                      <a:pt x="103841" y="174361"/>
                    </a:cubicBezTo>
                    <a:cubicBezTo>
                      <a:pt x="97105" y="174361"/>
                      <a:pt x="91645" y="168900"/>
                      <a:pt x="91645" y="162164"/>
                    </a:cubicBezTo>
                    <a:cubicBezTo>
                      <a:pt x="91645" y="162163"/>
                      <a:pt x="91645" y="162162"/>
                      <a:pt x="91645" y="162161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xmlns="" id="{444F3C81-8D6E-40E2-AEE7-2BD1FB5AC743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4708608" y="5033634"/>
              <a:ext cx="238246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5400000" algn="t" rotWithShape="0">
                      <a:srgbClr val="FC9713">
                        <a:lumMod val="50000"/>
                        <a:alpha val="4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  <a:cs typeface="+mn-cs"/>
                </a:rPr>
                <a:t>请在此输入标题</a:t>
              </a:r>
            </a:p>
          </p:txBody>
        </p:sp>
      </p:grpSp>
      <p:sp>
        <p:nvSpPr>
          <p:cNvPr id="63" name="弧形 62">
            <a:extLst>
              <a:ext uri="{FF2B5EF4-FFF2-40B4-BE49-F238E27FC236}">
                <a16:creationId xmlns:a16="http://schemas.microsoft.com/office/drawing/2014/main" xmlns="" id="{34D4EB2B-95C8-4808-9823-B666CD4F82BD}"/>
              </a:ext>
            </a:extLst>
          </p:cNvPr>
          <p:cNvSpPr/>
          <p:nvPr/>
        </p:nvSpPr>
        <p:spPr>
          <a:xfrm>
            <a:off x="5139187" y="2506897"/>
            <a:ext cx="1968936" cy="1968935"/>
          </a:xfrm>
          <a:prstGeom prst="arc">
            <a:avLst>
              <a:gd name="adj1" fmla="val 16200000"/>
              <a:gd name="adj2" fmla="val 17342387"/>
            </a:avLst>
          </a:prstGeom>
          <a:ln w="635000" cap="rnd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7735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66063B4C-8611-4405-80B4-C8AD4E44FF78}"/>
              </a:ext>
            </a:extLst>
          </p:cNvPr>
          <p:cNvGrpSpPr>
            <a:grpSpLocks/>
          </p:cNvGrpSpPr>
          <p:nvPr/>
        </p:nvGrpSpPr>
        <p:grpSpPr>
          <a:xfrm flipH="1">
            <a:off x="1616680" y="4334503"/>
            <a:ext cx="3092430" cy="561633"/>
            <a:chOff x="1170772" y="345147"/>
            <a:chExt cx="5935915" cy="1078054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25E06795-EAC7-4C3F-9C97-4BDA1207D2E5}"/>
                </a:ext>
              </a:extLst>
            </p:cNvPr>
            <p:cNvSpPr/>
            <p:nvPr/>
          </p:nvSpPr>
          <p:spPr>
            <a:xfrm>
              <a:off x="1915551" y="345147"/>
              <a:ext cx="4573138" cy="1078054"/>
            </a:xfrm>
            <a:custGeom>
              <a:avLst/>
              <a:gdLst>
                <a:gd name="connsiteX0" fmla="*/ 0 w 2159000"/>
                <a:gd name="connsiteY0" fmla="*/ 0 h 2971526"/>
                <a:gd name="connsiteX1" fmla="*/ 2159000 w 2159000"/>
                <a:gd name="connsiteY1" fmla="*/ 0 h 2971526"/>
                <a:gd name="connsiteX2" fmla="*/ 2159000 w 2159000"/>
                <a:gd name="connsiteY2" fmla="*/ 2971526 h 2971526"/>
                <a:gd name="connsiteX3" fmla="*/ 0 w 2159000"/>
                <a:gd name="connsiteY3" fmla="*/ 2971526 h 2971526"/>
                <a:gd name="connsiteX4" fmla="*/ 0 w 2159000"/>
                <a:gd name="connsiteY4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0" h="2971526">
                  <a:moveTo>
                    <a:pt x="0" y="0"/>
                  </a:moveTo>
                  <a:lnTo>
                    <a:pt x="2159000" y="0"/>
                  </a:lnTo>
                  <a:lnTo>
                    <a:pt x="2159000" y="2971526"/>
                  </a:ln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EA2DC304-83D7-4F94-8D9D-22A881025C35}"/>
                </a:ext>
              </a:extLst>
            </p:cNvPr>
            <p:cNvSpPr/>
            <p:nvPr/>
          </p:nvSpPr>
          <p:spPr>
            <a:xfrm>
              <a:off x="6263515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76EA1EC7-4BDA-436E-9B6A-CAF0E87515E3}"/>
                </a:ext>
              </a:extLst>
            </p:cNvPr>
            <p:cNvSpPr/>
            <p:nvPr/>
          </p:nvSpPr>
          <p:spPr>
            <a:xfrm flipH="1" flipV="1">
              <a:off x="1170772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478C0B1E-3852-4642-AA34-87FA55DF854C}"/>
              </a:ext>
            </a:extLst>
          </p:cNvPr>
          <p:cNvGrpSpPr>
            <a:grpSpLocks/>
          </p:cNvGrpSpPr>
          <p:nvPr/>
        </p:nvGrpSpPr>
        <p:grpSpPr>
          <a:xfrm flipH="1">
            <a:off x="1616680" y="1420419"/>
            <a:ext cx="3092430" cy="561633"/>
            <a:chOff x="1170772" y="345147"/>
            <a:chExt cx="5935915" cy="1078054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1231CC69-BEBF-4A65-BDBE-126CCCD62C31}"/>
                </a:ext>
              </a:extLst>
            </p:cNvPr>
            <p:cNvSpPr/>
            <p:nvPr/>
          </p:nvSpPr>
          <p:spPr>
            <a:xfrm>
              <a:off x="1915551" y="345147"/>
              <a:ext cx="4573138" cy="1078054"/>
            </a:xfrm>
            <a:custGeom>
              <a:avLst/>
              <a:gdLst>
                <a:gd name="connsiteX0" fmla="*/ 0 w 2159000"/>
                <a:gd name="connsiteY0" fmla="*/ 0 h 2971526"/>
                <a:gd name="connsiteX1" fmla="*/ 2159000 w 2159000"/>
                <a:gd name="connsiteY1" fmla="*/ 0 h 2971526"/>
                <a:gd name="connsiteX2" fmla="*/ 2159000 w 2159000"/>
                <a:gd name="connsiteY2" fmla="*/ 2971526 h 2971526"/>
                <a:gd name="connsiteX3" fmla="*/ 0 w 2159000"/>
                <a:gd name="connsiteY3" fmla="*/ 2971526 h 2971526"/>
                <a:gd name="connsiteX4" fmla="*/ 0 w 2159000"/>
                <a:gd name="connsiteY4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0" h="2971526">
                  <a:moveTo>
                    <a:pt x="0" y="0"/>
                  </a:moveTo>
                  <a:lnTo>
                    <a:pt x="2159000" y="0"/>
                  </a:lnTo>
                  <a:lnTo>
                    <a:pt x="2159000" y="2971526"/>
                  </a:ln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186FFDED-C63E-4B40-BAED-5C036549ADF1}"/>
                </a:ext>
              </a:extLst>
            </p:cNvPr>
            <p:cNvSpPr/>
            <p:nvPr/>
          </p:nvSpPr>
          <p:spPr>
            <a:xfrm>
              <a:off x="6263515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45A0CFDC-81AA-4B53-A0FA-A3A8115F7BC9}"/>
                </a:ext>
              </a:extLst>
            </p:cNvPr>
            <p:cNvSpPr/>
            <p:nvPr/>
          </p:nvSpPr>
          <p:spPr>
            <a:xfrm flipH="1" flipV="1">
              <a:off x="1170772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125C4FCE-A336-46D3-96C5-4830E14B69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四项并列内容逻辑图示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B7D92882-7A11-41E9-A179-C1EF1DA563EA}"/>
              </a:ext>
            </a:extLst>
          </p:cNvPr>
          <p:cNvSpPr txBox="1"/>
          <p:nvPr/>
        </p:nvSpPr>
        <p:spPr>
          <a:xfrm>
            <a:off x="7543166" y="2025911"/>
            <a:ext cx="3953510" cy="115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此页面用于四项并列内容逻辑图示的展示，图示中间的图标可以根据内容自行替换，小标题和内容也可以修改。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33A6E17-4BE8-4BF6-886C-7B149C56E119}"/>
              </a:ext>
            </a:extLst>
          </p:cNvPr>
          <p:cNvGrpSpPr/>
          <p:nvPr/>
        </p:nvGrpSpPr>
        <p:grpSpPr>
          <a:xfrm>
            <a:off x="7543165" y="1420419"/>
            <a:ext cx="3092430" cy="561633"/>
            <a:chOff x="1170772" y="345147"/>
            <a:chExt cx="5935915" cy="1078054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081DCA56-8E99-4684-90E2-2DAF6FC6AC2D}"/>
                </a:ext>
              </a:extLst>
            </p:cNvPr>
            <p:cNvSpPr/>
            <p:nvPr/>
          </p:nvSpPr>
          <p:spPr>
            <a:xfrm>
              <a:off x="1915551" y="345147"/>
              <a:ext cx="4573138" cy="1078054"/>
            </a:xfrm>
            <a:custGeom>
              <a:avLst/>
              <a:gdLst>
                <a:gd name="connsiteX0" fmla="*/ 0 w 2159000"/>
                <a:gd name="connsiteY0" fmla="*/ 0 h 2971526"/>
                <a:gd name="connsiteX1" fmla="*/ 2159000 w 2159000"/>
                <a:gd name="connsiteY1" fmla="*/ 0 h 2971526"/>
                <a:gd name="connsiteX2" fmla="*/ 2159000 w 2159000"/>
                <a:gd name="connsiteY2" fmla="*/ 2971526 h 2971526"/>
                <a:gd name="connsiteX3" fmla="*/ 0 w 2159000"/>
                <a:gd name="connsiteY3" fmla="*/ 2971526 h 2971526"/>
                <a:gd name="connsiteX4" fmla="*/ 0 w 2159000"/>
                <a:gd name="connsiteY4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0" h="2971526">
                  <a:moveTo>
                    <a:pt x="0" y="0"/>
                  </a:moveTo>
                  <a:lnTo>
                    <a:pt x="2159000" y="0"/>
                  </a:lnTo>
                  <a:lnTo>
                    <a:pt x="2159000" y="2971526"/>
                  </a:ln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187E577A-4A31-443C-9AA3-8090A59C1E90}"/>
                </a:ext>
              </a:extLst>
            </p:cNvPr>
            <p:cNvSpPr/>
            <p:nvPr/>
          </p:nvSpPr>
          <p:spPr>
            <a:xfrm>
              <a:off x="6263515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E078F180-BF11-4D78-8968-1B02477DA637}"/>
                </a:ext>
              </a:extLst>
            </p:cNvPr>
            <p:cNvSpPr/>
            <p:nvPr/>
          </p:nvSpPr>
          <p:spPr>
            <a:xfrm flipH="1" flipV="1">
              <a:off x="1170772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C84DFB8-8707-448D-AD12-60D1B114C370}"/>
              </a:ext>
            </a:extLst>
          </p:cNvPr>
          <p:cNvSpPr txBox="1"/>
          <p:nvPr/>
        </p:nvSpPr>
        <p:spPr>
          <a:xfrm>
            <a:off x="8186663" y="1501180"/>
            <a:ext cx="2382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srgbClr val="7C3CB8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+mn-cs"/>
              </a:rPr>
              <a:t>请在此输入标题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BA768CBA-D188-4394-ABA7-8F8866869720}"/>
              </a:ext>
            </a:extLst>
          </p:cNvPr>
          <p:cNvGrpSpPr>
            <a:grpSpLocks/>
          </p:cNvGrpSpPr>
          <p:nvPr/>
        </p:nvGrpSpPr>
        <p:grpSpPr>
          <a:xfrm>
            <a:off x="7725498" y="1517306"/>
            <a:ext cx="367858" cy="367858"/>
            <a:chOff x="7991672" y="980819"/>
            <a:chExt cx="647700" cy="647700"/>
          </a:xfrm>
        </p:grpSpPr>
        <p:sp>
          <p:nvSpPr>
            <p:cNvPr id="34" name="图形 26" descr="疫情指数曲线柱状图 纯色填充">
              <a:extLst>
                <a:ext uri="{FF2B5EF4-FFF2-40B4-BE49-F238E27FC236}">
                  <a16:creationId xmlns:a16="http://schemas.microsoft.com/office/drawing/2014/main" xmlns="" id="{05BB125E-5640-4382-B3DA-41B31155073A}"/>
                </a:ext>
              </a:extLst>
            </p:cNvPr>
            <p:cNvSpPr/>
            <p:nvPr/>
          </p:nvSpPr>
          <p:spPr>
            <a:xfrm>
              <a:off x="7991672" y="980819"/>
              <a:ext cx="647700" cy="647700"/>
            </a:xfrm>
            <a:custGeom>
              <a:avLst/>
              <a:gdLst>
                <a:gd name="connsiteX0" fmla="*/ 647700 w 647700"/>
                <a:gd name="connsiteY0" fmla="*/ 647700 h 647700"/>
                <a:gd name="connsiteX1" fmla="*/ 0 w 647700"/>
                <a:gd name="connsiteY1" fmla="*/ 647700 h 647700"/>
                <a:gd name="connsiteX2" fmla="*/ 0 w 647700"/>
                <a:gd name="connsiteY2" fmla="*/ 590550 h 647700"/>
                <a:gd name="connsiteX3" fmla="*/ 590550 w 647700"/>
                <a:gd name="connsiteY3" fmla="*/ 590550 h 647700"/>
                <a:gd name="connsiteX4" fmla="*/ 590550 w 647700"/>
                <a:gd name="connsiteY4" fmla="*/ 0 h 647700"/>
                <a:gd name="connsiteX5" fmla="*/ 647700 w 647700"/>
                <a:gd name="connsiteY5" fmla="*/ 0 h 647700"/>
                <a:gd name="connsiteX6" fmla="*/ 647700 w 647700"/>
                <a:gd name="connsiteY6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700" h="647700">
                  <a:moveTo>
                    <a:pt x="647700" y="647700"/>
                  </a:moveTo>
                  <a:lnTo>
                    <a:pt x="0" y="647700"/>
                  </a:lnTo>
                  <a:lnTo>
                    <a:pt x="0" y="590550"/>
                  </a:lnTo>
                  <a:lnTo>
                    <a:pt x="590550" y="590550"/>
                  </a:lnTo>
                  <a:lnTo>
                    <a:pt x="590550" y="0"/>
                  </a:lnTo>
                  <a:lnTo>
                    <a:pt x="647700" y="0"/>
                  </a:lnTo>
                  <a:lnTo>
                    <a:pt x="647700" y="647700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5" name="图形 26" descr="疫情指数曲线柱状图 纯色填充">
              <a:extLst>
                <a:ext uri="{FF2B5EF4-FFF2-40B4-BE49-F238E27FC236}">
                  <a16:creationId xmlns:a16="http://schemas.microsoft.com/office/drawing/2014/main" xmlns="" id="{5311DE90-6AE2-476C-8AEB-9154854F3F76}"/>
                </a:ext>
              </a:extLst>
            </p:cNvPr>
            <p:cNvSpPr/>
            <p:nvPr/>
          </p:nvSpPr>
          <p:spPr>
            <a:xfrm>
              <a:off x="8429824" y="1438017"/>
              <a:ext cx="95250" cy="76188"/>
            </a:xfrm>
            <a:custGeom>
              <a:avLst/>
              <a:gdLst>
                <a:gd name="connsiteX0" fmla="*/ 0 w 95250"/>
                <a:gd name="connsiteY0" fmla="*/ 0 h 76188"/>
                <a:gd name="connsiteX1" fmla="*/ 95250 w 95250"/>
                <a:gd name="connsiteY1" fmla="*/ 0 h 76188"/>
                <a:gd name="connsiteX2" fmla="*/ 95250 w 95250"/>
                <a:gd name="connsiteY2" fmla="*/ 76189 h 76188"/>
                <a:gd name="connsiteX3" fmla="*/ 0 w 95250"/>
                <a:gd name="connsiteY3" fmla="*/ 76189 h 7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188">
                  <a:moveTo>
                    <a:pt x="0" y="0"/>
                  </a:moveTo>
                  <a:lnTo>
                    <a:pt x="95250" y="0"/>
                  </a:lnTo>
                  <a:lnTo>
                    <a:pt x="95250" y="76189"/>
                  </a:lnTo>
                  <a:lnTo>
                    <a:pt x="0" y="7618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图形 26" descr="疫情指数曲线柱状图 纯色填充">
              <a:extLst>
                <a:ext uri="{FF2B5EF4-FFF2-40B4-BE49-F238E27FC236}">
                  <a16:creationId xmlns:a16="http://schemas.microsoft.com/office/drawing/2014/main" xmlns="" id="{AB199A75-A28E-4893-A180-07BA3688922D}"/>
                </a:ext>
              </a:extLst>
            </p:cNvPr>
            <p:cNvSpPr/>
            <p:nvPr/>
          </p:nvSpPr>
          <p:spPr>
            <a:xfrm>
              <a:off x="8296474" y="1380867"/>
              <a:ext cx="95250" cy="133338"/>
            </a:xfrm>
            <a:custGeom>
              <a:avLst/>
              <a:gdLst>
                <a:gd name="connsiteX0" fmla="*/ 0 w 95250"/>
                <a:gd name="connsiteY0" fmla="*/ 0 h 133338"/>
                <a:gd name="connsiteX1" fmla="*/ 95250 w 95250"/>
                <a:gd name="connsiteY1" fmla="*/ 0 h 133338"/>
                <a:gd name="connsiteX2" fmla="*/ 95250 w 95250"/>
                <a:gd name="connsiteY2" fmla="*/ 133339 h 133338"/>
                <a:gd name="connsiteX3" fmla="*/ 0 w 95250"/>
                <a:gd name="connsiteY3" fmla="*/ 133339 h 1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133338">
                  <a:moveTo>
                    <a:pt x="0" y="0"/>
                  </a:moveTo>
                  <a:lnTo>
                    <a:pt x="95250" y="0"/>
                  </a:lnTo>
                  <a:lnTo>
                    <a:pt x="95250" y="133339"/>
                  </a:lnTo>
                  <a:lnTo>
                    <a:pt x="0" y="13333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图形 26" descr="疫情指数曲线柱状图 纯色填充">
              <a:extLst>
                <a:ext uri="{FF2B5EF4-FFF2-40B4-BE49-F238E27FC236}">
                  <a16:creationId xmlns:a16="http://schemas.microsoft.com/office/drawing/2014/main" xmlns="" id="{FD61A519-0289-4222-8C48-E9CA79C02CD0}"/>
                </a:ext>
              </a:extLst>
            </p:cNvPr>
            <p:cNvSpPr/>
            <p:nvPr/>
          </p:nvSpPr>
          <p:spPr>
            <a:xfrm>
              <a:off x="8163124" y="1276092"/>
              <a:ext cx="95249" cy="238113"/>
            </a:xfrm>
            <a:custGeom>
              <a:avLst/>
              <a:gdLst>
                <a:gd name="connsiteX0" fmla="*/ 0 w 95249"/>
                <a:gd name="connsiteY0" fmla="*/ 0 h 238113"/>
                <a:gd name="connsiteX1" fmla="*/ 95250 w 95249"/>
                <a:gd name="connsiteY1" fmla="*/ 0 h 238113"/>
                <a:gd name="connsiteX2" fmla="*/ 95250 w 95249"/>
                <a:gd name="connsiteY2" fmla="*/ 238114 h 238113"/>
                <a:gd name="connsiteX3" fmla="*/ 0 w 95249"/>
                <a:gd name="connsiteY3" fmla="*/ 238114 h 23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9" h="238113">
                  <a:moveTo>
                    <a:pt x="0" y="0"/>
                  </a:moveTo>
                  <a:lnTo>
                    <a:pt x="95250" y="0"/>
                  </a:lnTo>
                  <a:lnTo>
                    <a:pt x="95250" y="238114"/>
                  </a:lnTo>
                  <a:lnTo>
                    <a:pt x="0" y="23811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8" name="图形 26" descr="疫情指数曲线柱状图 纯色填充">
              <a:extLst>
                <a:ext uri="{FF2B5EF4-FFF2-40B4-BE49-F238E27FC236}">
                  <a16:creationId xmlns:a16="http://schemas.microsoft.com/office/drawing/2014/main" xmlns="" id="{014B31F6-563A-4AE0-91FD-7C382FAEEE94}"/>
                </a:ext>
              </a:extLst>
            </p:cNvPr>
            <p:cNvSpPr/>
            <p:nvPr/>
          </p:nvSpPr>
          <p:spPr>
            <a:xfrm>
              <a:off x="8029774" y="1066542"/>
              <a:ext cx="95250" cy="447663"/>
            </a:xfrm>
            <a:custGeom>
              <a:avLst/>
              <a:gdLst>
                <a:gd name="connsiteX0" fmla="*/ 0 w 95250"/>
                <a:gd name="connsiteY0" fmla="*/ 0 h 447663"/>
                <a:gd name="connsiteX1" fmla="*/ 95250 w 95250"/>
                <a:gd name="connsiteY1" fmla="*/ 0 h 447663"/>
                <a:gd name="connsiteX2" fmla="*/ 95250 w 95250"/>
                <a:gd name="connsiteY2" fmla="*/ 447664 h 447663"/>
                <a:gd name="connsiteX3" fmla="*/ 0 w 95250"/>
                <a:gd name="connsiteY3" fmla="*/ 447664 h 44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47663">
                  <a:moveTo>
                    <a:pt x="0" y="0"/>
                  </a:moveTo>
                  <a:lnTo>
                    <a:pt x="95250" y="0"/>
                  </a:lnTo>
                  <a:lnTo>
                    <a:pt x="95250" y="447664"/>
                  </a:lnTo>
                  <a:lnTo>
                    <a:pt x="0" y="44766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9" name="图形 26" descr="疫情指数曲线柱状图 纯色填充">
              <a:extLst>
                <a:ext uri="{FF2B5EF4-FFF2-40B4-BE49-F238E27FC236}">
                  <a16:creationId xmlns:a16="http://schemas.microsoft.com/office/drawing/2014/main" xmlns="" id="{D94839D4-80CE-4F05-8780-1A8A65AFFE5E}"/>
                </a:ext>
              </a:extLst>
            </p:cNvPr>
            <p:cNvSpPr/>
            <p:nvPr/>
          </p:nvSpPr>
          <p:spPr>
            <a:xfrm>
              <a:off x="8257904" y="1018820"/>
              <a:ext cx="276364" cy="285769"/>
            </a:xfrm>
            <a:custGeom>
              <a:avLst/>
              <a:gdLst>
                <a:gd name="connsiteX0" fmla="*/ 18390 w 276364"/>
                <a:gd name="connsiteY0" fmla="*/ 110408 h 285769"/>
                <a:gd name="connsiteX1" fmla="*/ 53971 w 276364"/>
                <a:gd name="connsiteY1" fmla="*/ 122269 h 285769"/>
                <a:gd name="connsiteX2" fmla="*/ 54257 w 276364"/>
                <a:gd name="connsiteY2" fmla="*/ 144688 h 285769"/>
                <a:gd name="connsiteX3" fmla="*/ 27587 w 276364"/>
                <a:gd name="connsiteY3" fmla="*/ 152966 h 285769"/>
                <a:gd name="connsiteX4" fmla="*/ 2434 w 276364"/>
                <a:gd name="connsiteY4" fmla="*/ 163142 h 285769"/>
                <a:gd name="connsiteX5" fmla="*/ 12610 w 276364"/>
                <a:gd name="connsiteY5" fmla="*/ 188295 h 285769"/>
                <a:gd name="connsiteX6" fmla="*/ 36832 w 276364"/>
                <a:gd name="connsiteY6" fmla="*/ 180017 h 285769"/>
                <a:gd name="connsiteX7" fmla="*/ 62809 w 276364"/>
                <a:gd name="connsiteY7" fmla="*/ 171955 h 285769"/>
                <a:gd name="connsiteX8" fmla="*/ 82692 w 276364"/>
                <a:gd name="connsiteY8" fmla="*/ 197657 h 285769"/>
                <a:gd name="connsiteX9" fmla="*/ 61475 w 276364"/>
                <a:gd name="connsiteY9" fmla="*/ 231001 h 285769"/>
                <a:gd name="connsiteX10" fmla="*/ 48193 w 276364"/>
                <a:gd name="connsiteY10" fmla="*/ 254894 h 285769"/>
                <a:gd name="connsiteX11" fmla="*/ 72087 w 276364"/>
                <a:gd name="connsiteY11" fmla="*/ 268176 h 285769"/>
                <a:gd name="connsiteX12" fmla="*/ 85781 w 276364"/>
                <a:gd name="connsiteY12" fmla="*/ 246031 h 285769"/>
                <a:gd name="connsiteX13" fmla="*/ 106844 w 276364"/>
                <a:gd name="connsiteY13" fmla="*/ 212930 h 285769"/>
                <a:gd name="connsiteX14" fmla="*/ 140315 w 276364"/>
                <a:gd name="connsiteY14" fmla="*/ 219653 h 285769"/>
                <a:gd name="connsiteX15" fmla="*/ 147564 w 276364"/>
                <a:gd name="connsiteY15" fmla="*/ 245751 h 285769"/>
                <a:gd name="connsiteX16" fmla="*/ 150445 w 276364"/>
                <a:gd name="connsiteY16" fmla="*/ 280026 h 285769"/>
                <a:gd name="connsiteX17" fmla="*/ 184720 w 276364"/>
                <a:gd name="connsiteY17" fmla="*/ 277144 h 285769"/>
                <a:gd name="connsiteX18" fmla="*/ 181839 w 276364"/>
                <a:gd name="connsiteY18" fmla="*/ 242870 h 285769"/>
                <a:gd name="connsiteX19" fmla="*/ 175325 w 276364"/>
                <a:gd name="connsiteY19" fmla="*/ 238927 h 285769"/>
                <a:gd name="connsiteX20" fmla="*/ 168649 w 276364"/>
                <a:gd name="connsiteY20" fmla="*/ 214897 h 285769"/>
                <a:gd name="connsiteX21" fmla="*/ 196938 w 276364"/>
                <a:gd name="connsiteY21" fmla="*/ 198774 h 285769"/>
                <a:gd name="connsiteX22" fmla="*/ 231133 w 276364"/>
                <a:gd name="connsiteY22" fmla="*/ 224146 h 285769"/>
                <a:gd name="connsiteX23" fmla="*/ 253072 w 276364"/>
                <a:gd name="connsiteY23" fmla="*/ 246110 h 285769"/>
                <a:gd name="connsiteX24" fmla="*/ 275037 w 276364"/>
                <a:gd name="connsiteY24" fmla="*/ 224170 h 285769"/>
                <a:gd name="connsiteX25" fmla="*/ 253097 w 276364"/>
                <a:gd name="connsiteY25" fmla="*/ 202206 h 285769"/>
                <a:gd name="connsiteX26" fmla="*/ 249839 w 276364"/>
                <a:gd name="connsiteY26" fmla="*/ 202447 h 285769"/>
                <a:gd name="connsiteX27" fmla="*/ 215339 w 276364"/>
                <a:gd name="connsiteY27" fmla="*/ 176852 h 285769"/>
                <a:gd name="connsiteX28" fmla="*/ 225880 w 276364"/>
                <a:gd name="connsiteY28" fmla="*/ 149420 h 285769"/>
                <a:gd name="connsiteX29" fmla="*/ 244913 w 276364"/>
                <a:gd name="connsiteY29" fmla="*/ 148908 h 285769"/>
                <a:gd name="connsiteX30" fmla="*/ 271878 w 276364"/>
                <a:gd name="connsiteY30" fmla="*/ 146567 h 285769"/>
                <a:gd name="connsiteX31" fmla="*/ 269537 w 276364"/>
                <a:gd name="connsiteY31" fmla="*/ 119602 h 285769"/>
                <a:gd name="connsiteX32" fmla="*/ 244084 w 276364"/>
                <a:gd name="connsiteY32" fmla="*/ 120341 h 285769"/>
                <a:gd name="connsiteX33" fmla="*/ 226666 w 276364"/>
                <a:gd name="connsiteY33" fmla="*/ 120813 h 285769"/>
                <a:gd name="connsiteX34" fmla="*/ 209373 w 276364"/>
                <a:gd name="connsiteY34" fmla="*/ 79423 h 285769"/>
                <a:gd name="connsiteX35" fmla="*/ 227893 w 276364"/>
                <a:gd name="connsiteY35" fmla="*/ 59219 h 285769"/>
                <a:gd name="connsiteX36" fmla="*/ 229289 w 276364"/>
                <a:gd name="connsiteY36" fmla="*/ 59360 h 285769"/>
                <a:gd name="connsiteX37" fmla="*/ 251941 w 276364"/>
                <a:gd name="connsiteY37" fmla="*/ 36708 h 285769"/>
                <a:gd name="connsiteX38" fmla="*/ 229289 w 276364"/>
                <a:gd name="connsiteY38" fmla="*/ 14057 h 285769"/>
                <a:gd name="connsiteX39" fmla="*/ 206638 w 276364"/>
                <a:gd name="connsiteY39" fmla="*/ 36708 h 285769"/>
                <a:gd name="connsiteX40" fmla="*/ 206638 w 276364"/>
                <a:gd name="connsiteY40" fmla="*/ 36710 h 285769"/>
                <a:gd name="connsiteX41" fmla="*/ 206948 w 276364"/>
                <a:gd name="connsiteY41" fmla="*/ 39775 h 285769"/>
                <a:gd name="connsiteX42" fmla="*/ 188492 w 276364"/>
                <a:gd name="connsiteY42" fmla="*/ 59907 h 285769"/>
                <a:gd name="connsiteX43" fmla="*/ 155240 w 276364"/>
                <a:gd name="connsiteY43" fmla="*/ 46772 h 285769"/>
                <a:gd name="connsiteX44" fmla="*/ 155837 w 276364"/>
                <a:gd name="connsiteY44" fmla="*/ 28230 h 285769"/>
                <a:gd name="connsiteX45" fmla="*/ 152976 w 276364"/>
                <a:gd name="connsiteY45" fmla="*/ 3756 h 285769"/>
                <a:gd name="connsiteX46" fmla="*/ 128503 w 276364"/>
                <a:gd name="connsiteY46" fmla="*/ 6618 h 285769"/>
                <a:gd name="connsiteX47" fmla="*/ 127307 w 276364"/>
                <a:gd name="connsiteY47" fmla="*/ 26515 h 285769"/>
                <a:gd name="connsiteX48" fmla="*/ 126659 w 276364"/>
                <a:gd name="connsiteY48" fmla="*/ 46613 h 285769"/>
                <a:gd name="connsiteX49" fmla="*/ 94440 w 276364"/>
                <a:gd name="connsiteY49" fmla="*/ 58647 h 285769"/>
                <a:gd name="connsiteX50" fmla="*/ 66895 w 276364"/>
                <a:gd name="connsiteY50" fmla="*/ 26309 h 285769"/>
                <a:gd name="connsiteX51" fmla="*/ 48053 w 276364"/>
                <a:gd name="connsiteY51" fmla="*/ 476 h 285769"/>
                <a:gd name="connsiteX52" fmla="*/ 22222 w 276364"/>
                <a:gd name="connsiteY52" fmla="*/ 19317 h 285769"/>
                <a:gd name="connsiteX53" fmla="*/ 41063 w 276364"/>
                <a:gd name="connsiteY53" fmla="*/ 45150 h 285769"/>
                <a:gd name="connsiteX54" fmla="*/ 44601 w 276364"/>
                <a:gd name="connsiteY54" fmla="*/ 45422 h 285769"/>
                <a:gd name="connsiteX55" fmla="*/ 45562 w 276364"/>
                <a:gd name="connsiteY55" fmla="*/ 45326 h 285769"/>
                <a:gd name="connsiteX56" fmla="*/ 72947 w 276364"/>
                <a:gd name="connsiteY56" fmla="*/ 77473 h 285769"/>
                <a:gd name="connsiteX57" fmla="*/ 61993 w 276364"/>
                <a:gd name="connsiteY57" fmla="*/ 94823 h 285769"/>
                <a:gd name="connsiteX58" fmla="*/ 27044 w 276364"/>
                <a:gd name="connsiteY58" fmla="*/ 83173 h 285769"/>
                <a:gd name="connsiteX59" fmla="*/ 4486 w 276364"/>
                <a:gd name="connsiteY59" fmla="*/ 83550 h 285769"/>
                <a:gd name="connsiteX60" fmla="*/ 4862 w 276364"/>
                <a:gd name="connsiteY60" fmla="*/ 106108 h 285769"/>
                <a:gd name="connsiteX61" fmla="*/ 18390 w 276364"/>
                <a:gd name="connsiteY61" fmla="*/ 110407 h 285769"/>
                <a:gd name="connsiteX62" fmla="*/ 136947 w 276364"/>
                <a:gd name="connsiteY62" fmla="*/ 163906 h 285769"/>
                <a:gd name="connsiteX63" fmla="*/ 147401 w 276364"/>
                <a:gd name="connsiteY63" fmla="*/ 153451 h 285769"/>
                <a:gd name="connsiteX64" fmla="*/ 157856 w 276364"/>
                <a:gd name="connsiteY64" fmla="*/ 163906 h 285769"/>
                <a:gd name="connsiteX65" fmla="*/ 147401 w 276364"/>
                <a:gd name="connsiteY65" fmla="*/ 174361 h 285769"/>
                <a:gd name="connsiteX66" fmla="*/ 136947 w 276364"/>
                <a:gd name="connsiteY66" fmla="*/ 163908 h 285769"/>
                <a:gd name="connsiteX67" fmla="*/ 136947 w 276364"/>
                <a:gd name="connsiteY67" fmla="*/ 163903 h 285769"/>
                <a:gd name="connsiteX68" fmla="*/ 112554 w 276364"/>
                <a:gd name="connsiteY68" fmla="*/ 116862 h 285769"/>
                <a:gd name="connsiteX69" fmla="*/ 124751 w 276364"/>
                <a:gd name="connsiteY69" fmla="*/ 104675 h 285769"/>
                <a:gd name="connsiteX70" fmla="*/ 136938 w 276364"/>
                <a:gd name="connsiteY70" fmla="*/ 116871 h 285769"/>
                <a:gd name="connsiteX71" fmla="*/ 124746 w 276364"/>
                <a:gd name="connsiteY71" fmla="*/ 129059 h 285769"/>
                <a:gd name="connsiteX72" fmla="*/ 112554 w 276364"/>
                <a:gd name="connsiteY72" fmla="*/ 116867 h 285769"/>
                <a:gd name="connsiteX73" fmla="*/ 112554 w 276364"/>
                <a:gd name="connsiteY73" fmla="*/ 116859 h 285769"/>
                <a:gd name="connsiteX74" fmla="*/ 91645 w 276364"/>
                <a:gd name="connsiteY74" fmla="*/ 162164 h 285769"/>
                <a:gd name="connsiteX75" fmla="*/ 103841 w 276364"/>
                <a:gd name="connsiteY75" fmla="*/ 149977 h 285769"/>
                <a:gd name="connsiteX76" fmla="*/ 116029 w 276364"/>
                <a:gd name="connsiteY76" fmla="*/ 162173 h 285769"/>
                <a:gd name="connsiteX77" fmla="*/ 103841 w 276364"/>
                <a:gd name="connsiteY77" fmla="*/ 174361 h 285769"/>
                <a:gd name="connsiteX78" fmla="*/ 91645 w 276364"/>
                <a:gd name="connsiteY78" fmla="*/ 162164 h 285769"/>
                <a:gd name="connsiteX79" fmla="*/ 91645 w 276364"/>
                <a:gd name="connsiteY79" fmla="*/ 162161 h 285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76364" h="285769">
                  <a:moveTo>
                    <a:pt x="18390" y="110408"/>
                  </a:moveTo>
                  <a:lnTo>
                    <a:pt x="53971" y="122269"/>
                  </a:lnTo>
                  <a:cubicBezTo>
                    <a:pt x="53006" y="129718"/>
                    <a:pt x="53102" y="137266"/>
                    <a:pt x="54257" y="144688"/>
                  </a:cubicBezTo>
                  <a:lnTo>
                    <a:pt x="27587" y="152966"/>
                  </a:lnTo>
                  <a:cubicBezTo>
                    <a:pt x="17832" y="148830"/>
                    <a:pt x="6570" y="153386"/>
                    <a:pt x="2434" y="163142"/>
                  </a:cubicBezTo>
                  <a:cubicBezTo>
                    <a:pt x="-1701" y="172898"/>
                    <a:pt x="2855" y="184159"/>
                    <a:pt x="12610" y="188295"/>
                  </a:cubicBezTo>
                  <a:cubicBezTo>
                    <a:pt x="21614" y="192111"/>
                    <a:pt x="32048" y="188545"/>
                    <a:pt x="36832" y="180017"/>
                  </a:cubicBezTo>
                  <a:lnTo>
                    <a:pt x="62809" y="171955"/>
                  </a:lnTo>
                  <a:cubicBezTo>
                    <a:pt x="67769" y="181691"/>
                    <a:pt x="74514" y="190409"/>
                    <a:pt x="82692" y="197657"/>
                  </a:cubicBezTo>
                  <a:lnTo>
                    <a:pt x="61475" y="231001"/>
                  </a:lnTo>
                  <a:cubicBezTo>
                    <a:pt x="51209" y="233932"/>
                    <a:pt x="45264" y="244629"/>
                    <a:pt x="48193" y="254894"/>
                  </a:cubicBezTo>
                  <a:cubicBezTo>
                    <a:pt x="51124" y="265160"/>
                    <a:pt x="61822" y="271107"/>
                    <a:pt x="72087" y="268176"/>
                  </a:cubicBezTo>
                  <a:cubicBezTo>
                    <a:pt x="81684" y="265437"/>
                    <a:pt x="87617" y="255841"/>
                    <a:pt x="85781" y="246031"/>
                  </a:cubicBezTo>
                  <a:lnTo>
                    <a:pt x="106844" y="212930"/>
                  </a:lnTo>
                  <a:cubicBezTo>
                    <a:pt x="117446" y="217364"/>
                    <a:pt x="128823" y="219649"/>
                    <a:pt x="140315" y="219653"/>
                  </a:cubicBezTo>
                  <a:lnTo>
                    <a:pt x="147564" y="245751"/>
                  </a:lnTo>
                  <a:cubicBezTo>
                    <a:pt x="138895" y="256012"/>
                    <a:pt x="140185" y="271357"/>
                    <a:pt x="150445" y="280026"/>
                  </a:cubicBezTo>
                  <a:cubicBezTo>
                    <a:pt x="160706" y="288695"/>
                    <a:pt x="176051" y="287404"/>
                    <a:pt x="184720" y="277144"/>
                  </a:cubicBezTo>
                  <a:cubicBezTo>
                    <a:pt x="193389" y="266884"/>
                    <a:pt x="192099" y="251539"/>
                    <a:pt x="181839" y="242870"/>
                  </a:cubicBezTo>
                  <a:cubicBezTo>
                    <a:pt x="179888" y="241221"/>
                    <a:pt x="177690" y="239891"/>
                    <a:pt x="175325" y="238927"/>
                  </a:cubicBezTo>
                  <a:lnTo>
                    <a:pt x="168649" y="214897"/>
                  </a:lnTo>
                  <a:cubicBezTo>
                    <a:pt x="179010" y="211352"/>
                    <a:pt x="188607" y="205882"/>
                    <a:pt x="196938" y="198774"/>
                  </a:cubicBezTo>
                  <a:lnTo>
                    <a:pt x="231133" y="224146"/>
                  </a:lnTo>
                  <a:cubicBezTo>
                    <a:pt x="231126" y="236269"/>
                    <a:pt x="240949" y="246104"/>
                    <a:pt x="253072" y="246110"/>
                  </a:cubicBezTo>
                  <a:cubicBezTo>
                    <a:pt x="265197" y="246117"/>
                    <a:pt x="275030" y="236294"/>
                    <a:pt x="275037" y="224170"/>
                  </a:cubicBezTo>
                  <a:cubicBezTo>
                    <a:pt x="275044" y="212046"/>
                    <a:pt x="265221" y="202213"/>
                    <a:pt x="253097" y="202206"/>
                  </a:cubicBezTo>
                  <a:cubicBezTo>
                    <a:pt x="252007" y="202205"/>
                    <a:pt x="250917" y="202286"/>
                    <a:pt x="249839" y="202447"/>
                  </a:cubicBezTo>
                  <a:lnTo>
                    <a:pt x="215339" y="176852"/>
                  </a:lnTo>
                  <a:cubicBezTo>
                    <a:pt x="220394" y="168377"/>
                    <a:pt x="223958" y="159100"/>
                    <a:pt x="225880" y="149420"/>
                  </a:cubicBezTo>
                  <a:lnTo>
                    <a:pt x="244913" y="148908"/>
                  </a:lnTo>
                  <a:cubicBezTo>
                    <a:pt x="253006" y="155708"/>
                    <a:pt x="265079" y="154659"/>
                    <a:pt x="271878" y="146567"/>
                  </a:cubicBezTo>
                  <a:cubicBezTo>
                    <a:pt x="278678" y="138474"/>
                    <a:pt x="277630" y="126402"/>
                    <a:pt x="269537" y="119602"/>
                  </a:cubicBezTo>
                  <a:cubicBezTo>
                    <a:pt x="262095" y="113350"/>
                    <a:pt x="251149" y="113667"/>
                    <a:pt x="244084" y="120341"/>
                  </a:cubicBezTo>
                  <a:lnTo>
                    <a:pt x="226666" y="120813"/>
                  </a:lnTo>
                  <a:cubicBezTo>
                    <a:pt x="224638" y="105737"/>
                    <a:pt x="218674" y="91461"/>
                    <a:pt x="209373" y="79423"/>
                  </a:cubicBezTo>
                  <a:lnTo>
                    <a:pt x="227893" y="59219"/>
                  </a:lnTo>
                  <a:cubicBezTo>
                    <a:pt x="228364" y="59248"/>
                    <a:pt x="228810" y="59360"/>
                    <a:pt x="229289" y="59360"/>
                  </a:cubicBezTo>
                  <a:cubicBezTo>
                    <a:pt x="241800" y="59360"/>
                    <a:pt x="251941" y="49218"/>
                    <a:pt x="251941" y="36708"/>
                  </a:cubicBezTo>
                  <a:cubicBezTo>
                    <a:pt x="251941" y="24198"/>
                    <a:pt x="241800" y="14057"/>
                    <a:pt x="229289" y="14057"/>
                  </a:cubicBezTo>
                  <a:cubicBezTo>
                    <a:pt x="216779" y="14057"/>
                    <a:pt x="206638" y="24198"/>
                    <a:pt x="206638" y="36708"/>
                  </a:cubicBezTo>
                  <a:cubicBezTo>
                    <a:pt x="206638" y="36709"/>
                    <a:pt x="206638" y="36709"/>
                    <a:pt x="206638" y="36710"/>
                  </a:cubicBezTo>
                  <a:cubicBezTo>
                    <a:pt x="206670" y="37738"/>
                    <a:pt x="206774" y="38762"/>
                    <a:pt x="206948" y="39775"/>
                  </a:cubicBezTo>
                  <a:lnTo>
                    <a:pt x="188492" y="59907"/>
                  </a:lnTo>
                  <a:cubicBezTo>
                    <a:pt x="178442" y="53264"/>
                    <a:pt x="167117" y="48790"/>
                    <a:pt x="155240" y="46772"/>
                  </a:cubicBezTo>
                  <a:lnTo>
                    <a:pt x="155837" y="28230"/>
                  </a:lnTo>
                  <a:cubicBezTo>
                    <a:pt x="161806" y="20681"/>
                    <a:pt x="160525" y="9725"/>
                    <a:pt x="152976" y="3756"/>
                  </a:cubicBezTo>
                  <a:cubicBezTo>
                    <a:pt x="145429" y="-2211"/>
                    <a:pt x="134471" y="-931"/>
                    <a:pt x="128503" y="6618"/>
                  </a:cubicBezTo>
                  <a:cubicBezTo>
                    <a:pt x="123974" y="12345"/>
                    <a:pt x="123497" y="20287"/>
                    <a:pt x="127307" y="26515"/>
                  </a:cubicBezTo>
                  <a:lnTo>
                    <a:pt x="126659" y="46613"/>
                  </a:lnTo>
                  <a:cubicBezTo>
                    <a:pt x="115222" y="48426"/>
                    <a:pt x="104265" y="52519"/>
                    <a:pt x="94440" y="58647"/>
                  </a:cubicBezTo>
                  <a:lnTo>
                    <a:pt x="66895" y="26309"/>
                  </a:lnTo>
                  <a:cubicBezTo>
                    <a:pt x="68826" y="13973"/>
                    <a:pt x="60390" y="2407"/>
                    <a:pt x="48053" y="476"/>
                  </a:cubicBezTo>
                  <a:cubicBezTo>
                    <a:pt x="35718" y="-1454"/>
                    <a:pt x="24152" y="6982"/>
                    <a:pt x="22222" y="19317"/>
                  </a:cubicBezTo>
                  <a:cubicBezTo>
                    <a:pt x="20291" y="31653"/>
                    <a:pt x="28726" y="43219"/>
                    <a:pt x="41063" y="45150"/>
                  </a:cubicBezTo>
                  <a:cubicBezTo>
                    <a:pt x="42233" y="45333"/>
                    <a:pt x="43416" y="45423"/>
                    <a:pt x="44601" y="45422"/>
                  </a:cubicBezTo>
                  <a:cubicBezTo>
                    <a:pt x="44930" y="45422"/>
                    <a:pt x="45236" y="45338"/>
                    <a:pt x="45562" y="45326"/>
                  </a:cubicBezTo>
                  <a:lnTo>
                    <a:pt x="72947" y="77473"/>
                  </a:lnTo>
                  <a:cubicBezTo>
                    <a:pt x="68625" y="82804"/>
                    <a:pt x="64948" y="88628"/>
                    <a:pt x="61993" y="94823"/>
                  </a:cubicBezTo>
                  <a:lnTo>
                    <a:pt x="27044" y="83173"/>
                  </a:lnTo>
                  <a:cubicBezTo>
                    <a:pt x="20711" y="77047"/>
                    <a:pt x="10611" y="77216"/>
                    <a:pt x="4486" y="83550"/>
                  </a:cubicBezTo>
                  <a:cubicBezTo>
                    <a:pt x="-1639" y="89883"/>
                    <a:pt x="-1471" y="99983"/>
                    <a:pt x="4862" y="106108"/>
                  </a:cubicBezTo>
                  <a:cubicBezTo>
                    <a:pt x="8450" y="109578"/>
                    <a:pt x="13457" y="111169"/>
                    <a:pt x="18390" y="110407"/>
                  </a:cubicBezTo>
                  <a:close/>
                  <a:moveTo>
                    <a:pt x="136947" y="163906"/>
                  </a:moveTo>
                  <a:cubicBezTo>
                    <a:pt x="136947" y="158132"/>
                    <a:pt x="141627" y="153451"/>
                    <a:pt x="147401" y="153451"/>
                  </a:cubicBezTo>
                  <a:cubicBezTo>
                    <a:pt x="153175" y="153451"/>
                    <a:pt x="157856" y="158132"/>
                    <a:pt x="157856" y="163906"/>
                  </a:cubicBezTo>
                  <a:cubicBezTo>
                    <a:pt x="157856" y="169680"/>
                    <a:pt x="153175" y="174361"/>
                    <a:pt x="147401" y="174361"/>
                  </a:cubicBezTo>
                  <a:cubicBezTo>
                    <a:pt x="141628" y="174362"/>
                    <a:pt x="136947" y="169681"/>
                    <a:pt x="136947" y="163908"/>
                  </a:cubicBezTo>
                  <a:cubicBezTo>
                    <a:pt x="136947" y="163906"/>
                    <a:pt x="136947" y="163905"/>
                    <a:pt x="136947" y="163903"/>
                  </a:cubicBezTo>
                  <a:close/>
                  <a:moveTo>
                    <a:pt x="112554" y="116862"/>
                  </a:moveTo>
                  <a:cubicBezTo>
                    <a:pt x="112557" y="110129"/>
                    <a:pt x="118017" y="104672"/>
                    <a:pt x="124751" y="104675"/>
                  </a:cubicBezTo>
                  <a:cubicBezTo>
                    <a:pt x="131484" y="104678"/>
                    <a:pt x="136941" y="110138"/>
                    <a:pt x="136938" y="116871"/>
                  </a:cubicBezTo>
                  <a:cubicBezTo>
                    <a:pt x="136935" y="123603"/>
                    <a:pt x="131477" y="129059"/>
                    <a:pt x="124746" y="129059"/>
                  </a:cubicBezTo>
                  <a:cubicBezTo>
                    <a:pt x="118013" y="129059"/>
                    <a:pt x="112554" y="123600"/>
                    <a:pt x="112554" y="116867"/>
                  </a:cubicBezTo>
                  <a:cubicBezTo>
                    <a:pt x="112554" y="116864"/>
                    <a:pt x="112554" y="116862"/>
                    <a:pt x="112554" y="116859"/>
                  </a:cubicBezTo>
                  <a:close/>
                  <a:moveTo>
                    <a:pt x="91645" y="162164"/>
                  </a:moveTo>
                  <a:cubicBezTo>
                    <a:pt x="91647" y="155431"/>
                    <a:pt x="97108" y="149974"/>
                    <a:pt x="103841" y="149977"/>
                  </a:cubicBezTo>
                  <a:cubicBezTo>
                    <a:pt x="110575" y="149979"/>
                    <a:pt x="116032" y="155440"/>
                    <a:pt x="116029" y="162173"/>
                  </a:cubicBezTo>
                  <a:cubicBezTo>
                    <a:pt x="116026" y="168903"/>
                    <a:pt x="110571" y="174358"/>
                    <a:pt x="103841" y="174361"/>
                  </a:cubicBezTo>
                  <a:cubicBezTo>
                    <a:pt x="97105" y="174361"/>
                    <a:pt x="91645" y="168900"/>
                    <a:pt x="91645" y="162164"/>
                  </a:cubicBezTo>
                  <a:cubicBezTo>
                    <a:pt x="91645" y="162163"/>
                    <a:pt x="91645" y="162162"/>
                    <a:pt x="91645" y="162161"/>
                  </a:cubicBez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7" name="弧形 6">
            <a:extLst>
              <a:ext uri="{FF2B5EF4-FFF2-40B4-BE49-F238E27FC236}">
                <a16:creationId xmlns:a16="http://schemas.microsoft.com/office/drawing/2014/main" xmlns="" id="{F6A7FBC6-1330-4DFC-BD2A-D429521BD18C}"/>
              </a:ext>
            </a:extLst>
          </p:cNvPr>
          <p:cNvSpPr/>
          <p:nvPr/>
        </p:nvSpPr>
        <p:spPr>
          <a:xfrm>
            <a:off x="5139187" y="2643705"/>
            <a:ext cx="1968936" cy="1968935"/>
          </a:xfrm>
          <a:prstGeom prst="arc">
            <a:avLst/>
          </a:prstGeom>
          <a:ln w="635000" cap="rnd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xmlns="" id="{38A811B9-4671-4CB6-96FA-320B84D9D642}"/>
              </a:ext>
            </a:extLst>
          </p:cNvPr>
          <p:cNvSpPr/>
          <p:nvPr/>
        </p:nvSpPr>
        <p:spPr>
          <a:xfrm rot="5400000">
            <a:off x="5139187" y="2643705"/>
            <a:ext cx="1968935" cy="1968936"/>
          </a:xfrm>
          <a:prstGeom prst="arc">
            <a:avLst/>
          </a:prstGeom>
          <a:ln w="635000" cap="rnd">
            <a:solidFill>
              <a:schemeClr val="accent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xmlns="" id="{63ACC8BD-B80D-40CF-927D-7A87A6120B13}"/>
              </a:ext>
            </a:extLst>
          </p:cNvPr>
          <p:cNvSpPr/>
          <p:nvPr/>
        </p:nvSpPr>
        <p:spPr>
          <a:xfrm rot="10800000">
            <a:off x="5139187" y="2643705"/>
            <a:ext cx="1968936" cy="1968935"/>
          </a:xfrm>
          <a:prstGeom prst="arc">
            <a:avLst/>
          </a:prstGeom>
          <a:ln w="635000" cap="rnd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xmlns="" id="{9C8E8E1E-4738-4930-9D2B-764F1331F1A4}"/>
              </a:ext>
            </a:extLst>
          </p:cNvPr>
          <p:cNvSpPr/>
          <p:nvPr/>
        </p:nvSpPr>
        <p:spPr>
          <a:xfrm rot="16200000">
            <a:off x="5139187" y="2643705"/>
            <a:ext cx="1968935" cy="1968936"/>
          </a:xfrm>
          <a:prstGeom prst="arc">
            <a:avLst/>
          </a:prstGeom>
          <a:ln w="635000" cap="rnd">
            <a:solidFill>
              <a:schemeClr val="accent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xmlns="" id="{146CA67C-A57E-440B-9DBC-30A1CDF06C9C}"/>
              </a:ext>
            </a:extLst>
          </p:cNvPr>
          <p:cNvSpPr/>
          <p:nvPr/>
        </p:nvSpPr>
        <p:spPr>
          <a:xfrm>
            <a:off x="5139187" y="2643705"/>
            <a:ext cx="1968936" cy="1968935"/>
          </a:xfrm>
          <a:prstGeom prst="arc">
            <a:avLst>
              <a:gd name="adj1" fmla="val 16200000"/>
              <a:gd name="adj2" fmla="val 17416745"/>
            </a:avLst>
          </a:prstGeom>
          <a:ln w="635000" cap="rnd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6797EED7-7327-4A09-9CDC-C958CAE20444}"/>
              </a:ext>
            </a:extLst>
          </p:cNvPr>
          <p:cNvGrpSpPr/>
          <p:nvPr/>
        </p:nvGrpSpPr>
        <p:grpSpPr>
          <a:xfrm>
            <a:off x="5663182" y="3224498"/>
            <a:ext cx="910507" cy="803431"/>
            <a:chOff x="5559000" y="3425598"/>
            <a:chExt cx="1061827" cy="936956"/>
          </a:xfrm>
          <a:noFill/>
        </p:grpSpPr>
        <p:sp>
          <p:nvSpPr>
            <p:cNvPr id="17" name="图形 14" descr="左脑 纯色填充">
              <a:extLst>
                <a:ext uri="{FF2B5EF4-FFF2-40B4-BE49-F238E27FC236}">
                  <a16:creationId xmlns:a16="http://schemas.microsoft.com/office/drawing/2014/main" xmlns="" id="{3DE5A23D-D23A-4EA0-AE2A-A1529A1AB288}"/>
                </a:ext>
              </a:extLst>
            </p:cNvPr>
            <p:cNvSpPr/>
            <p:nvPr/>
          </p:nvSpPr>
          <p:spPr>
            <a:xfrm>
              <a:off x="6204161" y="3451080"/>
              <a:ext cx="416666" cy="869096"/>
            </a:xfrm>
            <a:custGeom>
              <a:avLst/>
              <a:gdLst>
                <a:gd name="connsiteX0" fmla="*/ 416667 w 416666"/>
                <a:gd name="connsiteY0" fmla="*/ 547671 h 869096"/>
                <a:gd name="connsiteX1" fmla="*/ 373320 w 416666"/>
                <a:gd name="connsiteY1" fmla="*/ 445278 h 869096"/>
                <a:gd name="connsiteX2" fmla="*/ 326771 w 416666"/>
                <a:gd name="connsiteY2" fmla="*/ 258004 h 869096"/>
                <a:gd name="connsiteX3" fmla="*/ 316707 w 416666"/>
                <a:gd name="connsiteY3" fmla="*/ 252510 h 869096"/>
                <a:gd name="connsiteX4" fmla="*/ 240762 w 416666"/>
                <a:gd name="connsiteY4" fmla="*/ 112058 h 869096"/>
                <a:gd name="connsiteX5" fmla="*/ 237702 w 416666"/>
                <a:gd name="connsiteY5" fmla="*/ 111192 h 869096"/>
                <a:gd name="connsiteX6" fmla="*/ 111188 w 416666"/>
                <a:gd name="connsiteY6" fmla="*/ 260 h 869096"/>
                <a:gd name="connsiteX7" fmla="*/ 0 w 416666"/>
                <a:gd name="connsiteY7" fmla="*/ 119109 h 869096"/>
                <a:gd name="connsiteX8" fmla="*/ 0 w 416666"/>
                <a:gd name="connsiteY8" fmla="*/ 779821 h 869096"/>
                <a:gd name="connsiteX9" fmla="*/ 89327 w 416666"/>
                <a:gd name="connsiteY9" fmla="*/ 869097 h 869096"/>
                <a:gd name="connsiteX10" fmla="*/ 174503 w 416666"/>
                <a:gd name="connsiteY10" fmla="*/ 806542 h 869096"/>
                <a:gd name="connsiteX11" fmla="*/ 330296 w 416666"/>
                <a:gd name="connsiteY11" fmla="*/ 706797 h 869096"/>
                <a:gd name="connsiteX12" fmla="*/ 333333 w 416666"/>
                <a:gd name="connsiteY12" fmla="*/ 678625 h 869096"/>
                <a:gd name="connsiteX13" fmla="*/ 333333 w 416666"/>
                <a:gd name="connsiteY13" fmla="*/ 677442 h 869096"/>
                <a:gd name="connsiteX14" fmla="*/ 416667 w 416666"/>
                <a:gd name="connsiteY14" fmla="*/ 547671 h 869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6666" h="869096">
                  <a:moveTo>
                    <a:pt x="416667" y="547671"/>
                  </a:moveTo>
                  <a:cubicBezTo>
                    <a:pt x="416693" y="509075"/>
                    <a:pt x="401050" y="472124"/>
                    <a:pt x="373320" y="445278"/>
                  </a:cubicBezTo>
                  <a:cubicBezTo>
                    <a:pt x="412180" y="380710"/>
                    <a:pt x="391340" y="296866"/>
                    <a:pt x="326771" y="258004"/>
                  </a:cubicBezTo>
                  <a:cubicBezTo>
                    <a:pt x="323496" y="256032"/>
                    <a:pt x="320137" y="254199"/>
                    <a:pt x="316707" y="252510"/>
                  </a:cubicBezTo>
                  <a:cubicBezTo>
                    <a:pt x="334520" y="192753"/>
                    <a:pt x="300519" y="129871"/>
                    <a:pt x="240762" y="112058"/>
                  </a:cubicBezTo>
                  <a:cubicBezTo>
                    <a:pt x="239746" y="111756"/>
                    <a:pt x="238726" y="111467"/>
                    <a:pt x="237702" y="111192"/>
                  </a:cubicBezTo>
                  <a:cubicBezTo>
                    <a:pt x="233399" y="45624"/>
                    <a:pt x="176757" y="-4043"/>
                    <a:pt x="111188" y="260"/>
                  </a:cubicBezTo>
                  <a:cubicBezTo>
                    <a:pt x="48589" y="4367"/>
                    <a:pt x="-67" y="56375"/>
                    <a:pt x="0" y="119109"/>
                  </a:cubicBezTo>
                  <a:lnTo>
                    <a:pt x="0" y="779821"/>
                  </a:lnTo>
                  <a:cubicBezTo>
                    <a:pt x="15" y="829141"/>
                    <a:pt x="40007" y="869110"/>
                    <a:pt x="89327" y="869097"/>
                  </a:cubicBezTo>
                  <a:cubicBezTo>
                    <a:pt x="128333" y="869085"/>
                    <a:pt x="162820" y="843758"/>
                    <a:pt x="174503" y="806542"/>
                  </a:cubicBezTo>
                  <a:cubicBezTo>
                    <a:pt x="245067" y="822019"/>
                    <a:pt x="314819" y="777362"/>
                    <a:pt x="330296" y="706797"/>
                  </a:cubicBezTo>
                  <a:cubicBezTo>
                    <a:pt x="332325" y="697544"/>
                    <a:pt x="333344" y="688098"/>
                    <a:pt x="333333" y="678625"/>
                  </a:cubicBezTo>
                  <a:cubicBezTo>
                    <a:pt x="333333" y="678235"/>
                    <a:pt x="333333" y="677845"/>
                    <a:pt x="333333" y="677442"/>
                  </a:cubicBezTo>
                  <a:cubicBezTo>
                    <a:pt x="384098" y="654203"/>
                    <a:pt x="416656" y="603501"/>
                    <a:pt x="416667" y="547671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图形 14" descr="左脑 纯色填充">
              <a:extLst>
                <a:ext uri="{FF2B5EF4-FFF2-40B4-BE49-F238E27FC236}">
                  <a16:creationId xmlns:a16="http://schemas.microsoft.com/office/drawing/2014/main" xmlns="" id="{3DE5A23D-D23A-4EA0-AE2A-A1529A1AB288}"/>
                </a:ext>
              </a:extLst>
            </p:cNvPr>
            <p:cNvSpPr/>
            <p:nvPr/>
          </p:nvSpPr>
          <p:spPr>
            <a:xfrm>
              <a:off x="5712823" y="3425598"/>
              <a:ext cx="111103" cy="111123"/>
            </a:xfrm>
            <a:custGeom>
              <a:avLst/>
              <a:gdLst>
                <a:gd name="connsiteX0" fmla="*/ 84228 w 111103"/>
                <a:gd name="connsiteY0" fmla="*/ 111123 h 111123"/>
                <a:gd name="connsiteX1" fmla="*/ 65223 w 111103"/>
                <a:gd name="connsiteY1" fmla="*/ 103247 h 111123"/>
                <a:gd name="connsiteX2" fmla="*/ 8207 w 111103"/>
                <a:gd name="connsiteY2" fmla="*/ 46217 h 111123"/>
                <a:gd name="connsiteX3" fmla="*/ 7545 w 111103"/>
                <a:gd name="connsiteY3" fmla="*/ 8207 h 111123"/>
                <a:gd name="connsiteX4" fmla="*/ 45556 w 111103"/>
                <a:gd name="connsiteY4" fmla="*/ 7545 h 111123"/>
                <a:gd name="connsiteX5" fmla="*/ 46217 w 111103"/>
                <a:gd name="connsiteY5" fmla="*/ 8207 h 111123"/>
                <a:gd name="connsiteX6" fmla="*/ 103234 w 111103"/>
                <a:gd name="connsiteY6" fmla="*/ 65236 h 111123"/>
                <a:gd name="connsiteX7" fmla="*/ 103228 w 111103"/>
                <a:gd name="connsiteY7" fmla="*/ 103252 h 111123"/>
                <a:gd name="connsiteX8" fmla="*/ 84228 w 111103"/>
                <a:gd name="connsiteY8" fmla="*/ 111123 h 11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103" h="111123">
                  <a:moveTo>
                    <a:pt x="84228" y="111123"/>
                  </a:moveTo>
                  <a:cubicBezTo>
                    <a:pt x="77096" y="111134"/>
                    <a:pt x="70256" y="108298"/>
                    <a:pt x="65223" y="103247"/>
                  </a:cubicBezTo>
                  <a:lnTo>
                    <a:pt x="8207" y="46217"/>
                  </a:lnTo>
                  <a:cubicBezTo>
                    <a:pt x="-2472" y="35903"/>
                    <a:pt x="-2768" y="18885"/>
                    <a:pt x="7545" y="8207"/>
                  </a:cubicBezTo>
                  <a:cubicBezTo>
                    <a:pt x="17860" y="-2472"/>
                    <a:pt x="34877" y="-2768"/>
                    <a:pt x="45556" y="7545"/>
                  </a:cubicBezTo>
                  <a:cubicBezTo>
                    <a:pt x="45781" y="7762"/>
                    <a:pt x="46001" y="7982"/>
                    <a:pt x="46217" y="8207"/>
                  </a:cubicBezTo>
                  <a:lnTo>
                    <a:pt x="103234" y="65236"/>
                  </a:lnTo>
                  <a:cubicBezTo>
                    <a:pt x="113730" y="75736"/>
                    <a:pt x="113727" y="92756"/>
                    <a:pt x="103228" y="103252"/>
                  </a:cubicBezTo>
                  <a:cubicBezTo>
                    <a:pt x="98188" y="108291"/>
                    <a:pt x="91355" y="111122"/>
                    <a:pt x="84228" y="111123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图形 14" descr="左脑 纯色填充">
              <a:extLst>
                <a:ext uri="{FF2B5EF4-FFF2-40B4-BE49-F238E27FC236}">
                  <a16:creationId xmlns:a16="http://schemas.microsoft.com/office/drawing/2014/main" xmlns="" id="{3DE5A23D-D23A-4EA0-AE2A-A1529A1AB288}"/>
                </a:ext>
              </a:extLst>
            </p:cNvPr>
            <p:cNvSpPr/>
            <p:nvPr/>
          </p:nvSpPr>
          <p:spPr>
            <a:xfrm>
              <a:off x="5593279" y="3627809"/>
              <a:ext cx="137903" cy="89342"/>
            </a:xfrm>
            <a:custGeom>
              <a:avLst/>
              <a:gdLst>
                <a:gd name="connsiteX0" fmla="*/ 111003 w 137903"/>
                <a:gd name="connsiteY0" fmla="*/ 89342 h 89342"/>
                <a:gd name="connsiteX1" fmla="*/ 100533 w 137903"/>
                <a:gd name="connsiteY1" fmla="*/ 87219 h 89342"/>
                <a:gd name="connsiteX2" fmla="*/ 16245 w 137903"/>
                <a:gd name="connsiteY2" fmla="*/ 51573 h 89342"/>
                <a:gd name="connsiteX3" fmla="*/ 2204 w 137903"/>
                <a:gd name="connsiteY3" fmla="*/ 16246 h 89342"/>
                <a:gd name="connsiteX4" fmla="*/ 37186 w 137903"/>
                <a:gd name="connsiteY4" fmla="*/ 2057 h 89342"/>
                <a:gd name="connsiteX5" fmla="*/ 121487 w 137903"/>
                <a:gd name="connsiteY5" fmla="*/ 37703 h 89342"/>
                <a:gd name="connsiteX6" fmla="*/ 135773 w 137903"/>
                <a:gd name="connsiteY6" fmla="*/ 72932 h 89342"/>
                <a:gd name="connsiteX7" fmla="*/ 111003 w 137903"/>
                <a:gd name="connsiteY7" fmla="*/ 89342 h 8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903" h="89342">
                  <a:moveTo>
                    <a:pt x="111003" y="89342"/>
                  </a:moveTo>
                  <a:cubicBezTo>
                    <a:pt x="107407" y="89345"/>
                    <a:pt x="103845" y="88623"/>
                    <a:pt x="100533" y="87219"/>
                  </a:cubicBezTo>
                  <a:lnTo>
                    <a:pt x="16245" y="51573"/>
                  </a:lnTo>
                  <a:cubicBezTo>
                    <a:pt x="2612" y="45696"/>
                    <a:pt x="-3674" y="29879"/>
                    <a:pt x="2204" y="16246"/>
                  </a:cubicBezTo>
                  <a:cubicBezTo>
                    <a:pt x="8024" y="2747"/>
                    <a:pt x="23607" y="-3574"/>
                    <a:pt x="37186" y="2057"/>
                  </a:cubicBezTo>
                  <a:lnTo>
                    <a:pt x="121487" y="37703"/>
                  </a:lnTo>
                  <a:cubicBezTo>
                    <a:pt x="135161" y="43486"/>
                    <a:pt x="141557" y="59259"/>
                    <a:pt x="135773" y="72932"/>
                  </a:cubicBezTo>
                  <a:cubicBezTo>
                    <a:pt x="131564" y="82883"/>
                    <a:pt x="121807" y="89348"/>
                    <a:pt x="111003" y="89342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图形 14" descr="左脑 纯色填充">
              <a:extLst>
                <a:ext uri="{FF2B5EF4-FFF2-40B4-BE49-F238E27FC236}">
                  <a16:creationId xmlns:a16="http://schemas.microsoft.com/office/drawing/2014/main" xmlns="" id="{3DE5A23D-D23A-4EA0-AE2A-A1529A1AB288}"/>
                </a:ext>
              </a:extLst>
            </p:cNvPr>
            <p:cNvSpPr/>
            <p:nvPr/>
          </p:nvSpPr>
          <p:spPr>
            <a:xfrm>
              <a:off x="5559000" y="3863200"/>
              <a:ext cx="128198" cy="53763"/>
            </a:xfrm>
            <a:custGeom>
              <a:avLst/>
              <a:gdLst>
                <a:gd name="connsiteX0" fmla="*/ 101317 w 128198"/>
                <a:gd name="connsiteY0" fmla="*/ 53763 h 53763"/>
                <a:gd name="connsiteX1" fmla="*/ 26882 w 128198"/>
                <a:gd name="connsiteY1" fmla="*/ 53763 h 53763"/>
                <a:gd name="connsiteX2" fmla="*/ 0 w 128198"/>
                <a:gd name="connsiteY2" fmla="*/ 26882 h 53763"/>
                <a:gd name="connsiteX3" fmla="*/ 26882 w 128198"/>
                <a:gd name="connsiteY3" fmla="*/ 0 h 53763"/>
                <a:gd name="connsiteX4" fmla="*/ 101317 w 128198"/>
                <a:gd name="connsiteY4" fmla="*/ 0 h 53763"/>
                <a:gd name="connsiteX5" fmla="*/ 128199 w 128198"/>
                <a:gd name="connsiteY5" fmla="*/ 26882 h 53763"/>
                <a:gd name="connsiteX6" fmla="*/ 101317 w 128198"/>
                <a:gd name="connsiteY6" fmla="*/ 53763 h 5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198" h="53763">
                  <a:moveTo>
                    <a:pt x="101317" y="53763"/>
                  </a:moveTo>
                  <a:lnTo>
                    <a:pt x="26882" y="53763"/>
                  </a:lnTo>
                  <a:cubicBezTo>
                    <a:pt x="12035" y="53763"/>
                    <a:pt x="0" y="41728"/>
                    <a:pt x="0" y="26882"/>
                  </a:cubicBezTo>
                  <a:cubicBezTo>
                    <a:pt x="0" y="12035"/>
                    <a:pt x="12035" y="0"/>
                    <a:pt x="26882" y="0"/>
                  </a:cubicBezTo>
                  <a:lnTo>
                    <a:pt x="101317" y="0"/>
                  </a:lnTo>
                  <a:cubicBezTo>
                    <a:pt x="116164" y="0"/>
                    <a:pt x="128199" y="12035"/>
                    <a:pt x="128199" y="26882"/>
                  </a:cubicBezTo>
                  <a:cubicBezTo>
                    <a:pt x="128199" y="41728"/>
                    <a:pt x="116164" y="53763"/>
                    <a:pt x="101317" y="53763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图形 14" descr="左脑 纯色填充">
              <a:extLst>
                <a:ext uri="{FF2B5EF4-FFF2-40B4-BE49-F238E27FC236}">
                  <a16:creationId xmlns:a16="http://schemas.microsoft.com/office/drawing/2014/main" xmlns="" id="{3DE5A23D-D23A-4EA0-AE2A-A1529A1AB288}"/>
                </a:ext>
              </a:extLst>
            </p:cNvPr>
            <p:cNvSpPr/>
            <p:nvPr/>
          </p:nvSpPr>
          <p:spPr>
            <a:xfrm>
              <a:off x="5572484" y="4074604"/>
              <a:ext cx="125145" cy="86364"/>
            </a:xfrm>
            <a:custGeom>
              <a:avLst/>
              <a:gdLst>
                <a:gd name="connsiteX0" fmla="*/ 26919 w 125145"/>
                <a:gd name="connsiteY0" fmla="*/ 86364 h 86364"/>
                <a:gd name="connsiteX1" fmla="*/ 0 w 125145"/>
                <a:gd name="connsiteY1" fmla="*/ 59520 h 86364"/>
                <a:gd name="connsiteX2" fmla="*/ 15736 w 125145"/>
                <a:gd name="connsiteY2" fmla="*/ 35020 h 86364"/>
                <a:gd name="connsiteX3" fmla="*/ 87081 w 125145"/>
                <a:gd name="connsiteY3" fmla="*/ 2440 h 86364"/>
                <a:gd name="connsiteX4" fmla="*/ 122705 w 125145"/>
                <a:gd name="connsiteY4" fmla="*/ 15713 h 86364"/>
                <a:gd name="connsiteX5" fmla="*/ 109433 w 125145"/>
                <a:gd name="connsiteY5" fmla="*/ 51338 h 86364"/>
                <a:gd name="connsiteX6" fmla="*/ 38075 w 125145"/>
                <a:gd name="connsiteY6" fmla="*/ 83932 h 86364"/>
                <a:gd name="connsiteX7" fmla="*/ 26919 w 125145"/>
                <a:gd name="connsiteY7" fmla="*/ 86364 h 8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145" h="86364">
                  <a:moveTo>
                    <a:pt x="26919" y="86364"/>
                  </a:moveTo>
                  <a:cubicBezTo>
                    <a:pt x="12073" y="86385"/>
                    <a:pt x="21" y="74367"/>
                    <a:pt x="0" y="59520"/>
                  </a:cubicBezTo>
                  <a:cubicBezTo>
                    <a:pt x="-15" y="48973"/>
                    <a:pt x="6139" y="39393"/>
                    <a:pt x="15736" y="35020"/>
                  </a:cubicBezTo>
                  <a:lnTo>
                    <a:pt x="87081" y="2440"/>
                  </a:lnTo>
                  <a:cubicBezTo>
                    <a:pt x="100583" y="-3732"/>
                    <a:pt x="116533" y="2210"/>
                    <a:pt x="122705" y="15713"/>
                  </a:cubicBezTo>
                  <a:cubicBezTo>
                    <a:pt x="128878" y="29215"/>
                    <a:pt x="122935" y="45166"/>
                    <a:pt x="109433" y="51338"/>
                  </a:cubicBezTo>
                  <a:lnTo>
                    <a:pt x="38075" y="83932"/>
                  </a:lnTo>
                  <a:cubicBezTo>
                    <a:pt x="34574" y="85532"/>
                    <a:pt x="30769" y="86362"/>
                    <a:pt x="26919" y="86364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图形 14" descr="左脑 纯色填充">
              <a:extLst>
                <a:ext uri="{FF2B5EF4-FFF2-40B4-BE49-F238E27FC236}">
                  <a16:creationId xmlns:a16="http://schemas.microsoft.com/office/drawing/2014/main" xmlns="" id="{3DE5A23D-D23A-4EA0-AE2A-A1529A1AB288}"/>
                </a:ext>
              </a:extLst>
            </p:cNvPr>
            <p:cNvSpPr/>
            <p:nvPr/>
          </p:nvSpPr>
          <p:spPr>
            <a:xfrm>
              <a:off x="5704785" y="4252469"/>
              <a:ext cx="110072" cy="110085"/>
            </a:xfrm>
            <a:custGeom>
              <a:avLst/>
              <a:gdLst>
                <a:gd name="connsiteX0" fmla="*/ 26890 w 110072"/>
                <a:gd name="connsiteY0" fmla="*/ 110085 h 110085"/>
                <a:gd name="connsiteX1" fmla="*/ 0 w 110072"/>
                <a:gd name="connsiteY1" fmla="*/ 83212 h 110085"/>
                <a:gd name="connsiteX2" fmla="*/ 7884 w 110072"/>
                <a:gd name="connsiteY2" fmla="*/ 64185 h 110085"/>
                <a:gd name="connsiteX3" fmla="*/ 64914 w 110072"/>
                <a:gd name="connsiteY3" fmla="*/ 7169 h 110085"/>
                <a:gd name="connsiteX4" fmla="*/ 102903 w 110072"/>
                <a:gd name="connsiteY4" fmla="*/ 8606 h 110085"/>
                <a:gd name="connsiteX5" fmla="*/ 102871 w 110072"/>
                <a:gd name="connsiteY5" fmla="*/ 45193 h 110085"/>
                <a:gd name="connsiteX6" fmla="*/ 45895 w 110072"/>
                <a:gd name="connsiteY6" fmla="*/ 102223 h 110085"/>
                <a:gd name="connsiteX7" fmla="*/ 26890 w 110072"/>
                <a:gd name="connsiteY7" fmla="*/ 110085 h 11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072" h="110085">
                  <a:moveTo>
                    <a:pt x="26890" y="110085"/>
                  </a:moveTo>
                  <a:cubicBezTo>
                    <a:pt x="12043" y="110090"/>
                    <a:pt x="4" y="98057"/>
                    <a:pt x="0" y="83212"/>
                  </a:cubicBezTo>
                  <a:cubicBezTo>
                    <a:pt x="-1" y="76075"/>
                    <a:pt x="2835" y="69229"/>
                    <a:pt x="7884" y="64185"/>
                  </a:cubicBezTo>
                  <a:lnTo>
                    <a:pt x="64914" y="7169"/>
                  </a:lnTo>
                  <a:cubicBezTo>
                    <a:pt x="75801" y="-2925"/>
                    <a:pt x="92809" y="-2281"/>
                    <a:pt x="102903" y="8606"/>
                  </a:cubicBezTo>
                  <a:cubicBezTo>
                    <a:pt x="112474" y="18928"/>
                    <a:pt x="112460" y="34887"/>
                    <a:pt x="102871" y="45193"/>
                  </a:cubicBezTo>
                  <a:lnTo>
                    <a:pt x="45895" y="102223"/>
                  </a:lnTo>
                  <a:cubicBezTo>
                    <a:pt x="40858" y="107267"/>
                    <a:pt x="34019" y="110096"/>
                    <a:pt x="26890" y="110085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图形 14" descr="左脑 纯色填充">
              <a:extLst>
                <a:ext uri="{FF2B5EF4-FFF2-40B4-BE49-F238E27FC236}">
                  <a16:creationId xmlns:a16="http://schemas.microsoft.com/office/drawing/2014/main" xmlns="" id="{3DE5A23D-D23A-4EA0-AE2A-A1529A1AB288}"/>
                </a:ext>
              </a:extLst>
            </p:cNvPr>
            <p:cNvSpPr/>
            <p:nvPr/>
          </p:nvSpPr>
          <p:spPr>
            <a:xfrm>
              <a:off x="5951997" y="3752277"/>
              <a:ext cx="69749" cy="69752"/>
            </a:xfrm>
            <a:custGeom>
              <a:avLst/>
              <a:gdLst>
                <a:gd name="connsiteX0" fmla="*/ 24839 w 69749"/>
                <a:gd name="connsiteY0" fmla="*/ 1488 h 69752"/>
                <a:gd name="connsiteX1" fmla="*/ 1484 w 69749"/>
                <a:gd name="connsiteY1" fmla="*/ 44914 h 69752"/>
                <a:gd name="connsiteX2" fmla="*/ 44910 w 69749"/>
                <a:gd name="connsiteY2" fmla="*/ 68267 h 69752"/>
                <a:gd name="connsiteX3" fmla="*/ 68267 w 69749"/>
                <a:gd name="connsiteY3" fmla="*/ 24848 h 69752"/>
                <a:gd name="connsiteX4" fmla="*/ 24870 w 69749"/>
                <a:gd name="connsiteY4" fmla="*/ 1478 h 69752"/>
                <a:gd name="connsiteX5" fmla="*/ 24839 w 69749"/>
                <a:gd name="connsiteY5" fmla="*/ 1488 h 6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749" h="69752">
                  <a:moveTo>
                    <a:pt x="24839" y="1488"/>
                  </a:moveTo>
                  <a:cubicBezTo>
                    <a:pt x="6398" y="7031"/>
                    <a:pt x="-4057" y="26473"/>
                    <a:pt x="1484" y="44914"/>
                  </a:cubicBezTo>
                  <a:cubicBezTo>
                    <a:pt x="7027" y="63355"/>
                    <a:pt x="26470" y="73810"/>
                    <a:pt x="44910" y="68267"/>
                  </a:cubicBezTo>
                  <a:cubicBezTo>
                    <a:pt x="63349" y="62726"/>
                    <a:pt x="73806" y="43287"/>
                    <a:pt x="68267" y="24848"/>
                  </a:cubicBezTo>
                  <a:cubicBezTo>
                    <a:pt x="62737" y="6411"/>
                    <a:pt x="43307" y="-4051"/>
                    <a:pt x="24870" y="1478"/>
                  </a:cubicBezTo>
                  <a:cubicBezTo>
                    <a:pt x="24861" y="1481"/>
                    <a:pt x="24850" y="1485"/>
                    <a:pt x="24839" y="1488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图形 14" descr="左脑 纯色填充">
              <a:extLst>
                <a:ext uri="{FF2B5EF4-FFF2-40B4-BE49-F238E27FC236}">
                  <a16:creationId xmlns:a16="http://schemas.microsoft.com/office/drawing/2014/main" xmlns="" id="{3DE5A23D-D23A-4EA0-AE2A-A1529A1AB288}"/>
                </a:ext>
              </a:extLst>
            </p:cNvPr>
            <p:cNvSpPr/>
            <p:nvPr/>
          </p:nvSpPr>
          <p:spPr>
            <a:xfrm>
              <a:off x="5900276" y="3953123"/>
              <a:ext cx="69749" cy="69752"/>
            </a:xfrm>
            <a:custGeom>
              <a:avLst/>
              <a:gdLst>
                <a:gd name="connsiteX0" fmla="*/ 24839 w 69749"/>
                <a:gd name="connsiteY0" fmla="*/ 1488 h 69752"/>
                <a:gd name="connsiteX1" fmla="*/ 1484 w 69749"/>
                <a:gd name="connsiteY1" fmla="*/ 44914 h 69752"/>
                <a:gd name="connsiteX2" fmla="*/ 44910 w 69749"/>
                <a:gd name="connsiteY2" fmla="*/ 68267 h 69752"/>
                <a:gd name="connsiteX3" fmla="*/ 68267 w 69749"/>
                <a:gd name="connsiteY3" fmla="*/ 24848 h 69752"/>
                <a:gd name="connsiteX4" fmla="*/ 24870 w 69749"/>
                <a:gd name="connsiteY4" fmla="*/ 1478 h 69752"/>
                <a:gd name="connsiteX5" fmla="*/ 24839 w 69749"/>
                <a:gd name="connsiteY5" fmla="*/ 1488 h 6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749" h="69752">
                  <a:moveTo>
                    <a:pt x="24839" y="1488"/>
                  </a:moveTo>
                  <a:cubicBezTo>
                    <a:pt x="6398" y="7031"/>
                    <a:pt x="-4057" y="26473"/>
                    <a:pt x="1484" y="44914"/>
                  </a:cubicBezTo>
                  <a:cubicBezTo>
                    <a:pt x="7027" y="63355"/>
                    <a:pt x="26470" y="73810"/>
                    <a:pt x="44910" y="68267"/>
                  </a:cubicBezTo>
                  <a:cubicBezTo>
                    <a:pt x="63349" y="62726"/>
                    <a:pt x="73806" y="43287"/>
                    <a:pt x="68267" y="24848"/>
                  </a:cubicBezTo>
                  <a:cubicBezTo>
                    <a:pt x="62737" y="6411"/>
                    <a:pt x="43307" y="-4051"/>
                    <a:pt x="24870" y="1478"/>
                  </a:cubicBezTo>
                  <a:cubicBezTo>
                    <a:pt x="24861" y="1481"/>
                    <a:pt x="24850" y="1485"/>
                    <a:pt x="24839" y="1488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图形 14" descr="左脑 纯色填充">
              <a:extLst>
                <a:ext uri="{FF2B5EF4-FFF2-40B4-BE49-F238E27FC236}">
                  <a16:creationId xmlns:a16="http://schemas.microsoft.com/office/drawing/2014/main" xmlns="" id="{3DE5A23D-D23A-4EA0-AE2A-A1529A1AB288}"/>
                </a:ext>
              </a:extLst>
            </p:cNvPr>
            <p:cNvSpPr/>
            <p:nvPr/>
          </p:nvSpPr>
          <p:spPr>
            <a:xfrm>
              <a:off x="5733736" y="3451130"/>
              <a:ext cx="416661" cy="868888"/>
            </a:xfrm>
            <a:custGeom>
              <a:avLst/>
              <a:gdLst>
                <a:gd name="connsiteX0" fmla="*/ 297616 w 416661"/>
                <a:gd name="connsiteY0" fmla="*/ 0 h 868888"/>
                <a:gd name="connsiteX1" fmla="*/ 178974 w 416661"/>
                <a:gd name="connsiteY1" fmla="*/ 111129 h 868888"/>
                <a:gd name="connsiteX2" fmla="*/ 99083 w 416661"/>
                <a:gd name="connsiteY2" fmla="*/ 249374 h 868888"/>
                <a:gd name="connsiteX3" fmla="*/ 99955 w 416661"/>
                <a:gd name="connsiteY3" fmla="*/ 252460 h 868888"/>
                <a:gd name="connsiteX4" fmla="*/ 37836 w 416661"/>
                <a:gd name="connsiteY4" fmla="*/ 435119 h 868888"/>
                <a:gd name="connsiteX5" fmla="*/ 43356 w 416661"/>
                <a:gd name="connsiteY5" fmla="*/ 445228 h 868888"/>
                <a:gd name="connsiteX6" fmla="*/ 40221 w 416661"/>
                <a:gd name="connsiteY6" fmla="*/ 646919 h 868888"/>
                <a:gd name="connsiteX7" fmla="*/ 83396 w 416661"/>
                <a:gd name="connsiteY7" fmla="*/ 677392 h 868888"/>
                <a:gd name="connsiteX8" fmla="*/ 83396 w 416661"/>
                <a:gd name="connsiteY8" fmla="*/ 678575 h 868888"/>
                <a:gd name="connsiteX9" fmla="*/ 214081 w 416661"/>
                <a:gd name="connsiteY9" fmla="*/ 809528 h 868888"/>
                <a:gd name="connsiteX10" fmla="*/ 242240 w 416661"/>
                <a:gd name="connsiteY10" fmla="*/ 806492 h 868888"/>
                <a:gd name="connsiteX11" fmla="*/ 354288 w 416661"/>
                <a:gd name="connsiteY11" fmla="*/ 864712 h 868888"/>
                <a:gd name="connsiteX12" fmla="*/ 416662 w 416661"/>
                <a:gd name="connsiteY12" fmla="*/ 779771 h 868888"/>
                <a:gd name="connsiteX13" fmla="*/ 416662 w 416661"/>
                <a:gd name="connsiteY13" fmla="*/ 119059 h 868888"/>
                <a:gd name="connsiteX14" fmla="*/ 297630 w 416661"/>
                <a:gd name="connsiteY14" fmla="*/ 0 h 868888"/>
                <a:gd name="connsiteX15" fmla="*/ 297616 w 416661"/>
                <a:gd name="connsiteY15" fmla="*/ 0 h 868888"/>
                <a:gd name="connsiteX16" fmla="*/ 293947 w 416661"/>
                <a:gd name="connsiteY16" fmla="*/ 573521 h 868888"/>
                <a:gd name="connsiteX17" fmla="*/ 282925 w 416661"/>
                <a:gd name="connsiteY17" fmla="*/ 594059 h 868888"/>
                <a:gd name="connsiteX18" fmla="*/ 260076 w 416661"/>
                <a:gd name="connsiteY18" fmla="*/ 593373 h 868888"/>
                <a:gd name="connsiteX19" fmla="*/ 244740 w 416661"/>
                <a:gd name="connsiteY19" fmla="*/ 605631 h 868888"/>
                <a:gd name="connsiteX20" fmla="*/ 240909 w 416661"/>
                <a:gd name="connsiteY20" fmla="*/ 628185 h 868888"/>
                <a:gd name="connsiteX21" fmla="*/ 218705 w 416661"/>
                <a:gd name="connsiteY21" fmla="*/ 634906 h 868888"/>
                <a:gd name="connsiteX22" fmla="*/ 203033 w 416661"/>
                <a:gd name="connsiteY22" fmla="*/ 618360 h 868888"/>
                <a:gd name="connsiteX23" fmla="*/ 183571 w 416661"/>
                <a:gd name="connsiteY23" fmla="*/ 616411 h 868888"/>
                <a:gd name="connsiteX24" fmla="*/ 164753 w 416661"/>
                <a:gd name="connsiteY24" fmla="*/ 629476 h 868888"/>
                <a:gd name="connsiteX25" fmla="*/ 144364 w 416661"/>
                <a:gd name="connsiteY25" fmla="*/ 618508 h 868888"/>
                <a:gd name="connsiteX26" fmla="*/ 144888 w 416661"/>
                <a:gd name="connsiteY26" fmla="*/ 595658 h 868888"/>
                <a:gd name="connsiteX27" fmla="*/ 132643 w 416661"/>
                <a:gd name="connsiteY27" fmla="*/ 580363 h 868888"/>
                <a:gd name="connsiteX28" fmla="*/ 110076 w 416661"/>
                <a:gd name="connsiteY28" fmla="*/ 576438 h 868888"/>
                <a:gd name="connsiteX29" fmla="*/ 103356 w 416661"/>
                <a:gd name="connsiteY29" fmla="*/ 554234 h 868888"/>
                <a:gd name="connsiteX30" fmla="*/ 120090 w 416661"/>
                <a:gd name="connsiteY30" fmla="*/ 538709 h 868888"/>
                <a:gd name="connsiteX31" fmla="*/ 121864 w 416661"/>
                <a:gd name="connsiteY31" fmla="*/ 519140 h 868888"/>
                <a:gd name="connsiteX32" fmla="*/ 108759 w 416661"/>
                <a:gd name="connsiteY32" fmla="*/ 500336 h 868888"/>
                <a:gd name="connsiteX33" fmla="*/ 119780 w 416661"/>
                <a:gd name="connsiteY33" fmla="*/ 479839 h 868888"/>
                <a:gd name="connsiteX34" fmla="*/ 142737 w 416661"/>
                <a:gd name="connsiteY34" fmla="*/ 480497 h 868888"/>
                <a:gd name="connsiteX35" fmla="*/ 157912 w 416661"/>
                <a:gd name="connsiteY35" fmla="*/ 468145 h 868888"/>
                <a:gd name="connsiteX36" fmla="*/ 161743 w 416661"/>
                <a:gd name="connsiteY36" fmla="*/ 445591 h 868888"/>
                <a:gd name="connsiteX37" fmla="*/ 183947 w 416661"/>
                <a:gd name="connsiteY37" fmla="*/ 438871 h 868888"/>
                <a:gd name="connsiteX38" fmla="*/ 199646 w 416661"/>
                <a:gd name="connsiteY38" fmla="*/ 455551 h 868888"/>
                <a:gd name="connsiteX39" fmla="*/ 219256 w 416661"/>
                <a:gd name="connsiteY39" fmla="*/ 457459 h 868888"/>
                <a:gd name="connsiteX40" fmla="*/ 237952 w 416661"/>
                <a:gd name="connsiteY40" fmla="*/ 444287 h 868888"/>
                <a:gd name="connsiteX41" fmla="*/ 258450 w 416661"/>
                <a:gd name="connsiteY41" fmla="*/ 455322 h 868888"/>
                <a:gd name="connsiteX42" fmla="*/ 257764 w 416661"/>
                <a:gd name="connsiteY42" fmla="*/ 478172 h 868888"/>
                <a:gd name="connsiteX43" fmla="*/ 270157 w 416661"/>
                <a:gd name="connsiteY43" fmla="*/ 493481 h 868888"/>
                <a:gd name="connsiteX44" fmla="*/ 292710 w 416661"/>
                <a:gd name="connsiteY44" fmla="*/ 497298 h 868888"/>
                <a:gd name="connsiteX45" fmla="*/ 299431 w 416661"/>
                <a:gd name="connsiteY45" fmla="*/ 519502 h 868888"/>
                <a:gd name="connsiteX46" fmla="*/ 282697 w 416661"/>
                <a:gd name="connsiteY46" fmla="*/ 535282 h 868888"/>
                <a:gd name="connsiteX47" fmla="*/ 280748 w 416661"/>
                <a:gd name="connsiteY47" fmla="*/ 554744 h 868888"/>
                <a:gd name="connsiteX48" fmla="*/ 345425 w 416661"/>
                <a:gd name="connsiteY48" fmla="*/ 372648 h 868888"/>
                <a:gd name="connsiteX49" fmla="*/ 334404 w 416661"/>
                <a:gd name="connsiteY49" fmla="*/ 393145 h 868888"/>
                <a:gd name="connsiteX50" fmla="*/ 311555 w 416661"/>
                <a:gd name="connsiteY50" fmla="*/ 392460 h 868888"/>
                <a:gd name="connsiteX51" fmla="*/ 296366 w 416661"/>
                <a:gd name="connsiteY51" fmla="*/ 404906 h 868888"/>
                <a:gd name="connsiteX52" fmla="*/ 292442 w 416661"/>
                <a:gd name="connsiteY52" fmla="*/ 427486 h 868888"/>
                <a:gd name="connsiteX53" fmla="*/ 270237 w 416661"/>
                <a:gd name="connsiteY53" fmla="*/ 434207 h 868888"/>
                <a:gd name="connsiteX54" fmla="*/ 254538 w 416661"/>
                <a:gd name="connsiteY54" fmla="*/ 417527 h 868888"/>
                <a:gd name="connsiteX55" fmla="*/ 235063 w 416661"/>
                <a:gd name="connsiteY55" fmla="*/ 415578 h 868888"/>
                <a:gd name="connsiteX56" fmla="*/ 216366 w 416661"/>
                <a:gd name="connsiteY56" fmla="*/ 428750 h 868888"/>
                <a:gd name="connsiteX57" fmla="*/ 195869 w 416661"/>
                <a:gd name="connsiteY57" fmla="*/ 417715 h 868888"/>
                <a:gd name="connsiteX58" fmla="*/ 196716 w 416661"/>
                <a:gd name="connsiteY58" fmla="*/ 394610 h 868888"/>
                <a:gd name="connsiteX59" fmla="*/ 184364 w 416661"/>
                <a:gd name="connsiteY59" fmla="*/ 379435 h 868888"/>
                <a:gd name="connsiteX60" fmla="*/ 161823 w 416661"/>
                <a:gd name="connsiteY60" fmla="*/ 375618 h 868888"/>
                <a:gd name="connsiteX61" fmla="*/ 155103 w 416661"/>
                <a:gd name="connsiteY61" fmla="*/ 353414 h 868888"/>
                <a:gd name="connsiteX62" fmla="*/ 171783 w 416661"/>
                <a:gd name="connsiteY62" fmla="*/ 337701 h 868888"/>
                <a:gd name="connsiteX63" fmla="*/ 173692 w 416661"/>
                <a:gd name="connsiteY63" fmla="*/ 318239 h 868888"/>
                <a:gd name="connsiteX64" fmla="*/ 160318 w 416661"/>
                <a:gd name="connsiteY64" fmla="*/ 299503 h 868888"/>
                <a:gd name="connsiteX65" fmla="*/ 171514 w 416661"/>
                <a:gd name="connsiteY65" fmla="*/ 278911 h 868888"/>
                <a:gd name="connsiteX66" fmla="*/ 194364 w 416661"/>
                <a:gd name="connsiteY66" fmla="*/ 279597 h 868888"/>
                <a:gd name="connsiteX67" fmla="*/ 209659 w 416661"/>
                <a:gd name="connsiteY67" fmla="*/ 267352 h 868888"/>
                <a:gd name="connsiteX68" fmla="*/ 213584 w 416661"/>
                <a:gd name="connsiteY68" fmla="*/ 244771 h 868888"/>
                <a:gd name="connsiteX69" fmla="*/ 235788 w 416661"/>
                <a:gd name="connsiteY69" fmla="*/ 238051 h 868888"/>
                <a:gd name="connsiteX70" fmla="*/ 251460 w 416661"/>
                <a:gd name="connsiteY70" fmla="*/ 254597 h 868888"/>
                <a:gd name="connsiteX71" fmla="*/ 270923 w 416661"/>
                <a:gd name="connsiteY71" fmla="*/ 256546 h 868888"/>
                <a:gd name="connsiteX72" fmla="*/ 289632 w 416661"/>
                <a:gd name="connsiteY72" fmla="*/ 243427 h 868888"/>
                <a:gd name="connsiteX73" fmla="*/ 310130 w 416661"/>
                <a:gd name="connsiteY73" fmla="*/ 254449 h 868888"/>
                <a:gd name="connsiteX74" fmla="*/ 309431 w 416661"/>
                <a:gd name="connsiteY74" fmla="*/ 277419 h 868888"/>
                <a:gd name="connsiteX75" fmla="*/ 321783 w 416661"/>
                <a:gd name="connsiteY75" fmla="*/ 292594 h 868888"/>
                <a:gd name="connsiteX76" fmla="*/ 344337 w 416661"/>
                <a:gd name="connsiteY76" fmla="*/ 296411 h 868888"/>
                <a:gd name="connsiteX77" fmla="*/ 351057 w 416661"/>
                <a:gd name="connsiteY77" fmla="*/ 318629 h 868888"/>
                <a:gd name="connsiteX78" fmla="*/ 334377 w 416661"/>
                <a:gd name="connsiteY78" fmla="*/ 334328 h 868888"/>
                <a:gd name="connsiteX79" fmla="*/ 332253 w 416661"/>
                <a:gd name="connsiteY79" fmla="*/ 354046 h 86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416661" h="868888">
                  <a:moveTo>
                    <a:pt x="297616" y="0"/>
                  </a:moveTo>
                  <a:cubicBezTo>
                    <a:pt x="234978" y="27"/>
                    <a:pt x="183094" y="48626"/>
                    <a:pt x="178974" y="111129"/>
                  </a:cubicBezTo>
                  <a:cubicBezTo>
                    <a:pt x="118737" y="127243"/>
                    <a:pt x="82969" y="189137"/>
                    <a:pt x="99083" y="249374"/>
                  </a:cubicBezTo>
                  <a:cubicBezTo>
                    <a:pt x="99358" y="250406"/>
                    <a:pt x="99650" y="251435"/>
                    <a:pt x="99955" y="252460"/>
                  </a:cubicBezTo>
                  <a:cubicBezTo>
                    <a:pt x="32361" y="285746"/>
                    <a:pt x="4549" y="367525"/>
                    <a:pt x="37836" y="435119"/>
                  </a:cubicBezTo>
                  <a:cubicBezTo>
                    <a:pt x="39533" y="438566"/>
                    <a:pt x="41375" y="441938"/>
                    <a:pt x="43356" y="445228"/>
                  </a:cubicBezTo>
                  <a:cubicBezTo>
                    <a:pt x="-13205" y="500059"/>
                    <a:pt x="-14608" y="590359"/>
                    <a:pt x="40221" y="646919"/>
                  </a:cubicBezTo>
                  <a:cubicBezTo>
                    <a:pt x="52590" y="659677"/>
                    <a:pt x="67232" y="670013"/>
                    <a:pt x="83396" y="677392"/>
                  </a:cubicBezTo>
                  <a:cubicBezTo>
                    <a:pt x="83396" y="677795"/>
                    <a:pt x="83396" y="678185"/>
                    <a:pt x="83396" y="678575"/>
                  </a:cubicBezTo>
                  <a:cubicBezTo>
                    <a:pt x="83322" y="750825"/>
                    <a:pt x="141833" y="809454"/>
                    <a:pt x="214081" y="809528"/>
                  </a:cubicBezTo>
                  <a:cubicBezTo>
                    <a:pt x="223550" y="809539"/>
                    <a:pt x="232991" y="808520"/>
                    <a:pt x="242240" y="806492"/>
                  </a:cubicBezTo>
                  <a:cubicBezTo>
                    <a:pt x="257104" y="853510"/>
                    <a:pt x="307271" y="879576"/>
                    <a:pt x="354288" y="864712"/>
                  </a:cubicBezTo>
                  <a:cubicBezTo>
                    <a:pt x="391353" y="852994"/>
                    <a:pt x="416577" y="818643"/>
                    <a:pt x="416662" y="779771"/>
                  </a:cubicBezTo>
                  <a:lnTo>
                    <a:pt x="416662" y="119059"/>
                  </a:lnTo>
                  <a:cubicBezTo>
                    <a:pt x="416670" y="53312"/>
                    <a:pt x="363377" y="8"/>
                    <a:pt x="297630" y="0"/>
                  </a:cubicBezTo>
                  <a:cubicBezTo>
                    <a:pt x="297626" y="0"/>
                    <a:pt x="297620" y="0"/>
                    <a:pt x="297616" y="0"/>
                  </a:cubicBezTo>
                  <a:close/>
                  <a:moveTo>
                    <a:pt x="293947" y="573521"/>
                  </a:moveTo>
                  <a:lnTo>
                    <a:pt x="282925" y="594059"/>
                  </a:lnTo>
                  <a:lnTo>
                    <a:pt x="260076" y="593373"/>
                  </a:lnTo>
                  <a:cubicBezTo>
                    <a:pt x="255482" y="598068"/>
                    <a:pt x="250331" y="602185"/>
                    <a:pt x="244740" y="605631"/>
                  </a:cubicBezTo>
                  <a:lnTo>
                    <a:pt x="240909" y="628185"/>
                  </a:lnTo>
                  <a:lnTo>
                    <a:pt x="218705" y="634906"/>
                  </a:lnTo>
                  <a:lnTo>
                    <a:pt x="203033" y="618360"/>
                  </a:lnTo>
                  <a:cubicBezTo>
                    <a:pt x="196490" y="618500"/>
                    <a:pt x="189955" y="617845"/>
                    <a:pt x="183571" y="616411"/>
                  </a:cubicBezTo>
                  <a:lnTo>
                    <a:pt x="164753" y="629476"/>
                  </a:lnTo>
                  <a:lnTo>
                    <a:pt x="144364" y="618508"/>
                  </a:lnTo>
                  <a:lnTo>
                    <a:pt x="144888" y="595658"/>
                  </a:lnTo>
                  <a:cubicBezTo>
                    <a:pt x="140202" y="591075"/>
                    <a:pt x="136091" y="585938"/>
                    <a:pt x="132643" y="580363"/>
                  </a:cubicBezTo>
                  <a:lnTo>
                    <a:pt x="110076" y="576438"/>
                  </a:lnTo>
                  <a:lnTo>
                    <a:pt x="103356" y="554234"/>
                  </a:lnTo>
                  <a:lnTo>
                    <a:pt x="120090" y="538709"/>
                  </a:lnTo>
                  <a:cubicBezTo>
                    <a:pt x="119885" y="532138"/>
                    <a:pt x="120481" y="525567"/>
                    <a:pt x="121864" y="519140"/>
                  </a:cubicBezTo>
                  <a:lnTo>
                    <a:pt x="108759" y="500336"/>
                  </a:lnTo>
                  <a:lnTo>
                    <a:pt x="119780" y="479839"/>
                  </a:lnTo>
                  <a:lnTo>
                    <a:pt x="142737" y="480497"/>
                  </a:lnTo>
                  <a:cubicBezTo>
                    <a:pt x="147276" y="475779"/>
                    <a:pt x="152372" y="471632"/>
                    <a:pt x="157912" y="468145"/>
                  </a:cubicBezTo>
                  <a:lnTo>
                    <a:pt x="161743" y="445591"/>
                  </a:lnTo>
                  <a:lnTo>
                    <a:pt x="183947" y="438871"/>
                  </a:lnTo>
                  <a:lnTo>
                    <a:pt x="199646" y="455551"/>
                  </a:lnTo>
                  <a:cubicBezTo>
                    <a:pt x="206236" y="455384"/>
                    <a:pt x="212822" y="456025"/>
                    <a:pt x="219256" y="457459"/>
                  </a:cubicBezTo>
                  <a:lnTo>
                    <a:pt x="237952" y="444287"/>
                  </a:lnTo>
                  <a:lnTo>
                    <a:pt x="258450" y="455322"/>
                  </a:lnTo>
                  <a:lnTo>
                    <a:pt x="257764" y="478172"/>
                  </a:lnTo>
                  <a:cubicBezTo>
                    <a:pt x="262510" y="482744"/>
                    <a:pt x="266673" y="487887"/>
                    <a:pt x="270157" y="493481"/>
                  </a:cubicBezTo>
                  <a:lnTo>
                    <a:pt x="292710" y="497298"/>
                  </a:lnTo>
                  <a:lnTo>
                    <a:pt x="299431" y="519502"/>
                  </a:lnTo>
                  <a:lnTo>
                    <a:pt x="282697" y="535282"/>
                  </a:lnTo>
                  <a:cubicBezTo>
                    <a:pt x="282843" y="541825"/>
                    <a:pt x="282189" y="548360"/>
                    <a:pt x="280748" y="554744"/>
                  </a:cubicBezTo>
                  <a:close/>
                  <a:moveTo>
                    <a:pt x="345425" y="372648"/>
                  </a:moveTo>
                  <a:lnTo>
                    <a:pt x="334404" y="393145"/>
                  </a:lnTo>
                  <a:lnTo>
                    <a:pt x="311555" y="392460"/>
                  </a:lnTo>
                  <a:cubicBezTo>
                    <a:pt x="307017" y="397211"/>
                    <a:pt x="301917" y="401391"/>
                    <a:pt x="296366" y="404906"/>
                  </a:cubicBezTo>
                  <a:lnTo>
                    <a:pt x="292442" y="427486"/>
                  </a:lnTo>
                  <a:lnTo>
                    <a:pt x="270237" y="434207"/>
                  </a:lnTo>
                  <a:lnTo>
                    <a:pt x="254538" y="417527"/>
                  </a:lnTo>
                  <a:cubicBezTo>
                    <a:pt x="247991" y="417673"/>
                    <a:pt x="241451" y="417019"/>
                    <a:pt x="235063" y="415578"/>
                  </a:cubicBezTo>
                  <a:lnTo>
                    <a:pt x="216366" y="428750"/>
                  </a:lnTo>
                  <a:lnTo>
                    <a:pt x="195869" y="417715"/>
                  </a:lnTo>
                  <a:lnTo>
                    <a:pt x="196716" y="394610"/>
                  </a:lnTo>
                  <a:cubicBezTo>
                    <a:pt x="191995" y="390074"/>
                    <a:pt x="187848" y="384977"/>
                    <a:pt x="184364" y="379435"/>
                  </a:cubicBezTo>
                  <a:lnTo>
                    <a:pt x="161823" y="375618"/>
                  </a:lnTo>
                  <a:lnTo>
                    <a:pt x="155103" y="353414"/>
                  </a:lnTo>
                  <a:lnTo>
                    <a:pt x="171783" y="337701"/>
                  </a:lnTo>
                  <a:cubicBezTo>
                    <a:pt x="171637" y="331161"/>
                    <a:pt x="172278" y="324626"/>
                    <a:pt x="173692" y="318239"/>
                  </a:cubicBezTo>
                  <a:lnTo>
                    <a:pt x="160318" y="299503"/>
                  </a:lnTo>
                  <a:lnTo>
                    <a:pt x="171514" y="278911"/>
                  </a:lnTo>
                  <a:lnTo>
                    <a:pt x="194364" y="279597"/>
                  </a:lnTo>
                  <a:cubicBezTo>
                    <a:pt x="198944" y="274907"/>
                    <a:pt x="204080" y="270794"/>
                    <a:pt x="209659" y="267352"/>
                  </a:cubicBezTo>
                  <a:lnTo>
                    <a:pt x="213584" y="244771"/>
                  </a:lnTo>
                  <a:lnTo>
                    <a:pt x="235788" y="238051"/>
                  </a:lnTo>
                  <a:lnTo>
                    <a:pt x="251460" y="254597"/>
                  </a:lnTo>
                  <a:cubicBezTo>
                    <a:pt x="258003" y="254458"/>
                    <a:pt x="264538" y="255113"/>
                    <a:pt x="270923" y="256546"/>
                  </a:cubicBezTo>
                  <a:lnTo>
                    <a:pt x="289632" y="243427"/>
                  </a:lnTo>
                  <a:lnTo>
                    <a:pt x="310130" y="254449"/>
                  </a:lnTo>
                  <a:lnTo>
                    <a:pt x="309431" y="277419"/>
                  </a:lnTo>
                  <a:cubicBezTo>
                    <a:pt x="314151" y="281956"/>
                    <a:pt x="318299" y="287051"/>
                    <a:pt x="321783" y="292594"/>
                  </a:cubicBezTo>
                  <a:lnTo>
                    <a:pt x="344337" y="296411"/>
                  </a:lnTo>
                  <a:lnTo>
                    <a:pt x="351057" y="318629"/>
                  </a:lnTo>
                  <a:lnTo>
                    <a:pt x="334377" y="334328"/>
                  </a:lnTo>
                  <a:cubicBezTo>
                    <a:pt x="334485" y="340962"/>
                    <a:pt x="333772" y="347586"/>
                    <a:pt x="332253" y="354046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C09D6B23-EBA1-45A7-A1FD-46FBFC80531F}"/>
              </a:ext>
            </a:extLst>
          </p:cNvPr>
          <p:cNvCxnSpPr>
            <a:cxnSpLocks/>
          </p:cNvCxnSpPr>
          <p:nvPr/>
        </p:nvCxnSpPr>
        <p:spPr>
          <a:xfrm flipH="1">
            <a:off x="6960341" y="1874085"/>
            <a:ext cx="692679" cy="824289"/>
          </a:xfrm>
          <a:prstGeom prst="line">
            <a:avLst/>
          </a:prstGeom>
          <a:ln w="1587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D6F6B649-0A95-4F23-AB56-D7DBBD155519}"/>
              </a:ext>
            </a:extLst>
          </p:cNvPr>
          <p:cNvCxnSpPr>
            <a:cxnSpLocks/>
          </p:cNvCxnSpPr>
          <p:nvPr/>
        </p:nvCxnSpPr>
        <p:spPr>
          <a:xfrm flipH="1">
            <a:off x="6788586" y="1969720"/>
            <a:ext cx="714506" cy="850264"/>
          </a:xfrm>
          <a:prstGeom prst="line">
            <a:avLst/>
          </a:prstGeom>
          <a:ln w="9525" cap="rnd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7FDC963A-770F-43CA-9FEE-BE96274FE6B4}"/>
              </a:ext>
            </a:extLst>
          </p:cNvPr>
          <p:cNvSpPr txBox="1"/>
          <p:nvPr/>
        </p:nvSpPr>
        <p:spPr>
          <a:xfrm>
            <a:off x="7543166" y="4939995"/>
            <a:ext cx="3953510" cy="115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此页面用于四项并列内容逻辑图示的展示，图示中间的图标可以根据内容自行替换，小标题和内容也可以修改。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256949FB-0EEF-4E96-832B-7F6BE565D4D5}"/>
              </a:ext>
            </a:extLst>
          </p:cNvPr>
          <p:cNvGrpSpPr/>
          <p:nvPr/>
        </p:nvGrpSpPr>
        <p:grpSpPr>
          <a:xfrm>
            <a:off x="7543165" y="4334503"/>
            <a:ext cx="3092430" cy="561633"/>
            <a:chOff x="1170772" y="345147"/>
            <a:chExt cx="5935915" cy="1078054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2FCA9BDA-C609-403A-85EC-B07531881992}"/>
                </a:ext>
              </a:extLst>
            </p:cNvPr>
            <p:cNvSpPr/>
            <p:nvPr/>
          </p:nvSpPr>
          <p:spPr>
            <a:xfrm>
              <a:off x="1915551" y="345147"/>
              <a:ext cx="4573138" cy="1078054"/>
            </a:xfrm>
            <a:custGeom>
              <a:avLst/>
              <a:gdLst>
                <a:gd name="connsiteX0" fmla="*/ 0 w 2159000"/>
                <a:gd name="connsiteY0" fmla="*/ 0 h 2971526"/>
                <a:gd name="connsiteX1" fmla="*/ 2159000 w 2159000"/>
                <a:gd name="connsiteY1" fmla="*/ 0 h 2971526"/>
                <a:gd name="connsiteX2" fmla="*/ 2159000 w 2159000"/>
                <a:gd name="connsiteY2" fmla="*/ 2971526 h 2971526"/>
                <a:gd name="connsiteX3" fmla="*/ 0 w 2159000"/>
                <a:gd name="connsiteY3" fmla="*/ 2971526 h 2971526"/>
                <a:gd name="connsiteX4" fmla="*/ 0 w 2159000"/>
                <a:gd name="connsiteY4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0" h="2971526">
                  <a:moveTo>
                    <a:pt x="0" y="0"/>
                  </a:moveTo>
                  <a:lnTo>
                    <a:pt x="2159000" y="0"/>
                  </a:lnTo>
                  <a:lnTo>
                    <a:pt x="2159000" y="2971526"/>
                  </a:ln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E928F34C-D475-43F6-A092-BA32F6E15714}"/>
                </a:ext>
              </a:extLst>
            </p:cNvPr>
            <p:cNvSpPr/>
            <p:nvPr/>
          </p:nvSpPr>
          <p:spPr>
            <a:xfrm>
              <a:off x="6263515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EF1D8F04-DDE7-41D5-A679-22584F991200}"/>
                </a:ext>
              </a:extLst>
            </p:cNvPr>
            <p:cNvSpPr/>
            <p:nvPr/>
          </p:nvSpPr>
          <p:spPr>
            <a:xfrm flipH="1" flipV="1">
              <a:off x="1170772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DDB00321-023C-4B76-B507-64D376929BDC}"/>
              </a:ext>
            </a:extLst>
          </p:cNvPr>
          <p:cNvSpPr txBox="1"/>
          <p:nvPr/>
        </p:nvSpPr>
        <p:spPr>
          <a:xfrm>
            <a:off x="8186663" y="4415264"/>
            <a:ext cx="2382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srgbClr val="FC9713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+mn-cs"/>
              </a:rPr>
              <a:t>请在此输入标题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601F6BAC-0DE1-409D-BA69-9B6B224BB82D}"/>
              </a:ext>
            </a:extLst>
          </p:cNvPr>
          <p:cNvGrpSpPr>
            <a:grpSpLocks/>
          </p:cNvGrpSpPr>
          <p:nvPr/>
        </p:nvGrpSpPr>
        <p:grpSpPr>
          <a:xfrm>
            <a:off x="7725498" y="4431390"/>
            <a:ext cx="367858" cy="367858"/>
            <a:chOff x="7991672" y="980819"/>
            <a:chExt cx="647700" cy="647700"/>
          </a:xfrm>
        </p:grpSpPr>
        <p:sp>
          <p:nvSpPr>
            <p:cNvPr id="65" name="图形 26" descr="疫情指数曲线柱状图 纯色填充">
              <a:extLst>
                <a:ext uri="{FF2B5EF4-FFF2-40B4-BE49-F238E27FC236}">
                  <a16:creationId xmlns:a16="http://schemas.microsoft.com/office/drawing/2014/main" xmlns="" id="{82F0A8F2-FFBA-49DD-9941-8C7E5A149925}"/>
                </a:ext>
              </a:extLst>
            </p:cNvPr>
            <p:cNvSpPr/>
            <p:nvPr/>
          </p:nvSpPr>
          <p:spPr>
            <a:xfrm>
              <a:off x="7991672" y="980819"/>
              <a:ext cx="647700" cy="647700"/>
            </a:xfrm>
            <a:custGeom>
              <a:avLst/>
              <a:gdLst>
                <a:gd name="connsiteX0" fmla="*/ 647700 w 647700"/>
                <a:gd name="connsiteY0" fmla="*/ 647700 h 647700"/>
                <a:gd name="connsiteX1" fmla="*/ 0 w 647700"/>
                <a:gd name="connsiteY1" fmla="*/ 647700 h 647700"/>
                <a:gd name="connsiteX2" fmla="*/ 0 w 647700"/>
                <a:gd name="connsiteY2" fmla="*/ 590550 h 647700"/>
                <a:gd name="connsiteX3" fmla="*/ 590550 w 647700"/>
                <a:gd name="connsiteY3" fmla="*/ 590550 h 647700"/>
                <a:gd name="connsiteX4" fmla="*/ 590550 w 647700"/>
                <a:gd name="connsiteY4" fmla="*/ 0 h 647700"/>
                <a:gd name="connsiteX5" fmla="*/ 647700 w 647700"/>
                <a:gd name="connsiteY5" fmla="*/ 0 h 647700"/>
                <a:gd name="connsiteX6" fmla="*/ 647700 w 647700"/>
                <a:gd name="connsiteY6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700" h="647700">
                  <a:moveTo>
                    <a:pt x="647700" y="647700"/>
                  </a:moveTo>
                  <a:lnTo>
                    <a:pt x="0" y="647700"/>
                  </a:lnTo>
                  <a:lnTo>
                    <a:pt x="0" y="590550"/>
                  </a:lnTo>
                  <a:lnTo>
                    <a:pt x="590550" y="590550"/>
                  </a:lnTo>
                  <a:lnTo>
                    <a:pt x="590550" y="0"/>
                  </a:lnTo>
                  <a:lnTo>
                    <a:pt x="647700" y="0"/>
                  </a:lnTo>
                  <a:lnTo>
                    <a:pt x="647700" y="647700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6" name="图形 26" descr="疫情指数曲线柱状图 纯色填充">
              <a:extLst>
                <a:ext uri="{FF2B5EF4-FFF2-40B4-BE49-F238E27FC236}">
                  <a16:creationId xmlns:a16="http://schemas.microsoft.com/office/drawing/2014/main" xmlns="" id="{5432C30F-D8BB-4A3E-A5BA-5CB8BDFAA931}"/>
                </a:ext>
              </a:extLst>
            </p:cNvPr>
            <p:cNvSpPr/>
            <p:nvPr/>
          </p:nvSpPr>
          <p:spPr>
            <a:xfrm>
              <a:off x="8429824" y="1438017"/>
              <a:ext cx="95250" cy="76188"/>
            </a:xfrm>
            <a:custGeom>
              <a:avLst/>
              <a:gdLst>
                <a:gd name="connsiteX0" fmla="*/ 0 w 95250"/>
                <a:gd name="connsiteY0" fmla="*/ 0 h 76188"/>
                <a:gd name="connsiteX1" fmla="*/ 95250 w 95250"/>
                <a:gd name="connsiteY1" fmla="*/ 0 h 76188"/>
                <a:gd name="connsiteX2" fmla="*/ 95250 w 95250"/>
                <a:gd name="connsiteY2" fmla="*/ 76189 h 76188"/>
                <a:gd name="connsiteX3" fmla="*/ 0 w 95250"/>
                <a:gd name="connsiteY3" fmla="*/ 76189 h 7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188">
                  <a:moveTo>
                    <a:pt x="0" y="0"/>
                  </a:moveTo>
                  <a:lnTo>
                    <a:pt x="95250" y="0"/>
                  </a:lnTo>
                  <a:lnTo>
                    <a:pt x="95250" y="76189"/>
                  </a:lnTo>
                  <a:lnTo>
                    <a:pt x="0" y="7618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7" name="图形 26" descr="疫情指数曲线柱状图 纯色填充">
              <a:extLst>
                <a:ext uri="{FF2B5EF4-FFF2-40B4-BE49-F238E27FC236}">
                  <a16:creationId xmlns:a16="http://schemas.microsoft.com/office/drawing/2014/main" xmlns="" id="{086D3692-2DD1-4983-8F31-9FD26B73C5E1}"/>
                </a:ext>
              </a:extLst>
            </p:cNvPr>
            <p:cNvSpPr/>
            <p:nvPr/>
          </p:nvSpPr>
          <p:spPr>
            <a:xfrm>
              <a:off x="8296474" y="1380867"/>
              <a:ext cx="95250" cy="133338"/>
            </a:xfrm>
            <a:custGeom>
              <a:avLst/>
              <a:gdLst>
                <a:gd name="connsiteX0" fmla="*/ 0 w 95250"/>
                <a:gd name="connsiteY0" fmla="*/ 0 h 133338"/>
                <a:gd name="connsiteX1" fmla="*/ 95250 w 95250"/>
                <a:gd name="connsiteY1" fmla="*/ 0 h 133338"/>
                <a:gd name="connsiteX2" fmla="*/ 95250 w 95250"/>
                <a:gd name="connsiteY2" fmla="*/ 133339 h 133338"/>
                <a:gd name="connsiteX3" fmla="*/ 0 w 95250"/>
                <a:gd name="connsiteY3" fmla="*/ 133339 h 1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133338">
                  <a:moveTo>
                    <a:pt x="0" y="0"/>
                  </a:moveTo>
                  <a:lnTo>
                    <a:pt x="95250" y="0"/>
                  </a:lnTo>
                  <a:lnTo>
                    <a:pt x="95250" y="133339"/>
                  </a:lnTo>
                  <a:lnTo>
                    <a:pt x="0" y="13333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8" name="图形 26" descr="疫情指数曲线柱状图 纯色填充">
              <a:extLst>
                <a:ext uri="{FF2B5EF4-FFF2-40B4-BE49-F238E27FC236}">
                  <a16:creationId xmlns:a16="http://schemas.microsoft.com/office/drawing/2014/main" xmlns="" id="{1C1A2F80-8472-41F5-96AA-861E2A7E4119}"/>
                </a:ext>
              </a:extLst>
            </p:cNvPr>
            <p:cNvSpPr/>
            <p:nvPr/>
          </p:nvSpPr>
          <p:spPr>
            <a:xfrm>
              <a:off x="8163124" y="1276092"/>
              <a:ext cx="95249" cy="238113"/>
            </a:xfrm>
            <a:custGeom>
              <a:avLst/>
              <a:gdLst>
                <a:gd name="connsiteX0" fmla="*/ 0 w 95249"/>
                <a:gd name="connsiteY0" fmla="*/ 0 h 238113"/>
                <a:gd name="connsiteX1" fmla="*/ 95250 w 95249"/>
                <a:gd name="connsiteY1" fmla="*/ 0 h 238113"/>
                <a:gd name="connsiteX2" fmla="*/ 95250 w 95249"/>
                <a:gd name="connsiteY2" fmla="*/ 238114 h 238113"/>
                <a:gd name="connsiteX3" fmla="*/ 0 w 95249"/>
                <a:gd name="connsiteY3" fmla="*/ 238114 h 23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9" h="238113">
                  <a:moveTo>
                    <a:pt x="0" y="0"/>
                  </a:moveTo>
                  <a:lnTo>
                    <a:pt x="95250" y="0"/>
                  </a:lnTo>
                  <a:lnTo>
                    <a:pt x="95250" y="238114"/>
                  </a:lnTo>
                  <a:lnTo>
                    <a:pt x="0" y="23811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9" name="图形 26" descr="疫情指数曲线柱状图 纯色填充">
              <a:extLst>
                <a:ext uri="{FF2B5EF4-FFF2-40B4-BE49-F238E27FC236}">
                  <a16:creationId xmlns:a16="http://schemas.microsoft.com/office/drawing/2014/main" xmlns="" id="{CCCE8755-7473-493F-9DD3-079554E8DA19}"/>
                </a:ext>
              </a:extLst>
            </p:cNvPr>
            <p:cNvSpPr/>
            <p:nvPr/>
          </p:nvSpPr>
          <p:spPr>
            <a:xfrm>
              <a:off x="8029774" y="1066542"/>
              <a:ext cx="95250" cy="447663"/>
            </a:xfrm>
            <a:custGeom>
              <a:avLst/>
              <a:gdLst>
                <a:gd name="connsiteX0" fmla="*/ 0 w 95250"/>
                <a:gd name="connsiteY0" fmla="*/ 0 h 447663"/>
                <a:gd name="connsiteX1" fmla="*/ 95250 w 95250"/>
                <a:gd name="connsiteY1" fmla="*/ 0 h 447663"/>
                <a:gd name="connsiteX2" fmla="*/ 95250 w 95250"/>
                <a:gd name="connsiteY2" fmla="*/ 447664 h 447663"/>
                <a:gd name="connsiteX3" fmla="*/ 0 w 95250"/>
                <a:gd name="connsiteY3" fmla="*/ 447664 h 44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47663">
                  <a:moveTo>
                    <a:pt x="0" y="0"/>
                  </a:moveTo>
                  <a:lnTo>
                    <a:pt x="95250" y="0"/>
                  </a:lnTo>
                  <a:lnTo>
                    <a:pt x="95250" y="447664"/>
                  </a:lnTo>
                  <a:lnTo>
                    <a:pt x="0" y="44766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0" name="图形 26" descr="疫情指数曲线柱状图 纯色填充">
              <a:extLst>
                <a:ext uri="{FF2B5EF4-FFF2-40B4-BE49-F238E27FC236}">
                  <a16:creationId xmlns:a16="http://schemas.microsoft.com/office/drawing/2014/main" xmlns="" id="{844EF1DA-0979-4EA3-B62E-7DE9DCFD0D52}"/>
                </a:ext>
              </a:extLst>
            </p:cNvPr>
            <p:cNvSpPr/>
            <p:nvPr/>
          </p:nvSpPr>
          <p:spPr>
            <a:xfrm>
              <a:off x="8257904" y="1018820"/>
              <a:ext cx="276364" cy="285769"/>
            </a:xfrm>
            <a:custGeom>
              <a:avLst/>
              <a:gdLst>
                <a:gd name="connsiteX0" fmla="*/ 18390 w 276364"/>
                <a:gd name="connsiteY0" fmla="*/ 110408 h 285769"/>
                <a:gd name="connsiteX1" fmla="*/ 53971 w 276364"/>
                <a:gd name="connsiteY1" fmla="*/ 122269 h 285769"/>
                <a:gd name="connsiteX2" fmla="*/ 54257 w 276364"/>
                <a:gd name="connsiteY2" fmla="*/ 144688 h 285769"/>
                <a:gd name="connsiteX3" fmla="*/ 27587 w 276364"/>
                <a:gd name="connsiteY3" fmla="*/ 152966 h 285769"/>
                <a:gd name="connsiteX4" fmla="*/ 2434 w 276364"/>
                <a:gd name="connsiteY4" fmla="*/ 163142 h 285769"/>
                <a:gd name="connsiteX5" fmla="*/ 12610 w 276364"/>
                <a:gd name="connsiteY5" fmla="*/ 188295 h 285769"/>
                <a:gd name="connsiteX6" fmla="*/ 36832 w 276364"/>
                <a:gd name="connsiteY6" fmla="*/ 180017 h 285769"/>
                <a:gd name="connsiteX7" fmla="*/ 62809 w 276364"/>
                <a:gd name="connsiteY7" fmla="*/ 171955 h 285769"/>
                <a:gd name="connsiteX8" fmla="*/ 82692 w 276364"/>
                <a:gd name="connsiteY8" fmla="*/ 197657 h 285769"/>
                <a:gd name="connsiteX9" fmla="*/ 61475 w 276364"/>
                <a:gd name="connsiteY9" fmla="*/ 231001 h 285769"/>
                <a:gd name="connsiteX10" fmla="*/ 48193 w 276364"/>
                <a:gd name="connsiteY10" fmla="*/ 254894 h 285769"/>
                <a:gd name="connsiteX11" fmla="*/ 72087 w 276364"/>
                <a:gd name="connsiteY11" fmla="*/ 268176 h 285769"/>
                <a:gd name="connsiteX12" fmla="*/ 85781 w 276364"/>
                <a:gd name="connsiteY12" fmla="*/ 246031 h 285769"/>
                <a:gd name="connsiteX13" fmla="*/ 106844 w 276364"/>
                <a:gd name="connsiteY13" fmla="*/ 212930 h 285769"/>
                <a:gd name="connsiteX14" fmla="*/ 140315 w 276364"/>
                <a:gd name="connsiteY14" fmla="*/ 219653 h 285769"/>
                <a:gd name="connsiteX15" fmla="*/ 147564 w 276364"/>
                <a:gd name="connsiteY15" fmla="*/ 245751 h 285769"/>
                <a:gd name="connsiteX16" fmla="*/ 150445 w 276364"/>
                <a:gd name="connsiteY16" fmla="*/ 280026 h 285769"/>
                <a:gd name="connsiteX17" fmla="*/ 184720 w 276364"/>
                <a:gd name="connsiteY17" fmla="*/ 277144 h 285769"/>
                <a:gd name="connsiteX18" fmla="*/ 181839 w 276364"/>
                <a:gd name="connsiteY18" fmla="*/ 242870 h 285769"/>
                <a:gd name="connsiteX19" fmla="*/ 175325 w 276364"/>
                <a:gd name="connsiteY19" fmla="*/ 238927 h 285769"/>
                <a:gd name="connsiteX20" fmla="*/ 168649 w 276364"/>
                <a:gd name="connsiteY20" fmla="*/ 214897 h 285769"/>
                <a:gd name="connsiteX21" fmla="*/ 196938 w 276364"/>
                <a:gd name="connsiteY21" fmla="*/ 198774 h 285769"/>
                <a:gd name="connsiteX22" fmla="*/ 231133 w 276364"/>
                <a:gd name="connsiteY22" fmla="*/ 224146 h 285769"/>
                <a:gd name="connsiteX23" fmla="*/ 253072 w 276364"/>
                <a:gd name="connsiteY23" fmla="*/ 246110 h 285769"/>
                <a:gd name="connsiteX24" fmla="*/ 275037 w 276364"/>
                <a:gd name="connsiteY24" fmla="*/ 224170 h 285769"/>
                <a:gd name="connsiteX25" fmla="*/ 253097 w 276364"/>
                <a:gd name="connsiteY25" fmla="*/ 202206 h 285769"/>
                <a:gd name="connsiteX26" fmla="*/ 249839 w 276364"/>
                <a:gd name="connsiteY26" fmla="*/ 202447 h 285769"/>
                <a:gd name="connsiteX27" fmla="*/ 215339 w 276364"/>
                <a:gd name="connsiteY27" fmla="*/ 176852 h 285769"/>
                <a:gd name="connsiteX28" fmla="*/ 225880 w 276364"/>
                <a:gd name="connsiteY28" fmla="*/ 149420 h 285769"/>
                <a:gd name="connsiteX29" fmla="*/ 244913 w 276364"/>
                <a:gd name="connsiteY29" fmla="*/ 148908 h 285769"/>
                <a:gd name="connsiteX30" fmla="*/ 271878 w 276364"/>
                <a:gd name="connsiteY30" fmla="*/ 146567 h 285769"/>
                <a:gd name="connsiteX31" fmla="*/ 269537 w 276364"/>
                <a:gd name="connsiteY31" fmla="*/ 119602 h 285769"/>
                <a:gd name="connsiteX32" fmla="*/ 244084 w 276364"/>
                <a:gd name="connsiteY32" fmla="*/ 120341 h 285769"/>
                <a:gd name="connsiteX33" fmla="*/ 226666 w 276364"/>
                <a:gd name="connsiteY33" fmla="*/ 120813 h 285769"/>
                <a:gd name="connsiteX34" fmla="*/ 209373 w 276364"/>
                <a:gd name="connsiteY34" fmla="*/ 79423 h 285769"/>
                <a:gd name="connsiteX35" fmla="*/ 227893 w 276364"/>
                <a:gd name="connsiteY35" fmla="*/ 59219 h 285769"/>
                <a:gd name="connsiteX36" fmla="*/ 229289 w 276364"/>
                <a:gd name="connsiteY36" fmla="*/ 59360 h 285769"/>
                <a:gd name="connsiteX37" fmla="*/ 251941 w 276364"/>
                <a:gd name="connsiteY37" fmla="*/ 36708 h 285769"/>
                <a:gd name="connsiteX38" fmla="*/ 229289 w 276364"/>
                <a:gd name="connsiteY38" fmla="*/ 14057 h 285769"/>
                <a:gd name="connsiteX39" fmla="*/ 206638 w 276364"/>
                <a:gd name="connsiteY39" fmla="*/ 36708 h 285769"/>
                <a:gd name="connsiteX40" fmla="*/ 206638 w 276364"/>
                <a:gd name="connsiteY40" fmla="*/ 36710 h 285769"/>
                <a:gd name="connsiteX41" fmla="*/ 206948 w 276364"/>
                <a:gd name="connsiteY41" fmla="*/ 39775 h 285769"/>
                <a:gd name="connsiteX42" fmla="*/ 188492 w 276364"/>
                <a:gd name="connsiteY42" fmla="*/ 59907 h 285769"/>
                <a:gd name="connsiteX43" fmla="*/ 155240 w 276364"/>
                <a:gd name="connsiteY43" fmla="*/ 46772 h 285769"/>
                <a:gd name="connsiteX44" fmla="*/ 155837 w 276364"/>
                <a:gd name="connsiteY44" fmla="*/ 28230 h 285769"/>
                <a:gd name="connsiteX45" fmla="*/ 152976 w 276364"/>
                <a:gd name="connsiteY45" fmla="*/ 3756 h 285769"/>
                <a:gd name="connsiteX46" fmla="*/ 128503 w 276364"/>
                <a:gd name="connsiteY46" fmla="*/ 6618 h 285769"/>
                <a:gd name="connsiteX47" fmla="*/ 127307 w 276364"/>
                <a:gd name="connsiteY47" fmla="*/ 26515 h 285769"/>
                <a:gd name="connsiteX48" fmla="*/ 126659 w 276364"/>
                <a:gd name="connsiteY48" fmla="*/ 46613 h 285769"/>
                <a:gd name="connsiteX49" fmla="*/ 94440 w 276364"/>
                <a:gd name="connsiteY49" fmla="*/ 58647 h 285769"/>
                <a:gd name="connsiteX50" fmla="*/ 66895 w 276364"/>
                <a:gd name="connsiteY50" fmla="*/ 26309 h 285769"/>
                <a:gd name="connsiteX51" fmla="*/ 48053 w 276364"/>
                <a:gd name="connsiteY51" fmla="*/ 476 h 285769"/>
                <a:gd name="connsiteX52" fmla="*/ 22222 w 276364"/>
                <a:gd name="connsiteY52" fmla="*/ 19317 h 285769"/>
                <a:gd name="connsiteX53" fmla="*/ 41063 w 276364"/>
                <a:gd name="connsiteY53" fmla="*/ 45150 h 285769"/>
                <a:gd name="connsiteX54" fmla="*/ 44601 w 276364"/>
                <a:gd name="connsiteY54" fmla="*/ 45422 h 285769"/>
                <a:gd name="connsiteX55" fmla="*/ 45562 w 276364"/>
                <a:gd name="connsiteY55" fmla="*/ 45326 h 285769"/>
                <a:gd name="connsiteX56" fmla="*/ 72947 w 276364"/>
                <a:gd name="connsiteY56" fmla="*/ 77473 h 285769"/>
                <a:gd name="connsiteX57" fmla="*/ 61993 w 276364"/>
                <a:gd name="connsiteY57" fmla="*/ 94823 h 285769"/>
                <a:gd name="connsiteX58" fmla="*/ 27044 w 276364"/>
                <a:gd name="connsiteY58" fmla="*/ 83173 h 285769"/>
                <a:gd name="connsiteX59" fmla="*/ 4486 w 276364"/>
                <a:gd name="connsiteY59" fmla="*/ 83550 h 285769"/>
                <a:gd name="connsiteX60" fmla="*/ 4862 w 276364"/>
                <a:gd name="connsiteY60" fmla="*/ 106108 h 285769"/>
                <a:gd name="connsiteX61" fmla="*/ 18390 w 276364"/>
                <a:gd name="connsiteY61" fmla="*/ 110407 h 285769"/>
                <a:gd name="connsiteX62" fmla="*/ 136947 w 276364"/>
                <a:gd name="connsiteY62" fmla="*/ 163906 h 285769"/>
                <a:gd name="connsiteX63" fmla="*/ 147401 w 276364"/>
                <a:gd name="connsiteY63" fmla="*/ 153451 h 285769"/>
                <a:gd name="connsiteX64" fmla="*/ 157856 w 276364"/>
                <a:gd name="connsiteY64" fmla="*/ 163906 h 285769"/>
                <a:gd name="connsiteX65" fmla="*/ 147401 w 276364"/>
                <a:gd name="connsiteY65" fmla="*/ 174361 h 285769"/>
                <a:gd name="connsiteX66" fmla="*/ 136947 w 276364"/>
                <a:gd name="connsiteY66" fmla="*/ 163908 h 285769"/>
                <a:gd name="connsiteX67" fmla="*/ 136947 w 276364"/>
                <a:gd name="connsiteY67" fmla="*/ 163903 h 285769"/>
                <a:gd name="connsiteX68" fmla="*/ 112554 w 276364"/>
                <a:gd name="connsiteY68" fmla="*/ 116862 h 285769"/>
                <a:gd name="connsiteX69" fmla="*/ 124751 w 276364"/>
                <a:gd name="connsiteY69" fmla="*/ 104675 h 285769"/>
                <a:gd name="connsiteX70" fmla="*/ 136938 w 276364"/>
                <a:gd name="connsiteY70" fmla="*/ 116871 h 285769"/>
                <a:gd name="connsiteX71" fmla="*/ 124746 w 276364"/>
                <a:gd name="connsiteY71" fmla="*/ 129059 h 285769"/>
                <a:gd name="connsiteX72" fmla="*/ 112554 w 276364"/>
                <a:gd name="connsiteY72" fmla="*/ 116867 h 285769"/>
                <a:gd name="connsiteX73" fmla="*/ 112554 w 276364"/>
                <a:gd name="connsiteY73" fmla="*/ 116859 h 285769"/>
                <a:gd name="connsiteX74" fmla="*/ 91645 w 276364"/>
                <a:gd name="connsiteY74" fmla="*/ 162164 h 285769"/>
                <a:gd name="connsiteX75" fmla="*/ 103841 w 276364"/>
                <a:gd name="connsiteY75" fmla="*/ 149977 h 285769"/>
                <a:gd name="connsiteX76" fmla="*/ 116029 w 276364"/>
                <a:gd name="connsiteY76" fmla="*/ 162173 h 285769"/>
                <a:gd name="connsiteX77" fmla="*/ 103841 w 276364"/>
                <a:gd name="connsiteY77" fmla="*/ 174361 h 285769"/>
                <a:gd name="connsiteX78" fmla="*/ 91645 w 276364"/>
                <a:gd name="connsiteY78" fmla="*/ 162164 h 285769"/>
                <a:gd name="connsiteX79" fmla="*/ 91645 w 276364"/>
                <a:gd name="connsiteY79" fmla="*/ 162161 h 285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76364" h="285769">
                  <a:moveTo>
                    <a:pt x="18390" y="110408"/>
                  </a:moveTo>
                  <a:lnTo>
                    <a:pt x="53971" y="122269"/>
                  </a:lnTo>
                  <a:cubicBezTo>
                    <a:pt x="53006" y="129718"/>
                    <a:pt x="53102" y="137266"/>
                    <a:pt x="54257" y="144688"/>
                  </a:cubicBezTo>
                  <a:lnTo>
                    <a:pt x="27587" y="152966"/>
                  </a:lnTo>
                  <a:cubicBezTo>
                    <a:pt x="17832" y="148830"/>
                    <a:pt x="6570" y="153386"/>
                    <a:pt x="2434" y="163142"/>
                  </a:cubicBezTo>
                  <a:cubicBezTo>
                    <a:pt x="-1701" y="172898"/>
                    <a:pt x="2855" y="184159"/>
                    <a:pt x="12610" y="188295"/>
                  </a:cubicBezTo>
                  <a:cubicBezTo>
                    <a:pt x="21614" y="192111"/>
                    <a:pt x="32048" y="188545"/>
                    <a:pt x="36832" y="180017"/>
                  </a:cubicBezTo>
                  <a:lnTo>
                    <a:pt x="62809" y="171955"/>
                  </a:lnTo>
                  <a:cubicBezTo>
                    <a:pt x="67769" y="181691"/>
                    <a:pt x="74514" y="190409"/>
                    <a:pt x="82692" y="197657"/>
                  </a:cubicBezTo>
                  <a:lnTo>
                    <a:pt x="61475" y="231001"/>
                  </a:lnTo>
                  <a:cubicBezTo>
                    <a:pt x="51209" y="233932"/>
                    <a:pt x="45264" y="244629"/>
                    <a:pt x="48193" y="254894"/>
                  </a:cubicBezTo>
                  <a:cubicBezTo>
                    <a:pt x="51124" y="265160"/>
                    <a:pt x="61822" y="271107"/>
                    <a:pt x="72087" y="268176"/>
                  </a:cubicBezTo>
                  <a:cubicBezTo>
                    <a:pt x="81684" y="265437"/>
                    <a:pt x="87617" y="255841"/>
                    <a:pt x="85781" y="246031"/>
                  </a:cubicBezTo>
                  <a:lnTo>
                    <a:pt x="106844" y="212930"/>
                  </a:lnTo>
                  <a:cubicBezTo>
                    <a:pt x="117446" y="217364"/>
                    <a:pt x="128823" y="219649"/>
                    <a:pt x="140315" y="219653"/>
                  </a:cubicBezTo>
                  <a:lnTo>
                    <a:pt x="147564" y="245751"/>
                  </a:lnTo>
                  <a:cubicBezTo>
                    <a:pt x="138895" y="256012"/>
                    <a:pt x="140185" y="271357"/>
                    <a:pt x="150445" y="280026"/>
                  </a:cubicBezTo>
                  <a:cubicBezTo>
                    <a:pt x="160706" y="288695"/>
                    <a:pt x="176051" y="287404"/>
                    <a:pt x="184720" y="277144"/>
                  </a:cubicBezTo>
                  <a:cubicBezTo>
                    <a:pt x="193389" y="266884"/>
                    <a:pt x="192099" y="251539"/>
                    <a:pt x="181839" y="242870"/>
                  </a:cubicBezTo>
                  <a:cubicBezTo>
                    <a:pt x="179888" y="241221"/>
                    <a:pt x="177690" y="239891"/>
                    <a:pt x="175325" y="238927"/>
                  </a:cubicBezTo>
                  <a:lnTo>
                    <a:pt x="168649" y="214897"/>
                  </a:lnTo>
                  <a:cubicBezTo>
                    <a:pt x="179010" y="211352"/>
                    <a:pt x="188607" y="205882"/>
                    <a:pt x="196938" y="198774"/>
                  </a:cubicBezTo>
                  <a:lnTo>
                    <a:pt x="231133" y="224146"/>
                  </a:lnTo>
                  <a:cubicBezTo>
                    <a:pt x="231126" y="236269"/>
                    <a:pt x="240949" y="246104"/>
                    <a:pt x="253072" y="246110"/>
                  </a:cubicBezTo>
                  <a:cubicBezTo>
                    <a:pt x="265197" y="246117"/>
                    <a:pt x="275030" y="236294"/>
                    <a:pt x="275037" y="224170"/>
                  </a:cubicBezTo>
                  <a:cubicBezTo>
                    <a:pt x="275044" y="212046"/>
                    <a:pt x="265221" y="202213"/>
                    <a:pt x="253097" y="202206"/>
                  </a:cubicBezTo>
                  <a:cubicBezTo>
                    <a:pt x="252007" y="202205"/>
                    <a:pt x="250917" y="202286"/>
                    <a:pt x="249839" y="202447"/>
                  </a:cubicBezTo>
                  <a:lnTo>
                    <a:pt x="215339" y="176852"/>
                  </a:lnTo>
                  <a:cubicBezTo>
                    <a:pt x="220394" y="168377"/>
                    <a:pt x="223958" y="159100"/>
                    <a:pt x="225880" y="149420"/>
                  </a:cubicBezTo>
                  <a:lnTo>
                    <a:pt x="244913" y="148908"/>
                  </a:lnTo>
                  <a:cubicBezTo>
                    <a:pt x="253006" y="155708"/>
                    <a:pt x="265079" y="154659"/>
                    <a:pt x="271878" y="146567"/>
                  </a:cubicBezTo>
                  <a:cubicBezTo>
                    <a:pt x="278678" y="138474"/>
                    <a:pt x="277630" y="126402"/>
                    <a:pt x="269537" y="119602"/>
                  </a:cubicBezTo>
                  <a:cubicBezTo>
                    <a:pt x="262095" y="113350"/>
                    <a:pt x="251149" y="113667"/>
                    <a:pt x="244084" y="120341"/>
                  </a:cubicBezTo>
                  <a:lnTo>
                    <a:pt x="226666" y="120813"/>
                  </a:lnTo>
                  <a:cubicBezTo>
                    <a:pt x="224638" y="105737"/>
                    <a:pt x="218674" y="91461"/>
                    <a:pt x="209373" y="79423"/>
                  </a:cubicBezTo>
                  <a:lnTo>
                    <a:pt x="227893" y="59219"/>
                  </a:lnTo>
                  <a:cubicBezTo>
                    <a:pt x="228364" y="59248"/>
                    <a:pt x="228810" y="59360"/>
                    <a:pt x="229289" y="59360"/>
                  </a:cubicBezTo>
                  <a:cubicBezTo>
                    <a:pt x="241800" y="59360"/>
                    <a:pt x="251941" y="49218"/>
                    <a:pt x="251941" y="36708"/>
                  </a:cubicBezTo>
                  <a:cubicBezTo>
                    <a:pt x="251941" y="24198"/>
                    <a:pt x="241800" y="14057"/>
                    <a:pt x="229289" y="14057"/>
                  </a:cubicBezTo>
                  <a:cubicBezTo>
                    <a:pt x="216779" y="14057"/>
                    <a:pt x="206638" y="24198"/>
                    <a:pt x="206638" y="36708"/>
                  </a:cubicBezTo>
                  <a:cubicBezTo>
                    <a:pt x="206638" y="36709"/>
                    <a:pt x="206638" y="36709"/>
                    <a:pt x="206638" y="36710"/>
                  </a:cubicBezTo>
                  <a:cubicBezTo>
                    <a:pt x="206670" y="37738"/>
                    <a:pt x="206774" y="38762"/>
                    <a:pt x="206948" y="39775"/>
                  </a:cubicBezTo>
                  <a:lnTo>
                    <a:pt x="188492" y="59907"/>
                  </a:lnTo>
                  <a:cubicBezTo>
                    <a:pt x="178442" y="53264"/>
                    <a:pt x="167117" y="48790"/>
                    <a:pt x="155240" y="46772"/>
                  </a:cubicBezTo>
                  <a:lnTo>
                    <a:pt x="155837" y="28230"/>
                  </a:lnTo>
                  <a:cubicBezTo>
                    <a:pt x="161806" y="20681"/>
                    <a:pt x="160525" y="9725"/>
                    <a:pt x="152976" y="3756"/>
                  </a:cubicBezTo>
                  <a:cubicBezTo>
                    <a:pt x="145429" y="-2211"/>
                    <a:pt x="134471" y="-931"/>
                    <a:pt x="128503" y="6618"/>
                  </a:cubicBezTo>
                  <a:cubicBezTo>
                    <a:pt x="123974" y="12345"/>
                    <a:pt x="123497" y="20287"/>
                    <a:pt x="127307" y="26515"/>
                  </a:cubicBezTo>
                  <a:lnTo>
                    <a:pt x="126659" y="46613"/>
                  </a:lnTo>
                  <a:cubicBezTo>
                    <a:pt x="115222" y="48426"/>
                    <a:pt x="104265" y="52519"/>
                    <a:pt x="94440" y="58647"/>
                  </a:cubicBezTo>
                  <a:lnTo>
                    <a:pt x="66895" y="26309"/>
                  </a:lnTo>
                  <a:cubicBezTo>
                    <a:pt x="68826" y="13973"/>
                    <a:pt x="60390" y="2407"/>
                    <a:pt x="48053" y="476"/>
                  </a:cubicBezTo>
                  <a:cubicBezTo>
                    <a:pt x="35718" y="-1454"/>
                    <a:pt x="24152" y="6982"/>
                    <a:pt x="22222" y="19317"/>
                  </a:cubicBezTo>
                  <a:cubicBezTo>
                    <a:pt x="20291" y="31653"/>
                    <a:pt x="28726" y="43219"/>
                    <a:pt x="41063" y="45150"/>
                  </a:cubicBezTo>
                  <a:cubicBezTo>
                    <a:pt x="42233" y="45333"/>
                    <a:pt x="43416" y="45423"/>
                    <a:pt x="44601" y="45422"/>
                  </a:cubicBezTo>
                  <a:cubicBezTo>
                    <a:pt x="44930" y="45422"/>
                    <a:pt x="45236" y="45338"/>
                    <a:pt x="45562" y="45326"/>
                  </a:cubicBezTo>
                  <a:lnTo>
                    <a:pt x="72947" y="77473"/>
                  </a:lnTo>
                  <a:cubicBezTo>
                    <a:pt x="68625" y="82804"/>
                    <a:pt x="64948" y="88628"/>
                    <a:pt x="61993" y="94823"/>
                  </a:cubicBezTo>
                  <a:lnTo>
                    <a:pt x="27044" y="83173"/>
                  </a:lnTo>
                  <a:cubicBezTo>
                    <a:pt x="20711" y="77047"/>
                    <a:pt x="10611" y="77216"/>
                    <a:pt x="4486" y="83550"/>
                  </a:cubicBezTo>
                  <a:cubicBezTo>
                    <a:pt x="-1639" y="89883"/>
                    <a:pt x="-1471" y="99983"/>
                    <a:pt x="4862" y="106108"/>
                  </a:cubicBezTo>
                  <a:cubicBezTo>
                    <a:pt x="8450" y="109578"/>
                    <a:pt x="13457" y="111169"/>
                    <a:pt x="18390" y="110407"/>
                  </a:cubicBezTo>
                  <a:close/>
                  <a:moveTo>
                    <a:pt x="136947" y="163906"/>
                  </a:moveTo>
                  <a:cubicBezTo>
                    <a:pt x="136947" y="158132"/>
                    <a:pt x="141627" y="153451"/>
                    <a:pt x="147401" y="153451"/>
                  </a:cubicBezTo>
                  <a:cubicBezTo>
                    <a:pt x="153175" y="153451"/>
                    <a:pt x="157856" y="158132"/>
                    <a:pt x="157856" y="163906"/>
                  </a:cubicBezTo>
                  <a:cubicBezTo>
                    <a:pt x="157856" y="169680"/>
                    <a:pt x="153175" y="174361"/>
                    <a:pt x="147401" y="174361"/>
                  </a:cubicBezTo>
                  <a:cubicBezTo>
                    <a:pt x="141628" y="174362"/>
                    <a:pt x="136947" y="169681"/>
                    <a:pt x="136947" y="163908"/>
                  </a:cubicBezTo>
                  <a:cubicBezTo>
                    <a:pt x="136947" y="163906"/>
                    <a:pt x="136947" y="163905"/>
                    <a:pt x="136947" y="163903"/>
                  </a:cubicBezTo>
                  <a:close/>
                  <a:moveTo>
                    <a:pt x="112554" y="116862"/>
                  </a:moveTo>
                  <a:cubicBezTo>
                    <a:pt x="112557" y="110129"/>
                    <a:pt x="118017" y="104672"/>
                    <a:pt x="124751" y="104675"/>
                  </a:cubicBezTo>
                  <a:cubicBezTo>
                    <a:pt x="131484" y="104678"/>
                    <a:pt x="136941" y="110138"/>
                    <a:pt x="136938" y="116871"/>
                  </a:cubicBezTo>
                  <a:cubicBezTo>
                    <a:pt x="136935" y="123603"/>
                    <a:pt x="131477" y="129059"/>
                    <a:pt x="124746" y="129059"/>
                  </a:cubicBezTo>
                  <a:cubicBezTo>
                    <a:pt x="118013" y="129059"/>
                    <a:pt x="112554" y="123600"/>
                    <a:pt x="112554" y="116867"/>
                  </a:cubicBezTo>
                  <a:cubicBezTo>
                    <a:pt x="112554" y="116864"/>
                    <a:pt x="112554" y="116862"/>
                    <a:pt x="112554" y="116859"/>
                  </a:cubicBezTo>
                  <a:close/>
                  <a:moveTo>
                    <a:pt x="91645" y="162164"/>
                  </a:moveTo>
                  <a:cubicBezTo>
                    <a:pt x="91647" y="155431"/>
                    <a:pt x="97108" y="149974"/>
                    <a:pt x="103841" y="149977"/>
                  </a:cubicBezTo>
                  <a:cubicBezTo>
                    <a:pt x="110575" y="149979"/>
                    <a:pt x="116032" y="155440"/>
                    <a:pt x="116029" y="162173"/>
                  </a:cubicBezTo>
                  <a:cubicBezTo>
                    <a:pt x="116026" y="168903"/>
                    <a:pt x="110571" y="174358"/>
                    <a:pt x="103841" y="174361"/>
                  </a:cubicBezTo>
                  <a:cubicBezTo>
                    <a:pt x="97105" y="174361"/>
                    <a:pt x="91645" y="168900"/>
                    <a:pt x="91645" y="162164"/>
                  </a:cubicBezTo>
                  <a:cubicBezTo>
                    <a:pt x="91645" y="162163"/>
                    <a:pt x="91645" y="162162"/>
                    <a:pt x="91645" y="162161"/>
                  </a:cubicBez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xmlns="" id="{20687199-E3F1-423B-B110-B895B5C25345}"/>
              </a:ext>
            </a:extLst>
          </p:cNvPr>
          <p:cNvCxnSpPr>
            <a:cxnSpLocks/>
          </p:cNvCxnSpPr>
          <p:nvPr/>
        </p:nvCxnSpPr>
        <p:spPr>
          <a:xfrm flipH="1" flipV="1">
            <a:off x="6960341" y="3991454"/>
            <a:ext cx="692679" cy="824289"/>
          </a:xfrm>
          <a:prstGeom prst="line">
            <a:avLst/>
          </a:prstGeom>
          <a:ln w="15875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xmlns="" id="{0480D5F4-E981-4632-9CB3-80735122C334}"/>
              </a:ext>
            </a:extLst>
          </p:cNvPr>
          <p:cNvCxnSpPr>
            <a:cxnSpLocks/>
          </p:cNvCxnSpPr>
          <p:nvPr/>
        </p:nvCxnSpPr>
        <p:spPr>
          <a:xfrm flipH="1" flipV="1">
            <a:off x="6788586" y="3869844"/>
            <a:ext cx="714506" cy="850264"/>
          </a:xfrm>
          <a:prstGeom prst="line">
            <a:avLst/>
          </a:prstGeom>
          <a:ln w="9525" cap="rnd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F6AF08D7-57A3-472B-B5CC-EE32BE93F45D}"/>
              </a:ext>
            </a:extLst>
          </p:cNvPr>
          <p:cNvSpPr txBox="1"/>
          <p:nvPr/>
        </p:nvSpPr>
        <p:spPr>
          <a:xfrm flipH="1">
            <a:off x="755599" y="2025911"/>
            <a:ext cx="3953510" cy="115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此页面用于四项并列内容逻辑图示的展示，图示中间的图标可以根据内容自行替换，小标题和内容也可以修改。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0E503DED-95B2-415A-B751-83D2E5C764E1}"/>
              </a:ext>
            </a:extLst>
          </p:cNvPr>
          <p:cNvSpPr txBox="1">
            <a:spLocks/>
          </p:cNvSpPr>
          <p:nvPr/>
        </p:nvSpPr>
        <p:spPr>
          <a:xfrm flipH="1">
            <a:off x="1764067" y="4415264"/>
            <a:ext cx="2382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srgbClr val="7C3CB8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+mn-cs"/>
              </a:rPr>
              <a:t>请在此输入标题</a:t>
            </a: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49D67B96-634B-4BB0-8AEE-3EAA6D8FEE01}"/>
              </a:ext>
            </a:extLst>
          </p:cNvPr>
          <p:cNvGrpSpPr>
            <a:grpSpLocks/>
          </p:cNvGrpSpPr>
          <p:nvPr/>
        </p:nvGrpSpPr>
        <p:grpSpPr>
          <a:xfrm flipH="1">
            <a:off x="4158919" y="1517306"/>
            <a:ext cx="367858" cy="367858"/>
            <a:chOff x="7991672" y="980819"/>
            <a:chExt cx="647700" cy="647700"/>
          </a:xfrm>
        </p:grpSpPr>
        <p:sp>
          <p:nvSpPr>
            <p:cNvPr id="83" name="图形 26" descr="疫情指数曲线柱状图 纯色填充">
              <a:extLst>
                <a:ext uri="{FF2B5EF4-FFF2-40B4-BE49-F238E27FC236}">
                  <a16:creationId xmlns:a16="http://schemas.microsoft.com/office/drawing/2014/main" xmlns="" id="{313CE443-06CC-4067-A5B2-31EA7EDD803A}"/>
                </a:ext>
              </a:extLst>
            </p:cNvPr>
            <p:cNvSpPr/>
            <p:nvPr/>
          </p:nvSpPr>
          <p:spPr>
            <a:xfrm>
              <a:off x="7991672" y="980819"/>
              <a:ext cx="647700" cy="647700"/>
            </a:xfrm>
            <a:custGeom>
              <a:avLst/>
              <a:gdLst>
                <a:gd name="connsiteX0" fmla="*/ 647700 w 647700"/>
                <a:gd name="connsiteY0" fmla="*/ 647700 h 647700"/>
                <a:gd name="connsiteX1" fmla="*/ 0 w 647700"/>
                <a:gd name="connsiteY1" fmla="*/ 647700 h 647700"/>
                <a:gd name="connsiteX2" fmla="*/ 0 w 647700"/>
                <a:gd name="connsiteY2" fmla="*/ 590550 h 647700"/>
                <a:gd name="connsiteX3" fmla="*/ 590550 w 647700"/>
                <a:gd name="connsiteY3" fmla="*/ 590550 h 647700"/>
                <a:gd name="connsiteX4" fmla="*/ 590550 w 647700"/>
                <a:gd name="connsiteY4" fmla="*/ 0 h 647700"/>
                <a:gd name="connsiteX5" fmla="*/ 647700 w 647700"/>
                <a:gd name="connsiteY5" fmla="*/ 0 h 647700"/>
                <a:gd name="connsiteX6" fmla="*/ 647700 w 647700"/>
                <a:gd name="connsiteY6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700" h="647700">
                  <a:moveTo>
                    <a:pt x="647700" y="647700"/>
                  </a:moveTo>
                  <a:lnTo>
                    <a:pt x="0" y="647700"/>
                  </a:lnTo>
                  <a:lnTo>
                    <a:pt x="0" y="590550"/>
                  </a:lnTo>
                  <a:lnTo>
                    <a:pt x="590550" y="590550"/>
                  </a:lnTo>
                  <a:lnTo>
                    <a:pt x="590550" y="0"/>
                  </a:lnTo>
                  <a:lnTo>
                    <a:pt x="647700" y="0"/>
                  </a:lnTo>
                  <a:lnTo>
                    <a:pt x="647700" y="647700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4" name="图形 26" descr="疫情指数曲线柱状图 纯色填充">
              <a:extLst>
                <a:ext uri="{FF2B5EF4-FFF2-40B4-BE49-F238E27FC236}">
                  <a16:creationId xmlns:a16="http://schemas.microsoft.com/office/drawing/2014/main" xmlns="" id="{484C3819-E98A-4101-9C28-AF6351B50896}"/>
                </a:ext>
              </a:extLst>
            </p:cNvPr>
            <p:cNvSpPr/>
            <p:nvPr/>
          </p:nvSpPr>
          <p:spPr>
            <a:xfrm>
              <a:off x="8429824" y="1438017"/>
              <a:ext cx="95250" cy="76188"/>
            </a:xfrm>
            <a:custGeom>
              <a:avLst/>
              <a:gdLst>
                <a:gd name="connsiteX0" fmla="*/ 0 w 95250"/>
                <a:gd name="connsiteY0" fmla="*/ 0 h 76188"/>
                <a:gd name="connsiteX1" fmla="*/ 95250 w 95250"/>
                <a:gd name="connsiteY1" fmla="*/ 0 h 76188"/>
                <a:gd name="connsiteX2" fmla="*/ 95250 w 95250"/>
                <a:gd name="connsiteY2" fmla="*/ 76189 h 76188"/>
                <a:gd name="connsiteX3" fmla="*/ 0 w 95250"/>
                <a:gd name="connsiteY3" fmla="*/ 76189 h 7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188">
                  <a:moveTo>
                    <a:pt x="0" y="0"/>
                  </a:moveTo>
                  <a:lnTo>
                    <a:pt x="95250" y="0"/>
                  </a:lnTo>
                  <a:lnTo>
                    <a:pt x="95250" y="76189"/>
                  </a:lnTo>
                  <a:lnTo>
                    <a:pt x="0" y="7618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5" name="图形 26" descr="疫情指数曲线柱状图 纯色填充">
              <a:extLst>
                <a:ext uri="{FF2B5EF4-FFF2-40B4-BE49-F238E27FC236}">
                  <a16:creationId xmlns:a16="http://schemas.microsoft.com/office/drawing/2014/main" xmlns="" id="{FD46C0F8-BB2A-491F-BD6C-7D0721A04CE5}"/>
                </a:ext>
              </a:extLst>
            </p:cNvPr>
            <p:cNvSpPr/>
            <p:nvPr/>
          </p:nvSpPr>
          <p:spPr>
            <a:xfrm>
              <a:off x="8296474" y="1380867"/>
              <a:ext cx="95250" cy="133338"/>
            </a:xfrm>
            <a:custGeom>
              <a:avLst/>
              <a:gdLst>
                <a:gd name="connsiteX0" fmla="*/ 0 w 95250"/>
                <a:gd name="connsiteY0" fmla="*/ 0 h 133338"/>
                <a:gd name="connsiteX1" fmla="*/ 95250 w 95250"/>
                <a:gd name="connsiteY1" fmla="*/ 0 h 133338"/>
                <a:gd name="connsiteX2" fmla="*/ 95250 w 95250"/>
                <a:gd name="connsiteY2" fmla="*/ 133339 h 133338"/>
                <a:gd name="connsiteX3" fmla="*/ 0 w 95250"/>
                <a:gd name="connsiteY3" fmla="*/ 133339 h 1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133338">
                  <a:moveTo>
                    <a:pt x="0" y="0"/>
                  </a:moveTo>
                  <a:lnTo>
                    <a:pt x="95250" y="0"/>
                  </a:lnTo>
                  <a:lnTo>
                    <a:pt x="95250" y="133339"/>
                  </a:lnTo>
                  <a:lnTo>
                    <a:pt x="0" y="13333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6" name="图形 26" descr="疫情指数曲线柱状图 纯色填充">
              <a:extLst>
                <a:ext uri="{FF2B5EF4-FFF2-40B4-BE49-F238E27FC236}">
                  <a16:creationId xmlns:a16="http://schemas.microsoft.com/office/drawing/2014/main" xmlns="" id="{C961E062-D466-4CF4-9278-85DC27522698}"/>
                </a:ext>
              </a:extLst>
            </p:cNvPr>
            <p:cNvSpPr/>
            <p:nvPr/>
          </p:nvSpPr>
          <p:spPr>
            <a:xfrm>
              <a:off x="8163124" y="1276092"/>
              <a:ext cx="95249" cy="238113"/>
            </a:xfrm>
            <a:custGeom>
              <a:avLst/>
              <a:gdLst>
                <a:gd name="connsiteX0" fmla="*/ 0 w 95249"/>
                <a:gd name="connsiteY0" fmla="*/ 0 h 238113"/>
                <a:gd name="connsiteX1" fmla="*/ 95250 w 95249"/>
                <a:gd name="connsiteY1" fmla="*/ 0 h 238113"/>
                <a:gd name="connsiteX2" fmla="*/ 95250 w 95249"/>
                <a:gd name="connsiteY2" fmla="*/ 238114 h 238113"/>
                <a:gd name="connsiteX3" fmla="*/ 0 w 95249"/>
                <a:gd name="connsiteY3" fmla="*/ 238114 h 23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9" h="238113">
                  <a:moveTo>
                    <a:pt x="0" y="0"/>
                  </a:moveTo>
                  <a:lnTo>
                    <a:pt x="95250" y="0"/>
                  </a:lnTo>
                  <a:lnTo>
                    <a:pt x="95250" y="238114"/>
                  </a:lnTo>
                  <a:lnTo>
                    <a:pt x="0" y="23811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7" name="图形 26" descr="疫情指数曲线柱状图 纯色填充">
              <a:extLst>
                <a:ext uri="{FF2B5EF4-FFF2-40B4-BE49-F238E27FC236}">
                  <a16:creationId xmlns:a16="http://schemas.microsoft.com/office/drawing/2014/main" xmlns="" id="{64E8E648-B84A-4616-BD03-21D53CB8EE09}"/>
                </a:ext>
              </a:extLst>
            </p:cNvPr>
            <p:cNvSpPr/>
            <p:nvPr/>
          </p:nvSpPr>
          <p:spPr>
            <a:xfrm>
              <a:off x="8029774" y="1066542"/>
              <a:ext cx="95250" cy="447663"/>
            </a:xfrm>
            <a:custGeom>
              <a:avLst/>
              <a:gdLst>
                <a:gd name="connsiteX0" fmla="*/ 0 w 95250"/>
                <a:gd name="connsiteY0" fmla="*/ 0 h 447663"/>
                <a:gd name="connsiteX1" fmla="*/ 95250 w 95250"/>
                <a:gd name="connsiteY1" fmla="*/ 0 h 447663"/>
                <a:gd name="connsiteX2" fmla="*/ 95250 w 95250"/>
                <a:gd name="connsiteY2" fmla="*/ 447664 h 447663"/>
                <a:gd name="connsiteX3" fmla="*/ 0 w 95250"/>
                <a:gd name="connsiteY3" fmla="*/ 447664 h 44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47663">
                  <a:moveTo>
                    <a:pt x="0" y="0"/>
                  </a:moveTo>
                  <a:lnTo>
                    <a:pt x="95250" y="0"/>
                  </a:lnTo>
                  <a:lnTo>
                    <a:pt x="95250" y="447664"/>
                  </a:lnTo>
                  <a:lnTo>
                    <a:pt x="0" y="44766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8" name="图形 26" descr="疫情指数曲线柱状图 纯色填充">
              <a:extLst>
                <a:ext uri="{FF2B5EF4-FFF2-40B4-BE49-F238E27FC236}">
                  <a16:creationId xmlns:a16="http://schemas.microsoft.com/office/drawing/2014/main" xmlns="" id="{7BB5383A-4F93-437D-BCEA-0F6A5276B540}"/>
                </a:ext>
              </a:extLst>
            </p:cNvPr>
            <p:cNvSpPr/>
            <p:nvPr/>
          </p:nvSpPr>
          <p:spPr>
            <a:xfrm>
              <a:off x="8257904" y="1018820"/>
              <a:ext cx="276364" cy="285769"/>
            </a:xfrm>
            <a:custGeom>
              <a:avLst/>
              <a:gdLst>
                <a:gd name="connsiteX0" fmla="*/ 18390 w 276364"/>
                <a:gd name="connsiteY0" fmla="*/ 110408 h 285769"/>
                <a:gd name="connsiteX1" fmla="*/ 53971 w 276364"/>
                <a:gd name="connsiteY1" fmla="*/ 122269 h 285769"/>
                <a:gd name="connsiteX2" fmla="*/ 54257 w 276364"/>
                <a:gd name="connsiteY2" fmla="*/ 144688 h 285769"/>
                <a:gd name="connsiteX3" fmla="*/ 27587 w 276364"/>
                <a:gd name="connsiteY3" fmla="*/ 152966 h 285769"/>
                <a:gd name="connsiteX4" fmla="*/ 2434 w 276364"/>
                <a:gd name="connsiteY4" fmla="*/ 163142 h 285769"/>
                <a:gd name="connsiteX5" fmla="*/ 12610 w 276364"/>
                <a:gd name="connsiteY5" fmla="*/ 188295 h 285769"/>
                <a:gd name="connsiteX6" fmla="*/ 36832 w 276364"/>
                <a:gd name="connsiteY6" fmla="*/ 180017 h 285769"/>
                <a:gd name="connsiteX7" fmla="*/ 62809 w 276364"/>
                <a:gd name="connsiteY7" fmla="*/ 171955 h 285769"/>
                <a:gd name="connsiteX8" fmla="*/ 82692 w 276364"/>
                <a:gd name="connsiteY8" fmla="*/ 197657 h 285769"/>
                <a:gd name="connsiteX9" fmla="*/ 61475 w 276364"/>
                <a:gd name="connsiteY9" fmla="*/ 231001 h 285769"/>
                <a:gd name="connsiteX10" fmla="*/ 48193 w 276364"/>
                <a:gd name="connsiteY10" fmla="*/ 254894 h 285769"/>
                <a:gd name="connsiteX11" fmla="*/ 72087 w 276364"/>
                <a:gd name="connsiteY11" fmla="*/ 268176 h 285769"/>
                <a:gd name="connsiteX12" fmla="*/ 85781 w 276364"/>
                <a:gd name="connsiteY12" fmla="*/ 246031 h 285769"/>
                <a:gd name="connsiteX13" fmla="*/ 106844 w 276364"/>
                <a:gd name="connsiteY13" fmla="*/ 212930 h 285769"/>
                <a:gd name="connsiteX14" fmla="*/ 140315 w 276364"/>
                <a:gd name="connsiteY14" fmla="*/ 219653 h 285769"/>
                <a:gd name="connsiteX15" fmla="*/ 147564 w 276364"/>
                <a:gd name="connsiteY15" fmla="*/ 245751 h 285769"/>
                <a:gd name="connsiteX16" fmla="*/ 150445 w 276364"/>
                <a:gd name="connsiteY16" fmla="*/ 280026 h 285769"/>
                <a:gd name="connsiteX17" fmla="*/ 184720 w 276364"/>
                <a:gd name="connsiteY17" fmla="*/ 277144 h 285769"/>
                <a:gd name="connsiteX18" fmla="*/ 181839 w 276364"/>
                <a:gd name="connsiteY18" fmla="*/ 242870 h 285769"/>
                <a:gd name="connsiteX19" fmla="*/ 175325 w 276364"/>
                <a:gd name="connsiteY19" fmla="*/ 238927 h 285769"/>
                <a:gd name="connsiteX20" fmla="*/ 168649 w 276364"/>
                <a:gd name="connsiteY20" fmla="*/ 214897 h 285769"/>
                <a:gd name="connsiteX21" fmla="*/ 196938 w 276364"/>
                <a:gd name="connsiteY21" fmla="*/ 198774 h 285769"/>
                <a:gd name="connsiteX22" fmla="*/ 231133 w 276364"/>
                <a:gd name="connsiteY22" fmla="*/ 224146 h 285769"/>
                <a:gd name="connsiteX23" fmla="*/ 253072 w 276364"/>
                <a:gd name="connsiteY23" fmla="*/ 246110 h 285769"/>
                <a:gd name="connsiteX24" fmla="*/ 275037 w 276364"/>
                <a:gd name="connsiteY24" fmla="*/ 224170 h 285769"/>
                <a:gd name="connsiteX25" fmla="*/ 253097 w 276364"/>
                <a:gd name="connsiteY25" fmla="*/ 202206 h 285769"/>
                <a:gd name="connsiteX26" fmla="*/ 249839 w 276364"/>
                <a:gd name="connsiteY26" fmla="*/ 202447 h 285769"/>
                <a:gd name="connsiteX27" fmla="*/ 215339 w 276364"/>
                <a:gd name="connsiteY27" fmla="*/ 176852 h 285769"/>
                <a:gd name="connsiteX28" fmla="*/ 225880 w 276364"/>
                <a:gd name="connsiteY28" fmla="*/ 149420 h 285769"/>
                <a:gd name="connsiteX29" fmla="*/ 244913 w 276364"/>
                <a:gd name="connsiteY29" fmla="*/ 148908 h 285769"/>
                <a:gd name="connsiteX30" fmla="*/ 271878 w 276364"/>
                <a:gd name="connsiteY30" fmla="*/ 146567 h 285769"/>
                <a:gd name="connsiteX31" fmla="*/ 269537 w 276364"/>
                <a:gd name="connsiteY31" fmla="*/ 119602 h 285769"/>
                <a:gd name="connsiteX32" fmla="*/ 244084 w 276364"/>
                <a:gd name="connsiteY32" fmla="*/ 120341 h 285769"/>
                <a:gd name="connsiteX33" fmla="*/ 226666 w 276364"/>
                <a:gd name="connsiteY33" fmla="*/ 120813 h 285769"/>
                <a:gd name="connsiteX34" fmla="*/ 209373 w 276364"/>
                <a:gd name="connsiteY34" fmla="*/ 79423 h 285769"/>
                <a:gd name="connsiteX35" fmla="*/ 227893 w 276364"/>
                <a:gd name="connsiteY35" fmla="*/ 59219 h 285769"/>
                <a:gd name="connsiteX36" fmla="*/ 229289 w 276364"/>
                <a:gd name="connsiteY36" fmla="*/ 59360 h 285769"/>
                <a:gd name="connsiteX37" fmla="*/ 251941 w 276364"/>
                <a:gd name="connsiteY37" fmla="*/ 36708 h 285769"/>
                <a:gd name="connsiteX38" fmla="*/ 229289 w 276364"/>
                <a:gd name="connsiteY38" fmla="*/ 14057 h 285769"/>
                <a:gd name="connsiteX39" fmla="*/ 206638 w 276364"/>
                <a:gd name="connsiteY39" fmla="*/ 36708 h 285769"/>
                <a:gd name="connsiteX40" fmla="*/ 206638 w 276364"/>
                <a:gd name="connsiteY40" fmla="*/ 36710 h 285769"/>
                <a:gd name="connsiteX41" fmla="*/ 206948 w 276364"/>
                <a:gd name="connsiteY41" fmla="*/ 39775 h 285769"/>
                <a:gd name="connsiteX42" fmla="*/ 188492 w 276364"/>
                <a:gd name="connsiteY42" fmla="*/ 59907 h 285769"/>
                <a:gd name="connsiteX43" fmla="*/ 155240 w 276364"/>
                <a:gd name="connsiteY43" fmla="*/ 46772 h 285769"/>
                <a:gd name="connsiteX44" fmla="*/ 155837 w 276364"/>
                <a:gd name="connsiteY44" fmla="*/ 28230 h 285769"/>
                <a:gd name="connsiteX45" fmla="*/ 152976 w 276364"/>
                <a:gd name="connsiteY45" fmla="*/ 3756 h 285769"/>
                <a:gd name="connsiteX46" fmla="*/ 128503 w 276364"/>
                <a:gd name="connsiteY46" fmla="*/ 6618 h 285769"/>
                <a:gd name="connsiteX47" fmla="*/ 127307 w 276364"/>
                <a:gd name="connsiteY47" fmla="*/ 26515 h 285769"/>
                <a:gd name="connsiteX48" fmla="*/ 126659 w 276364"/>
                <a:gd name="connsiteY48" fmla="*/ 46613 h 285769"/>
                <a:gd name="connsiteX49" fmla="*/ 94440 w 276364"/>
                <a:gd name="connsiteY49" fmla="*/ 58647 h 285769"/>
                <a:gd name="connsiteX50" fmla="*/ 66895 w 276364"/>
                <a:gd name="connsiteY50" fmla="*/ 26309 h 285769"/>
                <a:gd name="connsiteX51" fmla="*/ 48053 w 276364"/>
                <a:gd name="connsiteY51" fmla="*/ 476 h 285769"/>
                <a:gd name="connsiteX52" fmla="*/ 22222 w 276364"/>
                <a:gd name="connsiteY52" fmla="*/ 19317 h 285769"/>
                <a:gd name="connsiteX53" fmla="*/ 41063 w 276364"/>
                <a:gd name="connsiteY53" fmla="*/ 45150 h 285769"/>
                <a:gd name="connsiteX54" fmla="*/ 44601 w 276364"/>
                <a:gd name="connsiteY54" fmla="*/ 45422 h 285769"/>
                <a:gd name="connsiteX55" fmla="*/ 45562 w 276364"/>
                <a:gd name="connsiteY55" fmla="*/ 45326 h 285769"/>
                <a:gd name="connsiteX56" fmla="*/ 72947 w 276364"/>
                <a:gd name="connsiteY56" fmla="*/ 77473 h 285769"/>
                <a:gd name="connsiteX57" fmla="*/ 61993 w 276364"/>
                <a:gd name="connsiteY57" fmla="*/ 94823 h 285769"/>
                <a:gd name="connsiteX58" fmla="*/ 27044 w 276364"/>
                <a:gd name="connsiteY58" fmla="*/ 83173 h 285769"/>
                <a:gd name="connsiteX59" fmla="*/ 4486 w 276364"/>
                <a:gd name="connsiteY59" fmla="*/ 83550 h 285769"/>
                <a:gd name="connsiteX60" fmla="*/ 4862 w 276364"/>
                <a:gd name="connsiteY60" fmla="*/ 106108 h 285769"/>
                <a:gd name="connsiteX61" fmla="*/ 18390 w 276364"/>
                <a:gd name="connsiteY61" fmla="*/ 110407 h 285769"/>
                <a:gd name="connsiteX62" fmla="*/ 136947 w 276364"/>
                <a:gd name="connsiteY62" fmla="*/ 163906 h 285769"/>
                <a:gd name="connsiteX63" fmla="*/ 147401 w 276364"/>
                <a:gd name="connsiteY63" fmla="*/ 153451 h 285769"/>
                <a:gd name="connsiteX64" fmla="*/ 157856 w 276364"/>
                <a:gd name="connsiteY64" fmla="*/ 163906 h 285769"/>
                <a:gd name="connsiteX65" fmla="*/ 147401 w 276364"/>
                <a:gd name="connsiteY65" fmla="*/ 174361 h 285769"/>
                <a:gd name="connsiteX66" fmla="*/ 136947 w 276364"/>
                <a:gd name="connsiteY66" fmla="*/ 163908 h 285769"/>
                <a:gd name="connsiteX67" fmla="*/ 136947 w 276364"/>
                <a:gd name="connsiteY67" fmla="*/ 163903 h 285769"/>
                <a:gd name="connsiteX68" fmla="*/ 112554 w 276364"/>
                <a:gd name="connsiteY68" fmla="*/ 116862 h 285769"/>
                <a:gd name="connsiteX69" fmla="*/ 124751 w 276364"/>
                <a:gd name="connsiteY69" fmla="*/ 104675 h 285769"/>
                <a:gd name="connsiteX70" fmla="*/ 136938 w 276364"/>
                <a:gd name="connsiteY70" fmla="*/ 116871 h 285769"/>
                <a:gd name="connsiteX71" fmla="*/ 124746 w 276364"/>
                <a:gd name="connsiteY71" fmla="*/ 129059 h 285769"/>
                <a:gd name="connsiteX72" fmla="*/ 112554 w 276364"/>
                <a:gd name="connsiteY72" fmla="*/ 116867 h 285769"/>
                <a:gd name="connsiteX73" fmla="*/ 112554 w 276364"/>
                <a:gd name="connsiteY73" fmla="*/ 116859 h 285769"/>
                <a:gd name="connsiteX74" fmla="*/ 91645 w 276364"/>
                <a:gd name="connsiteY74" fmla="*/ 162164 h 285769"/>
                <a:gd name="connsiteX75" fmla="*/ 103841 w 276364"/>
                <a:gd name="connsiteY75" fmla="*/ 149977 h 285769"/>
                <a:gd name="connsiteX76" fmla="*/ 116029 w 276364"/>
                <a:gd name="connsiteY76" fmla="*/ 162173 h 285769"/>
                <a:gd name="connsiteX77" fmla="*/ 103841 w 276364"/>
                <a:gd name="connsiteY77" fmla="*/ 174361 h 285769"/>
                <a:gd name="connsiteX78" fmla="*/ 91645 w 276364"/>
                <a:gd name="connsiteY78" fmla="*/ 162164 h 285769"/>
                <a:gd name="connsiteX79" fmla="*/ 91645 w 276364"/>
                <a:gd name="connsiteY79" fmla="*/ 162161 h 285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76364" h="285769">
                  <a:moveTo>
                    <a:pt x="18390" y="110408"/>
                  </a:moveTo>
                  <a:lnTo>
                    <a:pt x="53971" y="122269"/>
                  </a:lnTo>
                  <a:cubicBezTo>
                    <a:pt x="53006" y="129718"/>
                    <a:pt x="53102" y="137266"/>
                    <a:pt x="54257" y="144688"/>
                  </a:cubicBezTo>
                  <a:lnTo>
                    <a:pt x="27587" y="152966"/>
                  </a:lnTo>
                  <a:cubicBezTo>
                    <a:pt x="17832" y="148830"/>
                    <a:pt x="6570" y="153386"/>
                    <a:pt x="2434" y="163142"/>
                  </a:cubicBezTo>
                  <a:cubicBezTo>
                    <a:pt x="-1701" y="172898"/>
                    <a:pt x="2855" y="184159"/>
                    <a:pt x="12610" y="188295"/>
                  </a:cubicBezTo>
                  <a:cubicBezTo>
                    <a:pt x="21614" y="192111"/>
                    <a:pt x="32048" y="188545"/>
                    <a:pt x="36832" y="180017"/>
                  </a:cubicBezTo>
                  <a:lnTo>
                    <a:pt x="62809" y="171955"/>
                  </a:lnTo>
                  <a:cubicBezTo>
                    <a:pt x="67769" y="181691"/>
                    <a:pt x="74514" y="190409"/>
                    <a:pt x="82692" y="197657"/>
                  </a:cubicBezTo>
                  <a:lnTo>
                    <a:pt x="61475" y="231001"/>
                  </a:lnTo>
                  <a:cubicBezTo>
                    <a:pt x="51209" y="233932"/>
                    <a:pt x="45264" y="244629"/>
                    <a:pt x="48193" y="254894"/>
                  </a:cubicBezTo>
                  <a:cubicBezTo>
                    <a:pt x="51124" y="265160"/>
                    <a:pt x="61822" y="271107"/>
                    <a:pt x="72087" y="268176"/>
                  </a:cubicBezTo>
                  <a:cubicBezTo>
                    <a:pt x="81684" y="265437"/>
                    <a:pt x="87617" y="255841"/>
                    <a:pt x="85781" y="246031"/>
                  </a:cubicBezTo>
                  <a:lnTo>
                    <a:pt x="106844" y="212930"/>
                  </a:lnTo>
                  <a:cubicBezTo>
                    <a:pt x="117446" y="217364"/>
                    <a:pt x="128823" y="219649"/>
                    <a:pt x="140315" y="219653"/>
                  </a:cubicBezTo>
                  <a:lnTo>
                    <a:pt x="147564" y="245751"/>
                  </a:lnTo>
                  <a:cubicBezTo>
                    <a:pt x="138895" y="256012"/>
                    <a:pt x="140185" y="271357"/>
                    <a:pt x="150445" y="280026"/>
                  </a:cubicBezTo>
                  <a:cubicBezTo>
                    <a:pt x="160706" y="288695"/>
                    <a:pt x="176051" y="287404"/>
                    <a:pt x="184720" y="277144"/>
                  </a:cubicBezTo>
                  <a:cubicBezTo>
                    <a:pt x="193389" y="266884"/>
                    <a:pt x="192099" y="251539"/>
                    <a:pt x="181839" y="242870"/>
                  </a:cubicBezTo>
                  <a:cubicBezTo>
                    <a:pt x="179888" y="241221"/>
                    <a:pt x="177690" y="239891"/>
                    <a:pt x="175325" y="238927"/>
                  </a:cubicBezTo>
                  <a:lnTo>
                    <a:pt x="168649" y="214897"/>
                  </a:lnTo>
                  <a:cubicBezTo>
                    <a:pt x="179010" y="211352"/>
                    <a:pt x="188607" y="205882"/>
                    <a:pt x="196938" y="198774"/>
                  </a:cubicBezTo>
                  <a:lnTo>
                    <a:pt x="231133" y="224146"/>
                  </a:lnTo>
                  <a:cubicBezTo>
                    <a:pt x="231126" y="236269"/>
                    <a:pt x="240949" y="246104"/>
                    <a:pt x="253072" y="246110"/>
                  </a:cubicBezTo>
                  <a:cubicBezTo>
                    <a:pt x="265197" y="246117"/>
                    <a:pt x="275030" y="236294"/>
                    <a:pt x="275037" y="224170"/>
                  </a:cubicBezTo>
                  <a:cubicBezTo>
                    <a:pt x="275044" y="212046"/>
                    <a:pt x="265221" y="202213"/>
                    <a:pt x="253097" y="202206"/>
                  </a:cubicBezTo>
                  <a:cubicBezTo>
                    <a:pt x="252007" y="202205"/>
                    <a:pt x="250917" y="202286"/>
                    <a:pt x="249839" y="202447"/>
                  </a:cubicBezTo>
                  <a:lnTo>
                    <a:pt x="215339" y="176852"/>
                  </a:lnTo>
                  <a:cubicBezTo>
                    <a:pt x="220394" y="168377"/>
                    <a:pt x="223958" y="159100"/>
                    <a:pt x="225880" y="149420"/>
                  </a:cubicBezTo>
                  <a:lnTo>
                    <a:pt x="244913" y="148908"/>
                  </a:lnTo>
                  <a:cubicBezTo>
                    <a:pt x="253006" y="155708"/>
                    <a:pt x="265079" y="154659"/>
                    <a:pt x="271878" y="146567"/>
                  </a:cubicBezTo>
                  <a:cubicBezTo>
                    <a:pt x="278678" y="138474"/>
                    <a:pt x="277630" y="126402"/>
                    <a:pt x="269537" y="119602"/>
                  </a:cubicBezTo>
                  <a:cubicBezTo>
                    <a:pt x="262095" y="113350"/>
                    <a:pt x="251149" y="113667"/>
                    <a:pt x="244084" y="120341"/>
                  </a:cubicBezTo>
                  <a:lnTo>
                    <a:pt x="226666" y="120813"/>
                  </a:lnTo>
                  <a:cubicBezTo>
                    <a:pt x="224638" y="105737"/>
                    <a:pt x="218674" y="91461"/>
                    <a:pt x="209373" y="79423"/>
                  </a:cubicBezTo>
                  <a:lnTo>
                    <a:pt x="227893" y="59219"/>
                  </a:lnTo>
                  <a:cubicBezTo>
                    <a:pt x="228364" y="59248"/>
                    <a:pt x="228810" y="59360"/>
                    <a:pt x="229289" y="59360"/>
                  </a:cubicBezTo>
                  <a:cubicBezTo>
                    <a:pt x="241800" y="59360"/>
                    <a:pt x="251941" y="49218"/>
                    <a:pt x="251941" y="36708"/>
                  </a:cubicBezTo>
                  <a:cubicBezTo>
                    <a:pt x="251941" y="24198"/>
                    <a:pt x="241800" y="14057"/>
                    <a:pt x="229289" y="14057"/>
                  </a:cubicBezTo>
                  <a:cubicBezTo>
                    <a:pt x="216779" y="14057"/>
                    <a:pt x="206638" y="24198"/>
                    <a:pt x="206638" y="36708"/>
                  </a:cubicBezTo>
                  <a:cubicBezTo>
                    <a:pt x="206638" y="36709"/>
                    <a:pt x="206638" y="36709"/>
                    <a:pt x="206638" y="36710"/>
                  </a:cubicBezTo>
                  <a:cubicBezTo>
                    <a:pt x="206670" y="37738"/>
                    <a:pt x="206774" y="38762"/>
                    <a:pt x="206948" y="39775"/>
                  </a:cubicBezTo>
                  <a:lnTo>
                    <a:pt x="188492" y="59907"/>
                  </a:lnTo>
                  <a:cubicBezTo>
                    <a:pt x="178442" y="53264"/>
                    <a:pt x="167117" y="48790"/>
                    <a:pt x="155240" y="46772"/>
                  </a:cubicBezTo>
                  <a:lnTo>
                    <a:pt x="155837" y="28230"/>
                  </a:lnTo>
                  <a:cubicBezTo>
                    <a:pt x="161806" y="20681"/>
                    <a:pt x="160525" y="9725"/>
                    <a:pt x="152976" y="3756"/>
                  </a:cubicBezTo>
                  <a:cubicBezTo>
                    <a:pt x="145429" y="-2211"/>
                    <a:pt x="134471" y="-931"/>
                    <a:pt x="128503" y="6618"/>
                  </a:cubicBezTo>
                  <a:cubicBezTo>
                    <a:pt x="123974" y="12345"/>
                    <a:pt x="123497" y="20287"/>
                    <a:pt x="127307" y="26515"/>
                  </a:cubicBezTo>
                  <a:lnTo>
                    <a:pt x="126659" y="46613"/>
                  </a:lnTo>
                  <a:cubicBezTo>
                    <a:pt x="115222" y="48426"/>
                    <a:pt x="104265" y="52519"/>
                    <a:pt x="94440" y="58647"/>
                  </a:cubicBezTo>
                  <a:lnTo>
                    <a:pt x="66895" y="26309"/>
                  </a:lnTo>
                  <a:cubicBezTo>
                    <a:pt x="68826" y="13973"/>
                    <a:pt x="60390" y="2407"/>
                    <a:pt x="48053" y="476"/>
                  </a:cubicBezTo>
                  <a:cubicBezTo>
                    <a:pt x="35718" y="-1454"/>
                    <a:pt x="24152" y="6982"/>
                    <a:pt x="22222" y="19317"/>
                  </a:cubicBezTo>
                  <a:cubicBezTo>
                    <a:pt x="20291" y="31653"/>
                    <a:pt x="28726" y="43219"/>
                    <a:pt x="41063" y="45150"/>
                  </a:cubicBezTo>
                  <a:cubicBezTo>
                    <a:pt x="42233" y="45333"/>
                    <a:pt x="43416" y="45423"/>
                    <a:pt x="44601" y="45422"/>
                  </a:cubicBezTo>
                  <a:cubicBezTo>
                    <a:pt x="44930" y="45422"/>
                    <a:pt x="45236" y="45338"/>
                    <a:pt x="45562" y="45326"/>
                  </a:cubicBezTo>
                  <a:lnTo>
                    <a:pt x="72947" y="77473"/>
                  </a:lnTo>
                  <a:cubicBezTo>
                    <a:pt x="68625" y="82804"/>
                    <a:pt x="64948" y="88628"/>
                    <a:pt x="61993" y="94823"/>
                  </a:cubicBezTo>
                  <a:lnTo>
                    <a:pt x="27044" y="83173"/>
                  </a:lnTo>
                  <a:cubicBezTo>
                    <a:pt x="20711" y="77047"/>
                    <a:pt x="10611" y="77216"/>
                    <a:pt x="4486" y="83550"/>
                  </a:cubicBezTo>
                  <a:cubicBezTo>
                    <a:pt x="-1639" y="89883"/>
                    <a:pt x="-1471" y="99983"/>
                    <a:pt x="4862" y="106108"/>
                  </a:cubicBezTo>
                  <a:cubicBezTo>
                    <a:pt x="8450" y="109578"/>
                    <a:pt x="13457" y="111169"/>
                    <a:pt x="18390" y="110407"/>
                  </a:cubicBezTo>
                  <a:close/>
                  <a:moveTo>
                    <a:pt x="136947" y="163906"/>
                  </a:moveTo>
                  <a:cubicBezTo>
                    <a:pt x="136947" y="158132"/>
                    <a:pt x="141627" y="153451"/>
                    <a:pt x="147401" y="153451"/>
                  </a:cubicBezTo>
                  <a:cubicBezTo>
                    <a:pt x="153175" y="153451"/>
                    <a:pt x="157856" y="158132"/>
                    <a:pt x="157856" y="163906"/>
                  </a:cubicBezTo>
                  <a:cubicBezTo>
                    <a:pt x="157856" y="169680"/>
                    <a:pt x="153175" y="174361"/>
                    <a:pt x="147401" y="174361"/>
                  </a:cubicBezTo>
                  <a:cubicBezTo>
                    <a:pt x="141628" y="174362"/>
                    <a:pt x="136947" y="169681"/>
                    <a:pt x="136947" y="163908"/>
                  </a:cubicBezTo>
                  <a:cubicBezTo>
                    <a:pt x="136947" y="163906"/>
                    <a:pt x="136947" y="163905"/>
                    <a:pt x="136947" y="163903"/>
                  </a:cubicBezTo>
                  <a:close/>
                  <a:moveTo>
                    <a:pt x="112554" y="116862"/>
                  </a:moveTo>
                  <a:cubicBezTo>
                    <a:pt x="112557" y="110129"/>
                    <a:pt x="118017" y="104672"/>
                    <a:pt x="124751" y="104675"/>
                  </a:cubicBezTo>
                  <a:cubicBezTo>
                    <a:pt x="131484" y="104678"/>
                    <a:pt x="136941" y="110138"/>
                    <a:pt x="136938" y="116871"/>
                  </a:cubicBezTo>
                  <a:cubicBezTo>
                    <a:pt x="136935" y="123603"/>
                    <a:pt x="131477" y="129059"/>
                    <a:pt x="124746" y="129059"/>
                  </a:cubicBezTo>
                  <a:cubicBezTo>
                    <a:pt x="118013" y="129059"/>
                    <a:pt x="112554" y="123600"/>
                    <a:pt x="112554" y="116867"/>
                  </a:cubicBezTo>
                  <a:cubicBezTo>
                    <a:pt x="112554" y="116864"/>
                    <a:pt x="112554" y="116862"/>
                    <a:pt x="112554" y="116859"/>
                  </a:cubicBezTo>
                  <a:close/>
                  <a:moveTo>
                    <a:pt x="91645" y="162164"/>
                  </a:moveTo>
                  <a:cubicBezTo>
                    <a:pt x="91647" y="155431"/>
                    <a:pt x="97108" y="149974"/>
                    <a:pt x="103841" y="149977"/>
                  </a:cubicBezTo>
                  <a:cubicBezTo>
                    <a:pt x="110575" y="149979"/>
                    <a:pt x="116032" y="155440"/>
                    <a:pt x="116029" y="162173"/>
                  </a:cubicBezTo>
                  <a:cubicBezTo>
                    <a:pt x="116026" y="168903"/>
                    <a:pt x="110571" y="174358"/>
                    <a:pt x="103841" y="174361"/>
                  </a:cubicBezTo>
                  <a:cubicBezTo>
                    <a:pt x="97105" y="174361"/>
                    <a:pt x="91645" y="168900"/>
                    <a:pt x="91645" y="162164"/>
                  </a:cubicBezTo>
                  <a:cubicBezTo>
                    <a:pt x="91645" y="162163"/>
                    <a:pt x="91645" y="162162"/>
                    <a:pt x="91645" y="162161"/>
                  </a:cubicBez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xmlns="" id="{7D584DBE-8975-4391-A1A2-ADD702402144}"/>
              </a:ext>
            </a:extLst>
          </p:cNvPr>
          <p:cNvCxnSpPr>
            <a:cxnSpLocks/>
          </p:cNvCxnSpPr>
          <p:nvPr/>
        </p:nvCxnSpPr>
        <p:spPr>
          <a:xfrm>
            <a:off x="4599255" y="1874085"/>
            <a:ext cx="692679" cy="824289"/>
          </a:xfrm>
          <a:prstGeom prst="line">
            <a:avLst/>
          </a:prstGeom>
          <a:ln w="15875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xmlns="" id="{C788BB72-C194-4BFE-BCA6-6172E7E2DEFE}"/>
              </a:ext>
            </a:extLst>
          </p:cNvPr>
          <p:cNvCxnSpPr>
            <a:cxnSpLocks/>
          </p:cNvCxnSpPr>
          <p:nvPr/>
        </p:nvCxnSpPr>
        <p:spPr>
          <a:xfrm>
            <a:off x="4749183" y="1969720"/>
            <a:ext cx="714506" cy="850264"/>
          </a:xfrm>
          <a:prstGeom prst="line">
            <a:avLst/>
          </a:prstGeom>
          <a:ln w="9525" cap="rnd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88E2DA3C-DE13-4150-8E0B-ED109493B987}"/>
              </a:ext>
            </a:extLst>
          </p:cNvPr>
          <p:cNvSpPr txBox="1"/>
          <p:nvPr/>
        </p:nvSpPr>
        <p:spPr>
          <a:xfrm flipH="1">
            <a:off x="755599" y="4939995"/>
            <a:ext cx="3953510" cy="115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此页面用于四项并列内容逻辑图示的展示，图示中间的图标可以根据内容自行替换，小标题和内容也可以修改。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810F140D-701D-4B36-8A10-4AD236D4E4EA}"/>
              </a:ext>
            </a:extLst>
          </p:cNvPr>
          <p:cNvSpPr txBox="1">
            <a:spLocks/>
          </p:cNvSpPr>
          <p:nvPr/>
        </p:nvSpPr>
        <p:spPr>
          <a:xfrm flipH="1">
            <a:off x="1764067" y="1501180"/>
            <a:ext cx="2382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srgbClr val="FC9713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+mn-cs"/>
              </a:rPr>
              <a:t>请在此输入标题</a:t>
            </a: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13D289CF-C617-4115-8B88-4C53624CD9D2}"/>
              </a:ext>
            </a:extLst>
          </p:cNvPr>
          <p:cNvGrpSpPr>
            <a:grpSpLocks/>
          </p:cNvGrpSpPr>
          <p:nvPr/>
        </p:nvGrpSpPr>
        <p:grpSpPr>
          <a:xfrm flipH="1">
            <a:off x="4158919" y="4431390"/>
            <a:ext cx="367858" cy="367858"/>
            <a:chOff x="7991672" y="980819"/>
            <a:chExt cx="647700" cy="647700"/>
          </a:xfrm>
        </p:grpSpPr>
        <p:sp>
          <p:nvSpPr>
            <p:cNvPr id="98" name="图形 26" descr="疫情指数曲线柱状图 纯色填充">
              <a:extLst>
                <a:ext uri="{FF2B5EF4-FFF2-40B4-BE49-F238E27FC236}">
                  <a16:creationId xmlns:a16="http://schemas.microsoft.com/office/drawing/2014/main" xmlns="" id="{88EF1290-BD21-44B2-905A-AD8D31F42E7A}"/>
                </a:ext>
              </a:extLst>
            </p:cNvPr>
            <p:cNvSpPr/>
            <p:nvPr/>
          </p:nvSpPr>
          <p:spPr>
            <a:xfrm>
              <a:off x="7991672" y="980819"/>
              <a:ext cx="647700" cy="647700"/>
            </a:xfrm>
            <a:custGeom>
              <a:avLst/>
              <a:gdLst>
                <a:gd name="connsiteX0" fmla="*/ 647700 w 647700"/>
                <a:gd name="connsiteY0" fmla="*/ 647700 h 647700"/>
                <a:gd name="connsiteX1" fmla="*/ 0 w 647700"/>
                <a:gd name="connsiteY1" fmla="*/ 647700 h 647700"/>
                <a:gd name="connsiteX2" fmla="*/ 0 w 647700"/>
                <a:gd name="connsiteY2" fmla="*/ 590550 h 647700"/>
                <a:gd name="connsiteX3" fmla="*/ 590550 w 647700"/>
                <a:gd name="connsiteY3" fmla="*/ 590550 h 647700"/>
                <a:gd name="connsiteX4" fmla="*/ 590550 w 647700"/>
                <a:gd name="connsiteY4" fmla="*/ 0 h 647700"/>
                <a:gd name="connsiteX5" fmla="*/ 647700 w 647700"/>
                <a:gd name="connsiteY5" fmla="*/ 0 h 647700"/>
                <a:gd name="connsiteX6" fmla="*/ 647700 w 647700"/>
                <a:gd name="connsiteY6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700" h="647700">
                  <a:moveTo>
                    <a:pt x="647700" y="647700"/>
                  </a:moveTo>
                  <a:lnTo>
                    <a:pt x="0" y="647700"/>
                  </a:lnTo>
                  <a:lnTo>
                    <a:pt x="0" y="590550"/>
                  </a:lnTo>
                  <a:lnTo>
                    <a:pt x="590550" y="590550"/>
                  </a:lnTo>
                  <a:lnTo>
                    <a:pt x="590550" y="0"/>
                  </a:lnTo>
                  <a:lnTo>
                    <a:pt x="647700" y="0"/>
                  </a:lnTo>
                  <a:lnTo>
                    <a:pt x="647700" y="647700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9" name="图形 26" descr="疫情指数曲线柱状图 纯色填充">
              <a:extLst>
                <a:ext uri="{FF2B5EF4-FFF2-40B4-BE49-F238E27FC236}">
                  <a16:creationId xmlns:a16="http://schemas.microsoft.com/office/drawing/2014/main" xmlns="" id="{CCD42DF9-2E87-43AF-BB7B-E330E3E5E978}"/>
                </a:ext>
              </a:extLst>
            </p:cNvPr>
            <p:cNvSpPr/>
            <p:nvPr/>
          </p:nvSpPr>
          <p:spPr>
            <a:xfrm>
              <a:off x="8429824" y="1438017"/>
              <a:ext cx="95250" cy="76188"/>
            </a:xfrm>
            <a:custGeom>
              <a:avLst/>
              <a:gdLst>
                <a:gd name="connsiteX0" fmla="*/ 0 w 95250"/>
                <a:gd name="connsiteY0" fmla="*/ 0 h 76188"/>
                <a:gd name="connsiteX1" fmla="*/ 95250 w 95250"/>
                <a:gd name="connsiteY1" fmla="*/ 0 h 76188"/>
                <a:gd name="connsiteX2" fmla="*/ 95250 w 95250"/>
                <a:gd name="connsiteY2" fmla="*/ 76189 h 76188"/>
                <a:gd name="connsiteX3" fmla="*/ 0 w 95250"/>
                <a:gd name="connsiteY3" fmla="*/ 76189 h 7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188">
                  <a:moveTo>
                    <a:pt x="0" y="0"/>
                  </a:moveTo>
                  <a:lnTo>
                    <a:pt x="95250" y="0"/>
                  </a:lnTo>
                  <a:lnTo>
                    <a:pt x="95250" y="76189"/>
                  </a:lnTo>
                  <a:lnTo>
                    <a:pt x="0" y="7618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0" name="图形 26" descr="疫情指数曲线柱状图 纯色填充">
              <a:extLst>
                <a:ext uri="{FF2B5EF4-FFF2-40B4-BE49-F238E27FC236}">
                  <a16:creationId xmlns:a16="http://schemas.microsoft.com/office/drawing/2014/main" xmlns="" id="{AE9149FD-770D-43E4-980F-74CF89CA39C1}"/>
                </a:ext>
              </a:extLst>
            </p:cNvPr>
            <p:cNvSpPr/>
            <p:nvPr/>
          </p:nvSpPr>
          <p:spPr>
            <a:xfrm>
              <a:off x="8296474" y="1380867"/>
              <a:ext cx="95250" cy="133338"/>
            </a:xfrm>
            <a:custGeom>
              <a:avLst/>
              <a:gdLst>
                <a:gd name="connsiteX0" fmla="*/ 0 w 95250"/>
                <a:gd name="connsiteY0" fmla="*/ 0 h 133338"/>
                <a:gd name="connsiteX1" fmla="*/ 95250 w 95250"/>
                <a:gd name="connsiteY1" fmla="*/ 0 h 133338"/>
                <a:gd name="connsiteX2" fmla="*/ 95250 w 95250"/>
                <a:gd name="connsiteY2" fmla="*/ 133339 h 133338"/>
                <a:gd name="connsiteX3" fmla="*/ 0 w 95250"/>
                <a:gd name="connsiteY3" fmla="*/ 133339 h 1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133338">
                  <a:moveTo>
                    <a:pt x="0" y="0"/>
                  </a:moveTo>
                  <a:lnTo>
                    <a:pt x="95250" y="0"/>
                  </a:lnTo>
                  <a:lnTo>
                    <a:pt x="95250" y="133339"/>
                  </a:lnTo>
                  <a:lnTo>
                    <a:pt x="0" y="13333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1" name="图形 26" descr="疫情指数曲线柱状图 纯色填充">
              <a:extLst>
                <a:ext uri="{FF2B5EF4-FFF2-40B4-BE49-F238E27FC236}">
                  <a16:creationId xmlns:a16="http://schemas.microsoft.com/office/drawing/2014/main" xmlns="" id="{0F3A8B79-CEDD-419D-8DCB-79A2F09FA63F}"/>
                </a:ext>
              </a:extLst>
            </p:cNvPr>
            <p:cNvSpPr/>
            <p:nvPr/>
          </p:nvSpPr>
          <p:spPr>
            <a:xfrm>
              <a:off x="8163124" y="1276092"/>
              <a:ext cx="95249" cy="238113"/>
            </a:xfrm>
            <a:custGeom>
              <a:avLst/>
              <a:gdLst>
                <a:gd name="connsiteX0" fmla="*/ 0 w 95249"/>
                <a:gd name="connsiteY0" fmla="*/ 0 h 238113"/>
                <a:gd name="connsiteX1" fmla="*/ 95250 w 95249"/>
                <a:gd name="connsiteY1" fmla="*/ 0 h 238113"/>
                <a:gd name="connsiteX2" fmla="*/ 95250 w 95249"/>
                <a:gd name="connsiteY2" fmla="*/ 238114 h 238113"/>
                <a:gd name="connsiteX3" fmla="*/ 0 w 95249"/>
                <a:gd name="connsiteY3" fmla="*/ 238114 h 23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9" h="238113">
                  <a:moveTo>
                    <a:pt x="0" y="0"/>
                  </a:moveTo>
                  <a:lnTo>
                    <a:pt x="95250" y="0"/>
                  </a:lnTo>
                  <a:lnTo>
                    <a:pt x="95250" y="238114"/>
                  </a:lnTo>
                  <a:lnTo>
                    <a:pt x="0" y="23811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2" name="图形 26" descr="疫情指数曲线柱状图 纯色填充">
              <a:extLst>
                <a:ext uri="{FF2B5EF4-FFF2-40B4-BE49-F238E27FC236}">
                  <a16:creationId xmlns:a16="http://schemas.microsoft.com/office/drawing/2014/main" xmlns="" id="{39D2E709-3348-499D-866B-17468B4E70BE}"/>
                </a:ext>
              </a:extLst>
            </p:cNvPr>
            <p:cNvSpPr/>
            <p:nvPr/>
          </p:nvSpPr>
          <p:spPr>
            <a:xfrm>
              <a:off x="8029774" y="1066542"/>
              <a:ext cx="95250" cy="447663"/>
            </a:xfrm>
            <a:custGeom>
              <a:avLst/>
              <a:gdLst>
                <a:gd name="connsiteX0" fmla="*/ 0 w 95250"/>
                <a:gd name="connsiteY0" fmla="*/ 0 h 447663"/>
                <a:gd name="connsiteX1" fmla="*/ 95250 w 95250"/>
                <a:gd name="connsiteY1" fmla="*/ 0 h 447663"/>
                <a:gd name="connsiteX2" fmla="*/ 95250 w 95250"/>
                <a:gd name="connsiteY2" fmla="*/ 447664 h 447663"/>
                <a:gd name="connsiteX3" fmla="*/ 0 w 95250"/>
                <a:gd name="connsiteY3" fmla="*/ 447664 h 44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47663">
                  <a:moveTo>
                    <a:pt x="0" y="0"/>
                  </a:moveTo>
                  <a:lnTo>
                    <a:pt x="95250" y="0"/>
                  </a:lnTo>
                  <a:lnTo>
                    <a:pt x="95250" y="447664"/>
                  </a:lnTo>
                  <a:lnTo>
                    <a:pt x="0" y="44766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3" name="图形 26" descr="疫情指数曲线柱状图 纯色填充">
              <a:extLst>
                <a:ext uri="{FF2B5EF4-FFF2-40B4-BE49-F238E27FC236}">
                  <a16:creationId xmlns:a16="http://schemas.microsoft.com/office/drawing/2014/main" xmlns="" id="{A9D025A9-4FB3-44B3-9F77-012EAE041A8D}"/>
                </a:ext>
              </a:extLst>
            </p:cNvPr>
            <p:cNvSpPr/>
            <p:nvPr/>
          </p:nvSpPr>
          <p:spPr>
            <a:xfrm>
              <a:off x="8257904" y="1018820"/>
              <a:ext cx="276364" cy="285769"/>
            </a:xfrm>
            <a:custGeom>
              <a:avLst/>
              <a:gdLst>
                <a:gd name="connsiteX0" fmla="*/ 18390 w 276364"/>
                <a:gd name="connsiteY0" fmla="*/ 110408 h 285769"/>
                <a:gd name="connsiteX1" fmla="*/ 53971 w 276364"/>
                <a:gd name="connsiteY1" fmla="*/ 122269 h 285769"/>
                <a:gd name="connsiteX2" fmla="*/ 54257 w 276364"/>
                <a:gd name="connsiteY2" fmla="*/ 144688 h 285769"/>
                <a:gd name="connsiteX3" fmla="*/ 27587 w 276364"/>
                <a:gd name="connsiteY3" fmla="*/ 152966 h 285769"/>
                <a:gd name="connsiteX4" fmla="*/ 2434 w 276364"/>
                <a:gd name="connsiteY4" fmla="*/ 163142 h 285769"/>
                <a:gd name="connsiteX5" fmla="*/ 12610 w 276364"/>
                <a:gd name="connsiteY5" fmla="*/ 188295 h 285769"/>
                <a:gd name="connsiteX6" fmla="*/ 36832 w 276364"/>
                <a:gd name="connsiteY6" fmla="*/ 180017 h 285769"/>
                <a:gd name="connsiteX7" fmla="*/ 62809 w 276364"/>
                <a:gd name="connsiteY7" fmla="*/ 171955 h 285769"/>
                <a:gd name="connsiteX8" fmla="*/ 82692 w 276364"/>
                <a:gd name="connsiteY8" fmla="*/ 197657 h 285769"/>
                <a:gd name="connsiteX9" fmla="*/ 61475 w 276364"/>
                <a:gd name="connsiteY9" fmla="*/ 231001 h 285769"/>
                <a:gd name="connsiteX10" fmla="*/ 48193 w 276364"/>
                <a:gd name="connsiteY10" fmla="*/ 254894 h 285769"/>
                <a:gd name="connsiteX11" fmla="*/ 72087 w 276364"/>
                <a:gd name="connsiteY11" fmla="*/ 268176 h 285769"/>
                <a:gd name="connsiteX12" fmla="*/ 85781 w 276364"/>
                <a:gd name="connsiteY12" fmla="*/ 246031 h 285769"/>
                <a:gd name="connsiteX13" fmla="*/ 106844 w 276364"/>
                <a:gd name="connsiteY13" fmla="*/ 212930 h 285769"/>
                <a:gd name="connsiteX14" fmla="*/ 140315 w 276364"/>
                <a:gd name="connsiteY14" fmla="*/ 219653 h 285769"/>
                <a:gd name="connsiteX15" fmla="*/ 147564 w 276364"/>
                <a:gd name="connsiteY15" fmla="*/ 245751 h 285769"/>
                <a:gd name="connsiteX16" fmla="*/ 150445 w 276364"/>
                <a:gd name="connsiteY16" fmla="*/ 280026 h 285769"/>
                <a:gd name="connsiteX17" fmla="*/ 184720 w 276364"/>
                <a:gd name="connsiteY17" fmla="*/ 277144 h 285769"/>
                <a:gd name="connsiteX18" fmla="*/ 181839 w 276364"/>
                <a:gd name="connsiteY18" fmla="*/ 242870 h 285769"/>
                <a:gd name="connsiteX19" fmla="*/ 175325 w 276364"/>
                <a:gd name="connsiteY19" fmla="*/ 238927 h 285769"/>
                <a:gd name="connsiteX20" fmla="*/ 168649 w 276364"/>
                <a:gd name="connsiteY20" fmla="*/ 214897 h 285769"/>
                <a:gd name="connsiteX21" fmla="*/ 196938 w 276364"/>
                <a:gd name="connsiteY21" fmla="*/ 198774 h 285769"/>
                <a:gd name="connsiteX22" fmla="*/ 231133 w 276364"/>
                <a:gd name="connsiteY22" fmla="*/ 224146 h 285769"/>
                <a:gd name="connsiteX23" fmla="*/ 253072 w 276364"/>
                <a:gd name="connsiteY23" fmla="*/ 246110 h 285769"/>
                <a:gd name="connsiteX24" fmla="*/ 275037 w 276364"/>
                <a:gd name="connsiteY24" fmla="*/ 224170 h 285769"/>
                <a:gd name="connsiteX25" fmla="*/ 253097 w 276364"/>
                <a:gd name="connsiteY25" fmla="*/ 202206 h 285769"/>
                <a:gd name="connsiteX26" fmla="*/ 249839 w 276364"/>
                <a:gd name="connsiteY26" fmla="*/ 202447 h 285769"/>
                <a:gd name="connsiteX27" fmla="*/ 215339 w 276364"/>
                <a:gd name="connsiteY27" fmla="*/ 176852 h 285769"/>
                <a:gd name="connsiteX28" fmla="*/ 225880 w 276364"/>
                <a:gd name="connsiteY28" fmla="*/ 149420 h 285769"/>
                <a:gd name="connsiteX29" fmla="*/ 244913 w 276364"/>
                <a:gd name="connsiteY29" fmla="*/ 148908 h 285769"/>
                <a:gd name="connsiteX30" fmla="*/ 271878 w 276364"/>
                <a:gd name="connsiteY30" fmla="*/ 146567 h 285769"/>
                <a:gd name="connsiteX31" fmla="*/ 269537 w 276364"/>
                <a:gd name="connsiteY31" fmla="*/ 119602 h 285769"/>
                <a:gd name="connsiteX32" fmla="*/ 244084 w 276364"/>
                <a:gd name="connsiteY32" fmla="*/ 120341 h 285769"/>
                <a:gd name="connsiteX33" fmla="*/ 226666 w 276364"/>
                <a:gd name="connsiteY33" fmla="*/ 120813 h 285769"/>
                <a:gd name="connsiteX34" fmla="*/ 209373 w 276364"/>
                <a:gd name="connsiteY34" fmla="*/ 79423 h 285769"/>
                <a:gd name="connsiteX35" fmla="*/ 227893 w 276364"/>
                <a:gd name="connsiteY35" fmla="*/ 59219 h 285769"/>
                <a:gd name="connsiteX36" fmla="*/ 229289 w 276364"/>
                <a:gd name="connsiteY36" fmla="*/ 59360 h 285769"/>
                <a:gd name="connsiteX37" fmla="*/ 251941 w 276364"/>
                <a:gd name="connsiteY37" fmla="*/ 36708 h 285769"/>
                <a:gd name="connsiteX38" fmla="*/ 229289 w 276364"/>
                <a:gd name="connsiteY38" fmla="*/ 14057 h 285769"/>
                <a:gd name="connsiteX39" fmla="*/ 206638 w 276364"/>
                <a:gd name="connsiteY39" fmla="*/ 36708 h 285769"/>
                <a:gd name="connsiteX40" fmla="*/ 206638 w 276364"/>
                <a:gd name="connsiteY40" fmla="*/ 36710 h 285769"/>
                <a:gd name="connsiteX41" fmla="*/ 206948 w 276364"/>
                <a:gd name="connsiteY41" fmla="*/ 39775 h 285769"/>
                <a:gd name="connsiteX42" fmla="*/ 188492 w 276364"/>
                <a:gd name="connsiteY42" fmla="*/ 59907 h 285769"/>
                <a:gd name="connsiteX43" fmla="*/ 155240 w 276364"/>
                <a:gd name="connsiteY43" fmla="*/ 46772 h 285769"/>
                <a:gd name="connsiteX44" fmla="*/ 155837 w 276364"/>
                <a:gd name="connsiteY44" fmla="*/ 28230 h 285769"/>
                <a:gd name="connsiteX45" fmla="*/ 152976 w 276364"/>
                <a:gd name="connsiteY45" fmla="*/ 3756 h 285769"/>
                <a:gd name="connsiteX46" fmla="*/ 128503 w 276364"/>
                <a:gd name="connsiteY46" fmla="*/ 6618 h 285769"/>
                <a:gd name="connsiteX47" fmla="*/ 127307 w 276364"/>
                <a:gd name="connsiteY47" fmla="*/ 26515 h 285769"/>
                <a:gd name="connsiteX48" fmla="*/ 126659 w 276364"/>
                <a:gd name="connsiteY48" fmla="*/ 46613 h 285769"/>
                <a:gd name="connsiteX49" fmla="*/ 94440 w 276364"/>
                <a:gd name="connsiteY49" fmla="*/ 58647 h 285769"/>
                <a:gd name="connsiteX50" fmla="*/ 66895 w 276364"/>
                <a:gd name="connsiteY50" fmla="*/ 26309 h 285769"/>
                <a:gd name="connsiteX51" fmla="*/ 48053 w 276364"/>
                <a:gd name="connsiteY51" fmla="*/ 476 h 285769"/>
                <a:gd name="connsiteX52" fmla="*/ 22222 w 276364"/>
                <a:gd name="connsiteY52" fmla="*/ 19317 h 285769"/>
                <a:gd name="connsiteX53" fmla="*/ 41063 w 276364"/>
                <a:gd name="connsiteY53" fmla="*/ 45150 h 285769"/>
                <a:gd name="connsiteX54" fmla="*/ 44601 w 276364"/>
                <a:gd name="connsiteY54" fmla="*/ 45422 h 285769"/>
                <a:gd name="connsiteX55" fmla="*/ 45562 w 276364"/>
                <a:gd name="connsiteY55" fmla="*/ 45326 h 285769"/>
                <a:gd name="connsiteX56" fmla="*/ 72947 w 276364"/>
                <a:gd name="connsiteY56" fmla="*/ 77473 h 285769"/>
                <a:gd name="connsiteX57" fmla="*/ 61993 w 276364"/>
                <a:gd name="connsiteY57" fmla="*/ 94823 h 285769"/>
                <a:gd name="connsiteX58" fmla="*/ 27044 w 276364"/>
                <a:gd name="connsiteY58" fmla="*/ 83173 h 285769"/>
                <a:gd name="connsiteX59" fmla="*/ 4486 w 276364"/>
                <a:gd name="connsiteY59" fmla="*/ 83550 h 285769"/>
                <a:gd name="connsiteX60" fmla="*/ 4862 w 276364"/>
                <a:gd name="connsiteY60" fmla="*/ 106108 h 285769"/>
                <a:gd name="connsiteX61" fmla="*/ 18390 w 276364"/>
                <a:gd name="connsiteY61" fmla="*/ 110407 h 285769"/>
                <a:gd name="connsiteX62" fmla="*/ 136947 w 276364"/>
                <a:gd name="connsiteY62" fmla="*/ 163906 h 285769"/>
                <a:gd name="connsiteX63" fmla="*/ 147401 w 276364"/>
                <a:gd name="connsiteY63" fmla="*/ 153451 h 285769"/>
                <a:gd name="connsiteX64" fmla="*/ 157856 w 276364"/>
                <a:gd name="connsiteY64" fmla="*/ 163906 h 285769"/>
                <a:gd name="connsiteX65" fmla="*/ 147401 w 276364"/>
                <a:gd name="connsiteY65" fmla="*/ 174361 h 285769"/>
                <a:gd name="connsiteX66" fmla="*/ 136947 w 276364"/>
                <a:gd name="connsiteY66" fmla="*/ 163908 h 285769"/>
                <a:gd name="connsiteX67" fmla="*/ 136947 w 276364"/>
                <a:gd name="connsiteY67" fmla="*/ 163903 h 285769"/>
                <a:gd name="connsiteX68" fmla="*/ 112554 w 276364"/>
                <a:gd name="connsiteY68" fmla="*/ 116862 h 285769"/>
                <a:gd name="connsiteX69" fmla="*/ 124751 w 276364"/>
                <a:gd name="connsiteY69" fmla="*/ 104675 h 285769"/>
                <a:gd name="connsiteX70" fmla="*/ 136938 w 276364"/>
                <a:gd name="connsiteY70" fmla="*/ 116871 h 285769"/>
                <a:gd name="connsiteX71" fmla="*/ 124746 w 276364"/>
                <a:gd name="connsiteY71" fmla="*/ 129059 h 285769"/>
                <a:gd name="connsiteX72" fmla="*/ 112554 w 276364"/>
                <a:gd name="connsiteY72" fmla="*/ 116867 h 285769"/>
                <a:gd name="connsiteX73" fmla="*/ 112554 w 276364"/>
                <a:gd name="connsiteY73" fmla="*/ 116859 h 285769"/>
                <a:gd name="connsiteX74" fmla="*/ 91645 w 276364"/>
                <a:gd name="connsiteY74" fmla="*/ 162164 h 285769"/>
                <a:gd name="connsiteX75" fmla="*/ 103841 w 276364"/>
                <a:gd name="connsiteY75" fmla="*/ 149977 h 285769"/>
                <a:gd name="connsiteX76" fmla="*/ 116029 w 276364"/>
                <a:gd name="connsiteY76" fmla="*/ 162173 h 285769"/>
                <a:gd name="connsiteX77" fmla="*/ 103841 w 276364"/>
                <a:gd name="connsiteY77" fmla="*/ 174361 h 285769"/>
                <a:gd name="connsiteX78" fmla="*/ 91645 w 276364"/>
                <a:gd name="connsiteY78" fmla="*/ 162164 h 285769"/>
                <a:gd name="connsiteX79" fmla="*/ 91645 w 276364"/>
                <a:gd name="connsiteY79" fmla="*/ 162161 h 285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76364" h="285769">
                  <a:moveTo>
                    <a:pt x="18390" y="110408"/>
                  </a:moveTo>
                  <a:lnTo>
                    <a:pt x="53971" y="122269"/>
                  </a:lnTo>
                  <a:cubicBezTo>
                    <a:pt x="53006" y="129718"/>
                    <a:pt x="53102" y="137266"/>
                    <a:pt x="54257" y="144688"/>
                  </a:cubicBezTo>
                  <a:lnTo>
                    <a:pt x="27587" y="152966"/>
                  </a:lnTo>
                  <a:cubicBezTo>
                    <a:pt x="17832" y="148830"/>
                    <a:pt x="6570" y="153386"/>
                    <a:pt x="2434" y="163142"/>
                  </a:cubicBezTo>
                  <a:cubicBezTo>
                    <a:pt x="-1701" y="172898"/>
                    <a:pt x="2855" y="184159"/>
                    <a:pt x="12610" y="188295"/>
                  </a:cubicBezTo>
                  <a:cubicBezTo>
                    <a:pt x="21614" y="192111"/>
                    <a:pt x="32048" y="188545"/>
                    <a:pt x="36832" y="180017"/>
                  </a:cubicBezTo>
                  <a:lnTo>
                    <a:pt x="62809" y="171955"/>
                  </a:lnTo>
                  <a:cubicBezTo>
                    <a:pt x="67769" y="181691"/>
                    <a:pt x="74514" y="190409"/>
                    <a:pt x="82692" y="197657"/>
                  </a:cubicBezTo>
                  <a:lnTo>
                    <a:pt x="61475" y="231001"/>
                  </a:lnTo>
                  <a:cubicBezTo>
                    <a:pt x="51209" y="233932"/>
                    <a:pt x="45264" y="244629"/>
                    <a:pt x="48193" y="254894"/>
                  </a:cubicBezTo>
                  <a:cubicBezTo>
                    <a:pt x="51124" y="265160"/>
                    <a:pt x="61822" y="271107"/>
                    <a:pt x="72087" y="268176"/>
                  </a:cubicBezTo>
                  <a:cubicBezTo>
                    <a:pt x="81684" y="265437"/>
                    <a:pt x="87617" y="255841"/>
                    <a:pt x="85781" y="246031"/>
                  </a:cubicBezTo>
                  <a:lnTo>
                    <a:pt x="106844" y="212930"/>
                  </a:lnTo>
                  <a:cubicBezTo>
                    <a:pt x="117446" y="217364"/>
                    <a:pt x="128823" y="219649"/>
                    <a:pt x="140315" y="219653"/>
                  </a:cubicBezTo>
                  <a:lnTo>
                    <a:pt x="147564" y="245751"/>
                  </a:lnTo>
                  <a:cubicBezTo>
                    <a:pt x="138895" y="256012"/>
                    <a:pt x="140185" y="271357"/>
                    <a:pt x="150445" y="280026"/>
                  </a:cubicBezTo>
                  <a:cubicBezTo>
                    <a:pt x="160706" y="288695"/>
                    <a:pt x="176051" y="287404"/>
                    <a:pt x="184720" y="277144"/>
                  </a:cubicBezTo>
                  <a:cubicBezTo>
                    <a:pt x="193389" y="266884"/>
                    <a:pt x="192099" y="251539"/>
                    <a:pt x="181839" y="242870"/>
                  </a:cubicBezTo>
                  <a:cubicBezTo>
                    <a:pt x="179888" y="241221"/>
                    <a:pt x="177690" y="239891"/>
                    <a:pt x="175325" y="238927"/>
                  </a:cubicBezTo>
                  <a:lnTo>
                    <a:pt x="168649" y="214897"/>
                  </a:lnTo>
                  <a:cubicBezTo>
                    <a:pt x="179010" y="211352"/>
                    <a:pt x="188607" y="205882"/>
                    <a:pt x="196938" y="198774"/>
                  </a:cubicBezTo>
                  <a:lnTo>
                    <a:pt x="231133" y="224146"/>
                  </a:lnTo>
                  <a:cubicBezTo>
                    <a:pt x="231126" y="236269"/>
                    <a:pt x="240949" y="246104"/>
                    <a:pt x="253072" y="246110"/>
                  </a:cubicBezTo>
                  <a:cubicBezTo>
                    <a:pt x="265197" y="246117"/>
                    <a:pt x="275030" y="236294"/>
                    <a:pt x="275037" y="224170"/>
                  </a:cubicBezTo>
                  <a:cubicBezTo>
                    <a:pt x="275044" y="212046"/>
                    <a:pt x="265221" y="202213"/>
                    <a:pt x="253097" y="202206"/>
                  </a:cubicBezTo>
                  <a:cubicBezTo>
                    <a:pt x="252007" y="202205"/>
                    <a:pt x="250917" y="202286"/>
                    <a:pt x="249839" y="202447"/>
                  </a:cubicBezTo>
                  <a:lnTo>
                    <a:pt x="215339" y="176852"/>
                  </a:lnTo>
                  <a:cubicBezTo>
                    <a:pt x="220394" y="168377"/>
                    <a:pt x="223958" y="159100"/>
                    <a:pt x="225880" y="149420"/>
                  </a:cubicBezTo>
                  <a:lnTo>
                    <a:pt x="244913" y="148908"/>
                  </a:lnTo>
                  <a:cubicBezTo>
                    <a:pt x="253006" y="155708"/>
                    <a:pt x="265079" y="154659"/>
                    <a:pt x="271878" y="146567"/>
                  </a:cubicBezTo>
                  <a:cubicBezTo>
                    <a:pt x="278678" y="138474"/>
                    <a:pt x="277630" y="126402"/>
                    <a:pt x="269537" y="119602"/>
                  </a:cubicBezTo>
                  <a:cubicBezTo>
                    <a:pt x="262095" y="113350"/>
                    <a:pt x="251149" y="113667"/>
                    <a:pt x="244084" y="120341"/>
                  </a:cubicBezTo>
                  <a:lnTo>
                    <a:pt x="226666" y="120813"/>
                  </a:lnTo>
                  <a:cubicBezTo>
                    <a:pt x="224638" y="105737"/>
                    <a:pt x="218674" y="91461"/>
                    <a:pt x="209373" y="79423"/>
                  </a:cubicBezTo>
                  <a:lnTo>
                    <a:pt x="227893" y="59219"/>
                  </a:lnTo>
                  <a:cubicBezTo>
                    <a:pt x="228364" y="59248"/>
                    <a:pt x="228810" y="59360"/>
                    <a:pt x="229289" y="59360"/>
                  </a:cubicBezTo>
                  <a:cubicBezTo>
                    <a:pt x="241800" y="59360"/>
                    <a:pt x="251941" y="49218"/>
                    <a:pt x="251941" y="36708"/>
                  </a:cubicBezTo>
                  <a:cubicBezTo>
                    <a:pt x="251941" y="24198"/>
                    <a:pt x="241800" y="14057"/>
                    <a:pt x="229289" y="14057"/>
                  </a:cubicBezTo>
                  <a:cubicBezTo>
                    <a:pt x="216779" y="14057"/>
                    <a:pt x="206638" y="24198"/>
                    <a:pt x="206638" y="36708"/>
                  </a:cubicBezTo>
                  <a:cubicBezTo>
                    <a:pt x="206638" y="36709"/>
                    <a:pt x="206638" y="36709"/>
                    <a:pt x="206638" y="36710"/>
                  </a:cubicBezTo>
                  <a:cubicBezTo>
                    <a:pt x="206670" y="37738"/>
                    <a:pt x="206774" y="38762"/>
                    <a:pt x="206948" y="39775"/>
                  </a:cubicBezTo>
                  <a:lnTo>
                    <a:pt x="188492" y="59907"/>
                  </a:lnTo>
                  <a:cubicBezTo>
                    <a:pt x="178442" y="53264"/>
                    <a:pt x="167117" y="48790"/>
                    <a:pt x="155240" y="46772"/>
                  </a:cubicBezTo>
                  <a:lnTo>
                    <a:pt x="155837" y="28230"/>
                  </a:lnTo>
                  <a:cubicBezTo>
                    <a:pt x="161806" y="20681"/>
                    <a:pt x="160525" y="9725"/>
                    <a:pt x="152976" y="3756"/>
                  </a:cubicBezTo>
                  <a:cubicBezTo>
                    <a:pt x="145429" y="-2211"/>
                    <a:pt x="134471" y="-931"/>
                    <a:pt x="128503" y="6618"/>
                  </a:cubicBezTo>
                  <a:cubicBezTo>
                    <a:pt x="123974" y="12345"/>
                    <a:pt x="123497" y="20287"/>
                    <a:pt x="127307" y="26515"/>
                  </a:cubicBezTo>
                  <a:lnTo>
                    <a:pt x="126659" y="46613"/>
                  </a:lnTo>
                  <a:cubicBezTo>
                    <a:pt x="115222" y="48426"/>
                    <a:pt x="104265" y="52519"/>
                    <a:pt x="94440" y="58647"/>
                  </a:cubicBezTo>
                  <a:lnTo>
                    <a:pt x="66895" y="26309"/>
                  </a:lnTo>
                  <a:cubicBezTo>
                    <a:pt x="68826" y="13973"/>
                    <a:pt x="60390" y="2407"/>
                    <a:pt x="48053" y="476"/>
                  </a:cubicBezTo>
                  <a:cubicBezTo>
                    <a:pt x="35718" y="-1454"/>
                    <a:pt x="24152" y="6982"/>
                    <a:pt x="22222" y="19317"/>
                  </a:cubicBezTo>
                  <a:cubicBezTo>
                    <a:pt x="20291" y="31653"/>
                    <a:pt x="28726" y="43219"/>
                    <a:pt x="41063" y="45150"/>
                  </a:cubicBezTo>
                  <a:cubicBezTo>
                    <a:pt x="42233" y="45333"/>
                    <a:pt x="43416" y="45423"/>
                    <a:pt x="44601" y="45422"/>
                  </a:cubicBezTo>
                  <a:cubicBezTo>
                    <a:pt x="44930" y="45422"/>
                    <a:pt x="45236" y="45338"/>
                    <a:pt x="45562" y="45326"/>
                  </a:cubicBezTo>
                  <a:lnTo>
                    <a:pt x="72947" y="77473"/>
                  </a:lnTo>
                  <a:cubicBezTo>
                    <a:pt x="68625" y="82804"/>
                    <a:pt x="64948" y="88628"/>
                    <a:pt x="61993" y="94823"/>
                  </a:cubicBezTo>
                  <a:lnTo>
                    <a:pt x="27044" y="83173"/>
                  </a:lnTo>
                  <a:cubicBezTo>
                    <a:pt x="20711" y="77047"/>
                    <a:pt x="10611" y="77216"/>
                    <a:pt x="4486" y="83550"/>
                  </a:cubicBezTo>
                  <a:cubicBezTo>
                    <a:pt x="-1639" y="89883"/>
                    <a:pt x="-1471" y="99983"/>
                    <a:pt x="4862" y="106108"/>
                  </a:cubicBezTo>
                  <a:cubicBezTo>
                    <a:pt x="8450" y="109578"/>
                    <a:pt x="13457" y="111169"/>
                    <a:pt x="18390" y="110407"/>
                  </a:cubicBezTo>
                  <a:close/>
                  <a:moveTo>
                    <a:pt x="136947" y="163906"/>
                  </a:moveTo>
                  <a:cubicBezTo>
                    <a:pt x="136947" y="158132"/>
                    <a:pt x="141627" y="153451"/>
                    <a:pt x="147401" y="153451"/>
                  </a:cubicBezTo>
                  <a:cubicBezTo>
                    <a:pt x="153175" y="153451"/>
                    <a:pt x="157856" y="158132"/>
                    <a:pt x="157856" y="163906"/>
                  </a:cubicBezTo>
                  <a:cubicBezTo>
                    <a:pt x="157856" y="169680"/>
                    <a:pt x="153175" y="174361"/>
                    <a:pt x="147401" y="174361"/>
                  </a:cubicBezTo>
                  <a:cubicBezTo>
                    <a:pt x="141628" y="174362"/>
                    <a:pt x="136947" y="169681"/>
                    <a:pt x="136947" y="163908"/>
                  </a:cubicBezTo>
                  <a:cubicBezTo>
                    <a:pt x="136947" y="163906"/>
                    <a:pt x="136947" y="163905"/>
                    <a:pt x="136947" y="163903"/>
                  </a:cubicBezTo>
                  <a:close/>
                  <a:moveTo>
                    <a:pt x="112554" y="116862"/>
                  </a:moveTo>
                  <a:cubicBezTo>
                    <a:pt x="112557" y="110129"/>
                    <a:pt x="118017" y="104672"/>
                    <a:pt x="124751" y="104675"/>
                  </a:cubicBezTo>
                  <a:cubicBezTo>
                    <a:pt x="131484" y="104678"/>
                    <a:pt x="136941" y="110138"/>
                    <a:pt x="136938" y="116871"/>
                  </a:cubicBezTo>
                  <a:cubicBezTo>
                    <a:pt x="136935" y="123603"/>
                    <a:pt x="131477" y="129059"/>
                    <a:pt x="124746" y="129059"/>
                  </a:cubicBezTo>
                  <a:cubicBezTo>
                    <a:pt x="118013" y="129059"/>
                    <a:pt x="112554" y="123600"/>
                    <a:pt x="112554" y="116867"/>
                  </a:cubicBezTo>
                  <a:cubicBezTo>
                    <a:pt x="112554" y="116864"/>
                    <a:pt x="112554" y="116862"/>
                    <a:pt x="112554" y="116859"/>
                  </a:cubicBezTo>
                  <a:close/>
                  <a:moveTo>
                    <a:pt x="91645" y="162164"/>
                  </a:moveTo>
                  <a:cubicBezTo>
                    <a:pt x="91647" y="155431"/>
                    <a:pt x="97108" y="149974"/>
                    <a:pt x="103841" y="149977"/>
                  </a:cubicBezTo>
                  <a:cubicBezTo>
                    <a:pt x="110575" y="149979"/>
                    <a:pt x="116032" y="155440"/>
                    <a:pt x="116029" y="162173"/>
                  </a:cubicBezTo>
                  <a:cubicBezTo>
                    <a:pt x="116026" y="168903"/>
                    <a:pt x="110571" y="174358"/>
                    <a:pt x="103841" y="174361"/>
                  </a:cubicBezTo>
                  <a:cubicBezTo>
                    <a:pt x="97105" y="174361"/>
                    <a:pt x="91645" y="168900"/>
                    <a:pt x="91645" y="162164"/>
                  </a:cubicBezTo>
                  <a:cubicBezTo>
                    <a:pt x="91645" y="162163"/>
                    <a:pt x="91645" y="162162"/>
                    <a:pt x="91645" y="162161"/>
                  </a:cubicBez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xmlns="" id="{7D2C1161-2578-4696-9C54-89337375A194}"/>
              </a:ext>
            </a:extLst>
          </p:cNvPr>
          <p:cNvCxnSpPr>
            <a:cxnSpLocks/>
          </p:cNvCxnSpPr>
          <p:nvPr/>
        </p:nvCxnSpPr>
        <p:spPr>
          <a:xfrm flipV="1">
            <a:off x="4639482" y="4165105"/>
            <a:ext cx="546754" cy="650638"/>
          </a:xfrm>
          <a:prstGeom prst="line">
            <a:avLst/>
          </a:prstGeom>
          <a:ln w="15875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xmlns="" id="{A54025E1-937F-4C22-A3C7-A22AF1399D5C}"/>
              </a:ext>
            </a:extLst>
          </p:cNvPr>
          <p:cNvCxnSpPr>
            <a:cxnSpLocks/>
          </p:cNvCxnSpPr>
          <p:nvPr/>
        </p:nvCxnSpPr>
        <p:spPr>
          <a:xfrm flipV="1">
            <a:off x="4757825" y="4069114"/>
            <a:ext cx="563983" cy="671141"/>
          </a:xfrm>
          <a:prstGeom prst="line">
            <a:avLst/>
          </a:prstGeom>
          <a:ln w="9525" cap="rnd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44A58D45-EB33-4818-85E1-AB80171D2B62}"/>
              </a:ext>
            </a:extLst>
          </p:cNvPr>
          <p:cNvSpPr txBox="1">
            <a:spLocks/>
          </p:cNvSpPr>
          <p:nvPr/>
        </p:nvSpPr>
        <p:spPr>
          <a:xfrm flipH="1">
            <a:off x="4841821" y="3353451"/>
            <a:ext cx="588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srgbClr val="FC9713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+mn-cs"/>
              </a:rPr>
              <a:t>1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38100" dir="5400000" algn="t" rotWithShape="0">
                  <a:srgbClr val="FC9713">
                    <a:lumMod val="50000"/>
                    <a:alpha val="40000"/>
                  </a:srgbClr>
                </a:outerShdw>
              </a:effectLst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C24C8831-5240-4223-9685-2F37F70AB864}"/>
              </a:ext>
            </a:extLst>
          </p:cNvPr>
          <p:cNvSpPr txBox="1">
            <a:spLocks/>
          </p:cNvSpPr>
          <p:nvPr/>
        </p:nvSpPr>
        <p:spPr>
          <a:xfrm flipH="1">
            <a:off x="5819685" y="4320253"/>
            <a:ext cx="588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srgbClr val="7C3CB8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+mn-cs"/>
              </a:rPr>
              <a:t>2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38100" dir="5400000" algn="t" rotWithShape="0">
                  <a:srgbClr val="7C3CB8">
                    <a:lumMod val="50000"/>
                    <a:alpha val="40000"/>
                  </a:srgbClr>
                </a:outerShdw>
              </a:effectLst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69AA518F-0EC5-460B-9BC7-2435051749E3}"/>
              </a:ext>
            </a:extLst>
          </p:cNvPr>
          <p:cNvSpPr txBox="1">
            <a:spLocks/>
          </p:cNvSpPr>
          <p:nvPr/>
        </p:nvSpPr>
        <p:spPr>
          <a:xfrm flipH="1">
            <a:off x="6814015" y="3353451"/>
            <a:ext cx="588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srgbClr val="FC9713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+mn-cs"/>
              </a:rPr>
              <a:t>3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38100" dir="5400000" algn="t" rotWithShape="0">
                  <a:srgbClr val="FC9713">
                    <a:lumMod val="50000"/>
                    <a:alpha val="40000"/>
                  </a:srgbClr>
                </a:outerShdw>
              </a:effectLst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295087EB-1C41-44A5-BAE1-20A687BBFE69}"/>
              </a:ext>
            </a:extLst>
          </p:cNvPr>
          <p:cNvSpPr txBox="1">
            <a:spLocks/>
          </p:cNvSpPr>
          <p:nvPr/>
        </p:nvSpPr>
        <p:spPr>
          <a:xfrm flipH="1">
            <a:off x="5819685" y="2358240"/>
            <a:ext cx="588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srgbClr val="7C3CB8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+mn-cs"/>
              </a:rPr>
              <a:t>4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38100" dir="5400000" algn="t" rotWithShape="0">
                  <a:srgbClr val="7C3CB8">
                    <a:lumMod val="50000"/>
                    <a:alpha val="40000"/>
                  </a:srgbClr>
                </a:outerShdw>
              </a:effectLst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768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414BD415-B72E-4FC9-ADB0-7E2F5FCF56A1}"/>
              </a:ext>
            </a:extLst>
          </p:cNvPr>
          <p:cNvSpPr txBox="1"/>
          <p:nvPr/>
        </p:nvSpPr>
        <p:spPr>
          <a:xfrm>
            <a:off x="1245090" y="2244927"/>
            <a:ext cx="1096372" cy="921175"/>
          </a:xfrm>
          <a:custGeom>
            <a:avLst/>
            <a:gdLst/>
            <a:ahLst/>
            <a:cxnLst/>
            <a:rect l="l" t="t" r="r" b="b"/>
            <a:pathLst>
              <a:path w="177394" h="149047">
                <a:moveTo>
                  <a:pt x="162306" y="0"/>
                </a:moveTo>
                <a:lnTo>
                  <a:pt x="177394" y="27889"/>
                </a:lnTo>
                <a:cubicBezTo>
                  <a:pt x="162820" y="35118"/>
                  <a:pt x="152076" y="43862"/>
                  <a:pt x="145161" y="54121"/>
                </a:cubicBezTo>
                <a:cubicBezTo>
                  <a:pt x="138246" y="64379"/>
                  <a:pt x="134817" y="72552"/>
                  <a:pt x="134874" y="78638"/>
                </a:cubicBezTo>
                <a:cubicBezTo>
                  <a:pt x="135588" y="78381"/>
                  <a:pt x="136674" y="78095"/>
                  <a:pt x="138131" y="77781"/>
                </a:cubicBezTo>
                <a:cubicBezTo>
                  <a:pt x="139589" y="77466"/>
                  <a:pt x="141246" y="77295"/>
                  <a:pt x="143104" y="77266"/>
                </a:cubicBezTo>
                <a:cubicBezTo>
                  <a:pt x="153314" y="77495"/>
                  <a:pt x="161468" y="80924"/>
                  <a:pt x="167564" y="87553"/>
                </a:cubicBezTo>
                <a:cubicBezTo>
                  <a:pt x="173660" y="94183"/>
                  <a:pt x="176784" y="102641"/>
                  <a:pt x="176936" y="112928"/>
                </a:cubicBezTo>
                <a:cubicBezTo>
                  <a:pt x="176822" y="123234"/>
                  <a:pt x="173393" y="131768"/>
                  <a:pt x="166649" y="138531"/>
                </a:cubicBezTo>
                <a:cubicBezTo>
                  <a:pt x="159906" y="145294"/>
                  <a:pt x="150533" y="148799"/>
                  <a:pt x="138532" y="149047"/>
                </a:cubicBezTo>
                <a:cubicBezTo>
                  <a:pt x="125959" y="148685"/>
                  <a:pt x="115786" y="143580"/>
                  <a:pt x="108013" y="133731"/>
                </a:cubicBezTo>
                <a:cubicBezTo>
                  <a:pt x="100241" y="123882"/>
                  <a:pt x="96241" y="111461"/>
                  <a:pt x="96012" y="96469"/>
                </a:cubicBezTo>
                <a:cubicBezTo>
                  <a:pt x="96545" y="72675"/>
                  <a:pt x="103137" y="52711"/>
                  <a:pt x="115786" y="36576"/>
                </a:cubicBezTo>
                <a:cubicBezTo>
                  <a:pt x="128435" y="20440"/>
                  <a:pt x="143942" y="8248"/>
                  <a:pt x="162306" y="0"/>
                </a:cubicBezTo>
                <a:close/>
                <a:moveTo>
                  <a:pt x="66294" y="0"/>
                </a:moveTo>
                <a:lnTo>
                  <a:pt x="81382" y="27889"/>
                </a:lnTo>
                <a:cubicBezTo>
                  <a:pt x="66808" y="35118"/>
                  <a:pt x="56064" y="43862"/>
                  <a:pt x="49149" y="54121"/>
                </a:cubicBezTo>
                <a:cubicBezTo>
                  <a:pt x="42234" y="64379"/>
                  <a:pt x="38805" y="72552"/>
                  <a:pt x="38862" y="78638"/>
                </a:cubicBezTo>
                <a:cubicBezTo>
                  <a:pt x="39576" y="78381"/>
                  <a:pt x="40662" y="78095"/>
                  <a:pt x="42119" y="77781"/>
                </a:cubicBezTo>
                <a:cubicBezTo>
                  <a:pt x="43577" y="77466"/>
                  <a:pt x="45234" y="77295"/>
                  <a:pt x="47092" y="77266"/>
                </a:cubicBezTo>
                <a:cubicBezTo>
                  <a:pt x="57302" y="77495"/>
                  <a:pt x="65456" y="80924"/>
                  <a:pt x="71552" y="87553"/>
                </a:cubicBezTo>
                <a:cubicBezTo>
                  <a:pt x="77648" y="94183"/>
                  <a:pt x="80772" y="102641"/>
                  <a:pt x="80924" y="112928"/>
                </a:cubicBezTo>
                <a:cubicBezTo>
                  <a:pt x="80810" y="123234"/>
                  <a:pt x="77381" y="131768"/>
                  <a:pt x="70637" y="138531"/>
                </a:cubicBezTo>
                <a:cubicBezTo>
                  <a:pt x="63894" y="145294"/>
                  <a:pt x="54521" y="148799"/>
                  <a:pt x="42520" y="149047"/>
                </a:cubicBezTo>
                <a:cubicBezTo>
                  <a:pt x="29947" y="148685"/>
                  <a:pt x="19774" y="143580"/>
                  <a:pt x="12001" y="133731"/>
                </a:cubicBezTo>
                <a:cubicBezTo>
                  <a:pt x="4229" y="123882"/>
                  <a:pt x="229" y="111461"/>
                  <a:pt x="0" y="96469"/>
                </a:cubicBezTo>
                <a:cubicBezTo>
                  <a:pt x="533" y="72675"/>
                  <a:pt x="7125" y="52711"/>
                  <a:pt x="19774" y="36576"/>
                </a:cubicBezTo>
                <a:cubicBezTo>
                  <a:pt x="32423" y="20440"/>
                  <a:pt x="47930" y="8248"/>
                  <a:pt x="66294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/>
                </a:gs>
                <a:gs pos="45000">
                  <a:schemeClr val="accent1">
                    <a:lumMod val="60000"/>
                    <a:lumOff val="40000"/>
                  </a:schemeClr>
                </a:gs>
                <a:gs pos="97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4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2E01D35-D9C6-4E2B-B096-54382F6BA435}"/>
              </a:ext>
            </a:extLst>
          </p:cNvPr>
          <p:cNvSpPr txBox="1"/>
          <p:nvPr/>
        </p:nvSpPr>
        <p:spPr>
          <a:xfrm rot="10800000">
            <a:off x="9850538" y="3737815"/>
            <a:ext cx="1096372" cy="921175"/>
          </a:xfrm>
          <a:custGeom>
            <a:avLst/>
            <a:gdLst/>
            <a:ahLst/>
            <a:cxnLst/>
            <a:rect l="l" t="t" r="r" b="b"/>
            <a:pathLst>
              <a:path w="177394" h="149047">
                <a:moveTo>
                  <a:pt x="162306" y="0"/>
                </a:moveTo>
                <a:lnTo>
                  <a:pt x="177394" y="27889"/>
                </a:lnTo>
                <a:cubicBezTo>
                  <a:pt x="162820" y="35118"/>
                  <a:pt x="152076" y="43862"/>
                  <a:pt x="145161" y="54121"/>
                </a:cubicBezTo>
                <a:cubicBezTo>
                  <a:pt x="138246" y="64379"/>
                  <a:pt x="134817" y="72552"/>
                  <a:pt x="134874" y="78638"/>
                </a:cubicBezTo>
                <a:cubicBezTo>
                  <a:pt x="135588" y="78381"/>
                  <a:pt x="136674" y="78095"/>
                  <a:pt x="138131" y="77781"/>
                </a:cubicBezTo>
                <a:cubicBezTo>
                  <a:pt x="139589" y="77466"/>
                  <a:pt x="141246" y="77295"/>
                  <a:pt x="143104" y="77266"/>
                </a:cubicBezTo>
                <a:cubicBezTo>
                  <a:pt x="153314" y="77495"/>
                  <a:pt x="161468" y="80924"/>
                  <a:pt x="167564" y="87553"/>
                </a:cubicBezTo>
                <a:cubicBezTo>
                  <a:pt x="173660" y="94183"/>
                  <a:pt x="176784" y="102641"/>
                  <a:pt x="176936" y="112928"/>
                </a:cubicBezTo>
                <a:cubicBezTo>
                  <a:pt x="176822" y="123234"/>
                  <a:pt x="173393" y="131768"/>
                  <a:pt x="166649" y="138531"/>
                </a:cubicBezTo>
                <a:cubicBezTo>
                  <a:pt x="159906" y="145294"/>
                  <a:pt x="150533" y="148799"/>
                  <a:pt x="138532" y="149047"/>
                </a:cubicBezTo>
                <a:cubicBezTo>
                  <a:pt x="125959" y="148685"/>
                  <a:pt x="115786" y="143580"/>
                  <a:pt x="108013" y="133731"/>
                </a:cubicBezTo>
                <a:cubicBezTo>
                  <a:pt x="100241" y="123882"/>
                  <a:pt x="96241" y="111461"/>
                  <a:pt x="96012" y="96469"/>
                </a:cubicBezTo>
                <a:cubicBezTo>
                  <a:pt x="96545" y="72675"/>
                  <a:pt x="103137" y="52711"/>
                  <a:pt x="115786" y="36576"/>
                </a:cubicBezTo>
                <a:cubicBezTo>
                  <a:pt x="128435" y="20440"/>
                  <a:pt x="143942" y="8248"/>
                  <a:pt x="162306" y="0"/>
                </a:cubicBezTo>
                <a:close/>
                <a:moveTo>
                  <a:pt x="66294" y="0"/>
                </a:moveTo>
                <a:lnTo>
                  <a:pt x="81382" y="27889"/>
                </a:lnTo>
                <a:cubicBezTo>
                  <a:pt x="66808" y="35118"/>
                  <a:pt x="56064" y="43862"/>
                  <a:pt x="49149" y="54121"/>
                </a:cubicBezTo>
                <a:cubicBezTo>
                  <a:pt x="42234" y="64379"/>
                  <a:pt x="38805" y="72552"/>
                  <a:pt x="38862" y="78638"/>
                </a:cubicBezTo>
                <a:cubicBezTo>
                  <a:pt x="39576" y="78381"/>
                  <a:pt x="40662" y="78095"/>
                  <a:pt x="42119" y="77781"/>
                </a:cubicBezTo>
                <a:cubicBezTo>
                  <a:pt x="43577" y="77466"/>
                  <a:pt x="45234" y="77295"/>
                  <a:pt x="47092" y="77266"/>
                </a:cubicBezTo>
                <a:cubicBezTo>
                  <a:pt x="57302" y="77495"/>
                  <a:pt x="65456" y="80924"/>
                  <a:pt x="71552" y="87553"/>
                </a:cubicBezTo>
                <a:cubicBezTo>
                  <a:pt x="77648" y="94183"/>
                  <a:pt x="80772" y="102641"/>
                  <a:pt x="80924" y="112928"/>
                </a:cubicBezTo>
                <a:cubicBezTo>
                  <a:pt x="80810" y="123234"/>
                  <a:pt x="77381" y="131768"/>
                  <a:pt x="70637" y="138531"/>
                </a:cubicBezTo>
                <a:cubicBezTo>
                  <a:pt x="63894" y="145294"/>
                  <a:pt x="54521" y="148799"/>
                  <a:pt x="42520" y="149047"/>
                </a:cubicBezTo>
                <a:cubicBezTo>
                  <a:pt x="29947" y="148685"/>
                  <a:pt x="19774" y="143580"/>
                  <a:pt x="12001" y="133731"/>
                </a:cubicBezTo>
                <a:cubicBezTo>
                  <a:pt x="4229" y="123882"/>
                  <a:pt x="229" y="111461"/>
                  <a:pt x="0" y="96469"/>
                </a:cubicBezTo>
                <a:cubicBezTo>
                  <a:pt x="533" y="72675"/>
                  <a:pt x="7125" y="52711"/>
                  <a:pt x="19774" y="36576"/>
                </a:cubicBezTo>
                <a:cubicBezTo>
                  <a:pt x="32423" y="20440"/>
                  <a:pt x="47930" y="8248"/>
                  <a:pt x="66294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/>
                </a:gs>
                <a:gs pos="45000">
                  <a:schemeClr val="accent1">
                    <a:lumMod val="60000"/>
                    <a:lumOff val="40000"/>
                  </a:schemeClr>
                </a:gs>
                <a:gs pos="97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4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649CCD7-95A4-409B-AACD-3ACE4E819943}"/>
              </a:ext>
            </a:extLst>
          </p:cNvPr>
          <p:cNvSpPr txBox="1"/>
          <p:nvPr/>
        </p:nvSpPr>
        <p:spPr>
          <a:xfrm>
            <a:off x="1341120" y="2776417"/>
            <a:ext cx="9509760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C3CB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此页面可以用于一段重要文字的强调和展示。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7C3CB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C3CB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——Microsoft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7C3CB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25219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C587155-04E0-4746-A07F-A2654FD05C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柱状图页面设计</a:t>
            </a: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xmlns="" id="{502B1FB2-C327-4C80-8BA4-27C6CBF6706A}"/>
              </a:ext>
            </a:extLst>
          </p:cNvPr>
          <p:cNvGraphicFramePr/>
          <p:nvPr/>
        </p:nvGraphicFramePr>
        <p:xfrm>
          <a:off x="5455540" y="1710215"/>
          <a:ext cx="6037960" cy="41724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EE8FDC3-7ADD-452B-8B95-159D1F1663F6}"/>
              </a:ext>
            </a:extLst>
          </p:cNvPr>
          <p:cNvSpPr txBox="1"/>
          <p:nvPr/>
        </p:nvSpPr>
        <p:spPr>
          <a:xfrm>
            <a:off x="695325" y="2385154"/>
            <a:ext cx="4150135" cy="115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此页面用于柱状图的设计展示，鼠标右键单击柱状图，选择“编辑数据”即可对数据进行修改。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F671692-C9AD-4680-B2C3-01A263136CDA}"/>
              </a:ext>
            </a:extLst>
          </p:cNvPr>
          <p:cNvGrpSpPr/>
          <p:nvPr/>
        </p:nvGrpSpPr>
        <p:grpSpPr>
          <a:xfrm>
            <a:off x="695325" y="1710214"/>
            <a:ext cx="4145956" cy="561633"/>
            <a:chOff x="1170772" y="345147"/>
            <a:chExt cx="7958156" cy="107805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A75B0D05-1033-4F32-99E5-93EE5DBD9931}"/>
                </a:ext>
              </a:extLst>
            </p:cNvPr>
            <p:cNvSpPr/>
            <p:nvPr/>
          </p:nvSpPr>
          <p:spPr>
            <a:xfrm>
              <a:off x="1915551" y="345147"/>
              <a:ext cx="6370205" cy="1078054"/>
            </a:xfrm>
            <a:custGeom>
              <a:avLst/>
              <a:gdLst>
                <a:gd name="connsiteX0" fmla="*/ 0 w 2159000"/>
                <a:gd name="connsiteY0" fmla="*/ 0 h 2971526"/>
                <a:gd name="connsiteX1" fmla="*/ 2159000 w 2159000"/>
                <a:gd name="connsiteY1" fmla="*/ 0 h 2971526"/>
                <a:gd name="connsiteX2" fmla="*/ 2159000 w 2159000"/>
                <a:gd name="connsiteY2" fmla="*/ 2971526 h 2971526"/>
                <a:gd name="connsiteX3" fmla="*/ 0 w 2159000"/>
                <a:gd name="connsiteY3" fmla="*/ 2971526 h 2971526"/>
                <a:gd name="connsiteX4" fmla="*/ 0 w 2159000"/>
                <a:gd name="connsiteY4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0" h="2971526">
                  <a:moveTo>
                    <a:pt x="0" y="0"/>
                  </a:moveTo>
                  <a:lnTo>
                    <a:pt x="2159000" y="0"/>
                  </a:lnTo>
                  <a:lnTo>
                    <a:pt x="2159000" y="2971526"/>
                  </a:ln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04D4D9C7-F761-44CF-AEA5-EB1B06C2F952}"/>
                </a:ext>
              </a:extLst>
            </p:cNvPr>
            <p:cNvSpPr/>
            <p:nvPr/>
          </p:nvSpPr>
          <p:spPr>
            <a:xfrm>
              <a:off x="8285756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6A3CC8E3-00C8-4888-9ADB-D9648234A085}"/>
                </a:ext>
              </a:extLst>
            </p:cNvPr>
            <p:cNvSpPr/>
            <p:nvPr/>
          </p:nvSpPr>
          <p:spPr>
            <a:xfrm flipH="1" flipV="1">
              <a:off x="1170772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D1652A4-A6D3-4725-A9C2-4A80A444DA2C}"/>
              </a:ext>
            </a:extLst>
          </p:cNvPr>
          <p:cNvSpPr txBox="1"/>
          <p:nvPr/>
        </p:nvSpPr>
        <p:spPr>
          <a:xfrm>
            <a:off x="1257903" y="1790975"/>
            <a:ext cx="33849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请在此输入标题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5A033EF-EA9D-4AED-9F02-73060E95A9E5}"/>
              </a:ext>
            </a:extLst>
          </p:cNvPr>
          <p:cNvGrpSpPr>
            <a:grpSpLocks/>
          </p:cNvGrpSpPr>
          <p:nvPr/>
        </p:nvGrpSpPr>
        <p:grpSpPr>
          <a:xfrm>
            <a:off x="877658" y="1807101"/>
            <a:ext cx="367858" cy="367858"/>
            <a:chOff x="7991672" y="980819"/>
            <a:chExt cx="647700" cy="647700"/>
          </a:xfrm>
        </p:grpSpPr>
        <p:sp>
          <p:nvSpPr>
            <p:cNvPr id="11" name="图形 26" descr="疫情指数曲线柱状图 纯色填充">
              <a:extLst>
                <a:ext uri="{FF2B5EF4-FFF2-40B4-BE49-F238E27FC236}">
                  <a16:creationId xmlns:a16="http://schemas.microsoft.com/office/drawing/2014/main" xmlns="" id="{39F8A85E-A43D-4286-ABF4-122AFCBE12F5}"/>
                </a:ext>
              </a:extLst>
            </p:cNvPr>
            <p:cNvSpPr/>
            <p:nvPr/>
          </p:nvSpPr>
          <p:spPr>
            <a:xfrm>
              <a:off x="7991672" y="980819"/>
              <a:ext cx="647700" cy="647700"/>
            </a:xfrm>
            <a:custGeom>
              <a:avLst/>
              <a:gdLst>
                <a:gd name="connsiteX0" fmla="*/ 647700 w 647700"/>
                <a:gd name="connsiteY0" fmla="*/ 647700 h 647700"/>
                <a:gd name="connsiteX1" fmla="*/ 0 w 647700"/>
                <a:gd name="connsiteY1" fmla="*/ 647700 h 647700"/>
                <a:gd name="connsiteX2" fmla="*/ 0 w 647700"/>
                <a:gd name="connsiteY2" fmla="*/ 590550 h 647700"/>
                <a:gd name="connsiteX3" fmla="*/ 590550 w 647700"/>
                <a:gd name="connsiteY3" fmla="*/ 590550 h 647700"/>
                <a:gd name="connsiteX4" fmla="*/ 590550 w 647700"/>
                <a:gd name="connsiteY4" fmla="*/ 0 h 647700"/>
                <a:gd name="connsiteX5" fmla="*/ 647700 w 647700"/>
                <a:gd name="connsiteY5" fmla="*/ 0 h 647700"/>
                <a:gd name="connsiteX6" fmla="*/ 647700 w 647700"/>
                <a:gd name="connsiteY6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700" h="647700">
                  <a:moveTo>
                    <a:pt x="647700" y="647700"/>
                  </a:moveTo>
                  <a:lnTo>
                    <a:pt x="0" y="647700"/>
                  </a:lnTo>
                  <a:lnTo>
                    <a:pt x="0" y="590550"/>
                  </a:lnTo>
                  <a:lnTo>
                    <a:pt x="590550" y="590550"/>
                  </a:lnTo>
                  <a:lnTo>
                    <a:pt x="590550" y="0"/>
                  </a:lnTo>
                  <a:lnTo>
                    <a:pt x="647700" y="0"/>
                  </a:lnTo>
                  <a:lnTo>
                    <a:pt x="647700" y="647700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图形 26" descr="疫情指数曲线柱状图 纯色填充">
              <a:extLst>
                <a:ext uri="{FF2B5EF4-FFF2-40B4-BE49-F238E27FC236}">
                  <a16:creationId xmlns:a16="http://schemas.microsoft.com/office/drawing/2014/main" xmlns="" id="{BF10DC3F-7D75-4EEF-B18F-F3E7CE501877}"/>
                </a:ext>
              </a:extLst>
            </p:cNvPr>
            <p:cNvSpPr/>
            <p:nvPr/>
          </p:nvSpPr>
          <p:spPr>
            <a:xfrm>
              <a:off x="8429824" y="1438017"/>
              <a:ext cx="95250" cy="76188"/>
            </a:xfrm>
            <a:custGeom>
              <a:avLst/>
              <a:gdLst>
                <a:gd name="connsiteX0" fmla="*/ 0 w 95250"/>
                <a:gd name="connsiteY0" fmla="*/ 0 h 76188"/>
                <a:gd name="connsiteX1" fmla="*/ 95250 w 95250"/>
                <a:gd name="connsiteY1" fmla="*/ 0 h 76188"/>
                <a:gd name="connsiteX2" fmla="*/ 95250 w 95250"/>
                <a:gd name="connsiteY2" fmla="*/ 76189 h 76188"/>
                <a:gd name="connsiteX3" fmla="*/ 0 w 95250"/>
                <a:gd name="connsiteY3" fmla="*/ 76189 h 7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188">
                  <a:moveTo>
                    <a:pt x="0" y="0"/>
                  </a:moveTo>
                  <a:lnTo>
                    <a:pt x="95250" y="0"/>
                  </a:lnTo>
                  <a:lnTo>
                    <a:pt x="95250" y="76189"/>
                  </a:lnTo>
                  <a:lnTo>
                    <a:pt x="0" y="7618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" name="图形 26" descr="疫情指数曲线柱状图 纯色填充">
              <a:extLst>
                <a:ext uri="{FF2B5EF4-FFF2-40B4-BE49-F238E27FC236}">
                  <a16:creationId xmlns:a16="http://schemas.microsoft.com/office/drawing/2014/main" xmlns="" id="{9D0FDB5E-EAFF-467A-A90D-EA7EC1A86682}"/>
                </a:ext>
              </a:extLst>
            </p:cNvPr>
            <p:cNvSpPr/>
            <p:nvPr/>
          </p:nvSpPr>
          <p:spPr>
            <a:xfrm>
              <a:off x="8296474" y="1380867"/>
              <a:ext cx="95250" cy="133338"/>
            </a:xfrm>
            <a:custGeom>
              <a:avLst/>
              <a:gdLst>
                <a:gd name="connsiteX0" fmla="*/ 0 w 95250"/>
                <a:gd name="connsiteY0" fmla="*/ 0 h 133338"/>
                <a:gd name="connsiteX1" fmla="*/ 95250 w 95250"/>
                <a:gd name="connsiteY1" fmla="*/ 0 h 133338"/>
                <a:gd name="connsiteX2" fmla="*/ 95250 w 95250"/>
                <a:gd name="connsiteY2" fmla="*/ 133339 h 133338"/>
                <a:gd name="connsiteX3" fmla="*/ 0 w 95250"/>
                <a:gd name="connsiteY3" fmla="*/ 133339 h 1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133338">
                  <a:moveTo>
                    <a:pt x="0" y="0"/>
                  </a:moveTo>
                  <a:lnTo>
                    <a:pt x="95250" y="0"/>
                  </a:lnTo>
                  <a:lnTo>
                    <a:pt x="95250" y="133339"/>
                  </a:lnTo>
                  <a:lnTo>
                    <a:pt x="0" y="13333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" name="图形 26" descr="疫情指数曲线柱状图 纯色填充">
              <a:extLst>
                <a:ext uri="{FF2B5EF4-FFF2-40B4-BE49-F238E27FC236}">
                  <a16:creationId xmlns:a16="http://schemas.microsoft.com/office/drawing/2014/main" xmlns="" id="{A060F556-71C7-483C-8542-4AB21E7E5EF6}"/>
                </a:ext>
              </a:extLst>
            </p:cNvPr>
            <p:cNvSpPr/>
            <p:nvPr/>
          </p:nvSpPr>
          <p:spPr>
            <a:xfrm>
              <a:off x="8163124" y="1276092"/>
              <a:ext cx="95249" cy="238113"/>
            </a:xfrm>
            <a:custGeom>
              <a:avLst/>
              <a:gdLst>
                <a:gd name="connsiteX0" fmla="*/ 0 w 95249"/>
                <a:gd name="connsiteY0" fmla="*/ 0 h 238113"/>
                <a:gd name="connsiteX1" fmla="*/ 95250 w 95249"/>
                <a:gd name="connsiteY1" fmla="*/ 0 h 238113"/>
                <a:gd name="connsiteX2" fmla="*/ 95250 w 95249"/>
                <a:gd name="connsiteY2" fmla="*/ 238114 h 238113"/>
                <a:gd name="connsiteX3" fmla="*/ 0 w 95249"/>
                <a:gd name="connsiteY3" fmla="*/ 238114 h 23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9" h="238113">
                  <a:moveTo>
                    <a:pt x="0" y="0"/>
                  </a:moveTo>
                  <a:lnTo>
                    <a:pt x="95250" y="0"/>
                  </a:lnTo>
                  <a:lnTo>
                    <a:pt x="95250" y="238114"/>
                  </a:lnTo>
                  <a:lnTo>
                    <a:pt x="0" y="23811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图形 26" descr="疫情指数曲线柱状图 纯色填充">
              <a:extLst>
                <a:ext uri="{FF2B5EF4-FFF2-40B4-BE49-F238E27FC236}">
                  <a16:creationId xmlns:a16="http://schemas.microsoft.com/office/drawing/2014/main" xmlns="" id="{3D3A7C0C-5884-4F77-8E06-4160494A59C4}"/>
                </a:ext>
              </a:extLst>
            </p:cNvPr>
            <p:cNvSpPr/>
            <p:nvPr/>
          </p:nvSpPr>
          <p:spPr>
            <a:xfrm>
              <a:off x="8029774" y="1066542"/>
              <a:ext cx="95250" cy="447663"/>
            </a:xfrm>
            <a:custGeom>
              <a:avLst/>
              <a:gdLst>
                <a:gd name="connsiteX0" fmla="*/ 0 w 95250"/>
                <a:gd name="connsiteY0" fmla="*/ 0 h 447663"/>
                <a:gd name="connsiteX1" fmla="*/ 95250 w 95250"/>
                <a:gd name="connsiteY1" fmla="*/ 0 h 447663"/>
                <a:gd name="connsiteX2" fmla="*/ 95250 w 95250"/>
                <a:gd name="connsiteY2" fmla="*/ 447664 h 447663"/>
                <a:gd name="connsiteX3" fmla="*/ 0 w 95250"/>
                <a:gd name="connsiteY3" fmla="*/ 447664 h 44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47663">
                  <a:moveTo>
                    <a:pt x="0" y="0"/>
                  </a:moveTo>
                  <a:lnTo>
                    <a:pt x="95250" y="0"/>
                  </a:lnTo>
                  <a:lnTo>
                    <a:pt x="95250" y="447664"/>
                  </a:lnTo>
                  <a:lnTo>
                    <a:pt x="0" y="44766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图形 26" descr="疫情指数曲线柱状图 纯色填充">
              <a:extLst>
                <a:ext uri="{FF2B5EF4-FFF2-40B4-BE49-F238E27FC236}">
                  <a16:creationId xmlns:a16="http://schemas.microsoft.com/office/drawing/2014/main" xmlns="" id="{D990D707-1C6D-4798-ACDF-487D210782CF}"/>
                </a:ext>
              </a:extLst>
            </p:cNvPr>
            <p:cNvSpPr/>
            <p:nvPr/>
          </p:nvSpPr>
          <p:spPr>
            <a:xfrm>
              <a:off x="8257904" y="1018820"/>
              <a:ext cx="276364" cy="285769"/>
            </a:xfrm>
            <a:custGeom>
              <a:avLst/>
              <a:gdLst>
                <a:gd name="connsiteX0" fmla="*/ 18390 w 276364"/>
                <a:gd name="connsiteY0" fmla="*/ 110408 h 285769"/>
                <a:gd name="connsiteX1" fmla="*/ 53971 w 276364"/>
                <a:gd name="connsiteY1" fmla="*/ 122269 h 285769"/>
                <a:gd name="connsiteX2" fmla="*/ 54257 w 276364"/>
                <a:gd name="connsiteY2" fmla="*/ 144688 h 285769"/>
                <a:gd name="connsiteX3" fmla="*/ 27587 w 276364"/>
                <a:gd name="connsiteY3" fmla="*/ 152966 h 285769"/>
                <a:gd name="connsiteX4" fmla="*/ 2434 w 276364"/>
                <a:gd name="connsiteY4" fmla="*/ 163142 h 285769"/>
                <a:gd name="connsiteX5" fmla="*/ 12610 w 276364"/>
                <a:gd name="connsiteY5" fmla="*/ 188295 h 285769"/>
                <a:gd name="connsiteX6" fmla="*/ 36832 w 276364"/>
                <a:gd name="connsiteY6" fmla="*/ 180017 h 285769"/>
                <a:gd name="connsiteX7" fmla="*/ 62809 w 276364"/>
                <a:gd name="connsiteY7" fmla="*/ 171955 h 285769"/>
                <a:gd name="connsiteX8" fmla="*/ 82692 w 276364"/>
                <a:gd name="connsiteY8" fmla="*/ 197657 h 285769"/>
                <a:gd name="connsiteX9" fmla="*/ 61475 w 276364"/>
                <a:gd name="connsiteY9" fmla="*/ 231001 h 285769"/>
                <a:gd name="connsiteX10" fmla="*/ 48193 w 276364"/>
                <a:gd name="connsiteY10" fmla="*/ 254894 h 285769"/>
                <a:gd name="connsiteX11" fmla="*/ 72087 w 276364"/>
                <a:gd name="connsiteY11" fmla="*/ 268176 h 285769"/>
                <a:gd name="connsiteX12" fmla="*/ 85781 w 276364"/>
                <a:gd name="connsiteY12" fmla="*/ 246031 h 285769"/>
                <a:gd name="connsiteX13" fmla="*/ 106844 w 276364"/>
                <a:gd name="connsiteY13" fmla="*/ 212930 h 285769"/>
                <a:gd name="connsiteX14" fmla="*/ 140315 w 276364"/>
                <a:gd name="connsiteY14" fmla="*/ 219653 h 285769"/>
                <a:gd name="connsiteX15" fmla="*/ 147564 w 276364"/>
                <a:gd name="connsiteY15" fmla="*/ 245751 h 285769"/>
                <a:gd name="connsiteX16" fmla="*/ 150445 w 276364"/>
                <a:gd name="connsiteY16" fmla="*/ 280026 h 285769"/>
                <a:gd name="connsiteX17" fmla="*/ 184720 w 276364"/>
                <a:gd name="connsiteY17" fmla="*/ 277144 h 285769"/>
                <a:gd name="connsiteX18" fmla="*/ 181839 w 276364"/>
                <a:gd name="connsiteY18" fmla="*/ 242870 h 285769"/>
                <a:gd name="connsiteX19" fmla="*/ 175325 w 276364"/>
                <a:gd name="connsiteY19" fmla="*/ 238927 h 285769"/>
                <a:gd name="connsiteX20" fmla="*/ 168649 w 276364"/>
                <a:gd name="connsiteY20" fmla="*/ 214897 h 285769"/>
                <a:gd name="connsiteX21" fmla="*/ 196938 w 276364"/>
                <a:gd name="connsiteY21" fmla="*/ 198774 h 285769"/>
                <a:gd name="connsiteX22" fmla="*/ 231133 w 276364"/>
                <a:gd name="connsiteY22" fmla="*/ 224146 h 285769"/>
                <a:gd name="connsiteX23" fmla="*/ 253072 w 276364"/>
                <a:gd name="connsiteY23" fmla="*/ 246110 h 285769"/>
                <a:gd name="connsiteX24" fmla="*/ 275037 w 276364"/>
                <a:gd name="connsiteY24" fmla="*/ 224170 h 285769"/>
                <a:gd name="connsiteX25" fmla="*/ 253097 w 276364"/>
                <a:gd name="connsiteY25" fmla="*/ 202206 h 285769"/>
                <a:gd name="connsiteX26" fmla="*/ 249839 w 276364"/>
                <a:gd name="connsiteY26" fmla="*/ 202447 h 285769"/>
                <a:gd name="connsiteX27" fmla="*/ 215339 w 276364"/>
                <a:gd name="connsiteY27" fmla="*/ 176852 h 285769"/>
                <a:gd name="connsiteX28" fmla="*/ 225880 w 276364"/>
                <a:gd name="connsiteY28" fmla="*/ 149420 h 285769"/>
                <a:gd name="connsiteX29" fmla="*/ 244913 w 276364"/>
                <a:gd name="connsiteY29" fmla="*/ 148908 h 285769"/>
                <a:gd name="connsiteX30" fmla="*/ 271878 w 276364"/>
                <a:gd name="connsiteY30" fmla="*/ 146567 h 285769"/>
                <a:gd name="connsiteX31" fmla="*/ 269537 w 276364"/>
                <a:gd name="connsiteY31" fmla="*/ 119602 h 285769"/>
                <a:gd name="connsiteX32" fmla="*/ 244084 w 276364"/>
                <a:gd name="connsiteY32" fmla="*/ 120341 h 285769"/>
                <a:gd name="connsiteX33" fmla="*/ 226666 w 276364"/>
                <a:gd name="connsiteY33" fmla="*/ 120813 h 285769"/>
                <a:gd name="connsiteX34" fmla="*/ 209373 w 276364"/>
                <a:gd name="connsiteY34" fmla="*/ 79423 h 285769"/>
                <a:gd name="connsiteX35" fmla="*/ 227893 w 276364"/>
                <a:gd name="connsiteY35" fmla="*/ 59219 h 285769"/>
                <a:gd name="connsiteX36" fmla="*/ 229289 w 276364"/>
                <a:gd name="connsiteY36" fmla="*/ 59360 h 285769"/>
                <a:gd name="connsiteX37" fmla="*/ 251941 w 276364"/>
                <a:gd name="connsiteY37" fmla="*/ 36708 h 285769"/>
                <a:gd name="connsiteX38" fmla="*/ 229289 w 276364"/>
                <a:gd name="connsiteY38" fmla="*/ 14057 h 285769"/>
                <a:gd name="connsiteX39" fmla="*/ 206638 w 276364"/>
                <a:gd name="connsiteY39" fmla="*/ 36708 h 285769"/>
                <a:gd name="connsiteX40" fmla="*/ 206638 w 276364"/>
                <a:gd name="connsiteY40" fmla="*/ 36710 h 285769"/>
                <a:gd name="connsiteX41" fmla="*/ 206948 w 276364"/>
                <a:gd name="connsiteY41" fmla="*/ 39775 h 285769"/>
                <a:gd name="connsiteX42" fmla="*/ 188492 w 276364"/>
                <a:gd name="connsiteY42" fmla="*/ 59907 h 285769"/>
                <a:gd name="connsiteX43" fmla="*/ 155240 w 276364"/>
                <a:gd name="connsiteY43" fmla="*/ 46772 h 285769"/>
                <a:gd name="connsiteX44" fmla="*/ 155837 w 276364"/>
                <a:gd name="connsiteY44" fmla="*/ 28230 h 285769"/>
                <a:gd name="connsiteX45" fmla="*/ 152976 w 276364"/>
                <a:gd name="connsiteY45" fmla="*/ 3756 h 285769"/>
                <a:gd name="connsiteX46" fmla="*/ 128503 w 276364"/>
                <a:gd name="connsiteY46" fmla="*/ 6618 h 285769"/>
                <a:gd name="connsiteX47" fmla="*/ 127307 w 276364"/>
                <a:gd name="connsiteY47" fmla="*/ 26515 h 285769"/>
                <a:gd name="connsiteX48" fmla="*/ 126659 w 276364"/>
                <a:gd name="connsiteY48" fmla="*/ 46613 h 285769"/>
                <a:gd name="connsiteX49" fmla="*/ 94440 w 276364"/>
                <a:gd name="connsiteY49" fmla="*/ 58647 h 285769"/>
                <a:gd name="connsiteX50" fmla="*/ 66895 w 276364"/>
                <a:gd name="connsiteY50" fmla="*/ 26309 h 285769"/>
                <a:gd name="connsiteX51" fmla="*/ 48053 w 276364"/>
                <a:gd name="connsiteY51" fmla="*/ 476 h 285769"/>
                <a:gd name="connsiteX52" fmla="*/ 22222 w 276364"/>
                <a:gd name="connsiteY52" fmla="*/ 19317 h 285769"/>
                <a:gd name="connsiteX53" fmla="*/ 41063 w 276364"/>
                <a:gd name="connsiteY53" fmla="*/ 45150 h 285769"/>
                <a:gd name="connsiteX54" fmla="*/ 44601 w 276364"/>
                <a:gd name="connsiteY54" fmla="*/ 45422 h 285769"/>
                <a:gd name="connsiteX55" fmla="*/ 45562 w 276364"/>
                <a:gd name="connsiteY55" fmla="*/ 45326 h 285769"/>
                <a:gd name="connsiteX56" fmla="*/ 72947 w 276364"/>
                <a:gd name="connsiteY56" fmla="*/ 77473 h 285769"/>
                <a:gd name="connsiteX57" fmla="*/ 61993 w 276364"/>
                <a:gd name="connsiteY57" fmla="*/ 94823 h 285769"/>
                <a:gd name="connsiteX58" fmla="*/ 27044 w 276364"/>
                <a:gd name="connsiteY58" fmla="*/ 83173 h 285769"/>
                <a:gd name="connsiteX59" fmla="*/ 4486 w 276364"/>
                <a:gd name="connsiteY59" fmla="*/ 83550 h 285769"/>
                <a:gd name="connsiteX60" fmla="*/ 4862 w 276364"/>
                <a:gd name="connsiteY60" fmla="*/ 106108 h 285769"/>
                <a:gd name="connsiteX61" fmla="*/ 18390 w 276364"/>
                <a:gd name="connsiteY61" fmla="*/ 110407 h 285769"/>
                <a:gd name="connsiteX62" fmla="*/ 136947 w 276364"/>
                <a:gd name="connsiteY62" fmla="*/ 163906 h 285769"/>
                <a:gd name="connsiteX63" fmla="*/ 147401 w 276364"/>
                <a:gd name="connsiteY63" fmla="*/ 153451 h 285769"/>
                <a:gd name="connsiteX64" fmla="*/ 157856 w 276364"/>
                <a:gd name="connsiteY64" fmla="*/ 163906 h 285769"/>
                <a:gd name="connsiteX65" fmla="*/ 147401 w 276364"/>
                <a:gd name="connsiteY65" fmla="*/ 174361 h 285769"/>
                <a:gd name="connsiteX66" fmla="*/ 136947 w 276364"/>
                <a:gd name="connsiteY66" fmla="*/ 163908 h 285769"/>
                <a:gd name="connsiteX67" fmla="*/ 136947 w 276364"/>
                <a:gd name="connsiteY67" fmla="*/ 163903 h 285769"/>
                <a:gd name="connsiteX68" fmla="*/ 112554 w 276364"/>
                <a:gd name="connsiteY68" fmla="*/ 116862 h 285769"/>
                <a:gd name="connsiteX69" fmla="*/ 124751 w 276364"/>
                <a:gd name="connsiteY69" fmla="*/ 104675 h 285769"/>
                <a:gd name="connsiteX70" fmla="*/ 136938 w 276364"/>
                <a:gd name="connsiteY70" fmla="*/ 116871 h 285769"/>
                <a:gd name="connsiteX71" fmla="*/ 124746 w 276364"/>
                <a:gd name="connsiteY71" fmla="*/ 129059 h 285769"/>
                <a:gd name="connsiteX72" fmla="*/ 112554 w 276364"/>
                <a:gd name="connsiteY72" fmla="*/ 116867 h 285769"/>
                <a:gd name="connsiteX73" fmla="*/ 112554 w 276364"/>
                <a:gd name="connsiteY73" fmla="*/ 116859 h 285769"/>
                <a:gd name="connsiteX74" fmla="*/ 91645 w 276364"/>
                <a:gd name="connsiteY74" fmla="*/ 162164 h 285769"/>
                <a:gd name="connsiteX75" fmla="*/ 103841 w 276364"/>
                <a:gd name="connsiteY75" fmla="*/ 149977 h 285769"/>
                <a:gd name="connsiteX76" fmla="*/ 116029 w 276364"/>
                <a:gd name="connsiteY76" fmla="*/ 162173 h 285769"/>
                <a:gd name="connsiteX77" fmla="*/ 103841 w 276364"/>
                <a:gd name="connsiteY77" fmla="*/ 174361 h 285769"/>
                <a:gd name="connsiteX78" fmla="*/ 91645 w 276364"/>
                <a:gd name="connsiteY78" fmla="*/ 162164 h 285769"/>
                <a:gd name="connsiteX79" fmla="*/ 91645 w 276364"/>
                <a:gd name="connsiteY79" fmla="*/ 162161 h 285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76364" h="285769">
                  <a:moveTo>
                    <a:pt x="18390" y="110408"/>
                  </a:moveTo>
                  <a:lnTo>
                    <a:pt x="53971" y="122269"/>
                  </a:lnTo>
                  <a:cubicBezTo>
                    <a:pt x="53006" y="129718"/>
                    <a:pt x="53102" y="137266"/>
                    <a:pt x="54257" y="144688"/>
                  </a:cubicBezTo>
                  <a:lnTo>
                    <a:pt x="27587" y="152966"/>
                  </a:lnTo>
                  <a:cubicBezTo>
                    <a:pt x="17832" y="148830"/>
                    <a:pt x="6570" y="153386"/>
                    <a:pt x="2434" y="163142"/>
                  </a:cubicBezTo>
                  <a:cubicBezTo>
                    <a:pt x="-1701" y="172898"/>
                    <a:pt x="2855" y="184159"/>
                    <a:pt x="12610" y="188295"/>
                  </a:cubicBezTo>
                  <a:cubicBezTo>
                    <a:pt x="21614" y="192111"/>
                    <a:pt x="32048" y="188545"/>
                    <a:pt x="36832" y="180017"/>
                  </a:cubicBezTo>
                  <a:lnTo>
                    <a:pt x="62809" y="171955"/>
                  </a:lnTo>
                  <a:cubicBezTo>
                    <a:pt x="67769" y="181691"/>
                    <a:pt x="74514" y="190409"/>
                    <a:pt x="82692" y="197657"/>
                  </a:cubicBezTo>
                  <a:lnTo>
                    <a:pt x="61475" y="231001"/>
                  </a:lnTo>
                  <a:cubicBezTo>
                    <a:pt x="51209" y="233932"/>
                    <a:pt x="45264" y="244629"/>
                    <a:pt x="48193" y="254894"/>
                  </a:cubicBezTo>
                  <a:cubicBezTo>
                    <a:pt x="51124" y="265160"/>
                    <a:pt x="61822" y="271107"/>
                    <a:pt x="72087" y="268176"/>
                  </a:cubicBezTo>
                  <a:cubicBezTo>
                    <a:pt x="81684" y="265437"/>
                    <a:pt x="87617" y="255841"/>
                    <a:pt x="85781" y="246031"/>
                  </a:cubicBezTo>
                  <a:lnTo>
                    <a:pt x="106844" y="212930"/>
                  </a:lnTo>
                  <a:cubicBezTo>
                    <a:pt x="117446" y="217364"/>
                    <a:pt x="128823" y="219649"/>
                    <a:pt x="140315" y="219653"/>
                  </a:cubicBezTo>
                  <a:lnTo>
                    <a:pt x="147564" y="245751"/>
                  </a:lnTo>
                  <a:cubicBezTo>
                    <a:pt x="138895" y="256012"/>
                    <a:pt x="140185" y="271357"/>
                    <a:pt x="150445" y="280026"/>
                  </a:cubicBezTo>
                  <a:cubicBezTo>
                    <a:pt x="160706" y="288695"/>
                    <a:pt x="176051" y="287404"/>
                    <a:pt x="184720" y="277144"/>
                  </a:cubicBezTo>
                  <a:cubicBezTo>
                    <a:pt x="193389" y="266884"/>
                    <a:pt x="192099" y="251539"/>
                    <a:pt x="181839" y="242870"/>
                  </a:cubicBezTo>
                  <a:cubicBezTo>
                    <a:pt x="179888" y="241221"/>
                    <a:pt x="177690" y="239891"/>
                    <a:pt x="175325" y="238927"/>
                  </a:cubicBezTo>
                  <a:lnTo>
                    <a:pt x="168649" y="214897"/>
                  </a:lnTo>
                  <a:cubicBezTo>
                    <a:pt x="179010" y="211352"/>
                    <a:pt x="188607" y="205882"/>
                    <a:pt x="196938" y="198774"/>
                  </a:cubicBezTo>
                  <a:lnTo>
                    <a:pt x="231133" y="224146"/>
                  </a:lnTo>
                  <a:cubicBezTo>
                    <a:pt x="231126" y="236269"/>
                    <a:pt x="240949" y="246104"/>
                    <a:pt x="253072" y="246110"/>
                  </a:cubicBezTo>
                  <a:cubicBezTo>
                    <a:pt x="265197" y="246117"/>
                    <a:pt x="275030" y="236294"/>
                    <a:pt x="275037" y="224170"/>
                  </a:cubicBezTo>
                  <a:cubicBezTo>
                    <a:pt x="275044" y="212046"/>
                    <a:pt x="265221" y="202213"/>
                    <a:pt x="253097" y="202206"/>
                  </a:cubicBezTo>
                  <a:cubicBezTo>
                    <a:pt x="252007" y="202205"/>
                    <a:pt x="250917" y="202286"/>
                    <a:pt x="249839" y="202447"/>
                  </a:cubicBezTo>
                  <a:lnTo>
                    <a:pt x="215339" y="176852"/>
                  </a:lnTo>
                  <a:cubicBezTo>
                    <a:pt x="220394" y="168377"/>
                    <a:pt x="223958" y="159100"/>
                    <a:pt x="225880" y="149420"/>
                  </a:cubicBezTo>
                  <a:lnTo>
                    <a:pt x="244913" y="148908"/>
                  </a:lnTo>
                  <a:cubicBezTo>
                    <a:pt x="253006" y="155708"/>
                    <a:pt x="265079" y="154659"/>
                    <a:pt x="271878" y="146567"/>
                  </a:cubicBezTo>
                  <a:cubicBezTo>
                    <a:pt x="278678" y="138474"/>
                    <a:pt x="277630" y="126402"/>
                    <a:pt x="269537" y="119602"/>
                  </a:cubicBezTo>
                  <a:cubicBezTo>
                    <a:pt x="262095" y="113350"/>
                    <a:pt x="251149" y="113667"/>
                    <a:pt x="244084" y="120341"/>
                  </a:cubicBezTo>
                  <a:lnTo>
                    <a:pt x="226666" y="120813"/>
                  </a:lnTo>
                  <a:cubicBezTo>
                    <a:pt x="224638" y="105737"/>
                    <a:pt x="218674" y="91461"/>
                    <a:pt x="209373" y="79423"/>
                  </a:cubicBezTo>
                  <a:lnTo>
                    <a:pt x="227893" y="59219"/>
                  </a:lnTo>
                  <a:cubicBezTo>
                    <a:pt x="228364" y="59248"/>
                    <a:pt x="228810" y="59360"/>
                    <a:pt x="229289" y="59360"/>
                  </a:cubicBezTo>
                  <a:cubicBezTo>
                    <a:pt x="241800" y="59360"/>
                    <a:pt x="251941" y="49218"/>
                    <a:pt x="251941" y="36708"/>
                  </a:cubicBezTo>
                  <a:cubicBezTo>
                    <a:pt x="251941" y="24198"/>
                    <a:pt x="241800" y="14057"/>
                    <a:pt x="229289" y="14057"/>
                  </a:cubicBezTo>
                  <a:cubicBezTo>
                    <a:pt x="216779" y="14057"/>
                    <a:pt x="206638" y="24198"/>
                    <a:pt x="206638" y="36708"/>
                  </a:cubicBezTo>
                  <a:cubicBezTo>
                    <a:pt x="206638" y="36709"/>
                    <a:pt x="206638" y="36709"/>
                    <a:pt x="206638" y="36710"/>
                  </a:cubicBezTo>
                  <a:cubicBezTo>
                    <a:pt x="206670" y="37738"/>
                    <a:pt x="206774" y="38762"/>
                    <a:pt x="206948" y="39775"/>
                  </a:cubicBezTo>
                  <a:lnTo>
                    <a:pt x="188492" y="59907"/>
                  </a:lnTo>
                  <a:cubicBezTo>
                    <a:pt x="178442" y="53264"/>
                    <a:pt x="167117" y="48790"/>
                    <a:pt x="155240" y="46772"/>
                  </a:cubicBezTo>
                  <a:lnTo>
                    <a:pt x="155837" y="28230"/>
                  </a:lnTo>
                  <a:cubicBezTo>
                    <a:pt x="161806" y="20681"/>
                    <a:pt x="160525" y="9725"/>
                    <a:pt x="152976" y="3756"/>
                  </a:cubicBezTo>
                  <a:cubicBezTo>
                    <a:pt x="145429" y="-2211"/>
                    <a:pt x="134471" y="-931"/>
                    <a:pt x="128503" y="6618"/>
                  </a:cubicBezTo>
                  <a:cubicBezTo>
                    <a:pt x="123974" y="12345"/>
                    <a:pt x="123497" y="20287"/>
                    <a:pt x="127307" y="26515"/>
                  </a:cubicBezTo>
                  <a:lnTo>
                    <a:pt x="126659" y="46613"/>
                  </a:lnTo>
                  <a:cubicBezTo>
                    <a:pt x="115222" y="48426"/>
                    <a:pt x="104265" y="52519"/>
                    <a:pt x="94440" y="58647"/>
                  </a:cubicBezTo>
                  <a:lnTo>
                    <a:pt x="66895" y="26309"/>
                  </a:lnTo>
                  <a:cubicBezTo>
                    <a:pt x="68826" y="13973"/>
                    <a:pt x="60390" y="2407"/>
                    <a:pt x="48053" y="476"/>
                  </a:cubicBezTo>
                  <a:cubicBezTo>
                    <a:pt x="35718" y="-1454"/>
                    <a:pt x="24152" y="6982"/>
                    <a:pt x="22222" y="19317"/>
                  </a:cubicBezTo>
                  <a:cubicBezTo>
                    <a:pt x="20291" y="31653"/>
                    <a:pt x="28726" y="43219"/>
                    <a:pt x="41063" y="45150"/>
                  </a:cubicBezTo>
                  <a:cubicBezTo>
                    <a:pt x="42233" y="45333"/>
                    <a:pt x="43416" y="45423"/>
                    <a:pt x="44601" y="45422"/>
                  </a:cubicBezTo>
                  <a:cubicBezTo>
                    <a:pt x="44930" y="45422"/>
                    <a:pt x="45236" y="45338"/>
                    <a:pt x="45562" y="45326"/>
                  </a:cubicBezTo>
                  <a:lnTo>
                    <a:pt x="72947" y="77473"/>
                  </a:lnTo>
                  <a:cubicBezTo>
                    <a:pt x="68625" y="82804"/>
                    <a:pt x="64948" y="88628"/>
                    <a:pt x="61993" y="94823"/>
                  </a:cubicBezTo>
                  <a:lnTo>
                    <a:pt x="27044" y="83173"/>
                  </a:lnTo>
                  <a:cubicBezTo>
                    <a:pt x="20711" y="77047"/>
                    <a:pt x="10611" y="77216"/>
                    <a:pt x="4486" y="83550"/>
                  </a:cubicBezTo>
                  <a:cubicBezTo>
                    <a:pt x="-1639" y="89883"/>
                    <a:pt x="-1471" y="99983"/>
                    <a:pt x="4862" y="106108"/>
                  </a:cubicBezTo>
                  <a:cubicBezTo>
                    <a:pt x="8450" y="109578"/>
                    <a:pt x="13457" y="111169"/>
                    <a:pt x="18390" y="110407"/>
                  </a:cubicBezTo>
                  <a:close/>
                  <a:moveTo>
                    <a:pt x="136947" y="163906"/>
                  </a:moveTo>
                  <a:cubicBezTo>
                    <a:pt x="136947" y="158132"/>
                    <a:pt x="141627" y="153451"/>
                    <a:pt x="147401" y="153451"/>
                  </a:cubicBezTo>
                  <a:cubicBezTo>
                    <a:pt x="153175" y="153451"/>
                    <a:pt x="157856" y="158132"/>
                    <a:pt x="157856" y="163906"/>
                  </a:cubicBezTo>
                  <a:cubicBezTo>
                    <a:pt x="157856" y="169680"/>
                    <a:pt x="153175" y="174361"/>
                    <a:pt x="147401" y="174361"/>
                  </a:cubicBezTo>
                  <a:cubicBezTo>
                    <a:pt x="141628" y="174362"/>
                    <a:pt x="136947" y="169681"/>
                    <a:pt x="136947" y="163908"/>
                  </a:cubicBezTo>
                  <a:cubicBezTo>
                    <a:pt x="136947" y="163906"/>
                    <a:pt x="136947" y="163905"/>
                    <a:pt x="136947" y="163903"/>
                  </a:cubicBezTo>
                  <a:close/>
                  <a:moveTo>
                    <a:pt x="112554" y="116862"/>
                  </a:moveTo>
                  <a:cubicBezTo>
                    <a:pt x="112557" y="110129"/>
                    <a:pt x="118017" y="104672"/>
                    <a:pt x="124751" y="104675"/>
                  </a:cubicBezTo>
                  <a:cubicBezTo>
                    <a:pt x="131484" y="104678"/>
                    <a:pt x="136941" y="110138"/>
                    <a:pt x="136938" y="116871"/>
                  </a:cubicBezTo>
                  <a:cubicBezTo>
                    <a:pt x="136935" y="123603"/>
                    <a:pt x="131477" y="129059"/>
                    <a:pt x="124746" y="129059"/>
                  </a:cubicBezTo>
                  <a:cubicBezTo>
                    <a:pt x="118013" y="129059"/>
                    <a:pt x="112554" y="123600"/>
                    <a:pt x="112554" y="116867"/>
                  </a:cubicBezTo>
                  <a:cubicBezTo>
                    <a:pt x="112554" y="116864"/>
                    <a:pt x="112554" y="116862"/>
                    <a:pt x="112554" y="116859"/>
                  </a:cubicBezTo>
                  <a:close/>
                  <a:moveTo>
                    <a:pt x="91645" y="162164"/>
                  </a:moveTo>
                  <a:cubicBezTo>
                    <a:pt x="91647" y="155431"/>
                    <a:pt x="97108" y="149974"/>
                    <a:pt x="103841" y="149977"/>
                  </a:cubicBezTo>
                  <a:cubicBezTo>
                    <a:pt x="110575" y="149979"/>
                    <a:pt x="116032" y="155440"/>
                    <a:pt x="116029" y="162173"/>
                  </a:cubicBezTo>
                  <a:cubicBezTo>
                    <a:pt x="116026" y="168903"/>
                    <a:pt x="110571" y="174358"/>
                    <a:pt x="103841" y="174361"/>
                  </a:cubicBezTo>
                  <a:cubicBezTo>
                    <a:pt x="97105" y="174361"/>
                    <a:pt x="91645" y="168900"/>
                    <a:pt x="91645" y="162164"/>
                  </a:cubicBezTo>
                  <a:cubicBezTo>
                    <a:pt x="91645" y="162163"/>
                    <a:pt x="91645" y="162162"/>
                    <a:pt x="91645" y="162161"/>
                  </a:cubicBez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B6B7AE6-7C54-4D68-B5EF-49EFB1F65356}"/>
              </a:ext>
            </a:extLst>
          </p:cNvPr>
          <p:cNvSpPr txBox="1"/>
          <p:nvPr/>
        </p:nvSpPr>
        <p:spPr>
          <a:xfrm>
            <a:off x="695325" y="4539074"/>
            <a:ext cx="4150135" cy="115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此页面用于柱状图的设计展示，鼠标右键单击柱状图，选择“编辑数据”即可对数据进行修改。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287F99C6-A7D7-4AC2-A301-E0CE914E3F83}"/>
              </a:ext>
            </a:extLst>
          </p:cNvPr>
          <p:cNvGrpSpPr/>
          <p:nvPr/>
        </p:nvGrpSpPr>
        <p:grpSpPr>
          <a:xfrm>
            <a:off x="695325" y="3864134"/>
            <a:ext cx="4145955" cy="561633"/>
            <a:chOff x="1170772" y="345147"/>
            <a:chExt cx="7958154" cy="1078054"/>
          </a:xfrm>
          <a:solidFill>
            <a:schemeClr val="accent2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86A3D156-26A2-42D7-82BB-38AB9493C3DE}"/>
                </a:ext>
              </a:extLst>
            </p:cNvPr>
            <p:cNvSpPr/>
            <p:nvPr/>
          </p:nvSpPr>
          <p:spPr>
            <a:xfrm>
              <a:off x="1915551" y="345147"/>
              <a:ext cx="6583121" cy="1078054"/>
            </a:xfrm>
            <a:custGeom>
              <a:avLst/>
              <a:gdLst>
                <a:gd name="connsiteX0" fmla="*/ 0 w 2159000"/>
                <a:gd name="connsiteY0" fmla="*/ 0 h 2971526"/>
                <a:gd name="connsiteX1" fmla="*/ 2159000 w 2159000"/>
                <a:gd name="connsiteY1" fmla="*/ 0 h 2971526"/>
                <a:gd name="connsiteX2" fmla="*/ 2159000 w 2159000"/>
                <a:gd name="connsiteY2" fmla="*/ 2971526 h 2971526"/>
                <a:gd name="connsiteX3" fmla="*/ 0 w 2159000"/>
                <a:gd name="connsiteY3" fmla="*/ 2971526 h 2971526"/>
                <a:gd name="connsiteX4" fmla="*/ 0 w 2159000"/>
                <a:gd name="connsiteY4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0" h="2971526">
                  <a:moveTo>
                    <a:pt x="0" y="0"/>
                  </a:moveTo>
                  <a:lnTo>
                    <a:pt x="2159000" y="0"/>
                  </a:lnTo>
                  <a:lnTo>
                    <a:pt x="2159000" y="2971526"/>
                  </a:ln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65918FD6-2041-42BF-8143-0581B01BFAAA}"/>
                </a:ext>
              </a:extLst>
            </p:cNvPr>
            <p:cNvSpPr/>
            <p:nvPr/>
          </p:nvSpPr>
          <p:spPr>
            <a:xfrm>
              <a:off x="8285754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4226606C-9AD9-4757-862D-E0B1E08E25EC}"/>
                </a:ext>
              </a:extLst>
            </p:cNvPr>
            <p:cNvSpPr/>
            <p:nvPr/>
          </p:nvSpPr>
          <p:spPr>
            <a:xfrm flipH="1" flipV="1">
              <a:off x="1170772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62C3766-D342-4F44-B53E-C76EEFB48EEA}"/>
              </a:ext>
            </a:extLst>
          </p:cNvPr>
          <p:cNvSpPr txBox="1"/>
          <p:nvPr/>
        </p:nvSpPr>
        <p:spPr>
          <a:xfrm>
            <a:off x="1257903" y="3944895"/>
            <a:ext cx="33849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请在此输入标题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2DDCBDC5-5580-4DC8-9C65-63ADC734F1C1}"/>
              </a:ext>
            </a:extLst>
          </p:cNvPr>
          <p:cNvGrpSpPr>
            <a:grpSpLocks/>
          </p:cNvGrpSpPr>
          <p:nvPr/>
        </p:nvGrpSpPr>
        <p:grpSpPr>
          <a:xfrm>
            <a:off x="877658" y="3961021"/>
            <a:ext cx="367858" cy="367858"/>
            <a:chOff x="7991672" y="980819"/>
            <a:chExt cx="647700" cy="647700"/>
          </a:xfrm>
        </p:grpSpPr>
        <p:sp>
          <p:nvSpPr>
            <p:cNvPr id="24" name="图形 26" descr="疫情指数曲线柱状图 纯色填充">
              <a:extLst>
                <a:ext uri="{FF2B5EF4-FFF2-40B4-BE49-F238E27FC236}">
                  <a16:creationId xmlns:a16="http://schemas.microsoft.com/office/drawing/2014/main" xmlns="" id="{39645623-2C31-49C3-A602-FB6674BE375B}"/>
                </a:ext>
              </a:extLst>
            </p:cNvPr>
            <p:cNvSpPr/>
            <p:nvPr/>
          </p:nvSpPr>
          <p:spPr>
            <a:xfrm>
              <a:off x="7991672" y="980819"/>
              <a:ext cx="647700" cy="647700"/>
            </a:xfrm>
            <a:custGeom>
              <a:avLst/>
              <a:gdLst>
                <a:gd name="connsiteX0" fmla="*/ 647700 w 647700"/>
                <a:gd name="connsiteY0" fmla="*/ 647700 h 647700"/>
                <a:gd name="connsiteX1" fmla="*/ 0 w 647700"/>
                <a:gd name="connsiteY1" fmla="*/ 647700 h 647700"/>
                <a:gd name="connsiteX2" fmla="*/ 0 w 647700"/>
                <a:gd name="connsiteY2" fmla="*/ 590550 h 647700"/>
                <a:gd name="connsiteX3" fmla="*/ 590550 w 647700"/>
                <a:gd name="connsiteY3" fmla="*/ 590550 h 647700"/>
                <a:gd name="connsiteX4" fmla="*/ 590550 w 647700"/>
                <a:gd name="connsiteY4" fmla="*/ 0 h 647700"/>
                <a:gd name="connsiteX5" fmla="*/ 647700 w 647700"/>
                <a:gd name="connsiteY5" fmla="*/ 0 h 647700"/>
                <a:gd name="connsiteX6" fmla="*/ 647700 w 647700"/>
                <a:gd name="connsiteY6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700" h="647700">
                  <a:moveTo>
                    <a:pt x="647700" y="647700"/>
                  </a:moveTo>
                  <a:lnTo>
                    <a:pt x="0" y="647700"/>
                  </a:lnTo>
                  <a:lnTo>
                    <a:pt x="0" y="590550"/>
                  </a:lnTo>
                  <a:lnTo>
                    <a:pt x="590550" y="590550"/>
                  </a:lnTo>
                  <a:lnTo>
                    <a:pt x="590550" y="0"/>
                  </a:lnTo>
                  <a:lnTo>
                    <a:pt x="647700" y="0"/>
                  </a:lnTo>
                  <a:lnTo>
                    <a:pt x="647700" y="647700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图形 26" descr="疫情指数曲线柱状图 纯色填充">
              <a:extLst>
                <a:ext uri="{FF2B5EF4-FFF2-40B4-BE49-F238E27FC236}">
                  <a16:creationId xmlns:a16="http://schemas.microsoft.com/office/drawing/2014/main" xmlns="" id="{ECD1ADB1-5913-4B47-BABF-056AE23CCC24}"/>
                </a:ext>
              </a:extLst>
            </p:cNvPr>
            <p:cNvSpPr/>
            <p:nvPr/>
          </p:nvSpPr>
          <p:spPr>
            <a:xfrm>
              <a:off x="8429824" y="1438017"/>
              <a:ext cx="95250" cy="76188"/>
            </a:xfrm>
            <a:custGeom>
              <a:avLst/>
              <a:gdLst>
                <a:gd name="connsiteX0" fmla="*/ 0 w 95250"/>
                <a:gd name="connsiteY0" fmla="*/ 0 h 76188"/>
                <a:gd name="connsiteX1" fmla="*/ 95250 w 95250"/>
                <a:gd name="connsiteY1" fmla="*/ 0 h 76188"/>
                <a:gd name="connsiteX2" fmla="*/ 95250 w 95250"/>
                <a:gd name="connsiteY2" fmla="*/ 76189 h 76188"/>
                <a:gd name="connsiteX3" fmla="*/ 0 w 95250"/>
                <a:gd name="connsiteY3" fmla="*/ 76189 h 7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188">
                  <a:moveTo>
                    <a:pt x="0" y="0"/>
                  </a:moveTo>
                  <a:lnTo>
                    <a:pt x="95250" y="0"/>
                  </a:lnTo>
                  <a:lnTo>
                    <a:pt x="95250" y="76189"/>
                  </a:lnTo>
                  <a:lnTo>
                    <a:pt x="0" y="7618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图形 26" descr="疫情指数曲线柱状图 纯色填充">
              <a:extLst>
                <a:ext uri="{FF2B5EF4-FFF2-40B4-BE49-F238E27FC236}">
                  <a16:creationId xmlns:a16="http://schemas.microsoft.com/office/drawing/2014/main" xmlns="" id="{E370C2DE-A31B-474F-8240-E31F03B43BFA}"/>
                </a:ext>
              </a:extLst>
            </p:cNvPr>
            <p:cNvSpPr/>
            <p:nvPr/>
          </p:nvSpPr>
          <p:spPr>
            <a:xfrm>
              <a:off x="8296474" y="1380867"/>
              <a:ext cx="95250" cy="133338"/>
            </a:xfrm>
            <a:custGeom>
              <a:avLst/>
              <a:gdLst>
                <a:gd name="connsiteX0" fmla="*/ 0 w 95250"/>
                <a:gd name="connsiteY0" fmla="*/ 0 h 133338"/>
                <a:gd name="connsiteX1" fmla="*/ 95250 w 95250"/>
                <a:gd name="connsiteY1" fmla="*/ 0 h 133338"/>
                <a:gd name="connsiteX2" fmla="*/ 95250 w 95250"/>
                <a:gd name="connsiteY2" fmla="*/ 133339 h 133338"/>
                <a:gd name="connsiteX3" fmla="*/ 0 w 95250"/>
                <a:gd name="connsiteY3" fmla="*/ 133339 h 1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133338">
                  <a:moveTo>
                    <a:pt x="0" y="0"/>
                  </a:moveTo>
                  <a:lnTo>
                    <a:pt x="95250" y="0"/>
                  </a:lnTo>
                  <a:lnTo>
                    <a:pt x="95250" y="133339"/>
                  </a:lnTo>
                  <a:lnTo>
                    <a:pt x="0" y="13333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图形 26" descr="疫情指数曲线柱状图 纯色填充">
              <a:extLst>
                <a:ext uri="{FF2B5EF4-FFF2-40B4-BE49-F238E27FC236}">
                  <a16:creationId xmlns:a16="http://schemas.microsoft.com/office/drawing/2014/main" xmlns="" id="{65182171-8642-432C-855A-33B65452E513}"/>
                </a:ext>
              </a:extLst>
            </p:cNvPr>
            <p:cNvSpPr/>
            <p:nvPr/>
          </p:nvSpPr>
          <p:spPr>
            <a:xfrm>
              <a:off x="8163124" y="1276092"/>
              <a:ext cx="95249" cy="238113"/>
            </a:xfrm>
            <a:custGeom>
              <a:avLst/>
              <a:gdLst>
                <a:gd name="connsiteX0" fmla="*/ 0 w 95249"/>
                <a:gd name="connsiteY0" fmla="*/ 0 h 238113"/>
                <a:gd name="connsiteX1" fmla="*/ 95250 w 95249"/>
                <a:gd name="connsiteY1" fmla="*/ 0 h 238113"/>
                <a:gd name="connsiteX2" fmla="*/ 95250 w 95249"/>
                <a:gd name="connsiteY2" fmla="*/ 238114 h 238113"/>
                <a:gd name="connsiteX3" fmla="*/ 0 w 95249"/>
                <a:gd name="connsiteY3" fmla="*/ 238114 h 23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9" h="238113">
                  <a:moveTo>
                    <a:pt x="0" y="0"/>
                  </a:moveTo>
                  <a:lnTo>
                    <a:pt x="95250" y="0"/>
                  </a:lnTo>
                  <a:lnTo>
                    <a:pt x="95250" y="238114"/>
                  </a:lnTo>
                  <a:lnTo>
                    <a:pt x="0" y="23811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图形 26" descr="疫情指数曲线柱状图 纯色填充">
              <a:extLst>
                <a:ext uri="{FF2B5EF4-FFF2-40B4-BE49-F238E27FC236}">
                  <a16:creationId xmlns:a16="http://schemas.microsoft.com/office/drawing/2014/main" xmlns="" id="{0562B0D1-E129-4492-B4AB-F0D5721BD5EF}"/>
                </a:ext>
              </a:extLst>
            </p:cNvPr>
            <p:cNvSpPr/>
            <p:nvPr/>
          </p:nvSpPr>
          <p:spPr>
            <a:xfrm>
              <a:off x="8029774" y="1066542"/>
              <a:ext cx="95250" cy="447663"/>
            </a:xfrm>
            <a:custGeom>
              <a:avLst/>
              <a:gdLst>
                <a:gd name="connsiteX0" fmla="*/ 0 w 95250"/>
                <a:gd name="connsiteY0" fmla="*/ 0 h 447663"/>
                <a:gd name="connsiteX1" fmla="*/ 95250 w 95250"/>
                <a:gd name="connsiteY1" fmla="*/ 0 h 447663"/>
                <a:gd name="connsiteX2" fmla="*/ 95250 w 95250"/>
                <a:gd name="connsiteY2" fmla="*/ 447664 h 447663"/>
                <a:gd name="connsiteX3" fmla="*/ 0 w 95250"/>
                <a:gd name="connsiteY3" fmla="*/ 447664 h 44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47663">
                  <a:moveTo>
                    <a:pt x="0" y="0"/>
                  </a:moveTo>
                  <a:lnTo>
                    <a:pt x="95250" y="0"/>
                  </a:lnTo>
                  <a:lnTo>
                    <a:pt x="95250" y="447664"/>
                  </a:lnTo>
                  <a:lnTo>
                    <a:pt x="0" y="44766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图形 26" descr="疫情指数曲线柱状图 纯色填充">
              <a:extLst>
                <a:ext uri="{FF2B5EF4-FFF2-40B4-BE49-F238E27FC236}">
                  <a16:creationId xmlns:a16="http://schemas.microsoft.com/office/drawing/2014/main" xmlns="" id="{6A43AE34-613D-4849-9B1C-0939F9133384}"/>
                </a:ext>
              </a:extLst>
            </p:cNvPr>
            <p:cNvSpPr/>
            <p:nvPr/>
          </p:nvSpPr>
          <p:spPr>
            <a:xfrm>
              <a:off x="8257904" y="1018820"/>
              <a:ext cx="276364" cy="285769"/>
            </a:xfrm>
            <a:custGeom>
              <a:avLst/>
              <a:gdLst>
                <a:gd name="connsiteX0" fmla="*/ 18390 w 276364"/>
                <a:gd name="connsiteY0" fmla="*/ 110408 h 285769"/>
                <a:gd name="connsiteX1" fmla="*/ 53971 w 276364"/>
                <a:gd name="connsiteY1" fmla="*/ 122269 h 285769"/>
                <a:gd name="connsiteX2" fmla="*/ 54257 w 276364"/>
                <a:gd name="connsiteY2" fmla="*/ 144688 h 285769"/>
                <a:gd name="connsiteX3" fmla="*/ 27587 w 276364"/>
                <a:gd name="connsiteY3" fmla="*/ 152966 h 285769"/>
                <a:gd name="connsiteX4" fmla="*/ 2434 w 276364"/>
                <a:gd name="connsiteY4" fmla="*/ 163142 h 285769"/>
                <a:gd name="connsiteX5" fmla="*/ 12610 w 276364"/>
                <a:gd name="connsiteY5" fmla="*/ 188295 h 285769"/>
                <a:gd name="connsiteX6" fmla="*/ 36832 w 276364"/>
                <a:gd name="connsiteY6" fmla="*/ 180017 h 285769"/>
                <a:gd name="connsiteX7" fmla="*/ 62809 w 276364"/>
                <a:gd name="connsiteY7" fmla="*/ 171955 h 285769"/>
                <a:gd name="connsiteX8" fmla="*/ 82692 w 276364"/>
                <a:gd name="connsiteY8" fmla="*/ 197657 h 285769"/>
                <a:gd name="connsiteX9" fmla="*/ 61475 w 276364"/>
                <a:gd name="connsiteY9" fmla="*/ 231001 h 285769"/>
                <a:gd name="connsiteX10" fmla="*/ 48193 w 276364"/>
                <a:gd name="connsiteY10" fmla="*/ 254894 h 285769"/>
                <a:gd name="connsiteX11" fmla="*/ 72087 w 276364"/>
                <a:gd name="connsiteY11" fmla="*/ 268176 h 285769"/>
                <a:gd name="connsiteX12" fmla="*/ 85781 w 276364"/>
                <a:gd name="connsiteY12" fmla="*/ 246031 h 285769"/>
                <a:gd name="connsiteX13" fmla="*/ 106844 w 276364"/>
                <a:gd name="connsiteY13" fmla="*/ 212930 h 285769"/>
                <a:gd name="connsiteX14" fmla="*/ 140315 w 276364"/>
                <a:gd name="connsiteY14" fmla="*/ 219653 h 285769"/>
                <a:gd name="connsiteX15" fmla="*/ 147564 w 276364"/>
                <a:gd name="connsiteY15" fmla="*/ 245751 h 285769"/>
                <a:gd name="connsiteX16" fmla="*/ 150445 w 276364"/>
                <a:gd name="connsiteY16" fmla="*/ 280026 h 285769"/>
                <a:gd name="connsiteX17" fmla="*/ 184720 w 276364"/>
                <a:gd name="connsiteY17" fmla="*/ 277144 h 285769"/>
                <a:gd name="connsiteX18" fmla="*/ 181839 w 276364"/>
                <a:gd name="connsiteY18" fmla="*/ 242870 h 285769"/>
                <a:gd name="connsiteX19" fmla="*/ 175325 w 276364"/>
                <a:gd name="connsiteY19" fmla="*/ 238927 h 285769"/>
                <a:gd name="connsiteX20" fmla="*/ 168649 w 276364"/>
                <a:gd name="connsiteY20" fmla="*/ 214897 h 285769"/>
                <a:gd name="connsiteX21" fmla="*/ 196938 w 276364"/>
                <a:gd name="connsiteY21" fmla="*/ 198774 h 285769"/>
                <a:gd name="connsiteX22" fmla="*/ 231133 w 276364"/>
                <a:gd name="connsiteY22" fmla="*/ 224146 h 285769"/>
                <a:gd name="connsiteX23" fmla="*/ 253072 w 276364"/>
                <a:gd name="connsiteY23" fmla="*/ 246110 h 285769"/>
                <a:gd name="connsiteX24" fmla="*/ 275037 w 276364"/>
                <a:gd name="connsiteY24" fmla="*/ 224170 h 285769"/>
                <a:gd name="connsiteX25" fmla="*/ 253097 w 276364"/>
                <a:gd name="connsiteY25" fmla="*/ 202206 h 285769"/>
                <a:gd name="connsiteX26" fmla="*/ 249839 w 276364"/>
                <a:gd name="connsiteY26" fmla="*/ 202447 h 285769"/>
                <a:gd name="connsiteX27" fmla="*/ 215339 w 276364"/>
                <a:gd name="connsiteY27" fmla="*/ 176852 h 285769"/>
                <a:gd name="connsiteX28" fmla="*/ 225880 w 276364"/>
                <a:gd name="connsiteY28" fmla="*/ 149420 h 285769"/>
                <a:gd name="connsiteX29" fmla="*/ 244913 w 276364"/>
                <a:gd name="connsiteY29" fmla="*/ 148908 h 285769"/>
                <a:gd name="connsiteX30" fmla="*/ 271878 w 276364"/>
                <a:gd name="connsiteY30" fmla="*/ 146567 h 285769"/>
                <a:gd name="connsiteX31" fmla="*/ 269537 w 276364"/>
                <a:gd name="connsiteY31" fmla="*/ 119602 h 285769"/>
                <a:gd name="connsiteX32" fmla="*/ 244084 w 276364"/>
                <a:gd name="connsiteY32" fmla="*/ 120341 h 285769"/>
                <a:gd name="connsiteX33" fmla="*/ 226666 w 276364"/>
                <a:gd name="connsiteY33" fmla="*/ 120813 h 285769"/>
                <a:gd name="connsiteX34" fmla="*/ 209373 w 276364"/>
                <a:gd name="connsiteY34" fmla="*/ 79423 h 285769"/>
                <a:gd name="connsiteX35" fmla="*/ 227893 w 276364"/>
                <a:gd name="connsiteY35" fmla="*/ 59219 h 285769"/>
                <a:gd name="connsiteX36" fmla="*/ 229289 w 276364"/>
                <a:gd name="connsiteY36" fmla="*/ 59360 h 285769"/>
                <a:gd name="connsiteX37" fmla="*/ 251941 w 276364"/>
                <a:gd name="connsiteY37" fmla="*/ 36708 h 285769"/>
                <a:gd name="connsiteX38" fmla="*/ 229289 w 276364"/>
                <a:gd name="connsiteY38" fmla="*/ 14057 h 285769"/>
                <a:gd name="connsiteX39" fmla="*/ 206638 w 276364"/>
                <a:gd name="connsiteY39" fmla="*/ 36708 h 285769"/>
                <a:gd name="connsiteX40" fmla="*/ 206638 w 276364"/>
                <a:gd name="connsiteY40" fmla="*/ 36710 h 285769"/>
                <a:gd name="connsiteX41" fmla="*/ 206948 w 276364"/>
                <a:gd name="connsiteY41" fmla="*/ 39775 h 285769"/>
                <a:gd name="connsiteX42" fmla="*/ 188492 w 276364"/>
                <a:gd name="connsiteY42" fmla="*/ 59907 h 285769"/>
                <a:gd name="connsiteX43" fmla="*/ 155240 w 276364"/>
                <a:gd name="connsiteY43" fmla="*/ 46772 h 285769"/>
                <a:gd name="connsiteX44" fmla="*/ 155837 w 276364"/>
                <a:gd name="connsiteY44" fmla="*/ 28230 h 285769"/>
                <a:gd name="connsiteX45" fmla="*/ 152976 w 276364"/>
                <a:gd name="connsiteY45" fmla="*/ 3756 h 285769"/>
                <a:gd name="connsiteX46" fmla="*/ 128503 w 276364"/>
                <a:gd name="connsiteY46" fmla="*/ 6618 h 285769"/>
                <a:gd name="connsiteX47" fmla="*/ 127307 w 276364"/>
                <a:gd name="connsiteY47" fmla="*/ 26515 h 285769"/>
                <a:gd name="connsiteX48" fmla="*/ 126659 w 276364"/>
                <a:gd name="connsiteY48" fmla="*/ 46613 h 285769"/>
                <a:gd name="connsiteX49" fmla="*/ 94440 w 276364"/>
                <a:gd name="connsiteY49" fmla="*/ 58647 h 285769"/>
                <a:gd name="connsiteX50" fmla="*/ 66895 w 276364"/>
                <a:gd name="connsiteY50" fmla="*/ 26309 h 285769"/>
                <a:gd name="connsiteX51" fmla="*/ 48053 w 276364"/>
                <a:gd name="connsiteY51" fmla="*/ 476 h 285769"/>
                <a:gd name="connsiteX52" fmla="*/ 22222 w 276364"/>
                <a:gd name="connsiteY52" fmla="*/ 19317 h 285769"/>
                <a:gd name="connsiteX53" fmla="*/ 41063 w 276364"/>
                <a:gd name="connsiteY53" fmla="*/ 45150 h 285769"/>
                <a:gd name="connsiteX54" fmla="*/ 44601 w 276364"/>
                <a:gd name="connsiteY54" fmla="*/ 45422 h 285769"/>
                <a:gd name="connsiteX55" fmla="*/ 45562 w 276364"/>
                <a:gd name="connsiteY55" fmla="*/ 45326 h 285769"/>
                <a:gd name="connsiteX56" fmla="*/ 72947 w 276364"/>
                <a:gd name="connsiteY56" fmla="*/ 77473 h 285769"/>
                <a:gd name="connsiteX57" fmla="*/ 61993 w 276364"/>
                <a:gd name="connsiteY57" fmla="*/ 94823 h 285769"/>
                <a:gd name="connsiteX58" fmla="*/ 27044 w 276364"/>
                <a:gd name="connsiteY58" fmla="*/ 83173 h 285769"/>
                <a:gd name="connsiteX59" fmla="*/ 4486 w 276364"/>
                <a:gd name="connsiteY59" fmla="*/ 83550 h 285769"/>
                <a:gd name="connsiteX60" fmla="*/ 4862 w 276364"/>
                <a:gd name="connsiteY60" fmla="*/ 106108 h 285769"/>
                <a:gd name="connsiteX61" fmla="*/ 18390 w 276364"/>
                <a:gd name="connsiteY61" fmla="*/ 110407 h 285769"/>
                <a:gd name="connsiteX62" fmla="*/ 136947 w 276364"/>
                <a:gd name="connsiteY62" fmla="*/ 163906 h 285769"/>
                <a:gd name="connsiteX63" fmla="*/ 147401 w 276364"/>
                <a:gd name="connsiteY63" fmla="*/ 153451 h 285769"/>
                <a:gd name="connsiteX64" fmla="*/ 157856 w 276364"/>
                <a:gd name="connsiteY64" fmla="*/ 163906 h 285769"/>
                <a:gd name="connsiteX65" fmla="*/ 147401 w 276364"/>
                <a:gd name="connsiteY65" fmla="*/ 174361 h 285769"/>
                <a:gd name="connsiteX66" fmla="*/ 136947 w 276364"/>
                <a:gd name="connsiteY66" fmla="*/ 163908 h 285769"/>
                <a:gd name="connsiteX67" fmla="*/ 136947 w 276364"/>
                <a:gd name="connsiteY67" fmla="*/ 163903 h 285769"/>
                <a:gd name="connsiteX68" fmla="*/ 112554 w 276364"/>
                <a:gd name="connsiteY68" fmla="*/ 116862 h 285769"/>
                <a:gd name="connsiteX69" fmla="*/ 124751 w 276364"/>
                <a:gd name="connsiteY69" fmla="*/ 104675 h 285769"/>
                <a:gd name="connsiteX70" fmla="*/ 136938 w 276364"/>
                <a:gd name="connsiteY70" fmla="*/ 116871 h 285769"/>
                <a:gd name="connsiteX71" fmla="*/ 124746 w 276364"/>
                <a:gd name="connsiteY71" fmla="*/ 129059 h 285769"/>
                <a:gd name="connsiteX72" fmla="*/ 112554 w 276364"/>
                <a:gd name="connsiteY72" fmla="*/ 116867 h 285769"/>
                <a:gd name="connsiteX73" fmla="*/ 112554 w 276364"/>
                <a:gd name="connsiteY73" fmla="*/ 116859 h 285769"/>
                <a:gd name="connsiteX74" fmla="*/ 91645 w 276364"/>
                <a:gd name="connsiteY74" fmla="*/ 162164 h 285769"/>
                <a:gd name="connsiteX75" fmla="*/ 103841 w 276364"/>
                <a:gd name="connsiteY75" fmla="*/ 149977 h 285769"/>
                <a:gd name="connsiteX76" fmla="*/ 116029 w 276364"/>
                <a:gd name="connsiteY76" fmla="*/ 162173 h 285769"/>
                <a:gd name="connsiteX77" fmla="*/ 103841 w 276364"/>
                <a:gd name="connsiteY77" fmla="*/ 174361 h 285769"/>
                <a:gd name="connsiteX78" fmla="*/ 91645 w 276364"/>
                <a:gd name="connsiteY78" fmla="*/ 162164 h 285769"/>
                <a:gd name="connsiteX79" fmla="*/ 91645 w 276364"/>
                <a:gd name="connsiteY79" fmla="*/ 162161 h 285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76364" h="285769">
                  <a:moveTo>
                    <a:pt x="18390" y="110408"/>
                  </a:moveTo>
                  <a:lnTo>
                    <a:pt x="53971" y="122269"/>
                  </a:lnTo>
                  <a:cubicBezTo>
                    <a:pt x="53006" y="129718"/>
                    <a:pt x="53102" y="137266"/>
                    <a:pt x="54257" y="144688"/>
                  </a:cubicBezTo>
                  <a:lnTo>
                    <a:pt x="27587" y="152966"/>
                  </a:lnTo>
                  <a:cubicBezTo>
                    <a:pt x="17832" y="148830"/>
                    <a:pt x="6570" y="153386"/>
                    <a:pt x="2434" y="163142"/>
                  </a:cubicBezTo>
                  <a:cubicBezTo>
                    <a:pt x="-1701" y="172898"/>
                    <a:pt x="2855" y="184159"/>
                    <a:pt x="12610" y="188295"/>
                  </a:cubicBezTo>
                  <a:cubicBezTo>
                    <a:pt x="21614" y="192111"/>
                    <a:pt x="32048" y="188545"/>
                    <a:pt x="36832" y="180017"/>
                  </a:cubicBezTo>
                  <a:lnTo>
                    <a:pt x="62809" y="171955"/>
                  </a:lnTo>
                  <a:cubicBezTo>
                    <a:pt x="67769" y="181691"/>
                    <a:pt x="74514" y="190409"/>
                    <a:pt x="82692" y="197657"/>
                  </a:cubicBezTo>
                  <a:lnTo>
                    <a:pt x="61475" y="231001"/>
                  </a:lnTo>
                  <a:cubicBezTo>
                    <a:pt x="51209" y="233932"/>
                    <a:pt x="45264" y="244629"/>
                    <a:pt x="48193" y="254894"/>
                  </a:cubicBezTo>
                  <a:cubicBezTo>
                    <a:pt x="51124" y="265160"/>
                    <a:pt x="61822" y="271107"/>
                    <a:pt x="72087" y="268176"/>
                  </a:cubicBezTo>
                  <a:cubicBezTo>
                    <a:pt x="81684" y="265437"/>
                    <a:pt x="87617" y="255841"/>
                    <a:pt x="85781" y="246031"/>
                  </a:cubicBezTo>
                  <a:lnTo>
                    <a:pt x="106844" y="212930"/>
                  </a:lnTo>
                  <a:cubicBezTo>
                    <a:pt x="117446" y="217364"/>
                    <a:pt x="128823" y="219649"/>
                    <a:pt x="140315" y="219653"/>
                  </a:cubicBezTo>
                  <a:lnTo>
                    <a:pt x="147564" y="245751"/>
                  </a:lnTo>
                  <a:cubicBezTo>
                    <a:pt x="138895" y="256012"/>
                    <a:pt x="140185" y="271357"/>
                    <a:pt x="150445" y="280026"/>
                  </a:cubicBezTo>
                  <a:cubicBezTo>
                    <a:pt x="160706" y="288695"/>
                    <a:pt x="176051" y="287404"/>
                    <a:pt x="184720" y="277144"/>
                  </a:cubicBezTo>
                  <a:cubicBezTo>
                    <a:pt x="193389" y="266884"/>
                    <a:pt x="192099" y="251539"/>
                    <a:pt x="181839" y="242870"/>
                  </a:cubicBezTo>
                  <a:cubicBezTo>
                    <a:pt x="179888" y="241221"/>
                    <a:pt x="177690" y="239891"/>
                    <a:pt x="175325" y="238927"/>
                  </a:cubicBezTo>
                  <a:lnTo>
                    <a:pt x="168649" y="214897"/>
                  </a:lnTo>
                  <a:cubicBezTo>
                    <a:pt x="179010" y="211352"/>
                    <a:pt x="188607" y="205882"/>
                    <a:pt x="196938" y="198774"/>
                  </a:cubicBezTo>
                  <a:lnTo>
                    <a:pt x="231133" y="224146"/>
                  </a:lnTo>
                  <a:cubicBezTo>
                    <a:pt x="231126" y="236269"/>
                    <a:pt x="240949" y="246104"/>
                    <a:pt x="253072" y="246110"/>
                  </a:cubicBezTo>
                  <a:cubicBezTo>
                    <a:pt x="265197" y="246117"/>
                    <a:pt x="275030" y="236294"/>
                    <a:pt x="275037" y="224170"/>
                  </a:cubicBezTo>
                  <a:cubicBezTo>
                    <a:pt x="275044" y="212046"/>
                    <a:pt x="265221" y="202213"/>
                    <a:pt x="253097" y="202206"/>
                  </a:cubicBezTo>
                  <a:cubicBezTo>
                    <a:pt x="252007" y="202205"/>
                    <a:pt x="250917" y="202286"/>
                    <a:pt x="249839" y="202447"/>
                  </a:cubicBezTo>
                  <a:lnTo>
                    <a:pt x="215339" y="176852"/>
                  </a:lnTo>
                  <a:cubicBezTo>
                    <a:pt x="220394" y="168377"/>
                    <a:pt x="223958" y="159100"/>
                    <a:pt x="225880" y="149420"/>
                  </a:cubicBezTo>
                  <a:lnTo>
                    <a:pt x="244913" y="148908"/>
                  </a:lnTo>
                  <a:cubicBezTo>
                    <a:pt x="253006" y="155708"/>
                    <a:pt x="265079" y="154659"/>
                    <a:pt x="271878" y="146567"/>
                  </a:cubicBezTo>
                  <a:cubicBezTo>
                    <a:pt x="278678" y="138474"/>
                    <a:pt x="277630" y="126402"/>
                    <a:pt x="269537" y="119602"/>
                  </a:cubicBezTo>
                  <a:cubicBezTo>
                    <a:pt x="262095" y="113350"/>
                    <a:pt x="251149" y="113667"/>
                    <a:pt x="244084" y="120341"/>
                  </a:cubicBezTo>
                  <a:lnTo>
                    <a:pt x="226666" y="120813"/>
                  </a:lnTo>
                  <a:cubicBezTo>
                    <a:pt x="224638" y="105737"/>
                    <a:pt x="218674" y="91461"/>
                    <a:pt x="209373" y="79423"/>
                  </a:cubicBezTo>
                  <a:lnTo>
                    <a:pt x="227893" y="59219"/>
                  </a:lnTo>
                  <a:cubicBezTo>
                    <a:pt x="228364" y="59248"/>
                    <a:pt x="228810" y="59360"/>
                    <a:pt x="229289" y="59360"/>
                  </a:cubicBezTo>
                  <a:cubicBezTo>
                    <a:pt x="241800" y="59360"/>
                    <a:pt x="251941" y="49218"/>
                    <a:pt x="251941" y="36708"/>
                  </a:cubicBezTo>
                  <a:cubicBezTo>
                    <a:pt x="251941" y="24198"/>
                    <a:pt x="241800" y="14057"/>
                    <a:pt x="229289" y="14057"/>
                  </a:cubicBezTo>
                  <a:cubicBezTo>
                    <a:pt x="216779" y="14057"/>
                    <a:pt x="206638" y="24198"/>
                    <a:pt x="206638" y="36708"/>
                  </a:cubicBezTo>
                  <a:cubicBezTo>
                    <a:pt x="206638" y="36709"/>
                    <a:pt x="206638" y="36709"/>
                    <a:pt x="206638" y="36710"/>
                  </a:cubicBezTo>
                  <a:cubicBezTo>
                    <a:pt x="206670" y="37738"/>
                    <a:pt x="206774" y="38762"/>
                    <a:pt x="206948" y="39775"/>
                  </a:cubicBezTo>
                  <a:lnTo>
                    <a:pt x="188492" y="59907"/>
                  </a:lnTo>
                  <a:cubicBezTo>
                    <a:pt x="178442" y="53264"/>
                    <a:pt x="167117" y="48790"/>
                    <a:pt x="155240" y="46772"/>
                  </a:cubicBezTo>
                  <a:lnTo>
                    <a:pt x="155837" y="28230"/>
                  </a:lnTo>
                  <a:cubicBezTo>
                    <a:pt x="161806" y="20681"/>
                    <a:pt x="160525" y="9725"/>
                    <a:pt x="152976" y="3756"/>
                  </a:cubicBezTo>
                  <a:cubicBezTo>
                    <a:pt x="145429" y="-2211"/>
                    <a:pt x="134471" y="-931"/>
                    <a:pt x="128503" y="6618"/>
                  </a:cubicBezTo>
                  <a:cubicBezTo>
                    <a:pt x="123974" y="12345"/>
                    <a:pt x="123497" y="20287"/>
                    <a:pt x="127307" y="26515"/>
                  </a:cubicBezTo>
                  <a:lnTo>
                    <a:pt x="126659" y="46613"/>
                  </a:lnTo>
                  <a:cubicBezTo>
                    <a:pt x="115222" y="48426"/>
                    <a:pt x="104265" y="52519"/>
                    <a:pt x="94440" y="58647"/>
                  </a:cubicBezTo>
                  <a:lnTo>
                    <a:pt x="66895" y="26309"/>
                  </a:lnTo>
                  <a:cubicBezTo>
                    <a:pt x="68826" y="13973"/>
                    <a:pt x="60390" y="2407"/>
                    <a:pt x="48053" y="476"/>
                  </a:cubicBezTo>
                  <a:cubicBezTo>
                    <a:pt x="35718" y="-1454"/>
                    <a:pt x="24152" y="6982"/>
                    <a:pt x="22222" y="19317"/>
                  </a:cubicBezTo>
                  <a:cubicBezTo>
                    <a:pt x="20291" y="31653"/>
                    <a:pt x="28726" y="43219"/>
                    <a:pt x="41063" y="45150"/>
                  </a:cubicBezTo>
                  <a:cubicBezTo>
                    <a:pt x="42233" y="45333"/>
                    <a:pt x="43416" y="45423"/>
                    <a:pt x="44601" y="45422"/>
                  </a:cubicBezTo>
                  <a:cubicBezTo>
                    <a:pt x="44930" y="45422"/>
                    <a:pt x="45236" y="45338"/>
                    <a:pt x="45562" y="45326"/>
                  </a:cubicBezTo>
                  <a:lnTo>
                    <a:pt x="72947" y="77473"/>
                  </a:lnTo>
                  <a:cubicBezTo>
                    <a:pt x="68625" y="82804"/>
                    <a:pt x="64948" y="88628"/>
                    <a:pt x="61993" y="94823"/>
                  </a:cubicBezTo>
                  <a:lnTo>
                    <a:pt x="27044" y="83173"/>
                  </a:lnTo>
                  <a:cubicBezTo>
                    <a:pt x="20711" y="77047"/>
                    <a:pt x="10611" y="77216"/>
                    <a:pt x="4486" y="83550"/>
                  </a:cubicBezTo>
                  <a:cubicBezTo>
                    <a:pt x="-1639" y="89883"/>
                    <a:pt x="-1471" y="99983"/>
                    <a:pt x="4862" y="106108"/>
                  </a:cubicBezTo>
                  <a:cubicBezTo>
                    <a:pt x="8450" y="109578"/>
                    <a:pt x="13457" y="111169"/>
                    <a:pt x="18390" y="110407"/>
                  </a:cubicBezTo>
                  <a:close/>
                  <a:moveTo>
                    <a:pt x="136947" y="163906"/>
                  </a:moveTo>
                  <a:cubicBezTo>
                    <a:pt x="136947" y="158132"/>
                    <a:pt x="141627" y="153451"/>
                    <a:pt x="147401" y="153451"/>
                  </a:cubicBezTo>
                  <a:cubicBezTo>
                    <a:pt x="153175" y="153451"/>
                    <a:pt x="157856" y="158132"/>
                    <a:pt x="157856" y="163906"/>
                  </a:cubicBezTo>
                  <a:cubicBezTo>
                    <a:pt x="157856" y="169680"/>
                    <a:pt x="153175" y="174361"/>
                    <a:pt x="147401" y="174361"/>
                  </a:cubicBezTo>
                  <a:cubicBezTo>
                    <a:pt x="141628" y="174362"/>
                    <a:pt x="136947" y="169681"/>
                    <a:pt x="136947" y="163908"/>
                  </a:cubicBezTo>
                  <a:cubicBezTo>
                    <a:pt x="136947" y="163906"/>
                    <a:pt x="136947" y="163905"/>
                    <a:pt x="136947" y="163903"/>
                  </a:cubicBezTo>
                  <a:close/>
                  <a:moveTo>
                    <a:pt x="112554" y="116862"/>
                  </a:moveTo>
                  <a:cubicBezTo>
                    <a:pt x="112557" y="110129"/>
                    <a:pt x="118017" y="104672"/>
                    <a:pt x="124751" y="104675"/>
                  </a:cubicBezTo>
                  <a:cubicBezTo>
                    <a:pt x="131484" y="104678"/>
                    <a:pt x="136941" y="110138"/>
                    <a:pt x="136938" y="116871"/>
                  </a:cubicBezTo>
                  <a:cubicBezTo>
                    <a:pt x="136935" y="123603"/>
                    <a:pt x="131477" y="129059"/>
                    <a:pt x="124746" y="129059"/>
                  </a:cubicBezTo>
                  <a:cubicBezTo>
                    <a:pt x="118013" y="129059"/>
                    <a:pt x="112554" y="123600"/>
                    <a:pt x="112554" y="116867"/>
                  </a:cubicBezTo>
                  <a:cubicBezTo>
                    <a:pt x="112554" y="116864"/>
                    <a:pt x="112554" y="116862"/>
                    <a:pt x="112554" y="116859"/>
                  </a:cubicBezTo>
                  <a:close/>
                  <a:moveTo>
                    <a:pt x="91645" y="162164"/>
                  </a:moveTo>
                  <a:cubicBezTo>
                    <a:pt x="91647" y="155431"/>
                    <a:pt x="97108" y="149974"/>
                    <a:pt x="103841" y="149977"/>
                  </a:cubicBezTo>
                  <a:cubicBezTo>
                    <a:pt x="110575" y="149979"/>
                    <a:pt x="116032" y="155440"/>
                    <a:pt x="116029" y="162173"/>
                  </a:cubicBezTo>
                  <a:cubicBezTo>
                    <a:pt x="116026" y="168903"/>
                    <a:pt x="110571" y="174358"/>
                    <a:pt x="103841" y="174361"/>
                  </a:cubicBezTo>
                  <a:cubicBezTo>
                    <a:pt x="97105" y="174361"/>
                    <a:pt x="91645" y="168900"/>
                    <a:pt x="91645" y="162164"/>
                  </a:cubicBezTo>
                  <a:cubicBezTo>
                    <a:pt x="91645" y="162163"/>
                    <a:pt x="91645" y="162162"/>
                    <a:pt x="91645" y="162161"/>
                  </a:cubicBez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70325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C587155-04E0-4746-A07F-A2654FD05C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学习效果对比</a:t>
            </a: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C573E6E9-C67B-45C0-A831-8D7F13D77CDE}"/>
              </a:ext>
            </a:extLst>
          </p:cNvPr>
          <p:cNvSpPr/>
          <p:nvPr/>
        </p:nvSpPr>
        <p:spPr>
          <a:xfrm flipH="1" flipV="1">
            <a:off x="5836589" y="3252571"/>
            <a:ext cx="5410044" cy="2195077"/>
          </a:xfrm>
          <a:custGeom>
            <a:avLst/>
            <a:gdLst>
              <a:gd name="connsiteX0" fmla="*/ 4939045 w 5410044"/>
              <a:gd name="connsiteY0" fmla="*/ 2195077 h 2195077"/>
              <a:gd name="connsiteX1" fmla="*/ 4615366 w 5410044"/>
              <a:gd name="connsiteY1" fmla="*/ 2195077 h 2195077"/>
              <a:gd name="connsiteX2" fmla="*/ 4257040 w 5410044"/>
              <a:gd name="connsiteY2" fmla="*/ 2195077 h 2195077"/>
              <a:gd name="connsiteX3" fmla="*/ 1716824 w 5410044"/>
              <a:gd name="connsiteY3" fmla="*/ 2195077 h 2195077"/>
              <a:gd name="connsiteX4" fmla="*/ 858414 w 5410044"/>
              <a:gd name="connsiteY4" fmla="*/ 2195077 h 2195077"/>
              <a:gd name="connsiteX5" fmla="*/ 420544 w 5410044"/>
              <a:gd name="connsiteY5" fmla="*/ 2195077 h 2195077"/>
              <a:gd name="connsiteX6" fmla="*/ 10258 w 5410044"/>
              <a:gd name="connsiteY6" fmla="*/ 1684808 h 2195077"/>
              <a:gd name="connsiteX7" fmla="*/ 307916 w 5410044"/>
              <a:gd name="connsiteY7" fmla="*/ 330985 h 2195077"/>
              <a:gd name="connsiteX8" fmla="*/ 718200 w 5410044"/>
              <a:gd name="connsiteY8" fmla="*/ 0 h 2195077"/>
              <a:gd name="connsiteX9" fmla="*/ 858414 w 5410044"/>
              <a:gd name="connsiteY9" fmla="*/ 0 h 2195077"/>
              <a:gd name="connsiteX10" fmla="*/ 1716824 w 5410044"/>
              <a:gd name="connsiteY10" fmla="*/ 0 h 2195077"/>
              <a:gd name="connsiteX11" fmla="*/ 4257040 w 5410044"/>
              <a:gd name="connsiteY11" fmla="*/ 0 h 2195077"/>
              <a:gd name="connsiteX12" fmla="*/ 4615366 w 5410044"/>
              <a:gd name="connsiteY12" fmla="*/ 0 h 2195077"/>
              <a:gd name="connsiteX13" fmla="*/ 5410044 w 5410044"/>
              <a:gd name="connsiteY13" fmla="*/ 0 h 2195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410044" h="2195077">
                <a:moveTo>
                  <a:pt x="4939045" y="2195077"/>
                </a:moveTo>
                <a:lnTo>
                  <a:pt x="4615366" y="2195077"/>
                </a:lnTo>
                <a:lnTo>
                  <a:pt x="4257040" y="2195077"/>
                </a:lnTo>
                <a:lnTo>
                  <a:pt x="1716824" y="2195077"/>
                </a:lnTo>
                <a:lnTo>
                  <a:pt x="858414" y="2195077"/>
                </a:lnTo>
                <a:lnTo>
                  <a:pt x="420544" y="2195077"/>
                </a:lnTo>
                <a:cubicBezTo>
                  <a:pt x="151618" y="2195077"/>
                  <a:pt x="-48353" y="1946838"/>
                  <a:pt x="10258" y="1684808"/>
                </a:cubicBezTo>
                <a:lnTo>
                  <a:pt x="307916" y="330985"/>
                </a:lnTo>
                <a:cubicBezTo>
                  <a:pt x="350438" y="136761"/>
                  <a:pt x="520528" y="0"/>
                  <a:pt x="718200" y="0"/>
                </a:cubicBezTo>
                <a:lnTo>
                  <a:pt x="858414" y="0"/>
                </a:lnTo>
                <a:lnTo>
                  <a:pt x="1716824" y="0"/>
                </a:lnTo>
                <a:lnTo>
                  <a:pt x="4257040" y="0"/>
                </a:lnTo>
                <a:lnTo>
                  <a:pt x="4615366" y="0"/>
                </a:lnTo>
                <a:lnTo>
                  <a:pt x="5410044" y="0"/>
                </a:lnTo>
                <a:close/>
              </a:path>
            </a:pathLst>
          </a:custGeom>
          <a:noFill/>
          <a:ln w="15875" cap="flat">
            <a:gradFill flip="none" rotWithShape="1">
              <a:gsLst>
                <a:gs pos="90000">
                  <a:schemeClr val="bg1">
                    <a:alpha val="0"/>
                  </a:schemeClr>
                </a:gs>
                <a:gs pos="64000">
                  <a:schemeClr val="accent2"/>
                </a:gs>
              </a:gsLst>
              <a:lin ang="1200000" scaled="0"/>
              <a:tileRect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xmlns="" id="{219B753B-0E2D-498B-A040-67799B78CDE1}"/>
              </a:ext>
            </a:extLst>
          </p:cNvPr>
          <p:cNvSpPr/>
          <p:nvPr/>
        </p:nvSpPr>
        <p:spPr>
          <a:xfrm>
            <a:off x="945367" y="2281494"/>
            <a:ext cx="5514796" cy="2195077"/>
          </a:xfrm>
          <a:custGeom>
            <a:avLst/>
            <a:gdLst>
              <a:gd name="connsiteX0" fmla="*/ 718200 w 5514796"/>
              <a:gd name="connsiteY0" fmla="*/ 0 h 2195077"/>
              <a:gd name="connsiteX1" fmla="*/ 1358498 w 5514796"/>
              <a:gd name="connsiteY1" fmla="*/ 0 h 2195077"/>
              <a:gd name="connsiteX2" fmla="*/ 1716824 w 5514796"/>
              <a:gd name="connsiteY2" fmla="*/ 0 h 2195077"/>
              <a:gd name="connsiteX3" fmla="*/ 4257040 w 5514796"/>
              <a:gd name="connsiteY3" fmla="*/ 0 h 2195077"/>
              <a:gd name="connsiteX4" fmla="*/ 4720118 w 5514796"/>
              <a:gd name="connsiteY4" fmla="*/ 0 h 2195077"/>
              <a:gd name="connsiteX5" fmla="*/ 5514796 w 5514796"/>
              <a:gd name="connsiteY5" fmla="*/ 0 h 2195077"/>
              <a:gd name="connsiteX6" fmla="*/ 5043797 w 5514796"/>
              <a:gd name="connsiteY6" fmla="*/ 2195077 h 2195077"/>
              <a:gd name="connsiteX7" fmla="*/ 4720118 w 5514796"/>
              <a:gd name="connsiteY7" fmla="*/ 2195077 h 2195077"/>
              <a:gd name="connsiteX8" fmla="*/ 4257040 w 5514796"/>
              <a:gd name="connsiteY8" fmla="*/ 2195077 h 2195077"/>
              <a:gd name="connsiteX9" fmla="*/ 1716824 w 5514796"/>
              <a:gd name="connsiteY9" fmla="*/ 2195077 h 2195077"/>
              <a:gd name="connsiteX10" fmla="*/ 1358498 w 5514796"/>
              <a:gd name="connsiteY10" fmla="*/ 2195077 h 2195077"/>
              <a:gd name="connsiteX11" fmla="*/ 420544 w 5514796"/>
              <a:gd name="connsiteY11" fmla="*/ 2195077 h 2195077"/>
              <a:gd name="connsiteX12" fmla="*/ 10258 w 5514796"/>
              <a:gd name="connsiteY12" fmla="*/ 1684808 h 2195077"/>
              <a:gd name="connsiteX13" fmla="*/ 307916 w 5514796"/>
              <a:gd name="connsiteY13" fmla="*/ 330985 h 2195077"/>
              <a:gd name="connsiteX14" fmla="*/ 718200 w 5514796"/>
              <a:gd name="connsiteY14" fmla="*/ 0 h 2195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514796" h="2195077">
                <a:moveTo>
                  <a:pt x="718200" y="0"/>
                </a:moveTo>
                <a:lnTo>
                  <a:pt x="1358498" y="0"/>
                </a:lnTo>
                <a:lnTo>
                  <a:pt x="1716824" y="0"/>
                </a:lnTo>
                <a:lnTo>
                  <a:pt x="4257040" y="0"/>
                </a:lnTo>
                <a:lnTo>
                  <a:pt x="4720118" y="0"/>
                </a:lnTo>
                <a:lnTo>
                  <a:pt x="5514796" y="0"/>
                </a:lnTo>
                <a:lnTo>
                  <a:pt x="5043797" y="2195077"/>
                </a:lnTo>
                <a:lnTo>
                  <a:pt x="4720118" y="2195077"/>
                </a:lnTo>
                <a:lnTo>
                  <a:pt x="4257040" y="2195077"/>
                </a:lnTo>
                <a:lnTo>
                  <a:pt x="1716824" y="2195077"/>
                </a:lnTo>
                <a:lnTo>
                  <a:pt x="1358498" y="2195077"/>
                </a:lnTo>
                <a:lnTo>
                  <a:pt x="420544" y="2195077"/>
                </a:lnTo>
                <a:cubicBezTo>
                  <a:pt x="151618" y="2195077"/>
                  <a:pt x="-48353" y="1946838"/>
                  <a:pt x="10258" y="1684808"/>
                </a:cubicBezTo>
                <a:lnTo>
                  <a:pt x="307916" y="330985"/>
                </a:lnTo>
                <a:cubicBezTo>
                  <a:pt x="350438" y="136761"/>
                  <a:pt x="520528" y="0"/>
                  <a:pt x="718200" y="0"/>
                </a:cubicBezTo>
                <a:close/>
              </a:path>
            </a:pathLst>
          </a:custGeom>
          <a:noFill/>
          <a:ln w="15875" cap="flat">
            <a:gradFill flip="none" rotWithShape="1">
              <a:gsLst>
                <a:gs pos="92000">
                  <a:schemeClr val="bg1">
                    <a:alpha val="0"/>
                  </a:schemeClr>
                </a:gs>
                <a:gs pos="61000">
                  <a:schemeClr val="accent1"/>
                </a:gs>
              </a:gsLst>
              <a:lin ang="1200000" scaled="0"/>
              <a:tileRect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AC363B8F-9918-4065-99EE-D75FFFB2D855}"/>
              </a:ext>
            </a:extLst>
          </p:cNvPr>
          <p:cNvGrpSpPr/>
          <p:nvPr/>
        </p:nvGrpSpPr>
        <p:grpSpPr>
          <a:xfrm>
            <a:off x="5392683" y="2403967"/>
            <a:ext cx="1406635" cy="2584353"/>
            <a:chOff x="5029940" y="-1882004"/>
            <a:chExt cx="1406635" cy="2584353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6C3E192C-AAE3-4412-8FA3-6DDDA1E4DB13}"/>
                </a:ext>
              </a:extLst>
            </p:cNvPr>
            <p:cNvSpPr/>
            <p:nvPr/>
          </p:nvSpPr>
          <p:spPr bwMode="auto">
            <a:xfrm rot="1855187">
              <a:off x="5715343" y="-1882004"/>
              <a:ext cx="71500" cy="2584353"/>
            </a:xfrm>
            <a:prstGeom prst="rect">
              <a:avLst/>
            </a:prstGeom>
            <a:noFill/>
            <a:ln w="9525" cap="flat" cmpd="sng" algn="ctr">
              <a:gradFill>
                <a:gsLst>
                  <a:gs pos="80000">
                    <a:schemeClr val="bg1">
                      <a:alpha val="0"/>
                    </a:schemeClr>
                  </a:gs>
                  <a:gs pos="20000">
                    <a:schemeClr val="bg1">
                      <a:alpha val="0"/>
                    </a:schemeClr>
                  </a:gs>
                  <a:gs pos="7000">
                    <a:schemeClr val="accent1"/>
                  </a:gs>
                  <a:gs pos="92000">
                    <a:schemeClr val="accent2"/>
                  </a:gs>
                </a:gsLst>
                <a:lin ang="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C242DB0E-861C-4151-BFBB-E4DD904B1330}"/>
                </a:ext>
              </a:extLst>
            </p:cNvPr>
            <p:cNvSpPr txBox="1"/>
            <p:nvPr/>
          </p:nvSpPr>
          <p:spPr>
            <a:xfrm>
              <a:off x="5029940" y="-1369787"/>
              <a:ext cx="1012091" cy="1086973"/>
            </a:xfrm>
            <a:custGeom>
              <a:avLst/>
              <a:gdLst>
                <a:gd name="connsiteX0" fmla="*/ 0 w 1012091"/>
                <a:gd name="connsiteY0" fmla="*/ 0 h 1086973"/>
                <a:gd name="connsiteX1" fmla="*/ 238012 w 1012091"/>
                <a:gd name="connsiteY1" fmla="*/ 0 h 1086973"/>
                <a:gd name="connsiteX2" fmla="*/ 513090 w 1012091"/>
                <a:gd name="connsiteY2" fmla="*/ 804475 h 1086973"/>
                <a:gd name="connsiteX3" fmla="*/ 779274 w 1012091"/>
                <a:gd name="connsiteY3" fmla="*/ 0 h 1086973"/>
                <a:gd name="connsiteX4" fmla="*/ 1012091 w 1012091"/>
                <a:gd name="connsiteY4" fmla="*/ 0 h 1086973"/>
                <a:gd name="connsiteX5" fmla="*/ 812016 w 1012091"/>
                <a:gd name="connsiteY5" fmla="*/ 558684 h 1086973"/>
                <a:gd name="connsiteX6" fmla="*/ 495594 w 1012091"/>
                <a:gd name="connsiteY6" fmla="*/ 1086973 h 1086973"/>
                <a:gd name="connsiteX7" fmla="*/ 388528 w 1012091"/>
                <a:gd name="connsiteY7" fmla="*/ 1086973 h 1086973"/>
                <a:gd name="connsiteX8" fmla="*/ 0 w 1012091"/>
                <a:gd name="connsiteY8" fmla="*/ 0 h 108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2091" h="1086973">
                  <a:moveTo>
                    <a:pt x="0" y="0"/>
                  </a:moveTo>
                  <a:lnTo>
                    <a:pt x="238012" y="0"/>
                  </a:lnTo>
                  <a:lnTo>
                    <a:pt x="513090" y="804475"/>
                  </a:lnTo>
                  <a:lnTo>
                    <a:pt x="779274" y="0"/>
                  </a:lnTo>
                  <a:lnTo>
                    <a:pt x="1012091" y="0"/>
                  </a:lnTo>
                  <a:lnTo>
                    <a:pt x="812016" y="558684"/>
                  </a:lnTo>
                  <a:lnTo>
                    <a:pt x="495594" y="1086973"/>
                  </a:lnTo>
                  <a:lnTo>
                    <a:pt x="388528" y="10869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AC2FA52A-88E2-4346-A8A1-E5C661393266}"/>
                </a:ext>
              </a:extLst>
            </p:cNvPr>
            <p:cNvSpPr txBox="1"/>
            <p:nvPr/>
          </p:nvSpPr>
          <p:spPr>
            <a:xfrm>
              <a:off x="5552760" y="-805860"/>
              <a:ext cx="883815" cy="1124789"/>
            </a:xfrm>
            <a:custGeom>
              <a:avLst/>
              <a:gdLst>
                <a:gd name="connsiteX0" fmla="*/ 435976 w 883815"/>
                <a:gd name="connsiteY0" fmla="*/ 0 h 1124789"/>
                <a:gd name="connsiteX1" fmla="*/ 744054 w 883815"/>
                <a:gd name="connsiteY1" fmla="*/ 89715 h 1124789"/>
                <a:gd name="connsiteX2" fmla="*/ 852675 w 883815"/>
                <a:gd name="connsiteY2" fmla="*/ 329209 h 1124789"/>
                <a:gd name="connsiteX3" fmla="*/ 633202 w 883815"/>
                <a:gd name="connsiteY3" fmla="*/ 338847 h 1124789"/>
                <a:gd name="connsiteX4" fmla="*/ 572774 w 883815"/>
                <a:gd name="connsiteY4" fmla="*/ 218356 h 1124789"/>
                <a:gd name="connsiteX5" fmla="*/ 433751 w 883815"/>
                <a:gd name="connsiteY5" fmla="*/ 181656 h 1124789"/>
                <a:gd name="connsiteX6" fmla="*/ 283979 w 883815"/>
                <a:gd name="connsiteY6" fmla="*/ 220954 h 1124789"/>
                <a:gd name="connsiteX7" fmla="*/ 249132 w 883815"/>
                <a:gd name="connsiteY7" fmla="*/ 288430 h 1124789"/>
                <a:gd name="connsiteX8" fmla="*/ 281754 w 883815"/>
                <a:gd name="connsiteY8" fmla="*/ 354417 h 1124789"/>
                <a:gd name="connsiteX9" fmla="*/ 483431 w 883815"/>
                <a:gd name="connsiteY9" fmla="*/ 427081 h 1124789"/>
                <a:gd name="connsiteX10" fmla="*/ 720327 w 883815"/>
                <a:gd name="connsiteY10" fmla="*/ 505305 h 1124789"/>
                <a:gd name="connsiteX11" fmla="*/ 840445 w 883815"/>
                <a:gd name="connsiteY11" fmla="*/ 615778 h 1124789"/>
                <a:gd name="connsiteX12" fmla="*/ 883815 w 883815"/>
                <a:gd name="connsiteY12" fmla="*/ 788911 h 1124789"/>
                <a:gd name="connsiteX13" fmla="*/ 831916 w 883815"/>
                <a:gd name="connsiteY13" fmla="*/ 963892 h 1124789"/>
                <a:gd name="connsiteX14" fmla="*/ 685108 w 883815"/>
                <a:gd name="connsiteY14" fmla="*/ 1085119 h 1124789"/>
                <a:gd name="connsiteX15" fmla="*/ 448584 w 883815"/>
                <a:gd name="connsiteY15" fmla="*/ 1124789 h 1124789"/>
                <a:gd name="connsiteX16" fmla="*/ 131983 w 883815"/>
                <a:gd name="connsiteY16" fmla="*/ 1029514 h 1124789"/>
                <a:gd name="connsiteX17" fmla="*/ 0 w 883815"/>
                <a:gd name="connsiteY17" fmla="*/ 751839 h 1124789"/>
                <a:gd name="connsiteX18" fmla="*/ 213541 w 883815"/>
                <a:gd name="connsiteY18" fmla="*/ 731074 h 1124789"/>
                <a:gd name="connsiteX19" fmla="*/ 291764 w 883815"/>
                <a:gd name="connsiteY19" fmla="*/ 889009 h 1124789"/>
                <a:gd name="connsiteX20" fmla="*/ 450809 w 883815"/>
                <a:gd name="connsiteY20" fmla="*/ 939427 h 1124789"/>
                <a:gd name="connsiteX21" fmla="*/ 610591 w 883815"/>
                <a:gd name="connsiteY21" fmla="*/ 894569 h 1124789"/>
                <a:gd name="connsiteX22" fmla="*/ 664349 w 883815"/>
                <a:gd name="connsiteY22" fmla="*/ 789649 h 1124789"/>
                <a:gd name="connsiteX23" fmla="*/ 641731 w 883815"/>
                <a:gd name="connsiteY23" fmla="*/ 724033 h 1124789"/>
                <a:gd name="connsiteX24" fmla="*/ 562764 w 883815"/>
                <a:gd name="connsiteY24" fmla="*/ 676950 h 1124789"/>
                <a:gd name="connsiteX25" fmla="*/ 387040 w 883815"/>
                <a:gd name="connsiteY25" fmla="*/ 629495 h 1124789"/>
                <a:gd name="connsiteX26" fmla="*/ 139396 w 883815"/>
                <a:gd name="connsiteY26" fmla="*/ 521984 h 1124789"/>
                <a:gd name="connsiteX27" fmla="*/ 95603 w 883815"/>
                <a:gd name="connsiteY27" fmla="*/ 474670 h 1124789"/>
                <a:gd name="connsiteX28" fmla="*/ 90348 w 883815"/>
                <a:gd name="connsiteY28" fmla="*/ 465896 h 1124789"/>
                <a:gd name="connsiteX29" fmla="*/ 365986 w 883815"/>
                <a:gd name="connsiteY29" fmla="*/ 5699 h 1124789"/>
                <a:gd name="connsiteX30" fmla="*/ 435976 w 883815"/>
                <a:gd name="connsiteY30" fmla="*/ 0 h 1124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83815" h="1124789">
                  <a:moveTo>
                    <a:pt x="435976" y="0"/>
                  </a:moveTo>
                  <a:cubicBezTo>
                    <a:pt x="572409" y="0"/>
                    <a:pt x="675097" y="29905"/>
                    <a:pt x="744054" y="89715"/>
                  </a:cubicBezTo>
                  <a:cubicBezTo>
                    <a:pt x="813011" y="149526"/>
                    <a:pt x="849214" y="229357"/>
                    <a:pt x="852675" y="329209"/>
                  </a:cubicBezTo>
                  <a:lnTo>
                    <a:pt x="633202" y="338847"/>
                  </a:lnTo>
                  <a:cubicBezTo>
                    <a:pt x="623816" y="282989"/>
                    <a:pt x="603669" y="242828"/>
                    <a:pt x="572774" y="218356"/>
                  </a:cubicBezTo>
                  <a:cubicBezTo>
                    <a:pt x="541879" y="193892"/>
                    <a:pt x="495540" y="181656"/>
                    <a:pt x="433751" y="181656"/>
                  </a:cubicBezTo>
                  <a:cubicBezTo>
                    <a:pt x="369988" y="181656"/>
                    <a:pt x="320062" y="194755"/>
                    <a:pt x="283979" y="220954"/>
                  </a:cubicBezTo>
                  <a:cubicBezTo>
                    <a:pt x="260743" y="237760"/>
                    <a:pt x="249132" y="260252"/>
                    <a:pt x="249132" y="288430"/>
                  </a:cubicBezTo>
                  <a:cubicBezTo>
                    <a:pt x="249132" y="314130"/>
                    <a:pt x="260006" y="336130"/>
                    <a:pt x="281754" y="354417"/>
                  </a:cubicBezTo>
                  <a:cubicBezTo>
                    <a:pt x="309434" y="377647"/>
                    <a:pt x="376664" y="401872"/>
                    <a:pt x="483431" y="427081"/>
                  </a:cubicBezTo>
                  <a:cubicBezTo>
                    <a:pt x="590198" y="452290"/>
                    <a:pt x="669165" y="478362"/>
                    <a:pt x="720327" y="505305"/>
                  </a:cubicBezTo>
                  <a:cubicBezTo>
                    <a:pt x="771488" y="532240"/>
                    <a:pt x="811523" y="569067"/>
                    <a:pt x="840445" y="615778"/>
                  </a:cubicBezTo>
                  <a:cubicBezTo>
                    <a:pt x="869361" y="662489"/>
                    <a:pt x="883815" y="720200"/>
                    <a:pt x="883815" y="788911"/>
                  </a:cubicBezTo>
                  <a:cubicBezTo>
                    <a:pt x="883815" y="851193"/>
                    <a:pt x="866518" y="909522"/>
                    <a:pt x="831916" y="963892"/>
                  </a:cubicBezTo>
                  <a:cubicBezTo>
                    <a:pt x="797315" y="1018268"/>
                    <a:pt x="748379" y="1058675"/>
                    <a:pt x="685108" y="1085119"/>
                  </a:cubicBezTo>
                  <a:cubicBezTo>
                    <a:pt x="621837" y="1111570"/>
                    <a:pt x="542995" y="1124789"/>
                    <a:pt x="448584" y="1124789"/>
                  </a:cubicBezTo>
                  <a:cubicBezTo>
                    <a:pt x="311168" y="1124789"/>
                    <a:pt x="205629" y="1093031"/>
                    <a:pt x="131983" y="1029514"/>
                  </a:cubicBezTo>
                  <a:cubicBezTo>
                    <a:pt x="58329" y="965997"/>
                    <a:pt x="14335" y="873439"/>
                    <a:pt x="0" y="751839"/>
                  </a:cubicBezTo>
                  <a:lnTo>
                    <a:pt x="213541" y="731074"/>
                  </a:lnTo>
                  <a:cubicBezTo>
                    <a:pt x="226394" y="802748"/>
                    <a:pt x="252467" y="855398"/>
                    <a:pt x="291764" y="889009"/>
                  </a:cubicBezTo>
                  <a:cubicBezTo>
                    <a:pt x="331062" y="922621"/>
                    <a:pt x="384077" y="939427"/>
                    <a:pt x="450809" y="939427"/>
                  </a:cubicBezTo>
                  <a:cubicBezTo>
                    <a:pt x="521493" y="939427"/>
                    <a:pt x="574754" y="924474"/>
                    <a:pt x="610591" y="894569"/>
                  </a:cubicBezTo>
                  <a:cubicBezTo>
                    <a:pt x="646428" y="864664"/>
                    <a:pt x="664349" y="829691"/>
                    <a:pt x="664349" y="789649"/>
                  </a:cubicBezTo>
                  <a:cubicBezTo>
                    <a:pt x="664349" y="763948"/>
                    <a:pt x="656810" y="742074"/>
                    <a:pt x="641731" y="724033"/>
                  </a:cubicBezTo>
                  <a:cubicBezTo>
                    <a:pt x="626653" y="705992"/>
                    <a:pt x="600334" y="690295"/>
                    <a:pt x="562764" y="676950"/>
                  </a:cubicBezTo>
                  <a:cubicBezTo>
                    <a:pt x="537063" y="668056"/>
                    <a:pt x="478489" y="652233"/>
                    <a:pt x="387040" y="629495"/>
                  </a:cubicBezTo>
                  <a:cubicBezTo>
                    <a:pt x="269399" y="600334"/>
                    <a:pt x="186851" y="564497"/>
                    <a:pt x="139396" y="521984"/>
                  </a:cubicBezTo>
                  <a:cubicBezTo>
                    <a:pt x="122713" y="507032"/>
                    <a:pt x="108116" y="491260"/>
                    <a:pt x="95603" y="474670"/>
                  </a:cubicBezTo>
                  <a:lnTo>
                    <a:pt x="90348" y="465896"/>
                  </a:lnTo>
                  <a:lnTo>
                    <a:pt x="365986" y="5699"/>
                  </a:lnTo>
                  <a:lnTo>
                    <a:pt x="43597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9A9308B6-DC59-48EB-8859-55E86B05C67F}"/>
              </a:ext>
            </a:extLst>
          </p:cNvPr>
          <p:cNvSpPr txBox="1"/>
          <p:nvPr/>
        </p:nvSpPr>
        <p:spPr>
          <a:xfrm>
            <a:off x="1353699" y="3120169"/>
            <a:ext cx="3835521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在此输入本次学习的主要收获，内容较多时可以进行分条列述。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3CF4026F-EF8A-46DA-AF3E-4D89E7E071C4}"/>
              </a:ext>
            </a:extLst>
          </p:cNvPr>
          <p:cNvSpPr txBox="1"/>
          <p:nvPr/>
        </p:nvSpPr>
        <p:spPr>
          <a:xfrm>
            <a:off x="1969069" y="2483476"/>
            <a:ext cx="2837394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C3CB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主要收获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7C3CB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3C44B5E4-A4E2-40BE-BFCF-78236629FA5A}"/>
              </a:ext>
            </a:extLst>
          </p:cNvPr>
          <p:cNvSpPr txBox="1"/>
          <p:nvPr/>
        </p:nvSpPr>
        <p:spPr>
          <a:xfrm>
            <a:off x="7034647" y="4126269"/>
            <a:ext cx="3835521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在此输入本次学习仍需改进的方面，内容较多时可以进行分条列述。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92FFED6A-03D9-41E1-B02F-F71E6E051BDD}"/>
              </a:ext>
            </a:extLst>
          </p:cNvPr>
          <p:cNvSpPr txBox="1"/>
          <p:nvPr/>
        </p:nvSpPr>
        <p:spPr>
          <a:xfrm>
            <a:off x="7610346" y="3489576"/>
            <a:ext cx="2837394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C9713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仍需改进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C9713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B04D1712-7F8B-4889-9E93-E658B2CE0701}"/>
              </a:ext>
            </a:extLst>
          </p:cNvPr>
          <p:cNvGrpSpPr/>
          <p:nvPr/>
        </p:nvGrpSpPr>
        <p:grpSpPr>
          <a:xfrm>
            <a:off x="7073568" y="3560482"/>
            <a:ext cx="535532" cy="535530"/>
            <a:chOff x="9259710" y="896308"/>
            <a:chExt cx="723900" cy="723900"/>
          </a:xfrm>
          <a:noFill/>
        </p:grpSpPr>
        <p:sp>
          <p:nvSpPr>
            <p:cNvPr id="89" name="图形 75" descr="担心的脸轮廓 纯色填充">
              <a:extLst>
                <a:ext uri="{FF2B5EF4-FFF2-40B4-BE49-F238E27FC236}">
                  <a16:creationId xmlns:a16="http://schemas.microsoft.com/office/drawing/2014/main" xmlns="" id="{228F93A3-CFED-4873-9B43-77AF59AD2248}"/>
                </a:ext>
              </a:extLst>
            </p:cNvPr>
            <p:cNvSpPr/>
            <p:nvPr/>
          </p:nvSpPr>
          <p:spPr>
            <a:xfrm>
              <a:off x="9412110" y="1160150"/>
              <a:ext cx="114300" cy="114300"/>
            </a:xfrm>
            <a:custGeom>
              <a:avLst/>
              <a:gdLst>
                <a:gd name="connsiteX0" fmla="*/ 114300 w 114300"/>
                <a:gd name="connsiteY0" fmla="*/ 57150 h 114300"/>
                <a:gd name="connsiteX1" fmla="*/ 57150 w 114300"/>
                <a:gd name="connsiteY1" fmla="*/ 114300 h 114300"/>
                <a:gd name="connsiteX2" fmla="*/ 0 w 114300"/>
                <a:gd name="connsiteY2" fmla="*/ 57150 h 114300"/>
                <a:gd name="connsiteX3" fmla="*/ 57150 w 114300"/>
                <a:gd name="connsiteY3" fmla="*/ 0 h 114300"/>
                <a:gd name="connsiteX4" fmla="*/ 114300 w 114300"/>
                <a:gd name="connsiteY4" fmla="*/ 5715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4300" y="57150"/>
                  </a:moveTo>
                  <a:cubicBezTo>
                    <a:pt x="114300" y="88713"/>
                    <a:pt x="88713" y="114300"/>
                    <a:pt x="57150" y="114300"/>
                  </a:cubicBezTo>
                  <a:cubicBezTo>
                    <a:pt x="25587" y="114300"/>
                    <a:pt x="0" y="88713"/>
                    <a:pt x="0" y="57150"/>
                  </a:cubicBezTo>
                  <a:cubicBezTo>
                    <a:pt x="0" y="25587"/>
                    <a:pt x="25587" y="0"/>
                    <a:pt x="57150" y="0"/>
                  </a:cubicBezTo>
                  <a:cubicBezTo>
                    <a:pt x="88713" y="0"/>
                    <a:pt x="114300" y="25587"/>
                    <a:pt x="114300" y="57150"/>
                  </a:cubicBezTo>
                  <a:close/>
                </a:path>
              </a:pathLst>
            </a:custGeom>
            <a:grp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0" name="图形 75" descr="担心的脸轮廓 纯色填充">
              <a:extLst>
                <a:ext uri="{FF2B5EF4-FFF2-40B4-BE49-F238E27FC236}">
                  <a16:creationId xmlns:a16="http://schemas.microsoft.com/office/drawing/2014/main" xmlns="" id="{228F93A3-CFED-4873-9B43-77AF59AD2248}"/>
                </a:ext>
              </a:extLst>
            </p:cNvPr>
            <p:cNvSpPr/>
            <p:nvPr/>
          </p:nvSpPr>
          <p:spPr>
            <a:xfrm>
              <a:off x="9402799" y="1046154"/>
              <a:ext cx="161406" cy="79706"/>
            </a:xfrm>
            <a:custGeom>
              <a:avLst/>
              <a:gdLst>
                <a:gd name="connsiteX0" fmla="*/ 50268 w 161406"/>
                <a:gd name="connsiteY0" fmla="*/ 79706 h 79706"/>
                <a:gd name="connsiteX1" fmla="*/ 156948 w 161406"/>
                <a:gd name="connsiteY1" fmla="*/ 31129 h 79706"/>
                <a:gd name="connsiteX2" fmla="*/ 155043 w 161406"/>
                <a:gd name="connsiteY2" fmla="*/ 4459 h 79706"/>
                <a:gd name="connsiteX3" fmla="*/ 128373 w 161406"/>
                <a:gd name="connsiteY3" fmla="*/ 6364 h 79706"/>
                <a:gd name="connsiteX4" fmla="*/ 24551 w 161406"/>
                <a:gd name="connsiteY4" fmla="*/ 38749 h 79706"/>
                <a:gd name="connsiteX5" fmla="*/ 738 w 161406"/>
                <a:gd name="connsiteY5" fmla="*/ 52084 h 79706"/>
                <a:gd name="connsiteX6" fmla="*/ 13121 w 161406"/>
                <a:gd name="connsiteY6" fmla="*/ 75896 h 79706"/>
                <a:gd name="connsiteX7" fmla="*/ 50268 w 161406"/>
                <a:gd name="connsiteY7" fmla="*/ 79706 h 7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406" h="79706">
                  <a:moveTo>
                    <a:pt x="50268" y="79706"/>
                  </a:moveTo>
                  <a:cubicBezTo>
                    <a:pt x="79796" y="79706"/>
                    <a:pt x="122658" y="71134"/>
                    <a:pt x="156948" y="31129"/>
                  </a:cubicBezTo>
                  <a:cubicBezTo>
                    <a:pt x="163616" y="23509"/>
                    <a:pt x="162663" y="11126"/>
                    <a:pt x="155043" y="4459"/>
                  </a:cubicBezTo>
                  <a:cubicBezTo>
                    <a:pt x="147423" y="-2209"/>
                    <a:pt x="135041" y="-1256"/>
                    <a:pt x="128373" y="6364"/>
                  </a:cubicBezTo>
                  <a:cubicBezTo>
                    <a:pt x="85511" y="54941"/>
                    <a:pt x="27408" y="39701"/>
                    <a:pt x="24551" y="38749"/>
                  </a:cubicBezTo>
                  <a:cubicBezTo>
                    <a:pt x="14073" y="35891"/>
                    <a:pt x="3596" y="41606"/>
                    <a:pt x="738" y="52084"/>
                  </a:cubicBezTo>
                  <a:cubicBezTo>
                    <a:pt x="-2119" y="62561"/>
                    <a:pt x="3596" y="73039"/>
                    <a:pt x="13121" y="75896"/>
                  </a:cubicBezTo>
                  <a:cubicBezTo>
                    <a:pt x="15026" y="74944"/>
                    <a:pt x="29313" y="79706"/>
                    <a:pt x="50268" y="79706"/>
                  </a:cubicBezTo>
                  <a:close/>
                </a:path>
              </a:pathLst>
            </a:custGeom>
            <a:grp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1" name="图形 75" descr="担心的脸轮廓 纯色填充">
              <a:extLst>
                <a:ext uri="{FF2B5EF4-FFF2-40B4-BE49-F238E27FC236}">
                  <a16:creationId xmlns:a16="http://schemas.microsoft.com/office/drawing/2014/main" xmlns="" id="{228F93A3-CFED-4873-9B43-77AF59AD2248}"/>
                </a:ext>
              </a:extLst>
            </p:cNvPr>
            <p:cNvSpPr/>
            <p:nvPr/>
          </p:nvSpPr>
          <p:spPr>
            <a:xfrm>
              <a:off x="9469260" y="1375415"/>
              <a:ext cx="304800" cy="92392"/>
            </a:xfrm>
            <a:custGeom>
              <a:avLst/>
              <a:gdLst>
                <a:gd name="connsiteX0" fmla="*/ 152400 w 304800"/>
                <a:gd name="connsiteY0" fmla="*/ 0 h 92392"/>
                <a:gd name="connsiteX1" fmla="*/ 0 w 304800"/>
                <a:gd name="connsiteY1" fmla="*/ 92393 h 92392"/>
                <a:gd name="connsiteX2" fmla="*/ 152400 w 304800"/>
                <a:gd name="connsiteY2" fmla="*/ 57150 h 92392"/>
                <a:gd name="connsiteX3" fmla="*/ 304800 w 304800"/>
                <a:gd name="connsiteY3" fmla="*/ 92393 h 92392"/>
                <a:gd name="connsiteX4" fmla="*/ 152400 w 304800"/>
                <a:gd name="connsiteY4" fmla="*/ 0 h 9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0" h="92392">
                  <a:moveTo>
                    <a:pt x="152400" y="0"/>
                  </a:moveTo>
                  <a:cubicBezTo>
                    <a:pt x="85725" y="0"/>
                    <a:pt x="28575" y="38100"/>
                    <a:pt x="0" y="92393"/>
                  </a:cubicBezTo>
                  <a:cubicBezTo>
                    <a:pt x="45720" y="69532"/>
                    <a:pt x="97155" y="57150"/>
                    <a:pt x="152400" y="57150"/>
                  </a:cubicBezTo>
                  <a:cubicBezTo>
                    <a:pt x="207645" y="57150"/>
                    <a:pt x="259080" y="70485"/>
                    <a:pt x="304800" y="92393"/>
                  </a:cubicBezTo>
                  <a:cubicBezTo>
                    <a:pt x="276225" y="37147"/>
                    <a:pt x="219075" y="0"/>
                    <a:pt x="152400" y="0"/>
                  </a:cubicBezTo>
                  <a:close/>
                </a:path>
              </a:pathLst>
            </a:custGeom>
            <a:grp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2" name="图形 75" descr="担心的脸轮廓 纯色填充">
              <a:extLst>
                <a:ext uri="{FF2B5EF4-FFF2-40B4-BE49-F238E27FC236}">
                  <a16:creationId xmlns:a16="http://schemas.microsoft.com/office/drawing/2014/main" xmlns="" id="{228F93A3-CFED-4873-9B43-77AF59AD2248}"/>
                </a:ext>
              </a:extLst>
            </p:cNvPr>
            <p:cNvSpPr/>
            <p:nvPr/>
          </p:nvSpPr>
          <p:spPr>
            <a:xfrm>
              <a:off x="9679113" y="1045201"/>
              <a:ext cx="161406" cy="79706"/>
            </a:xfrm>
            <a:custGeom>
              <a:avLst/>
              <a:gdLst>
                <a:gd name="connsiteX0" fmla="*/ 160669 w 161406"/>
                <a:gd name="connsiteY0" fmla="*/ 52084 h 79706"/>
                <a:gd name="connsiteX1" fmla="*/ 136856 w 161406"/>
                <a:gd name="connsiteY1" fmla="*/ 38749 h 79706"/>
                <a:gd name="connsiteX2" fmla="*/ 33034 w 161406"/>
                <a:gd name="connsiteY2" fmla="*/ 6364 h 79706"/>
                <a:gd name="connsiteX3" fmla="*/ 6364 w 161406"/>
                <a:gd name="connsiteY3" fmla="*/ 4459 h 79706"/>
                <a:gd name="connsiteX4" fmla="*/ 4459 w 161406"/>
                <a:gd name="connsiteY4" fmla="*/ 31129 h 79706"/>
                <a:gd name="connsiteX5" fmla="*/ 111139 w 161406"/>
                <a:gd name="connsiteY5" fmla="*/ 79706 h 79706"/>
                <a:gd name="connsiteX6" fmla="*/ 148286 w 161406"/>
                <a:gd name="connsiteY6" fmla="*/ 74944 h 79706"/>
                <a:gd name="connsiteX7" fmla="*/ 160669 w 161406"/>
                <a:gd name="connsiteY7" fmla="*/ 52084 h 7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406" h="79706">
                  <a:moveTo>
                    <a:pt x="160669" y="52084"/>
                  </a:moveTo>
                  <a:cubicBezTo>
                    <a:pt x="157811" y="41606"/>
                    <a:pt x="147334" y="35891"/>
                    <a:pt x="136856" y="38749"/>
                  </a:cubicBezTo>
                  <a:cubicBezTo>
                    <a:pt x="133999" y="39701"/>
                    <a:pt x="74944" y="55894"/>
                    <a:pt x="33034" y="6364"/>
                  </a:cubicBezTo>
                  <a:cubicBezTo>
                    <a:pt x="26366" y="-1256"/>
                    <a:pt x="13984" y="-2209"/>
                    <a:pt x="6364" y="4459"/>
                  </a:cubicBezTo>
                  <a:cubicBezTo>
                    <a:pt x="-1256" y="11126"/>
                    <a:pt x="-2209" y="23509"/>
                    <a:pt x="4459" y="31129"/>
                  </a:cubicBezTo>
                  <a:cubicBezTo>
                    <a:pt x="38749" y="71134"/>
                    <a:pt x="81611" y="79706"/>
                    <a:pt x="111139" y="79706"/>
                  </a:cubicBezTo>
                  <a:cubicBezTo>
                    <a:pt x="132094" y="79706"/>
                    <a:pt x="146381" y="75896"/>
                    <a:pt x="148286" y="74944"/>
                  </a:cubicBezTo>
                  <a:cubicBezTo>
                    <a:pt x="157811" y="73039"/>
                    <a:pt x="163526" y="62561"/>
                    <a:pt x="160669" y="52084"/>
                  </a:cubicBezTo>
                  <a:close/>
                </a:path>
              </a:pathLst>
            </a:custGeom>
            <a:grp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3" name="图形 75" descr="担心的脸轮廓 纯色填充">
              <a:extLst>
                <a:ext uri="{FF2B5EF4-FFF2-40B4-BE49-F238E27FC236}">
                  <a16:creationId xmlns:a16="http://schemas.microsoft.com/office/drawing/2014/main" xmlns="" id="{228F93A3-CFED-4873-9B43-77AF59AD2248}"/>
                </a:ext>
              </a:extLst>
            </p:cNvPr>
            <p:cNvSpPr/>
            <p:nvPr/>
          </p:nvSpPr>
          <p:spPr>
            <a:xfrm>
              <a:off x="9716910" y="1160150"/>
              <a:ext cx="114300" cy="114300"/>
            </a:xfrm>
            <a:custGeom>
              <a:avLst/>
              <a:gdLst>
                <a:gd name="connsiteX0" fmla="*/ 114300 w 114300"/>
                <a:gd name="connsiteY0" fmla="*/ 57150 h 114300"/>
                <a:gd name="connsiteX1" fmla="*/ 57150 w 114300"/>
                <a:gd name="connsiteY1" fmla="*/ 114300 h 114300"/>
                <a:gd name="connsiteX2" fmla="*/ 0 w 114300"/>
                <a:gd name="connsiteY2" fmla="*/ 57150 h 114300"/>
                <a:gd name="connsiteX3" fmla="*/ 57150 w 114300"/>
                <a:gd name="connsiteY3" fmla="*/ 0 h 114300"/>
                <a:gd name="connsiteX4" fmla="*/ 114300 w 114300"/>
                <a:gd name="connsiteY4" fmla="*/ 5715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4300" y="57150"/>
                  </a:moveTo>
                  <a:cubicBezTo>
                    <a:pt x="114300" y="88713"/>
                    <a:pt x="88713" y="114300"/>
                    <a:pt x="57150" y="114300"/>
                  </a:cubicBezTo>
                  <a:cubicBezTo>
                    <a:pt x="25587" y="114300"/>
                    <a:pt x="0" y="88713"/>
                    <a:pt x="0" y="57150"/>
                  </a:cubicBezTo>
                  <a:cubicBezTo>
                    <a:pt x="0" y="25587"/>
                    <a:pt x="25587" y="0"/>
                    <a:pt x="57150" y="0"/>
                  </a:cubicBezTo>
                  <a:cubicBezTo>
                    <a:pt x="88713" y="0"/>
                    <a:pt x="114300" y="25587"/>
                    <a:pt x="114300" y="57150"/>
                  </a:cubicBezTo>
                  <a:close/>
                </a:path>
              </a:pathLst>
            </a:custGeom>
            <a:grp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4" name="图形 75" descr="担心的脸轮廓 纯色填充">
              <a:extLst>
                <a:ext uri="{FF2B5EF4-FFF2-40B4-BE49-F238E27FC236}">
                  <a16:creationId xmlns:a16="http://schemas.microsoft.com/office/drawing/2014/main" xmlns="" id="{228F93A3-CFED-4873-9B43-77AF59AD2248}"/>
                </a:ext>
              </a:extLst>
            </p:cNvPr>
            <p:cNvSpPr/>
            <p:nvPr/>
          </p:nvSpPr>
          <p:spPr>
            <a:xfrm>
              <a:off x="9259710" y="896308"/>
              <a:ext cx="723900" cy="723900"/>
            </a:xfrm>
            <a:custGeom>
              <a:avLst/>
              <a:gdLst>
                <a:gd name="connsiteX0" fmla="*/ 361950 w 723900"/>
                <a:gd name="connsiteY0" fmla="*/ 38100 h 723900"/>
                <a:gd name="connsiteX1" fmla="*/ 685800 w 723900"/>
                <a:gd name="connsiteY1" fmla="*/ 361950 h 723900"/>
                <a:gd name="connsiteX2" fmla="*/ 361950 w 723900"/>
                <a:gd name="connsiteY2" fmla="*/ 685800 h 723900"/>
                <a:gd name="connsiteX3" fmla="*/ 38100 w 723900"/>
                <a:gd name="connsiteY3" fmla="*/ 361950 h 723900"/>
                <a:gd name="connsiteX4" fmla="*/ 361950 w 723900"/>
                <a:gd name="connsiteY4" fmla="*/ 38100 h 723900"/>
                <a:gd name="connsiteX5" fmla="*/ 361950 w 723900"/>
                <a:gd name="connsiteY5" fmla="*/ 0 h 723900"/>
                <a:gd name="connsiteX6" fmla="*/ 0 w 723900"/>
                <a:gd name="connsiteY6" fmla="*/ 361950 h 723900"/>
                <a:gd name="connsiteX7" fmla="*/ 361950 w 723900"/>
                <a:gd name="connsiteY7" fmla="*/ 723900 h 723900"/>
                <a:gd name="connsiteX8" fmla="*/ 723900 w 723900"/>
                <a:gd name="connsiteY8" fmla="*/ 361950 h 723900"/>
                <a:gd name="connsiteX9" fmla="*/ 361950 w 723900"/>
                <a:gd name="connsiteY9" fmla="*/ 0 h 723900"/>
                <a:gd name="connsiteX10" fmla="*/ 361950 w 723900"/>
                <a:gd name="connsiteY10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3900" h="723900">
                  <a:moveTo>
                    <a:pt x="361950" y="38100"/>
                  </a:moveTo>
                  <a:cubicBezTo>
                    <a:pt x="540068" y="38100"/>
                    <a:pt x="685800" y="183833"/>
                    <a:pt x="685800" y="361950"/>
                  </a:cubicBezTo>
                  <a:cubicBezTo>
                    <a:pt x="685800" y="540068"/>
                    <a:pt x="540068" y="685800"/>
                    <a:pt x="361950" y="685800"/>
                  </a:cubicBezTo>
                  <a:cubicBezTo>
                    <a:pt x="183833" y="685800"/>
                    <a:pt x="38100" y="540068"/>
                    <a:pt x="38100" y="361950"/>
                  </a:cubicBezTo>
                  <a:cubicBezTo>
                    <a:pt x="38100" y="183833"/>
                    <a:pt x="183833" y="38100"/>
                    <a:pt x="361950" y="38100"/>
                  </a:cubicBezTo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lnTo>
                    <a:pt x="361950" y="0"/>
                  </a:lnTo>
                  <a:close/>
                </a:path>
              </a:pathLst>
            </a:custGeom>
            <a:grpFill/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xmlns="" id="{BD0B5AB6-ADC6-4E1A-8795-0CCCB0A265E5}"/>
              </a:ext>
            </a:extLst>
          </p:cNvPr>
          <p:cNvGrpSpPr/>
          <p:nvPr/>
        </p:nvGrpSpPr>
        <p:grpSpPr>
          <a:xfrm>
            <a:off x="1495191" y="2518617"/>
            <a:ext cx="474114" cy="510133"/>
            <a:chOff x="7637096" y="878608"/>
            <a:chExt cx="743420" cy="799899"/>
          </a:xfrm>
          <a:noFill/>
        </p:grpSpPr>
        <p:sp>
          <p:nvSpPr>
            <p:cNvPr id="96" name="图形 73" descr="魔鬼的脸轮廓 纯色填充">
              <a:extLst>
                <a:ext uri="{FF2B5EF4-FFF2-40B4-BE49-F238E27FC236}">
                  <a16:creationId xmlns:a16="http://schemas.microsoft.com/office/drawing/2014/main" xmlns="" id="{FAB981B2-B3F5-46CE-B11F-5B1EF2600082}"/>
                </a:ext>
              </a:extLst>
            </p:cNvPr>
            <p:cNvSpPr/>
            <p:nvPr/>
          </p:nvSpPr>
          <p:spPr>
            <a:xfrm>
              <a:off x="7799070" y="1202459"/>
              <a:ext cx="114300" cy="114300"/>
            </a:xfrm>
            <a:custGeom>
              <a:avLst/>
              <a:gdLst>
                <a:gd name="connsiteX0" fmla="*/ 114300 w 114300"/>
                <a:gd name="connsiteY0" fmla="*/ 57150 h 114300"/>
                <a:gd name="connsiteX1" fmla="*/ 57150 w 114300"/>
                <a:gd name="connsiteY1" fmla="*/ 114300 h 114300"/>
                <a:gd name="connsiteX2" fmla="*/ 0 w 114300"/>
                <a:gd name="connsiteY2" fmla="*/ 57150 h 114300"/>
                <a:gd name="connsiteX3" fmla="*/ 57150 w 114300"/>
                <a:gd name="connsiteY3" fmla="*/ 0 h 114300"/>
                <a:gd name="connsiteX4" fmla="*/ 114300 w 114300"/>
                <a:gd name="connsiteY4" fmla="*/ 5715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4300" y="57150"/>
                  </a:moveTo>
                  <a:cubicBezTo>
                    <a:pt x="114300" y="88713"/>
                    <a:pt x="88713" y="114300"/>
                    <a:pt x="57150" y="114300"/>
                  </a:cubicBezTo>
                  <a:cubicBezTo>
                    <a:pt x="25587" y="114300"/>
                    <a:pt x="0" y="88713"/>
                    <a:pt x="0" y="57150"/>
                  </a:cubicBezTo>
                  <a:cubicBezTo>
                    <a:pt x="0" y="25587"/>
                    <a:pt x="25587" y="0"/>
                    <a:pt x="57150" y="0"/>
                  </a:cubicBezTo>
                  <a:cubicBezTo>
                    <a:pt x="88713" y="0"/>
                    <a:pt x="114300" y="25587"/>
                    <a:pt x="114300" y="57150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7" name="图形 73" descr="魔鬼的脸轮廓 纯色填充">
              <a:extLst>
                <a:ext uri="{FF2B5EF4-FFF2-40B4-BE49-F238E27FC236}">
                  <a16:creationId xmlns:a16="http://schemas.microsoft.com/office/drawing/2014/main" xmlns="" id="{FAB981B2-B3F5-46CE-B11F-5B1EF2600082}"/>
                </a:ext>
              </a:extLst>
            </p:cNvPr>
            <p:cNvSpPr/>
            <p:nvPr/>
          </p:nvSpPr>
          <p:spPr>
            <a:xfrm>
              <a:off x="7815783" y="1440573"/>
              <a:ext cx="385678" cy="123809"/>
            </a:xfrm>
            <a:custGeom>
              <a:avLst/>
              <a:gdLst>
                <a:gd name="connsiteX0" fmla="*/ 378193 w 385678"/>
                <a:gd name="connsiteY0" fmla="*/ 3915 h 123809"/>
                <a:gd name="connsiteX1" fmla="*/ 351523 w 385678"/>
                <a:gd name="connsiteY1" fmla="*/ 7440 h 123809"/>
                <a:gd name="connsiteX2" fmla="*/ 71064 w 385678"/>
                <a:gd name="connsiteY2" fmla="*/ 44354 h 123809"/>
                <a:gd name="connsiteX3" fmla="*/ 34150 w 385678"/>
                <a:gd name="connsiteY3" fmla="*/ 7440 h 123809"/>
                <a:gd name="connsiteX4" fmla="*/ 7432 w 385678"/>
                <a:gd name="connsiteY4" fmla="*/ 3963 h 123809"/>
                <a:gd name="connsiteX5" fmla="*/ 3955 w 385678"/>
                <a:gd name="connsiteY5" fmla="*/ 30681 h 123809"/>
                <a:gd name="connsiteX6" fmla="*/ 337845 w 385678"/>
                <a:gd name="connsiteY6" fmla="*/ 74553 h 123809"/>
                <a:gd name="connsiteX7" fmla="*/ 381717 w 385678"/>
                <a:gd name="connsiteY7" fmla="*/ 30681 h 123809"/>
                <a:gd name="connsiteX8" fmla="*/ 378255 w 385678"/>
                <a:gd name="connsiteY8" fmla="*/ 3963 h 123809"/>
                <a:gd name="connsiteX9" fmla="*/ 378193 w 385678"/>
                <a:gd name="connsiteY9" fmla="*/ 3915 h 123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678" h="123809">
                  <a:moveTo>
                    <a:pt x="378193" y="3915"/>
                  </a:moveTo>
                  <a:cubicBezTo>
                    <a:pt x="369851" y="-2461"/>
                    <a:pt x="357923" y="-884"/>
                    <a:pt x="351523" y="7440"/>
                  </a:cubicBezTo>
                  <a:cubicBezTo>
                    <a:pt x="284270" y="95080"/>
                    <a:pt x="158703" y="111607"/>
                    <a:pt x="71064" y="44354"/>
                  </a:cubicBezTo>
                  <a:cubicBezTo>
                    <a:pt x="57199" y="33714"/>
                    <a:pt x="44789" y="21304"/>
                    <a:pt x="34150" y="7440"/>
                  </a:cubicBezTo>
                  <a:cubicBezTo>
                    <a:pt x="27732" y="-898"/>
                    <a:pt x="15770" y="-2455"/>
                    <a:pt x="7432" y="3963"/>
                  </a:cubicBezTo>
                  <a:cubicBezTo>
                    <a:pt x="-906" y="10381"/>
                    <a:pt x="-2462" y="22343"/>
                    <a:pt x="3955" y="30681"/>
                  </a:cubicBezTo>
                  <a:cubicBezTo>
                    <a:pt x="84042" y="134997"/>
                    <a:pt x="233529" y="154639"/>
                    <a:pt x="337845" y="74553"/>
                  </a:cubicBezTo>
                  <a:cubicBezTo>
                    <a:pt x="354320" y="61905"/>
                    <a:pt x="369069" y="47155"/>
                    <a:pt x="381717" y="30681"/>
                  </a:cubicBezTo>
                  <a:cubicBezTo>
                    <a:pt x="388139" y="22347"/>
                    <a:pt x="386589" y="10385"/>
                    <a:pt x="378255" y="3963"/>
                  </a:cubicBezTo>
                  <a:cubicBezTo>
                    <a:pt x="378235" y="3947"/>
                    <a:pt x="378214" y="3932"/>
                    <a:pt x="378193" y="3915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8" name="图形 73" descr="魔鬼的脸轮廓 纯色填充">
              <a:extLst>
                <a:ext uri="{FF2B5EF4-FFF2-40B4-BE49-F238E27FC236}">
                  <a16:creationId xmlns:a16="http://schemas.microsoft.com/office/drawing/2014/main" xmlns="" id="{FAB981B2-B3F5-46CE-B11F-5B1EF2600082}"/>
                </a:ext>
              </a:extLst>
            </p:cNvPr>
            <p:cNvSpPr/>
            <p:nvPr/>
          </p:nvSpPr>
          <p:spPr>
            <a:xfrm>
              <a:off x="8054811" y="1113158"/>
              <a:ext cx="163419" cy="81824"/>
            </a:xfrm>
            <a:custGeom>
              <a:avLst/>
              <a:gdLst>
                <a:gd name="connsiteX0" fmla="*/ 34866 w 163419"/>
                <a:gd name="connsiteY0" fmla="*/ 73393 h 81824"/>
                <a:gd name="connsiteX1" fmla="*/ 138688 w 163419"/>
                <a:gd name="connsiteY1" fmla="*/ 41008 h 81824"/>
                <a:gd name="connsiteX2" fmla="*/ 162365 w 163419"/>
                <a:gd name="connsiteY2" fmla="*/ 28154 h 81824"/>
                <a:gd name="connsiteX3" fmla="*/ 162501 w 163419"/>
                <a:gd name="connsiteY3" fmla="*/ 27673 h 81824"/>
                <a:gd name="connsiteX4" fmla="*/ 151233 w 163419"/>
                <a:gd name="connsiteY4" fmla="*/ 5145 h 81824"/>
                <a:gd name="connsiteX5" fmla="*/ 150118 w 163419"/>
                <a:gd name="connsiteY5" fmla="*/ 4813 h 81824"/>
                <a:gd name="connsiteX6" fmla="*/ 112971 w 163419"/>
                <a:gd name="connsiteY6" fmla="*/ 51 h 81824"/>
                <a:gd name="connsiteX7" fmla="*/ 6291 w 163419"/>
                <a:gd name="connsiteY7" fmla="*/ 48628 h 81824"/>
                <a:gd name="connsiteX8" fmla="*/ 4905 w 163419"/>
                <a:gd name="connsiteY8" fmla="*/ 75534 h 81824"/>
                <a:gd name="connsiteX9" fmla="*/ 31809 w 163419"/>
                <a:gd name="connsiteY9" fmla="*/ 76920 h 81824"/>
                <a:gd name="connsiteX10" fmla="*/ 34866 w 163419"/>
                <a:gd name="connsiteY10" fmla="*/ 73393 h 8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419" h="81824">
                  <a:moveTo>
                    <a:pt x="34866" y="73393"/>
                  </a:moveTo>
                  <a:cubicBezTo>
                    <a:pt x="60433" y="43633"/>
                    <a:pt x="100735" y="31060"/>
                    <a:pt x="138688" y="41008"/>
                  </a:cubicBezTo>
                  <a:cubicBezTo>
                    <a:pt x="148776" y="43997"/>
                    <a:pt x="159377" y="38242"/>
                    <a:pt x="162365" y="28154"/>
                  </a:cubicBezTo>
                  <a:cubicBezTo>
                    <a:pt x="162412" y="27995"/>
                    <a:pt x="162458" y="27834"/>
                    <a:pt x="162501" y="27673"/>
                  </a:cubicBezTo>
                  <a:cubicBezTo>
                    <a:pt x="165611" y="18341"/>
                    <a:pt x="160565" y="8254"/>
                    <a:pt x="151233" y="5145"/>
                  </a:cubicBezTo>
                  <a:cubicBezTo>
                    <a:pt x="150865" y="5022"/>
                    <a:pt x="150493" y="4912"/>
                    <a:pt x="150118" y="4813"/>
                  </a:cubicBezTo>
                  <a:cubicBezTo>
                    <a:pt x="138062" y="1292"/>
                    <a:pt x="125526" y="-315"/>
                    <a:pt x="112971" y="51"/>
                  </a:cubicBezTo>
                  <a:cubicBezTo>
                    <a:pt x="71940" y="-505"/>
                    <a:pt x="32808" y="17313"/>
                    <a:pt x="6291" y="48628"/>
                  </a:cubicBezTo>
                  <a:cubicBezTo>
                    <a:pt x="-1522" y="55675"/>
                    <a:pt x="-2143" y="67721"/>
                    <a:pt x="4905" y="75534"/>
                  </a:cubicBezTo>
                  <a:cubicBezTo>
                    <a:pt x="11952" y="83346"/>
                    <a:pt x="23997" y="83966"/>
                    <a:pt x="31809" y="76920"/>
                  </a:cubicBezTo>
                  <a:cubicBezTo>
                    <a:pt x="32968" y="75874"/>
                    <a:pt x="33995" y="74690"/>
                    <a:pt x="34866" y="73393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9" name="图形 73" descr="魔鬼的脸轮廓 纯色填充">
              <a:extLst>
                <a:ext uri="{FF2B5EF4-FFF2-40B4-BE49-F238E27FC236}">
                  <a16:creationId xmlns:a16="http://schemas.microsoft.com/office/drawing/2014/main" xmlns="" id="{FAB981B2-B3F5-46CE-B11F-5B1EF2600082}"/>
                </a:ext>
              </a:extLst>
            </p:cNvPr>
            <p:cNvSpPr/>
            <p:nvPr/>
          </p:nvSpPr>
          <p:spPr>
            <a:xfrm>
              <a:off x="7799295" y="1113158"/>
              <a:ext cx="163419" cy="81825"/>
            </a:xfrm>
            <a:custGeom>
              <a:avLst/>
              <a:gdLst>
                <a:gd name="connsiteX0" fmla="*/ 24730 w 163419"/>
                <a:gd name="connsiteY0" fmla="*/ 41008 h 81825"/>
                <a:gd name="connsiteX1" fmla="*/ 128553 w 163419"/>
                <a:gd name="connsiteY1" fmla="*/ 73393 h 81825"/>
                <a:gd name="connsiteX2" fmla="*/ 154987 w 163419"/>
                <a:gd name="connsiteY2" fmla="*/ 78589 h 81825"/>
                <a:gd name="connsiteX3" fmla="*/ 160183 w 163419"/>
                <a:gd name="connsiteY3" fmla="*/ 52155 h 81825"/>
                <a:gd name="connsiteX4" fmla="*/ 157128 w 163419"/>
                <a:gd name="connsiteY4" fmla="*/ 48628 h 81825"/>
                <a:gd name="connsiteX5" fmla="*/ 50448 w 163419"/>
                <a:gd name="connsiteY5" fmla="*/ 51 h 81825"/>
                <a:gd name="connsiteX6" fmla="*/ 13300 w 163419"/>
                <a:gd name="connsiteY6" fmla="*/ 4813 h 81825"/>
                <a:gd name="connsiteX7" fmla="*/ 586 w 163419"/>
                <a:gd name="connsiteY7" fmla="*/ 26559 h 81825"/>
                <a:gd name="connsiteX8" fmla="*/ 918 w 163419"/>
                <a:gd name="connsiteY8" fmla="*/ 27673 h 81825"/>
                <a:gd name="connsiteX9" fmla="*/ 24249 w 163419"/>
                <a:gd name="connsiteY9" fmla="*/ 41145 h 81825"/>
                <a:gd name="connsiteX10" fmla="*/ 24730 w 163419"/>
                <a:gd name="connsiteY10" fmla="*/ 41008 h 8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419" h="81825">
                  <a:moveTo>
                    <a:pt x="24730" y="41008"/>
                  </a:moveTo>
                  <a:cubicBezTo>
                    <a:pt x="62683" y="31060"/>
                    <a:pt x="102986" y="43633"/>
                    <a:pt x="128553" y="73393"/>
                  </a:cubicBezTo>
                  <a:cubicBezTo>
                    <a:pt x="134417" y="82128"/>
                    <a:pt x="146253" y="84455"/>
                    <a:pt x="154987" y="78589"/>
                  </a:cubicBezTo>
                  <a:cubicBezTo>
                    <a:pt x="163722" y="72725"/>
                    <a:pt x="166049" y="60889"/>
                    <a:pt x="160183" y="52155"/>
                  </a:cubicBezTo>
                  <a:cubicBezTo>
                    <a:pt x="159314" y="50858"/>
                    <a:pt x="158287" y="49674"/>
                    <a:pt x="157128" y="48628"/>
                  </a:cubicBezTo>
                  <a:cubicBezTo>
                    <a:pt x="130609" y="17313"/>
                    <a:pt x="91478" y="-505"/>
                    <a:pt x="50448" y="51"/>
                  </a:cubicBezTo>
                  <a:cubicBezTo>
                    <a:pt x="37892" y="-315"/>
                    <a:pt x="25357" y="1292"/>
                    <a:pt x="13300" y="4813"/>
                  </a:cubicBezTo>
                  <a:cubicBezTo>
                    <a:pt x="3785" y="7307"/>
                    <a:pt x="-1907" y="17044"/>
                    <a:pt x="586" y="26559"/>
                  </a:cubicBezTo>
                  <a:cubicBezTo>
                    <a:pt x="684" y="26934"/>
                    <a:pt x="795" y="27306"/>
                    <a:pt x="918" y="27673"/>
                  </a:cubicBezTo>
                  <a:cubicBezTo>
                    <a:pt x="3641" y="37836"/>
                    <a:pt x="14086" y="43867"/>
                    <a:pt x="24249" y="41145"/>
                  </a:cubicBezTo>
                  <a:cubicBezTo>
                    <a:pt x="24410" y="41101"/>
                    <a:pt x="24570" y="41056"/>
                    <a:pt x="24730" y="41008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0" name="图形 73" descr="魔鬼的脸轮廓 纯色填充">
              <a:extLst>
                <a:ext uri="{FF2B5EF4-FFF2-40B4-BE49-F238E27FC236}">
                  <a16:creationId xmlns:a16="http://schemas.microsoft.com/office/drawing/2014/main" xmlns="" id="{FAB981B2-B3F5-46CE-B11F-5B1EF2600082}"/>
                </a:ext>
              </a:extLst>
            </p:cNvPr>
            <p:cNvSpPr/>
            <p:nvPr/>
          </p:nvSpPr>
          <p:spPr>
            <a:xfrm>
              <a:off x="8103870" y="1202459"/>
              <a:ext cx="114300" cy="114300"/>
            </a:xfrm>
            <a:custGeom>
              <a:avLst/>
              <a:gdLst>
                <a:gd name="connsiteX0" fmla="*/ 114300 w 114300"/>
                <a:gd name="connsiteY0" fmla="*/ 57150 h 114300"/>
                <a:gd name="connsiteX1" fmla="*/ 57150 w 114300"/>
                <a:gd name="connsiteY1" fmla="*/ 114300 h 114300"/>
                <a:gd name="connsiteX2" fmla="*/ 0 w 114300"/>
                <a:gd name="connsiteY2" fmla="*/ 57150 h 114300"/>
                <a:gd name="connsiteX3" fmla="*/ 57150 w 114300"/>
                <a:gd name="connsiteY3" fmla="*/ 0 h 114300"/>
                <a:gd name="connsiteX4" fmla="*/ 114300 w 114300"/>
                <a:gd name="connsiteY4" fmla="*/ 5715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4300" y="57150"/>
                  </a:moveTo>
                  <a:cubicBezTo>
                    <a:pt x="114300" y="88713"/>
                    <a:pt x="88713" y="114300"/>
                    <a:pt x="57150" y="114300"/>
                  </a:cubicBezTo>
                  <a:cubicBezTo>
                    <a:pt x="25587" y="114300"/>
                    <a:pt x="0" y="88713"/>
                    <a:pt x="0" y="57150"/>
                  </a:cubicBezTo>
                  <a:cubicBezTo>
                    <a:pt x="0" y="25587"/>
                    <a:pt x="25587" y="0"/>
                    <a:pt x="57150" y="0"/>
                  </a:cubicBezTo>
                  <a:cubicBezTo>
                    <a:pt x="88713" y="0"/>
                    <a:pt x="114300" y="25587"/>
                    <a:pt x="114300" y="57150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1" name="图形 73" descr="魔鬼的脸轮廓 纯色填充">
              <a:extLst>
                <a:ext uri="{FF2B5EF4-FFF2-40B4-BE49-F238E27FC236}">
                  <a16:creationId xmlns:a16="http://schemas.microsoft.com/office/drawing/2014/main" xmlns="" id="{FAB981B2-B3F5-46CE-B11F-5B1EF2600082}"/>
                </a:ext>
              </a:extLst>
            </p:cNvPr>
            <p:cNvSpPr/>
            <p:nvPr/>
          </p:nvSpPr>
          <p:spPr>
            <a:xfrm>
              <a:off x="7637096" y="878608"/>
              <a:ext cx="743420" cy="799899"/>
            </a:xfrm>
            <a:custGeom>
              <a:avLst/>
              <a:gdLst>
                <a:gd name="connsiteX0" fmla="*/ 52436 w 743420"/>
                <a:gd name="connsiteY0" fmla="*/ 70866 h 799899"/>
                <a:gd name="connsiteX1" fmla="*/ 173689 w 743420"/>
                <a:gd name="connsiteY1" fmla="*/ 168307 h 799899"/>
                <a:gd name="connsiteX2" fmla="*/ 188072 w 743420"/>
                <a:gd name="connsiteY2" fmla="*/ 170879 h 799899"/>
                <a:gd name="connsiteX3" fmla="*/ 200549 w 743420"/>
                <a:gd name="connsiteY3" fmla="*/ 163163 h 799899"/>
                <a:gd name="connsiteX4" fmla="*/ 542497 w 743420"/>
                <a:gd name="connsiteY4" fmla="*/ 163163 h 799899"/>
                <a:gd name="connsiteX5" fmla="*/ 554975 w 743420"/>
                <a:gd name="connsiteY5" fmla="*/ 170879 h 799899"/>
                <a:gd name="connsiteX6" fmla="*/ 569357 w 743420"/>
                <a:gd name="connsiteY6" fmla="*/ 168307 h 799899"/>
                <a:gd name="connsiteX7" fmla="*/ 690611 w 743420"/>
                <a:gd name="connsiteY7" fmla="*/ 70866 h 799899"/>
                <a:gd name="connsiteX8" fmla="*/ 700136 w 743420"/>
                <a:gd name="connsiteY8" fmla="*/ 100203 h 799899"/>
                <a:gd name="connsiteX9" fmla="*/ 667370 w 743420"/>
                <a:gd name="connsiteY9" fmla="*/ 249841 h 799899"/>
                <a:gd name="connsiteX10" fmla="*/ 649367 w 743420"/>
                <a:gd name="connsiteY10" fmla="*/ 268891 h 799899"/>
                <a:gd name="connsiteX11" fmla="*/ 661274 w 743420"/>
                <a:gd name="connsiteY11" fmla="*/ 292608 h 799899"/>
                <a:gd name="connsiteX12" fmla="*/ 516169 w 743420"/>
                <a:gd name="connsiteY12" fmla="*/ 727007 h 799899"/>
                <a:gd name="connsiteX13" fmla="*/ 81770 w 743420"/>
                <a:gd name="connsiteY13" fmla="*/ 581902 h 799899"/>
                <a:gd name="connsiteX14" fmla="*/ 47673 w 743420"/>
                <a:gd name="connsiteY14" fmla="*/ 438150 h 799899"/>
                <a:gd name="connsiteX15" fmla="*/ 82058 w 743420"/>
                <a:gd name="connsiteY15" fmla="*/ 292894 h 799899"/>
                <a:gd name="connsiteX16" fmla="*/ 93965 w 743420"/>
                <a:gd name="connsiteY16" fmla="*/ 269177 h 799899"/>
                <a:gd name="connsiteX17" fmla="*/ 75962 w 743420"/>
                <a:gd name="connsiteY17" fmla="*/ 250127 h 799899"/>
                <a:gd name="connsiteX18" fmla="*/ 43196 w 743420"/>
                <a:gd name="connsiteY18" fmla="*/ 100489 h 799899"/>
                <a:gd name="connsiteX19" fmla="*/ 52721 w 743420"/>
                <a:gd name="connsiteY19" fmla="*/ 71152 h 799899"/>
                <a:gd name="connsiteX20" fmla="*/ 683467 w 743420"/>
                <a:gd name="connsiteY20" fmla="*/ 0 h 799899"/>
                <a:gd name="connsiteX21" fmla="*/ 678133 w 743420"/>
                <a:gd name="connsiteY21" fmla="*/ 762 h 799899"/>
                <a:gd name="connsiteX22" fmla="*/ 664417 w 743420"/>
                <a:gd name="connsiteY22" fmla="*/ 17717 h 799899"/>
                <a:gd name="connsiteX23" fmla="*/ 562690 w 743420"/>
                <a:gd name="connsiteY23" fmla="*/ 130778 h 799899"/>
                <a:gd name="connsiteX24" fmla="*/ 180356 w 743420"/>
                <a:gd name="connsiteY24" fmla="*/ 130778 h 799899"/>
                <a:gd name="connsiteX25" fmla="*/ 78629 w 743420"/>
                <a:gd name="connsiteY25" fmla="*/ 17717 h 799899"/>
                <a:gd name="connsiteX26" fmla="*/ 64913 w 743420"/>
                <a:gd name="connsiteY26" fmla="*/ 762 h 799899"/>
                <a:gd name="connsiteX27" fmla="*/ 59579 w 743420"/>
                <a:gd name="connsiteY27" fmla="*/ 0 h 799899"/>
                <a:gd name="connsiteX28" fmla="*/ 44244 w 743420"/>
                <a:gd name="connsiteY28" fmla="*/ 7715 h 799899"/>
                <a:gd name="connsiteX29" fmla="*/ 6144 w 743420"/>
                <a:gd name="connsiteY29" fmla="*/ 91535 h 799899"/>
                <a:gd name="connsiteX30" fmla="*/ 47673 w 743420"/>
                <a:gd name="connsiteY30" fmla="*/ 276225 h 799899"/>
                <a:gd name="connsiteX31" fmla="*/ 209878 w 743420"/>
                <a:gd name="connsiteY31" fmla="*/ 761720 h 799899"/>
                <a:gd name="connsiteX32" fmla="*/ 695373 w 743420"/>
                <a:gd name="connsiteY32" fmla="*/ 599514 h 799899"/>
                <a:gd name="connsiteX33" fmla="*/ 695373 w 743420"/>
                <a:gd name="connsiteY33" fmla="*/ 276225 h 799899"/>
                <a:gd name="connsiteX34" fmla="*/ 737283 w 743420"/>
                <a:gd name="connsiteY34" fmla="*/ 92012 h 799899"/>
                <a:gd name="connsiteX35" fmla="*/ 699183 w 743420"/>
                <a:gd name="connsiteY35" fmla="*/ 8192 h 799899"/>
                <a:gd name="connsiteX36" fmla="*/ 683467 w 743420"/>
                <a:gd name="connsiteY36" fmla="*/ 0 h 799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43420" h="799899">
                  <a:moveTo>
                    <a:pt x="52436" y="70866"/>
                  </a:moveTo>
                  <a:cubicBezTo>
                    <a:pt x="73584" y="121905"/>
                    <a:pt x="119295" y="158638"/>
                    <a:pt x="173689" y="168307"/>
                  </a:cubicBezTo>
                  <a:lnTo>
                    <a:pt x="188072" y="170879"/>
                  </a:lnTo>
                  <a:lnTo>
                    <a:pt x="200549" y="163163"/>
                  </a:lnTo>
                  <a:cubicBezTo>
                    <a:pt x="305242" y="98083"/>
                    <a:pt x="437804" y="98083"/>
                    <a:pt x="542497" y="163163"/>
                  </a:cubicBezTo>
                  <a:lnTo>
                    <a:pt x="554975" y="170879"/>
                  </a:lnTo>
                  <a:lnTo>
                    <a:pt x="569357" y="168307"/>
                  </a:lnTo>
                  <a:cubicBezTo>
                    <a:pt x="623751" y="158638"/>
                    <a:pt x="669462" y="121905"/>
                    <a:pt x="690611" y="70866"/>
                  </a:cubicBezTo>
                  <a:cubicBezTo>
                    <a:pt x="694528" y="80388"/>
                    <a:pt x="697712" y="90196"/>
                    <a:pt x="700136" y="100203"/>
                  </a:cubicBezTo>
                  <a:cubicBezTo>
                    <a:pt x="713185" y="156782"/>
                    <a:pt x="700136" y="214503"/>
                    <a:pt x="667370" y="249841"/>
                  </a:cubicBezTo>
                  <a:lnTo>
                    <a:pt x="649367" y="268891"/>
                  </a:lnTo>
                  <a:lnTo>
                    <a:pt x="661274" y="292608"/>
                  </a:lnTo>
                  <a:cubicBezTo>
                    <a:pt x="741160" y="452634"/>
                    <a:pt x="676195" y="647120"/>
                    <a:pt x="516169" y="727007"/>
                  </a:cubicBezTo>
                  <a:cubicBezTo>
                    <a:pt x="356143" y="806893"/>
                    <a:pt x="161657" y="741927"/>
                    <a:pt x="81770" y="581902"/>
                  </a:cubicBezTo>
                  <a:cubicBezTo>
                    <a:pt x="59480" y="537252"/>
                    <a:pt x="47811" y="488054"/>
                    <a:pt x="47673" y="438150"/>
                  </a:cubicBezTo>
                  <a:cubicBezTo>
                    <a:pt x="47579" y="387704"/>
                    <a:pt x="59358" y="337944"/>
                    <a:pt x="82058" y="292894"/>
                  </a:cubicBezTo>
                  <a:lnTo>
                    <a:pt x="93965" y="269177"/>
                  </a:lnTo>
                  <a:lnTo>
                    <a:pt x="75962" y="250127"/>
                  </a:lnTo>
                  <a:cubicBezTo>
                    <a:pt x="42720" y="214408"/>
                    <a:pt x="30147" y="157067"/>
                    <a:pt x="43196" y="100489"/>
                  </a:cubicBezTo>
                  <a:cubicBezTo>
                    <a:pt x="45619" y="90482"/>
                    <a:pt x="48804" y="80674"/>
                    <a:pt x="52721" y="71152"/>
                  </a:cubicBezTo>
                  <a:moveTo>
                    <a:pt x="683467" y="0"/>
                  </a:moveTo>
                  <a:cubicBezTo>
                    <a:pt x="681663" y="12"/>
                    <a:pt x="679868" y="269"/>
                    <a:pt x="678133" y="762"/>
                  </a:cubicBezTo>
                  <a:cubicBezTo>
                    <a:pt x="670459" y="2979"/>
                    <a:pt x="664982" y="9748"/>
                    <a:pt x="664417" y="17717"/>
                  </a:cubicBezTo>
                  <a:cubicBezTo>
                    <a:pt x="660374" y="74242"/>
                    <a:pt x="618476" y="120809"/>
                    <a:pt x="562690" y="130778"/>
                  </a:cubicBezTo>
                  <a:cubicBezTo>
                    <a:pt x="445642" y="57976"/>
                    <a:pt x="297404" y="57976"/>
                    <a:pt x="180356" y="130778"/>
                  </a:cubicBezTo>
                  <a:cubicBezTo>
                    <a:pt x="124570" y="120809"/>
                    <a:pt x="82672" y="74242"/>
                    <a:pt x="78629" y="17717"/>
                  </a:cubicBezTo>
                  <a:cubicBezTo>
                    <a:pt x="78064" y="9748"/>
                    <a:pt x="72588" y="2979"/>
                    <a:pt x="64913" y="762"/>
                  </a:cubicBezTo>
                  <a:cubicBezTo>
                    <a:pt x="63178" y="269"/>
                    <a:pt x="61383" y="12"/>
                    <a:pt x="59579" y="0"/>
                  </a:cubicBezTo>
                  <a:cubicBezTo>
                    <a:pt x="53533" y="-8"/>
                    <a:pt x="47842" y="2856"/>
                    <a:pt x="44244" y="7715"/>
                  </a:cubicBezTo>
                  <a:cubicBezTo>
                    <a:pt x="26025" y="32802"/>
                    <a:pt x="13066" y="61313"/>
                    <a:pt x="6144" y="91535"/>
                  </a:cubicBezTo>
                  <a:cubicBezTo>
                    <a:pt x="-10144" y="161925"/>
                    <a:pt x="6716" y="231362"/>
                    <a:pt x="47673" y="276225"/>
                  </a:cubicBezTo>
                  <a:cubicBezTo>
                    <a:pt x="-41601" y="455083"/>
                    <a:pt x="31021" y="672446"/>
                    <a:pt x="209878" y="761720"/>
                  </a:cubicBezTo>
                  <a:cubicBezTo>
                    <a:pt x="388736" y="850993"/>
                    <a:pt x="606099" y="778372"/>
                    <a:pt x="695373" y="599514"/>
                  </a:cubicBezTo>
                  <a:cubicBezTo>
                    <a:pt x="746173" y="497739"/>
                    <a:pt x="746173" y="378002"/>
                    <a:pt x="695373" y="276225"/>
                  </a:cubicBezTo>
                  <a:cubicBezTo>
                    <a:pt x="736712" y="231839"/>
                    <a:pt x="753571" y="161925"/>
                    <a:pt x="737283" y="92012"/>
                  </a:cubicBezTo>
                  <a:cubicBezTo>
                    <a:pt x="730361" y="61789"/>
                    <a:pt x="717402" y="33278"/>
                    <a:pt x="699183" y="8192"/>
                  </a:cubicBezTo>
                  <a:cubicBezTo>
                    <a:pt x="695611" y="3042"/>
                    <a:pt x="689734" y="-21"/>
                    <a:pt x="683467" y="0"/>
                  </a:cubicBezTo>
                  <a:close/>
                </a:path>
              </a:pathLst>
            </a:custGeom>
            <a:grpFill/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xmlns="" id="{83930B94-1A9D-42E3-995C-5197B0C23F97}"/>
              </a:ext>
            </a:extLst>
          </p:cNvPr>
          <p:cNvSpPr/>
          <p:nvPr/>
        </p:nvSpPr>
        <p:spPr>
          <a:xfrm>
            <a:off x="891217" y="2230120"/>
            <a:ext cx="5623096" cy="2297826"/>
          </a:xfrm>
          <a:custGeom>
            <a:avLst/>
            <a:gdLst>
              <a:gd name="connsiteX0" fmla="*/ 718200 w 5514796"/>
              <a:gd name="connsiteY0" fmla="*/ 0 h 2195077"/>
              <a:gd name="connsiteX1" fmla="*/ 1358498 w 5514796"/>
              <a:gd name="connsiteY1" fmla="*/ 0 h 2195077"/>
              <a:gd name="connsiteX2" fmla="*/ 1716824 w 5514796"/>
              <a:gd name="connsiteY2" fmla="*/ 0 h 2195077"/>
              <a:gd name="connsiteX3" fmla="*/ 4257040 w 5514796"/>
              <a:gd name="connsiteY3" fmla="*/ 0 h 2195077"/>
              <a:gd name="connsiteX4" fmla="*/ 4720118 w 5514796"/>
              <a:gd name="connsiteY4" fmla="*/ 0 h 2195077"/>
              <a:gd name="connsiteX5" fmla="*/ 5514796 w 5514796"/>
              <a:gd name="connsiteY5" fmla="*/ 0 h 2195077"/>
              <a:gd name="connsiteX6" fmla="*/ 5043797 w 5514796"/>
              <a:gd name="connsiteY6" fmla="*/ 2195077 h 2195077"/>
              <a:gd name="connsiteX7" fmla="*/ 4720118 w 5514796"/>
              <a:gd name="connsiteY7" fmla="*/ 2195077 h 2195077"/>
              <a:gd name="connsiteX8" fmla="*/ 4257040 w 5514796"/>
              <a:gd name="connsiteY8" fmla="*/ 2195077 h 2195077"/>
              <a:gd name="connsiteX9" fmla="*/ 1716824 w 5514796"/>
              <a:gd name="connsiteY9" fmla="*/ 2195077 h 2195077"/>
              <a:gd name="connsiteX10" fmla="*/ 1358498 w 5514796"/>
              <a:gd name="connsiteY10" fmla="*/ 2195077 h 2195077"/>
              <a:gd name="connsiteX11" fmla="*/ 420544 w 5514796"/>
              <a:gd name="connsiteY11" fmla="*/ 2195077 h 2195077"/>
              <a:gd name="connsiteX12" fmla="*/ 10258 w 5514796"/>
              <a:gd name="connsiteY12" fmla="*/ 1684808 h 2195077"/>
              <a:gd name="connsiteX13" fmla="*/ 307916 w 5514796"/>
              <a:gd name="connsiteY13" fmla="*/ 330985 h 2195077"/>
              <a:gd name="connsiteX14" fmla="*/ 718200 w 5514796"/>
              <a:gd name="connsiteY14" fmla="*/ 0 h 2195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514796" h="2195077">
                <a:moveTo>
                  <a:pt x="718200" y="0"/>
                </a:moveTo>
                <a:lnTo>
                  <a:pt x="1358498" y="0"/>
                </a:lnTo>
                <a:lnTo>
                  <a:pt x="1716824" y="0"/>
                </a:lnTo>
                <a:lnTo>
                  <a:pt x="4257040" y="0"/>
                </a:lnTo>
                <a:lnTo>
                  <a:pt x="4720118" y="0"/>
                </a:lnTo>
                <a:lnTo>
                  <a:pt x="5514796" y="0"/>
                </a:lnTo>
                <a:lnTo>
                  <a:pt x="5043797" y="2195077"/>
                </a:lnTo>
                <a:lnTo>
                  <a:pt x="4720118" y="2195077"/>
                </a:lnTo>
                <a:lnTo>
                  <a:pt x="4257040" y="2195077"/>
                </a:lnTo>
                <a:lnTo>
                  <a:pt x="1716824" y="2195077"/>
                </a:lnTo>
                <a:lnTo>
                  <a:pt x="1358498" y="2195077"/>
                </a:lnTo>
                <a:lnTo>
                  <a:pt x="420544" y="2195077"/>
                </a:lnTo>
                <a:cubicBezTo>
                  <a:pt x="151618" y="2195077"/>
                  <a:pt x="-48353" y="1946838"/>
                  <a:pt x="10258" y="1684808"/>
                </a:cubicBezTo>
                <a:lnTo>
                  <a:pt x="307916" y="330985"/>
                </a:lnTo>
                <a:cubicBezTo>
                  <a:pt x="350438" y="136761"/>
                  <a:pt x="520528" y="0"/>
                  <a:pt x="718200" y="0"/>
                </a:cubicBezTo>
                <a:close/>
              </a:path>
            </a:pathLst>
          </a:custGeom>
          <a:noFill/>
          <a:ln w="12700" cap="flat">
            <a:gradFill flip="none" rotWithShape="1">
              <a:gsLst>
                <a:gs pos="92000">
                  <a:schemeClr val="bg1">
                    <a:alpha val="0"/>
                  </a:schemeClr>
                </a:gs>
                <a:gs pos="61000">
                  <a:schemeClr val="accent1"/>
                </a:gs>
              </a:gsLst>
              <a:lin ang="1200000" scaled="0"/>
              <a:tileRect/>
            </a:gradFill>
            <a:prstDash val="sysDot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xmlns="" id="{8503E54C-6F0A-4F3B-BE66-A5FC2C9A1F5A}"/>
              </a:ext>
            </a:extLst>
          </p:cNvPr>
          <p:cNvSpPr/>
          <p:nvPr/>
        </p:nvSpPr>
        <p:spPr>
          <a:xfrm flipH="1" flipV="1">
            <a:off x="5795649" y="3210560"/>
            <a:ext cx="5491924" cy="2279098"/>
          </a:xfrm>
          <a:custGeom>
            <a:avLst/>
            <a:gdLst>
              <a:gd name="connsiteX0" fmla="*/ 4939045 w 5410044"/>
              <a:gd name="connsiteY0" fmla="*/ 2195077 h 2195077"/>
              <a:gd name="connsiteX1" fmla="*/ 4615366 w 5410044"/>
              <a:gd name="connsiteY1" fmla="*/ 2195077 h 2195077"/>
              <a:gd name="connsiteX2" fmla="*/ 4257040 w 5410044"/>
              <a:gd name="connsiteY2" fmla="*/ 2195077 h 2195077"/>
              <a:gd name="connsiteX3" fmla="*/ 1716824 w 5410044"/>
              <a:gd name="connsiteY3" fmla="*/ 2195077 h 2195077"/>
              <a:gd name="connsiteX4" fmla="*/ 858414 w 5410044"/>
              <a:gd name="connsiteY4" fmla="*/ 2195077 h 2195077"/>
              <a:gd name="connsiteX5" fmla="*/ 420544 w 5410044"/>
              <a:gd name="connsiteY5" fmla="*/ 2195077 h 2195077"/>
              <a:gd name="connsiteX6" fmla="*/ 10258 w 5410044"/>
              <a:gd name="connsiteY6" fmla="*/ 1684808 h 2195077"/>
              <a:gd name="connsiteX7" fmla="*/ 307916 w 5410044"/>
              <a:gd name="connsiteY7" fmla="*/ 330985 h 2195077"/>
              <a:gd name="connsiteX8" fmla="*/ 718200 w 5410044"/>
              <a:gd name="connsiteY8" fmla="*/ 0 h 2195077"/>
              <a:gd name="connsiteX9" fmla="*/ 858414 w 5410044"/>
              <a:gd name="connsiteY9" fmla="*/ 0 h 2195077"/>
              <a:gd name="connsiteX10" fmla="*/ 1716824 w 5410044"/>
              <a:gd name="connsiteY10" fmla="*/ 0 h 2195077"/>
              <a:gd name="connsiteX11" fmla="*/ 4257040 w 5410044"/>
              <a:gd name="connsiteY11" fmla="*/ 0 h 2195077"/>
              <a:gd name="connsiteX12" fmla="*/ 4615366 w 5410044"/>
              <a:gd name="connsiteY12" fmla="*/ 0 h 2195077"/>
              <a:gd name="connsiteX13" fmla="*/ 5410044 w 5410044"/>
              <a:gd name="connsiteY13" fmla="*/ 0 h 2195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410044" h="2195077">
                <a:moveTo>
                  <a:pt x="4939045" y="2195077"/>
                </a:moveTo>
                <a:lnTo>
                  <a:pt x="4615366" y="2195077"/>
                </a:lnTo>
                <a:lnTo>
                  <a:pt x="4257040" y="2195077"/>
                </a:lnTo>
                <a:lnTo>
                  <a:pt x="1716824" y="2195077"/>
                </a:lnTo>
                <a:lnTo>
                  <a:pt x="858414" y="2195077"/>
                </a:lnTo>
                <a:lnTo>
                  <a:pt x="420544" y="2195077"/>
                </a:lnTo>
                <a:cubicBezTo>
                  <a:pt x="151618" y="2195077"/>
                  <a:pt x="-48353" y="1946838"/>
                  <a:pt x="10258" y="1684808"/>
                </a:cubicBezTo>
                <a:lnTo>
                  <a:pt x="307916" y="330985"/>
                </a:lnTo>
                <a:cubicBezTo>
                  <a:pt x="350438" y="136761"/>
                  <a:pt x="520528" y="0"/>
                  <a:pt x="718200" y="0"/>
                </a:cubicBezTo>
                <a:lnTo>
                  <a:pt x="858414" y="0"/>
                </a:lnTo>
                <a:lnTo>
                  <a:pt x="1716824" y="0"/>
                </a:lnTo>
                <a:lnTo>
                  <a:pt x="4257040" y="0"/>
                </a:lnTo>
                <a:lnTo>
                  <a:pt x="4615366" y="0"/>
                </a:lnTo>
                <a:lnTo>
                  <a:pt x="5410044" y="0"/>
                </a:lnTo>
                <a:close/>
              </a:path>
            </a:pathLst>
          </a:custGeom>
          <a:noFill/>
          <a:ln w="12700" cap="flat">
            <a:gradFill flip="none" rotWithShape="1">
              <a:gsLst>
                <a:gs pos="90000">
                  <a:schemeClr val="bg1">
                    <a:alpha val="0"/>
                  </a:schemeClr>
                </a:gs>
                <a:gs pos="64000">
                  <a:schemeClr val="accent2"/>
                </a:gs>
              </a:gsLst>
              <a:lin ang="1200000" scaled="0"/>
              <a:tileRect/>
            </a:gradFill>
            <a:prstDash val="sysDot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11901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01B4021-8D13-4AFB-97B8-478DEC7E29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下一步学习计划与安排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EAF6AB9C-7181-4A50-8E70-2E0A2216139E}"/>
              </a:ext>
            </a:extLst>
          </p:cNvPr>
          <p:cNvSpPr/>
          <p:nvPr/>
        </p:nvSpPr>
        <p:spPr>
          <a:xfrm>
            <a:off x="-556578" y="2730369"/>
            <a:ext cx="13030835" cy="2258191"/>
          </a:xfrm>
          <a:custGeom>
            <a:avLst/>
            <a:gdLst>
              <a:gd name="connsiteX0" fmla="*/ 0 w 9580880"/>
              <a:gd name="connsiteY0" fmla="*/ 2184400 h 2184400"/>
              <a:gd name="connsiteX1" fmla="*/ 2804160 w 9580880"/>
              <a:gd name="connsiteY1" fmla="*/ 558800 h 2184400"/>
              <a:gd name="connsiteX2" fmla="*/ 6350000 w 9580880"/>
              <a:gd name="connsiteY2" fmla="*/ 1148080 h 2184400"/>
              <a:gd name="connsiteX3" fmla="*/ 9580880 w 9580880"/>
              <a:gd name="connsiteY3" fmla="*/ 0 h 2184400"/>
              <a:gd name="connsiteX0" fmla="*/ 0 w 9580880"/>
              <a:gd name="connsiteY0" fmla="*/ 2184400 h 2184400"/>
              <a:gd name="connsiteX1" fmla="*/ 2804160 w 9580880"/>
              <a:gd name="connsiteY1" fmla="*/ 558800 h 2184400"/>
              <a:gd name="connsiteX2" fmla="*/ 6350000 w 9580880"/>
              <a:gd name="connsiteY2" fmla="*/ 1148080 h 2184400"/>
              <a:gd name="connsiteX3" fmla="*/ 9580880 w 9580880"/>
              <a:gd name="connsiteY3" fmla="*/ 0 h 2184400"/>
              <a:gd name="connsiteX0" fmla="*/ 0 w 9580880"/>
              <a:gd name="connsiteY0" fmla="*/ 2184400 h 2184400"/>
              <a:gd name="connsiteX1" fmla="*/ 2880467 w 9580880"/>
              <a:gd name="connsiteY1" fmla="*/ 711415 h 2184400"/>
              <a:gd name="connsiteX2" fmla="*/ 6350000 w 9580880"/>
              <a:gd name="connsiteY2" fmla="*/ 1148080 h 2184400"/>
              <a:gd name="connsiteX3" fmla="*/ 9580880 w 9580880"/>
              <a:gd name="connsiteY3" fmla="*/ 0 h 2184400"/>
              <a:gd name="connsiteX0" fmla="*/ 0 w 9580880"/>
              <a:gd name="connsiteY0" fmla="*/ 2184400 h 2184400"/>
              <a:gd name="connsiteX1" fmla="*/ 2880467 w 9580880"/>
              <a:gd name="connsiteY1" fmla="*/ 711415 h 2184400"/>
              <a:gd name="connsiteX2" fmla="*/ 6350000 w 9580880"/>
              <a:gd name="connsiteY2" fmla="*/ 1148080 h 2184400"/>
              <a:gd name="connsiteX3" fmla="*/ 9580880 w 9580880"/>
              <a:gd name="connsiteY3" fmla="*/ 0 h 2184400"/>
              <a:gd name="connsiteX0" fmla="*/ 0 w 9580880"/>
              <a:gd name="connsiteY0" fmla="*/ 2184400 h 2184400"/>
              <a:gd name="connsiteX1" fmla="*/ 2880467 w 9580880"/>
              <a:gd name="connsiteY1" fmla="*/ 711415 h 2184400"/>
              <a:gd name="connsiteX2" fmla="*/ 6350000 w 9580880"/>
              <a:gd name="connsiteY2" fmla="*/ 1148080 h 2184400"/>
              <a:gd name="connsiteX3" fmla="*/ 9580880 w 9580880"/>
              <a:gd name="connsiteY3" fmla="*/ 0 h 2184400"/>
              <a:gd name="connsiteX0" fmla="*/ 0 w 9786910"/>
              <a:gd name="connsiteY0" fmla="*/ 1696032 h 1696032"/>
              <a:gd name="connsiteX1" fmla="*/ 3086497 w 9786910"/>
              <a:gd name="connsiteY1" fmla="*/ 711415 h 1696032"/>
              <a:gd name="connsiteX2" fmla="*/ 6556030 w 9786910"/>
              <a:gd name="connsiteY2" fmla="*/ 1148080 h 1696032"/>
              <a:gd name="connsiteX3" fmla="*/ 9786910 w 9786910"/>
              <a:gd name="connsiteY3" fmla="*/ 0 h 1696032"/>
              <a:gd name="connsiteX0" fmla="*/ 0 w 9786910"/>
              <a:gd name="connsiteY0" fmla="*/ 1696032 h 1696032"/>
              <a:gd name="connsiteX1" fmla="*/ 3086497 w 9786910"/>
              <a:gd name="connsiteY1" fmla="*/ 711415 h 1696032"/>
              <a:gd name="connsiteX2" fmla="*/ 6556030 w 9786910"/>
              <a:gd name="connsiteY2" fmla="*/ 1148080 h 1696032"/>
              <a:gd name="connsiteX3" fmla="*/ 9786910 w 9786910"/>
              <a:gd name="connsiteY3" fmla="*/ 0 h 1696032"/>
              <a:gd name="connsiteX0" fmla="*/ 0 w 9786910"/>
              <a:gd name="connsiteY0" fmla="*/ 1696032 h 1696032"/>
              <a:gd name="connsiteX1" fmla="*/ 3086497 w 9786910"/>
              <a:gd name="connsiteY1" fmla="*/ 711415 h 1696032"/>
              <a:gd name="connsiteX2" fmla="*/ 6556030 w 9786910"/>
              <a:gd name="connsiteY2" fmla="*/ 1148080 h 1696032"/>
              <a:gd name="connsiteX3" fmla="*/ 9786910 w 9786910"/>
              <a:gd name="connsiteY3" fmla="*/ 0 h 169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86910" h="1696032">
                <a:moveTo>
                  <a:pt x="0" y="1696032"/>
                </a:moveTo>
                <a:cubicBezTo>
                  <a:pt x="956851" y="1129838"/>
                  <a:pt x="2093025" y="810371"/>
                  <a:pt x="3086497" y="711415"/>
                </a:cubicBezTo>
                <a:cubicBezTo>
                  <a:pt x="4079969" y="612459"/>
                  <a:pt x="5426577" y="1241213"/>
                  <a:pt x="6556030" y="1148080"/>
                </a:cubicBezTo>
                <a:cubicBezTo>
                  <a:pt x="7685483" y="1054947"/>
                  <a:pt x="8736196" y="527473"/>
                  <a:pt x="9786910" y="0"/>
                </a:cubicBezTo>
              </a:path>
            </a:pathLst>
          </a:custGeom>
          <a:noFill/>
          <a:ln w="400050" cap="flat">
            <a:gradFill>
              <a:gsLst>
                <a:gs pos="50000">
                  <a:schemeClr val="accent4"/>
                </a:gs>
                <a:gs pos="0">
                  <a:schemeClr val="accent1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9000000" scaled="0"/>
            </a:gra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67153E8D-8121-46D0-B3AD-838B4468A5C2}"/>
              </a:ext>
            </a:extLst>
          </p:cNvPr>
          <p:cNvCxnSpPr>
            <a:cxnSpLocks/>
          </p:cNvCxnSpPr>
          <p:nvPr/>
        </p:nvCxnSpPr>
        <p:spPr>
          <a:xfrm flipH="1">
            <a:off x="1107441" y="2658960"/>
            <a:ext cx="699134" cy="1486320"/>
          </a:xfrm>
          <a:prstGeom prst="line">
            <a:avLst/>
          </a:prstGeom>
          <a:ln w="127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364B362-8888-4502-AC6D-1090A6B05E72}"/>
              </a:ext>
            </a:extLst>
          </p:cNvPr>
          <p:cNvSpPr txBox="1"/>
          <p:nvPr/>
        </p:nvSpPr>
        <p:spPr>
          <a:xfrm>
            <a:off x="947361" y="1812808"/>
            <a:ext cx="2881689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此页面用于时间轴设计，依次输入各阶段时间安排和规划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B7249B2-31D7-498A-8E26-6C2FF9843D7D}"/>
              </a:ext>
            </a:extLst>
          </p:cNvPr>
          <p:cNvSpPr txBox="1"/>
          <p:nvPr/>
        </p:nvSpPr>
        <p:spPr>
          <a:xfrm>
            <a:off x="947361" y="1508008"/>
            <a:ext cx="2258120" cy="417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C9713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20XX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9713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年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C9713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XX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9713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月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FC9713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28D0BA2-19AD-4BFF-B8A8-985A2A5B7B78}"/>
              </a:ext>
            </a:extLst>
          </p:cNvPr>
          <p:cNvCxnSpPr>
            <a:cxnSpLocks/>
          </p:cNvCxnSpPr>
          <p:nvPr/>
        </p:nvCxnSpPr>
        <p:spPr>
          <a:xfrm>
            <a:off x="1806575" y="2658962"/>
            <a:ext cx="1957705" cy="0"/>
          </a:xfrm>
          <a:prstGeom prst="line">
            <a:avLst/>
          </a:prstGeom>
          <a:ln w="127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058CDDB2-556F-4686-9F22-7490F3FE622F}"/>
              </a:ext>
            </a:extLst>
          </p:cNvPr>
          <p:cNvCxnSpPr>
            <a:cxnSpLocks/>
          </p:cNvCxnSpPr>
          <p:nvPr/>
        </p:nvCxnSpPr>
        <p:spPr>
          <a:xfrm>
            <a:off x="947361" y="2658962"/>
            <a:ext cx="596959" cy="0"/>
          </a:xfrm>
          <a:prstGeom prst="line">
            <a:avLst/>
          </a:prstGeom>
          <a:ln w="127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84465593-AFC8-409E-B08D-22A60B43E962}"/>
              </a:ext>
            </a:extLst>
          </p:cNvPr>
          <p:cNvCxnSpPr>
            <a:cxnSpLocks/>
          </p:cNvCxnSpPr>
          <p:nvPr/>
        </p:nvCxnSpPr>
        <p:spPr>
          <a:xfrm flipH="1">
            <a:off x="1274474" y="2658959"/>
            <a:ext cx="268896" cy="914821"/>
          </a:xfrm>
          <a:prstGeom prst="line">
            <a:avLst/>
          </a:prstGeom>
          <a:ln w="12700" cap="rnd">
            <a:gradFill>
              <a:gsLst>
                <a:gs pos="61000">
                  <a:schemeClr val="accent2"/>
                </a:gs>
                <a:gs pos="87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932D88DA-226F-4208-9503-A17F1C49AB11}"/>
              </a:ext>
            </a:extLst>
          </p:cNvPr>
          <p:cNvCxnSpPr>
            <a:cxnSpLocks/>
          </p:cNvCxnSpPr>
          <p:nvPr/>
        </p:nvCxnSpPr>
        <p:spPr>
          <a:xfrm flipH="1">
            <a:off x="9670481" y="2453387"/>
            <a:ext cx="699134" cy="148632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2BCFC125-2932-46D3-8368-769ADAD94286}"/>
              </a:ext>
            </a:extLst>
          </p:cNvPr>
          <p:cNvSpPr txBox="1"/>
          <p:nvPr/>
        </p:nvSpPr>
        <p:spPr>
          <a:xfrm>
            <a:off x="8676190" y="1607235"/>
            <a:ext cx="2881689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此页面用于时间轴设计，依次输入各阶段时间安排和规划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0620B215-28E6-4E7B-ABB4-1D477E860143}"/>
              </a:ext>
            </a:extLst>
          </p:cNvPr>
          <p:cNvSpPr txBox="1"/>
          <p:nvPr/>
        </p:nvSpPr>
        <p:spPr>
          <a:xfrm>
            <a:off x="8676190" y="1302435"/>
            <a:ext cx="2258120" cy="417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7C3CB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20XX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C3CB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年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7C3CB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XX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C3CB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月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7C3CB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0D65C4ED-6DB3-48C2-8BED-EF5F08AC02EE}"/>
              </a:ext>
            </a:extLst>
          </p:cNvPr>
          <p:cNvCxnSpPr>
            <a:cxnSpLocks/>
          </p:cNvCxnSpPr>
          <p:nvPr/>
        </p:nvCxnSpPr>
        <p:spPr>
          <a:xfrm>
            <a:off x="10369615" y="2453389"/>
            <a:ext cx="1123494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30D1E8E7-3C4F-47D2-87F8-7B89CD82523B}"/>
              </a:ext>
            </a:extLst>
          </p:cNvPr>
          <p:cNvCxnSpPr>
            <a:cxnSpLocks/>
          </p:cNvCxnSpPr>
          <p:nvPr/>
        </p:nvCxnSpPr>
        <p:spPr>
          <a:xfrm>
            <a:off x="8676190" y="2453389"/>
            <a:ext cx="1430220" cy="0"/>
          </a:xfrm>
          <a:prstGeom prst="line">
            <a:avLst/>
          </a:prstGeom>
          <a:ln w="127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24873242-7A47-4014-9D58-F760BDD8853B}"/>
              </a:ext>
            </a:extLst>
          </p:cNvPr>
          <p:cNvCxnSpPr>
            <a:cxnSpLocks/>
          </p:cNvCxnSpPr>
          <p:nvPr/>
        </p:nvCxnSpPr>
        <p:spPr>
          <a:xfrm flipH="1">
            <a:off x="9837514" y="2453386"/>
            <a:ext cx="268896" cy="914821"/>
          </a:xfrm>
          <a:prstGeom prst="line">
            <a:avLst/>
          </a:prstGeom>
          <a:ln w="12700" cap="rnd">
            <a:gradFill>
              <a:gsLst>
                <a:gs pos="6100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F10C0BDA-2544-4FD3-86A1-03A13BF4272C}"/>
              </a:ext>
            </a:extLst>
          </p:cNvPr>
          <p:cNvSpPr txBox="1"/>
          <p:nvPr/>
        </p:nvSpPr>
        <p:spPr>
          <a:xfrm>
            <a:off x="5082986" y="2389630"/>
            <a:ext cx="2881689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此页面用于时间轴设计，依次输入各阶段时间安排和规划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1D98F91D-ED9B-4329-A619-04981DD7EF5E}"/>
              </a:ext>
            </a:extLst>
          </p:cNvPr>
          <p:cNvSpPr txBox="1"/>
          <p:nvPr/>
        </p:nvSpPr>
        <p:spPr>
          <a:xfrm>
            <a:off x="5082986" y="2084830"/>
            <a:ext cx="2258120" cy="417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E192E5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20XX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192E5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年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E192E5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XX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192E5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月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E192E5">
                  <a:lumMod val="75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FE81EF14-0F08-45DC-985F-6922A61D92B6}"/>
              </a:ext>
            </a:extLst>
          </p:cNvPr>
          <p:cNvCxnSpPr>
            <a:cxnSpLocks/>
          </p:cNvCxnSpPr>
          <p:nvPr/>
        </p:nvCxnSpPr>
        <p:spPr>
          <a:xfrm>
            <a:off x="5942200" y="3235784"/>
            <a:ext cx="1957705" cy="0"/>
          </a:xfrm>
          <a:prstGeom prst="line">
            <a:avLst/>
          </a:prstGeom>
          <a:ln w="12700" cap="rnd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9B9DDBF7-C6CE-4B03-A6CA-9E0F3EED792D}"/>
              </a:ext>
            </a:extLst>
          </p:cNvPr>
          <p:cNvCxnSpPr>
            <a:cxnSpLocks/>
          </p:cNvCxnSpPr>
          <p:nvPr/>
        </p:nvCxnSpPr>
        <p:spPr>
          <a:xfrm>
            <a:off x="5082986" y="3235784"/>
            <a:ext cx="596959" cy="0"/>
          </a:xfrm>
          <a:prstGeom prst="line">
            <a:avLst/>
          </a:prstGeom>
          <a:ln w="12700" cap="rnd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6FE5981D-0047-4791-9FD0-8CEB9E79E6C3}"/>
              </a:ext>
            </a:extLst>
          </p:cNvPr>
          <p:cNvCxnSpPr>
            <a:cxnSpLocks/>
            <a:endCxn id="66" idx="7"/>
          </p:cNvCxnSpPr>
          <p:nvPr/>
        </p:nvCxnSpPr>
        <p:spPr>
          <a:xfrm flipH="1">
            <a:off x="5623317" y="3235782"/>
            <a:ext cx="318884" cy="628262"/>
          </a:xfrm>
          <a:prstGeom prst="line">
            <a:avLst/>
          </a:prstGeom>
          <a:ln w="12700" cap="rnd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8E0B4648-873C-46CC-AF8D-616E57EA2B29}"/>
              </a:ext>
            </a:extLst>
          </p:cNvPr>
          <p:cNvCxnSpPr>
            <a:cxnSpLocks/>
          </p:cNvCxnSpPr>
          <p:nvPr/>
        </p:nvCxnSpPr>
        <p:spPr>
          <a:xfrm flipH="1">
            <a:off x="5609549" y="3235782"/>
            <a:ext cx="78145" cy="523580"/>
          </a:xfrm>
          <a:prstGeom prst="line">
            <a:avLst/>
          </a:prstGeom>
          <a:ln w="12700" cap="rnd">
            <a:gradFill>
              <a:gsLst>
                <a:gs pos="61000">
                  <a:schemeClr val="accent4">
                    <a:lumMod val="75000"/>
                  </a:schemeClr>
                </a:gs>
                <a:gs pos="87000">
                  <a:schemeClr val="accent4">
                    <a:lumMod val="7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A96CD1AF-75BA-4A8D-BE66-F98AD8EE4FEB}"/>
              </a:ext>
            </a:extLst>
          </p:cNvPr>
          <p:cNvSpPr txBox="1"/>
          <p:nvPr/>
        </p:nvSpPr>
        <p:spPr>
          <a:xfrm>
            <a:off x="2714924" y="5253271"/>
            <a:ext cx="2881689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此页面用于时间轴设计，依次输入各阶段时间安排和规划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49301DF1-4F61-4D1A-B931-5F85D15BC4EF}"/>
              </a:ext>
            </a:extLst>
          </p:cNvPr>
          <p:cNvSpPr txBox="1"/>
          <p:nvPr/>
        </p:nvSpPr>
        <p:spPr>
          <a:xfrm>
            <a:off x="2714924" y="4948471"/>
            <a:ext cx="2258120" cy="417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C9713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20XX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9713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年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C9713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XX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C9713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月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FC9713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F2D83AF3-A9F9-4E3B-8434-B86E60436E08}"/>
              </a:ext>
            </a:extLst>
          </p:cNvPr>
          <p:cNvSpPr txBox="1"/>
          <p:nvPr/>
        </p:nvSpPr>
        <p:spPr>
          <a:xfrm>
            <a:off x="7693324" y="5253271"/>
            <a:ext cx="2881689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此页面用于时间轴设计，依次输入各阶段时间安排和规划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7C1747CD-723F-4CF8-B05C-A8DDB9F64FAB}"/>
              </a:ext>
            </a:extLst>
          </p:cNvPr>
          <p:cNvSpPr txBox="1"/>
          <p:nvPr/>
        </p:nvSpPr>
        <p:spPr>
          <a:xfrm>
            <a:off x="7693324" y="4948471"/>
            <a:ext cx="2258120" cy="417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E192E5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20XX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192E5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年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E192E5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XX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192E5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月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E192E5">
                  <a:lumMod val="75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xmlns="" id="{F8E4BE90-6540-45BB-9AC2-5340C0CEA0DF}"/>
              </a:ext>
            </a:extLst>
          </p:cNvPr>
          <p:cNvCxnSpPr>
            <a:cxnSpLocks/>
            <a:endCxn id="65" idx="5"/>
          </p:cNvCxnSpPr>
          <p:nvPr/>
        </p:nvCxnSpPr>
        <p:spPr>
          <a:xfrm flipH="1" flipV="1">
            <a:off x="3201701" y="3810266"/>
            <a:ext cx="496468" cy="1131896"/>
          </a:xfrm>
          <a:prstGeom prst="line">
            <a:avLst/>
          </a:prstGeom>
          <a:ln w="127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xmlns="" id="{700DCED4-3E0A-4F89-A2AE-9645D1F0340C}"/>
              </a:ext>
            </a:extLst>
          </p:cNvPr>
          <p:cNvCxnSpPr>
            <a:cxnSpLocks/>
          </p:cNvCxnSpPr>
          <p:nvPr/>
        </p:nvCxnSpPr>
        <p:spPr>
          <a:xfrm>
            <a:off x="3698169" y="4942159"/>
            <a:ext cx="1833674" cy="0"/>
          </a:xfrm>
          <a:prstGeom prst="line">
            <a:avLst/>
          </a:prstGeom>
          <a:ln w="127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xmlns="" id="{04B8C678-1609-4DAD-A3F8-47A7561AAF39}"/>
              </a:ext>
            </a:extLst>
          </p:cNvPr>
          <p:cNvCxnSpPr>
            <a:cxnSpLocks/>
          </p:cNvCxnSpPr>
          <p:nvPr/>
        </p:nvCxnSpPr>
        <p:spPr>
          <a:xfrm>
            <a:off x="2714924" y="4942159"/>
            <a:ext cx="720040" cy="0"/>
          </a:xfrm>
          <a:prstGeom prst="line">
            <a:avLst/>
          </a:prstGeom>
          <a:ln w="127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xmlns="" id="{E0BEB819-C4FD-4014-AB80-3FE3289279A0}"/>
              </a:ext>
            </a:extLst>
          </p:cNvPr>
          <p:cNvCxnSpPr>
            <a:cxnSpLocks/>
          </p:cNvCxnSpPr>
          <p:nvPr/>
        </p:nvCxnSpPr>
        <p:spPr>
          <a:xfrm flipH="1" flipV="1">
            <a:off x="3181303" y="4016306"/>
            <a:ext cx="253661" cy="925857"/>
          </a:xfrm>
          <a:prstGeom prst="line">
            <a:avLst/>
          </a:prstGeom>
          <a:ln w="12700" cap="rnd">
            <a:gradFill>
              <a:gsLst>
                <a:gs pos="61000">
                  <a:schemeClr val="accent2"/>
                </a:gs>
                <a:gs pos="87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xmlns="" id="{00521888-FDF9-47AF-AD5C-DBD901CF1E70}"/>
              </a:ext>
            </a:extLst>
          </p:cNvPr>
          <p:cNvCxnSpPr>
            <a:cxnSpLocks/>
          </p:cNvCxnSpPr>
          <p:nvPr/>
        </p:nvCxnSpPr>
        <p:spPr>
          <a:xfrm>
            <a:off x="7980045" y="4942159"/>
            <a:ext cx="2535205" cy="0"/>
          </a:xfrm>
          <a:prstGeom prst="line">
            <a:avLst/>
          </a:prstGeom>
          <a:ln w="12700" cap="rnd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xmlns="" id="{364B903B-F6D7-4BC1-BA05-957FD07C844B}"/>
              </a:ext>
            </a:extLst>
          </p:cNvPr>
          <p:cNvCxnSpPr>
            <a:cxnSpLocks/>
          </p:cNvCxnSpPr>
          <p:nvPr/>
        </p:nvCxnSpPr>
        <p:spPr>
          <a:xfrm>
            <a:off x="7698331" y="4942159"/>
            <a:ext cx="143158" cy="0"/>
          </a:xfrm>
          <a:prstGeom prst="line">
            <a:avLst/>
          </a:prstGeom>
          <a:ln w="12700" cap="rnd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xmlns="" id="{6BCA10C3-6EC2-4076-A08F-5D2F12B09986}"/>
              </a:ext>
            </a:extLst>
          </p:cNvPr>
          <p:cNvCxnSpPr>
            <a:cxnSpLocks/>
          </p:cNvCxnSpPr>
          <p:nvPr/>
        </p:nvCxnSpPr>
        <p:spPr>
          <a:xfrm flipH="1" flipV="1">
            <a:off x="7707957" y="4335573"/>
            <a:ext cx="272088" cy="606589"/>
          </a:xfrm>
          <a:prstGeom prst="line">
            <a:avLst/>
          </a:prstGeom>
          <a:ln w="12700" cap="rnd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xmlns="" id="{6F4D8FC7-5F1B-444E-859B-0F1B7F8F126B}"/>
              </a:ext>
            </a:extLst>
          </p:cNvPr>
          <p:cNvCxnSpPr>
            <a:cxnSpLocks/>
          </p:cNvCxnSpPr>
          <p:nvPr/>
        </p:nvCxnSpPr>
        <p:spPr>
          <a:xfrm flipH="1" flipV="1">
            <a:off x="7707957" y="4454774"/>
            <a:ext cx="133532" cy="487389"/>
          </a:xfrm>
          <a:prstGeom prst="line">
            <a:avLst/>
          </a:prstGeom>
          <a:ln w="12700" cap="rnd">
            <a:gradFill>
              <a:gsLst>
                <a:gs pos="61000">
                  <a:schemeClr val="accent4">
                    <a:lumMod val="75000"/>
                  </a:schemeClr>
                </a:gs>
                <a:gs pos="87000">
                  <a:schemeClr val="accent4">
                    <a:lumMod val="7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940A3DA9-AEEF-4892-9674-77E930F3F755}"/>
              </a:ext>
            </a:extLst>
          </p:cNvPr>
          <p:cNvGrpSpPr/>
          <p:nvPr/>
        </p:nvGrpSpPr>
        <p:grpSpPr>
          <a:xfrm>
            <a:off x="9538016" y="3867544"/>
            <a:ext cx="222796" cy="222796"/>
            <a:chOff x="9538016" y="3867544"/>
            <a:chExt cx="222796" cy="222796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37EC416E-5D65-4868-9E74-1753EF507150}"/>
                </a:ext>
              </a:extLst>
            </p:cNvPr>
            <p:cNvSpPr/>
            <p:nvPr/>
          </p:nvSpPr>
          <p:spPr>
            <a:xfrm>
              <a:off x="9538016" y="3867544"/>
              <a:ext cx="222796" cy="22279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FB38C0BF-5489-4170-9D38-C73220FF842A}"/>
                </a:ext>
              </a:extLst>
            </p:cNvPr>
            <p:cNvSpPr/>
            <p:nvPr/>
          </p:nvSpPr>
          <p:spPr>
            <a:xfrm>
              <a:off x="9577560" y="3907088"/>
              <a:ext cx="143708" cy="143708"/>
            </a:xfrm>
            <a:prstGeom prst="ellipse">
              <a:avLst/>
            </a:prstGeom>
            <a:solidFill>
              <a:schemeClr val="bg1"/>
            </a:solidFill>
            <a:ln w="12700" cap="rnd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65B4147A-A833-4FEE-A382-429F7207D7DD}"/>
                </a:ext>
              </a:extLst>
            </p:cNvPr>
            <p:cNvSpPr/>
            <p:nvPr/>
          </p:nvSpPr>
          <p:spPr>
            <a:xfrm>
              <a:off x="9613755" y="3943283"/>
              <a:ext cx="71318" cy="71318"/>
            </a:xfrm>
            <a:prstGeom prst="ellipse">
              <a:avLst/>
            </a:prstGeom>
            <a:solidFill>
              <a:schemeClr val="accent1"/>
            </a:solidFill>
            <a:ln w="127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AD4C749-CCEC-4361-8364-3383BE6804AB}"/>
              </a:ext>
            </a:extLst>
          </p:cNvPr>
          <p:cNvGrpSpPr/>
          <p:nvPr/>
        </p:nvGrpSpPr>
        <p:grpSpPr>
          <a:xfrm>
            <a:off x="996042" y="4130402"/>
            <a:ext cx="222796" cy="222796"/>
            <a:chOff x="996042" y="4130402"/>
            <a:chExt cx="222796" cy="222796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3A77BA30-E079-4E0C-A481-B158CF67E736}"/>
                </a:ext>
              </a:extLst>
            </p:cNvPr>
            <p:cNvSpPr/>
            <p:nvPr/>
          </p:nvSpPr>
          <p:spPr>
            <a:xfrm>
              <a:off x="996042" y="4130402"/>
              <a:ext cx="222796" cy="22279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07C837E1-5A94-4EFA-BEA3-F6F8CC9C8FEB}"/>
                </a:ext>
              </a:extLst>
            </p:cNvPr>
            <p:cNvSpPr/>
            <p:nvPr/>
          </p:nvSpPr>
          <p:spPr>
            <a:xfrm>
              <a:off x="1035586" y="4169946"/>
              <a:ext cx="143708" cy="143708"/>
            </a:xfrm>
            <a:prstGeom prst="ellipse">
              <a:avLst/>
            </a:prstGeom>
            <a:solidFill>
              <a:schemeClr val="bg1"/>
            </a:solidFill>
            <a:ln w="12700" cap="rnd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6034ED61-CCAB-4445-8332-B9B21E1A8395}"/>
                </a:ext>
              </a:extLst>
            </p:cNvPr>
            <p:cNvSpPr/>
            <p:nvPr/>
          </p:nvSpPr>
          <p:spPr>
            <a:xfrm>
              <a:off x="1071781" y="4206141"/>
              <a:ext cx="71318" cy="71318"/>
            </a:xfrm>
            <a:prstGeom prst="ellipse">
              <a:avLst/>
            </a:prstGeom>
            <a:solidFill>
              <a:schemeClr val="accent2"/>
            </a:solidFill>
            <a:ln w="127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91176F5-8D90-487B-84FA-A3F5E3D619F5}"/>
              </a:ext>
            </a:extLst>
          </p:cNvPr>
          <p:cNvGrpSpPr/>
          <p:nvPr/>
        </p:nvGrpSpPr>
        <p:grpSpPr>
          <a:xfrm>
            <a:off x="3011533" y="3620098"/>
            <a:ext cx="222796" cy="222796"/>
            <a:chOff x="3011533" y="3620098"/>
            <a:chExt cx="222796" cy="222796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2F43BDEC-6C44-44E2-9404-13FF60C49C4F}"/>
                </a:ext>
              </a:extLst>
            </p:cNvPr>
            <p:cNvSpPr/>
            <p:nvPr/>
          </p:nvSpPr>
          <p:spPr>
            <a:xfrm>
              <a:off x="3011533" y="3620098"/>
              <a:ext cx="222796" cy="22279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5E2EC58E-4A4F-4C26-B258-89732C4EEE44}"/>
                </a:ext>
              </a:extLst>
            </p:cNvPr>
            <p:cNvSpPr/>
            <p:nvPr/>
          </p:nvSpPr>
          <p:spPr>
            <a:xfrm>
              <a:off x="3051077" y="3659642"/>
              <a:ext cx="143708" cy="143708"/>
            </a:xfrm>
            <a:prstGeom prst="ellipse">
              <a:avLst/>
            </a:prstGeom>
            <a:solidFill>
              <a:schemeClr val="bg1"/>
            </a:solidFill>
            <a:ln w="12700" cap="rnd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DA5C890C-8F90-4B06-9E88-9B92C0EF4DF2}"/>
                </a:ext>
              </a:extLst>
            </p:cNvPr>
            <p:cNvSpPr/>
            <p:nvPr/>
          </p:nvSpPr>
          <p:spPr>
            <a:xfrm>
              <a:off x="3087272" y="3695837"/>
              <a:ext cx="71318" cy="71318"/>
            </a:xfrm>
            <a:prstGeom prst="ellipse">
              <a:avLst/>
            </a:prstGeom>
            <a:solidFill>
              <a:schemeClr val="accent2"/>
            </a:solidFill>
            <a:ln w="127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E9DD808-9680-487D-BD4E-15E0C26AEB99}"/>
              </a:ext>
            </a:extLst>
          </p:cNvPr>
          <p:cNvGrpSpPr/>
          <p:nvPr/>
        </p:nvGrpSpPr>
        <p:grpSpPr>
          <a:xfrm>
            <a:off x="5433149" y="3831416"/>
            <a:ext cx="222796" cy="222796"/>
            <a:chOff x="5433149" y="3831416"/>
            <a:chExt cx="222796" cy="222796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65F39DB7-72EF-43AB-B79A-CC542205B7D2}"/>
                </a:ext>
              </a:extLst>
            </p:cNvPr>
            <p:cNvSpPr/>
            <p:nvPr/>
          </p:nvSpPr>
          <p:spPr>
            <a:xfrm>
              <a:off x="5433149" y="3831416"/>
              <a:ext cx="222796" cy="22279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6776FC5C-F19D-4EED-9C8E-6D22E3397993}"/>
                </a:ext>
              </a:extLst>
            </p:cNvPr>
            <p:cNvSpPr/>
            <p:nvPr/>
          </p:nvSpPr>
          <p:spPr>
            <a:xfrm>
              <a:off x="5472693" y="3870960"/>
              <a:ext cx="143708" cy="143708"/>
            </a:xfrm>
            <a:prstGeom prst="ellipse">
              <a:avLst/>
            </a:prstGeom>
            <a:solidFill>
              <a:schemeClr val="bg1"/>
            </a:solidFill>
            <a:ln w="12700" cap="rnd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8D765F15-B8F9-4B28-B0C1-A0E27438AE7E}"/>
                </a:ext>
              </a:extLst>
            </p:cNvPr>
            <p:cNvSpPr/>
            <p:nvPr/>
          </p:nvSpPr>
          <p:spPr>
            <a:xfrm>
              <a:off x="5508888" y="3907155"/>
              <a:ext cx="71318" cy="7131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27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3F5C5A54-6210-475D-93CC-4D3812F775D5}"/>
              </a:ext>
            </a:extLst>
          </p:cNvPr>
          <p:cNvGrpSpPr/>
          <p:nvPr/>
        </p:nvGrpSpPr>
        <p:grpSpPr>
          <a:xfrm>
            <a:off x="7575962" y="4148681"/>
            <a:ext cx="222796" cy="222796"/>
            <a:chOff x="7575962" y="4148681"/>
            <a:chExt cx="222796" cy="222796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052D48F0-E003-42E1-A23C-C68ACB6D8318}"/>
                </a:ext>
              </a:extLst>
            </p:cNvPr>
            <p:cNvSpPr/>
            <p:nvPr/>
          </p:nvSpPr>
          <p:spPr>
            <a:xfrm>
              <a:off x="7575962" y="4148681"/>
              <a:ext cx="222796" cy="22279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275A7564-C94A-496B-AEA0-21D959808709}"/>
                </a:ext>
              </a:extLst>
            </p:cNvPr>
            <p:cNvSpPr/>
            <p:nvPr/>
          </p:nvSpPr>
          <p:spPr>
            <a:xfrm>
              <a:off x="7615506" y="4188225"/>
              <a:ext cx="143708" cy="143708"/>
            </a:xfrm>
            <a:prstGeom prst="ellipse">
              <a:avLst/>
            </a:prstGeom>
            <a:solidFill>
              <a:schemeClr val="bg1"/>
            </a:solidFill>
            <a:ln w="12700" cap="rnd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041B481D-C38C-49D3-868E-26313FF9A428}"/>
                </a:ext>
              </a:extLst>
            </p:cNvPr>
            <p:cNvSpPr/>
            <p:nvPr/>
          </p:nvSpPr>
          <p:spPr>
            <a:xfrm>
              <a:off x="7651701" y="4224420"/>
              <a:ext cx="71318" cy="7131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2700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60136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5BD62197-4C8B-477D-92AE-7BC1CB825A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57600" y="2432694"/>
            <a:ext cx="4876800" cy="707886"/>
          </a:xfrm>
        </p:spPr>
        <p:txBody>
          <a:bodyPr/>
          <a:lstStyle/>
          <a:p>
            <a:pPr algn="dist"/>
            <a:r>
              <a:rPr lang="en-US" altLang="zh-CN" dirty="0"/>
              <a:t>THANK YOU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10C2F068-41F3-48A2-8876-FC17E90852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85410" y="4680905"/>
            <a:ext cx="6021174" cy="369332"/>
          </a:xfrm>
        </p:spPr>
        <p:txBody>
          <a:bodyPr/>
          <a:lstStyle/>
          <a:p>
            <a:r>
              <a:rPr lang="zh-CN" altLang="en-US" dirty="0"/>
              <a:t>授课人：</a:t>
            </a:r>
            <a:r>
              <a:rPr lang="en-US" altLang="zh-CN" dirty="0"/>
              <a:t>Microsoft</a:t>
            </a:r>
          </a:p>
        </p:txBody>
      </p:sp>
    </p:spTree>
    <p:extLst>
      <p:ext uri="{BB962C8B-B14F-4D97-AF65-F5344CB8AC3E}">
        <p14:creationId xmlns:p14="http://schemas.microsoft.com/office/powerpoint/2010/main" val="34842482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: 圆角 47">
            <a:extLst>
              <a:ext uri="{FF2B5EF4-FFF2-40B4-BE49-F238E27FC236}">
                <a16:creationId xmlns:a16="http://schemas.microsoft.com/office/drawing/2014/main" xmlns="" id="{0C139AE0-E35E-4825-9271-0DA45FC3454E}"/>
              </a:ext>
            </a:extLst>
          </p:cNvPr>
          <p:cNvSpPr/>
          <p:nvPr/>
        </p:nvSpPr>
        <p:spPr>
          <a:xfrm>
            <a:off x="464457" y="410704"/>
            <a:ext cx="11263086" cy="6036589"/>
          </a:xfrm>
          <a:prstGeom prst="roundRect">
            <a:avLst>
              <a:gd name="adj" fmla="val 2722"/>
            </a:avLst>
          </a:prstGeom>
          <a:gradFill flip="none" rotWithShape="1">
            <a:gsLst>
              <a:gs pos="26000">
                <a:srgbClr val="FEFDFE">
                  <a:alpha val="70000"/>
                </a:srgbClr>
              </a:gs>
              <a:gs pos="100000">
                <a:srgbClr val="FEFDFE">
                  <a:alpha val="36000"/>
                </a:srgbClr>
              </a:gs>
            </a:gsLst>
            <a:lin ang="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9" name="图片 28" descr="背景图案&#10;&#10;描述已自动生成">
            <a:extLst>
              <a:ext uri="{FF2B5EF4-FFF2-40B4-BE49-F238E27FC236}">
                <a16:creationId xmlns:a16="http://schemas.microsoft.com/office/drawing/2014/main" xmlns="" id="{0E52BB81-F085-4AF9-B4D1-E4FB7A0A5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49" name="矩形: 圆角 48">
            <a:extLst>
              <a:ext uri="{FF2B5EF4-FFF2-40B4-BE49-F238E27FC236}">
                <a16:creationId xmlns:a16="http://schemas.microsoft.com/office/drawing/2014/main" xmlns="" id="{04CDC724-F11F-4070-B18E-0831E2E1DD3D}"/>
              </a:ext>
            </a:extLst>
          </p:cNvPr>
          <p:cNvSpPr/>
          <p:nvPr/>
        </p:nvSpPr>
        <p:spPr>
          <a:xfrm>
            <a:off x="464457" y="410704"/>
            <a:ext cx="11263086" cy="6036589"/>
          </a:xfrm>
          <a:prstGeom prst="roundRect">
            <a:avLst>
              <a:gd name="adj" fmla="val 2722"/>
            </a:avLst>
          </a:prstGeom>
          <a:gradFill flip="none" rotWithShape="1">
            <a:gsLst>
              <a:gs pos="26000">
                <a:srgbClr val="FEFDFE">
                  <a:alpha val="70000"/>
                </a:srgbClr>
              </a:gs>
              <a:gs pos="100000">
                <a:srgbClr val="FEFDFE">
                  <a:alpha val="36000"/>
                </a:srgbClr>
              </a:gs>
            </a:gsLst>
            <a:lin ang="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8" name="图片 17" descr="图标&#10;&#10;描述已自动生成">
            <a:extLst>
              <a:ext uri="{FF2B5EF4-FFF2-40B4-BE49-F238E27FC236}">
                <a16:creationId xmlns:a16="http://schemas.microsoft.com/office/drawing/2014/main" xmlns="" id="{7F692548-1A0B-4A22-94AF-8AB91A01E7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869" y="-2066032"/>
            <a:ext cx="1474237" cy="914400"/>
          </a:xfrm>
          <a:prstGeom prst="rect">
            <a:avLst/>
          </a:prstGeom>
        </p:spPr>
      </p:pic>
      <p:pic>
        <p:nvPicPr>
          <p:cNvPr id="10" name="图片 9" descr="卡通人物&#10;&#10;中度可信度描述已自动生成">
            <a:extLst>
              <a:ext uri="{FF2B5EF4-FFF2-40B4-BE49-F238E27FC236}">
                <a16:creationId xmlns:a16="http://schemas.microsoft.com/office/drawing/2014/main" xmlns="" id="{48886562-A9F3-47C3-80A7-840AE66950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00000" flipH="1">
            <a:off x="8445296" y="-770646"/>
            <a:ext cx="3625706" cy="4520047"/>
          </a:xfrm>
          <a:prstGeom prst="rect">
            <a:avLst/>
          </a:prstGeom>
        </p:spPr>
      </p:pic>
      <p:pic>
        <p:nvPicPr>
          <p:cNvPr id="32" name="图片 31" descr="QR 代码&#10;&#10;描述已自动生成">
            <a:extLst>
              <a:ext uri="{FF2B5EF4-FFF2-40B4-BE49-F238E27FC236}">
                <a16:creationId xmlns:a16="http://schemas.microsoft.com/office/drawing/2014/main" xmlns="" id="{65A1DEDE-6023-41F9-9DDB-2535659A0A0A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661" y="2975821"/>
            <a:ext cx="1328737" cy="1328737"/>
          </a:xfrm>
          <a:prstGeom prst="rect">
            <a:avLst/>
          </a:prstGeom>
          <a:ln w="15875">
            <a:gradFill>
              <a:gsLst>
                <a:gs pos="59000">
                  <a:srgbClr val="6E27F9"/>
                </a:gs>
                <a:gs pos="0">
                  <a:srgbClr val="6E27F9"/>
                </a:gs>
                <a:gs pos="27000">
                  <a:srgbClr val="6E27F9">
                    <a:alpha val="0"/>
                  </a:srgbClr>
                </a:gs>
                <a:gs pos="100000">
                  <a:srgbClr val="6E27F9">
                    <a:alpha val="0"/>
                  </a:srgbClr>
                </a:gs>
                <a:gs pos="85000">
                  <a:srgbClr val="6E27F9">
                    <a:alpha val="0"/>
                  </a:srgbClr>
                </a:gs>
              </a:gsLst>
              <a:lin ang="8400000" scaled="0"/>
            </a:gradFill>
          </a:ln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1925DDB7-D4B5-4D14-8512-180F62ACEB7C}"/>
              </a:ext>
            </a:extLst>
          </p:cNvPr>
          <p:cNvSpPr txBox="1"/>
          <p:nvPr/>
        </p:nvSpPr>
        <p:spPr>
          <a:xfrm>
            <a:off x="854311" y="558353"/>
            <a:ext cx="661179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ln w="12700">
                  <a:gradFill>
                    <a:gsLst>
                      <a:gs pos="56000">
                        <a:schemeClr val="bg1">
                          <a:alpha val="84000"/>
                        </a:schemeClr>
                      </a:gs>
                      <a:gs pos="84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prstDash val="solid"/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小鱼鱼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0554173-2740-4ACB-8B12-7B78A0F7CDAA}"/>
              </a:ext>
            </a:extLst>
          </p:cNvPr>
          <p:cNvSpPr txBox="1"/>
          <p:nvPr/>
        </p:nvSpPr>
        <p:spPr>
          <a:xfrm>
            <a:off x="7067909" y="4405293"/>
            <a:ext cx="319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6E27F9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小鱼鱼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8B52601-5CD3-4F11-B506-1107736C951E}"/>
              </a:ext>
            </a:extLst>
          </p:cNvPr>
          <p:cNvSpPr txBox="1"/>
          <p:nvPr/>
        </p:nvSpPr>
        <p:spPr>
          <a:xfrm>
            <a:off x="5440726" y="5073829"/>
            <a:ext cx="6444606" cy="789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rgbClr val="6E27F9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野生</a:t>
            </a:r>
            <a:r>
              <a:rPr lang="en-US" altLang="zh-CN" dirty="0">
                <a:solidFill>
                  <a:srgbClr val="6E27F9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PPT</a:t>
            </a:r>
            <a:r>
              <a:rPr lang="zh-CN" altLang="en-US" dirty="0">
                <a:solidFill>
                  <a:srgbClr val="6E27F9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设计师</a:t>
            </a:r>
            <a:endParaRPr lang="en-US" altLang="zh-CN" dirty="0">
              <a:solidFill>
                <a:srgbClr val="6E27F9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rgbClr val="6E27F9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欢迎微信交流：</a:t>
            </a:r>
            <a:r>
              <a:rPr lang="en-US" altLang="zh-CN" dirty="0">
                <a:solidFill>
                  <a:srgbClr val="6E27F9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cyz1121501141</a:t>
            </a:r>
          </a:p>
        </p:txBody>
      </p:sp>
      <p:pic>
        <p:nvPicPr>
          <p:cNvPr id="46" name="图片 45" descr="图标&#10;&#10;描述已自动生成">
            <a:extLst>
              <a:ext uri="{FF2B5EF4-FFF2-40B4-BE49-F238E27FC236}">
                <a16:creationId xmlns:a16="http://schemas.microsoft.com/office/drawing/2014/main" xmlns="" id="{2CF36C83-DA8B-4DD0-8569-8C725429AA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475" y="4949197"/>
            <a:ext cx="1474237" cy="914400"/>
          </a:xfrm>
          <a:prstGeom prst="rect">
            <a:avLst/>
          </a:prstGeom>
        </p:spPr>
      </p:pic>
      <p:pic>
        <p:nvPicPr>
          <p:cNvPr id="45" name="图片 44" descr="卡通人物&#10;&#10;低可信度描述已自动生成">
            <a:extLst>
              <a:ext uri="{FF2B5EF4-FFF2-40B4-BE49-F238E27FC236}">
                <a16:creationId xmlns:a16="http://schemas.microsoft.com/office/drawing/2014/main" xmlns="" id="{E427A832-E243-46EF-B372-6E778C4F990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82948" y="1804529"/>
            <a:ext cx="6054751" cy="4642764"/>
          </a:xfrm>
          <a:custGeom>
            <a:avLst/>
            <a:gdLst>
              <a:gd name="connsiteX0" fmla="*/ 0 w 6054751"/>
              <a:gd name="connsiteY0" fmla="*/ 0 h 4642764"/>
              <a:gd name="connsiteX1" fmla="*/ 6054751 w 6054751"/>
              <a:gd name="connsiteY1" fmla="*/ 0 h 4642764"/>
              <a:gd name="connsiteX2" fmla="*/ 6054751 w 6054751"/>
              <a:gd name="connsiteY2" fmla="*/ 4642764 h 4642764"/>
              <a:gd name="connsiteX3" fmla="*/ 812114 w 6054751"/>
              <a:gd name="connsiteY3" fmla="*/ 4642764 h 4642764"/>
              <a:gd name="connsiteX4" fmla="*/ 847405 w 6054751"/>
              <a:gd name="connsiteY4" fmla="*/ 4607473 h 4642764"/>
              <a:gd name="connsiteX5" fmla="*/ 847405 w 6054751"/>
              <a:gd name="connsiteY5" fmla="*/ 3381541 h 4642764"/>
              <a:gd name="connsiteX6" fmla="*/ 812114 w 6054751"/>
              <a:gd name="connsiteY6" fmla="*/ 3346250 h 4642764"/>
              <a:gd name="connsiteX7" fmla="*/ 0 w 6054751"/>
              <a:gd name="connsiteY7" fmla="*/ 3346250 h 464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54751" h="4642764">
                <a:moveTo>
                  <a:pt x="0" y="0"/>
                </a:moveTo>
                <a:lnTo>
                  <a:pt x="6054751" y="0"/>
                </a:lnTo>
                <a:lnTo>
                  <a:pt x="6054751" y="4642764"/>
                </a:lnTo>
                <a:lnTo>
                  <a:pt x="812114" y="4642764"/>
                </a:lnTo>
                <a:cubicBezTo>
                  <a:pt x="831605" y="4642764"/>
                  <a:pt x="847405" y="4626964"/>
                  <a:pt x="847405" y="4607473"/>
                </a:cubicBezTo>
                <a:lnTo>
                  <a:pt x="847405" y="3381541"/>
                </a:lnTo>
                <a:cubicBezTo>
                  <a:pt x="847405" y="3362050"/>
                  <a:pt x="831605" y="3346250"/>
                  <a:pt x="812114" y="3346250"/>
                </a:cubicBezTo>
                <a:lnTo>
                  <a:pt x="0" y="3346250"/>
                </a:lnTo>
                <a:close/>
              </a:path>
            </a:pathLst>
          </a:custGeom>
          <a:effectLst/>
        </p:spPr>
      </p:pic>
    </p:spTree>
    <p:extLst>
      <p:ext uri="{BB962C8B-B14F-4D97-AF65-F5344CB8AC3E}">
        <p14:creationId xmlns:p14="http://schemas.microsoft.com/office/powerpoint/2010/main" val="15708645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xmlns="" id="{E70E7289-C571-404E-8430-347B7521A9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445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1E15299-D880-4FC0-881D-3FD3CEFB89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教学背景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BD3E2428-C33C-4B69-B9BB-20A97018B2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学习指导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DAD225F9-F826-4CD6-A6EB-FAE3CDF9D5E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总结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9CBD1B2F-96D1-470C-8B44-8300FE6D59C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主要内容</a:t>
            </a:r>
          </a:p>
        </p:txBody>
      </p:sp>
    </p:spTree>
    <p:extLst>
      <p:ext uri="{BB962C8B-B14F-4D97-AF65-F5344CB8AC3E}">
        <p14:creationId xmlns:p14="http://schemas.microsoft.com/office/powerpoint/2010/main" val="42272194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小鱼鱼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5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BB80A82-D6E6-461A-A3DD-117933CBBB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教学背景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5BD84440-7290-48A1-8178-E7945A63C0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Teaching Background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1C81A27E-4819-43AF-9C03-E3C21CBB19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小标题</a:t>
            </a:r>
            <a:r>
              <a:rPr lang="en-US" altLang="zh-CN" dirty="0"/>
              <a:t>1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小标题</a:t>
            </a:r>
            <a:r>
              <a:rPr lang="en-US" altLang="zh-CN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089902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104C8E3-89F5-4CAB-AB64-5324A77CEB76}"/>
              </a:ext>
            </a:extLst>
          </p:cNvPr>
          <p:cNvGrpSpPr/>
          <p:nvPr/>
        </p:nvGrpSpPr>
        <p:grpSpPr>
          <a:xfrm>
            <a:off x="4718060" y="2106453"/>
            <a:ext cx="3980498" cy="561633"/>
            <a:chOff x="1170772" y="345147"/>
            <a:chExt cx="7640560" cy="1078054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D16FAFF2-6A4E-413D-93E1-7BA639BD2454}"/>
                </a:ext>
              </a:extLst>
            </p:cNvPr>
            <p:cNvSpPr/>
            <p:nvPr/>
          </p:nvSpPr>
          <p:spPr>
            <a:xfrm>
              <a:off x="1915551" y="345147"/>
              <a:ext cx="6154196" cy="1078054"/>
            </a:xfrm>
            <a:custGeom>
              <a:avLst/>
              <a:gdLst>
                <a:gd name="connsiteX0" fmla="*/ 0 w 2159000"/>
                <a:gd name="connsiteY0" fmla="*/ 0 h 2971526"/>
                <a:gd name="connsiteX1" fmla="*/ 2159000 w 2159000"/>
                <a:gd name="connsiteY1" fmla="*/ 0 h 2971526"/>
                <a:gd name="connsiteX2" fmla="*/ 2159000 w 2159000"/>
                <a:gd name="connsiteY2" fmla="*/ 2971526 h 2971526"/>
                <a:gd name="connsiteX3" fmla="*/ 0 w 2159000"/>
                <a:gd name="connsiteY3" fmla="*/ 2971526 h 2971526"/>
                <a:gd name="connsiteX4" fmla="*/ 0 w 2159000"/>
                <a:gd name="connsiteY4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0" h="2971526">
                  <a:moveTo>
                    <a:pt x="0" y="0"/>
                  </a:moveTo>
                  <a:lnTo>
                    <a:pt x="2159000" y="0"/>
                  </a:lnTo>
                  <a:lnTo>
                    <a:pt x="2159000" y="2971526"/>
                  </a:ln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2EC6CB11-11AB-452B-90F4-A673A73F4143}"/>
                </a:ext>
              </a:extLst>
            </p:cNvPr>
            <p:cNvSpPr/>
            <p:nvPr/>
          </p:nvSpPr>
          <p:spPr>
            <a:xfrm>
              <a:off x="7968160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298097BB-470D-4587-BAB8-8F6EEE5EE4FA}"/>
                </a:ext>
              </a:extLst>
            </p:cNvPr>
            <p:cNvSpPr/>
            <p:nvPr/>
          </p:nvSpPr>
          <p:spPr>
            <a:xfrm flipH="1" flipV="1">
              <a:off x="1170772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pic>
        <p:nvPicPr>
          <p:cNvPr id="40" name="图片占位符 39" descr="粉色的花&#10;&#10;描述已自动生成">
            <a:extLst>
              <a:ext uri="{FF2B5EF4-FFF2-40B4-BE49-F238E27FC236}">
                <a16:creationId xmlns:a16="http://schemas.microsoft.com/office/drawing/2014/main" xmlns="" id="{6EED447A-653E-4124-B3E0-C167C266064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658184BC-0212-4189-958B-6431DCFFA8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各部门对教学培训的要求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B265EDD-8C63-4A34-A740-E38ED2E79F15}"/>
              </a:ext>
            </a:extLst>
          </p:cNvPr>
          <p:cNvSpPr txBox="1"/>
          <p:nvPr/>
        </p:nvSpPr>
        <p:spPr>
          <a:xfrm>
            <a:off x="5703688" y="2755024"/>
            <a:ext cx="5792987" cy="1895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本页面是一项图文页面，可以用于展示一张图片，并搭配图片标题和一段详细的文字说明。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图片替换方法：鼠标点击图片并按键盘上的“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Delete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”按键即可删除当前填充图片，再点击图片区域出现的“单击图标添加图片”按钮，即可从您的电脑中添加图片。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E529119-4194-435F-85BF-295EC7AB042B}"/>
              </a:ext>
            </a:extLst>
          </p:cNvPr>
          <p:cNvSpPr txBox="1"/>
          <p:nvPr/>
        </p:nvSpPr>
        <p:spPr>
          <a:xfrm>
            <a:off x="6124562" y="2187215"/>
            <a:ext cx="2382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在此输入图片标题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09BD35A5-F2B0-4FCF-A4F9-181102B42F0C}"/>
              </a:ext>
            </a:extLst>
          </p:cNvPr>
          <p:cNvGrpSpPr/>
          <p:nvPr/>
        </p:nvGrpSpPr>
        <p:grpSpPr>
          <a:xfrm>
            <a:off x="5663850" y="2218660"/>
            <a:ext cx="431512" cy="345162"/>
            <a:chOff x="5657850" y="3095625"/>
            <a:chExt cx="866775" cy="693324"/>
          </a:xfrm>
        </p:grpSpPr>
        <p:sp>
          <p:nvSpPr>
            <p:cNvPr id="43" name="图形 41" descr="图像 纯色填充">
              <a:extLst>
                <a:ext uri="{FF2B5EF4-FFF2-40B4-BE49-F238E27FC236}">
                  <a16:creationId xmlns:a16="http://schemas.microsoft.com/office/drawing/2014/main" xmlns="" id="{4ECBBB0E-9E96-4229-AE1C-A5075B7AA11F}"/>
                </a:ext>
              </a:extLst>
            </p:cNvPr>
            <p:cNvSpPr/>
            <p:nvPr/>
          </p:nvSpPr>
          <p:spPr>
            <a:xfrm>
              <a:off x="6134100" y="3439858"/>
              <a:ext cx="192517" cy="234808"/>
            </a:xfrm>
            <a:custGeom>
              <a:avLst/>
              <a:gdLst>
                <a:gd name="connsiteX0" fmla="*/ 190500 w 192517"/>
                <a:gd name="connsiteY0" fmla="*/ 213932 h 234808"/>
                <a:gd name="connsiteX1" fmla="*/ 60103 w 192517"/>
                <a:gd name="connsiteY1" fmla="*/ 6096 h 234808"/>
                <a:gd name="connsiteX2" fmla="*/ 49149 w 192517"/>
                <a:gd name="connsiteY2" fmla="*/ 0 h 234808"/>
                <a:gd name="connsiteX3" fmla="*/ 38100 w 192517"/>
                <a:gd name="connsiteY3" fmla="*/ 6096 h 234808"/>
                <a:gd name="connsiteX4" fmla="*/ 0 w 192517"/>
                <a:gd name="connsiteY4" fmla="*/ 67247 h 234808"/>
                <a:gd name="connsiteX5" fmla="*/ 81725 w 192517"/>
                <a:gd name="connsiteY5" fmla="*/ 199454 h 234808"/>
                <a:gd name="connsiteX6" fmla="*/ 85725 w 192517"/>
                <a:gd name="connsiteY6" fmla="*/ 234791 h 234808"/>
                <a:gd name="connsiteX7" fmla="*/ 178117 w 192517"/>
                <a:gd name="connsiteY7" fmla="*/ 234791 h 234808"/>
                <a:gd name="connsiteX8" fmla="*/ 192500 w 192517"/>
                <a:gd name="connsiteY8" fmla="*/ 221776 h 234808"/>
                <a:gd name="connsiteX9" fmla="*/ 190500 w 192517"/>
                <a:gd name="connsiteY9" fmla="*/ 213932 h 234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517" h="234808">
                  <a:moveTo>
                    <a:pt x="190500" y="213932"/>
                  </a:moveTo>
                  <a:lnTo>
                    <a:pt x="60103" y="6096"/>
                  </a:lnTo>
                  <a:cubicBezTo>
                    <a:pt x="57770" y="2287"/>
                    <a:pt x="53615" y="-25"/>
                    <a:pt x="49149" y="0"/>
                  </a:cubicBezTo>
                  <a:cubicBezTo>
                    <a:pt x="44663" y="-2"/>
                    <a:pt x="40491" y="2300"/>
                    <a:pt x="38100" y="6096"/>
                  </a:cubicBezTo>
                  <a:lnTo>
                    <a:pt x="0" y="67247"/>
                  </a:lnTo>
                  <a:lnTo>
                    <a:pt x="81725" y="199454"/>
                  </a:lnTo>
                  <a:cubicBezTo>
                    <a:pt x="88641" y="209912"/>
                    <a:pt x="90127" y="223051"/>
                    <a:pt x="85725" y="234791"/>
                  </a:cubicBezTo>
                  <a:lnTo>
                    <a:pt x="178117" y="234791"/>
                  </a:lnTo>
                  <a:cubicBezTo>
                    <a:pt x="185683" y="235170"/>
                    <a:pt x="192123" y="229342"/>
                    <a:pt x="192500" y="221776"/>
                  </a:cubicBezTo>
                  <a:cubicBezTo>
                    <a:pt x="192638" y="219020"/>
                    <a:pt x="191941" y="216286"/>
                    <a:pt x="190500" y="21393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" name="图形 41" descr="图像 纯色填充">
              <a:extLst>
                <a:ext uri="{FF2B5EF4-FFF2-40B4-BE49-F238E27FC236}">
                  <a16:creationId xmlns:a16="http://schemas.microsoft.com/office/drawing/2014/main" xmlns="" id="{4ECBBB0E-9E96-4229-AE1C-A5075B7AA11F}"/>
                </a:ext>
              </a:extLst>
            </p:cNvPr>
            <p:cNvSpPr/>
            <p:nvPr/>
          </p:nvSpPr>
          <p:spPr>
            <a:xfrm>
              <a:off x="5740101" y="3312692"/>
              <a:ext cx="445097" cy="362080"/>
            </a:xfrm>
            <a:custGeom>
              <a:avLst/>
              <a:gdLst>
                <a:gd name="connsiteX0" fmla="*/ 442576 w 445097"/>
                <a:gd name="connsiteY0" fmla="*/ 342336 h 362080"/>
                <a:gd name="connsiteX1" fmla="*/ 235407 w 445097"/>
                <a:gd name="connsiteY1" fmla="*/ 5246 h 362080"/>
                <a:gd name="connsiteX2" fmla="*/ 224263 w 445097"/>
                <a:gd name="connsiteY2" fmla="*/ 7 h 362080"/>
                <a:gd name="connsiteX3" fmla="*/ 222549 w 445097"/>
                <a:gd name="connsiteY3" fmla="*/ 7 h 362080"/>
                <a:gd name="connsiteX4" fmla="*/ 220834 w 445097"/>
                <a:gd name="connsiteY4" fmla="*/ 7 h 362080"/>
                <a:gd name="connsiteX5" fmla="*/ 209690 w 445097"/>
                <a:gd name="connsiteY5" fmla="*/ 5246 h 362080"/>
                <a:gd name="connsiteX6" fmla="*/ 2521 w 445097"/>
                <a:gd name="connsiteY6" fmla="*/ 342336 h 362080"/>
                <a:gd name="connsiteX7" fmla="*/ 1473 w 445097"/>
                <a:gd name="connsiteY7" fmla="*/ 356338 h 362080"/>
                <a:gd name="connsiteX8" fmla="*/ 12999 w 445097"/>
                <a:gd name="connsiteY8" fmla="*/ 361957 h 362080"/>
                <a:gd name="connsiteX9" fmla="*/ 432099 w 445097"/>
                <a:gd name="connsiteY9" fmla="*/ 361957 h 362080"/>
                <a:gd name="connsiteX10" fmla="*/ 443624 w 445097"/>
                <a:gd name="connsiteY10" fmla="*/ 356338 h 362080"/>
                <a:gd name="connsiteX11" fmla="*/ 442576 w 445097"/>
                <a:gd name="connsiteY11" fmla="*/ 342336 h 362080"/>
                <a:gd name="connsiteX12" fmla="*/ 257220 w 445097"/>
                <a:gd name="connsiteY12" fmla="*/ 163171 h 362080"/>
                <a:gd name="connsiteX13" fmla="*/ 224263 w 445097"/>
                <a:gd name="connsiteY13" fmla="*/ 192508 h 362080"/>
                <a:gd name="connsiteX14" fmla="*/ 191307 w 445097"/>
                <a:gd name="connsiteY14" fmla="*/ 163171 h 362080"/>
                <a:gd name="connsiteX15" fmla="*/ 136824 w 445097"/>
                <a:gd name="connsiteY15" fmla="*/ 196127 h 362080"/>
                <a:gd name="connsiteX16" fmla="*/ 222549 w 445097"/>
                <a:gd name="connsiteY16" fmla="*/ 57157 h 362080"/>
                <a:gd name="connsiteX17" fmla="*/ 305988 w 445097"/>
                <a:gd name="connsiteY17" fmla="*/ 192508 h 36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097" h="362080">
                  <a:moveTo>
                    <a:pt x="442576" y="342336"/>
                  </a:moveTo>
                  <a:lnTo>
                    <a:pt x="235407" y="5246"/>
                  </a:lnTo>
                  <a:cubicBezTo>
                    <a:pt x="232749" y="1812"/>
                    <a:pt x="228604" y="-136"/>
                    <a:pt x="224263" y="7"/>
                  </a:cubicBezTo>
                  <a:lnTo>
                    <a:pt x="222549" y="7"/>
                  </a:lnTo>
                  <a:lnTo>
                    <a:pt x="220834" y="7"/>
                  </a:lnTo>
                  <a:cubicBezTo>
                    <a:pt x="216494" y="-136"/>
                    <a:pt x="212348" y="1812"/>
                    <a:pt x="209690" y="5246"/>
                  </a:cubicBezTo>
                  <a:lnTo>
                    <a:pt x="2521" y="342336"/>
                  </a:lnTo>
                  <a:cubicBezTo>
                    <a:pt x="-413" y="346442"/>
                    <a:pt x="-817" y="351841"/>
                    <a:pt x="1473" y="356338"/>
                  </a:cubicBezTo>
                  <a:cubicBezTo>
                    <a:pt x="3784" y="360412"/>
                    <a:pt x="8365" y="362646"/>
                    <a:pt x="12999" y="361957"/>
                  </a:cubicBezTo>
                  <a:lnTo>
                    <a:pt x="432099" y="361957"/>
                  </a:lnTo>
                  <a:cubicBezTo>
                    <a:pt x="436733" y="362646"/>
                    <a:pt x="441313" y="360412"/>
                    <a:pt x="443624" y="356338"/>
                  </a:cubicBezTo>
                  <a:cubicBezTo>
                    <a:pt x="445915" y="351841"/>
                    <a:pt x="445511" y="346442"/>
                    <a:pt x="442576" y="342336"/>
                  </a:cubicBezTo>
                  <a:close/>
                  <a:moveTo>
                    <a:pt x="257220" y="163171"/>
                  </a:moveTo>
                  <a:lnTo>
                    <a:pt x="224263" y="192508"/>
                  </a:lnTo>
                  <a:lnTo>
                    <a:pt x="191307" y="163171"/>
                  </a:lnTo>
                  <a:lnTo>
                    <a:pt x="136824" y="196127"/>
                  </a:lnTo>
                  <a:lnTo>
                    <a:pt x="222549" y="57157"/>
                  </a:lnTo>
                  <a:lnTo>
                    <a:pt x="305988" y="192508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5" name="图形 41" descr="图像 纯色填充">
              <a:extLst>
                <a:ext uri="{FF2B5EF4-FFF2-40B4-BE49-F238E27FC236}">
                  <a16:creationId xmlns:a16="http://schemas.microsoft.com/office/drawing/2014/main" xmlns="" id="{4ECBBB0E-9E96-4229-AE1C-A5075B7AA11F}"/>
                </a:ext>
              </a:extLst>
            </p:cNvPr>
            <p:cNvSpPr/>
            <p:nvPr/>
          </p:nvSpPr>
          <p:spPr>
            <a:xfrm>
              <a:off x="5810250" y="3305175"/>
              <a:ext cx="57150" cy="57150"/>
            </a:xfrm>
            <a:custGeom>
              <a:avLst/>
              <a:gdLst>
                <a:gd name="connsiteX0" fmla="*/ 57150 w 57150"/>
                <a:gd name="connsiteY0" fmla="*/ 28575 h 57150"/>
                <a:gd name="connsiteX1" fmla="*/ 28575 w 57150"/>
                <a:gd name="connsiteY1" fmla="*/ 57150 h 57150"/>
                <a:gd name="connsiteX2" fmla="*/ 0 w 57150"/>
                <a:gd name="connsiteY2" fmla="*/ 28575 h 57150"/>
                <a:gd name="connsiteX3" fmla="*/ 28575 w 57150"/>
                <a:gd name="connsiteY3" fmla="*/ 0 h 57150"/>
                <a:gd name="connsiteX4" fmla="*/ 57150 w 57150"/>
                <a:gd name="connsiteY4" fmla="*/ 2857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7150" y="28575"/>
                  </a:moveTo>
                  <a:cubicBezTo>
                    <a:pt x="57150" y="44357"/>
                    <a:pt x="44357" y="57150"/>
                    <a:pt x="28575" y="57150"/>
                  </a:cubicBezTo>
                  <a:cubicBezTo>
                    <a:pt x="12793" y="57150"/>
                    <a:pt x="0" y="44357"/>
                    <a:pt x="0" y="28575"/>
                  </a:cubicBezTo>
                  <a:cubicBezTo>
                    <a:pt x="0" y="12793"/>
                    <a:pt x="12793" y="0"/>
                    <a:pt x="28575" y="0"/>
                  </a:cubicBezTo>
                  <a:cubicBezTo>
                    <a:pt x="44357" y="0"/>
                    <a:pt x="57150" y="12793"/>
                    <a:pt x="57150" y="2857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" name="图形 41" descr="图像 纯色填充">
              <a:extLst>
                <a:ext uri="{FF2B5EF4-FFF2-40B4-BE49-F238E27FC236}">
                  <a16:creationId xmlns:a16="http://schemas.microsoft.com/office/drawing/2014/main" xmlns="" id="{4ECBBB0E-9E96-4229-AE1C-A5075B7AA11F}"/>
                </a:ext>
              </a:extLst>
            </p:cNvPr>
            <p:cNvSpPr/>
            <p:nvPr/>
          </p:nvSpPr>
          <p:spPr>
            <a:xfrm>
              <a:off x="5657850" y="3095625"/>
              <a:ext cx="866775" cy="693324"/>
            </a:xfrm>
            <a:custGeom>
              <a:avLst/>
              <a:gdLst>
                <a:gd name="connsiteX0" fmla="*/ 866775 w 866775"/>
                <a:gd name="connsiteY0" fmla="*/ 0 h 693324"/>
                <a:gd name="connsiteX1" fmla="*/ 104775 w 866775"/>
                <a:gd name="connsiteY1" fmla="*/ 0 h 693324"/>
                <a:gd name="connsiteX2" fmla="*/ 104775 w 866775"/>
                <a:gd name="connsiteY2" fmla="*/ 104775 h 693324"/>
                <a:gd name="connsiteX3" fmla="*/ 0 w 866775"/>
                <a:gd name="connsiteY3" fmla="*/ 104775 h 693324"/>
                <a:gd name="connsiteX4" fmla="*/ 0 w 866775"/>
                <a:gd name="connsiteY4" fmla="*/ 693325 h 693324"/>
                <a:gd name="connsiteX5" fmla="*/ 762000 w 866775"/>
                <a:gd name="connsiteY5" fmla="*/ 693325 h 693324"/>
                <a:gd name="connsiteX6" fmla="*/ 762000 w 866775"/>
                <a:gd name="connsiteY6" fmla="*/ 588550 h 693324"/>
                <a:gd name="connsiteX7" fmla="*/ 866775 w 866775"/>
                <a:gd name="connsiteY7" fmla="*/ 588550 h 693324"/>
                <a:gd name="connsiteX8" fmla="*/ 704850 w 866775"/>
                <a:gd name="connsiteY8" fmla="*/ 638175 h 693324"/>
                <a:gd name="connsiteX9" fmla="*/ 57150 w 866775"/>
                <a:gd name="connsiteY9" fmla="*/ 638175 h 693324"/>
                <a:gd name="connsiteX10" fmla="*/ 57150 w 866775"/>
                <a:gd name="connsiteY10" fmla="*/ 159925 h 693324"/>
                <a:gd name="connsiteX11" fmla="*/ 704850 w 866775"/>
                <a:gd name="connsiteY11" fmla="*/ 159925 h 693324"/>
                <a:gd name="connsiteX12" fmla="*/ 809625 w 866775"/>
                <a:gd name="connsiteY12" fmla="*/ 533400 h 693324"/>
                <a:gd name="connsiteX13" fmla="*/ 762000 w 866775"/>
                <a:gd name="connsiteY13" fmla="*/ 533400 h 693324"/>
                <a:gd name="connsiteX14" fmla="*/ 762000 w 866775"/>
                <a:gd name="connsiteY14" fmla="*/ 104775 h 693324"/>
                <a:gd name="connsiteX15" fmla="*/ 161925 w 866775"/>
                <a:gd name="connsiteY15" fmla="*/ 104775 h 693324"/>
                <a:gd name="connsiteX16" fmla="*/ 161925 w 866775"/>
                <a:gd name="connsiteY16" fmla="*/ 57150 h 693324"/>
                <a:gd name="connsiteX17" fmla="*/ 809625 w 866775"/>
                <a:gd name="connsiteY17" fmla="*/ 57150 h 69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66775" h="693324">
                  <a:moveTo>
                    <a:pt x="866775" y="0"/>
                  </a:moveTo>
                  <a:lnTo>
                    <a:pt x="104775" y="0"/>
                  </a:lnTo>
                  <a:lnTo>
                    <a:pt x="104775" y="104775"/>
                  </a:lnTo>
                  <a:lnTo>
                    <a:pt x="0" y="104775"/>
                  </a:lnTo>
                  <a:lnTo>
                    <a:pt x="0" y="693325"/>
                  </a:lnTo>
                  <a:lnTo>
                    <a:pt x="762000" y="693325"/>
                  </a:lnTo>
                  <a:lnTo>
                    <a:pt x="762000" y="588550"/>
                  </a:lnTo>
                  <a:lnTo>
                    <a:pt x="866775" y="588550"/>
                  </a:lnTo>
                  <a:close/>
                  <a:moveTo>
                    <a:pt x="704850" y="638175"/>
                  </a:moveTo>
                  <a:lnTo>
                    <a:pt x="57150" y="638175"/>
                  </a:lnTo>
                  <a:lnTo>
                    <a:pt x="57150" y="159925"/>
                  </a:lnTo>
                  <a:lnTo>
                    <a:pt x="704850" y="159925"/>
                  </a:lnTo>
                  <a:close/>
                  <a:moveTo>
                    <a:pt x="809625" y="533400"/>
                  </a:moveTo>
                  <a:lnTo>
                    <a:pt x="762000" y="533400"/>
                  </a:lnTo>
                  <a:lnTo>
                    <a:pt x="762000" y="104775"/>
                  </a:lnTo>
                  <a:lnTo>
                    <a:pt x="161925" y="104775"/>
                  </a:lnTo>
                  <a:lnTo>
                    <a:pt x="161925" y="57150"/>
                  </a:lnTo>
                  <a:lnTo>
                    <a:pt x="809625" y="5715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585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向日葵的花&#10;&#10;描述已自动生成">
            <a:extLst>
              <a:ext uri="{FF2B5EF4-FFF2-40B4-BE49-F238E27FC236}">
                <a16:creationId xmlns:a16="http://schemas.microsoft.com/office/drawing/2014/main" xmlns="" id="{E18294C1-354F-46D7-8C98-365B28ADBCA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53A1AD2-0D11-4B51-8173-D1E0D44ECA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两项并列图文页面</a:t>
            </a:r>
          </a:p>
        </p:txBody>
      </p:sp>
      <p:pic>
        <p:nvPicPr>
          <p:cNvPr id="10" name="图片占位符 9" descr="地上的草&#10;&#10;描述已自动生成">
            <a:extLst>
              <a:ext uri="{FF2B5EF4-FFF2-40B4-BE49-F238E27FC236}">
                <a16:creationId xmlns:a16="http://schemas.microsoft.com/office/drawing/2014/main" xmlns="" id="{2BBC7755-8B1F-42CF-8218-5EB211F841A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79AA6C2-F9C2-4FF9-B441-5F3071905360}"/>
              </a:ext>
            </a:extLst>
          </p:cNvPr>
          <p:cNvSpPr txBox="1"/>
          <p:nvPr/>
        </p:nvSpPr>
        <p:spPr>
          <a:xfrm>
            <a:off x="4679873" y="2629618"/>
            <a:ext cx="6730833" cy="785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此页面用于两项并列图文的排版，图片和图标都可以根据内容替换。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可以在此输入对图片的详细阐释和说明。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667C1FE-3975-4174-82E0-2814E527AF16}"/>
              </a:ext>
            </a:extLst>
          </p:cNvPr>
          <p:cNvSpPr txBox="1"/>
          <p:nvPr/>
        </p:nvSpPr>
        <p:spPr>
          <a:xfrm>
            <a:off x="5100747" y="2061809"/>
            <a:ext cx="2382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请在此输入标题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A8EAADC3-380E-4196-B50B-056A56E8EF99}"/>
              </a:ext>
            </a:extLst>
          </p:cNvPr>
          <p:cNvGrpSpPr/>
          <p:nvPr/>
        </p:nvGrpSpPr>
        <p:grpSpPr>
          <a:xfrm>
            <a:off x="4640035" y="2093254"/>
            <a:ext cx="431512" cy="345162"/>
            <a:chOff x="5657850" y="3095625"/>
            <a:chExt cx="866775" cy="693324"/>
          </a:xfrm>
        </p:grpSpPr>
        <p:sp>
          <p:nvSpPr>
            <p:cNvPr id="14" name="图形 41" descr="图像 纯色填充">
              <a:extLst>
                <a:ext uri="{FF2B5EF4-FFF2-40B4-BE49-F238E27FC236}">
                  <a16:creationId xmlns:a16="http://schemas.microsoft.com/office/drawing/2014/main" xmlns="" id="{6272094E-A697-4760-B4BF-1BB036CAFC44}"/>
                </a:ext>
              </a:extLst>
            </p:cNvPr>
            <p:cNvSpPr/>
            <p:nvPr/>
          </p:nvSpPr>
          <p:spPr>
            <a:xfrm>
              <a:off x="6134100" y="3439858"/>
              <a:ext cx="192517" cy="234808"/>
            </a:xfrm>
            <a:custGeom>
              <a:avLst/>
              <a:gdLst>
                <a:gd name="connsiteX0" fmla="*/ 190500 w 192517"/>
                <a:gd name="connsiteY0" fmla="*/ 213932 h 234808"/>
                <a:gd name="connsiteX1" fmla="*/ 60103 w 192517"/>
                <a:gd name="connsiteY1" fmla="*/ 6096 h 234808"/>
                <a:gd name="connsiteX2" fmla="*/ 49149 w 192517"/>
                <a:gd name="connsiteY2" fmla="*/ 0 h 234808"/>
                <a:gd name="connsiteX3" fmla="*/ 38100 w 192517"/>
                <a:gd name="connsiteY3" fmla="*/ 6096 h 234808"/>
                <a:gd name="connsiteX4" fmla="*/ 0 w 192517"/>
                <a:gd name="connsiteY4" fmla="*/ 67247 h 234808"/>
                <a:gd name="connsiteX5" fmla="*/ 81725 w 192517"/>
                <a:gd name="connsiteY5" fmla="*/ 199454 h 234808"/>
                <a:gd name="connsiteX6" fmla="*/ 85725 w 192517"/>
                <a:gd name="connsiteY6" fmla="*/ 234791 h 234808"/>
                <a:gd name="connsiteX7" fmla="*/ 178117 w 192517"/>
                <a:gd name="connsiteY7" fmla="*/ 234791 h 234808"/>
                <a:gd name="connsiteX8" fmla="*/ 192500 w 192517"/>
                <a:gd name="connsiteY8" fmla="*/ 221776 h 234808"/>
                <a:gd name="connsiteX9" fmla="*/ 190500 w 192517"/>
                <a:gd name="connsiteY9" fmla="*/ 213932 h 234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517" h="234808">
                  <a:moveTo>
                    <a:pt x="190500" y="213932"/>
                  </a:moveTo>
                  <a:lnTo>
                    <a:pt x="60103" y="6096"/>
                  </a:lnTo>
                  <a:cubicBezTo>
                    <a:pt x="57770" y="2287"/>
                    <a:pt x="53615" y="-25"/>
                    <a:pt x="49149" y="0"/>
                  </a:cubicBezTo>
                  <a:cubicBezTo>
                    <a:pt x="44663" y="-2"/>
                    <a:pt x="40491" y="2300"/>
                    <a:pt x="38100" y="6096"/>
                  </a:cubicBezTo>
                  <a:lnTo>
                    <a:pt x="0" y="67247"/>
                  </a:lnTo>
                  <a:lnTo>
                    <a:pt x="81725" y="199454"/>
                  </a:lnTo>
                  <a:cubicBezTo>
                    <a:pt x="88641" y="209912"/>
                    <a:pt x="90127" y="223051"/>
                    <a:pt x="85725" y="234791"/>
                  </a:cubicBezTo>
                  <a:lnTo>
                    <a:pt x="178117" y="234791"/>
                  </a:lnTo>
                  <a:cubicBezTo>
                    <a:pt x="185683" y="235170"/>
                    <a:pt x="192123" y="229342"/>
                    <a:pt x="192500" y="221776"/>
                  </a:cubicBezTo>
                  <a:cubicBezTo>
                    <a:pt x="192638" y="219020"/>
                    <a:pt x="191941" y="216286"/>
                    <a:pt x="190500" y="21393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图形 41" descr="图像 纯色填充">
              <a:extLst>
                <a:ext uri="{FF2B5EF4-FFF2-40B4-BE49-F238E27FC236}">
                  <a16:creationId xmlns:a16="http://schemas.microsoft.com/office/drawing/2014/main" xmlns="" id="{BBE79F62-E4FC-4FAD-8CE9-021961991EDB}"/>
                </a:ext>
              </a:extLst>
            </p:cNvPr>
            <p:cNvSpPr/>
            <p:nvPr/>
          </p:nvSpPr>
          <p:spPr>
            <a:xfrm>
              <a:off x="5740101" y="3312692"/>
              <a:ext cx="445097" cy="362080"/>
            </a:xfrm>
            <a:custGeom>
              <a:avLst/>
              <a:gdLst>
                <a:gd name="connsiteX0" fmla="*/ 442576 w 445097"/>
                <a:gd name="connsiteY0" fmla="*/ 342336 h 362080"/>
                <a:gd name="connsiteX1" fmla="*/ 235407 w 445097"/>
                <a:gd name="connsiteY1" fmla="*/ 5246 h 362080"/>
                <a:gd name="connsiteX2" fmla="*/ 224263 w 445097"/>
                <a:gd name="connsiteY2" fmla="*/ 7 h 362080"/>
                <a:gd name="connsiteX3" fmla="*/ 222549 w 445097"/>
                <a:gd name="connsiteY3" fmla="*/ 7 h 362080"/>
                <a:gd name="connsiteX4" fmla="*/ 220834 w 445097"/>
                <a:gd name="connsiteY4" fmla="*/ 7 h 362080"/>
                <a:gd name="connsiteX5" fmla="*/ 209690 w 445097"/>
                <a:gd name="connsiteY5" fmla="*/ 5246 h 362080"/>
                <a:gd name="connsiteX6" fmla="*/ 2521 w 445097"/>
                <a:gd name="connsiteY6" fmla="*/ 342336 h 362080"/>
                <a:gd name="connsiteX7" fmla="*/ 1473 w 445097"/>
                <a:gd name="connsiteY7" fmla="*/ 356338 h 362080"/>
                <a:gd name="connsiteX8" fmla="*/ 12999 w 445097"/>
                <a:gd name="connsiteY8" fmla="*/ 361957 h 362080"/>
                <a:gd name="connsiteX9" fmla="*/ 432099 w 445097"/>
                <a:gd name="connsiteY9" fmla="*/ 361957 h 362080"/>
                <a:gd name="connsiteX10" fmla="*/ 443624 w 445097"/>
                <a:gd name="connsiteY10" fmla="*/ 356338 h 362080"/>
                <a:gd name="connsiteX11" fmla="*/ 442576 w 445097"/>
                <a:gd name="connsiteY11" fmla="*/ 342336 h 362080"/>
                <a:gd name="connsiteX12" fmla="*/ 257220 w 445097"/>
                <a:gd name="connsiteY12" fmla="*/ 163171 h 362080"/>
                <a:gd name="connsiteX13" fmla="*/ 224263 w 445097"/>
                <a:gd name="connsiteY13" fmla="*/ 192508 h 362080"/>
                <a:gd name="connsiteX14" fmla="*/ 191307 w 445097"/>
                <a:gd name="connsiteY14" fmla="*/ 163171 h 362080"/>
                <a:gd name="connsiteX15" fmla="*/ 136824 w 445097"/>
                <a:gd name="connsiteY15" fmla="*/ 196127 h 362080"/>
                <a:gd name="connsiteX16" fmla="*/ 222549 w 445097"/>
                <a:gd name="connsiteY16" fmla="*/ 57157 h 362080"/>
                <a:gd name="connsiteX17" fmla="*/ 305988 w 445097"/>
                <a:gd name="connsiteY17" fmla="*/ 192508 h 36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097" h="362080">
                  <a:moveTo>
                    <a:pt x="442576" y="342336"/>
                  </a:moveTo>
                  <a:lnTo>
                    <a:pt x="235407" y="5246"/>
                  </a:lnTo>
                  <a:cubicBezTo>
                    <a:pt x="232749" y="1812"/>
                    <a:pt x="228604" y="-136"/>
                    <a:pt x="224263" y="7"/>
                  </a:cubicBezTo>
                  <a:lnTo>
                    <a:pt x="222549" y="7"/>
                  </a:lnTo>
                  <a:lnTo>
                    <a:pt x="220834" y="7"/>
                  </a:lnTo>
                  <a:cubicBezTo>
                    <a:pt x="216494" y="-136"/>
                    <a:pt x="212348" y="1812"/>
                    <a:pt x="209690" y="5246"/>
                  </a:cubicBezTo>
                  <a:lnTo>
                    <a:pt x="2521" y="342336"/>
                  </a:lnTo>
                  <a:cubicBezTo>
                    <a:pt x="-413" y="346442"/>
                    <a:pt x="-817" y="351841"/>
                    <a:pt x="1473" y="356338"/>
                  </a:cubicBezTo>
                  <a:cubicBezTo>
                    <a:pt x="3784" y="360412"/>
                    <a:pt x="8365" y="362646"/>
                    <a:pt x="12999" y="361957"/>
                  </a:cubicBezTo>
                  <a:lnTo>
                    <a:pt x="432099" y="361957"/>
                  </a:lnTo>
                  <a:cubicBezTo>
                    <a:pt x="436733" y="362646"/>
                    <a:pt x="441313" y="360412"/>
                    <a:pt x="443624" y="356338"/>
                  </a:cubicBezTo>
                  <a:cubicBezTo>
                    <a:pt x="445915" y="351841"/>
                    <a:pt x="445511" y="346442"/>
                    <a:pt x="442576" y="342336"/>
                  </a:cubicBezTo>
                  <a:close/>
                  <a:moveTo>
                    <a:pt x="257220" y="163171"/>
                  </a:moveTo>
                  <a:lnTo>
                    <a:pt x="224263" y="192508"/>
                  </a:lnTo>
                  <a:lnTo>
                    <a:pt x="191307" y="163171"/>
                  </a:lnTo>
                  <a:lnTo>
                    <a:pt x="136824" y="196127"/>
                  </a:lnTo>
                  <a:lnTo>
                    <a:pt x="222549" y="57157"/>
                  </a:lnTo>
                  <a:lnTo>
                    <a:pt x="305988" y="192508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图形 41" descr="图像 纯色填充">
              <a:extLst>
                <a:ext uri="{FF2B5EF4-FFF2-40B4-BE49-F238E27FC236}">
                  <a16:creationId xmlns:a16="http://schemas.microsoft.com/office/drawing/2014/main" xmlns="" id="{6742707C-0948-42A0-A096-8F7C6993AADD}"/>
                </a:ext>
              </a:extLst>
            </p:cNvPr>
            <p:cNvSpPr/>
            <p:nvPr/>
          </p:nvSpPr>
          <p:spPr>
            <a:xfrm>
              <a:off x="5810250" y="3305175"/>
              <a:ext cx="57150" cy="57150"/>
            </a:xfrm>
            <a:custGeom>
              <a:avLst/>
              <a:gdLst>
                <a:gd name="connsiteX0" fmla="*/ 57150 w 57150"/>
                <a:gd name="connsiteY0" fmla="*/ 28575 h 57150"/>
                <a:gd name="connsiteX1" fmla="*/ 28575 w 57150"/>
                <a:gd name="connsiteY1" fmla="*/ 57150 h 57150"/>
                <a:gd name="connsiteX2" fmla="*/ 0 w 57150"/>
                <a:gd name="connsiteY2" fmla="*/ 28575 h 57150"/>
                <a:gd name="connsiteX3" fmla="*/ 28575 w 57150"/>
                <a:gd name="connsiteY3" fmla="*/ 0 h 57150"/>
                <a:gd name="connsiteX4" fmla="*/ 57150 w 57150"/>
                <a:gd name="connsiteY4" fmla="*/ 2857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7150" y="28575"/>
                  </a:moveTo>
                  <a:cubicBezTo>
                    <a:pt x="57150" y="44357"/>
                    <a:pt x="44357" y="57150"/>
                    <a:pt x="28575" y="57150"/>
                  </a:cubicBezTo>
                  <a:cubicBezTo>
                    <a:pt x="12793" y="57150"/>
                    <a:pt x="0" y="44357"/>
                    <a:pt x="0" y="28575"/>
                  </a:cubicBezTo>
                  <a:cubicBezTo>
                    <a:pt x="0" y="12793"/>
                    <a:pt x="12793" y="0"/>
                    <a:pt x="28575" y="0"/>
                  </a:cubicBezTo>
                  <a:cubicBezTo>
                    <a:pt x="44357" y="0"/>
                    <a:pt x="57150" y="12793"/>
                    <a:pt x="57150" y="2857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图形 41" descr="图像 纯色填充">
              <a:extLst>
                <a:ext uri="{FF2B5EF4-FFF2-40B4-BE49-F238E27FC236}">
                  <a16:creationId xmlns:a16="http://schemas.microsoft.com/office/drawing/2014/main" xmlns="" id="{F076DB0D-78E4-4871-BD6E-9C0979F571C9}"/>
                </a:ext>
              </a:extLst>
            </p:cNvPr>
            <p:cNvSpPr/>
            <p:nvPr/>
          </p:nvSpPr>
          <p:spPr>
            <a:xfrm>
              <a:off x="5657850" y="3095625"/>
              <a:ext cx="866775" cy="693324"/>
            </a:xfrm>
            <a:custGeom>
              <a:avLst/>
              <a:gdLst>
                <a:gd name="connsiteX0" fmla="*/ 866775 w 866775"/>
                <a:gd name="connsiteY0" fmla="*/ 0 h 693324"/>
                <a:gd name="connsiteX1" fmla="*/ 104775 w 866775"/>
                <a:gd name="connsiteY1" fmla="*/ 0 h 693324"/>
                <a:gd name="connsiteX2" fmla="*/ 104775 w 866775"/>
                <a:gd name="connsiteY2" fmla="*/ 104775 h 693324"/>
                <a:gd name="connsiteX3" fmla="*/ 0 w 866775"/>
                <a:gd name="connsiteY3" fmla="*/ 104775 h 693324"/>
                <a:gd name="connsiteX4" fmla="*/ 0 w 866775"/>
                <a:gd name="connsiteY4" fmla="*/ 693325 h 693324"/>
                <a:gd name="connsiteX5" fmla="*/ 762000 w 866775"/>
                <a:gd name="connsiteY5" fmla="*/ 693325 h 693324"/>
                <a:gd name="connsiteX6" fmla="*/ 762000 w 866775"/>
                <a:gd name="connsiteY6" fmla="*/ 588550 h 693324"/>
                <a:gd name="connsiteX7" fmla="*/ 866775 w 866775"/>
                <a:gd name="connsiteY7" fmla="*/ 588550 h 693324"/>
                <a:gd name="connsiteX8" fmla="*/ 704850 w 866775"/>
                <a:gd name="connsiteY8" fmla="*/ 638175 h 693324"/>
                <a:gd name="connsiteX9" fmla="*/ 57150 w 866775"/>
                <a:gd name="connsiteY9" fmla="*/ 638175 h 693324"/>
                <a:gd name="connsiteX10" fmla="*/ 57150 w 866775"/>
                <a:gd name="connsiteY10" fmla="*/ 159925 h 693324"/>
                <a:gd name="connsiteX11" fmla="*/ 704850 w 866775"/>
                <a:gd name="connsiteY11" fmla="*/ 159925 h 693324"/>
                <a:gd name="connsiteX12" fmla="*/ 809625 w 866775"/>
                <a:gd name="connsiteY12" fmla="*/ 533400 h 693324"/>
                <a:gd name="connsiteX13" fmla="*/ 762000 w 866775"/>
                <a:gd name="connsiteY13" fmla="*/ 533400 h 693324"/>
                <a:gd name="connsiteX14" fmla="*/ 762000 w 866775"/>
                <a:gd name="connsiteY14" fmla="*/ 104775 h 693324"/>
                <a:gd name="connsiteX15" fmla="*/ 161925 w 866775"/>
                <a:gd name="connsiteY15" fmla="*/ 104775 h 693324"/>
                <a:gd name="connsiteX16" fmla="*/ 161925 w 866775"/>
                <a:gd name="connsiteY16" fmla="*/ 57150 h 693324"/>
                <a:gd name="connsiteX17" fmla="*/ 809625 w 866775"/>
                <a:gd name="connsiteY17" fmla="*/ 57150 h 69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66775" h="693324">
                  <a:moveTo>
                    <a:pt x="866775" y="0"/>
                  </a:moveTo>
                  <a:lnTo>
                    <a:pt x="104775" y="0"/>
                  </a:lnTo>
                  <a:lnTo>
                    <a:pt x="104775" y="104775"/>
                  </a:lnTo>
                  <a:lnTo>
                    <a:pt x="0" y="104775"/>
                  </a:lnTo>
                  <a:lnTo>
                    <a:pt x="0" y="693325"/>
                  </a:lnTo>
                  <a:lnTo>
                    <a:pt x="762000" y="693325"/>
                  </a:lnTo>
                  <a:lnTo>
                    <a:pt x="762000" y="588550"/>
                  </a:lnTo>
                  <a:lnTo>
                    <a:pt x="866775" y="588550"/>
                  </a:lnTo>
                  <a:close/>
                  <a:moveTo>
                    <a:pt x="704850" y="638175"/>
                  </a:moveTo>
                  <a:lnTo>
                    <a:pt x="57150" y="638175"/>
                  </a:lnTo>
                  <a:lnTo>
                    <a:pt x="57150" y="159925"/>
                  </a:lnTo>
                  <a:lnTo>
                    <a:pt x="704850" y="159925"/>
                  </a:lnTo>
                  <a:close/>
                  <a:moveTo>
                    <a:pt x="809625" y="533400"/>
                  </a:moveTo>
                  <a:lnTo>
                    <a:pt x="762000" y="533400"/>
                  </a:lnTo>
                  <a:lnTo>
                    <a:pt x="762000" y="104775"/>
                  </a:lnTo>
                  <a:lnTo>
                    <a:pt x="161925" y="104775"/>
                  </a:lnTo>
                  <a:lnTo>
                    <a:pt x="161925" y="57150"/>
                  </a:lnTo>
                  <a:lnTo>
                    <a:pt x="809625" y="5715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9D3BF80-7552-48FF-82B0-EA2C40535E0D}"/>
              </a:ext>
            </a:extLst>
          </p:cNvPr>
          <p:cNvSpPr txBox="1"/>
          <p:nvPr/>
        </p:nvSpPr>
        <p:spPr>
          <a:xfrm>
            <a:off x="4679873" y="5146172"/>
            <a:ext cx="6730833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此页面用于两项并列图文的排版，图片和图标都可以根据内容替换。</a:t>
            </a: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可以在此输入对图片的详细阐释和说明。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EEB9417-4D94-45C4-A1DF-A770DB608313}"/>
              </a:ext>
            </a:extLst>
          </p:cNvPr>
          <p:cNvSpPr txBox="1"/>
          <p:nvPr/>
        </p:nvSpPr>
        <p:spPr>
          <a:xfrm>
            <a:off x="5100747" y="4578363"/>
            <a:ext cx="2382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请在此输入标题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A146035F-95AE-4726-9EBA-324BDFC0A8C5}"/>
              </a:ext>
            </a:extLst>
          </p:cNvPr>
          <p:cNvGrpSpPr/>
          <p:nvPr/>
        </p:nvGrpSpPr>
        <p:grpSpPr>
          <a:xfrm>
            <a:off x="4640035" y="4609808"/>
            <a:ext cx="431512" cy="345162"/>
            <a:chOff x="5657850" y="3095625"/>
            <a:chExt cx="866775" cy="693324"/>
          </a:xfrm>
        </p:grpSpPr>
        <p:sp>
          <p:nvSpPr>
            <p:cNvPr id="21" name="图形 41" descr="图像 纯色填充">
              <a:extLst>
                <a:ext uri="{FF2B5EF4-FFF2-40B4-BE49-F238E27FC236}">
                  <a16:creationId xmlns:a16="http://schemas.microsoft.com/office/drawing/2014/main" xmlns="" id="{48292E69-6613-478F-9BB5-13BD8B9DEC60}"/>
                </a:ext>
              </a:extLst>
            </p:cNvPr>
            <p:cNvSpPr/>
            <p:nvPr/>
          </p:nvSpPr>
          <p:spPr>
            <a:xfrm>
              <a:off x="6134100" y="3439858"/>
              <a:ext cx="192517" cy="234808"/>
            </a:xfrm>
            <a:custGeom>
              <a:avLst/>
              <a:gdLst>
                <a:gd name="connsiteX0" fmla="*/ 190500 w 192517"/>
                <a:gd name="connsiteY0" fmla="*/ 213932 h 234808"/>
                <a:gd name="connsiteX1" fmla="*/ 60103 w 192517"/>
                <a:gd name="connsiteY1" fmla="*/ 6096 h 234808"/>
                <a:gd name="connsiteX2" fmla="*/ 49149 w 192517"/>
                <a:gd name="connsiteY2" fmla="*/ 0 h 234808"/>
                <a:gd name="connsiteX3" fmla="*/ 38100 w 192517"/>
                <a:gd name="connsiteY3" fmla="*/ 6096 h 234808"/>
                <a:gd name="connsiteX4" fmla="*/ 0 w 192517"/>
                <a:gd name="connsiteY4" fmla="*/ 67247 h 234808"/>
                <a:gd name="connsiteX5" fmla="*/ 81725 w 192517"/>
                <a:gd name="connsiteY5" fmla="*/ 199454 h 234808"/>
                <a:gd name="connsiteX6" fmla="*/ 85725 w 192517"/>
                <a:gd name="connsiteY6" fmla="*/ 234791 h 234808"/>
                <a:gd name="connsiteX7" fmla="*/ 178117 w 192517"/>
                <a:gd name="connsiteY7" fmla="*/ 234791 h 234808"/>
                <a:gd name="connsiteX8" fmla="*/ 192500 w 192517"/>
                <a:gd name="connsiteY8" fmla="*/ 221776 h 234808"/>
                <a:gd name="connsiteX9" fmla="*/ 190500 w 192517"/>
                <a:gd name="connsiteY9" fmla="*/ 213932 h 234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517" h="234808">
                  <a:moveTo>
                    <a:pt x="190500" y="213932"/>
                  </a:moveTo>
                  <a:lnTo>
                    <a:pt x="60103" y="6096"/>
                  </a:lnTo>
                  <a:cubicBezTo>
                    <a:pt x="57770" y="2287"/>
                    <a:pt x="53615" y="-25"/>
                    <a:pt x="49149" y="0"/>
                  </a:cubicBezTo>
                  <a:cubicBezTo>
                    <a:pt x="44663" y="-2"/>
                    <a:pt x="40491" y="2300"/>
                    <a:pt x="38100" y="6096"/>
                  </a:cubicBezTo>
                  <a:lnTo>
                    <a:pt x="0" y="67247"/>
                  </a:lnTo>
                  <a:lnTo>
                    <a:pt x="81725" y="199454"/>
                  </a:lnTo>
                  <a:cubicBezTo>
                    <a:pt x="88641" y="209912"/>
                    <a:pt x="90127" y="223051"/>
                    <a:pt x="85725" y="234791"/>
                  </a:cubicBezTo>
                  <a:lnTo>
                    <a:pt x="178117" y="234791"/>
                  </a:lnTo>
                  <a:cubicBezTo>
                    <a:pt x="185683" y="235170"/>
                    <a:pt x="192123" y="229342"/>
                    <a:pt x="192500" y="221776"/>
                  </a:cubicBezTo>
                  <a:cubicBezTo>
                    <a:pt x="192638" y="219020"/>
                    <a:pt x="191941" y="216286"/>
                    <a:pt x="190500" y="21393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图形 41" descr="图像 纯色填充">
              <a:extLst>
                <a:ext uri="{FF2B5EF4-FFF2-40B4-BE49-F238E27FC236}">
                  <a16:creationId xmlns:a16="http://schemas.microsoft.com/office/drawing/2014/main" xmlns="" id="{3909BB7E-F571-450C-B6C2-8729E7AB74A2}"/>
                </a:ext>
              </a:extLst>
            </p:cNvPr>
            <p:cNvSpPr/>
            <p:nvPr/>
          </p:nvSpPr>
          <p:spPr>
            <a:xfrm>
              <a:off x="5740101" y="3312692"/>
              <a:ext cx="445097" cy="362080"/>
            </a:xfrm>
            <a:custGeom>
              <a:avLst/>
              <a:gdLst>
                <a:gd name="connsiteX0" fmla="*/ 442576 w 445097"/>
                <a:gd name="connsiteY0" fmla="*/ 342336 h 362080"/>
                <a:gd name="connsiteX1" fmla="*/ 235407 w 445097"/>
                <a:gd name="connsiteY1" fmla="*/ 5246 h 362080"/>
                <a:gd name="connsiteX2" fmla="*/ 224263 w 445097"/>
                <a:gd name="connsiteY2" fmla="*/ 7 h 362080"/>
                <a:gd name="connsiteX3" fmla="*/ 222549 w 445097"/>
                <a:gd name="connsiteY3" fmla="*/ 7 h 362080"/>
                <a:gd name="connsiteX4" fmla="*/ 220834 w 445097"/>
                <a:gd name="connsiteY4" fmla="*/ 7 h 362080"/>
                <a:gd name="connsiteX5" fmla="*/ 209690 w 445097"/>
                <a:gd name="connsiteY5" fmla="*/ 5246 h 362080"/>
                <a:gd name="connsiteX6" fmla="*/ 2521 w 445097"/>
                <a:gd name="connsiteY6" fmla="*/ 342336 h 362080"/>
                <a:gd name="connsiteX7" fmla="*/ 1473 w 445097"/>
                <a:gd name="connsiteY7" fmla="*/ 356338 h 362080"/>
                <a:gd name="connsiteX8" fmla="*/ 12999 w 445097"/>
                <a:gd name="connsiteY8" fmla="*/ 361957 h 362080"/>
                <a:gd name="connsiteX9" fmla="*/ 432099 w 445097"/>
                <a:gd name="connsiteY9" fmla="*/ 361957 h 362080"/>
                <a:gd name="connsiteX10" fmla="*/ 443624 w 445097"/>
                <a:gd name="connsiteY10" fmla="*/ 356338 h 362080"/>
                <a:gd name="connsiteX11" fmla="*/ 442576 w 445097"/>
                <a:gd name="connsiteY11" fmla="*/ 342336 h 362080"/>
                <a:gd name="connsiteX12" fmla="*/ 257220 w 445097"/>
                <a:gd name="connsiteY12" fmla="*/ 163171 h 362080"/>
                <a:gd name="connsiteX13" fmla="*/ 224263 w 445097"/>
                <a:gd name="connsiteY13" fmla="*/ 192508 h 362080"/>
                <a:gd name="connsiteX14" fmla="*/ 191307 w 445097"/>
                <a:gd name="connsiteY14" fmla="*/ 163171 h 362080"/>
                <a:gd name="connsiteX15" fmla="*/ 136824 w 445097"/>
                <a:gd name="connsiteY15" fmla="*/ 196127 h 362080"/>
                <a:gd name="connsiteX16" fmla="*/ 222549 w 445097"/>
                <a:gd name="connsiteY16" fmla="*/ 57157 h 362080"/>
                <a:gd name="connsiteX17" fmla="*/ 305988 w 445097"/>
                <a:gd name="connsiteY17" fmla="*/ 192508 h 36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097" h="362080">
                  <a:moveTo>
                    <a:pt x="442576" y="342336"/>
                  </a:moveTo>
                  <a:lnTo>
                    <a:pt x="235407" y="5246"/>
                  </a:lnTo>
                  <a:cubicBezTo>
                    <a:pt x="232749" y="1812"/>
                    <a:pt x="228604" y="-136"/>
                    <a:pt x="224263" y="7"/>
                  </a:cubicBezTo>
                  <a:lnTo>
                    <a:pt x="222549" y="7"/>
                  </a:lnTo>
                  <a:lnTo>
                    <a:pt x="220834" y="7"/>
                  </a:lnTo>
                  <a:cubicBezTo>
                    <a:pt x="216494" y="-136"/>
                    <a:pt x="212348" y="1812"/>
                    <a:pt x="209690" y="5246"/>
                  </a:cubicBezTo>
                  <a:lnTo>
                    <a:pt x="2521" y="342336"/>
                  </a:lnTo>
                  <a:cubicBezTo>
                    <a:pt x="-413" y="346442"/>
                    <a:pt x="-817" y="351841"/>
                    <a:pt x="1473" y="356338"/>
                  </a:cubicBezTo>
                  <a:cubicBezTo>
                    <a:pt x="3784" y="360412"/>
                    <a:pt x="8365" y="362646"/>
                    <a:pt x="12999" y="361957"/>
                  </a:cubicBezTo>
                  <a:lnTo>
                    <a:pt x="432099" y="361957"/>
                  </a:lnTo>
                  <a:cubicBezTo>
                    <a:pt x="436733" y="362646"/>
                    <a:pt x="441313" y="360412"/>
                    <a:pt x="443624" y="356338"/>
                  </a:cubicBezTo>
                  <a:cubicBezTo>
                    <a:pt x="445915" y="351841"/>
                    <a:pt x="445511" y="346442"/>
                    <a:pt x="442576" y="342336"/>
                  </a:cubicBezTo>
                  <a:close/>
                  <a:moveTo>
                    <a:pt x="257220" y="163171"/>
                  </a:moveTo>
                  <a:lnTo>
                    <a:pt x="224263" y="192508"/>
                  </a:lnTo>
                  <a:lnTo>
                    <a:pt x="191307" y="163171"/>
                  </a:lnTo>
                  <a:lnTo>
                    <a:pt x="136824" y="196127"/>
                  </a:lnTo>
                  <a:lnTo>
                    <a:pt x="222549" y="57157"/>
                  </a:lnTo>
                  <a:lnTo>
                    <a:pt x="305988" y="192508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图形 41" descr="图像 纯色填充">
              <a:extLst>
                <a:ext uri="{FF2B5EF4-FFF2-40B4-BE49-F238E27FC236}">
                  <a16:creationId xmlns:a16="http://schemas.microsoft.com/office/drawing/2014/main" xmlns="" id="{E0FA0A3A-B6F5-4EBB-BB33-6F8418A8ACDD}"/>
                </a:ext>
              </a:extLst>
            </p:cNvPr>
            <p:cNvSpPr/>
            <p:nvPr/>
          </p:nvSpPr>
          <p:spPr>
            <a:xfrm>
              <a:off x="5810250" y="3305175"/>
              <a:ext cx="57150" cy="57150"/>
            </a:xfrm>
            <a:custGeom>
              <a:avLst/>
              <a:gdLst>
                <a:gd name="connsiteX0" fmla="*/ 57150 w 57150"/>
                <a:gd name="connsiteY0" fmla="*/ 28575 h 57150"/>
                <a:gd name="connsiteX1" fmla="*/ 28575 w 57150"/>
                <a:gd name="connsiteY1" fmla="*/ 57150 h 57150"/>
                <a:gd name="connsiteX2" fmla="*/ 0 w 57150"/>
                <a:gd name="connsiteY2" fmla="*/ 28575 h 57150"/>
                <a:gd name="connsiteX3" fmla="*/ 28575 w 57150"/>
                <a:gd name="connsiteY3" fmla="*/ 0 h 57150"/>
                <a:gd name="connsiteX4" fmla="*/ 57150 w 57150"/>
                <a:gd name="connsiteY4" fmla="*/ 2857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7150" y="28575"/>
                  </a:moveTo>
                  <a:cubicBezTo>
                    <a:pt x="57150" y="44357"/>
                    <a:pt x="44357" y="57150"/>
                    <a:pt x="28575" y="57150"/>
                  </a:cubicBezTo>
                  <a:cubicBezTo>
                    <a:pt x="12793" y="57150"/>
                    <a:pt x="0" y="44357"/>
                    <a:pt x="0" y="28575"/>
                  </a:cubicBezTo>
                  <a:cubicBezTo>
                    <a:pt x="0" y="12793"/>
                    <a:pt x="12793" y="0"/>
                    <a:pt x="28575" y="0"/>
                  </a:cubicBezTo>
                  <a:cubicBezTo>
                    <a:pt x="44357" y="0"/>
                    <a:pt x="57150" y="12793"/>
                    <a:pt x="57150" y="2857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图形 41" descr="图像 纯色填充">
              <a:extLst>
                <a:ext uri="{FF2B5EF4-FFF2-40B4-BE49-F238E27FC236}">
                  <a16:creationId xmlns:a16="http://schemas.microsoft.com/office/drawing/2014/main" xmlns="" id="{E8713FB7-5EDA-4775-B591-AD91E7D3335A}"/>
                </a:ext>
              </a:extLst>
            </p:cNvPr>
            <p:cNvSpPr/>
            <p:nvPr/>
          </p:nvSpPr>
          <p:spPr>
            <a:xfrm>
              <a:off x="5657850" y="3095625"/>
              <a:ext cx="866775" cy="693324"/>
            </a:xfrm>
            <a:custGeom>
              <a:avLst/>
              <a:gdLst>
                <a:gd name="connsiteX0" fmla="*/ 866775 w 866775"/>
                <a:gd name="connsiteY0" fmla="*/ 0 h 693324"/>
                <a:gd name="connsiteX1" fmla="*/ 104775 w 866775"/>
                <a:gd name="connsiteY1" fmla="*/ 0 h 693324"/>
                <a:gd name="connsiteX2" fmla="*/ 104775 w 866775"/>
                <a:gd name="connsiteY2" fmla="*/ 104775 h 693324"/>
                <a:gd name="connsiteX3" fmla="*/ 0 w 866775"/>
                <a:gd name="connsiteY3" fmla="*/ 104775 h 693324"/>
                <a:gd name="connsiteX4" fmla="*/ 0 w 866775"/>
                <a:gd name="connsiteY4" fmla="*/ 693325 h 693324"/>
                <a:gd name="connsiteX5" fmla="*/ 762000 w 866775"/>
                <a:gd name="connsiteY5" fmla="*/ 693325 h 693324"/>
                <a:gd name="connsiteX6" fmla="*/ 762000 w 866775"/>
                <a:gd name="connsiteY6" fmla="*/ 588550 h 693324"/>
                <a:gd name="connsiteX7" fmla="*/ 866775 w 866775"/>
                <a:gd name="connsiteY7" fmla="*/ 588550 h 693324"/>
                <a:gd name="connsiteX8" fmla="*/ 704850 w 866775"/>
                <a:gd name="connsiteY8" fmla="*/ 638175 h 693324"/>
                <a:gd name="connsiteX9" fmla="*/ 57150 w 866775"/>
                <a:gd name="connsiteY9" fmla="*/ 638175 h 693324"/>
                <a:gd name="connsiteX10" fmla="*/ 57150 w 866775"/>
                <a:gd name="connsiteY10" fmla="*/ 159925 h 693324"/>
                <a:gd name="connsiteX11" fmla="*/ 704850 w 866775"/>
                <a:gd name="connsiteY11" fmla="*/ 159925 h 693324"/>
                <a:gd name="connsiteX12" fmla="*/ 809625 w 866775"/>
                <a:gd name="connsiteY12" fmla="*/ 533400 h 693324"/>
                <a:gd name="connsiteX13" fmla="*/ 762000 w 866775"/>
                <a:gd name="connsiteY13" fmla="*/ 533400 h 693324"/>
                <a:gd name="connsiteX14" fmla="*/ 762000 w 866775"/>
                <a:gd name="connsiteY14" fmla="*/ 104775 h 693324"/>
                <a:gd name="connsiteX15" fmla="*/ 161925 w 866775"/>
                <a:gd name="connsiteY15" fmla="*/ 104775 h 693324"/>
                <a:gd name="connsiteX16" fmla="*/ 161925 w 866775"/>
                <a:gd name="connsiteY16" fmla="*/ 57150 h 693324"/>
                <a:gd name="connsiteX17" fmla="*/ 809625 w 866775"/>
                <a:gd name="connsiteY17" fmla="*/ 57150 h 69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66775" h="693324">
                  <a:moveTo>
                    <a:pt x="866775" y="0"/>
                  </a:moveTo>
                  <a:lnTo>
                    <a:pt x="104775" y="0"/>
                  </a:lnTo>
                  <a:lnTo>
                    <a:pt x="104775" y="104775"/>
                  </a:lnTo>
                  <a:lnTo>
                    <a:pt x="0" y="104775"/>
                  </a:lnTo>
                  <a:lnTo>
                    <a:pt x="0" y="693325"/>
                  </a:lnTo>
                  <a:lnTo>
                    <a:pt x="762000" y="693325"/>
                  </a:lnTo>
                  <a:lnTo>
                    <a:pt x="762000" y="588550"/>
                  </a:lnTo>
                  <a:lnTo>
                    <a:pt x="866775" y="588550"/>
                  </a:lnTo>
                  <a:close/>
                  <a:moveTo>
                    <a:pt x="704850" y="638175"/>
                  </a:moveTo>
                  <a:lnTo>
                    <a:pt x="57150" y="638175"/>
                  </a:lnTo>
                  <a:lnTo>
                    <a:pt x="57150" y="159925"/>
                  </a:lnTo>
                  <a:lnTo>
                    <a:pt x="704850" y="159925"/>
                  </a:lnTo>
                  <a:close/>
                  <a:moveTo>
                    <a:pt x="809625" y="533400"/>
                  </a:moveTo>
                  <a:lnTo>
                    <a:pt x="762000" y="533400"/>
                  </a:lnTo>
                  <a:lnTo>
                    <a:pt x="762000" y="104775"/>
                  </a:lnTo>
                  <a:lnTo>
                    <a:pt x="161925" y="104775"/>
                  </a:lnTo>
                  <a:lnTo>
                    <a:pt x="161925" y="57150"/>
                  </a:lnTo>
                  <a:lnTo>
                    <a:pt x="809625" y="5715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6852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FEB52AF-DE34-454C-99C3-44903A0E09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正确分配学习时间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7E4BCC1-D465-455B-9C02-AA8F3687FA73}"/>
              </a:ext>
            </a:extLst>
          </p:cNvPr>
          <p:cNvSpPr/>
          <p:nvPr/>
        </p:nvSpPr>
        <p:spPr>
          <a:xfrm>
            <a:off x="3899094" y="1969254"/>
            <a:ext cx="2253956" cy="1727646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lumMod val="20000"/>
                  <a:lumOff val="80000"/>
                  <a:alpha val="26000"/>
                </a:schemeClr>
              </a:gs>
              <a:gs pos="42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7C3CB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第一象限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26ED509-3039-445F-80D7-0F9C87FFA4C7}"/>
              </a:ext>
            </a:extLst>
          </p:cNvPr>
          <p:cNvSpPr/>
          <p:nvPr/>
        </p:nvSpPr>
        <p:spPr>
          <a:xfrm rot="10800000" flipV="1">
            <a:off x="1281136" y="1969254"/>
            <a:ext cx="2253956" cy="1727646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lumMod val="20000"/>
                  <a:lumOff val="80000"/>
                  <a:alpha val="26000"/>
                </a:schemeClr>
              </a:gs>
              <a:gs pos="42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7C3CB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第二象限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3A83F31-4A0C-4F81-A58E-2E746F15EB85}"/>
              </a:ext>
            </a:extLst>
          </p:cNvPr>
          <p:cNvSpPr/>
          <p:nvPr/>
        </p:nvSpPr>
        <p:spPr>
          <a:xfrm>
            <a:off x="3899094" y="3999050"/>
            <a:ext cx="2253956" cy="1727646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lumMod val="20000"/>
                  <a:lumOff val="80000"/>
                  <a:alpha val="26000"/>
                </a:schemeClr>
              </a:gs>
              <a:gs pos="42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7C3CB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第四象限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46C4475-C195-41AA-B584-2E4688B5FA88}"/>
              </a:ext>
            </a:extLst>
          </p:cNvPr>
          <p:cNvSpPr/>
          <p:nvPr/>
        </p:nvSpPr>
        <p:spPr>
          <a:xfrm rot="10800000" flipH="1" flipV="1">
            <a:off x="1281136" y="3999050"/>
            <a:ext cx="2253956" cy="1727646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lumMod val="20000"/>
                  <a:lumOff val="80000"/>
                  <a:alpha val="26000"/>
                </a:schemeClr>
              </a:gs>
              <a:gs pos="42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7C3CB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第三象限</a:t>
            </a:r>
          </a:p>
        </p:txBody>
      </p:sp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xmlns="" id="{8FDDF745-FDF4-4317-92EE-229B1D39955E}"/>
              </a:ext>
            </a:extLst>
          </p:cNvPr>
          <p:cNvCxnSpPr>
            <a:cxnSpLocks/>
          </p:cNvCxnSpPr>
          <p:nvPr/>
        </p:nvCxnSpPr>
        <p:spPr>
          <a:xfrm>
            <a:off x="1055075" y="3847975"/>
            <a:ext cx="5397989" cy="0"/>
          </a:xfrm>
          <a:prstGeom prst="straightConnector1">
            <a:avLst/>
          </a:prstGeom>
          <a:ln w="1905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xmlns="" id="{201DDBEF-C823-4E75-AD68-B5CCC85EB570}"/>
              </a:ext>
            </a:extLst>
          </p:cNvPr>
          <p:cNvCxnSpPr>
            <a:cxnSpLocks/>
          </p:cNvCxnSpPr>
          <p:nvPr/>
        </p:nvCxnSpPr>
        <p:spPr>
          <a:xfrm>
            <a:off x="1055075" y="3803588"/>
            <a:ext cx="5226733" cy="0"/>
          </a:xfrm>
          <a:prstGeom prst="straightConnector1">
            <a:avLst/>
          </a:prstGeom>
          <a:ln w="9525" cap="rnd"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29000">
                  <a:schemeClr val="accent1">
                    <a:lumMod val="45000"/>
                    <a:lumOff val="55000"/>
                  </a:schemeClr>
                </a:gs>
                <a:gs pos="73000">
                  <a:srgbClr val="AA7FD3"/>
                </a:gs>
                <a:gs pos="51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xmlns="" id="{AC466EC1-D3D0-4323-A98E-360D7EC46876}"/>
              </a:ext>
            </a:extLst>
          </p:cNvPr>
          <p:cNvCxnSpPr>
            <a:cxnSpLocks/>
          </p:cNvCxnSpPr>
          <p:nvPr/>
        </p:nvCxnSpPr>
        <p:spPr>
          <a:xfrm>
            <a:off x="1055075" y="3892362"/>
            <a:ext cx="5226733" cy="0"/>
          </a:xfrm>
          <a:prstGeom prst="straightConnector1">
            <a:avLst/>
          </a:prstGeom>
          <a:ln w="9525" cap="rnd"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29000">
                  <a:schemeClr val="accent1">
                    <a:lumMod val="45000"/>
                    <a:lumOff val="55000"/>
                  </a:schemeClr>
                </a:gs>
                <a:gs pos="73000">
                  <a:srgbClr val="AA7FD3"/>
                </a:gs>
                <a:gs pos="51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xmlns="" id="{9CAD17DE-62E7-4FD4-A725-C29FA46CC679}"/>
              </a:ext>
            </a:extLst>
          </p:cNvPr>
          <p:cNvCxnSpPr>
            <a:cxnSpLocks/>
          </p:cNvCxnSpPr>
          <p:nvPr/>
        </p:nvCxnSpPr>
        <p:spPr>
          <a:xfrm rot="16200000">
            <a:off x="1630997" y="3847975"/>
            <a:ext cx="4172192" cy="0"/>
          </a:xfrm>
          <a:prstGeom prst="straightConnector1">
            <a:avLst/>
          </a:prstGeom>
          <a:ln w="1905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xmlns="" id="{533894FF-3719-465E-8904-1F6007943EC3}"/>
              </a:ext>
            </a:extLst>
          </p:cNvPr>
          <p:cNvCxnSpPr>
            <a:cxnSpLocks/>
          </p:cNvCxnSpPr>
          <p:nvPr/>
        </p:nvCxnSpPr>
        <p:spPr>
          <a:xfrm rot="16200000">
            <a:off x="1652793" y="3944003"/>
            <a:ext cx="4039825" cy="0"/>
          </a:xfrm>
          <a:prstGeom prst="straightConnector1">
            <a:avLst/>
          </a:prstGeom>
          <a:ln w="9525" cap="rnd"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29000">
                  <a:schemeClr val="accent1">
                    <a:lumMod val="45000"/>
                    <a:lumOff val="55000"/>
                  </a:schemeClr>
                </a:gs>
                <a:gs pos="73000">
                  <a:srgbClr val="AA7FD3"/>
                </a:gs>
                <a:gs pos="53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xmlns="" id="{E9996BC8-38D9-472E-B999-6A24D129A783}"/>
              </a:ext>
            </a:extLst>
          </p:cNvPr>
          <p:cNvCxnSpPr>
            <a:cxnSpLocks/>
          </p:cNvCxnSpPr>
          <p:nvPr/>
        </p:nvCxnSpPr>
        <p:spPr>
          <a:xfrm rot="16200000">
            <a:off x="1741567" y="3944003"/>
            <a:ext cx="4039825" cy="0"/>
          </a:xfrm>
          <a:prstGeom prst="straightConnector1">
            <a:avLst/>
          </a:prstGeom>
          <a:ln w="9525" cap="rnd"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29000">
                  <a:schemeClr val="accent1">
                    <a:lumMod val="45000"/>
                    <a:lumOff val="55000"/>
                  </a:schemeClr>
                </a:gs>
                <a:gs pos="73000">
                  <a:srgbClr val="AA7FD3"/>
                </a:gs>
                <a:gs pos="53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DBFF4B42-DF24-43DB-B3C7-BC9D99948120}"/>
              </a:ext>
            </a:extLst>
          </p:cNvPr>
          <p:cNvSpPr txBox="1"/>
          <p:nvPr/>
        </p:nvSpPr>
        <p:spPr>
          <a:xfrm>
            <a:off x="7026842" y="2781394"/>
            <a:ext cx="4469833" cy="3003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此页面可以对讲解目标进行两个维度展开，进行典型的四象限分析；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右图中横纵坐标轴标题、四象限标题等都可以根据需要进行修改；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可以在此围绕讲解主题，分别对四象限内容进行详细地介绍和分析；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C3CB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页面总结性文本也可以在此输入，并通过加粗、改变颜色等进行强调。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A9BFE08D-B0BE-4DAE-AABA-A3D7BFC48BB7}"/>
              </a:ext>
            </a:extLst>
          </p:cNvPr>
          <p:cNvGrpSpPr/>
          <p:nvPr/>
        </p:nvGrpSpPr>
        <p:grpSpPr>
          <a:xfrm>
            <a:off x="7026842" y="2106454"/>
            <a:ext cx="4103656" cy="561633"/>
            <a:chOff x="1170772" y="345147"/>
            <a:chExt cx="7876961" cy="1078054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F145800D-2113-4510-8D73-5AA7CAA4963D}"/>
                </a:ext>
              </a:extLst>
            </p:cNvPr>
            <p:cNvSpPr/>
            <p:nvPr/>
          </p:nvSpPr>
          <p:spPr>
            <a:xfrm>
              <a:off x="1915551" y="345147"/>
              <a:ext cx="6289010" cy="1078054"/>
            </a:xfrm>
            <a:custGeom>
              <a:avLst/>
              <a:gdLst>
                <a:gd name="connsiteX0" fmla="*/ 0 w 2159000"/>
                <a:gd name="connsiteY0" fmla="*/ 0 h 2971526"/>
                <a:gd name="connsiteX1" fmla="*/ 2159000 w 2159000"/>
                <a:gd name="connsiteY1" fmla="*/ 0 h 2971526"/>
                <a:gd name="connsiteX2" fmla="*/ 2159000 w 2159000"/>
                <a:gd name="connsiteY2" fmla="*/ 2971526 h 2971526"/>
                <a:gd name="connsiteX3" fmla="*/ 0 w 2159000"/>
                <a:gd name="connsiteY3" fmla="*/ 2971526 h 2971526"/>
                <a:gd name="connsiteX4" fmla="*/ 0 w 2159000"/>
                <a:gd name="connsiteY4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0" h="2971526">
                  <a:moveTo>
                    <a:pt x="0" y="0"/>
                  </a:moveTo>
                  <a:lnTo>
                    <a:pt x="2159000" y="0"/>
                  </a:lnTo>
                  <a:lnTo>
                    <a:pt x="2159000" y="2971526"/>
                  </a:ln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40B1F03A-594E-4400-96E5-8452E33D5B62}"/>
                </a:ext>
              </a:extLst>
            </p:cNvPr>
            <p:cNvSpPr/>
            <p:nvPr/>
          </p:nvSpPr>
          <p:spPr>
            <a:xfrm>
              <a:off x="8204561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79599C20-BEE7-4D1F-B1E4-229CA29EE66E}"/>
                </a:ext>
              </a:extLst>
            </p:cNvPr>
            <p:cNvSpPr/>
            <p:nvPr/>
          </p:nvSpPr>
          <p:spPr>
            <a:xfrm flipH="1" flipV="1">
              <a:off x="1170772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8C54C672-B9E1-4FAC-8EA7-73FF90F38C46}"/>
              </a:ext>
            </a:extLst>
          </p:cNvPr>
          <p:cNvSpPr txBox="1"/>
          <p:nvPr/>
        </p:nvSpPr>
        <p:spPr>
          <a:xfrm>
            <a:off x="7589420" y="2187215"/>
            <a:ext cx="2382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请在此输入标题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31ABD01B-9E53-4A25-B3CE-388791FADA0B}"/>
              </a:ext>
            </a:extLst>
          </p:cNvPr>
          <p:cNvGrpSpPr>
            <a:grpSpLocks/>
          </p:cNvGrpSpPr>
          <p:nvPr/>
        </p:nvGrpSpPr>
        <p:grpSpPr>
          <a:xfrm>
            <a:off x="7209175" y="2203341"/>
            <a:ext cx="367858" cy="367858"/>
            <a:chOff x="7991672" y="980819"/>
            <a:chExt cx="647700" cy="647700"/>
          </a:xfrm>
        </p:grpSpPr>
        <p:sp>
          <p:nvSpPr>
            <p:cNvPr id="42" name="图形 26" descr="疫情指数曲线柱状图 纯色填充">
              <a:extLst>
                <a:ext uri="{FF2B5EF4-FFF2-40B4-BE49-F238E27FC236}">
                  <a16:creationId xmlns:a16="http://schemas.microsoft.com/office/drawing/2014/main" xmlns="" id="{45331838-25CB-4239-8D2E-8E07BA24C4AD}"/>
                </a:ext>
              </a:extLst>
            </p:cNvPr>
            <p:cNvSpPr/>
            <p:nvPr/>
          </p:nvSpPr>
          <p:spPr>
            <a:xfrm>
              <a:off x="7991672" y="980819"/>
              <a:ext cx="647700" cy="647700"/>
            </a:xfrm>
            <a:custGeom>
              <a:avLst/>
              <a:gdLst>
                <a:gd name="connsiteX0" fmla="*/ 647700 w 647700"/>
                <a:gd name="connsiteY0" fmla="*/ 647700 h 647700"/>
                <a:gd name="connsiteX1" fmla="*/ 0 w 647700"/>
                <a:gd name="connsiteY1" fmla="*/ 647700 h 647700"/>
                <a:gd name="connsiteX2" fmla="*/ 0 w 647700"/>
                <a:gd name="connsiteY2" fmla="*/ 590550 h 647700"/>
                <a:gd name="connsiteX3" fmla="*/ 590550 w 647700"/>
                <a:gd name="connsiteY3" fmla="*/ 590550 h 647700"/>
                <a:gd name="connsiteX4" fmla="*/ 590550 w 647700"/>
                <a:gd name="connsiteY4" fmla="*/ 0 h 647700"/>
                <a:gd name="connsiteX5" fmla="*/ 647700 w 647700"/>
                <a:gd name="connsiteY5" fmla="*/ 0 h 647700"/>
                <a:gd name="connsiteX6" fmla="*/ 647700 w 647700"/>
                <a:gd name="connsiteY6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700" h="647700">
                  <a:moveTo>
                    <a:pt x="647700" y="647700"/>
                  </a:moveTo>
                  <a:lnTo>
                    <a:pt x="0" y="647700"/>
                  </a:lnTo>
                  <a:lnTo>
                    <a:pt x="0" y="590550"/>
                  </a:lnTo>
                  <a:lnTo>
                    <a:pt x="590550" y="590550"/>
                  </a:lnTo>
                  <a:lnTo>
                    <a:pt x="590550" y="0"/>
                  </a:lnTo>
                  <a:lnTo>
                    <a:pt x="647700" y="0"/>
                  </a:lnTo>
                  <a:lnTo>
                    <a:pt x="647700" y="647700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" name="图形 26" descr="疫情指数曲线柱状图 纯色填充">
              <a:extLst>
                <a:ext uri="{FF2B5EF4-FFF2-40B4-BE49-F238E27FC236}">
                  <a16:creationId xmlns:a16="http://schemas.microsoft.com/office/drawing/2014/main" xmlns="" id="{0F53A49A-0A66-4753-922D-7EAA709FFB04}"/>
                </a:ext>
              </a:extLst>
            </p:cNvPr>
            <p:cNvSpPr/>
            <p:nvPr/>
          </p:nvSpPr>
          <p:spPr>
            <a:xfrm>
              <a:off x="8429824" y="1438017"/>
              <a:ext cx="95250" cy="76188"/>
            </a:xfrm>
            <a:custGeom>
              <a:avLst/>
              <a:gdLst>
                <a:gd name="connsiteX0" fmla="*/ 0 w 95250"/>
                <a:gd name="connsiteY0" fmla="*/ 0 h 76188"/>
                <a:gd name="connsiteX1" fmla="*/ 95250 w 95250"/>
                <a:gd name="connsiteY1" fmla="*/ 0 h 76188"/>
                <a:gd name="connsiteX2" fmla="*/ 95250 w 95250"/>
                <a:gd name="connsiteY2" fmla="*/ 76189 h 76188"/>
                <a:gd name="connsiteX3" fmla="*/ 0 w 95250"/>
                <a:gd name="connsiteY3" fmla="*/ 76189 h 7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188">
                  <a:moveTo>
                    <a:pt x="0" y="0"/>
                  </a:moveTo>
                  <a:lnTo>
                    <a:pt x="95250" y="0"/>
                  </a:lnTo>
                  <a:lnTo>
                    <a:pt x="95250" y="76189"/>
                  </a:lnTo>
                  <a:lnTo>
                    <a:pt x="0" y="7618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" name="图形 26" descr="疫情指数曲线柱状图 纯色填充">
              <a:extLst>
                <a:ext uri="{FF2B5EF4-FFF2-40B4-BE49-F238E27FC236}">
                  <a16:creationId xmlns:a16="http://schemas.microsoft.com/office/drawing/2014/main" xmlns="" id="{96A468E5-A860-47B1-89EF-0B4B888B46DC}"/>
                </a:ext>
              </a:extLst>
            </p:cNvPr>
            <p:cNvSpPr/>
            <p:nvPr/>
          </p:nvSpPr>
          <p:spPr>
            <a:xfrm>
              <a:off x="8296474" y="1380867"/>
              <a:ext cx="95250" cy="133338"/>
            </a:xfrm>
            <a:custGeom>
              <a:avLst/>
              <a:gdLst>
                <a:gd name="connsiteX0" fmla="*/ 0 w 95250"/>
                <a:gd name="connsiteY0" fmla="*/ 0 h 133338"/>
                <a:gd name="connsiteX1" fmla="*/ 95250 w 95250"/>
                <a:gd name="connsiteY1" fmla="*/ 0 h 133338"/>
                <a:gd name="connsiteX2" fmla="*/ 95250 w 95250"/>
                <a:gd name="connsiteY2" fmla="*/ 133339 h 133338"/>
                <a:gd name="connsiteX3" fmla="*/ 0 w 95250"/>
                <a:gd name="connsiteY3" fmla="*/ 133339 h 1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133338">
                  <a:moveTo>
                    <a:pt x="0" y="0"/>
                  </a:moveTo>
                  <a:lnTo>
                    <a:pt x="95250" y="0"/>
                  </a:lnTo>
                  <a:lnTo>
                    <a:pt x="95250" y="133339"/>
                  </a:lnTo>
                  <a:lnTo>
                    <a:pt x="0" y="13333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5" name="图形 26" descr="疫情指数曲线柱状图 纯色填充">
              <a:extLst>
                <a:ext uri="{FF2B5EF4-FFF2-40B4-BE49-F238E27FC236}">
                  <a16:creationId xmlns:a16="http://schemas.microsoft.com/office/drawing/2014/main" xmlns="" id="{EA99FF5A-C846-447B-9DEE-7DD65709700E}"/>
                </a:ext>
              </a:extLst>
            </p:cNvPr>
            <p:cNvSpPr/>
            <p:nvPr/>
          </p:nvSpPr>
          <p:spPr>
            <a:xfrm>
              <a:off x="8163124" y="1276092"/>
              <a:ext cx="95249" cy="238113"/>
            </a:xfrm>
            <a:custGeom>
              <a:avLst/>
              <a:gdLst>
                <a:gd name="connsiteX0" fmla="*/ 0 w 95249"/>
                <a:gd name="connsiteY0" fmla="*/ 0 h 238113"/>
                <a:gd name="connsiteX1" fmla="*/ 95250 w 95249"/>
                <a:gd name="connsiteY1" fmla="*/ 0 h 238113"/>
                <a:gd name="connsiteX2" fmla="*/ 95250 w 95249"/>
                <a:gd name="connsiteY2" fmla="*/ 238114 h 238113"/>
                <a:gd name="connsiteX3" fmla="*/ 0 w 95249"/>
                <a:gd name="connsiteY3" fmla="*/ 238114 h 23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9" h="238113">
                  <a:moveTo>
                    <a:pt x="0" y="0"/>
                  </a:moveTo>
                  <a:lnTo>
                    <a:pt x="95250" y="0"/>
                  </a:lnTo>
                  <a:lnTo>
                    <a:pt x="95250" y="238114"/>
                  </a:lnTo>
                  <a:lnTo>
                    <a:pt x="0" y="23811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" name="图形 26" descr="疫情指数曲线柱状图 纯色填充">
              <a:extLst>
                <a:ext uri="{FF2B5EF4-FFF2-40B4-BE49-F238E27FC236}">
                  <a16:creationId xmlns:a16="http://schemas.microsoft.com/office/drawing/2014/main" xmlns="" id="{6DFB09CB-71C6-4526-B568-5C0FA986AAA8}"/>
                </a:ext>
              </a:extLst>
            </p:cNvPr>
            <p:cNvSpPr/>
            <p:nvPr/>
          </p:nvSpPr>
          <p:spPr>
            <a:xfrm>
              <a:off x="8029774" y="1066542"/>
              <a:ext cx="95250" cy="447663"/>
            </a:xfrm>
            <a:custGeom>
              <a:avLst/>
              <a:gdLst>
                <a:gd name="connsiteX0" fmla="*/ 0 w 95250"/>
                <a:gd name="connsiteY0" fmla="*/ 0 h 447663"/>
                <a:gd name="connsiteX1" fmla="*/ 95250 w 95250"/>
                <a:gd name="connsiteY1" fmla="*/ 0 h 447663"/>
                <a:gd name="connsiteX2" fmla="*/ 95250 w 95250"/>
                <a:gd name="connsiteY2" fmla="*/ 447664 h 447663"/>
                <a:gd name="connsiteX3" fmla="*/ 0 w 95250"/>
                <a:gd name="connsiteY3" fmla="*/ 447664 h 44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47663">
                  <a:moveTo>
                    <a:pt x="0" y="0"/>
                  </a:moveTo>
                  <a:lnTo>
                    <a:pt x="95250" y="0"/>
                  </a:lnTo>
                  <a:lnTo>
                    <a:pt x="95250" y="447664"/>
                  </a:lnTo>
                  <a:lnTo>
                    <a:pt x="0" y="44766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图形 26" descr="疫情指数曲线柱状图 纯色填充">
              <a:extLst>
                <a:ext uri="{FF2B5EF4-FFF2-40B4-BE49-F238E27FC236}">
                  <a16:creationId xmlns:a16="http://schemas.microsoft.com/office/drawing/2014/main" xmlns="" id="{3F865CA0-AA1C-498C-BEBD-576153F8D838}"/>
                </a:ext>
              </a:extLst>
            </p:cNvPr>
            <p:cNvSpPr/>
            <p:nvPr/>
          </p:nvSpPr>
          <p:spPr>
            <a:xfrm>
              <a:off x="8257904" y="1018820"/>
              <a:ext cx="276364" cy="285769"/>
            </a:xfrm>
            <a:custGeom>
              <a:avLst/>
              <a:gdLst>
                <a:gd name="connsiteX0" fmla="*/ 18390 w 276364"/>
                <a:gd name="connsiteY0" fmla="*/ 110408 h 285769"/>
                <a:gd name="connsiteX1" fmla="*/ 53971 w 276364"/>
                <a:gd name="connsiteY1" fmla="*/ 122269 h 285769"/>
                <a:gd name="connsiteX2" fmla="*/ 54257 w 276364"/>
                <a:gd name="connsiteY2" fmla="*/ 144688 h 285769"/>
                <a:gd name="connsiteX3" fmla="*/ 27587 w 276364"/>
                <a:gd name="connsiteY3" fmla="*/ 152966 h 285769"/>
                <a:gd name="connsiteX4" fmla="*/ 2434 w 276364"/>
                <a:gd name="connsiteY4" fmla="*/ 163142 h 285769"/>
                <a:gd name="connsiteX5" fmla="*/ 12610 w 276364"/>
                <a:gd name="connsiteY5" fmla="*/ 188295 h 285769"/>
                <a:gd name="connsiteX6" fmla="*/ 36832 w 276364"/>
                <a:gd name="connsiteY6" fmla="*/ 180017 h 285769"/>
                <a:gd name="connsiteX7" fmla="*/ 62809 w 276364"/>
                <a:gd name="connsiteY7" fmla="*/ 171955 h 285769"/>
                <a:gd name="connsiteX8" fmla="*/ 82692 w 276364"/>
                <a:gd name="connsiteY8" fmla="*/ 197657 h 285769"/>
                <a:gd name="connsiteX9" fmla="*/ 61475 w 276364"/>
                <a:gd name="connsiteY9" fmla="*/ 231001 h 285769"/>
                <a:gd name="connsiteX10" fmla="*/ 48193 w 276364"/>
                <a:gd name="connsiteY10" fmla="*/ 254894 h 285769"/>
                <a:gd name="connsiteX11" fmla="*/ 72087 w 276364"/>
                <a:gd name="connsiteY11" fmla="*/ 268176 h 285769"/>
                <a:gd name="connsiteX12" fmla="*/ 85781 w 276364"/>
                <a:gd name="connsiteY12" fmla="*/ 246031 h 285769"/>
                <a:gd name="connsiteX13" fmla="*/ 106844 w 276364"/>
                <a:gd name="connsiteY13" fmla="*/ 212930 h 285769"/>
                <a:gd name="connsiteX14" fmla="*/ 140315 w 276364"/>
                <a:gd name="connsiteY14" fmla="*/ 219653 h 285769"/>
                <a:gd name="connsiteX15" fmla="*/ 147564 w 276364"/>
                <a:gd name="connsiteY15" fmla="*/ 245751 h 285769"/>
                <a:gd name="connsiteX16" fmla="*/ 150445 w 276364"/>
                <a:gd name="connsiteY16" fmla="*/ 280026 h 285769"/>
                <a:gd name="connsiteX17" fmla="*/ 184720 w 276364"/>
                <a:gd name="connsiteY17" fmla="*/ 277144 h 285769"/>
                <a:gd name="connsiteX18" fmla="*/ 181839 w 276364"/>
                <a:gd name="connsiteY18" fmla="*/ 242870 h 285769"/>
                <a:gd name="connsiteX19" fmla="*/ 175325 w 276364"/>
                <a:gd name="connsiteY19" fmla="*/ 238927 h 285769"/>
                <a:gd name="connsiteX20" fmla="*/ 168649 w 276364"/>
                <a:gd name="connsiteY20" fmla="*/ 214897 h 285769"/>
                <a:gd name="connsiteX21" fmla="*/ 196938 w 276364"/>
                <a:gd name="connsiteY21" fmla="*/ 198774 h 285769"/>
                <a:gd name="connsiteX22" fmla="*/ 231133 w 276364"/>
                <a:gd name="connsiteY22" fmla="*/ 224146 h 285769"/>
                <a:gd name="connsiteX23" fmla="*/ 253072 w 276364"/>
                <a:gd name="connsiteY23" fmla="*/ 246110 h 285769"/>
                <a:gd name="connsiteX24" fmla="*/ 275037 w 276364"/>
                <a:gd name="connsiteY24" fmla="*/ 224170 h 285769"/>
                <a:gd name="connsiteX25" fmla="*/ 253097 w 276364"/>
                <a:gd name="connsiteY25" fmla="*/ 202206 h 285769"/>
                <a:gd name="connsiteX26" fmla="*/ 249839 w 276364"/>
                <a:gd name="connsiteY26" fmla="*/ 202447 h 285769"/>
                <a:gd name="connsiteX27" fmla="*/ 215339 w 276364"/>
                <a:gd name="connsiteY27" fmla="*/ 176852 h 285769"/>
                <a:gd name="connsiteX28" fmla="*/ 225880 w 276364"/>
                <a:gd name="connsiteY28" fmla="*/ 149420 h 285769"/>
                <a:gd name="connsiteX29" fmla="*/ 244913 w 276364"/>
                <a:gd name="connsiteY29" fmla="*/ 148908 h 285769"/>
                <a:gd name="connsiteX30" fmla="*/ 271878 w 276364"/>
                <a:gd name="connsiteY30" fmla="*/ 146567 h 285769"/>
                <a:gd name="connsiteX31" fmla="*/ 269537 w 276364"/>
                <a:gd name="connsiteY31" fmla="*/ 119602 h 285769"/>
                <a:gd name="connsiteX32" fmla="*/ 244084 w 276364"/>
                <a:gd name="connsiteY32" fmla="*/ 120341 h 285769"/>
                <a:gd name="connsiteX33" fmla="*/ 226666 w 276364"/>
                <a:gd name="connsiteY33" fmla="*/ 120813 h 285769"/>
                <a:gd name="connsiteX34" fmla="*/ 209373 w 276364"/>
                <a:gd name="connsiteY34" fmla="*/ 79423 h 285769"/>
                <a:gd name="connsiteX35" fmla="*/ 227893 w 276364"/>
                <a:gd name="connsiteY35" fmla="*/ 59219 h 285769"/>
                <a:gd name="connsiteX36" fmla="*/ 229289 w 276364"/>
                <a:gd name="connsiteY36" fmla="*/ 59360 h 285769"/>
                <a:gd name="connsiteX37" fmla="*/ 251941 w 276364"/>
                <a:gd name="connsiteY37" fmla="*/ 36708 h 285769"/>
                <a:gd name="connsiteX38" fmla="*/ 229289 w 276364"/>
                <a:gd name="connsiteY38" fmla="*/ 14057 h 285769"/>
                <a:gd name="connsiteX39" fmla="*/ 206638 w 276364"/>
                <a:gd name="connsiteY39" fmla="*/ 36708 h 285769"/>
                <a:gd name="connsiteX40" fmla="*/ 206638 w 276364"/>
                <a:gd name="connsiteY40" fmla="*/ 36710 h 285769"/>
                <a:gd name="connsiteX41" fmla="*/ 206948 w 276364"/>
                <a:gd name="connsiteY41" fmla="*/ 39775 h 285769"/>
                <a:gd name="connsiteX42" fmla="*/ 188492 w 276364"/>
                <a:gd name="connsiteY42" fmla="*/ 59907 h 285769"/>
                <a:gd name="connsiteX43" fmla="*/ 155240 w 276364"/>
                <a:gd name="connsiteY43" fmla="*/ 46772 h 285769"/>
                <a:gd name="connsiteX44" fmla="*/ 155837 w 276364"/>
                <a:gd name="connsiteY44" fmla="*/ 28230 h 285769"/>
                <a:gd name="connsiteX45" fmla="*/ 152976 w 276364"/>
                <a:gd name="connsiteY45" fmla="*/ 3756 h 285769"/>
                <a:gd name="connsiteX46" fmla="*/ 128503 w 276364"/>
                <a:gd name="connsiteY46" fmla="*/ 6618 h 285769"/>
                <a:gd name="connsiteX47" fmla="*/ 127307 w 276364"/>
                <a:gd name="connsiteY47" fmla="*/ 26515 h 285769"/>
                <a:gd name="connsiteX48" fmla="*/ 126659 w 276364"/>
                <a:gd name="connsiteY48" fmla="*/ 46613 h 285769"/>
                <a:gd name="connsiteX49" fmla="*/ 94440 w 276364"/>
                <a:gd name="connsiteY49" fmla="*/ 58647 h 285769"/>
                <a:gd name="connsiteX50" fmla="*/ 66895 w 276364"/>
                <a:gd name="connsiteY50" fmla="*/ 26309 h 285769"/>
                <a:gd name="connsiteX51" fmla="*/ 48053 w 276364"/>
                <a:gd name="connsiteY51" fmla="*/ 476 h 285769"/>
                <a:gd name="connsiteX52" fmla="*/ 22222 w 276364"/>
                <a:gd name="connsiteY52" fmla="*/ 19317 h 285769"/>
                <a:gd name="connsiteX53" fmla="*/ 41063 w 276364"/>
                <a:gd name="connsiteY53" fmla="*/ 45150 h 285769"/>
                <a:gd name="connsiteX54" fmla="*/ 44601 w 276364"/>
                <a:gd name="connsiteY54" fmla="*/ 45422 h 285769"/>
                <a:gd name="connsiteX55" fmla="*/ 45562 w 276364"/>
                <a:gd name="connsiteY55" fmla="*/ 45326 h 285769"/>
                <a:gd name="connsiteX56" fmla="*/ 72947 w 276364"/>
                <a:gd name="connsiteY56" fmla="*/ 77473 h 285769"/>
                <a:gd name="connsiteX57" fmla="*/ 61993 w 276364"/>
                <a:gd name="connsiteY57" fmla="*/ 94823 h 285769"/>
                <a:gd name="connsiteX58" fmla="*/ 27044 w 276364"/>
                <a:gd name="connsiteY58" fmla="*/ 83173 h 285769"/>
                <a:gd name="connsiteX59" fmla="*/ 4486 w 276364"/>
                <a:gd name="connsiteY59" fmla="*/ 83550 h 285769"/>
                <a:gd name="connsiteX60" fmla="*/ 4862 w 276364"/>
                <a:gd name="connsiteY60" fmla="*/ 106108 h 285769"/>
                <a:gd name="connsiteX61" fmla="*/ 18390 w 276364"/>
                <a:gd name="connsiteY61" fmla="*/ 110407 h 285769"/>
                <a:gd name="connsiteX62" fmla="*/ 136947 w 276364"/>
                <a:gd name="connsiteY62" fmla="*/ 163906 h 285769"/>
                <a:gd name="connsiteX63" fmla="*/ 147401 w 276364"/>
                <a:gd name="connsiteY63" fmla="*/ 153451 h 285769"/>
                <a:gd name="connsiteX64" fmla="*/ 157856 w 276364"/>
                <a:gd name="connsiteY64" fmla="*/ 163906 h 285769"/>
                <a:gd name="connsiteX65" fmla="*/ 147401 w 276364"/>
                <a:gd name="connsiteY65" fmla="*/ 174361 h 285769"/>
                <a:gd name="connsiteX66" fmla="*/ 136947 w 276364"/>
                <a:gd name="connsiteY66" fmla="*/ 163908 h 285769"/>
                <a:gd name="connsiteX67" fmla="*/ 136947 w 276364"/>
                <a:gd name="connsiteY67" fmla="*/ 163903 h 285769"/>
                <a:gd name="connsiteX68" fmla="*/ 112554 w 276364"/>
                <a:gd name="connsiteY68" fmla="*/ 116862 h 285769"/>
                <a:gd name="connsiteX69" fmla="*/ 124751 w 276364"/>
                <a:gd name="connsiteY69" fmla="*/ 104675 h 285769"/>
                <a:gd name="connsiteX70" fmla="*/ 136938 w 276364"/>
                <a:gd name="connsiteY70" fmla="*/ 116871 h 285769"/>
                <a:gd name="connsiteX71" fmla="*/ 124746 w 276364"/>
                <a:gd name="connsiteY71" fmla="*/ 129059 h 285769"/>
                <a:gd name="connsiteX72" fmla="*/ 112554 w 276364"/>
                <a:gd name="connsiteY72" fmla="*/ 116867 h 285769"/>
                <a:gd name="connsiteX73" fmla="*/ 112554 w 276364"/>
                <a:gd name="connsiteY73" fmla="*/ 116859 h 285769"/>
                <a:gd name="connsiteX74" fmla="*/ 91645 w 276364"/>
                <a:gd name="connsiteY74" fmla="*/ 162164 h 285769"/>
                <a:gd name="connsiteX75" fmla="*/ 103841 w 276364"/>
                <a:gd name="connsiteY75" fmla="*/ 149977 h 285769"/>
                <a:gd name="connsiteX76" fmla="*/ 116029 w 276364"/>
                <a:gd name="connsiteY76" fmla="*/ 162173 h 285769"/>
                <a:gd name="connsiteX77" fmla="*/ 103841 w 276364"/>
                <a:gd name="connsiteY77" fmla="*/ 174361 h 285769"/>
                <a:gd name="connsiteX78" fmla="*/ 91645 w 276364"/>
                <a:gd name="connsiteY78" fmla="*/ 162164 h 285769"/>
                <a:gd name="connsiteX79" fmla="*/ 91645 w 276364"/>
                <a:gd name="connsiteY79" fmla="*/ 162161 h 285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76364" h="285769">
                  <a:moveTo>
                    <a:pt x="18390" y="110408"/>
                  </a:moveTo>
                  <a:lnTo>
                    <a:pt x="53971" y="122269"/>
                  </a:lnTo>
                  <a:cubicBezTo>
                    <a:pt x="53006" y="129718"/>
                    <a:pt x="53102" y="137266"/>
                    <a:pt x="54257" y="144688"/>
                  </a:cubicBezTo>
                  <a:lnTo>
                    <a:pt x="27587" y="152966"/>
                  </a:lnTo>
                  <a:cubicBezTo>
                    <a:pt x="17832" y="148830"/>
                    <a:pt x="6570" y="153386"/>
                    <a:pt x="2434" y="163142"/>
                  </a:cubicBezTo>
                  <a:cubicBezTo>
                    <a:pt x="-1701" y="172898"/>
                    <a:pt x="2855" y="184159"/>
                    <a:pt x="12610" y="188295"/>
                  </a:cubicBezTo>
                  <a:cubicBezTo>
                    <a:pt x="21614" y="192111"/>
                    <a:pt x="32048" y="188545"/>
                    <a:pt x="36832" y="180017"/>
                  </a:cubicBezTo>
                  <a:lnTo>
                    <a:pt x="62809" y="171955"/>
                  </a:lnTo>
                  <a:cubicBezTo>
                    <a:pt x="67769" y="181691"/>
                    <a:pt x="74514" y="190409"/>
                    <a:pt x="82692" y="197657"/>
                  </a:cubicBezTo>
                  <a:lnTo>
                    <a:pt x="61475" y="231001"/>
                  </a:lnTo>
                  <a:cubicBezTo>
                    <a:pt x="51209" y="233932"/>
                    <a:pt x="45264" y="244629"/>
                    <a:pt x="48193" y="254894"/>
                  </a:cubicBezTo>
                  <a:cubicBezTo>
                    <a:pt x="51124" y="265160"/>
                    <a:pt x="61822" y="271107"/>
                    <a:pt x="72087" y="268176"/>
                  </a:cubicBezTo>
                  <a:cubicBezTo>
                    <a:pt x="81684" y="265437"/>
                    <a:pt x="87617" y="255841"/>
                    <a:pt x="85781" y="246031"/>
                  </a:cubicBezTo>
                  <a:lnTo>
                    <a:pt x="106844" y="212930"/>
                  </a:lnTo>
                  <a:cubicBezTo>
                    <a:pt x="117446" y="217364"/>
                    <a:pt x="128823" y="219649"/>
                    <a:pt x="140315" y="219653"/>
                  </a:cubicBezTo>
                  <a:lnTo>
                    <a:pt x="147564" y="245751"/>
                  </a:lnTo>
                  <a:cubicBezTo>
                    <a:pt x="138895" y="256012"/>
                    <a:pt x="140185" y="271357"/>
                    <a:pt x="150445" y="280026"/>
                  </a:cubicBezTo>
                  <a:cubicBezTo>
                    <a:pt x="160706" y="288695"/>
                    <a:pt x="176051" y="287404"/>
                    <a:pt x="184720" y="277144"/>
                  </a:cubicBezTo>
                  <a:cubicBezTo>
                    <a:pt x="193389" y="266884"/>
                    <a:pt x="192099" y="251539"/>
                    <a:pt x="181839" y="242870"/>
                  </a:cubicBezTo>
                  <a:cubicBezTo>
                    <a:pt x="179888" y="241221"/>
                    <a:pt x="177690" y="239891"/>
                    <a:pt x="175325" y="238927"/>
                  </a:cubicBezTo>
                  <a:lnTo>
                    <a:pt x="168649" y="214897"/>
                  </a:lnTo>
                  <a:cubicBezTo>
                    <a:pt x="179010" y="211352"/>
                    <a:pt x="188607" y="205882"/>
                    <a:pt x="196938" y="198774"/>
                  </a:cubicBezTo>
                  <a:lnTo>
                    <a:pt x="231133" y="224146"/>
                  </a:lnTo>
                  <a:cubicBezTo>
                    <a:pt x="231126" y="236269"/>
                    <a:pt x="240949" y="246104"/>
                    <a:pt x="253072" y="246110"/>
                  </a:cubicBezTo>
                  <a:cubicBezTo>
                    <a:pt x="265197" y="246117"/>
                    <a:pt x="275030" y="236294"/>
                    <a:pt x="275037" y="224170"/>
                  </a:cubicBezTo>
                  <a:cubicBezTo>
                    <a:pt x="275044" y="212046"/>
                    <a:pt x="265221" y="202213"/>
                    <a:pt x="253097" y="202206"/>
                  </a:cubicBezTo>
                  <a:cubicBezTo>
                    <a:pt x="252007" y="202205"/>
                    <a:pt x="250917" y="202286"/>
                    <a:pt x="249839" y="202447"/>
                  </a:cubicBezTo>
                  <a:lnTo>
                    <a:pt x="215339" y="176852"/>
                  </a:lnTo>
                  <a:cubicBezTo>
                    <a:pt x="220394" y="168377"/>
                    <a:pt x="223958" y="159100"/>
                    <a:pt x="225880" y="149420"/>
                  </a:cubicBezTo>
                  <a:lnTo>
                    <a:pt x="244913" y="148908"/>
                  </a:lnTo>
                  <a:cubicBezTo>
                    <a:pt x="253006" y="155708"/>
                    <a:pt x="265079" y="154659"/>
                    <a:pt x="271878" y="146567"/>
                  </a:cubicBezTo>
                  <a:cubicBezTo>
                    <a:pt x="278678" y="138474"/>
                    <a:pt x="277630" y="126402"/>
                    <a:pt x="269537" y="119602"/>
                  </a:cubicBezTo>
                  <a:cubicBezTo>
                    <a:pt x="262095" y="113350"/>
                    <a:pt x="251149" y="113667"/>
                    <a:pt x="244084" y="120341"/>
                  </a:cubicBezTo>
                  <a:lnTo>
                    <a:pt x="226666" y="120813"/>
                  </a:lnTo>
                  <a:cubicBezTo>
                    <a:pt x="224638" y="105737"/>
                    <a:pt x="218674" y="91461"/>
                    <a:pt x="209373" y="79423"/>
                  </a:cubicBezTo>
                  <a:lnTo>
                    <a:pt x="227893" y="59219"/>
                  </a:lnTo>
                  <a:cubicBezTo>
                    <a:pt x="228364" y="59248"/>
                    <a:pt x="228810" y="59360"/>
                    <a:pt x="229289" y="59360"/>
                  </a:cubicBezTo>
                  <a:cubicBezTo>
                    <a:pt x="241800" y="59360"/>
                    <a:pt x="251941" y="49218"/>
                    <a:pt x="251941" y="36708"/>
                  </a:cubicBezTo>
                  <a:cubicBezTo>
                    <a:pt x="251941" y="24198"/>
                    <a:pt x="241800" y="14057"/>
                    <a:pt x="229289" y="14057"/>
                  </a:cubicBezTo>
                  <a:cubicBezTo>
                    <a:pt x="216779" y="14057"/>
                    <a:pt x="206638" y="24198"/>
                    <a:pt x="206638" y="36708"/>
                  </a:cubicBezTo>
                  <a:cubicBezTo>
                    <a:pt x="206638" y="36709"/>
                    <a:pt x="206638" y="36709"/>
                    <a:pt x="206638" y="36710"/>
                  </a:cubicBezTo>
                  <a:cubicBezTo>
                    <a:pt x="206670" y="37738"/>
                    <a:pt x="206774" y="38762"/>
                    <a:pt x="206948" y="39775"/>
                  </a:cubicBezTo>
                  <a:lnTo>
                    <a:pt x="188492" y="59907"/>
                  </a:lnTo>
                  <a:cubicBezTo>
                    <a:pt x="178442" y="53264"/>
                    <a:pt x="167117" y="48790"/>
                    <a:pt x="155240" y="46772"/>
                  </a:cubicBezTo>
                  <a:lnTo>
                    <a:pt x="155837" y="28230"/>
                  </a:lnTo>
                  <a:cubicBezTo>
                    <a:pt x="161806" y="20681"/>
                    <a:pt x="160525" y="9725"/>
                    <a:pt x="152976" y="3756"/>
                  </a:cubicBezTo>
                  <a:cubicBezTo>
                    <a:pt x="145429" y="-2211"/>
                    <a:pt x="134471" y="-931"/>
                    <a:pt x="128503" y="6618"/>
                  </a:cubicBezTo>
                  <a:cubicBezTo>
                    <a:pt x="123974" y="12345"/>
                    <a:pt x="123497" y="20287"/>
                    <a:pt x="127307" y="26515"/>
                  </a:cubicBezTo>
                  <a:lnTo>
                    <a:pt x="126659" y="46613"/>
                  </a:lnTo>
                  <a:cubicBezTo>
                    <a:pt x="115222" y="48426"/>
                    <a:pt x="104265" y="52519"/>
                    <a:pt x="94440" y="58647"/>
                  </a:cubicBezTo>
                  <a:lnTo>
                    <a:pt x="66895" y="26309"/>
                  </a:lnTo>
                  <a:cubicBezTo>
                    <a:pt x="68826" y="13973"/>
                    <a:pt x="60390" y="2407"/>
                    <a:pt x="48053" y="476"/>
                  </a:cubicBezTo>
                  <a:cubicBezTo>
                    <a:pt x="35718" y="-1454"/>
                    <a:pt x="24152" y="6982"/>
                    <a:pt x="22222" y="19317"/>
                  </a:cubicBezTo>
                  <a:cubicBezTo>
                    <a:pt x="20291" y="31653"/>
                    <a:pt x="28726" y="43219"/>
                    <a:pt x="41063" y="45150"/>
                  </a:cubicBezTo>
                  <a:cubicBezTo>
                    <a:pt x="42233" y="45333"/>
                    <a:pt x="43416" y="45423"/>
                    <a:pt x="44601" y="45422"/>
                  </a:cubicBezTo>
                  <a:cubicBezTo>
                    <a:pt x="44930" y="45422"/>
                    <a:pt x="45236" y="45338"/>
                    <a:pt x="45562" y="45326"/>
                  </a:cubicBezTo>
                  <a:lnTo>
                    <a:pt x="72947" y="77473"/>
                  </a:lnTo>
                  <a:cubicBezTo>
                    <a:pt x="68625" y="82804"/>
                    <a:pt x="64948" y="88628"/>
                    <a:pt x="61993" y="94823"/>
                  </a:cubicBezTo>
                  <a:lnTo>
                    <a:pt x="27044" y="83173"/>
                  </a:lnTo>
                  <a:cubicBezTo>
                    <a:pt x="20711" y="77047"/>
                    <a:pt x="10611" y="77216"/>
                    <a:pt x="4486" y="83550"/>
                  </a:cubicBezTo>
                  <a:cubicBezTo>
                    <a:pt x="-1639" y="89883"/>
                    <a:pt x="-1471" y="99983"/>
                    <a:pt x="4862" y="106108"/>
                  </a:cubicBezTo>
                  <a:cubicBezTo>
                    <a:pt x="8450" y="109578"/>
                    <a:pt x="13457" y="111169"/>
                    <a:pt x="18390" y="110407"/>
                  </a:cubicBezTo>
                  <a:close/>
                  <a:moveTo>
                    <a:pt x="136947" y="163906"/>
                  </a:moveTo>
                  <a:cubicBezTo>
                    <a:pt x="136947" y="158132"/>
                    <a:pt x="141627" y="153451"/>
                    <a:pt x="147401" y="153451"/>
                  </a:cubicBezTo>
                  <a:cubicBezTo>
                    <a:pt x="153175" y="153451"/>
                    <a:pt x="157856" y="158132"/>
                    <a:pt x="157856" y="163906"/>
                  </a:cubicBezTo>
                  <a:cubicBezTo>
                    <a:pt x="157856" y="169680"/>
                    <a:pt x="153175" y="174361"/>
                    <a:pt x="147401" y="174361"/>
                  </a:cubicBezTo>
                  <a:cubicBezTo>
                    <a:pt x="141628" y="174362"/>
                    <a:pt x="136947" y="169681"/>
                    <a:pt x="136947" y="163908"/>
                  </a:cubicBezTo>
                  <a:cubicBezTo>
                    <a:pt x="136947" y="163906"/>
                    <a:pt x="136947" y="163905"/>
                    <a:pt x="136947" y="163903"/>
                  </a:cubicBezTo>
                  <a:close/>
                  <a:moveTo>
                    <a:pt x="112554" y="116862"/>
                  </a:moveTo>
                  <a:cubicBezTo>
                    <a:pt x="112557" y="110129"/>
                    <a:pt x="118017" y="104672"/>
                    <a:pt x="124751" y="104675"/>
                  </a:cubicBezTo>
                  <a:cubicBezTo>
                    <a:pt x="131484" y="104678"/>
                    <a:pt x="136941" y="110138"/>
                    <a:pt x="136938" y="116871"/>
                  </a:cubicBezTo>
                  <a:cubicBezTo>
                    <a:pt x="136935" y="123603"/>
                    <a:pt x="131477" y="129059"/>
                    <a:pt x="124746" y="129059"/>
                  </a:cubicBezTo>
                  <a:cubicBezTo>
                    <a:pt x="118013" y="129059"/>
                    <a:pt x="112554" y="123600"/>
                    <a:pt x="112554" y="116867"/>
                  </a:cubicBezTo>
                  <a:cubicBezTo>
                    <a:pt x="112554" y="116864"/>
                    <a:pt x="112554" y="116862"/>
                    <a:pt x="112554" y="116859"/>
                  </a:cubicBezTo>
                  <a:close/>
                  <a:moveTo>
                    <a:pt x="91645" y="162164"/>
                  </a:moveTo>
                  <a:cubicBezTo>
                    <a:pt x="91647" y="155431"/>
                    <a:pt x="97108" y="149974"/>
                    <a:pt x="103841" y="149977"/>
                  </a:cubicBezTo>
                  <a:cubicBezTo>
                    <a:pt x="110575" y="149979"/>
                    <a:pt x="116032" y="155440"/>
                    <a:pt x="116029" y="162173"/>
                  </a:cubicBezTo>
                  <a:cubicBezTo>
                    <a:pt x="116026" y="168903"/>
                    <a:pt x="110571" y="174358"/>
                    <a:pt x="103841" y="174361"/>
                  </a:cubicBezTo>
                  <a:cubicBezTo>
                    <a:pt x="97105" y="174361"/>
                    <a:pt x="91645" y="168900"/>
                    <a:pt x="91645" y="162164"/>
                  </a:cubicBezTo>
                  <a:cubicBezTo>
                    <a:pt x="91645" y="162163"/>
                    <a:pt x="91645" y="162162"/>
                    <a:pt x="91645" y="162161"/>
                  </a:cubicBez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5A2A1E8-09E8-4BA6-BFFC-89CD457401F2}"/>
              </a:ext>
            </a:extLst>
          </p:cNvPr>
          <p:cNvSpPr txBox="1"/>
          <p:nvPr/>
        </p:nvSpPr>
        <p:spPr>
          <a:xfrm>
            <a:off x="3234494" y="1398727"/>
            <a:ext cx="9651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C3CB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纵坐标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1C2C587C-EC1E-43BA-8B5F-14072F48970E}"/>
              </a:ext>
            </a:extLst>
          </p:cNvPr>
          <p:cNvSpPr txBox="1"/>
          <p:nvPr/>
        </p:nvSpPr>
        <p:spPr>
          <a:xfrm>
            <a:off x="5881473" y="3403406"/>
            <a:ext cx="9651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C3CB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横坐标</a:t>
            </a:r>
          </a:p>
        </p:txBody>
      </p:sp>
    </p:spTree>
    <p:extLst>
      <p:ext uri="{BB962C8B-B14F-4D97-AF65-F5344CB8AC3E}">
        <p14:creationId xmlns:p14="http://schemas.microsoft.com/office/powerpoint/2010/main" val="3793985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690C5F7A-9CCC-4B66-AB3D-E5705434CF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如何提高学习效率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xmlns="" id="{DBE1E44A-650A-469C-9485-2DC0551C9445}"/>
              </a:ext>
            </a:extLst>
          </p:cNvPr>
          <p:cNvGraphicFramePr/>
          <p:nvPr/>
        </p:nvGraphicFramePr>
        <p:xfrm>
          <a:off x="5458715" y="1846035"/>
          <a:ext cx="6037960" cy="4135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C247807-1A69-469B-89CD-C3C45BD6AFEB}"/>
              </a:ext>
            </a:extLst>
          </p:cNvPr>
          <p:cNvSpPr txBox="1"/>
          <p:nvPr/>
        </p:nvSpPr>
        <p:spPr>
          <a:xfrm>
            <a:off x="695325" y="2781394"/>
            <a:ext cx="4150135" cy="2264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此页面用于折线图的展示和详细说明；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鼠标右键单击折线图，选择“编辑数据”即可根据内容需要对折线图横纵坐标、数据大小等进行修改；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C3CB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从折线图中得到的结论也可以在此输入，并通过加粗、改变颜色等进行强调。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5D23BC5-5895-4FD9-A3D7-CCBECEEECDA8}"/>
              </a:ext>
            </a:extLst>
          </p:cNvPr>
          <p:cNvGrpSpPr/>
          <p:nvPr/>
        </p:nvGrpSpPr>
        <p:grpSpPr>
          <a:xfrm>
            <a:off x="695325" y="2106454"/>
            <a:ext cx="4150135" cy="561633"/>
            <a:chOff x="1170772" y="345147"/>
            <a:chExt cx="7966178" cy="1078054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E2903469-5E1F-4F3A-973A-FDF750AB1725}"/>
                </a:ext>
              </a:extLst>
            </p:cNvPr>
            <p:cNvSpPr/>
            <p:nvPr/>
          </p:nvSpPr>
          <p:spPr>
            <a:xfrm>
              <a:off x="1915551" y="345147"/>
              <a:ext cx="6378227" cy="1078054"/>
            </a:xfrm>
            <a:custGeom>
              <a:avLst/>
              <a:gdLst>
                <a:gd name="connsiteX0" fmla="*/ 0 w 2159000"/>
                <a:gd name="connsiteY0" fmla="*/ 0 h 2971526"/>
                <a:gd name="connsiteX1" fmla="*/ 2159000 w 2159000"/>
                <a:gd name="connsiteY1" fmla="*/ 0 h 2971526"/>
                <a:gd name="connsiteX2" fmla="*/ 2159000 w 2159000"/>
                <a:gd name="connsiteY2" fmla="*/ 2971526 h 2971526"/>
                <a:gd name="connsiteX3" fmla="*/ 0 w 2159000"/>
                <a:gd name="connsiteY3" fmla="*/ 2971526 h 2971526"/>
                <a:gd name="connsiteX4" fmla="*/ 0 w 2159000"/>
                <a:gd name="connsiteY4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0" h="2971526">
                  <a:moveTo>
                    <a:pt x="0" y="0"/>
                  </a:moveTo>
                  <a:lnTo>
                    <a:pt x="2159000" y="0"/>
                  </a:lnTo>
                  <a:lnTo>
                    <a:pt x="2159000" y="2971526"/>
                  </a:ln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564C5A2F-5158-4FB1-9841-2591DD80024D}"/>
                </a:ext>
              </a:extLst>
            </p:cNvPr>
            <p:cNvSpPr/>
            <p:nvPr/>
          </p:nvSpPr>
          <p:spPr>
            <a:xfrm>
              <a:off x="8293778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DABD5AD0-4F25-4948-A987-87860041C3B5}"/>
                </a:ext>
              </a:extLst>
            </p:cNvPr>
            <p:cNvSpPr/>
            <p:nvPr/>
          </p:nvSpPr>
          <p:spPr>
            <a:xfrm flipH="1" flipV="1">
              <a:off x="1170772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9890C33-A772-4919-9F2C-65532297BFFA}"/>
              </a:ext>
            </a:extLst>
          </p:cNvPr>
          <p:cNvSpPr txBox="1"/>
          <p:nvPr/>
        </p:nvSpPr>
        <p:spPr>
          <a:xfrm>
            <a:off x="1257903" y="2187215"/>
            <a:ext cx="33539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请在此输入小标题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EEFEE83-313C-47CC-A0BE-2595AA9E1858}"/>
              </a:ext>
            </a:extLst>
          </p:cNvPr>
          <p:cNvGrpSpPr>
            <a:grpSpLocks/>
          </p:cNvGrpSpPr>
          <p:nvPr/>
        </p:nvGrpSpPr>
        <p:grpSpPr>
          <a:xfrm>
            <a:off x="877658" y="2203341"/>
            <a:ext cx="367858" cy="367858"/>
            <a:chOff x="7991672" y="980819"/>
            <a:chExt cx="647700" cy="647700"/>
          </a:xfrm>
        </p:grpSpPr>
        <p:sp>
          <p:nvSpPr>
            <p:cNvPr id="15" name="图形 26" descr="疫情指数曲线柱状图 纯色填充">
              <a:extLst>
                <a:ext uri="{FF2B5EF4-FFF2-40B4-BE49-F238E27FC236}">
                  <a16:creationId xmlns:a16="http://schemas.microsoft.com/office/drawing/2014/main" xmlns="" id="{100BE892-6133-4616-A167-57082BD9FF75}"/>
                </a:ext>
              </a:extLst>
            </p:cNvPr>
            <p:cNvSpPr/>
            <p:nvPr/>
          </p:nvSpPr>
          <p:spPr>
            <a:xfrm>
              <a:off x="7991672" y="980819"/>
              <a:ext cx="647700" cy="647700"/>
            </a:xfrm>
            <a:custGeom>
              <a:avLst/>
              <a:gdLst>
                <a:gd name="connsiteX0" fmla="*/ 647700 w 647700"/>
                <a:gd name="connsiteY0" fmla="*/ 647700 h 647700"/>
                <a:gd name="connsiteX1" fmla="*/ 0 w 647700"/>
                <a:gd name="connsiteY1" fmla="*/ 647700 h 647700"/>
                <a:gd name="connsiteX2" fmla="*/ 0 w 647700"/>
                <a:gd name="connsiteY2" fmla="*/ 590550 h 647700"/>
                <a:gd name="connsiteX3" fmla="*/ 590550 w 647700"/>
                <a:gd name="connsiteY3" fmla="*/ 590550 h 647700"/>
                <a:gd name="connsiteX4" fmla="*/ 590550 w 647700"/>
                <a:gd name="connsiteY4" fmla="*/ 0 h 647700"/>
                <a:gd name="connsiteX5" fmla="*/ 647700 w 647700"/>
                <a:gd name="connsiteY5" fmla="*/ 0 h 647700"/>
                <a:gd name="connsiteX6" fmla="*/ 647700 w 647700"/>
                <a:gd name="connsiteY6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700" h="647700">
                  <a:moveTo>
                    <a:pt x="647700" y="647700"/>
                  </a:moveTo>
                  <a:lnTo>
                    <a:pt x="0" y="647700"/>
                  </a:lnTo>
                  <a:lnTo>
                    <a:pt x="0" y="590550"/>
                  </a:lnTo>
                  <a:lnTo>
                    <a:pt x="590550" y="590550"/>
                  </a:lnTo>
                  <a:lnTo>
                    <a:pt x="590550" y="0"/>
                  </a:lnTo>
                  <a:lnTo>
                    <a:pt x="647700" y="0"/>
                  </a:lnTo>
                  <a:lnTo>
                    <a:pt x="647700" y="647700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图形 26" descr="疫情指数曲线柱状图 纯色填充">
              <a:extLst>
                <a:ext uri="{FF2B5EF4-FFF2-40B4-BE49-F238E27FC236}">
                  <a16:creationId xmlns:a16="http://schemas.microsoft.com/office/drawing/2014/main" xmlns="" id="{C1B2BAF3-E5A8-4A21-AEF8-6378CE55CAD3}"/>
                </a:ext>
              </a:extLst>
            </p:cNvPr>
            <p:cNvSpPr/>
            <p:nvPr/>
          </p:nvSpPr>
          <p:spPr>
            <a:xfrm>
              <a:off x="8429824" y="1438017"/>
              <a:ext cx="95250" cy="76188"/>
            </a:xfrm>
            <a:custGeom>
              <a:avLst/>
              <a:gdLst>
                <a:gd name="connsiteX0" fmla="*/ 0 w 95250"/>
                <a:gd name="connsiteY0" fmla="*/ 0 h 76188"/>
                <a:gd name="connsiteX1" fmla="*/ 95250 w 95250"/>
                <a:gd name="connsiteY1" fmla="*/ 0 h 76188"/>
                <a:gd name="connsiteX2" fmla="*/ 95250 w 95250"/>
                <a:gd name="connsiteY2" fmla="*/ 76189 h 76188"/>
                <a:gd name="connsiteX3" fmla="*/ 0 w 95250"/>
                <a:gd name="connsiteY3" fmla="*/ 76189 h 7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188">
                  <a:moveTo>
                    <a:pt x="0" y="0"/>
                  </a:moveTo>
                  <a:lnTo>
                    <a:pt x="95250" y="0"/>
                  </a:lnTo>
                  <a:lnTo>
                    <a:pt x="95250" y="76189"/>
                  </a:lnTo>
                  <a:lnTo>
                    <a:pt x="0" y="7618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图形 26" descr="疫情指数曲线柱状图 纯色填充">
              <a:extLst>
                <a:ext uri="{FF2B5EF4-FFF2-40B4-BE49-F238E27FC236}">
                  <a16:creationId xmlns:a16="http://schemas.microsoft.com/office/drawing/2014/main" xmlns="" id="{DE923AC3-AB2D-4120-8BC0-775F3BA65883}"/>
                </a:ext>
              </a:extLst>
            </p:cNvPr>
            <p:cNvSpPr/>
            <p:nvPr/>
          </p:nvSpPr>
          <p:spPr>
            <a:xfrm>
              <a:off x="8296474" y="1380867"/>
              <a:ext cx="95250" cy="133338"/>
            </a:xfrm>
            <a:custGeom>
              <a:avLst/>
              <a:gdLst>
                <a:gd name="connsiteX0" fmla="*/ 0 w 95250"/>
                <a:gd name="connsiteY0" fmla="*/ 0 h 133338"/>
                <a:gd name="connsiteX1" fmla="*/ 95250 w 95250"/>
                <a:gd name="connsiteY1" fmla="*/ 0 h 133338"/>
                <a:gd name="connsiteX2" fmla="*/ 95250 w 95250"/>
                <a:gd name="connsiteY2" fmla="*/ 133339 h 133338"/>
                <a:gd name="connsiteX3" fmla="*/ 0 w 95250"/>
                <a:gd name="connsiteY3" fmla="*/ 133339 h 1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133338">
                  <a:moveTo>
                    <a:pt x="0" y="0"/>
                  </a:moveTo>
                  <a:lnTo>
                    <a:pt x="95250" y="0"/>
                  </a:lnTo>
                  <a:lnTo>
                    <a:pt x="95250" y="133339"/>
                  </a:lnTo>
                  <a:lnTo>
                    <a:pt x="0" y="13333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图形 26" descr="疫情指数曲线柱状图 纯色填充">
              <a:extLst>
                <a:ext uri="{FF2B5EF4-FFF2-40B4-BE49-F238E27FC236}">
                  <a16:creationId xmlns:a16="http://schemas.microsoft.com/office/drawing/2014/main" xmlns="" id="{9DD5CE15-9DD8-4EB6-A568-FD3AC9390BD3}"/>
                </a:ext>
              </a:extLst>
            </p:cNvPr>
            <p:cNvSpPr/>
            <p:nvPr/>
          </p:nvSpPr>
          <p:spPr>
            <a:xfrm>
              <a:off x="8163124" y="1276092"/>
              <a:ext cx="95249" cy="238113"/>
            </a:xfrm>
            <a:custGeom>
              <a:avLst/>
              <a:gdLst>
                <a:gd name="connsiteX0" fmla="*/ 0 w 95249"/>
                <a:gd name="connsiteY0" fmla="*/ 0 h 238113"/>
                <a:gd name="connsiteX1" fmla="*/ 95250 w 95249"/>
                <a:gd name="connsiteY1" fmla="*/ 0 h 238113"/>
                <a:gd name="connsiteX2" fmla="*/ 95250 w 95249"/>
                <a:gd name="connsiteY2" fmla="*/ 238114 h 238113"/>
                <a:gd name="connsiteX3" fmla="*/ 0 w 95249"/>
                <a:gd name="connsiteY3" fmla="*/ 238114 h 23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9" h="238113">
                  <a:moveTo>
                    <a:pt x="0" y="0"/>
                  </a:moveTo>
                  <a:lnTo>
                    <a:pt x="95250" y="0"/>
                  </a:lnTo>
                  <a:lnTo>
                    <a:pt x="95250" y="238114"/>
                  </a:lnTo>
                  <a:lnTo>
                    <a:pt x="0" y="23811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图形 26" descr="疫情指数曲线柱状图 纯色填充">
              <a:extLst>
                <a:ext uri="{FF2B5EF4-FFF2-40B4-BE49-F238E27FC236}">
                  <a16:creationId xmlns:a16="http://schemas.microsoft.com/office/drawing/2014/main" xmlns="" id="{60BE4B0C-07C1-4F86-B465-15602829C0C1}"/>
                </a:ext>
              </a:extLst>
            </p:cNvPr>
            <p:cNvSpPr/>
            <p:nvPr/>
          </p:nvSpPr>
          <p:spPr>
            <a:xfrm>
              <a:off x="8029774" y="1066542"/>
              <a:ext cx="95250" cy="447663"/>
            </a:xfrm>
            <a:custGeom>
              <a:avLst/>
              <a:gdLst>
                <a:gd name="connsiteX0" fmla="*/ 0 w 95250"/>
                <a:gd name="connsiteY0" fmla="*/ 0 h 447663"/>
                <a:gd name="connsiteX1" fmla="*/ 95250 w 95250"/>
                <a:gd name="connsiteY1" fmla="*/ 0 h 447663"/>
                <a:gd name="connsiteX2" fmla="*/ 95250 w 95250"/>
                <a:gd name="connsiteY2" fmla="*/ 447664 h 447663"/>
                <a:gd name="connsiteX3" fmla="*/ 0 w 95250"/>
                <a:gd name="connsiteY3" fmla="*/ 447664 h 44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447663">
                  <a:moveTo>
                    <a:pt x="0" y="0"/>
                  </a:moveTo>
                  <a:lnTo>
                    <a:pt x="95250" y="0"/>
                  </a:lnTo>
                  <a:lnTo>
                    <a:pt x="95250" y="447664"/>
                  </a:lnTo>
                  <a:lnTo>
                    <a:pt x="0" y="447664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图形 26" descr="疫情指数曲线柱状图 纯色填充">
              <a:extLst>
                <a:ext uri="{FF2B5EF4-FFF2-40B4-BE49-F238E27FC236}">
                  <a16:creationId xmlns:a16="http://schemas.microsoft.com/office/drawing/2014/main" xmlns="" id="{4E5DB31B-D2F0-44D7-8C30-9AD03EB05053}"/>
                </a:ext>
              </a:extLst>
            </p:cNvPr>
            <p:cNvSpPr/>
            <p:nvPr/>
          </p:nvSpPr>
          <p:spPr>
            <a:xfrm>
              <a:off x="8257904" y="1018820"/>
              <a:ext cx="276364" cy="285769"/>
            </a:xfrm>
            <a:custGeom>
              <a:avLst/>
              <a:gdLst>
                <a:gd name="connsiteX0" fmla="*/ 18390 w 276364"/>
                <a:gd name="connsiteY0" fmla="*/ 110408 h 285769"/>
                <a:gd name="connsiteX1" fmla="*/ 53971 w 276364"/>
                <a:gd name="connsiteY1" fmla="*/ 122269 h 285769"/>
                <a:gd name="connsiteX2" fmla="*/ 54257 w 276364"/>
                <a:gd name="connsiteY2" fmla="*/ 144688 h 285769"/>
                <a:gd name="connsiteX3" fmla="*/ 27587 w 276364"/>
                <a:gd name="connsiteY3" fmla="*/ 152966 h 285769"/>
                <a:gd name="connsiteX4" fmla="*/ 2434 w 276364"/>
                <a:gd name="connsiteY4" fmla="*/ 163142 h 285769"/>
                <a:gd name="connsiteX5" fmla="*/ 12610 w 276364"/>
                <a:gd name="connsiteY5" fmla="*/ 188295 h 285769"/>
                <a:gd name="connsiteX6" fmla="*/ 36832 w 276364"/>
                <a:gd name="connsiteY6" fmla="*/ 180017 h 285769"/>
                <a:gd name="connsiteX7" fmla="*/ 62809 w 276364"/>
                <a:gd name="connsiteY7" fmla="*/ 171955 h 285769"/>
                <a:gd name="connsiteX8" fmla="*/ 82692 w 276364"/>
                <a:gd name="connsiteY8" fmla="*/ 197657 h 285769"/>
                <a:gd name="connsiteX9" fmla="*/ 61475 w 276364"/>
                <a:gd name="connsiteY9" fmla="*/ 231001 h 285769"/>
                <a:gd name="connsiteX10" fmla="*/ 48193 w 276364"/>
                <a:gd name="connsiteY10" fmla="*/ 254894 h 285769"/>
                <a:gd name="connsiteX11" fmla="*/ 72087 w 276364"/>
                <a:gd name="connsiteY11" fmla="*/ 268176 h 285769"/>
                <a:gd name="connsiteX12" fmla="*/ 85781 w 276364"/>
                <a:gd name="connsiteY12" fmla="*/ 246031 h 285769"/>
                <a:gd name="connsiteX13" fmla="*/ 106844 w 276364"/>
                <a:gd name="connsiteY13" fmla="*/ 212930 h 285769"/>
                <a:gd name="connsiteX14" fmla="*/ 140315 w 276364"/>
                <a:gd name="connsiteY14" fmla="*/ 219653 h 285769"/>
                <a:gd name="connsiteX15" fmla="*/ 147564 w 276364"/>
                <a:gd name="connsiteY15" fmla="*/ 245751 h 285769"/>
                <a:gd name="connsiteX16" fmla="*/ 150445 w 276364"/>
                <a:gd name="connsiteY16" fmla="*/ 280026 h 285769"/>
                <a:gd name="connsiteX17" fmla="*/ 184720 w 276364"/>
                <a:gd name="connsiteY17" fmla="*/ 277144 h 285769"/>
                <a:gd name="connsiteX18" fmla="*/ 181839 w 276364"/>
                <a:gd name="connsiteY18" fmla="*/ 242870 h 285769"/>
                <a:gd name="connsiteX19" fmla="*/ 175325 w 276364"/>
                <a:gd name="connsiteY19" fmla="*/ 238927 h 285769"/>
                <a:gd name="connsiteX20" fmla="*/ 168649 w 276364"/>
                <a:gd name="connsiteY20" fmla="*/ 214897 h 285769"/>
                <a:gd name="connsiteX21" fmla="*/ 196938 w 276364"/>
                <a:gd name="connsiteY21" fmla="*/ 198774 h 285769"/>
                <a:gd name="connsiteX22" fmla="*/ 231133 w 276364"/>
                <a:gd name="connsiteY22" fmla="*/ 224146 h 285769"/>
                <a:gd name="connsiteX23" fmla="*/ 253072 w 276364"/>
                <a:gd name="connsiteY23" fmla="*/ 246110 h 285769"/>
                <a:gd name="connsiteX24" fmla="*/ 275037 w 276364"/>
                <a:gd name="connsiteY24" fmla="*/ 224170 h 285769"/>
                <a:gd name="connsiteX25" fmla="*/ 253097 w 276364"/>
                <a:gd name="connsiteY25" fmla="*/ 202206 h 285769"/>
                <a:gd name="connsiteX26" fmla="*/ 249839 w 276364"/>
                <a:gd name="connsiteY26" fmla="*/ 202447 h 285769"/>
                <a:gd name="connsiteX27" fmla="*/ 215339 w 276364"/>
                <a:gd name="connsiteY27" fmla="*/ 176852 h 285769"/>
                <a:gd name="connsiteX28" fmla="*/ 225880 w 276364"/>
                <a:gd name="connsiteY28" fmla="*/ 149420 h 285769"/>
                <a:gd name="connsiteX29" fmla="*/ 244913 w 276364"/>
                <a:gd name="connsiteY29" fmla="*/ 148908 h 285769"/>
                <a:gd name="connsiteX30" fmla="*/ 271878 w 276364"/>
                <a:gd name="connsiteY30" fmla="*/ 146567 h 285769"/>
                <a:gd name="connsiteX31" fmla="*/ 269537 w 276364"/>
                <a:gd name="connsiteY31" fmla="*/ 119602 h 285769"/>
                <a:gd name="connsiteX32" fmla="*/ 244084 w 276364"/>
                <a:gd name="connsiteY32" fmla="*/ 120341 h 285769"/>
                <a:gd name="connsiteX33" fmla="*/ 226666 w 276364"/>
                <a:gd name="connsiteY33" fmla="*/ 120813 h 285769"/>
                <a:gd name="connsiteX34" fmla="*/ 209373 w 276364"/>
                <a:gd name="connsiteY34" fmla="*/ 79423 h 285769"/>
                <a:gd name="connsiteX35" fmla="*/ 227893 w 276364"/>
                <a:gd name="connsiteY35" fmla="*/ 59219 h 285769"/>
                <a:gd name="connsiteX36" fmla="*/ 229289 w 276364"/>
                <a:gd name="connsiteY36" fmla="*/ 59360 h 285769"/>
                <a:gd name="connsiteX37" fmla="*/ 251941 w 276364"/>
                <a:gd name="connsiteY37" fmla="*/ 36708 h 285769"/>
                <a:gd name="connsiteX38" fmla="*/ 229289 w 276364"/>
                <a:gd name="connsiteY38" fmla="*/ 14057 h 285769"/>
                <a:gd name="connsiteX39" fmla="*/ 206638 w 276364"/>
                <a:gd name="connsiteY39" fmla="*/ 36708 h 285769"/>
                <a:gd name="connsiteX40" fmla="*/ 206638 w 276364"/>
                <a:gd name="connsiteY40" fmla="*/ 36710 h 285769"/>
                <a:gd name="connsiteX41" fmla="*/ 206948 w 276364"/>
                <a:gd name="connsiteY41" fmla="*/ 39775 h 285769"/>
                <a:gd name="connsiteX42" fmla="*/ 188492 w 276364"/>
                <a:gd name="connsiteY42" fmla="*/ 59907 h 285769"/>
                <a:gd name="connsiteX43" fmla="*/ 155240 w 276364"/>
                <a:gd name="connsiteY43" fmla="*/ 46772 h 285769"/>
                <a:gd name="connsiteX44" fmla="*/ 155837 w 276364"/>
                <a:gd name="connsiteY44" fmla="*/ 28230 h 285769"/>
                <a:gd name="connsiteX45" fmla="*/ 152976 w 276364"/>
                <a:gd name="connsiteY45" fmla="*/ 3756 h 285769"/>
                <a:gd name="connsiteX46" fmla="*/ 128503 w 276364"/>
                <a:gd name="connsiteY46" fmla="*/ 6618 h 285769"/>
                <a:gd name="connsiteX47" fmla="*/ 127307 w 276364"/>
                <a:gd name="connsiteY47" fmla="*/ 26515 h 285769"/>
                <a:gd name="connsiteX48" fmla="*/ 126659 w 276364"/>
                <a:gd name="connsiteY48" fmla="*/ 46613 h 285769"/>
                <a:gd name="connsiteX49" fmla="*/ 94440 w 276364"/>
                <a:gd name="connsiteY49" fmla="*/ 58647 h 285769"/>
                <a:gd name="connsiteX50" fmla="*/ 66895 w 276364"/>
                <a:gd name="connsiteY50" fmla="*/ 26309 h 285769"/>
                <a:gd name="connsiteX51" fmla="*/ 48053 w 276364"/>
                <a:gd name="connsiteY51" fmla="*/ 476 h 285769"/>
                <a:gd name="connsiteX52" fmla="*/ 22222 w 276364"/>
                <a:gd name="connsiteY52" fmla="*/ 19317 h 285769"/>
                <a:gd name="connsiteX53" fmla="*/ 41063 w 276364"/>
                <a:gd name="connsiteY53" fmla="*/ 45150 h 285769"/>
                <a:gd name="connsiteX54" fmla="*/ 44601 w 276364"/>
                <a:gd name="connsiteY54" fmla="*/ 45422 h 285769"/>
                <a:gd name="connsiteX55" fmla="*/ 45562 w 276364"/>
                <a:gd name="connsiteY55" fmla="*/ 45326 h 285769"/>
                <a:gd name="connsiteX56" fmla="*/ 72947 w 276364"/>
                <a:gd name="connsiteY56" fmla="*/ 77473 h 285769"/>
                <a:gd name="connsiteX57" fmla="*/ 61993 w 276364"/>
                <a:gd name="connsiteY57" fmla="*/ 94823 h 285769"/>
                <a:gd name="connsiteX58" fmla="*/ 27044 w 276364"/>
                <a:gd name="connsiteY58" fmla="*/ 83173 h 285769"/>
                <a:gd name="connsiteX59" fmla="*/ 4486 w 276364"/>
                <a:gd name="connsiteY59" fmla="*/ 83550 h 285769"/>
                <a:gd name="connsiteX60" fmla="*/ 4862 w 276364"/>
                <a:gd name="connsiteY60" fmla="*/ 106108 h 285769"/>
                <a:gd name="connsiteX61" fmla="*/ 18390 w 276364"/>
                <a:gd name="connsiteY61" fmla="*/ 110407 h 285769"/>
                <a:gd name="connsiteX62" fmla="*/ 136947 w 276364"/>
                <a:gd name="connsiteY62" fmla="*/ 163906 h 285769"/>
                <a:gd name="connsiteX63" fmla="*/ 147401 w 276364"/>
                <a:gd name="connsiteY63" fmla="*/ 153451 h 285769"/>
                <a:gd name="connsiteX64" fmla="*/ 157856 w 276364"/>
                <a:gd name="connsiteY64" fmla="*/ 163906 h 285769"/>
                <a:gd name="connsiteX65" fmla="*/ 147401 w 276364"/>
                <a:gd name="connsiteY65" fmla="*/ 174361 h 285769"/>
                <a:gd name="connsiteX66" fmla="*/ 136947 w 276364"/>
                <a:gd name="connsiteY66" fmla="*/ 163908 h 285769"/>
                <a:gd name="connsiteX67" fmla="*/ 136947 w 276364"/>
                <a:gd name="connsiteY67" fmla="*/ 163903 h 285769"/>
                <a:gd name="connsiteX68" fmla="*/ 112554 w 276364"/>
                <a:gd name="connsiteY68" fmla="*/ 116862 h 285769"/>
                <a:gd name="connsiteX69" fmla="*/ 124751 w 276364"/>
                <a:gd name="connsiteY69" fmla="*/ 104675 h 285769"/>
                <a:gd name="connsiteX70" fmla="*/ 136938 w 276364"/>
                <a:gd name="connsiteY70" fmla="*/ 116871 h 285769"/>
                <a:gd name="connsiteX71" fmla="*/ 124746 w 276364"/>
                <a:gd name="connsiteY71" fmla="*/ 129059 h 285769"/>
                <a:gd name="connsiteX72" fmla="*/ 112554 w 276364"/>
                <a:gd name="connsiteY72" fmla="*/ 116867 h 285769"/>
                <a:gd name="connsiteX73" fmla="*/ 112554 w 276364"/>
                <a:gd name="connsiteY73" fmla="*/ 116859 h 285769"/>
                <a:gd name="connsiteX74" fmla="*/ 91645 w 276364"/>
                <a:gd name="connsiteY74" fmla="*/ 162164 h 285769"/>
                <a:gd name="connsiteX75" fmla="*/ 103841 w 276364"/>
                <a:gd name="connsiteY75" fmla="*/ 149977 h 285769"/>
                <a:gd name="connsiteX76" fmla="*/ 116029 w 276364"/>
                <a:gd name="connsiteY76" fmla="*/ 162173 h 285769"/>
                <a:gd name="connsiteX77" fmla="*/ 103841 w 276364"/>
                <a:gd name="connsiteY77" fmla="*/ 174361 h 285769"/>
                <a:gd name="connsiteX78" fmla="*/ 91645 w 276364"/>
                <a:gd name="connsiteY78" fmla="*/ 162164 h 285769"/>
                <a:gd name="connsiteX79" fmla="*/ 91645 w 276364"/>
                <a:gd name="connsiteY79" fmla="*/ 162161 h 285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76364" h="285769">
                  <a:moveTo>
                    <a:pt x="18390" y="110408"/>
                  </a:moveTo>
                  <a:lnTo>
                    <a:pt x="53971" y="122269"/>
                  </a:lnTo>
                  <a:cubicBezTo>
                    <a:pt x="53006" y="129718"/>
                    <a:pt x="53102" y="137266"/>
                    <a:pt x="54257" y="144688"/>
                  </a:cubicBezTo>
                  <a:lnTo>
                    <a:pt x="27587" y="152966"/>
                  </a:lnTo>
                  <a:cubicBezTo>
                    <a:pt x="17832" y="148830"/>
                    <a:pt x="6570" y="153386"/>
                    <a:pt x="2434" y="163142"/>
                  </a:cubicBezTo>
                  <a:cubicBezTo>
                    <a:pt x="-1701" y="172898"/>
                    <a:pt x="2855" y="184159"/>
                    <a:pt x="12610" y="188295"/>
                  </a:cubicBezTo>
                  <a:cubicBezTo>
                    <a:pt x="21614" y="192111"/>
                    <a:pt x="32048" y="188545"/>
                    <a:pt x="36832" y="180017"/>
                  </a:cubicBezTo>
                  <a:lnTo>
                    <a:pt x="62809" y="171955"/>
                  </a:lnTo>
                  <a:cubicBezTo>
                    <a:pt x="67769" y="181691"/>
                    <a:pt x="74514" y="190409"/>
                    <a:pt x="82692" y="197657"/>
                  </a:cubicBezTo>
                  <a:lnTo>
                    <a:pt x="61475" y="231001"/>
                  </a:lnTo>
                  <a:cubicBezTo>
                    <a:pt x="51209" y="233932"/>
                    <a:pt x="45264" y="244629"/>
                    <a:pt x="48193" y="254894"/>
                  </a:cubicBezTo>
                  <a:cubicBezTo>
                    <a:pt x="51124" y="265160"/>
                    <a:pt x="61822" y="271107"/>
                    <a:pt x="72087" y="268176"/>
                  </a:cubicBezTo>
                  <a:cubicBezTo>
                    <a:pt x="81684" y="265437"/>
                    <a:pt x="87617" y="255841"/>
                    <a:pt x="85781" y="246031"/>
                  </a:cubicBezTo>
                  <a:lnTo>
                    <a:pt x="106844" y="212930"/>
                  </a:lnTo>
                  <a:cubicBezTo>
                    <a:pt x="117446" y="217364"/>
                    <a:pt x="128823" y="219649"/>
                    <a:pt x="140315" y="219653"/>
                  </a:cubicBezTo>
                  <a:lnTo>
                    <a:pt x="147564" y="245751"/>
                  </a:lnTo>
                  <a:cubicBezTo>
                    <a:pt x="138895" y="256012"/>
                    <a:pt x="140185" y="271357"/>
                    <a:pt x="150445" y="280026"/>
                  </a:cubicBezTo>
                  <a:cubicBezTo>
                    <a:pt x="160706" y="288695"/>
                    <a:pt x="176051" y="287404"/>
                    <a:pt x="184720" y="277144"/>
                  </a:cubicBezTo>
                  <a:cubicBezTo>
                    <a:pt x="193389" y="266884"/>
                    <a:pt x="192099" y="251539"/>
                    <a:pt x="181839" y="242870"/>
                  </a:cubicBezTo>
                  <a:cubicBezTo>
                    <a:pt x="179888" y="241221"/>
                    <a:pt x="177690" y="239891"/>
                    <a:pt x="175325" y="238927"/>
                  </a:cubicBezTo>
                  <a:lnTo>
                    <a:pt x="168649" y="214897"/>
                  </a:lnTo>
                  <a:cubicBezTo>
                    <a:pt x="179010" y="211352"/>
                    <a:pt x="188607" y="205882"/>
                    <a:pt x="196938" y="198774"/>
                  </a:cubicBezTo>
                  <a:lnTo>
                    <a:pt x="231133" y="224146"/>
                  </a:lnTo>
                  <a:cubicBezTo>
                    <a:pt x="231126" y="236269"/>
                    <a:pt x="240949" y="246104"/>
                    <a:pt x="253072" y="246110"/>
                  </a:cubicBezTo>
                  <a:cubicBezTo>
                    <a:pt x="265197" y="246117"/>
                    <a:pt x="275030" y="236294"/>
                    <a:pt x="275037" y="224170"/>
                  </a:cubicBezTo>
                  <a:cubicBezTo>
                    <a:pt x="275044" y="212046"/>
                    <a:pt x="265221" y="202213"/>
                    <a:pt x="253097" y="202206"/>
                  </a:cubicBezTo>
                  <a:cubicBezTo>
                    <a:pt x="252007" y="202205"/>
                    <a:pt x="250917" y="202286"/>
                    <a:pt x="249839" y="202447"/>
                  </a:cubicBezTo>
                  <a:lnTo>
                    <a:pt x="215339" y="176852"/>
                  </a:lnTo>
                  <a:cubicBezTo>
                    <a:pt x="220394" y="168377"/>
                    <a:pt x="223958" y="159100"/>
                    <a:pt x="225880" y="149420"/>
                  </a:cubicBezTo>
                  <a:lnTo>
                    <a:pt x="244913" y="148908"/>
                  </a:lnTo>
                  <a:cubicBezTo>
                    <a:pt x="253006" y="155708"/>
                    <a:pt x="265079" y="154659"/>
                    <a:pt x="271878" y="146567"/>
                  </a:cubicBezTo>
                  <a:cubicBezTo>
                    <a:pt x="278678" y="138474"/>
                    <a:pt x="277630" y="126402"/>
                    <a:pt x="269537" y="119602"/>
                  </a:cubicBezTo>
                  <a:cubicBezTo>
                    <a:pt x="262095" y="113350"/>
                    <a:pt x="251149" y="113667"/>
                    <a:pt x="244084" y="120341"/>
                  </a:cubicBezTo>
                  <a:lnTo>
                    <a:pt x="226666" y="120813"/>
                  </a:lnTo>
                  <a:cubicBezTo>
                    <a:pt x="224638" y="105737"/>
                    <a:pt x="218674" y="91461"/>
                    <a:pt x="209373" y="79423"/>
                  </a:cubicBezTo>
                  <a:lnTo>
                    <a:pt x="227893" y="59219"/>
                  </a:lnTo>
                  <a:cubicBezTo>
                    <a:pt x="228364" y="59248"/>
                    <a:pt x="228810" y="59360"/>
                    <a:pt x="229289" y="59360"/>
                  </a:cubicBezTo>
                  <a:cubicBezTo>
                    <a:pt x="241800" y="59360"/>
                    <a:pt x="251941" y="49218"/>
                    <a:pt x="251941" y="36708"/>
                  </a:cubicBezTo>
                  <a:cubicBezTo>
                    <a:pt x="251941" y="24198"/>
                    <a:pt x="241800" y="14057"/>
                    <a:pt x="229289" y="14057"/>
                  </a:cubicBezTo>
                  <a:cubicBezTo>
                    <a:pt x="216779" y="14057"/>
                    <a:pt x="206638" y="24198"/>
                    <a:pt x="206638" y="36708"/>
                  </a:cubicBezTo>
                  <a:cubicBezTo>
                    <a:pt x="206638" y="36709"/>
                    <a:pt x="206638" y="36709"/>
                    <a:pt x="206638" y="36710"/>
                  </a:cubicBezTo>
                  <a:cubicBezTo>
                    <a:pt x="206670" y="37738"/>
                    <a:pt x="206774" y="38762"/>
                    <a:pt x="206948" y="39775"/>
                  </a:cubicBezTo>
                  <a:lnTo>
                    <a:pt x="188492" y="59907"/>
                  </a:lnTo>
                  <a:cubicBezTo>
                    <a:pt x="178442" y="53264"/>
                    <a:pt x="167117" y="48790"/>
                    <a:pt x="155240" y="46772"/>
                  </a:cubicBezTo>
                  <a:lnTo>
                    <a:pt x="155837" y="28230"/>
                  </a:lnTo>
                  <a:cubicBezTo>
                    <a:pt x="161806" y="20681"/>
                    <a:pt x="160525" y="9725"/>
                    <a:pt x="152976" y="3756"/>
                  </a:cubicBezTo>
                  <a:cubicBezTo>
                    <a:pt x="145429" y="-2211"/>
                    <a:pt x="134471" y="-931"/>
                    <a:pt x="128503" y="6618"/>
                  </a:cubicBezTo>
                  <a:cubicBezTo>
                    <a:pt x="123974" y="12345"/>
                    <a:pt x="123497" y="20287"/>
                    <a:pt x="127307" y="26515"/>
                  </a:cubicBezTo>
                  <a:lnTo>
                    <a:pt x="126659" y="46613"/>
                  </a:lnTo>
                  <a:cubicBezTo>
                    <a:pt x="115222" y="48426"/>
                    <a:pt x="104265" y="52519"/>
                    <a:pt x="94440" y="58647"/>
                  </a:cubicBezTo>
                  <a:lnTo>
                    <a:pt x="66895" y="26309"/>
                  </a:lnTo>
                  <a:cubicBezTo>
                    <a:pt x="68826" y="13973"/>
                    <a:pt x="60390" y="2407"/>
                    <a:pt x="48053" y="476"/>
                  </a:cubicBezTo>
                  <a:cubicBezTo>
                    <a:pt x="35718" y="-1454"/>
                    <a:pt x="24152" y="6982"/>
                    <a:pt x="22222" y="19317"/>
                  </a:cubicBezTo>
                  <a:cubicBezTo>
                    <a:pt x="20291" y="31653"/>
                    <a:pt x="28726" y="43219"/>
                    <a:pt x="41063" y="45150"/>
                  </a:cubicBezTo>
                  <a:cubicBezTo>
                    <a:pt x="42233" y="45333"/>
                    <a:pt x="43416" y="45423"/>
                    <a:pt x="44601" y="45422"/>
                  </a:cubicBezTo>
                  <a:cubicBezTo>
                    <a:pt x="44930" y="45422"/>
                    <a:pt x="45236" y="45338"/>
                    <a:pt x="45562" y="45326"/>
                  </a:cubicBezTo>
                  <a:lnTo>
                    <a:pt x="72947" y="77473"/>
                  </a:lnTo>
                  <a:cubicBezTo>
                    <a:pt x="68625" y="82804"/>
                    <a:pt x="64948" y="88628"/>
                    <a:pt x="61993" y="94823"/>
                  </a:cubicBezTo>
                  <a:lnTo>
                    <a:pt x="27044" y="83173"/>
                  </a:lnTo>
                  <a:cubicBezTo>
                    <a:pt x="20711" y="77047"/>
                    <a:pt x="10611" y="77216"/>
                    <a:pt x="4486" y="83550"/>
                  </a:cubicBezTo>
                  <a:cubicBezTo>
                    <a:pt x="-1639" y="89883"/>
                    <a:pt x="-1471" y="99983"/>
                    <a:pt x="4862" y="106108"/>
                  </a:cubicBezTo>
                  <a:cubicBezTo>
                    <a:pt x="8450" y="109578"/>
                    <a:pt x="13457" y="111169"/>
                    <a:pt x="18390" y="110407"/>
                  </a:cubicBezTo>
                  <a:close/>
                  <a:moveTo>
                    <a:pt x="136947" y="163906"/>
                  </a:moveTo>
                  <a:cubicBezTo>
                    <a:pt x="136947" y="158132"/>
                    <a:pt x="141627" y="153451"/>
                    <a:pt x="147401" y="153451"/>
                  </a:cubicBezTo>
                  <a:cubicBezTo>
                    <a:pt x="153175" y="153451"/>
                    <a:pt x="157856" y="158132"/>
                    <a:pt x="157856" y="163906"/>
                  </a:cubicBezTo>
                  <a:cubicBezTo>
                    <a:pt x="157856" y="169680"/>
                    <a:pt x="153175" y="174361"/>
                    <a:pt x="147401" y="174361"/>
                  </a:cubicBezTo>
                  <a:cubicBezTo>
                    <a:pt x="141628" y="174362"/>
                    <a:pt x="136947" y="169681"/>
                    <a:pt x="136947" y="163908"/>
                  </a:cubicBezTo>
                  <a:cubicBezTo>
                    <a:pt x="136947" y="163906"/>
                    <a:pt x="136947" y="163905"/>
                    <a:pt x="136947" y="163903"/>
                  </a:cubicBezTo>
                  <a:close/>
                  <a:moveTo>
                    <a:pt x="112554" y="116862"/>
                  </a:moveTo>
                  <a:cubicBezTo>
                    <a:pt x="112557" y="110129"/>
                    <a:pt x="118017" y="104672"/>
                    <a:pt x="124751" y="104675"/>
                  </a:cubicBezTo>
                  <a:cubicBezTo>
                    <a:pt x="131484" y="104678"/>
                    <a:pt x="136941" y="110138"/>
                    <a:pt x="136938" y="116871"/>
                  </a:cubicBezTo>
                  <a:cubicBezTo>
                    <a:pt x="136935" y="123603"/>
                    <a:pt x="131477" y="129059"/>
                    <a:pt x="124746" y="129059"/>
                  </a:cubicBezTo>
                  <a:cubicBezTo>
                    <a:pt x="118013" y="129059"/>
                    <a:pt x="112554" y="123600"/>
                    <a:pt x="112554" y="116867"/>
                  </a:cubicBezTo>
                  <a:cubicBezTo>
                    <a:pt x="112554" y="116864"/>
                    <a:pt x="112554" y="116862"/>
                    <a:pt x="112554" y="116859"/>
                  </a:cubicBezTo>
                  <a:close/>
                  <a:moveTo>
                    <a:pt x="91645" y="162164"/>
                  </a:moveTo>
                  <a:cubicBezTo>
                    <a:pt x="91647" y="155431"/>
                    <a:pt x="97108" y="149974"/>
                    <a:pt x="103841" y="149977"/>
                  </a:cubicBezTo>
                  <a:cubicBezTo>
                    <a:pt x="110575" y="149979"/>
                    <a:pt x="116032" y="155440"/>
                    <a:pt x="116029" y="162173"/>
                  </a:cubicBezTo>
                  <a:cubicBezTo>
                    <a:pt x="116026" y="168903"/>
                    <a:pt x="110571" y="174358"/>
                    <a:pt x="103841" y="174361"/>
                  </a:cubicBezTo>
                  <a:cubicBezTo>
                    <a:pt x="97105" y="174361"/>
                    <a:pt x="91645" y="168900"/>
                    <a:pt x="91645" y="162164"/>
                  </a:cubicBezTo>
                  <a:cubicBezTo>
                    <a:pt x="91645" y="162163"/>
                    <a:pt x="91645" y="162162"/>
                    <a:pt x="91645" y="162161"/>
                  </a:cubicBez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10473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xmlns="" id="{DC1D1039-3B1D-40BC-AA73-A84FB246826D}"/>
              </a:ext>
            </a:extLst>
          </p:cNvPr>
          <p:cNvSpPr/>
          <p:nvPr/>
        </p:nvSpPr>
        <p:spPr>
          <a:xfrm>
            <a:off x="7235290" y="2262959"/>
            <a:ext cx="3344984" cy="3344984"/>
          </a:xfrm>
          <a:prstGeom prst="ellipse">
            <a:avLst/>
          </a:prstGeom>
          <a:noFill/>
          <a:ln w="127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xmlns="" id="{F8468DD2-42B0-48F4-BCBF-67E6697F87C5}"/>
              </a:ext>
            </a:extLst>
          </p:cNvPr>
          <p:cNvGraphicFramePr/>
          <p:nvPr/>
        </p:nvGraphicFramePr>
        <p:xfrm>
          <a:off x="5951224" y="1342625"/>
          <a:ext cx="5913116" cy="5192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9" name="图表 38">
            <a:extLst>
              <a:ext uri="{FF2B5EF4-FFF2-40B4-BE49-F238E27FC236}">
                <a16:creationId xmlns:a16="http://schemas.microsoft.com/office/drawing/2014/main" xmlns="" id="{29451D4B-20B0-435F-8A7F-8F95C834769B}"/>
              </a:ext>
            </a:extLst>
          </p:cNvPr>
          <p:cNvGraphicFramePr/>
          <p:nvPr/>
        </p:nvGraphicFramePr>
        <p:xfrm>
          <a:off x="6441365" y="1773016"/>
          <a:ext cx="4932835" cy="4331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0" name="图表 39">
            <a:extLst>
              <a:ext uri="{FF2B5EF4-FFF2-40B4-BE49-F238E27FC236}">
                <a16:creationId xmlns:a16="http://schemas.microsoft.com/office/drawing/2014/main" xmlns="" id="{A0DE6B71-D4DE-4779-8BCB-57A4B81299B1}"/>
              </a:ext>
            </a:extLst>
          </p:cNvPr>
          <p:cNvGraphicFramePr/>
          <p:nvPr/>
        </p:nvGraphicFramePr>
        <p:xfrm>
          <a:off x="6844671" y="2127156"/>
          <a:ext cx="4126224" cy="3623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B38A526-C1EE-464C-BF75-A42D88E15B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同心环形图页面设计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F5EBE2A-3FED-4FC7-B1CB-E92117E422D5}"/>
              </a:ext>
            </a:extLst>
          </p:cNvPr>
          <p:cNvSpPr txBox="1"/>
          <p:nvPr/>
        </p:nvSpPr>
        <p:spPr>
          <a:xfrm>
            <a:off x="695325" y="2134116"/>
            <a:ext cx="5774613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此页面用于环形图的设计展示，鼠标右键单击环形图，选择“编辑数据”即可对数据进行修改。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2E59748-2BDF-4A4F-871F-1E58A48426BB}"/>
              </a:ext>
            </a:extLst>
          </p:cNvPr>
          <p:cNvGrpSpPr/>
          <p:nvPr/>
        </p:nvGrpSpPr>
        <p:grpSpPr>
          <a:xfrm>
            <a:off x="695325" y="1663934"/>
            <a:ext cx="3787630" cy="470183"/>
            <a:chOff x="1170772" y="345147"/>
            <a:chExt cx="8684420" cy="1078054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F21F37AE-9DC4-4833-8202-A143006064D3}"/>
                </a:ext>
              </a:extLst>
            </p:cNvPr>
            <p:cNvSpPr/>
            <p:nvPr/>
          </p:nvSpPr>
          <p:spPr>
            <a:xfrm>
              <a:off x="1915550" y="345147"/>
              <a:ext cx="7096467" cy="1078054"/>
            </a:xfrm>
            <a:custGeom>
              <a:avLst/>
              <a:gdLst>
                <a:gd name="connsiteX0" fmla="*/ 0 w 2159000"/>
                <a:gd name="connsiteY0" fmla="*/ 0 h 2971526"/>
                <a:gd name="connsiteX1" fmla="*/ 2159000 w 2159000"/>
                <a:gd name="connsiteY1" fmla="*/ 0 h 2971526"/>
                <a:gd name="connsiteX2" fmla="*/ 2159000 w 2159000"/>
                <a:gd name="connsiteY2" fmla="*/ 2971526 h 2971526"/>
                <a:gd name="connsiteX3" fmla="*/ 0 w 2159000"/>
                <a:gd name="connsiteY3" fmla="*/ 2971526 h 2971526"/>
                <a:gd name="connsiteX4" fmla="*/ 0 w 2159000"/>
                <a:gd name="connsiteY4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0" h="2971526">
                  <a:moveTo>
                    <a:pt x="0" y="0"/>
                  </a:moveTo>
                  <a:lnTo>
                    <a:pt x="2159000" y="0"/>
                  </a:lnTo>
                  <a:lnTo>
                    <a:pt x="2159000" y="2971526"/>
                  </a:ln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EB915FD2-2AE5-4697-9F5A-2C1F017D75B2}"/>
                </a:ext>
              </a:extLst>
            </p:cNvPr>
            <p:cNvSpPr/>
            <p:nvPr/>
          </p:nvSpPr>
          <p:spPr>
            <a:xfrm>
              <a:off x="9012019" y="345147"/>
              <a:ext cx="843173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7B144194-FA3A-43AF-A879-C477D38FD2BA}"/>
                </a:ext>
              </a:extLst>
            </p:cNvPr>
            <p:cNvSpPr/>
            <p:nvPr/>
          </p:nvSpPr>
          <p:spPr>
            <a:xfrm flipH="1" flipV="1">
              <a:off x="1170772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22B34D9-2A54-4FA4-9684-325042624E6F}"/>
              </a:ext>
            </a:extLst>
          </p:cNvPr>
          <p:cNvSpPr txBox="1"/>
          <p:nvPr/>
        </p:nvSpPr>
        <p:spPr>
          <a:xfrm>
            <a:off x="826188" y="1714359"/>
            <a:ext cx="3441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数据标签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A959BFF-D05C-4AAD-B96C-164BE9DD55E9}"/>
              </a:ext>
            </a:extLst>
          </p:cNvPr>
          <p:cNvSpPr txBox="1"/>
          <p:nvPr/>
        </p:nvSpPr>
        <p:spPr>
          <a:xfrm>
            <a:off x="695325" y="3673597"/>
            <a:ext cx="5774613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同心环形图更适用于三个数据采用统一的衡量标准，方便对数据进行比较分析。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12C27B58-3C47-41E0-833B-727D41D34C5A}"/>
              </a:ext>
            </a:extLst>
          </p:cNvPr>
          <p:cNvGrpSpPr/>
          <p:nvPr/>
        </p:nvGrpSpPr>
        <p:grpSpPr>
          <a:xfrm>
            <a:off x="695325" y="3203415"/>
            <a:ext cx="3787629" cy="470183"/>
            <a:chOff x="1170772" y="345147"/>
            <a:chExt cx="8684417" cy="1078054"/>
          </a:xfrm>
          <a:solidFill>
            <a:schemeClr val="accent2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0A25E715-1C8F-4849-B35B-0A979C9FEFEC}"/>
                </a:ext>
              </a:extLst>
            </p:cNvPr>
            <p:cNvSpPr/>
            <p:nvPr/>
          </p:nvSpPr>
          <p:spPr>
            <a:xfrm>
              <a:off x="1915552" y="345147"/>
              <a:ext cx="7096322" cy="1078054"/>
            </a:xfrm>
            <a:custGeom>
              <a:avLst/>
              <a:gdLst>
                <a:gd name="connsiteX0" fmla="*/ 0 w 2159000"/>
                <a:gd name="connsiteY0" fmla="*/ 0 h 2971526"/>
                <a:gd name="connsiteX1" fmla="*/ 2159000 w 2159000"/>
                <a:gd name="connsiteY1" fmla="*/ 0 h 2971526"/>
                <a:gd name="connsiteX2" fmla="*/ 2159000 w 2159000"/>
                <a:gd name="connsiteY2" fmla="*/ 2971526 h 2971526"/>
                <a:gd name="connsiteX3" fmla="*/ 0 w 2159000"/>
                <a:gd name="connsiteY3" fmla="*/ 2971526 h 2971526"/>
                <a:gd name="connsiteX4" fmla="*/ 0 w 2159000"/>
                <a:gd name="connsiteY4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0" h="2971526">
                  <a:moveTo>
                    <a:pt x="0" y="0"/>
                  </a:moveTo>
                  <a:lnTo>
                    <a:pt x="2159000" y="0"/>
                  </a:lnTo>
                  <a:lnTo>
                    <a:pt x="2159000" y="2971526"/>
                  </a:ln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F4DE9938-8143-4756-8C3B-B9121BCCB01C}"/>
                </a:ext>
              </a:extLst>
            </p:cNvPr>
            <p:cNvSpPr/>
            <p:nvPr/>
          </p:nvSpPr>
          <p:spPr>
            <a:xfrm>
              <a:off x="9012016" y="345147"/>
              <a:ext cx="843173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189C0D2D-F46E-4FE8-955B-15B54275ABF7}"/>
                </a:ext>
              </a:extLst>
            </p:cNvPr>
            <p:cNvSpPr/>
            <p:nvPr/>
          </p:nvSpPr>
          <p:spPr>
            <a:xfrm flipH="1" flipV="1">
              <a:off x="1170772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077AFF2-E2DB-4A71-95F1-AA49E1B03B2A}"/>
              </a:ext>
            </a:extLst>
          </p:cNvPr>
          <p:cNvSpPr txBox="1"/>
          <p:nvPr/>
        </p:nvSpPr>
        <p:spPr>
          <a:xfrm>
            <a:off x="826188" y="3253840"/>
            <a:ext cx="3441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数据标签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DD3A1A7-A300-4062-A98C-8B77D4C86FA9}"/>
              </a:ext>
            </a:extLst>
          </p:cNvPr>
          <p:cNvSpPr txBox="1"/>
          <p:nvPr/>
        </p:nvSpPr>
        <p:spPr>
          <a:xfrm>
            <a:off x="695325" y="5282778"/>
            <a:ext cx="5774613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可以在此处分别对三个数据进行详细分析，标题栏的颜色应与环形图的颜色一一对应。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D5195F59-8F6A-469A-8A13-217867F5A666}"/>
              </a:ext>
            </a:extLst>
          </p:cNvPr>
          <p:cNvGrpSpPr/>
          <p:nvPr/>
        </p:nvGrpSpPr>
        <p:grpSpPr>
          <a:xfrm>
            <a:off x="695325" y="4812596"/>
            <a:ext cx="3787567" cy="470183"/>
            <a:chOff x="1170772" y="345147"/>
            <a:chExt cx="8684275" cy="1078054"/>
          </a:xfrm>
          <a:solidFill>
            <a:schemeClr val="accent4">
              <a:lumMod val="75000"/>
            </a:schemeClr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DE87B991-5263-47A4-A7F4-05CB2711A76F}"/>
                </a:ext>
              </a:extLst>
            </p:cNvPr>
            <p:cNvSpPr/>
            <p:nvPr/>
          </p:nvSpPr>
          <p:spPr>
            <a:xfrm>
              <a:off x="1915552" y="345147"/>
              <a:ext cx="7096322" cy="1078054"/>
            </a:xfrm>
            <a:custGeom>
              <a:avLst/>
              <a:gdLst>
                <a:gd name="connsiteX0" fmla="*/ 0 w 2159000"/>
                <a:gd name="connsiteY0" fmla="*/ 0 h 2971526"/>
                <a:gd name="connsiteX1" fmla="*/ 2159000 w 2159000"/>
                <a:gd name="connsiteY1" fmla="*/ 0 h 2971526"/>
                <a:gd name="connsiteX2" fmla="*/ 2159000 w 2159000"/>
                <a:gd name="connsiteY2" fmla="*/ 2971526 h 2971526"/>
                <a:gd name="connsiteX3" fmla="*/ 0 w 2159000"/>
                <a:gd name="connsiteY3" fmla="*/ 2971526 h 2971526"/>
                <a:gd name="connsiteX4" fmla="*/ 0 w 2159000"/>
                <a:gd name="connsiteY4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0" h="2971526">
                  <a:moveTo>
                    <a:pt x="0" y="0"/>
                  </a:moveTo>
                  <a:lnTo>
                    <a:pt x="2159000" y="0"/>
                  </a:lnTo>
                  <a:lnTo>
                    <a:pt x="2159000" y="2971526"/>
                  </a:ln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DC10001B-AD28-45C8-851A-75AFDBBE38A8}"/>
                </a:ext>
              </a:extLst>
            </p:cNvPr>
            <p:cNvSpPr/>
            <p:nvPr/>
          </p:nvSpPr>
          <p:spPr>
            <a:xfrm>
              <a:off x="9011874" y="345147"/>
              <a:ext cx="843173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7D948839-9EB8-4AE1-BEB2-9E9E27E3C2E6}"/>
                </a:ext>
              </a:extLst>
            </p:cNvPr>
            <p:cNvSpPr/>
            <p:nvPr/>
          </p:nvSpPr>
          <p:spPr>
            <a:xfrm flipH="1" flipV="1">
              <a:off x="1170772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3692470D-B8A5-48A5-9EAF-51AFC59E85C1}"/>
              </a:ext>
            </a:extLst>
          </p:cNvPr>
          <p:cNvSpPr txBox="1"/>
          <p:nvPr/>
        </p:nvSpPr>
        <p:spPr>
          <a:xfrm>
            <a:off x="826188" y="4863021"/>
            <a:ext cx="3441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数据标签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FC2A242-A41C-48F3-B258-AE1F483A8B5D}"/>
              </a:ext>
            </a:extLst>
          </p:cNvPr>
          <p:cNvSpPr txBox="1"/>
          <p:nvPr/>
        </p:nvSpPr>
        <p:spPr>
          <a:xfrm>
            <a:off x="7829893" y="3427620"/>
            <a:ext cx="21557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7C3CB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环形图标题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7C3CB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7C3CB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结论</a:t>
            </a:r>
          </a:p>
        </p:txBody>
      </p:sp>
      <p:sp>
        <p:nvSpPr>
          <p:cNvPr id="33" name="弧形 32">
            <a:extLst>
              <a:ext uri="{FF2B5EF4-FFF2-40B4-BE49-F238E27FC236}">
                <a16:creationId xmlns:a16="http://schemas.microsoft.com/office/drawing/2014/main" xmlns="" id="{05588A30-614C-4FB8-AC3D-755B6247BD4E}"/>
              </a:ext>
            </a:extLst>
          </p:cNvPr>
          <p:cNvSpPr/>
          <p:nvPr/>
        </p:nvSpPr>
        <p:spPr>
          <a:xfrm>
            <a:off x="7829831" y="2857500"/>
            <a:ext cx="2155902" cy="2155902"/>
          </a:xfrm>
          <a:prstGeom prst="arc">
            <a:avLst>
              <a:gd name="adj1" fmla="val 16200000"/>
              <a:gd name="adj2" fmla="val 13597412"/>
            </a:avLst>
          </a:prstGeom>
          <a:ln w="19050" cap="rnd">
            <a:solidFill>
              <a:schemeClr val="accent4">
                <a:lumMod val="75000"/>
              </a:schemeClr>
            </a:solidFill>
            <a:prstDash val="sysDot"/>
            <a:miter lim="800000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6" name="弧形 35">
            <a:extLst>
              <a:ext uri="{FF2B5EF4-FFF2-40B4-BE49-F238E27FC236}">
                <a16:creationId xmlns:a16="http://schemas.microsoft.com/office/drawing/2014/main" xmlns="" id="{CAF2E8C6-A673-4E62-A05F-605081FF7F50}"/>
              </a:ext>
            </a:extLst>
          </p:cNvPr>
          <p:cNvSpPr/>
          <p:nvPr/>
        </p:nvSpPr>
        <p:spPr>
          <a:xfrm>
            <a:off x="6659884" y="1687553"/>
            <a:ext cx="4495796" cy="4495796"/>
          </a:xfrm>
          <a:prstGeom prst="arc">
            <a:avLst>
              <a:gd name="adj1" fmla="val 16200000"/>
              <a:gd name="adj2" fmla="val 7852890"/>
            </a:avLst>
          </a:prstGeom>
          <a:ln w="12700" cap="rnd">
            <a:solidFill>
              <a:schemeClr val="accent1"/>
            </a:solidFill>
            <a:prstDash val="sysDot"/>
            <a:miter lim="800000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弧形 36">
            <a:extLst>
              <a:ext uri="{FF2B5EF4-FFF2-40B4-BE49-F238E27FC236}">
                <a16:creationId xmlns:a16="http://schemas.microsoft.com/office/drawing/2014/main" xmlns="" id="{2AE7A63D-730D-4068-9CD9-3D4A010530CF}"/>
              </a:ext>
            </a:extLst>
          </p:cNvPr>
          <p:cNvSpPr/>
          <p:nvPr/>
        </p:nvSpPr>
        <p:spPr>
          <a:xfrm>
            <a:off x="6564911" y="1592580"/>
            <a:ext cx="4685742" cy="4685742"/>
          </a:xfrm>
          <a:prstGeom prst="arc">
            <a:avLst>
              <a:gd name="adj1" fmla="val 16200000"/>
              <a:gd name="adj2" fmla="val 11343765"/>
            </a:avLst>
          </a:prstGeom>
          <a:ln w="9525" cap="rnd">
            <a:solidFill>
              <a:schemeClr val="accent2"/>
            </a:solidFill>
            <a:prstDash val="sysDot"/>
            <a:miter lim="800000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5163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弧形 66">
            <a:extLst>
              <a:ext uri="{FF2B5EF4-FFF2-40B4-BE49-F238E27FC236}">
                <a16:creationId xmlns:a16="http://schemas.microsoft.com/office/drawing/2014/main" xmlns="" id="{A75C83A9-F06D-4982-AF79-2B1EC74D540E}"/>
              </a:ext>
            </a:extLst>
          </p:cNvPr>
          <p:cNvSpPr/>
          <p:nvPr/>
        </p:nvSpPr>
        <p:spPr>
          <a:xfrm>
            <a:off x="8376379" y="1667071"/>
            <a:ext cx="2716156" cy="2716154"/>
          </a:xfrm>
          <a:prstGeom prst="arc">
            <a:avLst>
              <a:gd name="adj1" fmla="val 16200000"/>
              <a:gd name="adj2" fmla="val 4082089"/>
            </a:avLst>
          </a:prstGeom>
          <a:ln w="15875" cap="rnd">
            <a:solidFill>
              <a:schemeClr val="accent2"/>
            </a:solidFill>
            <a:prstDash val="sysDot"/>
            <a:miter lim="800000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51E2F8B6-8A48-4A42-A902-619DA330BB87}"/>
              </a:ext>
            </a:extLst>
          </p:cNvPr>
          <p:cNvSpPr/>
          <p:nvPr/>
        </p:nvSpPr>
        <p:spPr>
          <a:xfrm>
            <a:off x="8928167" y="3621277"/>
            <a:ext cx="2395646" cy="2395646"/>
          </a:xfrm>
          <a:prstGeom prst="ellipse">
            <a:avLst/>
          </a:prstGeom>
          <a:noFill/>
          <a:ln w="127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6E3C6D5F-DEBC-4BCF-8BC3-66DBE362924C}"/>
              </a:ext>
            </a:extLst>
          </p:cNvPr>
          <p:cNvSpPr/>
          <p:nvPr/>
        </p:nvSpPr>
        <p:spPr>
          <a:xfrm>
            <a:off x="8243484" y="1534175"/>
            <a:ext cx="2981945" cy="2981945"/>
          </a:xfrm>
          <a:prstGeom prst="ellipse">
            <a:avLst/>
          </a:prstGeom>
          <a:noFill/>
          <a:ln w="127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B21BEF17-D95A-4F5F-A6EA-7281B634FA6B}"/>
              </a:ext>
            </a:extLst>
          </p:cNvPr>
          <p:cNvSpPr/>
          <p:nvPr/>
        </p:nvSpPr>
        <p:spPr>
          <a:xfrm>
            <a:off x="6737186" y="1658812"/>
            <a:ext cx="1915520" cy="1915520"/>
          </a:xfrm>
          <a:prstGeom prst="ellipse">
            <a:avLst/>
          </a:prstGeom>
          <a:noFill/>
          <a:ln w="12700">
            <a:solidFill>
              <a:schemeClr val="bg1">
                <a:lumMod val="8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aphicFrame>
        <p:nvGraphicFramePr>
          <p:cNvPr id="33" name="图表 32">
            <a:extLst>
              <a:ext uri="{FF2B5EF4-FFF2-40B4-BE49-F238E27FC236}">
                <a16:creationId xmlns:a16="http://schemas.microsoft.com/office/drawing/2014/main" xmlns="" id="{4C6F4CEC-9DA6-4546-A1FC-B7C887EABBC7}"/>
              </a:ext>
            </a:extLst>
          </p:cNvPr>
          <p:cNvGraphicFramePr/>
          <p:nvPr/>
        </p:nvGraphicFramePr>
        <p:xfrm>
          <a:off x="7296536" y="884420"/>
          <a:ext cx="4875840" cy="4281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1" name="图表 30">
            <a:extLst>
              <a:ext uri="{FF2B5EF4-FFF2-40B4-BE49-F238E27FC236}">
                <a16:creationId xmlns:a16="http://schemas.microsoft.com/office/drawing/2014/main" xmlns="" id="{B0F26B7E-73B8-4D54-916E-F6741D5FB9C8}"/>
              </a:ext>
            </a:extLst>
          </p:cNvPr>
          <p:cNvGraphicFramePr/>
          <p:nvPr/>
        </p:nvGraphicFramePr>
        <p:xfrm>
          <a:off x="8239278" y="3147932"/>
          <a:ext cx="3784108" cy="3322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4" name="图表 33">
            <a:extLst>
              <a:ext uri="{FF2B5EF4-FFF2-40B4-BE49-F238E27FC236}">
                <a16:creationId xmlns:a16="http://schemas.microsoft.com/office/drawing/2014/main" xmlns="" id="{66043E01-76D2-4E1E-A98B-2F245A4199C3}"/>
              </a:ext>
            </a:extLst>
          </p:cNvPr>
          <p:cNvGraphicFramePr/>
          <p:nvPr/>
        </p:nvGraphicFramePr>
        <p:xfrm>
          <a:off x="6149048" y="1240959"/>
          <a:ext cx="3133174" cy="2751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64495928-D4AD-4BEE-B20E-799733367E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环形图页面设计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D9994B06-C224-466B-8449-EB6F565DCD5B}"/>
              </a:ext>
            </a:extLst>
          </p:cNvPr>
          <p:cNvSpPr txBox="1"/>
          <p:nvPr/>
        </p:nvSpPr>
        <p:spPr>
          <a:xfrm>
            <a:off x="695325" y="2134116"/>
            <a:ext cx="5763412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此页面用于环形图的设计展示，鼠标右键单击环形图，选择“编辑数据”即可对数据进行修改。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EF947BEB-3489-4362-951D-F36CBCB3CED2}"/>
              </a:ext>
            </a:extLst>
          </p:cNvPr>
          <p:cNvGrpSpPr/>
          <p:nvPr/>
        </p:nvGrpSpPr>
        <p:grpSpPr>
          <a:xfrm>
            <a:off x="695325" y="1663934"/>
            <a:ext cx="4002135" cy="470183"/>
            <a:chOff x="1170772" y="345147"/>
            <a:chExt cx="9176245" cy="1078054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B7470F43-EB23-4670-AC71-A897DC042053}"/>
                </a:ext>
              </a:extLst>
            </p:cNvPr>
            <p:cNvSpPr/>
            <p:nvPr/>
          </p:nvSpPr>
          <p:spPr>
            <a:xfrm>
              <a:off x="1915552" y="345147"/>
              <a:ext cx="7744842" cy="1078054"/>
            </a:xfrm>
            <a:custGeom>
              <a:avLst/>
              <a:gdLst>
                <a:gd name="connsiteX0" fmla="*/ 0 w 2159000"/>
                <a:gd name="connsiteY0" fmla="*/ 0 h 2971526"/>
                <a:gd name="connsiteX1" fmla="*/ 2159000 w 2159000"/>
                <a:gd name="connsiteY1" fmla="*/ 0 h 2971526"/>
                <a:gd name="connsiteX2" fmla="*/ 2159000 w 2159000"/>
                <a:gd name="connsiteY2" fmla="*/ 2971526 h 2971526"/>
                <a:gd name="connsiteX3" fmla="*/ 0 w 2159000"/>
                <a:gd name="connsiteY3" fmla="*/ 2971526 h 2971526"/>
                <a:gd name="connsiteX4" fmla="*/ 0 w 2159000"/>
                <a:gd name="connsiteY4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0" h="2971526">
                  <a:moveTo>
                    <a:pt x="0" y="0"/>
                  </a:moveTo>
                  <a:lnTo>
                    <a:pt x="2159000" y="0"/>
                  </a:lnTo>
                  <a:lnTo>
                    <a:pt x="2159000" y="2971526"/>
                  </a:ln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59BA7E0B-1F58-44EC-83DA-3D7AC96E2EA0}"/>
                </a:ext>
              </a:extLst>
            </p:cNvPr>
            <p:cNvSpPr/>
            <p:nvPr/>
          </p:nvSpPr>
          <p:spPr>
            <a:xfrm>
              <a:off x="9503844" y="345147"/>
              <a:ext cx="843173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1B7CC32C-EDEE-44F5-AED8-38FA05B27753}"/>
                </a:ext>
              </a:extLst>
            </p:cNvPr>
            <p:cNvSpPr/>
            <p:nvPr/>
          </p:nvSpPr>
          <p:spPr>
            <a:xfrm flipH="1" flipV="1">
              <a:off x="1170772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04C295EF-5BE4-45E0-9E0E-EB50495965D9}"/>
              </a:ext>
            </a:extLst>
          </p:cNvPr>
          <p:cNvSpPr txBox="1"/>
          <p:nvPr/>
        </p:nvSpPr>
        <p:spPr>
          <a:xfrm>
            <a:off x="826188" y="1714359"/>
            <a:ext cx="3721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数据标签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B5D5E348-F049-4C55-AFEC-A18D959D6031}"/>
              </a:ext>
            </a:extLst>
          </p:cNvPr>
          <p:cNvSpPr txBox="1"/>
          <p:nvPr/>
        </p:nvSpPr>
        <p:spPr>
          <a:xfrm>
            <a:off x="695325" y="3673597"/>
            <a:ext cx="5896306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三个环形图对应的内容应存在联系，不能相互独立，方便对数据进行比较分析。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EC09D1F0-AEF2-408F-9718-B58531140D69}"/>
              </a:ext>
            </a:extLst>
          </p:cNvPr>
          <p:cNvGrpSpPr/>
          <p:nvPr/>
        </p:nvGrpSpPr>
        <p:grpSpPr>
          <a:xfrm>
            <a:off x="695325" y="3203415"/>
            <a:ext cx="3998783" cy="470183"/>
            <a:chOff x="1170772" y="345147"/>
            <a:chExt cx="9168559" cy="1078054"/>
          </a:xfrm>
          <a:solidFill>
            <a:schemeClr val="accent2"/>
          </a:solidFill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E91506E2-1B8D-417F-9CCF-4AF75D2A5E93}"/>
                </a:ext>
              </a:extLst>
            </p:cNvPr>
            <p:cNvSpPr/>
            <p:nvPr/>
          </p:nvSpPr>
          <p:spPr>
            <a:xfrm>
              <a:off x="1915550" y="345147"/>
              <a:ext cx="7608966" cy="1078054"/>
            </a:xfrm>
            <a:custGeom>
              <a:avLst/>
              <a:gdLst>
                <a:gd name="connsiteX0" fmla="*/ 0 w 2159000"/>
                <a:gd name="connsiteY0" fmla="*/ 0 h 2971526"/>
                <a:gd name="connsiteX1" fmla="*/ 2159000 w 2159000"/>
                <a:gd name="connsiteY1" fmla="*/ 0 h 2971526"/>
                <a:gd name="connsiteX2" fmla="*/ 2159000 w 2159000"/>
                <a:gd name="connsiteY2" fmla="*/ 2971526 h 2971526"/>
                <a:gd name="connsiteX3" fmla="*/ 0 w 2159000"/>
                <a:gd name="connsiteY3" fmla="*/ 2971526 h 2971526"/>
                <a:gd name="connsiteX4" fmla="*/ 0 w 2159000"/>
                <a:gd name="connsiteY4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0" h="2971526">
                  <a:moveTo>
                    <a:pt x="0" y="0"/>
                  </a:moveTo>
                  <a:lnTo>
                    <a:pt x="2159000" y="0"/>
                  </a:lnTo>
                  <a:lnTo>
                    <a:pt x="2159000" y="2971526"/>
                  </a:ln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E9ADA738-0A91-40A7-B446-5E55869B623B}"/>
                </a:ext>
              </a:extLst>
            </p:cNvPr>
            <p:cNvSpPr/>
            <p:nvPr/>
          </p:nvSpPr>
          <p:spPr>
            <a:xfrm>
              <a:off x="9496158" y="345147"/>
              <a:ext cx="843173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319ACE20-88A4-42BB-86C2-97A6E56C151A}"/>
                </a:ext>
              </a:extLst>
            </p:cNvPr>
            <p:cNvSpPr/>
            <p:nvPr/>
          </p:nvSpPr>
          <p:spPr>
            <a:xfrm flipH="1" flipV="1">
              <a:off x="1170772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92FE6B4B-ECF5-4B59-AA2E-214F56A32572}"/>
              </a:ext>
            </a:extLst>
          </p:cNvPr>
          <p:cNvSpPr txBox="1"/>
          <p:nvPr/>
        </p:nvSpPr>
        <p:spPr>
          <a:xfrm>
            <a:off x="826188" y="3253840"/>
            <a:ext cx="3721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数据标签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71194310-DEED-442E-A94B-EFAEED0F89ED}"/>
              </a:ext>
            </a:extLst>
          </p:cNvPr>
          <p:cNvSpPr txBox="1"/>
          <p:nvPr/>
        </p:nvSpPr>
        <p:spPr>
          <a:xfrm>
            <a:off x="695325" y="5282778"/>
            <a:ext cx="7454508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可以在此处分别对三个数据进行详细分析，标题栏的颜色应与环形图的颜色一一对应。</a:t>
            </a: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A5263ED0-AE9B-47F9-A084-C4FBE435C867}"/>
              </a:ext>
            </a:extLst>
          </p:cNvPr>
          <p:cNvGrpSpPr/>
          <p:nvPr/>
        </p:nvGrpSpPr>
        <p:grpSpPr>
          <a:xfrm>
            <a:off x="695325" y="4812596"/>
            <a:ext cx="3998783" cy="470183"/>
            <a:chOff x="1170772" y="345147"/>
            <a:chExt cx="9168559" cy="1078054"/>
          </a:xfrm>
          <a:solidFill>
            <a:schemeClr val="accent4">
              <a:lumMod val="75000"/>
            </a:schemeClr>
          </a:solidFill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63C657CA-EA4C-4C28-A953-2ABAE6706212}"/>
                </a:ext>
              </a:extLst>
            </p:cNvPr>
            <p:cNvSpPr/>
            <p:nvPr/>
          </p:nvSpPr>
          <p:spPr>
            <a:xfrm>
              <a:off x="1915552" y="345147"/>
              <a:ext cx="7976080" cy="1078054"/>
            </a:xfrm>
            <a:custGeom>
              <a:avLst/>
              <a:gdLst>
                <a:gd name="connsiteX0" fmla="*/ 0 w 2159000"/>
                <a:gd name="connsiteY0" fmla="*/ 0 h 2971526"/>
                <a:gd name="connsiteX1" fmla="*/ 2159000 w 2159000"/>
                <a:gd name="connsiteY1" fmla="*/ 0 h 2971526"/>
                <a:gd name="connsiteX2" fmla="*/ 2159000 w 2159000"/>
                <a:gd name="connsiteY2" fmla="*/ 2971526 h 2971526"/>
                <a:gd name="connsiteX3" fmla="*/ 0 w 2159000"/>
                <a:gd name="connsiteY3" fmla="*/ 2971526 h 2971526"/>
                <a:gd name="connsiteX4" fmla="*/ 0 w 2159000"/>
                <a:gd name="connsiteY4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0" h="2971526">
                  <a:moveTo>
                    <a:pt x="0" y="0"/>
                  </a:moveTo>
                  <a:lnTo>
                    <a:pt x="2159000" y="0"/>
                  </a:lnTo>
                  <a:lnTo>
                    <a:pt x="2159000" y="2971526"/>
                  </a:ln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C915F539-FBA4-42D9-8AA8-9AC57EE1EE83}"/>
                </a:ext>
              </a:extLst>
            </p:cNvPr>
            <p:cNvSpPr/>
            <p:nvPr/>
          </p:nvSpPr>
          <p:spPr>
            <a:xfrm>
              <a:off x="9496158" y="345147"/>
              <a:ext cx="843173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DE940E2E-3DEF-40B8-8B94-9486E810B5F2}"/>
                </a:ext>
              </a:extLst>
            </p:cNvPr>
            <p:cNvSpPr/>
            <p:nvPr/>
          </p:nvSpPr>
          <p:spPr>
            <a:xfrm flipH="1" flipV="1">
              <a:off x="1170772" y="345147"/>
              <a:ext cx="843172" cy="1078054"/>
            </a:xfrm>
            <a:custGeom>
              <a:avLst/>
              <a:gdLst>
                <a:gd name="connsiteX0" fmla="*/ 0 w 2324102"/>
                <a:gd name="connsiteY0" fmla="*/ 0 h 2971526"/>
                <a:gd name="connsiteX1" fmla="*/ 1754803 w 2324102"/>
                <a:gd name="connsiteY1" fmla="*/ 0 h 2971526"/>
                <a:gd name="connsiteX2" fmla="*/ 2310215 w 2324102"/>
                <a:gd name="connsiteY2" fmla="*/ 690763 h 2971526"/>
                <a:gd name="connsiteX3" fmla="*/ 1907269 w 2324102"/>
                <a:gd name="connsiteY3" fmla="*/ 2523464 h 2971526"/>
                <a:gd name="connsiteX4" fmla="*/ 1351859 w 2324102"/>
                <a:gd name="connsiteY4" fmla="*/ 2971526 h 2971526"/>
                <a:gd name="connsiteX5" fmla="*/ 0 w 2324102"/>
                <a:gd name="connsiteY5" fmla="*/ 2971526 h 2971526"/>
                <a:gd name="connsiteX6" fmla="*/ 0 w 2324102"/>
                <a:gd name="connsiteY6" fmla="*/ 0 h 297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2" h="2971526">
                  <a:moveTo>
                    <a:pt x="0" y="0"/>
                  </a:moveTo>
                  <a:lnTo>
                    <a:pt x="1754803" y="0"/>
                  </a:lnTo>
                  <a:cubicBezTo>
                    <a:pt x="2118854" y="0"/>
                    <a:pt x="2389559" y="336047"/>
                    <a:pt x="2310215" y="690763"/>
                  </a:cubicBezTo>
                  <a:lnTo>
                    <a:pt x="1907269" y="2523464"/>
                  </a:lnTo>
                  <a:cubicBezTo>
                    <a:pt x="1849706" y="2786390"/>
                    <a:pt x="1619452" y="2971526"/>
                    <a:pt x="1351859" y="2971526"/>
                  </a:cubicBezTo>
                  <a:lnTo>
                    <a:pt x="0" y="29715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55012F53-59A0-4060-9DB4-1A90E54C3011}"/>
              </a:ext>
            </a:extLst>
          </p:cNvPr>
          <p:cNvSpPr txBox="1"/>
          <p:nvPr/>
        </p:nvSpPr>
        <p:spPr>
          <a:xfrm>
            <a:off x="826188" y="4863021"/>
            <a:ext cx="3721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数据标签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62766"/>
      </p:ext>
    </p:extLst>
  </p:cSld>
  <p:clrMapOvr>
    <a:masterClrMapping/>
  </p:clrMapOvr>
</p:sld>
</file>

<file path=ppt/theme/theme1.xml><?xml version="1.0" encoding="utf-8"?>
<a:theme xmlns:a="http://schemas.openxmlformats.org/drawingml/2006/main" name="Microsoft">
  <a:themeElements>
    <a:clrScheme name="Microsoft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7C3CB8"/>
      </a:accent1>
      <a:accent2>
        <a:srgbClr val="FC9713"/>
      </a:accent2>
      <a:accent3>
        <a:srgbClr val="A7C4FE"/>
      </a:accent3>
      <a:accent4>
        <a:srgbClr val="E192E5"/>
      </a:accent4>
      <a:accent5>
        <a:srgbClr val="94D3AF"/>
      </a:accent5>
      <a:accent6>
        <a:srgbClr val="F7A8D7"/>
      </a:accent6>
      <a:hlink>
        <a:srgbClr val="7C3CB8"/>
      </a:hlink>
      <a:folHlink>
        <a:srgbClr val="FC9713"/>
      </a:folHlink>
    </a:clrScheme>
    <a:fontScheme name="Microsof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1816</Words>
  <Application>Microsoft Office PowerPoint</Application>
  <PresentationFormat>宽屏</PresentationFormat>
  <Paragraphs>116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阿里巴巴普惠体 2.0 115 Black</vt:lpstr>
      <vt:lpstr>阿里巴巴普惠体 2.0 95 ExtraBold</vt:lpstr>
      <vt:lpstr>等线</vt:lpstr>
      <vt:lpstr>汉仪雅酷黑 45W</vt:lpstr>
      <vt:lpstr>宋体</vt:lpstr>
      <vt:lpstr>微软雅黑</vt:lpstr>
      <vt:lpstr>Arial</vt:lpstr>
      <vt:lpstr>Microsoft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尊贵紫几何风教学培训总结计划通用ppt模板</dc:title>
  <dc:creator>小鱼鱼</dc:creator>
  <cp:keywords>P界达人</cp:keywords>
  <dc:description>www.51pptmoban.com</dc:description>
  <cp:lastModifiedBy>YANGs</cp:lastModifiedBy>
  <cp:revision>17</cp:revision>
  <dcterms:created xsi:type="dcterms:W3CDTF">2021-07-10T06:22:42Z</dcterms:created>
  <dcterms:modified xsi:type="dcterms:W3CDTF">2021-08-18T12:40:59Z</dcterms:modified>
</cp:coreProperties>
</file>