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76" r:id="rId5"/>
    <p:sldId id="268" r:id="rId6"/>
    <p:sldId id="260" r:id="rId7"/>
    <p:sldId id="264" r:id="rId8"/>
    <p:sldId id="275" r:id="rId9"/>
    <p:sldId id="269" r:id="rId10"/>
    <p:sldId id="285" r:id="rId11"/>
    <p:sldId id="277" r:id="rId12"/>
    <p:sldId id="261" r:id="rId13"/>
    <p:sldId id="270" r:id="rId14"/>
    <p:sldId id="279" r:id="rId15"/>
    <p:sldId id="262" r:id="rId16"/>
    <p:sldId id="265" r:id="rId17"/>
    <p:sldId id="272" r:id="rId18"/>
    <p:sldId id="283" r:id="rId19"/>
    <p:sldId id="273" r:id="rId20"/>
    <p:sldId id="287" r:id="rId21"/>
    <p:sldId id="288" r:id="rId22"/>
    <p:sldId id="289" r:id="rId23"/>
    <p:sldId id="290" r:id="rId24"/>
    <p:sldId id="291"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9" userDrawn="1">
          <p15:clr>
            <a:srgbClr val="A4A3A4"/>
          </p15:clr>
        </p15:guide>
        <p15:guide id="2" pos="2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15" d="100"/>
          <a:sy n="115" d="100"/>
        </p:scale>
        <p:origin x="126" y="144"/>
      </p:cViewPr>
      <p:guideLst>
        <p:guide orient="horz" pos="709"/>
        <p:guide pos="25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76200" cap="rnd">
              <a:solidFill>
                <a:schemeClr val="accent1"/>
              </a:solidFill>
              <a:round/>
            </a:ln>
            <a:effectLst/>
          </c:spPr>
          <c:marker>
            <c:symbol val="none"/>
          </c:marker>
          <c:dPt>
            <c:idx val="1"/>
            <c:marker>
              <c:symbol val="none"/>
            </c:marker>
            <c:bubble3D val="0"/>
            <c:spPr>
              <a:ln w="76200" cap="rnd">
                <a:solidFill>
                  <a:schemeClr val="accent1"/>
                </a:solidFill>
                <a:round/>
              </a:ln>
              <a:effectLst/>
            </c:spPr>
            <c:extLst xmlns:c16r2="http://schemas.microsoft.com/office/drawing/2015/06/chart">
              <c:ext xmlns:c16="http://schemas.microsoft.com/office/drawing/2014/chart" uri="{C3380CC4-5D6E-409C-BE32-E72D297353CC}">
                <c16:uniqueId val="{00000001-73B0-4752-AF4F-739B90A6DCCB}"/>
              </c:ext>
            </c:extLst>
          </c:dPt>
          <c:dPt>
            <c:idx val="2"/>
            <c:marker>
              <c:symbol val="none"/>
            </c:marker>
            <c:bubble3D val="0"/>
            <c:spPr>
              <a:ln w="76200" cap="rnd">
                <a:solidFill>
                  <a:schemeClr val="accent1"/>
                </a:solidFill>
                <a:round/>
              </a:ln>
              <a:effectLst/>
            </c:spPr>
            <c:extLst xmlns:c16r2="http://schemas.microsoft.com/office/drawing/2015/06/chart">
              <c:ext xmlns:c16="http://schemas.microsoft.com/office/drawing/2014/chart" uri="{C3380CC4-5D6E-409C-BE32-E72D297353CC}">
                <c16:uniqueId val="{00000003-73B0-4752-AF4F-739B90A6DCCB}"/>
              </c:ext>
            </c:extLst>
          </c:dPt>
          <c:dPt>
            <c:idx val="3"/>
            <c:marker>
              <c:symbol val="none"/>
            </c:marker>
            <c:bubble3D val="0"/>
            <c:spPr>
              <a:ln w="76200" cap="rnd">
                <a:solidFill>
                  <a:schemeClr val="accent1"/>
                </a:solidFill>
                <a:round/>
              </a:ln>
              <a:effectLst/>
            </c:spPr>
            <c:extLst xmlns:c16r2="http://schemas.microsoft.com/office/drawing/2015/06/chart">
              <c:ext xmlns:c16="http://schemas.microsoft.com/office/drawing/2014/chart" uri="{C3380CC4-5D6E-409C-BE32-E72D297353CC}">
                <c16:uniqueId val="{00000005-73B0-4752-AF4F-739B90A6DCCB}"/>
              </c:ext>
            </c:extLst>
          </c:dPt>
          <c:dPt>
            <c:idx val="4"/>
            <c:marker>
              <c:symbol val="none"/>
            </c:marker>
            <c:bubble3D val="0"/>
            <c:spPr>
              <a:ln w="76200" cap="rnd">
                <a:solidFill>
                  <a:schemeClr val="accent1"/>
                </a:solidFill>
                <a:round/>
              </a:ln>
              <a:effectLst/>
            </c:spPr>
            <c:extLst xmlns:c16r2="http://schemas.microsoft.com/office/drawing/2015/06/chart">
              <c:ext xmlns:c16="http://schemas.microsoft.com/office/drawing/2014/chart" uri="{C3380CC4-5D6E-409C-BE32-E72D297353CC}">
                <c16:uniqueId val="{00000007-73B0-4752-AF4F-739B90A6DCCB}"/>
              </c:ext>
            </c:extLst>
          </c:dPt>
          <c:dPt>
            <c:idx val="5"/>
            <c:marker>
              <c:symbol val="none"/>
            </c:marker>
            <c:bubble3D val="0"/>
            <c:spPr>
              <a:ln w="76200" cap="rnd">
                <a:solidFill>
                  <a:schemeClr val="accent1"/>
                </a:solidFill>
                <a:round/>
              </a:ln>
              <a:effectLst/>
            </c:spPr>
            <c:extLst xmlns:c16r2="http://schemas.microsoft.com/office/drawing/2015/06/chart">
              <c:ext xmlns:c16="http://schemas.microsoft.com/office/drawing/2014/chart" uri="{C3380CC4-5D6E-409C-BE32-E72D297353CC}">
                <c16:uniqueId val="{00000009-73B0-4752-AF4F-739B90A6DCCB}"/>
              </c:ext>
            </c:extLst>
          </c:dPt>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1895</c:v>
                </c:pt>
                <c:pt idx="1">
                  <c:v>926</c:v>
                </c:pt>
                <c:pt idx="2">
                  <c:v>2805</c:v>
                </c:pt>
                <c:pt idx="3">
                  <c:v>1290</c:v>
                </c:pt>
                <c:pt idx="4">
                  <c:v>1690</c:v>
                </c:pt>
                <c:pt idx="5">
                  <c:v>3590</c:v>
                </c:pt>
              </c:numCache>
            </c:numRef>
          </c:val>
          <c:smooth val="1"/>
          <c:extLst xmlns:c16r2="http://schemas.microsoft.com/office/drawing/2015/06/chart">
            <c:ext xmlns:c16="http://schemas.microsoft.com/office/drawing/2014/chart" uri="{C3380CC4-5D6E-409C-BE32-E72D297353CC}">
              <c16:uniqueId val="{0000000A-73B0-4752-AF4F-739B90A6DCCB}"/>
            </c:ext>
          </c:extLst>
        </c:ser>
        <c:dLbls>
          <c:showLegendKey val="0"/>
          <c:showVal val="0"/>
          <c:showCatName val="0"/>
          <c:showSerName val="0"/>
          <c:showPercent val="0"/>
          <c:showBubbleSize val="0"/>
        </c:dLbls>
        <c:dropLines>
          <c:spPr>
            <a:ln w="9525" cap="flat" cmpd="sng" algn="ctr">
              <a:solidFill>
                <a:schemeClr val="accent1"/>
              </a:solidFill>
              <a:round/>
            </a:ln>
            <a:effectLst/>
          </c:spPr>
        </c:dropLines>
        <c:smooth val="0"/>
        <c:axId val="1154193664"/>
        <c:axId val="1154183328"/>
      </c:lineChart>
      <c:catAx>
        <c:axId val="1154193664"/>
        <c:scaling>
          <c:orientation val="minMax"/>
        </c:scaling>
        <c:delete val="0"/>
        <c:axPos val="b"/>
        <c:numFmt formatCode="General" sourceLinked="1"/>
        <c:majorTickMark val="none"/>
        <c:minorTickMark val="none"/>
        <c:tickLblPos val="nextTo"/>
        <c:spPr>
          <a:noFill/>
          <a:ln w="12700" cap="flat" cmpd="sng" algn="ctr">
            <a:noFill/>
            <a:round/>
          </a:ln>
          <a:effectLst/>
        </c:spPr>
        <c:txPr>
          <a:bodyPr rot="-60000000" spcFirstLastPara="1" vertOverflow="ellipsis" vert="horz" wrap="square" anchor="ctr" anchorCtr="1"/>
          <a:lstStyle/>
          <a:p>
            <a:pPr>
              <a:defRPr lang="zh-CN" sz="1195" b="0" i="0" u="none" strike="noStrike" kern="1200" spc="100" baseline="0">
                <a:solidFill>
                  <a:schemeClr val="lt1"/>
                </a:solidFill>
                <a:latin typeface="+mn-lt"/>
                <a:ea typeface="+mn-ea"/>
                <a:cs typeface="+mn-ea"/>
                <a:sym typeface="+mn-lt"/>
              </a:defRPr>
            </a:pPr>
            <a:endParaRPr lang="zh-CN"/>
          </a:p>
        </c:txPr>
        <c:crossAx val="1154183328"/>
        <c:crosses val="autoZero"/>
        <c:auto val="1"/>
        <c:lblAlgn val="ctr"/>
        <c:lblOffset val="100"/>
        <c:noMultiLvlLbl val="0"/>
      </c:catAx>
      <c:valAx>
        <c:axId val="115418332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lt1"/>
                </a:solidFill>
                <a:latin typeface="+mn-lt"/>
                <a:ea typeface="+mn-ea"/>
                <a:cs typeface="+mn-ea"/>
                <a:sym typeface="+mn-lt"/>
              </a:defRPr>
            </a:pPr>
            <a:endParaRPr lang="zh-CN"/>
          </a:p>
        </c:txPr>
        <c:crossAx val="1154193664"/>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lang="zh-CN">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9">
  <cs:axisTitle>
    <cs:lnRef idx="0"/>
    <cs:fillRef idx="0"/>
    <cs:effectRef idx="0"/>
    <cs:fontRef idx="minor">
      <a:schemeClr val="lt1"/>
    </cs:fontRef>
    <cs:defRPr sz="1195" b="1" kern="1200"/>
  </cs:axisTitle>
  <cs:categoryAxis>
    <cs:lnRef idx="0">
      <cs:styleClr val="0"/>
    </cs:lnRef>
    <cs:fillRef idx="0"/>
    <cs:effectRef idx="0"/>
    <cs:fontRef idx="minor">
      <a:schemeClr val="lt1"/>
    </cs:fontRef>
    <cs:spPr>
      <a:ln w="12700" cap="flat" cmpd="sng" algn="ctr">
        <a:solidFill>
          <a:schemeClr val="lt1"/>
        </a:solidFill>
        <a:round/>
      </a:ln>
    </cs:spPr>
    <cs:defRPr sz="1195" kern="1200" spc="10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fillRef idx="0"/>
    <cs:effectRef idx="0"/>
    <cs:fontRef idx="minor">
      <a:schemeClr val="lt1"/>
    </cs:fontRef>
    <cs:defRPr sz="1195" b="1" kern="1200"/>
  </cs:dataLabel>
  <cs:dataLabelCallout>
    <cs:lnRef idx="0">
      <cs:styleClr val="auto"/>
    </cs:lnRef>
    <cs:fillRef idx="0"/>
    <cs:effectRef idx="0"/>
    <cs:fontRef idx="minor">
      <cs:styleClr val="auto"/>
    </cs:fontRef>
    <cs:spPr>
      <a:solidFill>
        <a:schemeClr val="lt1"/>
      </a:solidFill>
      <a:ln>
        <a:solidFill>
          <a:schemeClr val="ph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pattFill prst="ltUpDiag">
        <a:fgClr>
          <a:schemeClr val="phClr"/>
        </a:fgClr>
        <a:bgClr>
          <a:schemeClr val="lt1"/>
        </a:bgClr>
      </a:pattFill>
    </cs:spPr>
  </cs:dataPoint>
  <cs:dataPoint3D>
    <cs:lnRef idx="0"/>
    <cs:fillRef idx="0">
      <cs:styleClr val="auto"/>
    </cs:fillRef>
    <cs:effectRef idx="0"/>
    <cs:fontRef idx="minor">
      <a:schemeClr val="dk1"/>
    </cs:fontRef>
    <cs:spPr>
      <a:pattFill prst="ltUpDiag">
        <a:fgClr>
          <a:schemeClr val="phClr"/>
        </a:fgClr>
        <a:bgClr>
          <a:schemeClr val="lt1"/>
        </a:bgClr>
      </a:patt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5"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fillRef idx="0"/>
    <cs:effectRef idx="0"/>
    <cs:fontRef idx="minor">
      <a:schemeClr val="dk1"/>
    </cs:fontRef>
    <cs:spPr>
      <a:ln w="9525" cap="flat" cmpd="sng" algn="ctr">
        <a:gradFill>
          <a:gsLst>
            <a:gs pos="0">
              <a:schemeClr val="lt1"/>
            </a:gs>
            <a:gs pos="100000">
              <a:schemeClr val="lt1">
                <a:alpha val="0"/>
              </a:schemeClr>
            </a:gs>
          </a:gsLst>
          <a:lin ang="5400000" scaled="0"/>
        </a:gradFill>
        <a:round/>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5"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5"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5"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5"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3.jpe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3.jpe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image" Target="../media/image1.png"/><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封底">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538BEE8-AF40-4608-A3DF-5CD9F175C31B}"/>
              </a:ext>
            </a:extLst>
          </p:cNvPr>
          <p:cNvPicPr>
            <a:picLocks noChangeAspect="1"/>
          </p:cNvPicPr>
          <p:nvPr userDrawn="1"/>
        </p:nvPicPr>
        <p:blipFill>
          <a:blip r:embed="rId5"/>
          <a:stretch>
            <a:fillRect/>
          </a:stretch>
        </p:blipFill>
        <p:spPr>
          <a:xfrm>
            <a:off x="0" y="0"/>
            <a:ext cx="12192000" cy="6858000"/>
          </a:xfrm>
          <a:prstGeom prst="rect">
            <a:avLst/>
          </a:prstGeom>
        </p:spPr>
      </p:pic>
      <p:sp>
        <p:nvSpPr>
          <p:cNvPr id="12" name="Rectangle 1">
            <a:extLst>
              <a:ext uri="{FF2B5EF4-FFF2-40B4-BE49-F238E27FC236}">
                <a16:creationId xmlns:a16="http://schemas.microsoft.com/office/drawing/2014/main" xmlns="" id="{32A73663-0612-46B9-BF2F-E96303B42B66}"/>
              </a:ext>
            </a:extLst>
          </p:cNvPr>
          <p:cNvSpPr/>
          <p:nvPr userDrawn="1"/>
        </p:nvSpPr>
        <p:spPr>
          <a:xfrm>
            <a:off x="0" y="0"/>
            <a:ext cx="12192000" cy="4110093"/>
          </a:xfrm>
          <a:prstGeom prst="rect">
            <a:avLst/>
          </a:prstGeom>
          <a:gradFill flip="none" rotWithShape="1">
            <a:gsLst>
              <a:gs pos="0">
                <a:schemeClr val="accent3">
                  <a:alpha val="41000"/>
                </a:schemeClr>
              </a:gs>
              <a:gs pos="46000">
                <a:schemeClr val="accent2">
                  <a:alpha val="41000"/>
                </a:schemeClr>
              </a:gs>
              <a:gs pos="100000">
                <a:schemeClr val="accent1">
                  <a:alpha val="41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Regular" panose="020B0500000000000000" pitchFamily="34" charset="-122"/>
            </a:endParaRPr>
          </a:p>
        </p:txBody>
      </p:sp>
      <p:pic>
        <p:nvPicPr>
          <p:cNvPr id="3" name="图片 2" descr="图片包含 桌子, 病房, 食物, 女人&#10;&#10;描述已自动生成">
            <a:extLst>
              <a:ext uri="{FF2B5EF4-FFF2-40B4-BE49-F238E27FC236}">
                <a16:creationId xmlns:a16="http://schemas.microsoft.com/office/drawing/2014/main" xmlns="" id="{173651E1-0C1A-4526-87CE-AE42830A878C}"/>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30500" b="20513"/>
          <a:stretch/>
        </p:blipFill>
        <p:spPr>
          <a:xfrm>
            <a:off x="0" y="0"/>
            <a:ext cx="12192000" cy="3981691"/>
          </a:xfrm>
          <a:prstGeom prst="rect">
            <a:avLst/>
          </a:prstGeom>
        </p:spPr>
      </p:pic>
      <p:pic>
        <p:nvPicPr>
          <p:cNvPr id="17" name="图片 16" descr="图片包含 人, 男人, 桌子, 食物&#10;&#10;描述已自动生成">
            <a:extLst>
              <a:ext uri="{FF2B5EF4-FFF2-40B4-BE49-F238E27FC236}">
                <a16:creationId xmlns:a16="http://schemas.microsoft.com/office/drawing/2014/main" xmlns="" id="{44089FF6-A71C-4091-8F26-85BC41D0E1CB}"/>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t="21971" b="29041"/>
          <a:stretch/>
        </p:blipFill>
        <p:spPr>
          <a:xfrm>
            <a:off x="0" y="0"/>
            <a:ext cx="12192000" cy="3981691"/>
          </a:xfrm>
          <a:prstGeom prst="rect">
            <a:avLst/>
          </a:prstGeom>
        </p:spPr>
      </p:pic>
      <p:sp>
        <p:nvSpPr>
          <p:cNvPr id="4" name="Rectangle 1">
            <a:extLst>
              <a:ext uri="{FF2B5EF4-FFF2-40B4-BE49-F238E27FC236}">
                <a16:creationId xmlns:a16="http://schemas.microsoft.com/office/drawing/2014/main" xmlns="" id="{43C15A47-9C52-4AD1-B79D-F2AEBE0BFB46}"/>
              </a:ext>
            </a:extLst>
          </p:cNvPr>
          <p:cNvSpPr/>
          <p:nvPr userDrawn="1"/>
        </p:nvSpPr>
        <p:spPr>
          <a:xfrm>
            <a:off x="0" y="0"/>
            <a:ext cx="12192000" cy="3981691"/>
          </a:xfrm>
          <a:prstGeom prst="rect">
            <a:avLst/>
          </a:prstGeom>
          <a:gradFill flip="none" rotWithShape="1">
            <a:gsLst>
              <a:gs pos="0">
                <a:schemeClr val="accent3">
                  <a:alpha val="76000"/>
                </a:schemeClr>
              </a:gs>
              <a:gs pos="46000">
                <a:schemeClr val="accent2">
                  <a:alpha val="77000"/>
                </a:schemeClr>
              </a:gs>
              <a:gs pos="100000">
                <a:schemeClr val="accent1">
                  <a:alpha val="76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Regular" panose="020B0500000000000000" pitchFamily="34" charset="-122"/>
            </a:endParaRPr>
          </a:p>
        </p:txBody>
      </p:sp>
      <p:sp>
        <p:nvSpPr>
          <p:cNvPr id="5" name="freeform22">
            <a:extLst>
              <a:ext uri="{FF2B5EF4-FFF2-40B4-BE49-F238E27FC236}">
                <a16:creationId xmlns:a16="http://schemas.microsoft.com/office/drawing/2014/main" xmlns="" id="{49B05325-E2D2-453F-8F0C-54D78843AD0A}"/>
              </a:ext>
            </a:extLst>
          </p:cNvPr>
          <p:cNvSpPr>
            <a:spLocks noChangeAspect="1"/>
          </p:cNvSpPr>
          <p:nvPr userDrawn="1"/>
        </p:nvSpPr>
        <p:spPr bwMode="auto">
          <a:xfrm>
            <a:off x="4903043" y="1237036"/>
            <a:ext cx="2385915" cy="1507619"/>
          </a:xfrm>
          <a:custGeom>
            <a:avLst/>
            <a:gdLst>
              <a:gd name="connsiteX0" fmla="*/ 104550 w 604718"/>
              <a:gd name="connsiteY0" fmla="*/ 208330 h 382112"/>
              <a:gd name="connsiteX1" fmla="*/ 156180 w 604718"/>
              <a:gd name="connsiteY1" fmla="*/ 208330 h 382112"/>
              <a:gd name="connsiteX2" fmla="*/ 261642 w 604718"/>
              <a:gd name="connsiteY2" fmla="*/ 248878 h 382112"/>
              <a:gd name="connsiteX3" fmla="*/ 298947 w 604718"/>
              <a:gd name="connsiteY3" fmla="*/ 255007 h 382112"/>
              <a:gd name="connsiteX4" fmla="*/ 340187 w 604718"/>
              <a:gd name="connsiteY4" fmla="*/ 247621 h 382112"/>
              <a:gd name="connsiteX5" fmla="*/ 433687 w 604718"/>
              <a:gd name="connsiteY5" fmla="*/ 208330 h 382112"/>
              <a:gd name="connsiteX6" fmla="*/ 490825 w 604718"/>
              <a:gd name="connsiteY6" fmla="*/ 208330 h 382112"/>
              <a:gd name="connsiteX7" fmla="*/ 490825 w 604718"/>
              <a:gd name="connsiteY7" fmla="*/ 271509 h 382112"/>
              <a:gd name="connsiteX8" fmla="*/ 458400 w 604718"/>
              <a:gd name="connsiteY8" fmla="*/ 320701 h 382112"/>
              <a:gd name="connsiteX9" fmla="*/ 329326 w 604718"/>
              <a:gd name="connsiteY9" fmla="*/ 376337 h 382112"/>
              <a:gd name="connsiteX10" fmla="*/ 264632 w 604718"/>
              <a:gd name="connsiteY10" fmla="*/ 376337 h 382112"/>
              <a:gd name="connsiteX11" fmla="*/ 136819 w 604718"/>
              <a:gd name="connsiteY11" fmla="*/ 320701 h 382112"/>
              <a:gd name="connsiteX12" fmla="*/ 104550 w 604718"/>
              <a:gd name="connsiteY12" fmla="*/ 271509 h 382112"/>
              <a:gd name="connsiteX13" fmla="*/ 300973 w 604718"/>
              <a:gd name="connsiteY13" fmla="*/ 5 h 382112"/>
              <a:gd name="connsiteX14" fmla="*/ 334162 w 604718"/>
              <a:gd name="connsiteY14" fmla="*/ 4701 h 382112"/>
              <a:gd name="connsiteX15" fmla="*/ 581267 w 604718"/>
              <a:gd name="connsiteY15" fmla="*/ 92552 h 382112"/>
              <a:gd name="connsiteX16" fmla="*/ 588822 w 604718"/>
              <a:gd name="connsiteY16" fmla="*/ 114398 h 382112"/>
              <a:gd name="connsiteX17" fmla="*/ 589136 w 604718"/>
              <a:gd name="connsiteY17" fmla="*/ 114398 h 382112"/>
              <a:gd name="connsiteX18" fmla="*/ 589136 w 604718"/>
              <a:gd name="connsiteY18" fmla="*/ 270771 h 382112"/>
              <a:gd name="connsiteX19" fmla="*/ 604718 w 604718"/>
              <a:gd name="connsiteY19" fmla="*/ 321376 h 382112"/>
              <a:gd name="connsiteX20" fmla="*/ 561278 w 604718"/>
              <a:gd name="connsiteY20" fmla="*/ 321376 h 382112"/>
              <a:gd name="connsiteX21" fmla="*/ 576388 w 604718"/>
              <a:gd name="connsiteY21" fmla="*/ 271242 h 382112"/>
              <a:gd name="connsiteX22" fmla="*/ 576388 w 604718"/>
              <a:gd name="connsiteY22" fmla="*/ 120370 h 382112"/>
              <a:gd name="connsiteX23" fmla="*/ 333376 w 604718"/>
              <a:gd name="connsiteY23" fmla="*/ 222680 h 382112"/>
              <a:gd name="connsiteX24" fmla="*/ 268058 w 604718"/>
              <a:gd name="connsiteY24" fmla="*/ 223780 h 382112"/>
              <a:gd name="connsiteX25" fmla="*/ 13556 w 604718"/>
              <a:gd name="connsiteY25" fmla="*/ 125870 h 382112"/>
              <a:gd name="connsiteX26" fmla="*/ 13714 w 604718"/>
              <a:gd name="connsiteY26" fmla="*/ 100882 h 382112"/>
              <a:gd name="connsiteX27" fmla="*/ 267901 w 604718"/>
              <a:gd name="connsiteY27" fmla="*/ 5329 h 382112"/>
              <a:gd name="connsiteX28" fmla="*/ 300973 w 604718"/>
              <a:gd name="connsiteY28" fmla="*/ 5 h 38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4718" h="382112">
                <a:moveTo>
                  <a:pt x="104550" y="208330"/>
                </a:moveTo>
                <a:lnTo>
                  <a:pt x="156180" y="208330"/>
                </a:lnTo>
                <a:lnTo>
                  <a:pt x="261642" y="248878"/>
                </a:lnTo>
                <a:cubicBezTo>
                  <a:pt x="274864" y="253907"/>
                  <a:pt x="289188" y="255007"/>
                  <a:pt x="298947" y="255007"/>
                </a:cubicBezTo>
                <a:cubicBezTo>
                  <a:pt x="314373" y="255007"/>
                  <a:pt x="329012" y="252493"/>
                  <a:pt x="340187" y="247621"/>
                </a:cubicBezTo>
                <a:lnTo>
                  <a:pt x="433687" y="208330"/>
                </a:lnTo>
                <a:lnTo>
                  <a:pt x="490825" y="208330"/>
                </a:lnTo>
                <a:lnTo>
                  <a:pt x="490825" y="271509"/>
                </a:lnTo>
                <a:cubicBezTo>
                  <a:pt x="490825" y="290998"/>
                  <a:pt x="476344" y="313000"/>
                  <a:pt x="458400" y="320701"/>
                </a:cubicBezTo>
                <a:lnTo>
                  <a:pt x="329326" y="376337"/>
                </a:lnTo>
                <a:cubicBezTo>
                  <a:pt x="311382" y="384038"/>
                  <a:pt x="282419" y="384038"/>
                  <a:pt x="264632" y="376337"/>
                </a:cubicBezTo>
                <a:lnTo>
                  <a:pt x="136819" y="320701"/>
                </a:lnTo>
                <a:cubicBezTo>
                  <a:pt x="119032" y="313000"/>
                  <a:pt x="104550" y="290998"/>
                  <a:pt x="104550" y="271509"/>
                </a:cubicBezTo>
                <a:close/>
                <a:moveTo>
                  <a:pt x="300973" y="5"/>
                </a:moveTo>
                <a:cubicBezTo>
                  <a:pt x="312954" y="-93"/>
                  <a:pt x="324955" y="1479"/>
                  <a:pt x="334162" y="4701"/>
                </a:cubicBezTo>
                <a:lnTo>
                  <a:pt x="581267" y="92552"/>
                </a:lnTo>
                <a:cubicBezTo>
                  <a:pt x="596849" y="98053"/>
                  <a:pt x="599210" y="107168"/>
                  <a:pt x="588822" y="114398"/>
                </a:cubicBezTo>
                <a:lnTo>
                  <a:pt x="589136" y="114398"/>
                </a:lnTo>
                <a:lnTo>
                  <a:pt x="589136" y="270771"/>
                </a:lnTo>
                <a:lnTo>
                  <a:pt x="604718" y="321376"/>
                </a:lnTo>
                <a:lnTo>
                  <a:pt x="561278" y="321376"/>
                </a:lnTo>
                <a:lnTo>
                  <a:pt x="576388" y="271242"/>
                </a:lnTo>
                <a:lnTo>
                  <a:pt x="576388" y="120370"/>
                </a:lnTo>
                <a:lnTo>
                  <a:pt x="333376" y="222680"/>
                </a:lnTo>
                <a:cubicBezTo>
                  <a:pt x="315433" y="230224"/>
                  <a:pt x="286158" y="230695"/>
                  <a:pt x="268058" y="223780"/>
                </a:cubicBezTo>
                <a:lnTo>
                  <a:pt x="13556" y="125870"/>
                </a:lnTo>
                <a:cubicBezTo>
                  <a:pt x="-4544" y="118798"/>
                  <a:pt x="-4544" y="107640"/>
                  <a:pt x="13714" y="100882"/>
                </a:cubicBezTo>
                <a:lnTo>
                  <a:pt x="267901" y="5329"/>
                </a:lnTo>
                <a:cubicBezTo>
                  <a:pt x="277030" y="1872"/>
                  <a:pt x="288991" y="104"/>
                  <a:pt x="300973" y="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6" name="组合 5">
            <a:extLst>
              <a:ext uri="{FF2B5EF4-FFF2-40B4-BE49-F238E27FC236}">
                <a16:creationId xmlns:a16="http://schemas.microsoft.com/office/drawing/2014/main" xmlns="" id="{130E3EB1-5EA5-4D52-A81B-C5A63388D7CF}"/>
              </a:ext>
            </a:extLst>
          </p:cNvPr>
          <p:cNvGrpSpPr/>
          <p:nvPr userDrawn="1"/>
        </p:nvGrpSpPr>
        <p:grpSpPr>
          <a:xfrm>
            <a:off x="9773265" y="411480"/>
            <a:ext cx="1998619" cy="510889"/>
            <a:chOff x="8416905" y="609600"/>
            <a:chExt cx="1998619" cy="510889"/>
          </a:xfrm>
        </p:grpSpPr>
        <p:sp>
          <p:nvSpPr>
            <p:cNvPr id="7" name="文本框 6">
              <a:extLst>
                <a:ext uri="{FF2B5EF4-FFF2-40B4-BE49-F238E27FC236}">
                  <a16:creationId xmlns:a16="http://schemas.microsoft.com/office/drawing/2014/main" xmlns="" id="{80F662B1-5250-47AD-8D51-F84FC11501E6}"/>
                </a:ext>
              </a:extLst>
            </p:cNvPr>
            <p:cNvSpPr txBox="1"/>
            <p:nvPr/>
          </p:nvSpPr>
          <p:spPr>
            <a:xfrm>
              <a:off x="8416905" y="621763"/>
              <a:ext cx="1740714" cy="498726"/>
            </a:xfrm>
            <a:prstGeom prst="rect">
              <a:avLst/>
            </a:prstGeom>
            <a:noFill/>
          </p:spPr>
          <p:txBody>
            <a:bodyPr wrap="square">
              <a:spAutoFit/>
            </a:bodyPr>
            <a:lstStyle/>
            <a:p>
              <a:pPr>
                <a:lnSpc>
                  <a:spcPct val="125000"/>
                </a:lnSpc>
              </a:pPr>
              <a:r>
                <a:rPr lang="en-US" altLang="zh-CN" sz="2400" dirty="0">
                  <a:solidFill>
                    <a:schemeClr val="bg1"/>
                  </a:solidFill>
                  <a:latin typeface="+mj-ea"/>
                  <a:ea typeface="+mj-ea"/>
                </a:rPr>
                <a:t>MEDICAL</a:t>
              </a:r>
              <a:endParaRPr lang="zh-CN" altLang="en-US" sz="2400" dirty="0">
                <a:solidFill>
                  <a:schemeClr val="bg1"/>
                </a:solidFill>
                <a:latin typeface="+mj-ea"/>
                <a:ea typeface="+mj-ea"/>
              </a:endParaRPr>
            </a:p>
          </p:txBody>
        </p:sp>
        <p:grpSp>
          <p:nvGrpSpPr>
            <p:cNvPr id="8" name="组合 7">
              <a:extLst>
                <a:ext uri="{FF2B5EF4-FFF2-40B4-BE49-F238E27FC236}">
                  <a16:creationId xmlns:a16="http://schemas.microsoft.com/office/drawing/2014/main" xmlns="" id="{0BC45AA5-ED18-4FFF-9266-4E6CEE353FC2}"/>
                </a:ext>
              </a:extLst>
            </p:cNvPr>
            <p:cNvGrpSpPr/>
            <p:nvPr/>
          </p:nvGrpSpPr>
          <p:grpSpPr>
            <a:xfrm>
              <a:off x="10017358" y="609600"/>
              <a:ext cx="398166" cy="342608"/>
              <a:chOff x="3244208" y="567877"/>
              <a:chExt cx="679621" cy="584790"/>
            </a:xfrm>
          </p:grpSpPr>
          <p:sp>
            <p:nvSpPr>
              <p:cNvPr id="9" name="freeform">
                <a:extLst>
                  <a:ext uri="{FF2B5EF4-FFF2-40B4-BE49-F238E27FC236}">
                    <a16:creationId xmlns:a16="http://schemas.microsoft.com/office/drawing/2014/main" xmlns="" id="{3899F773-805E-496F-997B-EEF09437DC81}"/>
                  </a:ext>
                </a:extLst>
              </p:cNvPr>
              <p:cNvSpPr/>
              <p:nvPr>
                <p:custDataLst>
                  <p:tags r:id="rId1"/>
                </p:custDataLst>
              </p:nvPr>
            </p:nvSpPr>
            <p:spPr>
              <a:xfrm>
                <a:off x="3244208" y="758003"/>
                <a:ext cx="394664" cy="394664"/>
              </a:xfrm>
              <a:prstGeom prst="plus">
                <a:avLst>
                  <a:gd name="adj" fmla="val 36864"/>
                </a:avLst>
              </a:prstGeom>
              <a:solidFill>
                <a:srgbClr val="C00000">
                  <a:alpha val="356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0" name="freeform">
                <a:extLst>
                  <a:ext uri="{FF2B5EF4-FFF2-40B4-BE49-F238E27FC236}">
                    <a16:creationId xmlns:a16="http://schemas.microsoft.com/office/drawing/2014/main" xmlns="" id="{1867C03C-5D60-47C8-ABB9-12469662055F}"/>
                  </a:ext>
                </a:extLst>
              </p:cNvPr>
              <p:cNvSpPr/>
              <p:nvPr>
                <p:custDataLst>
                  <p:tags r:id="rId2"/>
                </p:custDataLst>
              </p:nvPr>
            </p:nvSpPr>
            <p:spPr>
              <a:xfrm>
                <a:off x="3670214" y="758003"/>
                <a:ext cx="253615" cy="253615"/>
              </a:xfrm>
              <a:prstGeom prst="plus">
                <a:avLst>
                  <a:gd name="adj" fmla="val 36864"/>
                </a:avLst>
              </a:prstGeom>
              <a:solidFill>
                <a:srgbClr val="C0000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1" name="freeform">
                <a:extLst>
                  <a:ext uri="{FF2B5EF4-FFF2-40B4-BE49-F238E27FC236}">
                    <a16:creationId xmlns:a16="http://schemas.microsoft.com/office/drawing/2014/main" xmlns="" id="{2B25A476-B186-437F-8F83-BBE84FB159BE}"/>
                  </a:ext>
                </a:extLst>
              </p:cNvPr>
              <p:cNvSpPr/>
              <p:nvPr>
                <p:custDataLst>
                  <p:tags r:id="rId3"/>
                </p:custDataLst>
              </p:nvPr>
            </p:nvSpPr>
            <p:spPr>
              <a:xfrm>
                <a:off x="3510787" y="567877"/>
                <a:ext cx="190126" cy="190126"/>
              </a:xfrm>
              <a:prstGeom prst="plus">
                <a:avLst>
                  <a:gd name="adj" fmla="val 36864"/>
                </a:avLst>
              </a:prstGeom>
              <a:solidFill>
                <a:srgbClr val="C00000">
                  <a:alpha val="354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grpSp>
    </p:spTree>
    <p:extLst>
      <p:ext uri="{BB962C8B-B14F-4D97-AF65-F5344CB8AC3E}">
        <p14:creationId xmlns:p14="http://schemas.microsoft.com/office/powerpoint/2010/main" val="2080101029"/>
      </p:ext>
    </p:extLst>
  </p:cSld>
  <p:clrMapOvr>
    <a:masterClrMapping/>
  </p:clrMapOvr>
  <p:extLst>
    <p:ext uri="{DCECCB84-F9BA-43D5-87BE-67443E8EF086}">
      <p15:sldGuideLst xmlns:p15="http://schemas.microsoft.com/office/powerpoint/2012/main">
        <p15:guide id="1" pos="551">
          <p15:clr>
            <a:srgbClr val="FBAE40"/>
          </p15:clr>
        </p15:guide>
        <p15:guide id="2" pos="7129">
          <p15:clr>
            <a:srgbClr val="FBAE40"/>
          </p15:clr>
        </p15:guide>
        <p15:guide id="3">
          <p15:clr>
            <a:srgbClr val="FBAE40"/>
          </p15:clr>
        </p15:guide>
        <p15:guide id="4" pos="7680">
          <p15:clr>
            <a:srgbClr val="FBAE40"/>
          </p15:clr>
        </p15:guide>
        <p15:guide id="5" orient="horz" pos="346">
          <p15:clr>
            <a:srgbClr val="FBAE40"/>
          </p15:clr>
        </p15:guide>
        <p15:guide id="6" orient="horz" pos="3974">
          <p15:clr>
            <a:srgbClr val="FBAE40"/>
          </p15:clr>
        </p15:guide>
        <p15:guide id="7" orient="horz">
          <p15:clr>
            <a:srgbClr val="FBAE40"/>
          </p15:clr>
        </p15:guide>
        <p15:guide id="8" orient="horz" pos="4315">
          <p15:clr>
            <a:srgbClr val="FBAE40"/>
          </p15:clr>
        </p15:guide>
        <p15:guide id="9" pos="3840">
          <p15:clr>
            <a:srgbClr val="FBAE40"/>
          </p15:clr>
        </p15:guide>
        <p15:guide id="10"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538BEE8-AF40-4608-A3DF-5CD9F175C31B}"/>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5" name="Rectangle 1">
            <a:extLst>
              <a:ext uri="{FF2B5EF4-FFF2-40B4-BE49-F238E27FC236}">
                <a16:creationId xmlns:a16="http://schemas.microsoft.com/office/drawing/2014/main" xmlns="" id="{A86652C0-477E-4987-899F-53758F854A24}"/>
              </a:ext>
            </a:extLst>
          </p:cNvPr>
          <p:cNvSpPr/>
          <p:nvPr userDrawn="1"/>
        </p:nvSpPr>
        <p:spPr>
          <a:xfrm>
            <a:off x="0" y="0"/>
            <a:ext cx="3949603" cy="6858000"/>
          </a:xfrm>
          <a:prstGeom prst="rect">
            <a:avLst/>
          </a:prstGeom>
          <a:gradFill flip="none" rotWithShape="1">
            <a:gsLst>
              <a:gs pos="0">
                <a:schemeClr val="accent3">
                  <a:alpha val="41000"/>
                </a:schemeClr>
              </a:gs>
              <a:gs pos="46000">
                <a:schemeClr val="accent2">
                  <a:alpha val="41000"/>
                </a:schemeClr>
              </a:gs>
              <a:gs pos="100000">
                <a:schemeClr val="accent1">
                  <a:alpha val="41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Regular" panose="020B0500000000000000" pitchFamily="34" charset="-122"/>
            </a:endParaRPr>
          </a:p>
        </p:txBody>
      </p:sp>
      <p:pic>
        <p:nvPicPr>
          <p:cNvPr id="16" name="图片 15" descr="图片包含 桌子, 病房, 食物, 女人&#10;&#10;描述已自动生成">
            <a:extLst>
              <a:ext uri="{FF2B5EF4-FFF2-40B4-BE49-F238E27FC236}">
                <a16:creationId xmlns:a16="http://schemas.microsoft.com/office/drawing/2014/main" xmlns="" id="{D1CEDA76-CD3E-435D-9F73-0C605065ADE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8297" r="4395" b="116"/>
          <a:stretch/>
        </p:blipFill>
        <p:spPr>
          <a:xfrm>
            <a:off x="0" y="0"/>
            <a:ext cx="3837856" cy="6850063"/>
          </a:xfrm>
          <a:prstGeom prst="rect">
            <a:avLst/>
          </a:prstGeom>
        </p:spPr>
      </p:pic>
      <p:pic>
        <p:nvPicPr>
          <p:cNvPr id="4" name="图片 3" descr="图片包含 人, 男人, 桌子, 食物&#10;&#10;描述已自动生成">
            <a:extLst>
              <a:ext uri="{FF2B5EF4-FFF2-40B4-BE49-F238E27FC236}">
                <a16:creationId xmlns:a16="http://schemas.microsoft.com/office/drawing/2014/main" xmlns="" id="{572AC370-F9D9-4506-B0A2-1C3E34D67E4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52963" r="9729"/>
          <a:stretch/>
        </p:blipFill>
        <p:spPr>
          <a:xfrm>
            <a:off x="-4" y="7937"/>
            <a:ext cx="3837857" cy="6858000"/>
          </a:xfrm>
          <a:prstGeom prst="rect">
            <a:avLst/>
          </a:prstGeom>
        </p:spPr>
      </p:pic>
      <p:sp>
        <p:nvSpPr>
          <p:cNvPr id="17" name="Rectangle 1">
            <a:extLst>
              <a:ext uri="{FF2B5EF4-FFF2-40B4-BE49-F238E27FC236}">
                <a16:creationId xmlns:a16="http://schemas.microsoft.com/office/drawing/2014/main" xmlns="" id="{B221980F-FCCF-4AE4-9174-A98A3F56855A}"/>
              </a:ext>
            </a:extLst>
          </p:cNvPr>
          <p:cNvSpPr/>
          <p:nvPr userDrawn="1"/>
        </p:nvSpPr>
        <p:spPr>
          <a:xfrm>
            <a:off x="-1" y="0"/>
            <a:ext cx="3837855" cy="6858000"/>
          </a:xfrm>
          <a:prstGeom prst="rect">
            <a:avLst/>
          </a:prstGeom>
          <a:gradFill flip="none" rotWithShape="1">
            <a:gsLst>
              <a:gs pos="0">
                <a:schemeClr val="accent3">
                  <a:alpha val="76000"/>
                </a:schemeClr>
              </a:gs>
              <a:gs pos="46000">
                <a:schemeClr val="accent2">
                  <a:alpha val="77000"/>
                </a:schemeClr>
              </a:gs>
              <a:gs pos="100000">
                <a:schemeClr val="accent1">
                  <a:alpha val="76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Regular" panose="020B0500000000000000" pitchFamily="34" charset="-122"/>
            </a:endParaRPr>
          </a:p>
        </p:txBody>
      </p:sp>
    </p:spTree>
    <p:extLst>
      <p:ext uri="{BB962C8B-B14F-4D97-AF65-F5344CB8AC3E}">
        <p14:creationId xmlns:p14="http://schemas.microsoft.com/office/powerpoint/2010/main" val="2643507133"/>
      </p:ext>
    </p:extLst>
  </p:cSld>
  <p:clrMapOvr>
    <a:masterClrMapping/>
  </p:clrMapOvr>
  <p:extLst>
    <p:ext uri="{DCECCB84-F9BA-43D5-87BE-67443E8EF086}">
      <p15:sldGuideLst xmlns:p15="http://schemas.microsoft.com/office/powerpoint/2012/main">
        <p15:guide id="1" pos="551">
          <p15:clr>
            <a:srgbClr val="FBAE40"/>
          </p15:clr>
        </p15:guide>
        <p15:guide id="2" pos="7129">
          <p15:clr>
            <a:srgbClr val="FBAE40"/>
          </p15:clr>
        </p15:guide>
        <p15:guide id="3">
          <p15:clr>
            <a:srgbClr val="FBAE40"/>
          </p15:clr>
        </p15:guide>
        <p15:guide id="4" pos="7680">
          <p15:clr>
            <a:srgbClr val="FBAE40"/>
          </p15:clr>
        </p15:guide>
        <p15:guide id="5" orient="horz" pos="346">
          <p15:clr>
            <a:srgbClr val="FBAE40"/>
          </p15:clr>
        </p15:guide>
        <p15:guide id="6" orient="horz" pos="3974">
          <p15:clr>
            <a:srgbClr val="FBAE40"/>
          </p15:clr>
        </p15:guide>
        <p15:guide id="7" orient="horz">
          <p15:clr>
            <a:srgbClr val="FBAE40"/>
          </p15:clr>
        </p15:guide>
        <p15:guide id="8" orient="horz" pos="4315">
          <p15:clr>
            <a:srgbClr val="FBAE40"/>
          </p15:clr>
        </p15:guide>
        <p15:guide id="9" pos="3840">
          <p15:clr>
            <a:srgbClr val="FBAE40"/>
          </p15:clr>
        </p15:guide>
        <p15:guide id="10" orient="horz" pos="21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538BEE8-AF40-4608-A3DF-5CD9F175C31B}"/>
              </a:ext>
            </a:extLst>
          </p:cNvPr>
          <p:cNvPicPr>
            <a:picLocks noChangeAspect="1"/>
          </p:cNvPicPr>
          <p:nvPr userDrawn="1"/>
        </p:nvPicPr>
        <p:blipFill>
          <a:blip r:embed="rId5"/>
          <a:stretch>
            <a:fillRect/>
          </a:stretch>
        </p:blipFill>
        <p:spPr>
          <a:xfrm>
            <a:off x="0" y="0"/>
            <a:ext cx="12192000" cy="6858000"/>
          </a:xfrm>
          <a:prstGeom prst="rect">
            <a:avLst/>
          </a:prstGeom>
        </p:spPr>
      </p:pic>
      <p:grpSp>
        <p:nvGrpSpPr>
          <p:cNvPr id="13" name="组合 12">
            <a:extLst>
              <a:ext uri="{FF2B5EF4-FFF2-40B4-BE49-F238E27FC236}">
                <a16:creationId xmlns:a16="http://schemas.microsoft.com/office/drawing/2014/main" xmlns="" id="{93AA9C6F-7D13-49F0-8613-9C8CBDE3B4FF}"/>
              </a:ext>
            </a:extLst>
          </p:cNvPr>
          <p:cNvGrpSpPr/>
          <p:nvPr userDrawn="1"/>
        </p:nvGrpSpPr>
        <p:grpSpPr>
          <a:xfrm>
            <a:off x="5891719" y="5663927"/>
            <a:ext cx="408563" cy="408563"/>
            <a:chOff x="5891719" y="5663927"/>
            <a:chExt cx="408563" cy="408563"/>
          </a:xfrm>
        </p:grpSpPr>
        <p:sp>
          <p:nvSpPr>
            <p:cNvPr id="14" name="矩形: 圆角 13">
              <a:extLst>
                <a:ext uri="{FF2B5EF4-FFF2-40B4-BE49-F238E27FC236}">
                  <a16:creationId xmlns:a16="http://schemas.microsoft.com/office/drawing/2014/main" xmlns="" id="{A4D97B16-FEBB-4098-A653-CF40AFCB0F4A}"/>
                </a:ext>
              </a:extLst>
            </p:cNvPr>
            <p:cNvSpPr/>
            <p:nvPr/>
          </p:nvSpPr>
          <p:spPr>
            <a:xfrm>
              <a:off x="5891719" y="5663927"/>
              <a:ext cx="408563" cy="408563"/>
            </a:xfrm>
            <a:prstGeom prst="roundRect">
              <a:avLst/>
            </a:prstGeom>
            <a:gradFill flip="none" rotWithShape="1">
              <a:gsLst>
                <a:gs pos="0">
                  <a:schemeClr val="accent3">
                    <a:alpha val="76000"/>
                  </a:schemeClr>
                </a:gs>
                <a:gs pos="46000">
                  <a:schemeClr val="accent2">
                    <a:alpha val="77000"/>
                  </a:schemeClr>
                </a:gs>
                <a:gs pos="100000">
                  <a:schemeClr val="accent1">
                    <a:alpha val="76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Regular" panose="020B0500000000000000" pitchFamily="34" charset="-122"/>
              </a:endParaRPr>
            </a:p>
          </p:txBody>
        </p:sp>
        <p:sp>
          <p:nvSpPr>
            <p:cNvPr id="15" name="箭头: V 形 14">
              <a:extLst>
                <a:ext uri="{FF2B5EF4-FFF2-40B4-BE49-F238E27FC236}">
                  <a16:creationId xmlns:a16="http://schemas.microsoft.com/office/drawing/2014/main" xmlns="" id="{3CBE7302-7DA4-4C77-8A1E-D8D01D4CF4BE}"/>
                </a:ext>
              </a:extLst>
            </p:cNvPr>
            <p:cNvSpPr/>
            <p:nvPr/>
          </p:nvSpPr>
          <p:spPr>
            <a:xfrm rot="5400000">
              <a:off x="6007223" y="5754394"/>
              <a:ext cx="177556" cy="227628"/>
            </a:xfrm>
            <a:prstGeom prst="chevron">
              <a:avLst>
                <a:gd name="adj" fmla="val 7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2960">
                <a:defRPr/>
              </a:pPr>
              <a:endParaRPr lang="zh-CN" altLang="en-US" sz="1620" dirty="0">
                <a:solidFill>
                  <a:prstClr val="black"/>
                </a:solidFill>
                <a:latin typeface="思源黑体 CN Regular" panose="020B0500000000000000" pitchFamily="34" charset="-122"/>
                <a:ea typeface="思源黑体 CN Regular" panose="020B0500000000000000" pitchFamily="34" charset="-122"/>
              </a:endParaRPr>
            </a:p>
          </p:txBody>
        </p:sp>
      </p:grpSp>
      <p:sp>
        <p:nvSpPr>
          <p:cNvPr id="22" name="Rectangle 1">
            <a:extLst>
              <a:ext uri="{FF2B5EF4-FFF2-40B4-BE49-F238E27FC236}">
                <a16:creationId xmlns:a16="http://schemas.microsoft.com/office/drawing/2014/main" xmlns="" id="{CE73C2DD-45D4-45DA-B300-2D68EC594E4E}"/>
              </a:ext>
            </a:extLst>
          </p:cNvPr>
          <p:cNvSpPr/>
          <p:nvPr userDrawn="1"/>
        </p:nvSpPr>
        <p:spPr>
          <a:xfrm>
            <a:off x="0" y="0"/>
            <a:ext cx="12192000" cy="4110093"/>
          </a:xfrm>
          <a:prstGeom prst="rect">
            <a:avLst/>
          </a:prstGeom>
          <a:gradFill flip="none" rotWithShape="1">
            <a:gsLst>
              <a:gs pos="0">
                <a:schemeClr val="accent3">
                  <a:alpha val="41000"/>
                </a:schemeClr>
              </a:gs>
              <a:gs pos="46000">
                <a:schemeClr val="accent2">
                  <a:alpha val="41000"/>
                </a:schemeClr>
              </a:gs>
              <a:gs pos="100000">
                <a:schemeClr val="accent1">
                  <a:alpha val="41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Regular" panose="020B0500000000000000" pitchFamily="34" charset="-122"/>
            </a:endParaRPr>
          </a:p>
        </p:txBody>
      </p:sp>
      <p:pic>
        <p:nvPicPr>
          <p:cNvPr id="23" name="图片 22" descr="图片包含 桌子, 病房, 食物, 女人&#10;&#10;描述已自动生成">
            <a:extLst>
              <a:ext uri="{FF2B5EF4-FFF2-40B4-BE49-F238E27FC236}">
                <a16:creationId xmlns:a16="http://schemas.microsoft.com/office/drawing/2014/main" xmlns="" id="{1780630D-F0B0-4457-AFBF-3628F265A70F}"/>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30500" b="20513"/>
          <a:stretch/>
        </p:blipFill>
        <p:spPr>
          <a:xfrm>
            <a:off x="0" y="0"/>
            <a:ext cx="12192000" cy="3981691"/>
          </a:xfrm>
          <a:prstGeom prst="rect">
            <a:avLst/>
          </a:prstGeom>
        </p:spPr>
      </p:pic>
      <p:pic>
        <p:nvPicPr>
          <p:cNvPr id="24" name="图片 23" descr="图片包含 人, 男人, 桌子, 食物&#10;&#10;描述已自动生成">
            <a:extLst>
              <a:ext uri="{FF2B5EF4-FFF2-40B4-BE49-F238E27FC236}">
                <a16:creationId xmlns:a16="http://schemas.microsoft.com/office/drawing/2014/main" xmlns="" id="{F5639E5F-CF2C-45B3-A3A7-88D9F6A463A7}"/>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t="21971" b="29041"/>
          <a:stretch/>
        </p:blipFill>
        <p:spPr>
          <a:xfrm>
            <a:off x="0" y="0"/>
            <a:ext cx="12192000" cy="3981691"/>
          </a:xfrm>
          <a:prstGeom prst="rect">
            <a:avLst/>
          </a:prstGeom>
        </p:spPr>
      </p:pic>
      <p:sp>
        <p:nvSpPr>
          <p:cNvPr id="25" name="Rectangle 1">
            <a:extLst>
              <a:ext uri="{FF2B5EF4-FFF2-40B4-BE49-F238E27FC236}">
                <a16:creationId xmlns:a16="http://schemas.microsoft.com/office/drawing/2014/main" xmlns="" id="{820E6E37-27E3-40DF-B94F-FA543D66A56E}"/>
              </a:ext>
            </a:extLst>
          </p:cNvPr>
          <p:cNvSpPr/>
          <p:nvPr userDrawn="1"/>
        </p:nvSpPr>
        <p:spPr>
          <a:xfrm>
            <a:off x="0" y="0"/>
            <a:ext cx="12192000" cy="3981691"/>
          </a:xfrm>
          <a:prstGeom prst="rect">
            <a:avLst/>
          </a:prstGeom>
          <a:gradFill flip="none" rotWithShape="1">
            <a:gsLst>
              <a:gs pos="0">
                <a:schemeClr val="accent3">
                  <a:alpha val="76000"/>
                </a:schemeClr>
              </a:gs>
              <a:gs pos="46000">
                <a:schemeClr val="accent2">
                  <a:alpha val="77000"/>
                </a:schemeClr>
              </a:gs>
              <a:gs pos="100000">
                <a:schemeClr val="accent1">
                  <a:alpha val="76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Regular" panose="020B0500000000000000" pitchFamily="34" charset="-122"/>
            </a:endParaRPr>
          </a:p>
        </p:txBody>
      </p:sp>
      <p:sp>
        <p:nvSpPr>
          <p:cNvPr id="26" name="freeform22">
            <a:extLst>
              <a:ext uri="{FF2B5EF4-FFF2-40B4-BE49-F238E27FC236}">
                <a16:creationId xmlns:a16="http://schemas.microsoft.com/office/drawing/2014/main" xmlns="" id="{96D2F23C-9234-4B70-B157-5DC2BE826274}"/>
              </a:ext>
            </a:extLst>
          </p:cNvPr>
          <p:cNvSpPr>
            <a:spLocks noChangeAspect="1"/>
          </p:cNvSpPr>
          <p:nvPr userDrawn="1"/>
        </p:nvSpPr>
        <p:spPr bwMode="auto">
          <a:xfrm>
            <a:off x="4903043" y="1237036"/>
            <a:ext cx="2385915" cy="1507619"/>
          </a:xfrm>
          <a:custGeom>
            <a:avLst/>
            <a:gdLst>
              <a:gd name="connsiteX0" fmla="*/ 104550 w 604718"/>
              <a:gd name="connsiteY0" fmla="*/ 208330 h 382112"/>
              <a:gd name="connsiteX1" fmla="*/ 156180 w 604718"/>
              <a:gd name="connsiteY1" fmla="*/ 208330 h 382112"/>
              <a:gd name="connsiteX2" fmla="*/ 261642 w 604718"/>
              <a:gd name="connsiteY2" fmla="*/ 248878 h 382112"/>
              <a:gd name="connsiteX3" fmla="*/ 298947 w 604718"/>
              <a:gd name="connsiteY3" fmla="*/ 255007 h 382112"/>
              <a:gd name="connsiteX4" fmla="*/ 340187 w 604718"/>
              <a:gd name="connsiteY4" fmla="*/ 247621 h 382112"/>
              <a:gd name="connsiteX5" fmla="*/ 433687 w 604718"/>
              <a:gd name="connsiteY5" fmla="*/ 208330 h 382112"/>
              <a:gd name="connsiteX6" fmla="*/ 490825 w 604718"/>
              <a:gd name="connsiteY6" fmla="*/ 208330 h 382112"/>
              <a:gd name="connsiteX7" fmla="*/ 490825 w 604718"/>
              <a:gd name="connsiteY7" fmla="*/ 271509 h 382112"/>
              <a:gd name="connsiteX8" fmla="*/ 458400 w 604718"/>
              <a:gd name="connsiteY8" fmla="*/ 320701 h 382112"/>
              <a:gd name="connsiteX9" fmla="*/ 329326 w 604718"/>
              <a:gd name="connsiteY9" fmla="*/ 376337 h 382112"/>
              <a:gd name="connsiteX10" fmla="*/ 264632 w 604718"/>
              <a:gd name="connsiteY10" fmla="*/ 376337 h 382112"/>
              <a:gd name="connsiteX11" fmla="*/ 136819 w 604718"/>
              <a:gd name="connsiteY11" fmla="*/ 320701 h 382112"/>
              <a:gd name="connsiteX12" fmla="*/ 104550 w 604718"/>
              <a:gd name="connsiteY12" fmla="*/ 271509 h 382112"/>
              <a:gd name="connsiteX13" fmla="*/ 300973 w 604718"/>
              <a:gd name="connsiteY13" fmla="*/ 5 h 382112"/>
              <a:gd name="connsiteX14" fmla="*/ 334162 w 604718"/>
              <a:gd name="connsiteY14" fmla="*/ 4701 h 382112"/>
              <a:gd name="connsiteX15" fmla="*/ 581267 w 604718"/>
              <a:gd name="connsiteY15" fmla="*/ 92552 h 382112"/>
              <a:gd name="connsiteX16" fmla="*/ 588822 w 604718"/>
              <a:gd name="connsiteY16" fmla="*/ 114398 h 382112"/>
              <a:gd name="connsiteX17" fmla="*/ 589136 w 604718"/>
              <a:gd name="connsiteY17" fmla="*/ 114398 h 382112"/>
              <a:gd name="connsiteX18" fmla="*/ 589136 w 604718"/>
              <a:gd name="connsiteY18" fmla="*/ 270771 h 382112"/>
              <a:gd name="connsiteX19" fmla="*/ 604718 w 604718"/>
              <a:gd name="connsiteY19" fmla="*/ 321376 h 382112"/>
              <a:gd name="connsiteX20" fmla="*/ 561278 w 604718"/>
              <a:gd name="connsiteY20" fmla="*/ 321376 h 382112"/>
              <a:gd name="connsiteX21" fmla="*/ 576388 w 604718"/>
              <a:gd name="connsiteY21" fmla="*/ 271242 h 382112"/>
              <a:gd name="connsiteX22" fmla="*/ 576388 w 604718"/>
              <a:gd name="connsiteY22" fmla="*/ 120370 h 382112"/>
              <a:gd name="connsiteX23" fmla="*/ 333376 w 604718"/>
              <a:gd name="connsiteY23" fmla="*/ 222680 h 382112"/>
              <a:gd name="connsiteX24" fmla="*/ 268058 w 604718"/>
              <a:gd name="connsiteY24" fmla="*/ 223780 h 382112"/>
              <a:gd name="connsiteX25" fmla="*/ 13556 w 604718"/>
              <a:gd name="connsiteY25" fmla="*/ 125870 h 382112"/>
              <a:gd name="connsiteX26" fmla="*/ 13714 w 604718"/>
              <a:gd name="connsiteY26" fmla="*/ 100882 h 382112"/>
              <a:gd name="connsiteX27" fmla="*/ 267901 w 604718"/>
              <a:gd name="connsiteY27" fmla="*/ 5329 h 382112"/>
              <a:gd name="connsiteX28" fmla="*/ 300973 w 604718"/>
              <a:gd name="connsiteY28" fmla="*/ 5 h 38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4718" h="382112">
                <a:moveTo>
                  <a:pt x="104550" y="208330"/>
                </a:moveTo>
                <a:lnTo>
                  <a:pt x="156180" y="208330"/>
                </a:lnTo>
                <a:lnTo>
                  <a:pt x="261642" y="248878"/>
                </a:lnTo>
                <a:cubicBezTo>
                  <a:pt x="274864" y="253907"/>
                  <a:pt x="289188" y="255007"/>
                  <a:pt x="298947" y="255007"/>
                </a:cubicBezTo>
                <a:cubicBezTo>
                  <a:pt x="314373" y="255007"/>
                  <a:pt x="329012" y="252493"/>
                  <a:pt x="340187" y="247621"/>
                </a:cubicBezTo>
                <a:lnTo>
                  <a:pt x="433687" y="208330"/>
                </a:lnTo>
                <a:lnTo>
                  <a:pt x="490825" y="208330"/>
                </a:lnTo>
                <a:lnTo>
                  <a:pt x="490825" y="271509"/>
                </a:lnTo>
                <a:cubicBezTo>
                  <a:pt x="490825" y="290998"/>
                  <a:pt x="476344" y="313000"/>
                  <a:pt x="458400" y="320701"/>
                </a:cubicBezTo>
                <a:lnTo>
                  <a:pt x="329326" y="376337"/>
                </a:lnTo>
                <a:cubicBezTo>
                  <a:pt x="311382" y="384038"/>
                  <a:pt x="282419" y="384038"/>
                  <a:pt x="264632" y="376337"/>
                </a:cubicBezTo>
                <a:lnTo>
                  <a:pt x="136819" y="320701"/>
                </a:lnTo>
                <a:cubicBezTo>
                  <a:pt x="119032" y="313000"/>
                  <a:pt x="104550" y="290998"/>
                  <a:pt x="104550" y="271509"/>
                </a:cubicBezTo>
                <a:close/>
                <a:moveTo>
                  <a:pt x="300973" y="5"/>
                </a:moveTo>
                <a:cubicBezTo>
                  <a:pt x="312954" y="-93"/>
                  <a:pt x="324955" y="1479"/>
                  <a:pt x="334162" y="4701"/>
                </a:cubicBezTo>
                <a:lnTo>
                  <a:pt x="581267" y="92552"/>
                </a:lnTo>
                <a:cubicBezTo>
                  <a:pt x="596849" y="98053"/>
                  <a:pt x="599210" y="107168"/>
                  <a:pt x="588822" y="114398"/>
                </a:cubicBezTo>
                <a:lnTo>
                  <a:pt x="589136" y="114398"/>
                </a:lnTo>
                <a:lnTo>
                  <a:pt x="589136" y="270771"/>
                </a:lnTo>
                <a:lnTo>
                  <a:pt x="604718" y="321376"/>
                </a:lnTo>
                <a:lnTo>
                  <a:pt x="561278" y="321376"/>
                </a:lnTo>
                <a:lnTo>
                  <a:pt x="576388" y="271242"/>
                </a:lnTo>
                <a:lnTo>
                  <a:pt x="576388" y="120370"/>
                </a:lnTo>
                <a:lnTo>
                  <a:pt x="333376" y="222680"/>
                </a:lnTo>
                <a:cubicBezTo>
                  <a:pt x="315433" y="230224"/>
                  <a:pt x="286158" y="230695"/>
                  <a:pt x="268058" y="223780"/>
                </a:cubicBezTo>
                <a:lnTo>
                  <a:pt x="13556" y="125870"/>
                </a:lnTo>
                <a:cubicBezTo>
                  <a:pt x="-4544" y="118798"/>
                  <a:pt x="-4544" y="107640"/>
                  <a:pt x="13714" y="100882"/>
                </a:cubicBezTo>
                <a:lnTo>
                  <a:pt x="267901" y="5329"/>
                </a:lnTo>
                <a:cubicBezTo>
                  <a:pt x="277030" y="1872"/>
                  <a:pt x="288991" y="104"/>
                  <a:pt x="300973" y="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27" name="组合 26">
            <a:extLst>
              <a:ext uri="{FF2B5EF4-FFF2-40B4-BE49-F238E27FC236}">
                <a16:creationId xmlns:a16="http://schemas.microsoft.com/office/drawing/2014/main" xmlns="" id="{B96C6C6E-4510-4D59-A822-87DB163CA671}"/>
              </a:ext>
            </a:extLst>
          </p:cNvPr>
          <p:cNvGrpSpPr/>
          <p:nvPr userDrawn="1"/>
        </p:nvGrpSpPr>
        <p:grpSpPr>
          <a:xfrm>
            <a:off x="9773265" y="411480"/>
            <a:ext cx="1998619" cy="510889"/>
            <a:chOff x="8416905" y="609600"/>
            <a:chExt cx="1998619" cy="510889"/>
          </a:xfrm>
        </p:grpSpPr>
        <p:sp>
          <p:nvSpPr>
            <p:cNvPr id="28" name="文本框 27">
              <a:extLst>
                <a:ext uri="{FF2B5EF4-FFF2-40B4-BE49-F238E27FC236}">
                  <a16:creationId xmlns:a16="http://schemas.microsoft.com/office/drawing/2014/main" xmlns="" id="{EAAFDE0D-02B3-4C1D-8CFE-E795F98F395A}"/>
                </a:ext>
              </a:extLst>
            </p:cNvPr>
            <p:cNvSpPr txBox="1"/>
            <p:nvPr/>
          </p:nvSpPr>
          <p:spPr>
            <a:xfrm>
              <a:off x="8416905" y="621763"/>
              <a:ext cx="1740714" cy="498726"/>
            </a:xfrm>
            <a:prstGeom prst="rect">
              <a:avLst/>
            </a:prstGeom>
            <a:noFill/>
          </p:spPr>
          <p:txBody>
            <a:bodyPr wrap="square">
              <a:spAutoFit/>
            </a:bodyPr>
            <a:lstStyle/>
            <a:p>
              <a:pPr>
                <a:lnSpc>
                  <a:spcPct val="125000"/>
                </a:lnSpc>
              </a:pPr>
              <a:r>
                <a:rPr lang="en-US" altLang="zh-CN" sz="2400" dirty="0">
                  <a:solidFill>
                    <a:schemeClr val="bg1"/>
                  </a:solidFill>
                  <a:latin typeface="+mj-ea"/>
                  <a:ea typeface="+mj-ea"/>
                </a:rPr>
                <a:t>MEDICAL</a:t>
              </a:r>
              <a:endParaRPr lang="zh-CN" altLang="en-US" sz="2400" dirty="0">
                <a:solidFill>
                  <a:schemeClr val="bg1"/>
                </a:solidFill>
                <a:latin typeface="+mj-ea"/>
                <a:ea typeface="+mj-ea"/>
              </a:endParaRPr>
            </a:p>
          </p:txBody>
        </p:sp>
        <p:grpSp>
          <p:nvGrpSpPr>
            <p:cNvPr id="29" name="组合 28">
              <a:extLst>
                <a:ext uri="{FF2B5EF4-FFF2-40B4-BE49-F238E27FC236}">
                  <a16:creationId xmlns:a16="http://schemas.microsoft.com/office/drawing/2014/main" xmlns="" id="{98F3567E-070F-4F3A-87A0-663A505EBB7E}"/>
                </a:ext>
              </a:extLst>
            </p:cNvPr>
            <p:cNvGrpSpPr/>
            <p:nvPr/>
          </p:nvGrpSpPr>
          <p:grpSpPr>
            <a:xfrm>
              <a:off x="10017358" y="609600"/>
              <a:ext cx="398166" cy="342608"/>
              <a:chOff x="3244208" y="567877"/>
              <a:chExt cx="679621" cy="584790"/>
            </a:xfrm>
          </p:grpSpPr>
          <p:sp>
            <p:nvSpPr>
              <p:cNvPr id="30" name="freeform">
                <a:extLst>
                  <a:ext uri="{FF2B5EF4-FFF2-40B4-BE49-F238E27FC236}">
                    <a16:creationId xmlns:a16="http://schemas.microsoft.com/office/drawing/2014/main" xmlns="" id="{971BEAE8-9A9A-4F0D-8846-0C3BDFE4112F}"/>
                  </a:ext>
                </a:extLst>
              </p:cNvPr>
              <p:cNvSpPr/>
              <p:nvPr>
                <p:custDataLst>
                  <p:tags r:id="rId1"/>
                </p:custDataLst>
              </p:nvPr>
            </p:nvSpPr>
            <p:spPr>
              <a:xfrm>
                <a:off x="3244208" y="758003"/>
                <a:ext cx="394664" cy="394664"/>
              </a:xfrm>
              <a:prstGeom prst="plus">
                <a:avLst>
                  <a:gd name="adj" fmla="val 36864"/>
                </a:avLst>
              </a:prstGeom>
              <a:solidFill>
                <a:srgbClr val="C00000">
                  <a:alpha val="356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1" name="freeform">
                <a:extLst>
                  <a:ext uri="{FF2B5EF4-FFF2-40B4-BE49-F238E27FC236}">
                    <a16:creationId xmlns:a16="http://schemas.microsoft.com/office/drawing/2014/main" xmlns="" id="{3E0B4A20-A223-436E-9755-22ADD510FFE2}"/>
                  </a:ext>
                </a:extLst>
              </p:cNvPr>
              <p:cNvSpPr/>
              <p:nvPr>
                <p:custDataLst>
                  <p:tags r:id="rId2"/>
                </p:custDataLst>
              </p:nvPr>
            </p:nvSpPr>
            <p:spPr>
              <a:xfrm>
                <a:off x="3670214" y="758003"/>
                <a:ext cx="253615" cy="253615"/>
              </a:xfrm>
              <a:prstGeom prst="plus">
                <a:avLst>
                  <a:gd name="adj" fmla="val 36864"/>
                </a:avLst>
              </a:prstGeom>
              <a:solidFill>
                <a:srgbClr val="C0000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2" name="freeform">
                <a:extLst>
                  <a:ext uri="{FF2B5EF4-FFF2-40B4-BE49-F238E27FC236}">
                    <a16:creationId xmlns:a16="http://schemas.microsoft.com/office/drawing/2014/main" xmlns="" id="{2F5EEB1B-374C-4BE0-BF84-D02517886FB5}"/>
                  </a:ext>
                </a:extLst>
              </p:cNvPr>
              <p:cNvSpPr/>
              <p:nvPr>
                <p:custDataLst>
                  <p:tags r:id="rId3"/>
                </p:custDataLst>
              </p:nvPr>
            </p:nvSpPr>
            <p:spPr>
              <a:xfrm>
                <a:off x="3510787" y="567877"/>
                <a:ext cx="190126" cy="190126"/>
              </a:xfrm>
              <a:prstGeom prst="plus">
                <a:avLst>
                  <a:gd name="adj" fmla="val 36864"/>
                </a:avLst>
              </a:prstGeom>
              <a:solidFill>
                <a:srgbClr val="C00000">
                  <a:alpha val="354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grpSp>
    </p:spTree>
    <p:extLst>
      <p:ext uri="{BB962C8B-B14F-4D97-AF65-F5344CB8AC3E}">
        <p14:creationId xmlns:p14="http://schemas.microsoft.com/office/powerpoint/2010/main" val="18828319"/>
      </p:ext>
    </p:extLst>
  </p:cSld>
  <p:clrMapOvr>
    <a:masterClrMapping/>
  </p:clrMapOvr>
  <p:extLst>
    <p:ext uri="{DCECCB84-F9BA-43D5-87BE-67443E8EF086}">
      <p15:sldGuideLst xmlns:p15="http://schemas.microsoft.com/office/powerpoint/2012/main">
        <p15:guide id="1" pos="551">
          <p15:clr>
            <a:srgbClr val="FBAE40"/>
          </p15:clr>
        </p15:guide>
        <p15:guide id="2" pos="7129">
          <p15:clr>
            <a:srgbClr val="FBAE40"/>
          </p15:clr>
        </p15:guide>
        <p15:guide id="3">
          <p15:clr>
            <a:srgbClr val="FBAE40"/>
          </p15:clr>
        </p15:guide>
        <p15:guide id="4" pos="7680">
          <p15:clr>
            <a:srgbClr val="FBAE40"/>
          </p15:clr>
        </p15:guide>
        <p15:guide id="5" orient="horz" pos="346">
          <p15:clr>
            <a:srgbClr val="FBAE40"/>
          </p15:clr>
        </p15:guide>
        <p15:guide id="6" orient="horz" pos="3974">
          <p15:clr>
            <a:srgbClr val="FBAE40"/>
          </p15:clr>
        </p15:guide>
        <p15:guide id="7" orient="horz">
          <p15:clr>
            <a:srgbClr val="FBAE40"/>
          </p15:clr>
        </p15:guide>
        <p15:guide id="8" orient="horz" pos="4315">
          <p15:clr>
            <a:srgbClr val="FBAE40"/>
          </p15:clr>
        </p15:guide>
        <p15:guide id="9" pos="3840">
          <p15:clr>
            <a:srgbClr val="FBAE40"/>
          </p15:clr>
        </p15:guide>
        <p15:guide id="10" orient="horz" pos="216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538BEE8-AF40-4608-A3DF-5CD9F175C31B}"/>
              </a:ext>
            </a:extLst>
          </p:cNvPr>
          <p:cNvPicPr>
            <a:picLocks noChangeAspect="1"/>
          </p:cNvPicPr>
          <p:nvPr userDrawn="1"/>
        </p:nvPicPr>
        <p:blipFill>
          <a:blip r:embed="rId5"/>
          <a:stretch>
            <a:fillRect/>
          </a:stretch>
        </p:blipFill>
        <p:spPr>
          <a:xfrm>
            <a:off x="0" y="0"/>
            <a:ext cx="12192000" cy="6858000"/>
          </a:xfrm>
          <a:prstGeom prst="rect">
            <a:avLst/>
          </a:prstGeom>
        </p:spPr>
      </p:pic>
      <p:grpSp>
        <p:nvGrpSpPr>
          <p:cNvPr id="133" name="组合 132">
            <a:extLst>
              <a:ext uri="{FF2B5EF4-FFF2-40B4-BE49-F238E27FC236}">
                <a16:creationId xmlns:a16="http://schemas.microsoft.com/office/drawing/2014/main" xmlns="" id="{274360F9-F19F-4041-9D0A-CDD0ED8E2876}"/>
              </a:ext>
            </a:extLst>
          </p:cNvPr>
          <p:cNvGrpSpPr/>
          <p:nvPr userDrawn="1"/>
        </p:nvGrpSpPr>
        <p:grpSpPr>
          <a:xfrm>
            <a:off x="14327" y="6368052"/>
            <a:ext cx="12145271" cy="215444"/>
            <a:chOff x="14327" y="6368052"/>
            <a:chExt cx="12145271" cy="215444"/>
          </a:xfrm>
        </p:grpSpPr>
        <p:cxnSp>
          <p:nvCxnSpPr>
            <p:cNvPr id="15" name="直接连接符 14">
              <a:extLst>
                <a:ext uri="{FF2B5EF4-FFF2-40B4-BE49-F238E27FC236}">
                  <a16:creationId xmlns:a16="http://schemas.microsoft.com/office/drawing/2014/main" xmlns="" id="{ECD60195-5BDE-4572-8AB2-5C110F75624B}"/>
                </a:ext>
              </a:extLst>
            </p:cNvPr>
            <p:cNvCxnSpPr/>
            <p:nvPr/>
          </p:nvCxnSpPr>
          <p:spPr>
            <a:xfrm flipH="1">
              <a:off x="14327"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B90EE608-2213-4261-A816-E41C67CA8532}"/>
                </a:ext>
              </a:extLst>
            </p:cNvPr>
            <p:cNvCxnSpPr/>
            <p:nvPr/>
          </p:nvCxnSpPr>
          <p:spPr>
            <a:xfrm flipH="1">
              <a:off x="99037"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C5988AC9-A550-41DC-92A9-EFDF746B1896}"/>
                </a:ext>
              </a:extLst>
            </p:cNvPr>
            <p:cNvCxnSpPr/>
            <p:nvPr/>
          </p:nvCxnSpPr>
          <p:spPr>
            <a:xfrm flipH="1">
              <a:off x="183746"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82BEF9E0-DBB3-48E0-8D2C-4C81F99A01E4}"/>
                </a:ext>
              </a:extLst>
            </p:cNvPr>
            <p:cNvCxnSpPr/>
            <p:nvPr/>
          </p:nvCxnSpPr>
          <p:spPr>
            <a:xfrm flipH="1">
              <a:off x="268456"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6C7A73F9-CD98-4814-B74B-A00363597A8E}"/>
                </a:ext>
              </a:extLst>
            </p:cNvPr>
            <p:cNvCxnSpPr/>
            <p:nvPr/>
          </p:nvCxnSpPr>
          <p:spPr>
            <a:xfrm flipH="1">
              <a:off x="353165"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EC1E345B-A681-495E-8119-E0FA7363E969}"/>
                </a:ext>
              </a:extLst>
            </p:cNvPr>
            <p:cNvCxnSpPr/>
            <p:nvPr/>
          </p:nvCxnSpPr>
          <p:spPr>
            <a:xfrm flipH="1">
              <a:off x="437875"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945B9C0F-BA40-4676-A10F-2B5548079AF8}"/>
                </a:ext>
              </a:extLst>
            </p:cNvPr>
            <p:cNvCxnSpPr/>
            <p:nvPr/>
          </p:nvCxnSpPr>
          <p:spPr>
            <a:xfrm flipH="1">
              <a:off x="522584"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47615888-9DCB-4CFF-B4A9-E7C25EB34F89}"/>
                </a:ext>
              </a:extLst>
            </p:cNvPr>
            <p:cNvCxnSpPr/>
            <p:nvPr/>
          </p:nvCxnSpPr>
          <p:spPr>
            <a:xfrm flipH="1">
              <a:off x="607294"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005E42F3-660B-4AE5-BD25-C51F9DB17581}"/>
                </a:ext>
              </a:extLst>
            </p:cNvPr>
            <p:cNvCxnSpPr/>
            <p:nvPr/>
          </p:nvCxnSpPr>
          <p:spPr>
            <a:xfrm flipH="1">
              <a:off x="692003"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5422427C-2FF9-4479-8C0D-6848FB5C5BAD}"/>
                </a:ext>
              </a:extLst>
            </p:cNvPr>
            <p:cNvCxnSpPr/>
            <p:nvPr/>
          </p:nvCxnSpPr>
          <p:spPr>
            <a:xfrm flipH="1">
              <a:off x="776713"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7AB102D6-4E65-4E52-AD63-AF3D200B493A}"/>
                </a:ext>
              </a:extLst>
            </p:cNvPr>
            <p:cNvCxnSpPr/>
            <p:nvPr/>
          </p:nvCxnSpPr>
          <p:spPr>
            <a:xfrm flipH="1">
              <a:off x="861422"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959156E6-AA9E-4878-8521-2ED098144001}"/>
                </a:ext>
              </a:extLst>
            </p:cNvPr>
            <p:cNvCxnSpPr/>
            <p:nvPr/>
          </p:nvCxnSpPr>
          <p:spPr>
            <a:xfrm flipH="1">
              <a:off x="946132"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6E8F7718-5804-4350-92A2-AD1FDAF54182}"/>
                </a:ext>
              </a:extLst>
            </p:cNvPr>
            <p:cNvCxnSpPr/>
            <p:nvPr/>
          </p:nvCxnSpPr>
          <p:spPr>
            <a:xfrm flipH="1">
              <a:off x="1030842"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76570DDC-2D15-4B3E-A021-E7DB5EB028FF}"/>
                </a:ext>
              </a:extLst>
            </p:cNvPr>
            <p:cNvCxnSpPr/>
            <p:nvPr/>
          </p:nvCxnSpPr>
          <p:spPr>
            <a:xfrm flipH="1">
              <a:off x="1115551"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180FD470-485B-4875-B2FE-558158F7724A}"/>
                </a:ext>
              </a:extLst>
            </p:cNvPr>
            <p:cNvCxnSpPr/>
            <p:nvPr/>
          </p:nvCxnSpPr>
          <p:spPr>
            <a:xfrm flipH="1">
              <a:off x="1200261"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42FFDB57-AD4A-451F-A945-313B1E583A1B}"/>
                </a:ext>
              </a:extLst>
            </p:cNvPr>
            <p:cNvCxnSpPr/>
            <p:nvPr/>
          </p:nvCxnSpPr>
          <p:spPr>
            <a:xfrm flipH="1">
              <a:off x="1284970"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1E9DF781-E651-4EDF-A156-B3CBE4D0C660}"/>
                </a:ext>
              </a:extLst>
            </p:cNvPr>
            <p:cNvCxnSpPr/>
            <p:nvPr/>
          </p:nvCxnSpPr>
          <p:spPr>
            <a:xfrm flipH="1">
              <a:off x="1369680"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5FAD81B9-1276-4299-8C79-160932B58ABD}"/>
                </a:ext>
              </a:extLst>
            </p:cNvPr>
            <p:cNvCxnSpPr/>
            <p:nvPr/>
          </p:nvCxnSpPr>
          <p:spPr>
            <a:xfrm flipH="1">
              <a:off x="1454389"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93E35BA5-DAB8-46D6-B863-D41A44689306}"/>
                </a:ext>
              </a:extLst>
            </p:cNvPr>
            <p:cNvCxnSpPr/>
            <p:nvPr/>
          </p:nvCxnSpPr>
          <p:spPr>
            <a:xfrm flipH="1">
              <a:off x="1539099"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57A88012-7CAD-4403-9850-EB8AC3477044}"/>
                </a:ext>
              </a:extLst>
            </p:cNvPr>
            <p:cNvCxnSpPr/>
            <p:nvPr/>
          </p:nvCxnSpPr>
          <p:spPr>
            <a:xfrm flipH="1">
              <a:off x="1623808"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28AC8709-3FE5-490D-9FD0-46F03E7995F3}"/>
                </a:ext>
              </a:extLst>
            </p:cNvPr>
            <p:cNvCxnSpPr/>
            <p:nvPr/>
          </p:nvCxnSpPr>
          <p:spPr>
            <a:xfrm flipH="1">
              <a:off x="1708518"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886F4773-9B01-4099-BD14-2663BF3C2B1D}"/>
                </a:ext>
              </a:extLst>
            </p:cNvPr>
            <p:cNvCxnSpPr/>
            <p:nvPr/>
          </p:nvCxnSpPr>
          <p:spPr>
            <a:xfrm flipH="1">
              <a:off x="1793227"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C7BC6332-38FF-4EA0-A788-B40ABCB90ED2}"/>
                </a:ext>
              </a:extLst>
            </p:cNvPr>
            <p:cNvCxnSpPr/>
            <p:nvPr/>
          </p:nvCxnSpPr>
          <p:spPr>
            <a:xfrm flipH="1">
              <a:off x="1877937"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A6AA2273-6F26-4701-AAC4-E160636B692E}"/>
                </a:ext>
              </a:extLst>
            </p:cNvPr>
            <p:cNvCxnSpPr/>
            <p:nvPr/>
          </p:nvCxnSpPr>
          <p:spPr>
            <a:xfrm flipH="1">
              <a:off x="1962646"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85BC5F05-BAA0-405D-8503-CE5AF3837446}"/>
                </a:ext>
              </a:extLst>
            </p:cNvPr>
            <p:cNvCxnSpPr/>
            <p:nvPr/>
          </p:nvCxnSpPr>
          <p:spPr>
            <a:xfrm flipH="1">
              <a:off x="2047356"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A8357870-3D81-4784-8E0D-DCD781CE2B93}"/>
                </a:ext>
              </a:extLst>
            </p:cNvPr>
            <p:cNvCxnSpPr/>
            <p:nvPr/>
          </p:nvCxnSpPr>
          <p:spPr>
            <a:xfrm flipH="1">
              <a:off x="2132065"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6D8A4B32-3C97-4B47-8ED6-7E0F49F2361E}"/>
                </a:ext>
              </a:extLst>
            </p:cNvPr>
            <p:cNvCxnSpPr/>
            <p:nvPr/>
          </p:nvCxnSpPr>
          <p:spPr>
            <a:xfrm flipH="1">
              <a:off x="2216775"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6131B716-C450-4367-AC5B-47AD77163C8A}"/>
                </a:ext>
              </a:extLst>
            </p:cNvPr>
            <p:cNvCxnSpPr/>
            <p:nvPr/>
          </p:nvCxnSpPr>
          <p:spPr>
            <a:xfrm flipH="1">
              <a:off x="2301484"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1E78370D-1BA1-4E49-8585-A6020B92256A}"/>
                </a:ext>
              </a:extLst>
            </p:cNvPr>
            <p:cNvCxnSpPr/>
            <p:nvPr/>
          </p:nvCxnSpPr>
          <p:spPr>
            <a:xfrm flipH="1">
              <a:off x="2386194"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96DEE208-14D3-4985-96E4-A524F3D67452}"/>
                </a:ext>
              </a:extLst>
            </p:cNvPr>
            <p:cNvCxnSpPr/>
            <p:nvPr/>
          </p:nvCxnSpPr>
          <p:spPr>
            <a:xfrm flipH="1">
              <a:off x="2470904"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00EB3755-5706-413F-AD7C-43EBEBA7FA68}"/>
                </a:ext>
              </a:extLst>
            </p:cNvPr>
            <p:cNvCxnSpPr/>
            <p:nvPr/>
          </p:nvCxnSpPr>
          <p:spPr>
            <a:xfrm flipH="1">
              <a:off x="2555613"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D79E6391-F615-41C8-8021-722B35C58A24}"/>
                </a:ext>
              </a:extLst>
            </p:cNvPr>
            <p:cNvCxnSpPr/>
            <p:nvPr/>
          </p:nvCxnSpPr>
          <p:spPr>
            <a:xfrm flipH="1">
              <a:off x="2640323"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EC48E2B9-FF36-4D7B-BA36-75CE92456DED}"/>
                </a:ext>
              </a:extLst>
            </p:cNvPr>
            <p:cNvCxnSpPr/>
            <p:nvPr/>
          </p:nvCxnSpPr>
          <p:spPr>
            <a:xfrm flipH="1">
              <a:off x="2725032"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E2E452A0-1E06-48F6-93C7-97384A5C20AF}"/>
                </a:ext>
              </a:extLst>
            </p:cNvPr>
            <p:cNvCxnSpPr/>
            <p:nvPr/>
          </p:nvCxnSpPr>
          <p:spPr>
            <a:xfrm flipH="1">
              <a:off x="2809742"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CE0B8B74-F364-4282-85BD-A2F017B53867}"/>
                </a:ext>
              </a:extLst>
            </p:cNvPr>
            <p:cNvCxnSpPr/>
            <p:nvPr/>
          </p:nvCxnSpPr>
          <p:spPr>
            <a:xfrm flipH="1">
              <a:off x="2894451"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18D962D9-48AB-48BD-9CD5-782C8F5B5249}"/>
                </a:ext>
              </a:extLst>
            </p:cNvPr>
            <p:cNvCxnSpPr/>
            <p:nvPr/>
          </p:nvCxnSpPr>
          <p:spPr>
            <a:xfrm flipH="1">
              <a:off x="2979161"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5AE033EC-C55D-4649-9E1B-72C944D42A7D}"/>
                </a:ext>
              </a:extLst>
            </p:cNvPr>
            <p:cNvCxnSpPr/>
            <p:nvPr/>
          </p:nvCxnSpPr>
          <p:spPr>
            <a:xfrm flipH="1">
              <a:off x="3063870"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2301F637-9DC5-4547-ACA5-39E87C6A9AF6}"/>
                </a:ext>
              </a:extLst>
            </p:cNvPr>
            <p:cNvCxnSpPr/>
            <p:nvPr/>
          </p:nvCxnSpPr>
          <p:spPr>
            <a:xfrm flipH="1">
              <a:off x="3148580"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A74A4918-0F9F-436C-99B0-F69E4D3273FB}"/>
                </a:ext>
              </a:extLst>
            </p:cNvPr>
            <p:cNvCxnSpPr/>
            <p:nvPr/>
          </p:nvCxnSpPr>
          <p:spPr>
            <a:xfrm flipH="1">
              <a:off x="3233289"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5388FC18-A44C-45ED-915A-21058AA522BE}"/>
                </a:ext>
              </a:extLst>
            </p:cNvPr>
            <p:cNvCxnSpPr/>
            <p:nvPr/>
          </p:nvCxnSpPr>
          <p:spPr>
            <a:xfrm flipH="1">
              <a:off x="3317999"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04229F52-911F-42D2-9442-E6393A841369}"/>
                </a:ext>
              </a:extLst>
            </p:cNvPr>
            <p:cNvCxnSpPr/>
            <p:nvPr/>
          </p:nvCxnSpPr>
          <p:spPr>
            <a:xfrm flipH="1">
              <a:off x="3402708"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5D497FB6-34B1-40DD-9520-7AFF6A2E8A45}"/>
                </a:ext>
              </a:extLst>
            </p:cNvPr>
            <p:cNvCxnSpPr/>
            <p:nvPr/>
          </p:nvCxnSpPr>
          <p:spPr>
            <a:xfrm flipH="1">
              <a:off x="3487418"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F7D6FEB4-BAFC-4B58-A489-BFFC8EAFCD41}"/>
                </a:ext>
              </a:extLst>
            </p:cNvPr>
            <p:cNvCxnSpPr/>
            <p:nvPr/>
          </p:nvCxnSpPr>
          <p:spPr>
            <a:xfrm flipH="1">
              <a:off x="3572127"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CEFAAF9D-2CAE-4B46-A7DB-DD6D48514B67}"/>
                </a:ext>
              </a:extLst>
            </p:cNvPr>
            <p:cNvCxnSpPr/>
            <p:nvPr/>
          </p:nvCxnSpPr>
          <p:spPr>
            <a:xfrm flipH="1">
              <a:off x="3656837"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8D0704A9-21B1-45F0-99B0-8E32A7D3F26C}"/>
                </a:ext>
              </a:extLst>
            </p:cNvPr>
            <p:cNvCxnSpPr/>
            <p:nvPr/>
          </p:nvCxnSpPr>
          <p:spPr>
            <a:xfrm flipH="1">
              <a:off x="3741546"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7999C3FB-FC50-4BC5-B79E-193A6CF5DDD5}"/>
                </a:ext>
              </a:extLst>
            </p:cNvPr>
            <p:cNvCxnSpPr/>
            <p:nvPr/>
          </p:nvCxnSpPr>
          <p:spPr>
            <a:xfrm flipH="1">
              <a:off x="3826256"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97D46FF4-1565-4A40-AE7F-5289614D4241}"/>
                </a:ext>
              </a:extLst>
            </p:cNvPr>
            <p:cNvCxnSpPr/>
            <p:nvPr/>
          </p:nvCxnSpPr>
          <p:spPr>
            <a:xfrm flipH="1">
              <a:off x="3910966"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A7CFCE83-80AB-4966-9A69-07B2EED4775D}"/>
                </a:ext>
              </a:extLst>
            </p:cNvPr>
            <p:cNvCxnSpPr/>
            <p:nvPr/>
          </p:nvCxnSpPr>
          <p:spPr>
            <a:xfrm flipH="1">
              <a:off x="3995675"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DDC94999-19F6-4F08-A75C-B831B411523D}"/>
                </a:ext>
              </a:extLst>
            </p:cNvPr>
            <p:cNvCxnSpPr/>
            <p:nvPr/>
          </p:nvCxnSpPr>
          <p:spPr>
            <a:xfrm flipH="1">
              <a:off x="4080385"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399A0615-5476-475E-B7EA-87DCB268FD8E}"/>
                </a:ext>
              </a:extLst>
            </p:cNvPr>
            <p:cNvCxnSpPr/>
            <p:nvPr/>
          </p:nvCxnSpPr>
          <p:spPr>
            <a:xfrm flipH="1">
              <a:off x="4165094"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062F3C2E-D984-42AF-B14E-C88BE973A6A9}"/>
                </a:ext>
              </a:extLst>
            </p:cNvPr>
            <p:cNvCxnSpPr/>
            <p:nvPr/>
          </p:nvCxnSpPr>
          <p:spPr>
            <a:xfrm flipH="1">
              <a:off x="4249804"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2F87F2CF-8F10-49C8-9776-AC5359A3EFFD}"/>
                </a:ext>
              </a:extLst>
            </p:cNvPr>
            <p:cNvCxnSpPr/>
            <p:nvPr/>
          </p:nvCxnSpPr>
          <p:spPr>
            <a:xfrm flipH="1">
              <a:off x="4334513"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F6247D2C-C4A7-4285-B05F-FBE284A34F1F}"/>
                </a:ext>
              </a:extLst>
            </p:cNvPr>
            <p:cNvCxnSpPr/>
            <p:nvPr/>
          </p:nvCxnSpPr>
          <p:spPr>
            <a:xfrm flipH="1">
              <a:off x="4419223"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BBD5501B-AA16-4E87-B2B2-768D6F3FEC48}"/>
                </a:ext>
              </a:extLst>
            </p:cNvPr>
            <p:cNvCxnSpPr/>
            <p:nvPr/>
          </p:nvCxnSpPr>
          <p:spPr>
            <a:xfrm flipH="1">
              <a:off x="4588642"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04B37A54-A67B-430D-AB11-884CE86DD01B}"/>
                </a:ext>
              </a:extLst>
            </p:cNvPr>
            <p:cNvCxnSpPr/>
            <p:nvPr/>
          </p:nvCxnSpPr>
          <p:spPr>
            <a:xfrm flipH="1">
              <a:off x="4503932"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09A952A4-E759-4D5E-98AA-D657897A2815}"/>
                </a:ext>
              </a:extLst>
            </p:cNvPr>
            <p:cNvCxnSpPr/>
            <p:nvPr/>
          </p:nvCxnSpPr>
          <p:spPr>
            <a:xfrm flipH="1">
              <a:off x="4673351"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EC9B8DF4-93E7-4A8D-A06F-51F166A34133}"/>
                </a:ext>
              </a:extLst>
            </p:cNvPr>
            <p:cNvCxnSpPr/>
            <p:nvPr/>
          </p:nvCxnSpPr>
          <p:spPr>
            <a:xfrm flipH="1">
              <a:off x="4758061"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B048F7F5-ED29-4BCC-BBF3-A4C8E0B4700B}"/>
                </a:ext>
              </a:extLst>
            </p:cNvPr>
            <p:cNvCxnSpPr/>
            <p:nvPr/>
          </p:nvCxnSpPr>
          <p:spPr>
            <a:xfrm flipH="1">
              <a:off x="4842770"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8A8C5D72-2516-47E5-ADF1-D6156C2241FB}"/>
                </a:ext>
              </a:extLst>
            </p:cNvPr>
            <p:cNvCxnSpPr/>
            <p:nvPr/>
          </p:nvCxnSpPr>
          <p:spPr>
            <a:xfrm flipH="1">
              <a:off x="4927480"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7D6D38F1-B5D9-419E-A59A-A7B64F3D8627}"/>
                </a:ext>
              </a:extLst>
            </p:cNvPr>
            <p:cNvCxnSpPr/>
            <p:nvPr/>
          </p:nvCxnSpPr>
          <p:spPr>
            <a:xfrm flipH="1">
              <a:off x="5012189"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34047B50-AAA5-496B-9BE0-720EDDBEFE1A}"/>
                </a:ext>
              </a:extLst>
            </p:cNvPr>
            <p:cNvCxnSpPr/>
            <p:nvPr/>
          </p:nvCxnSpPr>
          <p:spPr>
            <a:xfrm flipH="1">
              <a:off x="5096899"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968525CD-4E53-40BD-9ED3-0B67ACE2E92E}"/>
                </a:ext>
              </a:extLst>
            </p:cNvPr>
            <p:cNvCxnSpPr/>
            <p:nvPr/>
          </p:nvCxnSpPr>
          <p:spPr>
            <a:xfrm flipH="1">
              <a:off x="5181608"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C1CA6AC9-9A78-485F-91F7-2BD557F9970B}"/>
                </a:ext>
              </a:extLst>
            </p:cNvPr>
            <p:cNvCxnSpPr/>
            <p:nvPr/>
          </p:nvCxnSpPr>
          <p:spPr>
            <a:xfrm flipH="1">
              <a:off x="5266318"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0DA963D5-A951-4E7A-B4E2-E5EA2FB125BB}"/>
                </a:ext>
              </a:extLst>
            </p:cNvPr>
            <p:cNvCxnSpPr/>
            <p:nvPr/>
          </p:nvCxnSpPr>
          <p:spPr>
            <a:xfrm flipH="1">
              <a:off x="5351028"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7397B853-ACAC-4F21-AD12-D791E8665ADE}"/>
                </a:ext>
              </a:extLst>
            </p:cNvPr>
            <p:cNvCxnSpPr/>
            <p:nvPr/>
          </p:nvCxnSpPr>
          <p:spPr>
            <a:xfrm flipH="1">
              <a:off x="5435737"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A756616E-D019-44CA-85F9-643B0B0973FE}"/>
                </a:ext>
              </a:extLst>
            </p:cNvPr>
            <p:cNvCxnSpPr/>
            <p:nvPr/>
          </p:nvCxnSpPr>
          <p:spPr>
            <a:xfrm flipH="1">
              <a:off x="5520447"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3D3D2F1A-7A33-43CE-BFA4-72CCAD2FC1BE}"/>
                </a:ext>
              </a:extLst>
            </p:cNvPr>
            <p:cNvCxnSpPr/>
            <p:nvPr/>
          </p:nvCxnSpPr>
          <p:spPr>
            <a:xfrm flipH="1">
              <a:off x="5605156"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2D33B432-3902-4FBB-BB13-744975260DE5}"/>
                </a:ext>
              </a:extLst>
            </p:cNvPr>
            <p:cNvCxnSpPr/>
            <p:nvPr/>
          </p:nvCxnSpPr>
          <p:spPr>
            <a:xfrm flipH="1">
              <a:off x="5689866"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24B0EE26-6D1A-4CC4-8940-F5259511A483}"/>
                </a:ext>
              </a:extLst>
            </p:cNvPr>
            <p:cNvCxnSpPr/>
            <p:nvPr/>
          </p:nvCxnSpPr>
          <p:spPr>
            <a:xfrm flipH="1">
              <a:off x="5774575"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250A7379-0A32-48CC-BBC1-49CEBAA3EAB9}"/>
                </a:ext>
              </a:extLst>
            </p:cNvPr>
            <p:cNvCxnSpPr/>
            <p:nvPr/>
          </p:nvCxnSpPr>
          <p:spPr>
            <a:xfrm flipH="1">
              <a:off x="5859285"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7AA7AB06-B7F7-46B2-9B00-A830090E8BDB}"/>
                </a:ext>
              </a:extLst>
            </p:cNvPr>
            <p:cNvCxnSpPr/>
            <p:nvPr/>
          </p:nvCxnSpPr>
          <p:spPr>
            <a:xfrm flipH="1">
              <a:off x="5943994"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37E1F16B-1487-4FF0-95EA-2B39ED867988}"/>
                </a:ext>
              </a:extLst>
            </p:cNvPr>
            <p:cNvCxnSpPr/>
            <p:nvPr/>
          </p:nvCxnSpPr>
          <p:spPr>
            <a:xfrm flipH="1">
              <a:off x="6028704"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329BBC94-8B33-4EE8-B495-D6F2C6585A4C}"/>
                </a:ext>
              </a:extLst>
            </p:cNvPr>
            <p:cNvCxnSpPr/>
            <p:nvPr/>
          </p:nvCxnSpPr>
          <p:spPr>
            <a:xfrm flipH="1">
              <a:off x="6113413"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4DECD95A-2BC9-46B4-BD6F-A6654AA03EEA}"/>
                </a:ext>
              </a:extLst>
            </p:cNvPr>
            <p:cNvCxnSpPr/>
            <p:nvPr/>
          </p:nvCxnSpPr>
          <p:spPr>
            <a:xfrm flipH="1">
              <a:off x="6198123"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644FDA45-8CC7-41FC-B5C1-47AA6B3D41B8}"/>
                </a:ext>
              </a:extLst>
            </p:cNvPr>
            <p:cNvCxnSpPr/>
            <p:nvPr/>
          </p:nvCxnSpPr>
          <p:spPr>
            <a:xfrm flipH="1">
              <a:off x="6282832"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2B513197-1F0F-4038-84CE-7760FC0BFBFF}"/>
                </a:ext>
              </a:extLst>
            </p:cNvPr>
            <p:cNvCxnSpPr/>
            <p:nvPr/>
          </p:nvCxnSpPr>
          <p:spPr>
            <a:xfrm flipH="1">
              <a:off x="6367542"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DB9E2C2A-A43C-44D0-BBC7-DB5188A79277}"/>
                </a:ext>
              </a:extLst>
            </p:cNvPr>
            <p:cNvCxnSpPr/>
            <p:nvPr/>
          </p:nvCxnSpPr>
          <p:spPr>
            <a:xfrm flipH="1">
              <a:off x="6452251"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3F4DA627-5310-4262-8F74-D58075C133F5}"/>
                </a:ext>
              </a:extLst>
            </p:cNvPr>
            <p:cNvCxnSpPr/>
            <p:nvPr/>
          </p:nvCxnSpPr>
          <p:spPr>
            <a:xfrm flipH="1">
              <a:off x="6536961"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B54BD0C3-D822-48D6-AB2A-331C1433B456}"/>
                </a:ext>
              </a:extLst>
            </p:cNvPr>
            <p:cNvCxnSpPr/>
            <p:nvPr/>
          </p:nvCxnSpPr>
          <p:spPr>
            <a:xfrm flipH="1">
              <a:off x="6621670"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522ACAAD-37E3-4D76-910C-55F1EB8F40EF}"/>
                </a:ext>
              </a:extLst>
            </p:cNvPr>
            <p:cNvCxnSpPr/>
            <p:nvPr/>
          </p:nvCxnSpPr>
          <p:spPr>
            <a:xfrm flipH="1">
              <a:off x="6706380"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9855B910-B306-46B4-A48E-B90B3C7AE656}"/>
                </a:ext>
              </a:extLst>
            </p:cNvPr>
            <p:cNvCxnSpPr/>
            <p:nvPr/>
          </p:nvCxnSpPr>
          <p:spPr>
            <a:xfrm flipH="1">
              <a:off x="6791090"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76B3BDCC-1FCE-462F-B8A3-4C74BB5B28D0}"/>
                </a:ext>
              </a:extLst>
            </p:cNvPr>
            <p:cNvCxnSpPr/>
            <p:nvPr/>
          </p:nvCxnSpPr>
          <p:spPr>
            <a:xfrm flipH="1">
              <a:off x="6875799"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24ED2515-AE8F-4FCB-BB9A-37EBA5EA047A}"/>
                </a:ext>
              </a:extLst>
            </p:cNvPr>
            <p:cNvCxnSpPr/>
            <p:nvPr/>
          </p:nvCxnSpPr>
          <p:spPr>
            <a:xfrm flipH="1">
              <a:off x="6960509"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A1BFEE69-E110-4E47-8938-321A1CEFCCA1}"/>
                </a:ext>
              </a:extLst>
            </p:cNvPr>
            <p:cNvCxnSpPr/>
            <p:nvPr/>
          </p:nvCxnSpPr>
          <p:spPr>
            <a:xfrm flipH="1">
              <a:off x="7045218"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B6DB9A9D-100B-4EF4-8292-4310BA2FDE2F}"/>
                </a:ext>
              </a:extLst>
            </p:cNvPr>
            <p:cNvCxnSpPr/>
            <p:nvPr/>
          </p:nvCxnSpPr>
          <p:spPr>
            <a:xfrm flipH="1">
              <a:off x="7129928"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D5E7B30D-586B-42C6-9764-44CCAEE37E18}"/>
                </a:ext>
              </a:extLst>
            </p:cNvPr>
            <p:cNvCxnSpPr/>
            <p:nvPr/>
          </p:nvCxnSpPr>
          <p:spPr>
            <a:xfrm flipH="1">
              <a:off x="7214637"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9BDFF9E0-7C5D-45C8-AC83-E0EBEE4C2F2C}"/>
                </a:ext>
              </a:extLst>
            </p:cNvPr>
            <p:cNvCxnSpPr/>
            <p:nvPr/>
          </p:nvCxnSpPr>
          <p:spPr>
            <a:xfrm flipH="1">
              <a:off x="7299347"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3B3AFE65-830C-42B3-9B6B-9E2C94F3519A}"/>
                </a:ext>
              </a:extLst>
            </p:cNvPr>
            <p:cNvCxnSpPr/>
            <p:nvPr/>
          </p:nvCxnSpPr>
          <p:spPr>
            <a:xfrm flipH="1">
              <a:off x="7384056"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4FC62CB7-A343-4619-BBA0-1CB92C3344BE}"/>
                </a:ext>
              </a:extLst>
            </p:cNvPr>
            <p:cNvCxnSpPr/>
            <p:nvPr/>
          </p:nvCxnSpPr>
          <p:spPr>
            <a:xfrm flipH="1">
              <a:off x="7468766"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A6261CFF-A244-4544-8877-C7A3DF116F41}"/>
                </a:ext>
              </a:extLst>
            </p:cNvPr>
            <p:cNvCxnSpPr/>
            <p:nvPr/>
          </p:nvCxnSpPr>
          <p:spPr>
            <a:xfrm flipH="1">
              <a:off x="7553475"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3E546396-D376-41F4-BCA6-28A0F5243686}"/>
                </a:ext>
              </a:extLst>
            </p:cNvPr>
            <p:cNvCxnSpPr/>
            <p:nvPr/>
          </p:nvCxnSpPr>
          <p:spPr>
            <a:xfrm flipH="1">
              <a:off x="7638185"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918E863E-DB9F-4A6A-BD5B-67547B38371C}"/>
                </a:ext>
              </a:extLst>
            </p:cNvPr>
            <p:cNvCxnSpPr/>
            <p:nvPr/>
          </p:nvCxnSpPr>
          <p:spPr>
            <a:xfrm flipH="1">
              <a:off x="7722894"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0FC4D00D-D130-4B48-BB91-709D03CA6B47}"/>
                </a:ext>
              </a:extLst>
            </p:cNvPr>
            <p:cNvCxnSpPr/>
            <p:nvPr/>
          </p:nvCxnSpPr>
          <p:spPr>
            <a:xfrm flipH="1">
              <a:off x="7807604"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6FCE22DA-C37A-49FB-BC77-406431DD7458}"/>
                </a:ext>
              </a:extLst>
            </p:cNvPr>
            <p:cNvCxnSpPr/>
            <p:nvPr/>
          </p:nvCxnSpPr>
          <p:spPr>
            <a:xfrm flipH="1">
              <a:off x="7892313"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0CC4B2E2-D01A-4D28-917E-E0CF5626C92F}"/>
                </a:ext>
              </a:extLst>
            </p:cNvPr>
            <p:cNvCxnSpPr/>
            <p:nvPr/>
          </p:nvCxnSpPr>
          <p:spPr>
            <a:xfrm flipH="1">
              <a:off x="7977023"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B521F455-DAD5-4BA2-91CD-51CE5CB1834D}"/>
                </a:ext>
              </a:extLst>
            </p:cNvPr>
            <p:cNvCxnSpPr/>
            <p:nvPr/>
          </p:nvCxnSpPr>
          <p:spPr>
            <a:xfrm flipH="1">
              <a:off x="8061732"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F1E4EFFA-DF1A-4D50-A9B3-3AE7D171D232}"/>
                </a:ext>
              </a:extLst>
            </p:cNvPr>
            <p:cNvCxnSpPr/>
            <p:nvPr/>
          </p:nvCxnSpPr>
          <p:spPr>
            <a:xfrm flipH="1">
              <a:off x="8146442"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A44012D2-04DD-4576-B4B5-CDB0EC297378}"/>
                </a:ext>
              </a:extLst>
            </p:cNvPr>
            <p:cNvCxnSpPr/>
            <p:nvPr/>
          </p:nvCxnSpPr>
          <p:spPr>
            <a:xfrm flipH="1">
              <a:off x="8231152"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8BD3842F-6085-4C91-8682-C31C67252299}"/>
                </a:ext>
              </a:extLst>
            </p:cNvPr>
            <p:cNvCxnSpPr/>
            <p:nvPr/>
          </p:nvCxnSpPr>
          <p:spPr>
            <a:xfrm flipH="1">
              <a:off x="8315861"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B8B98FAD-E23C-4AE1-BF5B-213087E35EFA}"/>
                </a:ext>
              </a:extLst>
            </p:cNvPr>
            <p:cNvCxnSpPr/>
            <p:nvPr/>
          </p:nvCxnSpPr>
          <p:spPr>
            <a:xfrm flipH="1">
              <a:off x="8400571"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149E0489-A9A6-4783-B4F1-B986C3DCDC42}"/>
                </a:ext>
              </a:extLst>
            </p:cNvPr>
            <p:cNvCxnSpPr/>
            <p:nvPr/>
          </p:nvCxnSpPr>
          <p:spPr>
            <a:xfrm flipH="1">
              <a:off x="8485280"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E31A162F-9D15-4F0F-8A58-E5ADDE6DF0FF}"/>
                </a:ext>
              </a:extLst>
            </p:cNvPr>
            <p:cNvCxnSpPr/>
            <p:nvPr/>
          </p:nvCxnSpPr>
          <p:spPr>
            <a:xfrm flipH="1">
              <a:off x="8569990"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13BC3AC7-5988-4116-9E78-C886A9A366C0}"/>
                </a:ext>
              </a:extLst>
            </p:cNvPr>
            <p:cNvCxnSpPr/>
            <p:nvPr/>
          </p:nvCxnSpPr>
          <p:spPr>
            <a:xfrm flipH="1">
              <a:off x="8654699"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55634099-B529-459C-92E8-2150483A2256}"/>
                </a:ext>
              </a:extLst>
            </p:cNvPr>
            <p:cNvCxnSpPr/>
            <p:nvPr/>
          </p:nvCxnSpPr>
          <p:spPr>
            <a:xfrm flipH="1">
              <a:off x="8739409"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C2D0AF7D-4F8F-4583-B36F-21F597F2E9E6}"/>
                </a:ext>
              </a:extLst>
            </p:cNvPr>
            <p:cNvCxnSpPr/>
            <p:nvPr/>
          </p:nvCxnSpPr>
          <p:spPr>
            <a:xfrm flipH="1">
              <a:off x="8824118"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90C0B0E8-212C-4357-89AA-617CE7825617}"/>
                </a:ext>
              </a:extLst>
            </p:cNvPr>
            <p:cNvCxnSpPr/>
            <p:nvPr/>
          </p:nvCxnSpPr>
          <p:spPr>
            <a:xfrm flipH="1">
              <a:off x="8908828"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2B2D9291-6CE7-455C-B8DC-3654E15ACBD4}"/>
                </a:ext>
              </a:extLst>
            </p:cNvPr>
            <p:cNvCxnSpPr/>
            <p:nvPr/>
          </p:nvCxnSpPr>
          <p:spPr>
            <a:xfrm flipH="1">
              <a:off x="8993537"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C6AF5E63-448F-4CCD-A1BE-B91D78E39DF1}"/>
                </a:ext>
              </a:extLst>
            </p:cNvPr>
            <p:cNvCxnSpPr/>
            <p:nvPr/>
          </p:nvCxnSpPr>
          <p:spPr>
            <a:xfrm flipH="1">
              <a:off x="9078247"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47D86B2F-AFD3-4E40-AFEF-BA08450DD437}"/>
                </a:ext>
              </a:extLst>
            </p:cNvPr>
            <p:cNvCxnSpPr/>
            <p:nvPr/>
          </p:nvCxnSpPr>
          <p:spPr>
            <a:xfrm flipH="1">
              <a:off x="9162956"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7B1A0EB8-26D8-4680-8285-AB1BBD4A825E}"/>
                </a:ext>
              </a:extLst>
            </p:cNvPr>
            <p:cNvCxnSpPr/>
            <p:nvPr/>
          </p:nvCxnSpPr>
          <p:spPr>
            <a:xfrm flipH="1">
              <a:off x="9247666"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2E3296E0-76E7-42F3-95D2-9879BE78F445}"/>
                </a:ext>
              </a:extLst>
            </p:cNvPr>
            <p:cNvCxnSpPr/>
            <p:nvPr/>
          </p:nvCxnSpPr>
          <p:spPr>
            <a:xfrm flipH="1">
              <a:off x="9332375"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4333CC1E-76E6-40C2-BB6D-57F25923DA0F}"/>
                </a:ext>
              </a:extLst>
            </p:cNvPr>
            <p:cNvCxnSpPr/>
            <p:nvPr/>
          </p:nvCxnSpPr>
          <p:spPr>
            <a:xfrm flipH="1">
              <a:off x="9417085"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CF6C9A93-B124-45AD-8E92-ACBAD9DDF3D2}"/>
                </a:ext>
              </a:extLst>
            </p:cNvPr>
            <p:cNvCxnSpPr/>
            <p:nvPr/>
          </p:nvCxnSpPr>
          <p:spPr>
            <a:xfrm flipH="1">
              <a:off x="9501794"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5052AC9F-2FEF-4418-B67E-5E6DBCEA0B2F}"/>
                </a:ext>
              </a:extLst>
            </p:cNvPr>
            <p:cNvCxnSpPr/>
            <p:nvPr/>
          </p:nvCxnSpPr>
          <p:spPr>
            <a:xfrm flipH="1">
              <a:off x="9586475"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40D8DFA7-A746-4E2F-BA33-2F132C1FFFDB}"/>
                </a:ext>
              </a:extLst>
            </p:cNvPr>
            <p:cNvCxnSpPr/>
            <p:nvPr/>
          </p:nvCxnSpPr>
          <p:spPr>
            <a:xfrm flipH="1">
              <a:off x="11481956"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64BA8E4B-DB38-4C2F-B850-0658390ABD1E}"/>
                </a:ext>
              </a:extLst>
            </p:cNvPr>
            <p:cNvCxnSpPr/>
            <p:nvPr/>
          </p:nvCxnSpPr>
          <p:spPr>
            <a:xfrm flipH="1">
              <a:off x="11566666"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EEFE96DB-49FC-49C6-8C77-E5EB08C7B641}"/>
                </a:ext>
              </a:extLst>
            </p:cNvPr>
            <p:cNvCxnSpPr/>
            <p:nvPr/>
          </p:nvCxnSpPr>
          <p:spPr>
            <a:xfrm flipH="1">
              <a:off x="11651375"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EEC4002F-7103-41EA-9F58-DE2F4D0D05BD}"/>
                </a:ext>
              </a:extLst>
            </p:cNvPr>
            <p:cNvCxnSpPr/>
            <p:nvPr/>
          </p:nvCxnSpPr>
          <p:spPr>
            <a:xfrm flipH="1">
              <a:off x="11736085"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F986DB60-D9DE-4AEC-9EF4-50786304035B}"/>
                </a:ext>
              </a:extLst>
            </p:cNvPr>
            <p:cNvCxnSpPr/>
            <p:nvPr/>
          </p:nvCxnSpPr>
          <p:spPr>
            <a:xfrm flipH="1">
              <a:off x="11820794"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654569E8-6512-4DDD-AC42-EC1D685AFB64}"/>
                </a:ext>
              </a:extLst>
            </p:cNvPr>
            <p:cNvCxnSpPr/>
            <p:nvPr/>
          </p:nvCxnSpPr>
          <p:spPr>
            <a:xfrm flipH="1">
              <a:off x="11905504"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C0E7CE54-94DB-4A3C-8A6D-B7C14E32404C}"/>
                </a:ext>
              </a:extLst>
            </p:cNvPr>
            <p:cNvCxnSpPr/>
            <p:nvPr/>
          </p:nvCxnSpPr>
          <p:spPr>
            <a:xfrm flipH="1">
              <a:off x="11990213"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7CF4419E-1071-4470-8988-9AD5930E72FE}"/>
                </a:ext>
              </a:extLst>
            </p:cNvPr>
            <p:cNvCxnSpPr/>
            <p:nvPr/>
          </p:nvCxnSpPr>
          <p:spPr>
            <a:xfrm flipH="1">
              <a:off x="12074923" y="6444634"/>
              <a:ext cx="84675" cy="114300"/>
            </a:xfrm>
            <a:prstGeom prst="line">
              <a:avLst/>
            </a:prstGeom>
            <a:ln w="9525">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 id="{E4D18B13-C9F2-476A-A408-CE77BA84406F}"/>
                </a:ext>
              </a:extLst>
            </p:cNvPr>
            <p:cNvSpPr txBox="1"/>
            <p:nvPr/>
          </p:nvSpPr>
          <p:spPr>
            <a:xfrm>
              <a:off x="9576172" y="6368052"/>
              <a:ext cx="1973987" cy="215444"/>
            </a:xfrm>
            <a:prstGeom prst="rect">
              <a:avLst/>
            </a:prstGeom>
            <a:noFill/>
          </p:spPr>
          <p:txBody>
            <a:bodyPr wrap="square" lIns="0" tIns="0" rIns="0" bIns="0" rtlCol="0">
              <a:spAutoFit/>
            </a:bodyPr>
            <a:lstStyle/>
            <a:p>
              <a:pPr marL="0" algn="ctr" defTabSz="914400" rtl="0" eaLnBrk="1" latinLnBrk="0" hangingPunct="1">
                <a:defRPr/>
              </a:pPr>
              <a:r>
                <a:rPr lang="zh-CN" altLang="en-US" sz="1400" i="0" kern="1200" dirty="0">
                  <a:gradFill>
                    <a:gsLst>
                      <a:gs pos="0">
                        <a:schemeClr val="accent3">
                          <a:alpha val="76000"/>
                        </a:schemeClr>
                      </a:gs>
                      <a:gs pos="46000">
                        <a:schemeClr val="accent2"/>
                      </a:gs>
                      <a:gs pos="100000">
                        <a:schemeClr val="accent1"/>
                      </a:gs>
                    </a:gsLst>
                    <a:lin ang="2700000" scaled="1"/>
                  </a:gradFill>
                  <a:latin typeface="+mn-ea"/>
                  <a:ea typeface="+mn-ea"/>
                  <a:cs typeface="+mn-cs"/>
                  <a:sym typeface="+mn-lt"/>
                </a:rPr>
                <a:t>健康所系</a:t>
              </a:r>
              <a:r>
                <a:rPr lang="en-US" altLang="zh-CN" sz="1400" i="0" kern="1200" dirty="0">
                  <a:gradFill>
                    <a:gsLst>
                      <a:gs pos="0">
                        <a:schemeClr val="accent3">
                          <a:alpha val="76000"/>
                        </a:schemeClr>
                      </a:gs>
                      <a:gs pos="46000">
                        <a:schemeClr val="accent2"/>
                      </a:gs>
                      <a:gs pos="100000">
                        <a:schemeClr val="accent1"/>
                      </a:gs>
                    </a:gsLst>
                    <a:lin ang="2700000" scaled="1"/>
                  </a:gradFill>
                  <a:latin typeface="+mn-ea"/>
                  <a:ea typeface="+mn-ea"/>
                  <a:cs typeface="+mn-cs"/>
                  <a:sym typeface="+mn-lt"/>
                </a:rPr>
                <a:t>·</a:t>
              </a:r>
              <a:r>
                <a:rPr lang="zh-CN" altLang="en-US" sz="1400" i="0" kern="1200" dirty="0">
                  <a:gradFill>
                    <a:gsLst>
                      <a:gs pos="0">
                        <a:schemeClr val="accent3">
                          <a:alpha val="76000"/>
                        </a:schemeClr>
                      </a:gs>
                      <a:gs pos="46000">
                        <a:schemeClr val="accent2"/>
                      </a:gs>
                      <a:gs pos="100000">
                        <a:schemeClr val="accent1"/>
                      </a:gs>
                    </a:gsLst>
                    <a:lin ang="2700000" scaled="1"/>
                  </a:gradFill>
                  <a:latin typeface="+mn-ea"/>
                  <a:ea typeface="+mn-ea"/>
                  <a:cs typeface="+mn-cs"/>
                  <a:sym typeface="+mn-lt"/>
                </a:rPr>
                <a:t>性命相托</a:t>
              </a:r>
            </a:p>
          </p:txBody>
        </p:sp>
      </p:grpSp>
      <p:grpSp>
        <p:nvGrpSpPr>
          <p:cNvPr id="129" name="组合 128">
            <a:extLst>
              <a:ext uri="{FF2B5EF4-FFF2-40B4-BE49-F238E27FC236}">
                <a16:creationId xmlns:a16="http://schemas.microsoft.com/office/drawing/2014/main" xmlns="" id="{F2AD0ED5-8551-4711-8D4B-E98F2A950923}"/>
              </a:ext>
            </a:extLst>
          </p:cNvPr>
          <p:cNvGrpSpPr/>
          <p:nvPr/>
        </p:nvGrpSpPr>
        <p:grpSpPr>
          <a:xfrm>
            <a:off x="11034994" y="404655"/>
            <a:ext cx="679621" cy="584790"/>
            <a:chOff x="3244208" y="567877"/>
            <a:chExt cx="679621" cy="584790"/>
          </a:xfrm>
        </p:grpSpPr>
        <p:sp>
          <p:nvSpPr>
            <p:cNvPr id="130" name="freeform">
              <a:extLst>
                <a:ext uri="{FF2B5EF4-FFF2-40B4-BE49-F238E27FC236}">
                  <a16:creationId xmlns:a16="http://schemas.microsoft.com/office/drawing/2014/main" xmlns="" id="{D672A7C2-A667-488B-BD3B-243BEE7321AA}"/>
                </a:ext>
              </a:extLst>
            </p:cNvPr>
            <p:cNvSpPr/>
            <p:nvPr>
              <p:custDataLst>
                <p:tags r:id="rId1"/>
              </p:custDataLst>
            </p:nvPr>
          </p:nvSpPr>
          <p:spPr>
            <a:xfrm>
              <a:off x="3244208" y="758003"/>
              <a:ext cx="394664" cy="394664"/>
            </a:xfrm>
            <a:prstGeom prst="plus">
              <a:avLst>
                <a:gd name="adj" fmla="val 36864"/>
              </a:avLst>
            </a:prstGeom>
            <a:solidFill>
              <a:srgbClr val="C00000">
                <a:alpha val="356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31" name="freeform">
              <a:extLst>
                <a:ext uri="{FF2B5EF4-FFF2-40B4-BE49-F238E27FC236}">
                  <a16:creationId xmlns:a16="http://schemas.microsoft.com/office/drawing/2014/main" xmlns="" id="{BC045A5E-F0D3-4B1F-B698-177D77400D2F}"/>
                </a:ext>
              </a:extLst>
            </p:cNvPr>
            <p:cNvSpPr/>
            <p:nvPr>
              <p:custDataLst>
                <p:tags r:id="rId2"/>
              </p:custDataLst>
            </p:nvPr>
          </p:nvSpPr>
          <p:spPr>
            <a:xfrm>
              <a:off x="3670214" y="758003"/>
              <a:ext cx="253615" cy="253615"/>
            </a:xfrm>
            <a:prstGeom prst="plus">
              <a:avLst>
                <a:gd name="adj" fmla="val 36864"/>
              </a:avLst>
            </a:prstGeom>
            <a:solidFill>
              <a:srgbClr val="C0000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32" name="freeform">
              <a:extLst>
                <a:ext uri="{FF2B5EF4-FFF2-40B4-BE49-F238E27FC236}">
                  <a16:creationId xmlns:a16="http://schemas.microsoft.com/office/drawing/2014/main" xmlns="" id="{0E0894F3-BE11-4219-91CA-995AC7E54BC6}"/>
                </a:ext>
              </a:extLst>
            </p:cNvPr>
            <p:cNvSpPr/>
            <p:nvPr>
              <p:custDataLst>
                <p:tags r:id="rId3"/>
              </p:custDataLst>
            </p:nvPr>
          </p:nvSpPr>
          <p:spPr>
            <a:xfrm>
              <a:off x="3510787" y="567877"/>
              <a:ext cx="190126" cy="190126"/>
            </a:xfrm>
            <a:prstGeom prst="plus">
              <a:avLst>
                <a:gd name="adj" fmla="val 36864"/>
              </a:avLst>
            </a:prstGeom>
            <a:solidFill>
              <a:srgbClr val="C00000">
                <a:alpha val="354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spTree>
    <p:extLst>
      <p:ext uri="{BB962C8B-B14F-4D97-AF65-F5344CB8AC3E}">
        <p14:creationId xmlns:p14="http://schemas.microsoft.com/office/powerpoint/2010/main" val="1729799907"/>
      </p:ext>
    </p:extLst>
  </p:cSld>
  <p:clrMapOvr>
    <a:masterClrMapping/>
  </p:clrMapOvr>
  <p:extLst>
    <p:ext uri="{DCECCB84-F9BA-43D5-87BE-67443E8EF086}">
      <p15:sldGuideLst xmlns:p15="http://schemas.microsoft.com/office/powerpoint/2012/main">
        <p15:guide id="1" pos="551">
          <p15:clr>
            <a:srgbClr val="FBAE40"/>
          </p15:clr>
        </p15:guide>
        <p15:guide id="2" pos="7129">
          <p15:clr>
            <a:srgbClr val="FBAE40"/>
          </p15:clr>
        </p15:guide>
        <p15:guide id="3">
          <p15:clr>
            <a:srgbClr val="FBAE40"/>
          </p15:clr>
        </p15:guide>
        <p15:guide id="4" pos="7680">
          <p15:clr>
            <a:srgbClr val="FBAE40"/>
          </p15:clr>
        </p15:guide>
        <p15:guide id="5" orient="horz" pos="346">
          <p15:clr>
            <a:srgbClr val="FBAE40"/>
          </p15:clr>
        </p15:guide>
        <p15:guide id="6" orient="horz" pos="3974">
          <p15:clr>
            <a:srgbClr val="FBAE40"/>
          </p15:clr>
        </p15:guide>
        <p15:guide id="7" orient="horz">
          <p15:clr>
            <a:srgbClr val="FBAE40"/>
          </p15:clr>
        </p15:guide>
        <p15:guide id="8" orient="horz" pos="4315">
          <p15:clr>
            <a:srgbClr val="FBAE40"/>
          </p15:clr>
        </p15:guide>
        <p15:guide id="9" pos="3840">
          <p15:clr>
            <a:srgbClr val="FBAE40"/>
          </p15:clr>
        </p15:guide>
        <p15:guide id="10"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A21EFE-7879-4DF2-96D2-D3A8518C2082}" type="datetimeFigureOut">
              <a:rPr lang="zh-CN" altLang="en-US" smtClean="0"/>
              <a:t>2021/8/19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46856D-6626-46AD-A80F-B554AB29A0CE}" type="slidenum">
              <a:rPr lang="zh-CN" altLang="en-US" smtClean="0"/>
              <a:t>‹#›</a:t>
            </a:fld>
            <a:endParaRPr lang="zh-CN" altLang="en-US"/>
          </a:p>
        </p:txBody>
      </p:sp>
    </p:spTree>
    <p:extLst>
      <p:ext uri="{BB962C8B-B14F-4D97-AF65-F5344CB8AC3E}">
        <p14:creationId xmlns:p14="http://schemas.microsoft.com/office/powerpoint/2010/main" val="19899876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87754CAC-B039-4541-B42E-B21FAFB3AB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160CE8F8-FD57-4D91-BF8E-26395EFEA9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40A0833A-C89A-47A3-B429-8A0F1926A87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Regular" panose="020B0500000000000000" pitchFamily="34" charset="-122"/>
              </a:defRPr>
            </a:lvl1pPr>
          </a:lstStyle>
          <a:p>
            <a:fld id="{F97582CB-84AC-4D60-852E-86CD62303D7C}" type="datetimeFigureOut">
              <a:rPr lang="zh-CN" altLang="en-US" smtClean="0"/>
              <a:pPr/>
              <a:t>2021/8/19</a:t>
            </a:fld>
            <a:endParaRPr lang="zh-CN" altLang="en-US" dirty="0"/>
          </a:p>
        </p:txBody>
      </p:sp>
      <p:sp>
        <p:nvSpPr>
          <p:cNvPr id="5" name="页脚占位符 4">
            <a:extLst>
              <a:ext uri="{FF2B5EF4-FFF2-40B4-BE49-F238E27FC236}">
                <a16:creationId xmlns:a16="http://schemas.microsoft.com/office/drawing/2014/main" xmlns="" id="{4233BF88-9933-4ECE-8409-DD0D84ABB6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Regular" panose="020B05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67ECD562-B551-4B8A-A457-F80BEEC7F2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Regular" panose="020B0500000000000000" pitchFamily="34" charset="-122"/>
              </a:defRPr>
            </a:lvl1pPr>
          </a:lstStyle>
          <a:p>
            <a:fld id="{B967E011-908A-4C66-A538-31C58D32DFEF}" type="slidenum">
              <a:rPr lang="zh-CN" altLang="en-US" smtClean="0"/>
              <a:pPr/>
              <a:t>‹#›</a:t>
            </a:fld>
            <a:endParaRPr lang="zh-CN" altLang="en-US" dirty="0"/>
          </a:p>
        </p:txBody>
      </p:sp>
    </p:spTree>
    <p:extLst>
      <p:ext uri="{BB962C8B-B14F-4D97-AF65-F5344CB8AC3E}">
        <p14:creationId xmlns:p14="http://schemas.microsoft.com/office/powerpoint/2010/main" val="30865801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Regular" panose="020B0500000000000000" pitchFamily="34"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Regular" panose="020B0500000000000000" pitchFamily="34"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Regular" panose="020B0500000000000000" pitchFamily="34"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Regular" panose="020B0500000000000000" pitchFamily="34"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Regular" panose="020B0500000000000000" pitchFamily="34"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Regular" panose="020B0500000000000000"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tags" Target="../tags/tag25.xml"/><Relationship Id="rId18" Type="http://schemas.openxmlformats.org/officeDocument/2006/relationships/tags" Target="../tags/tag30.xml"/><Relationship Id="rId26" Type="http://schemas.openxmlformats.org/officeDocument/2006/relationships/tags" Target="../tags/tag38.xml"/><Relationship Id="rId3" Type="http://schemas.openxmlformats.org/officeDocument/2006/relationships/tags" Target="../tags/tag15.xml"/><Relationship Id="rId21" Type="http://schemas.openxmlformats.org/officeDocument/2006/relationships/tags" Target="../tags/tag33.xml"/><Relationship Id="rId7" Type="http://schemas.openxmlformats.org/officeDocument/2006/relationships/tags" Target="../tags/tag19.xml"/><Relationship Id="rId12" Type="http://schemas.openxmlformats.org/officeDocument/2006/relationships/tags" Target="../tags/tag24.xml"/><Relationship Id="rId17" Type="http://schemas.openxmlformats.org/officeDocument/2006/relationships/tags" Target="../tags/tag29.xml"/><Relationship Id="rId25" Type="http://schemas.openxmlformats.org/officeDocument/2006/relationships/tags" Target="../tags/tag37.xml"/><Relationship Id="rId2" Type="http://schemas.openxmlformats.org/officeDocument/2006/relationships/tags" Target="../tags/tag14.xml"/><Relationship Id="rId16" Type="http://schemas.openxmlformats.org/officeDocument/2006/relationships/tags" Target="../tags/tag28.xml"/><Relationship Id="rId20" Type="http://schemas.openxmlformats.org/officeDocument/2006/relationships/tags" Target="../tags/tag32.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24" Type="http://schemas.openxmlformats.org/officeDocument/2006/relationships/tags" Target="../tags/tag36.xml"/><Relationship Id="rId5" Type="http://schemas.openxmlformats.org/officeDocument/2006/relationships/tags" Target="../tags/tag17.xml"/><Relationship Id="rId15" Type="http://schemas.openxmlformats.org/officeDocument/2006/relationships/tags" Target="../tags/tag27.xml"/><Relationship Id="rId23" Type="http://schemas.openxmlformats.org/officeDocument/2006/relationships/tags" Target="../tags/tag35.xml"/><Relationship Id="rId28" Type="http://schemas.openxmlformats.org/officeDocument/2006/relationships/image" Target="../media/image12.jpeg"/><Relationship Id="rId10" Type="http://schemas.openxmlformats.org/officeDocument/2006/relationships/tags" Target="../tags/tag22.xml"/><Relationship Id="rId19" Type="http://schemas.openxmlformats.org/officeDocument/2006/relationships/tags" Target="../tags/tag31.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tags" Target="../tags/tag26.xml"/><Relationship Id="rId22" Type="http://schemas.openxmlformats.org/officeDocument/2006/relationships/tags" Target="../tags/tag34.xml"/><Relationship Id="rId27"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xmlns="" id="{04BB4945-8FE8-4263-979F-8450389C7666}"/>
              </a:ext>
            </a:extLst>
          </p:cNvPr>
          <p:cNvSpPr txBox="1"/>
          <p:nvPr/>
        </p:nvSpPr>
        <p:spPr>
          <a:xfrm>
            <a:off x="1003887" y="4363986"/>
            <a:ext cx="10184226" cy="73866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prstClr val="black">
                    <a:lumMod val="75000"/>
                    <a:lumOff val="25000"/>
                  </a:prstClr>
                </a:solidFill>
                <a:effectLst/>
                <a:uLnTx/>
                <a:uFillTx/>
                <a:latin typeface="+mj-ea"/>
                <a:ea typeface="+mj-ea"/>
                <a:cs typeface="+mn-ea"/>
                <a:sym typeface="+mn-lt"/>
              </a:rPr>
              <a:t>清新简约医学专业论文答辩模板</a:t>
            </a:r>
          </a:p>
        </p:txBody>
      </p:sp>
      <p:sp>
        <p:nvSpPr>
          <p:cNvPr id="26" name="文本框 25">
            <a:extLst>
              <a:ext uri="{FF2B5EF4-FFF2-40B4-BE49-F238E27FC236}">
                <a16:creationId xmlns:a16="http://schemas.microsoft.com/office/drawing/2014/main" xmlns="" id="{07167379-883D-47AD-AEB6-A679FCEFA7BA}"/>
              </a:ext>
            </a:extLst>
          </p:cNvPr>
          <p:cNvSpPr txBox="1"/>
          <p:nvPr/>
        </p:nvSpPr>
        <p:spPr>
          <a:xfrm>
            <a:off x="2029965" y="5146534"/>
            <a:ext cx="8132070" cy="25391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Fresh And Simple Medical Professional Thesis Defense Template</a:t>
            </a:r>
            <a:endParaRPr kumimoji="0" lang="zh-CN" altLang="en-US" sz="1000" b="0" i="0"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endParaRPr>
          </a:p>
        </p:txBody>
      </p:sp>
      <p:sp>
        <p:nvSpPr>
          <p:cNvPr id="29" name="文本框 28">
            <a:extLst>
              <a:ext uri="{FF2B5EF4-FFF2-40B4-BE49-F238E27FC236}">
                <a16:creationId xmlns:a16="http://schemas.microsoft.com/office/drawing/2014/main" xmlns="" id="{118F912F-6309-4A7C-BB51-C3A531A17794}"/>
              </a:ext>
            </a:extLst>
          </p:cNvPr>
          <p:cNvSpPr txBox="1"/>
          <p:nvPr/>
        </p:nvSpPr>
        <p:spPr>
          <a:xfrm>
            <a:off x="3603586" y="5888809"/>
            <a:ext cx="2222339"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答辩人：非同儿熙</a:t>
            </a:r>
          </a:p>
        </p:txBody>
      </p:sp>
      <p:sp>
        <p:nvSpPr>
          <p:cNvPr id="30" name="文本框 29">
            <a:extLst>
              <a:ext uri="{FF2B5EF4-FFF2-40B4-BE49-F238E27FC236}">
                <a16:creationId xmlns:a16="http://schemas.microsoft.com/office/drawing/2014/main" xmlns="" id="{571071D9-B97C-478E-9671-A4291B16410A}"/>
              </a:ext>
            </a:extLst>
          </p:cNvPr>
          <p:cNvSpPr txBox="1"/>
          <p:nvPr/>
        </p:nvSpPr>
        <p:spPr>
          <a:xfrm>
            <a:off x="6703416" y="5892259"/>
            <a:ext cx="2596587"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指导老师：李老师</a:t>
            </a:r>
          </a:p>
        </p:txBody>
      </p:sp>
      <p:sp>
        <p:nvSpPr>
          <p:cNvPr id="31" name="freeform">
            <a:extLst>
              <a:ext uri="{FF2B5EF4-FFF2-40B4-BE49-F238E27FC236}">
                <a16:creationId xmlns:a16="http://schemas.microsoft.com/office/drawing/2014/main" xmlns="" id="{9E05C162-08F5-490E-8090-FC63760DBA46}"/>
              </a:ext>
            </a:extLst>
          </p:cNvPr>
          <p:cNvSpPr>
            <a:spLocks noChangeAspect="1"/>
          </p:cNvSpPr>
          <p:nvPr/>
        </p:nvSpPr>
        <p:spPr bwMode="auto">
          <a:xfrm>
            <a:off x="6366077" y="5888809"/>
            <a:ext cx="232071" cy="293762"/>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7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gradFill flip="none" rotWithShape="1">
            <a:gsLst>
              <a:gs pos="0">
                <a:schemeClr val="accent3">
                  <a:alpha val="76000"/>
                </a:schemeClr>
              </a:gs>
              <a:gs pos="46000">
                <a:schemeClr val="accent2"/>
              </a:gs>
              <a:gs pos="10000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2" name="Shape 1875">
            <a:extLst>
              <a:ext uri="{FF2B5EF4-FFF2-40B4-BE49-F238E27FC236}">
                <a16:creationId xmlns:a16="http://schemas.microsoft.com/office/drawing/2014/main" xmlns="" id="{0838C557-9664-42E2-8C78-0F3D771EC677}"/>
              </a:ext>
            </a:extLst>
          </p:cNvPr>
          <p:cNvSpPr/>
          <p:nvPr/>
        </p:nvSpPr>
        <p:spPr>
          <a:xfrm>
            <a:off x="3140435" y="5888795"/>
            <a:ext cx="333645" cy="256537"/>
          </a:xfrm>
          <a:custGeom>
            <a:avLst/>
            <a:gdLst/>
            <a:ahLst/>
            <a:cxnLst>
              <a:cxn ang="0">
                <a:pos x="wd2" y="hd2"/>
              </a:cxn>
              <a:cxn ang="5400000">
                <a:pos x="wd2" y="hd2"/>
              </a:cxn>
              <a:cxn ang="10800000">
                <a:pos x="wd2" y="hd2"/>
              </a:cxn>
              <a:cxn ang="16200000">
                <a:pos x="wd2" y="hd2"/>
              </a:cxn>
            </a:cxnLst>
            <a:rect l="0" t="0" r="r" b="b"/>
            <a:pathLst>
              <a:path w="21600" h="21600" extrusionOk="0">
                <a:moveTo>
                  <a:pt x="4362" y="11880"/>
                </a:moveTo>
                <a:cubicBezTo>
                  <a:pt x="2700" y="19710"/>
                  <a:pt x="2700" y="19710"/>
                  <a:pt x="2700" y="19710"/>
                </a:cubicBezTo>
                <a:cubicBezTo>
                  <a:pt x="6854" y="19710"/>
                  <a:pt x="6854" y="19710"/>
                  <a:pt x="6854" y="19710"/>
                </a:cubicBezTo>
                <a:cubicBezTo>
                  <a:pt x="7892" y="21060"/>
                  <a:pt x="9138" y="21600"/>
                  <a:pt x="10592" y="21600"/>
                </a:cubicBezTo>
                <a:cubicBezTo>
                  <a:pt x="12046" y="21600"/>
                  <a:pt x="13292" y="21060"/>
                  <a:pt x="14331" y="19710"/>
                </a:cubicBezTo>
                <a:cubicBezTo>
                  <a:pt x="18069" y="19710"/>
                  <a:pt x="18069" y="19710"/>
                  <a:pt x="18069" y="19710"/>
                </a:cubicBezTo>
                <a:cubicBezTo>
                  <a:pt x="16823" y="11880"/>
                  <a:pt x="16823" y="11880"/>
                  <a:pt x="16823" y="11880"/>
                </a:cubicBezTo>
                <a:cubicBezTo>
                  <a:pt x="17862" y="11880"/>
                  <a:pt x="17862" y="11880"/>
                  <a:pt x="17862" y="11880"/>
                </a:cubicBezTo>
                <a:cubicBezTo>
                  <a:pt x="17862" y="7560"/>
                  <a:pt x="17862" y="7560"/>
                  <a:pt x="17862" y="7560"/>
                </a:cubicBezTo>
                <a:cubicBezTo>
                  <a:pt x="20146" y="6750"/>
                  <a:pt x="20146" y="6750"/>
                  <a:pt x="20146" y="6750"/>
                </a:cubicBezTo>
                <a:cubicBezTo>
                  <a:pt x="20146" y="9180"/>
                  <a:pt x="20146" y="9180"/>
                  <a:pt x="20146" y="9180"/>
                </a:cubicBezTo>
                <a:cubicBezTo>
                  <a:pt x="19731" y="13770"/>
                  <a:pt x="19731" y="13770"/>
                  <a:pt x="19731" y="13770"/>
                </a:cubicBezTo>
                <a:cubicBezTo>
                  <a:pt x="21392" y="13770"/>
                  <a:pt x="21392" y="13770"/>
                  <a:pt x="21392" y="13770"/>
                </a:cubicBezTo>
                <a:cubicBezTo>
                  <a:pt x="20977" y="9180"/>
                  <a:pt x="20977" y="9180"/>
                  <a:pt x="20977" y="9180"/>
                </a:cubicBezTo>
                <a:cubicBezTo>
                  <a:pt x="20977" y="6210"/>
                  <a:pt x="20977" y="6210"/>
                  <a:pt x="20977" y="6210"/>
                </a:cubicBezTo>
                <a:cubicBezTo>
                  <a:pt x="21600" y="5940"/>
                  <a:pt x="21600" y="5940"/>
                  <a:pt x="21600" y="5940"/>
                </a:cubicBezTo>
                <a:cubicBezTo>
                  <a:pt x="21600" y="4050"/>
                  <a:pt x="21600" y="4050"/>
                  <a:pt x="21600" y="4050"/>
                </a:cubicBezTo>
                <a:cubicBezTo>
                  <a:pt x="10800" y="0"/>
                  <a:pt x="10800" y="0"/>
                  <a:pt x="10800" y="0"/>
                </a:cubicBezTo>
                <a:cubicBezTo>
                  <a:pt x="0" y="4050"/>
                  <a:pt x="0" y="4050"/>
                  <a:pt x="0" y="4050"/>
                </a:cubicBezTo>
                <a:cubicBezTo>
                  <a:pt x="0" y="5940"/>
                  <a:pt x="0" y="5940"/>
                  <a:pt x="0" y="5940"/>
                </a:cubicBezTo>
                <a:cubicBezTo>
                  <a:pt x="3946" y="7560"/>
                  <a:pt x="3946" y="7560"/>
                  <a:pt x="3946" y="7560"/>
                </a:cubicBezTo>
                <a:cubicBezTo>
                  <a:pt x="3946" y="11880"/>
                  <a:pt x="3946" y="11880"/>
                  <a:pt x="3946" y="11880"/>
                </a:cubicBezTo>
                <a:cubicBezTo>
                  <a:pt x="4362" y="11880"/>
                  <a:pt x="4362" y="11880"/>
                  <a:pt x="4362" y="11880"/>
                </a:cubicBezTo>
                <a:close/>
                <a:moveTo>
                  <a:pt x="14746" y="11880"/>
                </a:moveTo>
                <a:cubicBezTo>
                  <a:pt x="14954" y="12420"/>
                  <a:pt x="14954" y="12690"/>
                  <a:pt x="14954" y="12960"/>
                </a:cubicBezTo>
                <a:cubicBezTo>
                  <a:pt x="14954" y="14850"/>
                  <a:pt x="14331" y="16470"/>
                  <a:pt x="13500" y="17820"/>
                </a:cubicBezTo>
                <a:cubicBezTo>
                  <a:pt x="12877" y="18900"/>
                  <a:pt x="11838" y="19710"/>
                  <a:pt x="10592" y="19710"/>
                </a:cubicBezTo>
                <a:cubicBezTo>
                  <a:pt x="9554" y="19710"/>
                  <a:pt x="8515" y="18900"/>
                  <a:pt x="7685" y="17820"/>
                </a:cubicBezTo>
                <a:cubicBezTo>
                  <a:pt x="6854" y="16470"/>
                  <a:pt x="6438" y="14850"/>
                  <a:pt x="6438" y="12960"/>
                </a:cubicBezTo>
                <a:cubicBezTo>
                  <a:pt x="6438" y="12690"/>
                  <a:pt x="6438" y="12420"/>
                  <a:pt x="6438" y="11880"/>
                </a:cubicBezTo>
                <a:lnTo>
                  <a:pt x="14746" y="11880"/>
                </a:lnTo>
                <a:close/>
              </a:path>
            </a:pathLst>
          </a:custGeom>
          <a:gradFill flip="none" rotWithShape="1">
            <a:gsLst>
              <a:gs pos="0">
                <a:schemeClr val="accent3">
                  <a:alpha val="76000"/>
                </a:schemeClr>
              </a:gs>
              <a:gs pos="46000">
                <a:schemeClr val="accent2"/>
              </a:gs>
              <a:gs pos="10000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Tree>
    <p:extLst>
      <p:ext uri="{BB962C8B-B14F-4D97-AF65-F5344CB8AC3E}">
        <p14:creationId xmlns:p14="http://schemas.microsoft.com/office/powerpoint/2010/main" val="330494942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DDF11277-EDBE-42E0-9ECF-B6A0D15C2D75}"/>
              </a:ext>
            </a:extLst>
          </p:cNvPr>
          <p:cNvGrpSpPr/>
          <p:nvPr/>
        </p:nvGrpSpPr>
        <p:grpSpPr>
          <a:xfrm>
            <a:off x="874391" y="1736426"/>
            <a:ext cx="10620765" cy="2370193"/>
            <a:chOff x="874391" y="1736426"/>
            <a:chExt cx="10620765" cy="2370193"/>
          </a:xfrm>
        </p:grpSpPr>
        <p:sp>
          <p:nvSpPr>
            <p:cNvPr id="36" name="虚线">
              <a:extLst>
                <a:ext uri="{FF2B5EF4-FFF2-40B4-BE49-F238E27FC236}">
                  <a16:creationId xmlns:a16="http://schemas.microsoft.com/office/drawing/2014/main" xmlns="" id="{9DC10F2F-38A0-444D-AD97-346F3E5F65A7}"/>
                </a:ext>
              </a:extLst>
            </p:cNvPr>
            <p:cNvSpPr/>
            <p:nvPr/>
          </p:nvSpPr>
          <p:spPr>
            <a:xfrm>
              <a:off x="6231349" y="2317224"/>
              <a:ext cx="1" cy="1437958"/>
            </a:xfrm>
            <a:prstGeom prst="line">
              <a:avLst/>
            </a:prstGeom>
            <a:ln w="6350">
              <a:solidFill>
                <a:sysClr val="window" lastClr="FFFFFF">
                  <a:lumMod val="65000"/>
                </a:sysClr>
              </a:solidFill>
              <a:prstDash val="dash"/>
              <a:miter lim="400000"/>
            </a:ln>
          </p:spPr>
          <p:txBody>
            <a:bodyPr lIns="0" tIns="0" rIns="0" bIns="0"/>
            <a:lstStyle/>
            <a:p>
              <a:pPr marL="0" marR="0" lvl="0" indent="0" algn="l" defTabSz="241060" rtl="0" eaLnBrk="1" fontAlgn="base" latinLnBrk="0" hangingPunct="1">
                <a:lnSpc>
                  <a:spcPct val="100000"/>
                </a:lnSpc>
                <a:spcBef>
                  <a:spcPct val="0"/>
                </a:spcBef>
                <a:spcAft>
                  <a:spcPct val="0"/>
                </a:spcAft>
                <a:buClrTx/>
                <a:buSzTx/>
                <a:buFontTx/>
                <a:buNone/>
                <a:tabLst/>
                <a:defRPr sz="1200">
                  <a:solidFill>
                    <a:srgbClr val="000000"/>
                  </a:solidFill>
                  <a:latin typeface="Helvetica"/>
                  <a:ea typeface="Helvetica"/>
                  <a:cs typeface="Helvetica"/>
                  <a:sym typeface="Helvetica"/>
                </a:defRPr>
              </a:pPr>
              <a:endParaRPr kumimoji="0" sz="600" b="0" u="none" strike="noStrike" kern="0" cap="none" spc="0" normalizeH="0" baseline="0" noProof="0" dirty="0">
                <a:ln>
                  <a:noFill/>
                </a:ln>
                <a:solidFill>
                  <a:srgbClr val="000000"/>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37" name="虚线">
              <a:extLst>
                <a:ext uri="{FF2B5EF4-FFF2-40B4-BE49-F238E27FC236}">
                  <a16:creationId xmlns:a16="http://schemas.microsoft.com/office/drawing/2014/main" xmlns="" id="{BE53A5E2-A6D9-4196-A3B9-D1A8F9219B95}"/>
                </a:ext>
              </a:extLst>
            </p:cNvPr>
            <p:cNvSpPr/>
            <p:nvPr/>
          </p:nvSpPr>
          <p:spPr>
            <a:xfrm>
              <a:off x="6231347" y="2317226"/>
              <a:ext cx="4364259" cy="1430195"/>
            </a:xfrm>
            <a:prstGeom prst="line">
              <a:avLst/>
            </a:prstGeom>
            <a:ln w="6350">
              <a:solidFill>
                <a:sysClr val="window" lastClr="FFFFFF">
                  <a:lumMod val="65000"/>
                </a:sysClr>
              </a:solidFill>
              <a:prstDash val="dash"/>
              <a:miter lim="400000"/>
            </a:ln>
          </p:spPr>
          <p:txBody>
            <a:bodyPr lIns="0" tIns="0" rIns="0" bIns="0"/>
            <a:lstStyle/>
            <a:p>
              <a:pPr marL="0" marR="0" lvl="0" indent="0" algn="l" defTabSz="241060" rtl="0" eaLnBrk="1" fontAlgn="base" latinLnBrk="0" hangingPunct="1">
                <a:lnSpc>
                  <a:spcPct val="100000"/>
                </a:lnSpc>
                <a:spcBef>
                  <a:spcPct val="0"/>
                </a:spcBef>
                <a:spcAft>
                  <a:spcPct val="0"/>
                </a:spcAft>
                <a:buClrTx/>
                <a:buSzTx/>
                <a:buFontTx/>
                <a:buNone/>
                <a:tabLst/>
                <a:defRPr sz="1200">
                  <a:solidFill>
                    <a:srgbClr val="000000"/>
                  </a:solidFill>
                  <a:latin typeface="Helvetica"/>
                  <a:ea typeface="Helvetica"/>
                  <a:cs typeface="Helvetica"/>
                  <a:sym typeface="Helvetica"/>
                </a:defRPr>
              </a:pPr>
              <a:endParaRPr kumimoji="0" sz="600" b="0" u="none" strike="noStrike" kern="0" cap="none" spc="0" normalizeH="0" baseline="0" noProof="0" dirty="0">
                <a:ln>
                  <a:noFill/>
                </a:ln>
                <a:solidFill>
                  <a:srgbClr val="000000"/>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38" name="虚线">
              <a:extLst>
                <a:ext uri="{FF2B5EF4-FFF2-40B4-BE49-F238E27FC236}">
                  <a16:creationId xmlns:a16="http://schemas.microsoft.com/office/drawing/2014/main" xmlns="" id="{83DDC019-781E-4C28-ABB8-B445FC4C6679}"/>
                </a:ext>
              </a:extLst>
            </p:cNvPr>
            <p:cNvSpPr/>
            <p:nvPr/>
          </p:nvSpPr>
          <p:spPr>
            <a:xfrm>
              <a:off x="6237606" y="2317224"/>
              <a:ext cx="2195274" cy="1430197"/>
            </a:xfrm>
            <a:prstGeom prst="line">
              <a:avLst/>
            </a:prstGeom>
            <a:ln w="6350">
              <a:solidFill>
                <a:sysClr val="window" lastClr="FFFFFF">
                  <a:lumMod val="65000"/>
                </a:sysClr>
              </a:solidFill>
              <a:prstDash val="dash"/>
              <a:miter lim="400000"/>
            </a:ln>
          </p:spPr>
          <p:txBody>
            <a:bodyPr lIns="0" tIns="0" rIns="0" bIns="0"/>
            <a:lstStyle/>
            <a:p>
              <a:pPr marL="0" marR="0" lvl="0" indent="0" algn="l" defTabSz="241060" rtl="0" eaLnBrk="1" fontAlgn="base" latinLnBrk="0" hangingPunct="1">
                <a:lnSpc>
                  <a:spcPct val="100000"/>
                </a:lnSpc>
                <a:spcBef>
                  <a:spcPct val="0"/>
                </a:spcBef>
                <a:spcAft>
                  <a:spcPct val="0"/>
                </a:spcAft>
                <a:buClrTx/>
                <a:buSzTx/>
                <a:buFontTx/>
                <a:buNone/>
                <a:tabLst/>
                <a:defRPr sz="1200">
                  <a:solidFill>
                    <a:srgbClr val="000000"/>
                  </a:solidFill>
                  <a:latin typeface="Helvetica"/>
                  <a:ea typeface="Helvetica"/>
                  <a:cs typeface="Helvetica"/>
                  <a:sym typeface="Helvetica"/>
                </a:defRPr>
              </a:pPr>
              <a:endParaRPr kumimoji="0" sz="600" b="0" u="none" strike="noStrike" kern="0" cap="none" spc="0" normalizeH="0" baseline="0" noProof="0" dirty="0">
                <a:ln>
                  <a:noFill/>
                </a:ln>
                <a:solidFill>
                  <a:srgbClr val="000000"/>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39" name="虚线">
              <a:extLst>
                <a:ext uri="{FF2B5EF4-FFF2-40B4-BE49-F238E27FC236}">
                  <a16:creationId xmlns:a16="http://schemas.microsoft.com/office/drawing/2014/main" xmlns="" id="{96928A91-641B-43BA-95C9-1E03DD98734B}"/>
                </a:ext>
              </a:extLst>
            </p:cNvPr>
            <p:cNvSpPr/>
            <p:nvPr/>
          </p:nvSpPr>
          <p:spPr>
            <a:xfrm flipH="1">
              <a:off x="4045337" y="2317224"/>
              <a:ext cx="2186813" cy="1422435"/>
            </a:xfrm>
            <a:prstGeom prst="line">
              <a:avLst/>
            </a:prstGeom>
            <a:ln w="6350">
              <a:solidFill>
                <a:sysClr val="window" lastClr="FFFFFF">
                  <a:lumMod val="65000"/>
                </a:sysClr>
              </a:solidFill>
              <a:prstDash val="dash"/>
              <a:miter lim="400000"/>
            </a:ln>
          </p:spPr>
          <p:txBody>
            <a:bodyPr lIns="0" tIns="0" rIns="0" bIns="0"/>
            <a:lstStyle/>
            <a:p>
              <a:pPr marL="0" marR="0" lvl="0" indent="0" algn="l" defTabSz="241060" rtl="0" eaLnBrk="1" fontAlgn="base" latinLnBrk="0" hangingPunct="1">
                <a:lnSpc>
                  <a:spcPct val="100000"/>
                </a:lnSpc>
                <a:spcBef>
                  <a:spcPct val="0"/>
                </a:spcBef>
                <a:spcAft>
                  <a:spcPct val="0"/>
                </a:spcAft>
                <a:buClrTx/>
                <a:buSzTx/>
                <a:buFontTx/>
                <a:buNone/>
                <a:tabLst/>
                <a:defRPr sz="1200">
                  <a:solidFill>
                    <a:srgbClr val="000000"/>
                  </a:solidFill>
                  <a:latin typeface="Helvetica"/>
                  <a:ea typeface="Helvetica"/>
                  <a:cs typeface="Helvetica"/>
                  <a:sym typeface="Helvetica"/>
                </a:defRPr>
              </a:pPr>
              <a:endParaRPr kumimoji="0" sz="600" b="0" u="none" strike="noStrike" kern="0" cap="none" spc="0" normalizeH="0" baseline="0" noProof="0" dirty="0">
                <a:ln>
                  <a:noFill/>
                </a:ln>
                <a:solidFill>
                  <a:srgbClr val="000000"/>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40" name="虚线">
              <a:extLst>
                <a:ext uri="{FF2B5EF4-FFF2-40B4-BE49-F238E27FC236}">
                  <a16:creationId xmlns:a16="http://schemas.microsoft.com/office/drawing/2014/main" xmlns="" id="{FE551BD6-1047-4830-8FD9-474B57887751}"/>
                </a:ext>
              </a:extLst>
            </p:cNvPr>
            <p:cNvSpPr/>
            <p:nvPr/>
          </p:nvSpPr>
          <p:spPr>
            <a:xfrm flipH="1">
              <a:off x="1859328" y="2317224"/>
              <a:ext cx="4372020" cy="1437958"/>
            </a:xfrm>
            <a:prstGeom prst="line">
              <a:avLst/>
            </a:prstGeom>
            <a:ln w="6350">
              <a:solidFill>
                <a:sysClr val="window" lastClr="FFFFFF">
                  <a:lumMod val="65000"/>
                </a:sysClr>
              </a:solidFill>
              <a:prstDash val="dash"/>
              <a:miter lim="400000"/>
            </a:ln>
          </p:spPr>
          <p:txBody>
            <a:bodyPr lIns="0" tIns="0" rIns="0" bIns="0"/>
            <a:lstStyle/>
            <a:p>
              <a:pPr marL="0" marR="0" lvl="0" indent="0" algn="l" defTabSz="241060" rtl="0" eaLnBrk="1" fontAlgn="base" latinLnBrk="0" hangingPunct="1">
                <a:lnSpc>
                  <a:spcPct val="100000"/>
                </a:lnSpc>
                <a:spcBef>
                  <a:spcPct val="0"/>
                </a:spcBef>
                <a:spcAft>
                  <a:spcPct val="0"/>
                </a:spcAft>
                <a:buClrTx/>
                <a:buSzTx/>
                <a:buFontTx/>
                <a:buNone/>
                <a:tabLst/>
                <a:defRPr sz="1200">
                  <a:solidFill>
                    <a:srgbClr val="000000"/>
                  </a:solidFill>
                  <a:latin typeface="Helvetica"/>
                  <a:ea typeface="Helvetica"/>
                  <a:cs typeface="Helvetica"/>
                  <a:sym typeface="Helvetica"/>
                </a:defRPr>
              </a:pPr>
              <a:endParaRPr kumimoji="0" sz="600" b="0" u="none" strike="noStrike" kern="0" cap="none" spc="0" normalizeH="0" baseline="0" noProof="0" dirty="0">
                <a:ln>
                  <a:noFill/>
                </a:ln>
                <a:solidFill>
                  <a:srgbClr val="000000"/>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41" name="圆角矩形">
              <a:extLst>
                <a:ext uri="{FF2B5EF4-FFF2-40B4-BE49-F238E27FC236}">
                  <a16:creationId xmlns:a16="http://schemas.microsoft.com/office/drawing/2014/main" xmlns="" id="{9C02141D-EFEF-44B1-8422-09630E8268D2}"/>
                </a:ext>
              </a:extLst>
            </p:cNvPr>
            <p:cNvSpPr/>
            <p:nvPr/>
          </p:nvSpPr>
          <p:spPr>
            <a:xfrm>
              <a:off x="874391" y="3485473"/>
              <a:ext cx="1995392" cy="621146"/>
            </a:xfrm>
            <a:prstGeom prst="roundRect">
              <a:avLst>
                <a:gd name="adj" fmla="val 50000"/>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kern="0" dirty="0">
                <a:solidFill>
                  <a:prstClr val="white"/>
                </a:solidFill>
                <a:latin typeface="思源黑体 CN Regular" panose="020B0500000000000000" pitchFamily="34" charset="-122"/>
                <a:cs typeface="+mn-ea"/>
                <a:sym typeface="+mn-lt"/>
              </a:endParaRPr>
            </a:p>
          </p:txBody>
        </p:sp>
        <p:sp>
          <p:nvSpPr>
            <p:cNvPr id="42" name="圆角矩形">
              <a:extLst>
                <a:ext uri="{FF2B5EF4-FFF2-40B4-BE49-F238E27FC236}">
                  <a16:creationId xmlns:a16="http://schemas.microsoft.com/office/drawing/2014/main" xmlns="" id="{A29F764B-57D2-4B76-87A6-CD1556DA246A}"/>
                </a:ext>
              </a:extLst>
            </p:cNvPr>
            <p:cNvSpPr/>
            <p:nvPr/>
          </p:nvSpPr>
          <p:spPr>
            <a:xfrm>
              <a:off x="3049460" y="3485473"/>
              <a:ext cx="1995392" cy="621146"/>
            </a:xfrm>
            <a:prstGeom prst="roundRect">
              <a:avLst>
                <a:gd name="adj" fmla="val 50000"/>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kern="0" dirty="0">
                <a:solidFill>
                  <a:prstClr val="white"/>
                </a:solidFill>
                <a:latin typeface="思源黑体 CN Regular" panose="020B0500000000000000" pitchFamily="34" charset="-122"/>
                <a:cs typeface="+mn-ea"/>
                <a:sym typeface="+mn-lt"/>
              </a:endParaRPr>
            </a:p>
          </p:txBody>
        </p:sp>
        <p:sp>
          <p:nvSpPr>
            <p:cNvPr id="43" name="圆角矩形">
              <a:extLst>
                <a:ext uri="{FF2B5EF4-FFF2-40B4-BE49-F238E27FC236}">
                  <a16:creationId xmlns:a16="http://schemas.microsoft.com/office/drawing/2014/main" xmlns="" id="{250418B5-F0F1-4611-A641-F92769550640}"/>
                </a:ext>
              </a:extLst>
            </p:cNvPr>
            <p:cNvSpPr/>
            <p:nvPr/>
          </p:nvSpPr>
          <p:spPr>
            <a:xfrm>
              <a:off x="5209237" y="3485473"/>
              <a:ext cx="1995392" cy="621146"/>
            </a:xfrm>
            <a:prstGeom prst="roundRect">
              <a:avLst>
                <a:gd name="adj" fmla="val 50000"/>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kern="0" dirty="0">
                <a:solidFill>
                  <a:prstClr val="white"/>
                </a:solidFill>
                <a:latin typeface="思源黑体 CN Regular" panose="020B0500000000000000" pitchFamily="34" charset="-122"/>
                <a:cs typeface="+mn-ea"/>
                <a:sym typeface="+mn-lt"/>
              </a:endParaRPr>
            </a:p>
          </p:txBody>
        </p:sp>
        <p:sp>
          <p:nvSpPr>
            <p:cNvPr id="44" name="圆角矩形">
              <a:extLst>
                <a:ext uri="{FF2B5EF4-FFF2-40B4-BE49-F238E27FC236}">
                  <a16:creationId xmlns:a16="http://schemas.microsoft.com/office/drawing/2014/main" xmlns="" id="{88C73E42-2592-4E8E-88D8-89CFFBDBBEB1}"/>
                </a:ext>
              </a:extLst>
            </p:cNvPr>
            <p:cNvSpPr/>
            <p:nvPr/>
          </p:nvSpPr>
          <p:spPr>
            <a:xfrm>
              <a:off x="7341636" y="3485473"/>
              <a:ext cx="1995392" cy="621146"/>
            </a:xfrm>
            <a:prstGeom prst="roundRect">
              <a:avLst>
                <a:gd name="adj" fmla="val 50000"/>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kern="0" dirty="0">
                <a:solidFill>
                  <a:prstClr val="white"/>
                </a:solidFill>
                <a:latin typeface="思源黑体 CN Regular" panose="020B0500000000000000" pitchFamily="34" charset="-122"/>
                <a:cs typeface="+mn-ea"/>
                <a:sym typeface="+mn-lt"/>
              </a:endParaRPr>
            </a:p>
          </p:txBody>
        </p:sp>
        <p:sp>
          <p:nvSpPr>
            <p:cNvPr id="45" name="圆角矩形">
              <a:extLst>
                <a:ext uri="{FF2B5EF4-FFF2-40B4-BE49-F238E27FC236}">
                  <a16:creationId xmlns:a16="http://schemas.microsoft.com/office/drawing/2014/main" xmlns="" id="{8C9CDD25-BE98-4880-A8C7-90ECD6D017E1}"/>
                </a:ext>
              </a:extLst>
            </p:cNvPr>
            <p:cNvSpPr/>
            <p:nvPr/>
          </p:nvSpPr>
          <p:spPr>
            <a:xfrm>
              <a:off x="9499764" y="3485473"/>
              <a:ext cx="1995392" cy="621146"/>
            </a:xfrm>
            <a:prstGeom prst="roundRect">
              <a:avLst>
                <a:gd name="adj" fmla="val 50000"/>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kern="0" dirty="0">
                <a:solidFill>
                  <a:prstClr val="white"/>
                </a:solidFill>
                <a:latin typeface="思源黑体 CN Regular" panose="020B0500000000000000" pitchFamily="34" charset="-122"/>
                <a:cs typeface="+mn-ea"/>
                <a:sym typeface="+mn-lt"/>
              </a:endParaRPr>
            </a:p>
          </p:txBody>
        </p:sp>
        <p:sp>
          <p:nvSpPr>
            <p:cNvPr id="52" name="圆形">
              <a:extLst>
                <a:ext uri="{FF2B5EF4-FFF2-40B4-BE49-F238E27FC236}">
                  <a16:creationId xmlns:a16="http://schemas.microsoft.com/office/drawing/2014/main" xmlns="" id="{0C8E78B1-21BE-4461-BB5B-2DB459A2FC87}"/>
                </a:ext>
              </a:extLst>
            </p:cNvPr>
            <p:cNvSpPr/>
            <p:nvPr/>
          </p:nvSpPr>
          <p:spPr>
            <a:xfrm>
              <a:off x="5596578" y="1736426"/>
              <a:ext cx="1256144" cy="12561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kern="0" dirty="0">
                <a:solidFill>
                  <a:prstClr val="white"/>
                </a:solidFill>
                <a:latin typeface="思源黑体 CN Regular" panose="020B0500000000000000" pitchFamily="34" charset="-122"/>
                <a:cs typeface="+mn-ea"/>
                <a:sym typeface="+mn-lt"/>
              </a:endParaRPr>
            </a:p>
          </p:txBody>
        </p:sp>
        <p:sp>
          <p:nvSpPr>
            <p:cNvPr id="53" name="freeform">
              <a:extLst>
                <a:ext uri="{FF2B5EF4-FFF2-40B4-BE49-F238E27FC236}">
                  <a16:creationId xmlns:a16="http://schemas.microsoft.com/office/drawing/2014/main" xmlns="" id="{60A03663-4784-47E4-9A41-5624006FE48C}"/>
                </a:ext>
              </a:extLst>
            </p:cNvPr>
            <p:cNvSpPr/>
            <p:nvPr/>
          </p:nvSpPr>
          <p:spPr>
            <a:xfrm>
              <a:off x="5992908" y="2128145"/>
              <a:ext cx="472708" cy="472708"/>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marL="0" marR="0" lvl="0" indent="0" algn="l" defTabSz="914400" rtl="0" eaLnBrk="1" fontAlgn="base" latinLnBrk="0" hangingPunct="1">
                <a:lnSpc>
                  <a:spcPct val="120000"/>
                </a:lnSpc>
                <a:spcBef>
                  <a:spcPct val="0"/>
                </a:spcBef>
                <a:spcAft>
                  <a:spcPct val="0"/>
                </a:spcAft>
                <a:buClrTx/>
                <a:buSzTx/>
                <a:buFontTx/>
                <a:buNone/>
                <a:tabLst/>
                <a:defRPr/>
              </a:pPr>
              <a:endParaRPr kumimoji="0" sz="1800" b="0" u="none" strike="noStrike" kern="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47" name="文本框">
              <a:extLst>
                <a:ext uri="{FF2B5EF4-FFF2-40B4-BE49-F238E27FC236}">
                  <a16:creationId xmlns:a16="http://schemas.microsoft.com/office/drawing/2014/main" xmlns="" id="{C94EF8EB-44F6-491C-B747-F2A3B0B5439E}"/>
                </a:ext>
              </a:extLst>
            </p:cNvPr>
            <p:cNvSpPr txBox="1">
              <a:spLocks/>
            </p:cNvSpPr>
            <p:nvPr/>
          </p:nvSpPr>
          <p:spPr>
            <a:xfrm>
              <a:off x="3057635" y="3580522"/>
              <a:ext cx="1979038" cy="431051"/>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1000"/>
                </a:spcBef>
                <a:spcAft>
                  <a:spcPct val="0"/>
                </a:spcAft>
                <a:buClrTx/>
                <a:buSzTx/>
                <a:buFont typeface="Arial" pitchFamily="34" charset="0"/>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关键标题</a:t>
              </a:r>
              <a:endParaRPr kumimoji="0" lang="en-GB" altLang="zh-CN" sz="20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48" name="文本框">
              <a:extLst>
                <a:ext uri="{FF2B5EF4-FFF2-40B4-BE49-F238E27FC236}">
                  <a16:creationId xmlns:a16="http://schemas.microsoft.com/office/drawing/2014/main" xmlns="" id="{59464060-933D-4595-9304-82BE8E14F579}"/>
                </a:ext>
              </a:extLst>
            </p:cNvPr>
            <p:cNvSpPr txBox="1">
              <a:spLocks/>
            </p:cNvSpPr>
            <p:nvPr/>
          </p:nvSpPr>
          <p:spPr>
            <a:xfrm>
              <a:off x="5217410" y="3580522"/>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1000"/>
                </a:spcBef>
                <a:spcAft>
                  <a:spcPct val="0"/>
                </a:spcAft>
                <a:buClrTx/>
                <a:buSzTx/>
                <a:buFont typeface="Arial" panose="020B0604020202020204" pitchFamily="34" charset="0"/>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关键标题</a:t>
              </a:r>
              <a:endParaRPr kumimoji="0" lang="en-GB" altLang="zh-CN" sz="20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49" name="文本框">
              <a:extLst>
                <a:ext uri="{FF2B5EF4-FFF2-40B4-BE49-F238E27FC236}">
                  <a16:creationId xmlns:a16="http://schemas.microsoft.com/office/drawing/2014/main" xmlns="" id="{10A91E32-676E-456F-877B-1E9ABECFB4BF}"/>
                </a:ext>
              </a:extLst>
            </p:cNvPr>
            <p:cNvSpPr txBox="1">
              <a:spLocks/>
            </p:cNvSpPr>
            <p:nvPr/>
          </p:nvSpPr>
          <p:spPr>
            <a:xfrm>
              <a:off x="7349810" y="3580522"/>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1000"/>
                </a:spcBef>
                <a:spcAft>
                  <a:spcPct val="0"/>
                </a:spcAft>
                <a:buClrTx/>
                <a:buSzTx/>
                <a:buFont typeface="Arial" panose="020B0604020202020204" pitchFamily="34" charset="0"/>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关键标题</a:t>
              </a:r>
              <a:endParaRPr kumimoji="0" lang="en-GB" altLang="zh-CN" sz="20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50" name="文本框">
              <a:extLst>
                <a:ext uri="{FF2B5EF4-FFF2-40B4-BE49-F238E27FC236}">
                  <a16:creationId xmlns:a16="http://schemas.microsoft.com/office/drawing/2014/main" xmlns="" id="{B626005F-42CE-41A2-B450-59373D59B84C}"/>
                </a:ext>
              </a:extLst>
            </p:cNvPr>
            <p:cNvSpPr txBox="1">
              <a:spLocks/>
            </p:cNvSpPr>
            <p:nvPr/>
          </p:nvSpPr>
          <p:spPr>
            <a:xfrm>
              <a:off x="899125" y="3580522"/>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1000"/>
                </a:spcBef>
                <a:spcAft>
                  <a:spcPct val="0"/>
                </a:spcAft>
                <a:buClrTx/>
                <a:buSzTx/>
                <a:buFont typeface="Arial" panose="020B0604020202020204" pitchFamily="34" charset="0"/>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关键标题</a:t>
              </a:r>
              <a:endParaRPr kumimoji="0" lang="en-GB" altLang="zh-CN" sz="20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51" name="文本框">
              <a:extLst>
                <a:ext uri="{FF2B5EF4-FFF2-40B4-BE49-F238E27FC236}">
                  <a16:creationId xmlns:a16="http://schemas.microsoft.com/office/drawing/2014/main" xmlns="" id="{A41F1CE3-972C-424C-BA14-501FFADFC979}"/>
                </a:ext>
              </a:extLst>
            </p:cNvPr>
            <p:cNvSpPr txBox="1">
              <a:spLocks/>
            </p:cNvSpPr>
            <p:nvPr/>
          </p:nvSpPr>
          <p:spPr>
            <a:xfrm>
              <a:off x="9514635" y="3579510"/>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1000"/>
                </a:spcBef>
                <a:spcAft>
                  <a:spcPct val="0"/>
                </a:spcAft>
                <a:buClrTx/>
                <a:buSzTx/>
                <a:buFont typeface="Arial" panose="020B0604020202020204" pitchFamily="34" charset="0"/>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关键标题</a:t>
              </a:r>
              <a:endParaRPr kumimoji="0" lang="en-GB" altLang="zh-CN" sz="2000" b="0" u="none" strike="noStrike" kern="1200" cap="none" spc="0" normalizeH="0" baseline="0" noProof="0" dirty="0">
                <a:ln>
                  <a:noFill/>
                </a:ln>
                <a:solidFill>
                  <a:prstClr val="white"/>
                </a:solidFill>
                <a:effectLst/>
                <a:uLnTx/>
                <a:uFillTx/>
                <a:latin typeface="+mj-ea"/>
                <a:ea typeface="+mj-ea"/>
                <a:cs typeface="+mn-ea"/>
                <a:sym typeface="+mn-lt"/>
              </a:endParaRPr>
            </a:p>
          </p:txBody>
        </p:sp>
      </p:grpSp>
      <p:grpSp>
        <p:nvGrpSpPr>
          <p:cNvPr id="4" name="组合 3">
            <a:extLst>
              <a:ext uri="{FF2B5EF4-FFF2-40B4-BE49-F238E27FC236}">
                <a16:creationId xmlns:a16="http://schemas.microsoft.com/office/drawing/2014/main" xmlns="" id="{63554FDF-C609-42A3-BA43-64A2B79C8325}"/>
              </a:ext>
            </a:extLst>
          </p:cNvPr>
          <p:cNvGrpSpPr/>
          <p:nvPr/>
        </p:nvGrpSpPr>
        <p:grpSpPr>
          <a:xfrm>
            <a:off x="1676350" y="4730923"/>
            <a:ext cx="8861023" cy="1134292"/>
            <a:chOff x="1676350" y="4730923"/>
            <a:chExt cx="8861023" cy="1134292"/>
          </a:xfrm>
        </p:grpSpPr>
        <p:sp>
          <p:nvSpPr>
            <p:cNvPr id="54" name="文本框 53">
              <a:extLst>
                <a:ext uri="{FF2B5EF4-FFF2-40B4-BE49-F238E27FC236}">
                  <a16:creationId xmlns:a16="http://schemas.microsoft.com/office/drawing/2014/main" xmlns="" id="{E563DF99-4313-4B4B-9750-E3BE91492A5D}"/>
                </a:ext>
              </a:extLst>
            </p:cNvPr>
            <p:cNvSpPr txBox="1"/>
            <p:nvPr/>
          </p:nvSpPr>
          <p:spPr>
            <a:xfrm>
              <a:off x="4955680" y="4730923"/>
              <a:ext cx="2295176"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u="none" strike="noStrike" kern="1200" cap="none" spc="0" normalizeH="0" baseline="0" noProof="0" dirty="0">
                  <a:ln>
                    <a:noFill/>
                  </a:ln>
                  <a:gradFill>
                    <a:gsLst>
                      <a:gs pos="0">
                        <a:schemeClr val="accent3">
                          <a:alpha val="76000"/>
                        </a:schemeClr>
                      </a:gs>
                      <a:gs pos="46000">
                        <a:schemeClr val="accent2"/>
                      </a:gs>
                      <a:gs pos="100000">
                        <a:schemeClr val="accent1"/>
                      </a:gs>
                    </a:gsLst>
                    <a:lin ang="2700000" scaled="1"/>
                  </a:gradFill>
                  <a:effectLst/>
                  <a:uLnTx/>
                  <a:uFillTx/>
                  <a:latin typeface="+mj-ea"/>
                  <a:ea typeface="+mj-ea"/>
                  <a:cs typeface="+mn-ea"/>
                  <a:sym typeface="+mn-lt"/>
                </a:rPr>
                <a:t>请在此输入标题</a:t>
              </a:r>
            </a:p>
          </p:txBody>
        </p:sp>
        <p:sp>
          <p:nvSpPr>
            <p:cNvPr id="55" name="矩形 54">
              <a:extLst>
                <a:ext uri="{FF2B5EF4-FFF2-40B4-BE49-F238E27FC236}">
                  <a16:creationId xmlns:a16="http://schemas.microsoft.com/office/drawing/2014/main" xmlns="" id="{ADEB4F1B-D7A8-4C97-80D4-FE41E6B6E710}"/>
                </a:ext>
              </a:extLst>
            </p:cNvPr>
            <p:cNvSpPr/>
            <p:nvPr/>
          </p:nvSpPr>
          <p:spPr>
            <a:xfrm>
              <a:off x="1676350" y="5072562"/>
              <a:ext cx="8861023" cy="79265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点击文本框即可进行编辑输入相关内容点击文本框即可进行编辑点击文本框即可进行编辑点击文本框即可进行编辑输入相关内容。</a:t>
              </a:r>
            </a:p>
          </p:txBody>
        </p:sp>
      </p:grpSp>
      <p:grpSp>
        <p:nvGrpSpPr>
          <p:cNvPr id="34" name="组合 33">
            <a:extLst>
              <a:ext uri="{FF2B5EF4-FFF2-40B4-BE49-F238E27FC236}">
                <a16:creationId xmlns:a16="http://schemas.microsoft.com/office/drawing/2014/main" xmlns="" id="{9A881BC2-0161-4072-B313-9DB147B7FC12}"/>
              </a:ext>
            </a:extLst>
          </p:cNvPr>
          <p:cNvGrpSpPr/>
          <p:nvPr/>
        </p:nvGrpSpPr>
        <p:grpSpPr>
          <a:xfrm>
            <a:off x="511240" y="411092"/>
            <a:ext cx="6638106" cy="618725"/>
            <a:chOff x="5153859" y="3240966"/>
            <a:chExt cx="6638106" cy="618725"/>
          </a:xfrm>
        </p:grpSpPr>
        <p:sp>
          <p:nvSpPr>
            <p:cNvPr id="35" name="椭圆 34">
              <a:extLst>
                <a:ext uri="{FF2B5EF4-FFF2-40B4-BE49-F238E27FC236}">
                  <a16:creationId xmlns:a16="http://schemas.microsoft.com/office/drawing/2014/main" xmlns="" id="{40ED2632-1985-4A02-A013-2A8A46507B43}"/>
                </a:ext>
              </a:extLst>
            </p:cNvPr>
            <p:cNvSpPr/>
            <p:nvPr/>
          </p:nvSpPr>
          <p:spPr>
            <a:xfrm>
              <a:off x="5153859" y="3240966"/>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46" name="文本框 45">
              <a:extLst>
                <a:ext uri="{FF2B5EF4-FFF2-40B4-BE49-F238E27FC236}">
                  <a16:creationId xmlns:a16="http://schemas.microsoft.com/office/drawing/2014/main" xmlns="" id="{BD20A6CA-B085-49E5-8B1B-9890D458F7C6}"/>
                </a:ext>
              </a:extLst>
            </p:cNvPr>
            <p:cNvSpPr txBox="1"/>
            <p:nvPr/>
          </p:nvSpPr>
          <p:spPr>
            <a:xfrm>
              <a:off x="5253871" y="3336471"/>
              <a:ext cx="803481" cy="523220"/>
            </a:xfrm>
            <a:prstGeom prst="rect">
              <a:avLst/>
            </a:prstGeom>
            <a:noFill/>
          </p:spPr>
          <p:txBody>
            <a:bodyPr wrap="square" rtlCol="0">
              <a:spAutoFit/>
            </a:bodyPr>
            <a:lstStyle/>
            <a:p>
              <a:pPr>
                <a:defRPr/>
              </a:pPr>
              <a:r>
                <a:rPr lang="en-US" altLang="zh-CN" sz="2800" i="1" kern="0" dirty="0">
                  <a:solidFill>
                    <a:prstClr val="black">
                      <a:lumMod val="75000"/>
                      <a:lumOff val="25000"/>
                    </a:prstClr>
                  </a:solidFill>
                  <a:latin typeface="+mj-ea"/>
                  <a:ea typeface="+mj-ea"/>
                  <a:cs typeface="+mn-ea"/>
                  <a:sym typeface="+mn-lt"/>
                </a:rPr>
                <a:t>02.</a:t>
              </a:r>
              <a:endParaRPr lang="zh-CN" altLang="en-US" sz="2800" i="1" kern="0" dirty="0">
                <a:solidFill>
                  <a:prstClr val="black">
                    <a:lumMod val="75000"/>
                    <a:lumOff val="25000"/>
                  </a:prstClr>
                </a:solidFill>
                <a:latin typeface="+mj-ea"/>
                <a:ea typeface="+mj-ea"/>
                <a:cs typeface="+mn-ea"/>
                <a:sym typeface="+mn-lt"/>
              </a:endParaRPr>
            </a:p>
          </p:txBody>
        </p:sp>
        <p:sp>
          <p:nvSpPr>
            <p:cNvPr id="56" name="矩形 55">
              <a:extLst>
                <a:ext uri="{FF2B5EF4-FFF2-40B4-BE49-F238E27FC236}">
                  <a16:creationId xmlns:a16="http://schemas.microsoft.com/office/drawing/2014/main" xmlns="" id="{A247C28F-2F43-4CA2-8EA9-36205181E564}"/>
                </a:ext>
              </a:extLst>
            </p:cNvPr>
            <p:cNvSpPr/>
            <p:nvPr/>
          </p:nvSpPr>
          <p:spPr>
            <a:xfrm>
              <a:off x="8259417" y="3570652"/>
              <a:ext cx="3532548" cy="161583"/>
            </a:xfrm>
            <a:prstGeom prst="rect">
              <a:avLst/>
            </a:prstGeom>
          </p:spPr>
          <p:txBody>
            <a:bodyPr wrap="square" lIns="0" tIns="0" rIns="0" bIns="0">
              <a:spAutoFit/>
            </a:bodyPr>
            <a:lstStyle/>
            <a:p>
              <a:pPr>
                <a:defRPr/>
              </a:pPr>
              <a:r>
                <a:rPr lang="en-US" altLang="zh-CN" sz="1050" kern="0" spc="300" dirty="0">
                  <a:solidFill>
                    <a:schemeClr val="tx1">
                      <a:lumMod val="75000"/>
                      <a:lumOff val="25000"/>
                    </a:schemeClr>
                  </a:solidFill>
                  <a:latin typeface="+mn-ea"/>
                  <a:cs typeface="+mn-ea"/>
                  <a:sym typeface="+mn-lt"/>
                </a:rPr>
                <a:t>Thesis Research Idea </a:t>
              </a:r>
              <a:endParaRPr lang="zh-CN" altLang="en-US" sz="1050" kern="0" spc="300" dirty="0">
                <a:solidFill>
                  <a:schemeClr val="tx1">
                    <a:lumMod val="75000"/>
                    <a:lumOff val="25000"/>
                  </a:schemeClr>
                </a:solidFill>
                <a:latin typeface="+mn-ea"/>
                <a:cs typeface="+mn-ea"/>
                <a:sym typeface="+mn-lt"/>
              </a:endParaRPr>
            </a:p>
          </p:txBody>
        </p:sp>
        <p:sp>
          <p:nvSpPr>
            <p:cNvPr id="57" name="矩形 56">
              <a:extLst>
                <a:ext uri="{FF2B5EF4-FFF2-40B4-BE49-F238E27FC236}">
                  <a16:creationId xmlns:a16="http://schemas.microsoft.com/office/drawing/2014/main" xmlns="" id="{69E5DD9A-D275-4015-BDA3-FB948439D4EE}"/>
                </a:ext>
              </a:extLst>
            </p:cNvPr>
            <p:cNvSpPr/>
            <p:nvPr/>
          </p:nvSpPr>
          <p:spPr>
            <a:xfrm>
              <a:off x="5994842" y="3354321"/>
              <a:ext cx="2483678" cy="430887"/>
            </a:xfrm>
            <a:prstGeom prst="rect">
              <a:avLst/>
            </a:prstGeom>
          </p:spPr>
          <p:txBody>
            <a:bodyPr wrap="square" lIns="0" tIns="0" rIns="0" bIns="0">
              <a:spAutoFit/>
            </a:bodyPr>
            <a:lstStyle/>
            <a:p>
              <a:pPr>
                <a:defRPr/>
              </a:pPr>
              <a:r>
                <a:rPr lang="zh-CN" altLang="en-US"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论文研究思路</a:t>
              </a:r>
            </a:p>
          </p:txBody>
        </p:sp>
      </p:grpSp>
    </p:spTree>
    <p:extLst>
      <p:ext uri="{BB962C8B-B14F-4D97-AF65-F5344CB8AC3E}">
        <p14:creationId xmlns:p14="http://schemas.microsoft.com/office/powerpoint/2010/main" val="42419755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梯形 48">
            <a:extLst>
              <a:ext uri="{FF2B5EF4-FFF2-40B4-BE49-F238E27FC236}">
                <a16:creationId xmlns:a16="http://schemas.microsoft.com/office/drawing/2014/main" xmlns="" id="{0160C718-8EF7-40D0-8A62-B0B3248B7E30}"/>
              </a:ext>
            </a:extLst>
          </p:cNvPr>
          <p:cNvSpPr/>
          <p:nvPr/>
        </p:nvSpPr>
        <p:spPr>
          <a:xfrm>
            <a:off x="874712" y="3088262"/>
            <a:ext cx="10442576" cy="527720"/>
          </a:xfrm>
          <a:prstGeom prst="trapezoid">
            <a:avLst>
              <a:gd name="adj" fmla="val 68319"/>
            </a:avLst>
          </a:prstGeom>
          <a:gradFill flip="none" rotWithShape="1">
            <a:gsLst>
              <a:gs pos="25000">
                <a:schemeClr val="accent1">
                  <a:alpha val="0"/>
                </a:schemeClr>
              </a:gs>
              <a:gs pos="100000">
                <a:schemeClr val="accent2">
                  <a:alpha val="47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50" name="梯形 49">
            <a:extLst>
              <a:ext uri="{FF2B5EF4-FFF2-40B4-BE49-F238E27FC236}">
                <a16:creationId xmlns:a16="http://schemas.microsoft.com/office/drawing/2014/main" xmlns="" id="{12109DB1-4246-40A3-B5D9-81BD0C2EBE82}"/>
              </a:ext>
            </a:extLst>
          </p:cNvPr>
          <p:cNvSpPr/>
          <p:nvPr/>
        </p:nvSpPr>
        <p:spPr>
          <a:xfrm>
            <a:off x="1188508" y="3453950"/>
            <a:ext cx="9814984" cy="527720"/>
          </a:xfrm>
          <a:prstGeom prst="trapezoid">
            <a:avLst>
              <a:gd name="adj" fmla="val 68319"/>
            </a:avLst>
          </a:prstGeom>
          <a:gradFill flip="none" rotWithShape="1">
            <a:gsLst>
              <a:gs pos="25000">
                <a:schemeClr val="accent1">
                  <a:alpha val="0"/>
                </a:schemeClr>
              </a:gs>
              <a:gs pos="100000">
                <a:schemeClr val="accent2">
                  <a:alpha val="47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cs typeface="+mn-ea"/>
              <a:sym typeface="+mn-lt"/>
            </a:endParaRPr>
          </a:p>
        </p:txBody>
      </p:sp>
      <p:grpSp>
        <p:nvGrpSpPr>
          <p:cNvPr id="6" name="组合 5">
            <a:extLst>
              <a:ext uri="{FF2B5EF4-FFF2-40B4-BE49-F238E27FC236}">
                <a16:creationId xmlns:a16="http://schemas.microsoft.com/office/drawing/2014/main" xmlns="" id="{84747AC7-E652-4168-8F0F-086FFF78ED31}"/>
              </a:ext>
            </a:extLst>
          </p:cNvPr>
          <p:cNvGrpSpPr/>
          <p:nvPr/>
        </p:nvGrpSpPr>
        <p:grpSpPr>
          <a:xfrm>
            <a:off x="1326306" y="1751415"/>
            <a:ext cx="9539389" cy="1509696"/>
            <a:chOff x="1326306" y="1751415"/>
            <a:chExt cx="9539389" cy="1509696"/>
          </a:xfrm>
        </p:grpSpPr>
        <p:cxnSp>
          <p:nvCxnSpPr>
            <p:cNvPr id="51" name="直接箭头连接符 50">
              <a:extLst>
                <a:ext uri="{FF2B5EF4-FFF2-40B4-BE49-F238E27FC236}">
                  <a16:creationId xmlns:a16="http://schemas.microsoft.com/office/drawing/2014/main" xmlns="" id="{F7327804-1909-43B6-8738-625FB7562FDC}"/>
                </a:ext>
              </a:extLst>
            </p:cNvPr>
            <p:cNvCxnSpPr/>
            <p:nvPr/>
          </p:nvCxnSpPr>
          <p:spPr>
            <a:xfrm>
              <a:off x="3043646" y="2256235"/>
              <a:ext cx="740228" cy="0"/>
            </a:xfrm>
            <a:prstGeom prst="straightConnector1">
              <a:avLst/>
            </a:prstGeom>
            <a:ln>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a:extLst>
                <a:ext uri="{FF2B5EF4-FFF2-40B4-BE49-F238E27FC236}">
                  <a16:creationId xmlns:a16="http://schemas.microsoft.com/office/drawing/2014/main" xmlns="" id="{FE212F21-5B34-4ABB-A91C-A84F95AF58BA}"/>
                </a:ext>
              </a:extLst>
            </p:cNvPr>
            <p:cNvCxnSpPr/>
            <p:nvPr/>
          </p:nvCxnSpPr>
          <p:spPr>
            <a:xfrm>
              <a:off x="5725886" y="2256235"/>
              <a:ext cx="740228" cy="0"/>
            </a:xfrm>
            <a:prstGeom prst="straightConnector1">
              <a:avLst/>
            </a:prstGeom>
            <a:ln>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a16="http://schemas.microsoft.com/office/drawing/2014/main" xmlns="" id="{C3520C86-608D-4A6E-82F0-C8A427113761}"/>
                </a:ext>
              </a:extLst>
            </p:cNvPr>
            <p:cNvCxnSpPr/>
            <p:nvPr/>
          </p:nvCxnSpPr>
          <p:spPr>
            <a:xfrm>
              <a:off x="8339751" y="2256235"/>
              <a:ext cx="740228" cy="0"/>
            </a:xfrm>
            <a:prstGeom prst="straightConnector1">
              <a:avLst/>
            </a:prstGeom>
            <a:ln>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xmlns="" id="{56B965A7-BD21-4F65-ABFF-FDD8BA0A2DC7}"/>
                </a:ext>
              </a:extLst>
            </p:cNvPr>
            <p:cNvGrpSpPr/>
            <p:nvPr/>
          </p:nvGrpSpPr>
          <p:grpSpPr>
            <a:xfrm>
              <a:off x="1326306" y="1751415"/>
              <a:ext cx="1543894" cy="1509696"/>
              <a:chOff x="1326306" y="1751415"/>
              <a:chExt cx="1543894" cy="1509696"/>
            </a:xfrm>
          </p:grpSpPr>
          <p:sp>
            <p:nvSpPr>
              <p:cNvPr id="45" name="椭圆 44">
                <a:extLst>
                  <a:ext uri="{FF2B5EF4-FFF2-40B4-BE49-F238E27FC236}">
                    <a16:creationId xmlns:a16="http://schemas.microsoft.com/office/drawing/2014/main" xmlns="" id="{FFCE6C29-D159-4852-A488-28906C2D14CB}"/>
                  </a:ext>
                </a:extLst>
              </p:cNvPr>
              <p:cNvSpPr/>
              <p:nvPr/>
            </p:nvSpPr>
            <p:spPr>
              <a:xfrm>
                <a:off x="1593432" y="1751415"/>
                <a:ext cx="1009642" cy="1009642"/>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54" name="文本框 53">
                <a:extLst>
                  <a:ext uri="{FF2B5EF4-FFF2-40B4-BE49-F238E27FC236}">
                    <a16:creationId xmlns:a16="http://schemas.microsoft.com/office/drawing/2014/main" xmlns="" id="{6851CDAC-C020-4B52-8D5B-ECED481850F1}"/>
                  </a:ext>
                </a:extLst>
              </p:cNvPr>
              <p:cNvSpPr txBox="1"/>
              <p:nvPr/>
            </p:nvSpPr>
            <p:spPr>
              <a:xfrm>
                <a:off x="1326306" y="2861001"/>
                <a:ext cx="1543894" cy="400110"/>
              </a:xfrm>
              <a:prstGeom prst="rect">
                <a:avLst/>
              </a:prstGeom>
              <a:noFill/>
            </p:spPr>
            <p:txBody>
              <a:bodyPr wrap="square" rtlCol="0">
                <a:spAutoFit/>
              </a:bodyPr>
              <a:lstStyle/>
              <a:p>
                <a:pPr algn="ctr">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研究过程</a:t>
                </a:r>
                <a:r>
                  <a:rPr lang="en-US" altLang="zh-CN"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1</a:t>
                </a:r>
                <a:endPar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endParaRPr>
              </a:p>
            </p:txBody>
          </p:sp>
          <p:sp>
            <p:nvSpPr>
              <p:cNvPr id="58" name="Freeform 71">
                <a:extLst>
                  <a:ext uri="{FF2B5EF4-FFF2-40B4-BE49-F238E27FC236}">
                    <a16:creationId xmlns:a16="http://schemas.microsoft.com/office/drawing/2014/main" xmlns="" id="{FE2D28A2-29C1-4261-92CE-88748FDB48F4}"/>
                  </a:ext>
                </a:extLst>
              </p:cNvPr>
              <p:cNvSpPr>
                <a:spLocks noEditPoints="1" noChangeArrowheads="1"/>
              </p:cNvSpPr>
              <p:nvPr/>
            </p:nvSpPr>
            <p:spPr bwMode="auto">
              <a:xfrm>
                <a:off x="1926434" y="2075904"/>
                <a:ext cx="343639" cy="360665"/>
              </a:xfrm>
              <a:custGeom>
                <a:avLst/>
                <a:gdLst>
                  <a:gd name="T0" fmla="*/ 170 w 222"/>
                  <a:gd name="T1" fmla="*/ 28 h 233"/>
                  <a:gd name="T2" fmla="*/ 182 w 222"/>
                  <a:gd name="T3" fmla="*/ 7 h 233"/>
                  <a:gd name="T4" fmla="*/ 151 w 222"/>
                  <a:gd name="T5" fmla="*/ 18 h 233"/>
                  <a:gd name="T6" fmla="*/ 7 w 222"/>
                  <a:gd name="T7" fmla="*/ 158 h 233"/>
                  <a:gd name="T8" fmla="*/ 31 w 222"/>
                  <a:gd name="T9" fmla="*/ 222 h 233"/>
                  <a:gd name="T10" fmla="*/ 31 w 222"/>
                  <a:gd name="T11" fmla="*/ 170 h 233"/>
                  <a:gd name="T12" fmla="*/ 109 w 222"/>
                  <a:gd name="T13" fmla="*/ 113 h 233"/>
                  <a:gd name="T14" fmla="*/ 116 w 222"/>
                  <a:gd name="T15" fmla="*/ 92 h 233"/>
                  <a:gd name="T16" fmla="*/ 88 w 222"/>
                  <a:gd name="T17" fmla="*/ 103 h 233"/>
                  <a:gd name="T18" fmla="*/ 76 w 222"/>
                  <a:gd name="T19" fmla="*/ 99 h 233"/>
                  <a:gd name="T20" fmla="*/ 116 w 222"/>
                  <a:gd name="T21" fmla="*/ 82 h 233"/>
                  <a:gd name="T22" fmla="*/ 132 w 222"/>
                  <a:gd name="T23" fmla="*/ 89 h 233"/>
                  <a:gd name="T24" fmla="*/ 132 w 222"/>
                  <a:gd name="T25" fmla="*/ 18 h 233"/>
                  <a:gd name="T26" fmla="*/ 180 w 222"/>
                  <a:gd name="T27" fmla="*/ 0 h 233"/>
                  <a:gd name="T28" fmla="*/ 182 w 222"/>
                  <a:gd name="T29" fmla="*/ 0 h 233"/>
                  <a:gd name="T30" fmla="*/ 222 w 222"/>
                  <a:gd name="T31" fmla="*/ 18 h 233"/>
                  <a:gd name="T32" fmla="*/ 173 w 222"/>
                  <a:gd name="T33" fmla="*/ 186 h 233"/>
                  <a:gd name="T34" fmla="*/ 158 w 222"/>
                  <a:gd name="T35" fmla="*/ 179 h 233"/>
                  <a:gd name="T36" fmla="*/ 106 w 222"/>
                  <a:gd name="T37" fmla="*/ 210 h 233"/>
                  <a:gd name="T38" fmla="*/ 90 w 222"/>
                  <a:gd name="T39" fmla="*/ 200 h 233"/>
                  <a:gd name="T40" fmla="*/ 38 w 222"/>
                  <a:gd name="T41" fmla="*/ 233 h 233"/>
                  <a:gd name="T42" fmla="*/ 3 w 222"/>
                  <a:gd name="T43" fmla="*/ 217 h 233"/>
                  <a:gd name="T44" fmla="*/ 0 w 222"/>
                  <a:gd name="T45" fmla="*/ 212 h 233"/>
                  <a:gd name="T46" fmla="*/ 0 w 222"/>
                  <a:gd name="T47" fmla="*/ 146 h 233"/>
                  <a:gd name="T48" fmla="*/ 47 w 222"/>
                  <a:gd name="T49" fmla="*/ 127 h 233"/>
                  <a:gd name="T50" fmla="*/ 50 w 222"/>
                  <a:gd name="T51" fmla="*/ 127 h 233"/>
                  <a:gd name="T52" fmla="*/ 90 w 222"/>
                  <a:gd name="T53" fmla="*/ 146 h 233"/>
                  <a:gd name="T54" fmla="*/ 99 w 222"/>
                  <a:gd name="T55" fmla="*/ 198 h 233"/>
                  <a:gd name="T56" fmla="*/ 76 w 222"/>
                  <a:gd name="T57" fmla="*/ 113 h 233"/>
                  <a:gd name="T58" fmla="*/ 69 w 222"/>
                  <a:gd name="T59" fmla="*/ 137 h 233"/>
                  <a:gd name="T60" fmla="*/ 69 w 222"/>
                  <a:gd name="T61" fmla="*/ 101 h 233"/>
                  <a:gd name="T62" fmla="*/ 140 w 222"/>
                  <a:gd name="T63" fmla="*/ 94 h 233"/>
                  <a:gd name="T64" fmla="*/ 158 w 222"/>
                  <a:gd name="T65" fmla="*/ 101 h 233"/>
                  <a:gd name="T66" fmla="*/ 166 w 222"/>
                  <a:gd name="T67" fmla="*/ 174 h 233"/>
                  <a:gd name="T68" fmla="*/ 140 w 222"/>
                  <a:gd name="T69" fmla="*/ 30 h 233"/>
                  <a:gd name="T70" fmla="*/ 140 w 222"/>
                  <a:gd name="T71" fmla="*/ 94 h 233"/>
                  <a:gd name="T72" fmla="*/ 38 w 222"/>
                  <a:gd name="T73" fmla="*/ 158 h 233"/>
                  <a:gd name="T74" fmla="*/ 47 w 222"/>
                  <a:gd name="T75" fmla="*/ 137 h 233"/>
                  <a:gd name="T76" fmla="*/ 19 w 222"/>
                  <a:gd name="T77" fmla="*/ 148 h 233"/>
                  <a:gd name="T78" fmla="*/ 173 w 222"/>
                  <a:gd name="T79" fmla="*/ 35 h 233"/>
                  <a:gd name="T80" fmla="*/ 173 w 222"/>
                  <a:gd name="T81" fmla="*/ 37 h 2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3"/>
                  <a:gd name="T125" fmla="*/ 222 w 222"/>
                  <a:gd name="T126" fmla="*/ 233 h 23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3">
                    <a:moveTo>
                      <a:pt x="151" y="18"/>
                    </a:moveTo>
                    <a:lnTo>
                      <a:pt x="170" y="28"/>
                    </a:lnTo>
                    <a:lnTo>
                      <a:pt x="203" y="18"/>
                    </a:lnTo>
                    <a:lnTo>
                      <a:pt x="182" y="7"/>
                    </a:lnTo>
                    <a:lnTo>
                      <a:pt x="151" y="18"/>
                    </a:lnTo>
                    <a:lnTo>
                      <a:pt x="151" y="18"/>
                    </a:lnTo>
                    <a:close/>
                    <a:moveTo>
                      <a:pt x="31" y="170"/>
                    </a:moveTo>
                    <a:lnTo>
                      <a:pt x="7" y="158"/>
                    </a:lnTo>
                    <a:lnTo>
                      <a:pt x="7" y="210"/>
                    </a:lnTo>
                    <a:lnTo>
                      <a:pt x="31" y="222"/>
                    </a:lnTo>
                    <a:lnTo>
                      <a:pt x="31" y="170"/>
                    </a:lnTo>
                    <a:lnTo>
                      <a:pt x="31" y="170"/>
                    </a:lnTo>
                    <a:close/>
                    <a:moveTo>
                      <a:pt x="88" y="103"/>
                    </a:moveTo>
                    <a:lnTo>
                      <a:pt x="109" y="113"/>
                    </a:lnTo>
                    <a:lnTo>
                      <a:pt x="137" y="101"/>
                    </a:lnTo>
                    <a:lnTo>
                      <a:pt x="116" y="92"/>
                    </a:lnTo>
                    <a:lnTo>
                      <a:pt x="88" y="103"/>
                    </a:lnTo>
                    <a:lnTo>
                      <a:pt x="88" y="103"/>
                    </a:lnTo>
                    <a:close/>
                    <a:moveTo>
                      <a:pt x="69" y="101"/>
                    </a:moveTo>
                    <a:lnTo>
                      <a:pt x="76" y="99"/>
                    </a:lnTo>
                    <a:lnTo>
                      <a:pt x="116" y="82"/>
                    </a:lnTo>
                    <a:lnTo>
                      <a:pt x="116" y="82"/>
                    </a:lnTo>
                    <a:lnTo>
                      <a:pt x="118" y="82"/>
                    </a:lnTo>
                    <a:lnTo>
                      <a:pt x="132" y="89"/>
                    </a:lnTo>
                    <a:lnTo>
                      <a:pt x="132" y="23"/>
                    </a:lnTo>
                    <a:lnTo>
                      <a:pt x="132" y="18"/>
                    </a:lnTo>
                    <a:lnTo>
                      <a:pt x="140" y="14"/>
                    </a:lnTo>
                    <a:lnTo>
                      <a:pt x="180" y="0"/>
                    </a:lnTo>
                    <a:lnTo>
                      <a:pt x="182" y="0"/>
                    </a:lnTo>
                    <a:lnTo>
                      <a:pt x="182" y="0"/>
                    </a:lnTo>
                    <a:lnTo>
                      <a:pt x="215" y="14"/>
                    </a:lnTo>
                    <a:lnTo>
                      <a:pt x="222" y="18"/>
                    </a:lnTo>
                    <a:lnTo>
                      <a:pt x="222" y="167"/>
                    </a:lnTo>
                    <a:lnTo>
                      <a:pt x="173" y="186"/>
                    </a:lnTo>
                    <a:lnTo>
                      <a:pt x="168" y="184"/>
                    </a:lnTo>
                    <a:lnTo>
                      <a:pt x="158" y="179"/>
                    </a:lnTo>
                    <a:lnTo>
                      <a:pt x="158" y="191"/>
                    </a:lnTo>
                    <a:lnTo>
                      <a:pt x="106" y="210"/>
                    </a:lnTo>
                    <a:lnTo>
                      <a:pt x="102" y="207"/>
                    </a:lnTo>
                    <a:lnTo>
                      <a:pt x="90" y="200"/>
                    </a:lnTo>
                    <a:lnTo>
                      <a:pt x="90" y="214"/>
                    </a:lnTo>
                    <a:lnTo>
                      <a:pt x="38" y="233"/>
                    </a:lnTo>
                    <a:lnTo>
                      <a:pt x="33" y="231"/>
                    </a:lnTo>
                    <a:lnTo>
                      <a:pt x="3" y="217"/>
                    </a:lnTo>
                    <a:lnTo>
                      <a:pt x="0" y="214"/>
                    </a:lnTo>
                    <a:lnTo>
                      <a:pt x="0" y="212"/>
                    </a:lnTo>
                    <a:lnTo>
                      <a:pt x="0" y="153"/>
                    </a:lnTo>
                    <a:lnTo>
                      <a:pt x="0" y="146"/>
                    </a:lnTo>
                    <a:lnTo>
                      <a:pt x="7" y="144"/>
                    </a:lnTo>
                    <a:lnTo>
                      <a:pt x="47" y="127"/>
                    </a:lnTo>
                    <a:lnTo>
                      <a:pt x="47" y="127"/>
                    </a:lnTo>
                    <a:lnTo>
                      <a:pt x="50" y="127"/>
                    </a:lnTo>
                    <a:lnTo>
                      <a:pt x="80" y="144"/>
                    </a:lnTo>
                    <a:lnTo>
                      <a:pt x="90" y="146"/>
                    </a:lnTo>
                    <a:lnTo>
                      <a:pt x="90" y="193"/>
                    </a:lnTo>
                    <a:lnTo>
                      <a:pt x="99" y="198"/>
                    </a:lnTo>
                    <a:lnTo>
                      <a:pt x="99" y="125"/>
                    </a:lnTo>
                    <a:lnTo>
                      <a:pt x="76" y="113"/>
                    </a:lnTo>
                    <a:lnTo>
                      <a:pt x="76" y="141"/>
                    </a:lnTo>
                    <a:lnTo>
                      <a:pt x="69" y="137"/>
                    </a:lnTo>
                    <a:lnTo>
                      <a:pt x="69" y="108"/>
                    </a:lnTo>
                    <a:lnTo>
                      <a:pt x="69" y="101"/>
                    </a:lnTo>
                    <a:lnTo>
                      <a:pt x="69" y="101"/>
                    </a:lnTo>
                    <a:close/>
                    <a:moveTo>
                      <a:pt x="140" y="94"/>
                    </a:moveTo>
                    <a:lnTo>
                      <a:pt x="149" y="99"/>
                    </a:lnTo>
                    <a:lnTo>
                      <a:pt x="158" y="101"/>
                    </a:lnTo>
                    <a:lnTo>
                      <a:pt x="158" y="170"/>
                    </a:lnTo>
                    <a:lnTo>
                      <a:pt x="166" y="174"/>
                    </a:lnTo>
                    <a:lnTo>
                      <a:pt x="166" y="42"/>
                    </a:lnTo>
                    <a:lnTo>
                      <a:pt x="140" y="30"/>
                    </a:lnTo>
                    <a:lnTo>
                      <a:pt x="140" y="94"/>
                    </a:lnTo>
                    <a:lnTo>
                      <a:pt x="140" y="94"/>
                    </a:lnTo>
                    <a:close/>
                    <a:moveTo>
                      <a:pt x="19" y="148"/>
                    </a:moveTo>
                    <a:lnTo>
                      <a:pt x="38" y="158"/>
                    </a:lnTo>
                    <a:lnTo>
                      <a:pt x="71" y="146"/>
                    </a:lnTo>
                    <a:lnTo>
                      <a:pt x="47" y="137"/>
                    </a:lnTo>
                    <a:lnTo>
                      <a:pt x="19" y="148"/>
                    </a:lnTo>
                    <a:lnTo>
                      <a:pt x="19" y="148"/>
                    </a:lnTo>
                    <a:close/>
                    <a:moveTo>
                      <a:pt x="173" y="37"/>
                    </a:moveTo>
                    <a:lnTo>
                      <a:pt x="173" y="35"/>
                    </a:lnTo>
                    <a:lnTo>
                      <a:pt x="173" y="37"/>
                    </a:lnTo>
                    <a:lnTo>
                      <a:pt x="173" y="37"/>
                    </a:lnTo>
                    <a:lnTo>
                      <a:pt x="173" y="37"/>
                    </a:lnTo>
                    <a:close/>
                  </a:path>
                </a:pathLst>
              </a:custGeom>
              <a:solidFill>
                <a:schemeClr val="bg1"/>
              </a:solidFill>
              <a:ln>
                <a:noFill/>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zh-CN" sz="1800" b="0" u="none" strike="noStrike" kern="1200" cap="none" spc="0" normalizeH="0" baseline="0" noProof="0" dirty="0">
                  <a:ln>
                    <a:noFill/>
                  </a:ln>
                  <a:solidFill>
                    <a:srgbClr val="000000">
                      <a:lumMod val="85000"/>
                      <a:lumOff val="15000"/>
                    </a:srgbClr>
                  </a:solidFill>
                  <a:effectLst/>
                  <a:uLnTx/>
                  <a:uFillTx/>
                  <a:latin typeface="+mj-ea"/>
                  <a:ea typeface="+mj-ea"/>
                  <a:cs typeface="+mn-ea"/>
                  <a:sym typeface="+mn-lt"/>
                </a:endParaRPr>
              </a:p>
            </p:txBody>
          </p:sp>
        </p:grpSp>
        <p:grpSp>
          <p:nvGrpSpPr>
            <p:cNvPr id="3" name="组合 2">
              <a:extLst>
                <a:ext uri="{FF2B5EF4-FFF2-40B4-BE49-F238E27FC236}">
                  <a16:creationId xmlns:a16="http://schemas.microsoft.com/office/drawing/2014/main" xmlns="" id="{97DD30CD-DAA6-4D0B-952A-93BC590A3322}"/>
                </a:ext>
              </a:extLst>
            </p:cNvPr>
            <p:cNvGrpSpPr/>
            <p:nvPr/>
          </p:nvGrpSpPr>
          <p:grpSpPr>
            <a:xfrm>
              <a:off x="3991471" y="1751415"/>
              <a:ext cx="1543894" cy="1509696"/>
              <a:chOff x="3991471" y="1751415"/>
              <a:chExt cx="1543894" cy="1509696"/>
            </a:xfrm>
          </p:grpSpPr>
          <p:sp>
            <p:nvSpPr>
              <p:cNvPr id="46" name="椭圆 45">
                <a:extLst>
                  <a:ext uri="{FF2B5EF4-FFF2-40B4-BE49-F238E27FC236}">
                    <a16:creationId xmlns:a16="http://schemas.microsoft.com/office/drawing/2014/main" xmlns="" id="{4FBEE2D7-0ECB-42F1-83B5-433AAE19C846}"/>
                  </a:ext>
                </a:extLst>
              </p:cNvPr>
              <p:cNvSpPr/>
              <p:nvPr/>
            </p:nvSpPr>
            <p:spPr>
              <a:xfrm>
                <a:off x="4258597" y="1751415"/>
                <a:ext cx="1009642" cy="1009642"/>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55" name="文本框 54">
                <a:extLst>
                  <a:ext uri="{FF2B5EF4-FFF2-40B4-BE49-F238E27FC236}">
                    <a16:creationId xmlns:a16="http://schemas.microsoft.com/office/drawing/2014/main" xmlns="" id="{D4693F58-9C98-4970-B04F-4FC5F7CE8F7A}"/>
                  </a:ext>
                </a:extLst>
              </p:cNvPr>
              <p:cNvSpPr txBox="1"/>
              <p:nvPr/>
            </p:nvSpPr>
            <p:spPr>
              <a:xfrm>
                <a:off x="3991471" y="2861001"/>
                <a:ext cx="1543894" cy="400110"/>
              </a:xfrm>
              <a:prstGeom prst="rect">
                <a:avLst/>
              </a:prstGeom>
              <a:noFill/>
            </p:spPr>
            <p:txBody>
              <a:bodyPr wrap="square" rtlCol="0">
                <a:spAutoFit/>
              </a:bodyPr>
              <a:lstStyle/>
              <a:p>
                <a:pPr algn="ctr">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研究过程</a:t>
                </a:r>
                <a:r>
                  <a:rPr lang="en-US" altLang="zh-CN"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2</a:t>
                </a:r>
                <a:endPar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endParaRPr>
              </a:p>
            </p:txBody>
          </p:sp>
          <p:sp>
            <p:nvSpPr>
              <p:cNvPr id="59" name="Freeform 103">
                <a:extLst>
                  <a:ext uri="{FF2B5EF4-FFF2-40B4-BE49-F238E27FC236}">
                    <a16:creationId xmlns:a16="http://schemas.microsoft.com/office/drawing/2014/main" xmlns="" id="{B3B718CF-079E-487E-8456-39D21345195E}"/>
                  </a:ext>
                </a:extLst>
              </p:cNvPr>
              <p:cNvSpPr>
                <a:spLocks noEditPoints="1" noChangeArrowheads="1"/>
              </p:cNvSpPr>
              <p:nvPr/>
            </p:nvSpPr>
            <p:spPr bwMode="auto">
              <a:xfrm>
                <a:off x="4582443" y="2116536"/>
                <a:ext cx="361951" cy="279400"/>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zh-CN" sz="1800" b="0" u="none" strike="noStrike" kern="1200" cap="none" spc="0" normalizeH="0" baseline="0" noProof="0" dirty="0">
                  <a:ln>
                    <a:noFill/>
                  </a:ln>
                  <a:solidFill>
                    <a:srgbClr val="000000">
                      <a:lumMod val="85000"/>
                      <a:lumOff val="15000"/>
                    </a:srgbClr>
                  </a:solidFill>
                  <a:effectLst/>
                  <a:uLnTx/>
                  <a:uFillTx/>
                  <a:latin typeface="+mj-ea"/>
                  <a:ea typeface="+mj-ea"/>
                  <a:cs typeface="+mn-ea"/>
                  <a:sym typeface="+mn-lt"/>
                </a:endParaRPr>
              </a:p>
            </p:txBody>
          </p:sp>
        </p:grpSp>
        <p:grpSp>
          <p:nvGrpSpPr>
            <p:cNvPr id="5" name="组合 4">
              <a:extLst>
                <a:ext uri="{FF2B5EF4-FFF2-40B4-BE49-F238E27FC236}">
                  <a16:creationId xmlns:a16="http://schemas.microsoft.com/office/drawing/2014/main" xmlns="" id="{5E12590D-03F5-4BCC-A0D5-F08D63117A1B}"/>
                </a:ext>
              </a:extLst>
            </p:cNvPr>
            <p:cNvGrpSpPr/>
            <p:nvPr/>
          </p:nvGrpSpPr>
          <p:grpSpPr>
            <a:xfrm>
              <a:off x="6656636" y="1751415"/>
              <a:ext cx="1543894" cy="1509696"/>
              <a:chOff x="6656636" y="1751415"/>
              <a:chExt cx="1543894" cy="1509696"/>
            </a:xfrm>
          </p:grpSpPr>
          <p:sp>
            <p:nvSpPr>
              <p:cNvPr id="47" name="椭圆 46">
                <a:extLst>
                  <a:ext uri="{FF2B5EF4-FFF2-40B4-BE49-F238E27FC236}">
                    <a16:creationId xmlns:a16="http://schemas.microsoft.com/office/drawing/2014/main" xmlns="" id="{68088592-8EAC-470F-A843-72D5099D9156}"/>
                  </a:ext>
                </a:extLst>
              </p:cNvPr>
              <p:cNvSpPr/>
              <p:nvPr/>
            </p:nvSpPr>
            <p:spPr>
              <a:xfrm>
                <a:off x="6923762" y="1751415"/>
                <a:ext cx="1009642" cy="1009642"/>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56" name="文本框 55">
                <a:extLst>
                  <a:ext uri="{FF2B5EF4-FFF2-40B4-BE49-F238E27FC236}">
                    <a16:creationId xmlns:a16="http://schemas.microsoft.com/office/drawing/2014/main" xmlns="" id="{13D37DAF-98B0-4679-89C2-E530BB4FB262}"/>
                  </a:ext>
                </a:extLst>
              </p:cNvPr>
              <p:cNvSpPr txBox="1"/>
              <p:nvPr/>
            </p:nvSpPr>
            <p:spPr>
              <a:xfrm>
                <a:off x="6656636" y="2861001"/>
                <a:ext cx="1543894" cy="400110"/>
              </a:xfrm>
              <a:prstGeom prst="rect">
                <a:avLst/>
              </a:prstGeom>
              <a:noFill/>
            </p:spPr>
            <p:txBody>
              <a:bodyPr wrap="square" rtlCol="0">
                <a:spAutoFit/>
              </a:bodyPr>
              <a:lstStyle/>
              <a:p>
                <a:pPr algn="ctr">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研究过程</a:t>
                </a:r>
                <a:r>
                  <a:rPr lang="en-US" altLang="zh-CN"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3</a:t>
                </a:r>
                <a:endPar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endParaRPr>
              </a:p>
            </p:txBody>
          </p:sp>
          <p:sp>
            <p:nvSpPr>
              <p:cNvPr id="60" name="Freeform 30">
                <a:extLst>
                  <a:ext uri="{FF2B5EF4-FFF2-40B4-BE49-F238E27FC236}">
                    <a16:creationId xmlns:a16="http://schemas.microsoft.com/office/drawing/2014/main" xmlns="" id="{246221D0-600D-48DB-9104-413D5949B8FE}"/>
                  </a:ext>
                </a:extLst>
              </p:cNvPr>
              <p:cNvSpPr>
                <a:spLocks noEditPoints="1" noChangeArrowheads="1"/>
              </p:cNvSpPr>
              <p:nvPr/>
            </p:nvSpPr>
            <p:spPr bwMode="auto">
              <a:xfrm>
                <a:off x="7293141" y="2078999"/>
                <a:ext cx="270885" cy="35447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zh-CN" sz="1800" b="0" u="none" strike="noStrike" kern="1200" cap="none" spc="0" normalizeH="0" baseline="0" noProof="0" dirty="0">
                  <a:ln>
                    <a:noFill/>
                  </a:ln>
                  <a:solidFill>
                    <a:srgbClr val="000000">
                      <a:lumMod val="85000"/>
                      <a:lumOff val="15000"/>
                    </a:srgbClr>
                  </a:solidFill>
                  <a:effectLst/>
                  <a:uLnTx/>
                  <a:uFillTx/>
                  <a:latin typeface="+mj-ea"/>
                  <a:ea typeface="+mj-ea"/>
                  <a:cs typeface="+mn-ea"/>
                  <a:sym typeface="+mn-lt"/>
                </a:endParaRPr>
              </a:p>
            </p:txBody>
          </p:sp>
        </p:grpSp>
        <p:grpSp>
          <p:nvGrpSpPr>
            <p:cNvPr id="4" name="组合 3">
              <a:extLst>
                <a:ext uri="{FF2B5EF4-FFF2-40B4-BE49-F238E27FC236}">
                  <a16:creationId xmlns:a16="http://schemas.microsoft.com/office/drawing/2014/main" xmlns="" id="{8C22A3FB-A68E-4EF0-BAD9-ABC9E8B0CCC0}"/>
                </a:ext>
              </a:extLst>
            </p:cNvPr>
            <p:cNvGrpSpPr/>
            <p:nvPr/>
          </p:nvGrpSpPr>
          <p:grpSpPr>
            <a:xfrm>
              <a:off x="9321801" y="1751415"/>
              <a:ext cx="1543894" cy="1509696"/>
              <a:chOff x="9321801" y="1751415"/>
              <a:chExt cx="1543894" cy="1509696"/>
            </a:xfrm>
          </p:grpSpPr>
          <p:sp>
            <p:nvSpPr>
              <p:cNvPr id="48" name="椭圆 47">
                <a:extLst>
                  <a:ext uri="{FF2B5EF4-FFF2-40B4-BE49-F238E27FC236}">
                    <a16:creationId xmlns:a16="http://schemas.microsoft.com/office/drawing/2014/main" xmlns="" id="{B6147CB4-88C7-4174-A5CF-EED272B96F94}"/>
                  </a:ext>
                </a:extLst>
              </p:cNvPr>
              <p:cNvSpPr/>
              <p:nvPr/>
            </p:nvSpPr>
            <p:spPr>
              <a:xfrm>
                <a:off x="9588927" y="1751415"/>
                <a:ext cx="1009642" cy="1009642"/>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57" name="文本框 56">
                <a:extLst>
                  <a:ext uri="{FF2B5EF4-FFF2-40B4-BE49-F238E27FC236}">
                    <a16:creationId xmlns:a16="http://schemas.microsoft.com/office/drawing/2014/main" xmlns="" id="{16FF614B-1167-47AB-9881-7664E5E7D7CB}"/>
                  </a:ext>
                </a:extLst>
              </p:cNvPr>
              <p:cNvSpPr txBox="1"/>
              <p:nvPr/>
            </p:nvSpPr>
            <p:spPr>
              <a:xfrm>
                <a:off x="9321801" y="2861001"/>
                <a:ext cx="1543894" cy="400110"/>
              </a:xfrm>
              <a:prstGeom prst="rect">
                <a:avLst/>
              </a:prstGeom>
              <a:noFill/>
            </p:spPr>
            <p:txBody>
              <a:bodyPr wrap="square" rtlCol="0">
                <a:spAutoFit/>
              </a:bodyPr>
              <a:lstStyle/>
              <a:p>
                <a:pPr algn="ctr">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研究过程</a:t>
                </a:r>
                <a:r>
                  <a:rPr lang="en-US" altLang="zh-CN"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4</a:t>
                </a:r>
                <a:endPar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endParaRPr>
              </a:p>
            </p:txBody>
          </p:sp>
          <p:sp>
            <p:nvSpPr>
              <p:cNvPr id="61" name="Freeform 73">
                <a:extLst>
                  <a:ext uri="{FF2B5EF4-FFF2-40B4-BE49-F238E27FC236}">
                    <a16:creationId xmlns:a16="http://schemas.microsoft.com/office/drawing/2014/main" xmlns="" id="{0D29BA14-3AFD-4972-A1C8-4B6290C8CDB4}"/>
                  </a:ext>
                </a:extLst>
              </p:cNvPr>
              <p:cNvSpPr>
                <a:spLocks noEditPoints="1" noChangeArrowheads="1"/>
              </p:cNvSpPr>
              <p:nvPr/>
            </p:nvSpPr>
            <p:spPr bwMode="auto">
              <a:xfrm>
                <a:off x="9931217" y="2082870"/>
                <a:ext cx="325063" cy="34673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zh-CN" sz="1800" b="0" u="none" strike="noStrike" kern="1200" cap="none" spc="0" normalizeH="0" baseline="0" noProof="0" dirty="0">
                  <a:ln>
                    <a:noFill/>
                  </a:ln>
                  <a:solidFill>
                    <a:srgbClr val="000000">
                      <a:lumMod val="85000"/>
                      <a:lumOff val="15000"/>
                    </a:srgbClr>
                  </a:solidFill>
                  <a:effectLst/>
                  <a:uLnTx/>
                  <a:uFillTx/>
                  <a:latin typeface="+mj-ea"/>
                  <a:ea typeface="+mj-ea"/>
                  <a:cs typeface="+mn-ea"/>
                  <a:sym typeface="+mn-lt"/>
                </a:endParaRPr>
              </a:p>
            </p:txBody>
          </p:sp>
        </p:grpSp>
      </p:grpSp>
      <p:grpSp>
        <p:nvGrpSpPr>
          <p:cNvPr id="62" name="组合 61">
            <a:extLst>
              <a:ext uri="{FF2B5EF4-FFF2-40B4-BE49-F238E27FC236}">
                <a16:creationId xmlns:a16="http://schemas.microsoft.com/office/drawing/2014/main" xmlns="" id="{AAA4B7C8-83EE-430D-AF3F-C3C5D701D41B}"/>
              </a:ext>
            </a:extLst>
          </p:cNvPr>
          <p:cNvGrpSpPr/>
          <p:nvPr/>
        </p:nvGrpSpPr>
        <p:grpSpPr>
          <a:xfrm>
            <a:off x="6150134" y="4590774"/>
            <a:ext cx="4789485" cy="1562095"/>
            <a:chOff x="6150134" y="4586988"/>
            <a:chExt cx="4789485" cy="1562095"/>
          </a:xfrm>
        </p:grpSpPr>
        <p:sp>
          <p:nvSpPr>
            <p:cNvPr id="63" name="文本框 62">
              <a:extLst>
                <a:ext uri="{FF2B5EF4-FFF2-40B4-BE49-F238E27FC236}">
                  <a16:creationId xmlns:a16="http://schemas.microsoft.com/office/drawing/2014/main" xmlns="" id="{012C5FF7-D04F-430D-9CE1-4F64AD8EF9F6}"/>
                </a:ext>
              </a:extLst>
            </p:cNvPr>
            <p:cNvSpPr txBox="1"/>
            <p:nvPr/>
          </p:nvSpPr>
          <p:spPr>
            <a:xfrm>
              <a:off x="6150134" y="4586988"/>
              <a:ext cx="3438793" cy="400110"/>
            </a:xfrm>
            <a:prstGeom prst="rect">
              <a:avLst/>
            </a:prstGeom>
            <a:noFill/>
          </p:spPr>
          <p:txBody>
            <a:bodyPr wrap="square" rtlCol="0">
              <a:spAutoFit/>
            </a:bodyPr>
            <a:lstStyle/>
            <a:p>
              <a:pPr>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请在此输入相关的标题</a:t>
              </a:r>
            </a:p>
          </p:txBody>
        </p:sp>
        <p:sp>
          <p:nvSpPr>
            <p:cNvPr id="64" name="矩形 63">
              <a:extLst>
                <a:ext uri="{FF2B5EF4-FFF2-40B4-BE49-F238E27FC236}">
                  <a16:creationId xmlns:a16="http://schemas.microsoft.com/office/drawing/2014/main" xmlns="" id="{DD1AD47C-2F19-433A-AEA5-69131A9D031D}"/>
                </a:ext>
              </a:extLst>
            </p:cNvPr>
            <p:cNvSpPr/>
            <p:nvPr/>
          </p:nvSpPr>
          <p:spPr>
            <a:xfrm>
              <a:off x="6150134" y="4987098"/>
              <a:ext cx="4789485" cy="116198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点击文本框即可进行编辑输入相关内容点击文本框即可进行编辑输入相关内容点击文本框即可进行编辑输入相关内容点击文本框即可。</a:t>
              </a:r>
            </a:p>
          </p:txBody>
        </p:sp>
      </p:grpSp>
      <p:grpSp>
        <p:nvGrpSpPr>
          <p:cNvPr id="65" name="组合 64">
            <a:extLst>
              <a:ext uri="{FF2B5EF4-FFF2-40B4-BE49-F238E27FC236}">
                <a16:creationId xmlns:a16="http://schemas.microsoft.com/office/drawing/2014/main" xmlns="" id="{256A9242-A60F-4FED-B0F6-37309DF0F227}"/>
              </a:ext>
            </a:extLst>
          </p:cNvPr>
          <p:cNvGrpSpPr/>
          <p:nvPr/>
        </p:nvGrpSpPr>
        <p:grpSpPr>
          <a:xfrm>
            <a:off x="1203170" y="4590774"/>
            <a:ext cx="4789485" cy="1562095"/>
            <a:chOff x="1386050" y="4594559"/>
            <a:chExt cx="4789485" cy="1562095"/>
          </a:xfrm>
        </p:grpSpPr>
        <p:sp>
          <p:nvSpPr>
            <p:cNvPr id="66" name="文本框 65">
              <a:extLst>
                <a:ext uri="{FF2B5EF4-FFF2-40B4-BE49-F238E27FC236}">
                  <a16:creationId xmlns:a16="http://schemas.microsoft.com/office/drawing/2014/main" xmlns="" id="{1003132E-1396-4526-B0B0-99E5C8B27060}"/>
                </a:ext>
              </a:extLst>
            </p:cNvPr>
            <p:cNvSpPr txBox="1"/>
            <p:nvPr/>
          </p:nvSpPr>
          <p:spPr>
            <a:xfrm>
              <a:off x="2686530" y="4594559"/>
              <a:ext cx="3438793" cy="436851"/>
            </a:xfrm>
            <a:prstGeom prst="rect">
              <a:avLst/>
            </a:prstGeom>
            <a:noFill/>
          </p:spPr>
          <p:txBody>
            <a:bodyPr wrap="square" rtlCol="0">
              <a:spAutoFit/>
            </a:bodyPr>
            <a:lstStyle/>
            <a:p>
              <a:pPr marR="0" lvl="0" indent="0" algn="r" fontAlgn="auto">
                <a:lnSpc>
                  <a:spcPct val="120000"/>
                </a:lnSpc>
                <a:spcBef>
                  <a:spcPct val="0"/>
                </a:spcBef>
                <a:spcAft>
                  <a:spcPts val="0"/>
                </a:spcAft>
                <a:buClrTx/>
                <a:buSzTx/>
                <a:buFontTx/>
                <a:buNone/>
                <a:tabLst/>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请在此输入相关的标题</a:t>
              </a:r>
            </a:p>
          </p:txBody>
        </p:sp>
        <p:sp>
          <p:nvSpPr>
            <p:cNvPr id="67" name="矩形 66">
              <a:extLst>
                <a:ext uri="{FF2B5EF4-FFF2-40B4-BE49-F238E27FC236}">
                  <a16:creationId xmlns:a16="http://schemas.microsoft.com/office/drawing/2014/main" xmlns="" id="{8D5D3BC7-1D73-481C-9C59-CBDBCF8BCB9A}"/>
                </a:ext>
              </a:extLst>
            </p:cNvPr>
            <p:cNvSpPr/>
            <p:nvPr/>
          </p:nvSpPr>
          <p:spPr>
            <a:xfrm>
              <a:off x="1386050" y="4994669"/>
              <a:ext cx="4789485" cy="1161985"/>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点击文本框即可进行编辑输入相关内容点击文本框即可进行编辑输入相关内容点击文本框即可进行编辑输入相关内容点击文本框即可。</a:t>
              </a:r>
            </a:p>
          </p:txBody>
        </p:sp>
      </p:grpSp>
      <p:grpSp>
        <p:nvGrpSpPr>
          <p:cNvPr id="38" name="组合 37">
            <a:extLst>
              <a:ext uri="{FF2B5EF4-FFF2-40B4-BE49-F238E27FC236}">
                <a16:creationId xmlns:a16="http://schemas.microsoft.com/office/drawing/2014/main" xmlns="" id="{165FAF7B-B8D8-408E-94DF-F26DFD695570}"/>
              </a:ext>
            </a:extLst>
          </p:cNvPr>
          <p:cNvGrpSpPr/>
          <p:nvPr/>
        </p:nvGrpSpPr>
        <p:grpSpPr>
          <a:xfrm>
            <a:off x="511240" y="411092"/>
            <a:ext cx="6638106" cy="618725"/>
            <a:chOff x="5153859" y="3240966"/>
            <a:chExt cx="6638106" cy="618725"/>
          </a:xfrm>
        </p:grpSpPr>
        <p:sp>
          <p:nvSpPr>
            <p:cNvPr id="39" name="椭圆 38">
              <a:extLst>
                <a:ext uri="{FF2B5EF4-FFF2-40B4-BE49-F238E27FC236}">
                  <a16:creationId xmlns:a16="http://schemas.microsoft.com/office/drawing/2014/main" xmlns="" id="{0C4E68D0-1017-496B-935B-BC4A7C7DDC76}"/>
                </a:ext>
              </a:extLst>
            </p:cNvPr>
            <p:cNvSpPr/>
            <p:nvPr/>
          </p:nvSpPr>
          <p:spPr>
            <a:xfrm>
              <a:off x="5153859" y="3240966"/>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40" name="文本框 39">
              <a:extLst>
                <a:ext uri="{FF2B5EF4-FFF2-40B4-BE49-F238E27FC236}">
                  <a16:creationId xmlns:a16="http://schemas.microsoft.com/office/drawing/2014/main" xmlns="" id="{EDCCB7AE-0258-4812-A0DE-5F4136C70DE7}"/>
                </a:ext>
              </a:extLst>
            </p:cNvPr>
            <p:cNvSpPr txBox="1"/>
            <p:nvPr/>
          </p:nvSpPr>
          <p:spPr>
            <a:xfrm>
              <a:off x="5253871" y="3336471"/>
              <a:ext cx="803481" cy="523220"/>
            </a:xfrm>
            <a:prstGeom prst="rect">
              <a:avLst/>
            </a:prstGeom>
            <a:noFill/>
          </p:spPr>
          <p:txBody>
            <a:bodyPr wrap="square" rtlCol="0">
              <a:spAutoFit/>
            </a:bodyPr>
            <a:lstStyle/>
            <a:p>
              <a:pPr>
                <a:defRPr/>
              </a:pPr>
              <a:r>
                <a:rPr lang="en-US" altLang="zh-CN" sz="2800" i="1" kern="0" dirty="0">
                  <a:solidFill>
                    <a:prstClr val="black">
                      <a:lumMod val="75000"/>
                      <a:lumOff val="25000"/>
                    </a:prstClr>
                  </a:solidFill>
                  <a:latin typeface="+mj-ea"/>
                  <a:ea typeface="+mj-ea"/>
                  <a:cs typeface="+mn-ea"/>
                  <a:sym typeface="+mn-lt"/>
                </a:rPr>
                <a:t>02.</a:t>
              </a:r>
              <a:endParaRPr lang="zh-CN" altLang="en-US" sz="2800" i="1" kern="0" dirty="0">
                <a:solidFill>
                  <a:prstClr val="black">
                    <a:lumMod val="75000"/>
                    <a:lumOff val="25000"/>
                  </a:prstClr>
                </a:solidFill>
                <a:latin typeface="+mj-ea"/>
                <a:ea typeface="+mj-ea"/>
                <a:cs typeface="+mn-ea"/>
                <a:sym typeface="+mn-lt"/>
              </a:endParaRPr>
            </a:p>
          </p:txBody>
        </p:sp>
        <p:sp>
          <p:nvSpPr>
            <p:cNvPr id="41" name="矩形 40">
              <a:extLst>
                <a:ext uri="{FF2B5EF4-FFF2-40B4-BE49-F238E27FC236}">
                  <a16:creationId xmlns:a16="http://schemas.microsoft.com/office/drawing/2014/main" xmlns="" id="{947F256B-811E-4960-9F3F-776242AA69A1}"/>
                </a:ext>
              </a:extLst>
            </p:cNvPr>
            <p:cNvSpPr/>
            <p:nvPr/>
          </p:nvSpPr>
          <p:spPr>
            <a:xfrm>
              <a:off x="8259417" y="3570652"/>
              <a:ext cx="3532548" cy="161583"/>
            </a:xfrm>
            <a:prstGeom prst="rect">
              <a:avLst/>
            </a:prstGeom>
          </p:spPr>
          <p:txBody>
            <a:bodyPr wrap="square" lIns="0" tIns="0" rIns="0" bIns="0">
              <a:spAutoFit/>
            </a:bodyPr>
            <a:lstStyle/>
            <a:p>
              <a:pPr>
                <a:defRPr/>
              </a:pPr>
              <a:r>
                <a:rPr lang="en-US" altLang="zh-CN" sz="1050" kern="0" spc="300" dirty="0">
                  <a:solidFill>
                    <a:schemeClr val="tx1">
                      <a:lumMod val="75000"/>
                      <a:lumOff val="25000"/>
                    </a:schemeClr>
                  </a:solidFill>
                  <a:latin typeface="+mn-ea"/>
                  <a:cs typeface="+mn-ea"/>
                  <a:sym typeface="+mn-lt"/>
                </a:rPr>
                <a:t>Thesis Research Idea </a:t>
              </a:r>
              <a:endParaRPr lang="zh-CN" altLang="en-US" sz="1050" kern="0" spc="300" dirty="0">
                <a:solidFill>
                  <a:schemeClr val="tx1">
                    <a:lumMod val="75000"/>
                    <a:lumOff val="25000"/>
                  </a:schemeClr>
                </a:solidFill>
                <a:latin typeface="+mn-ea"/>
                <a:cs typeface="+mn-ea"/>
                <a:sym typeface="+mn-lt"/>
              </a:endParaRPr>
            </a:p>
          </p:txBody>
        </p:sp>
        <p:sp>
          <p:nvSpPr>
            <p:cNvPr id="42" name="矩形 41">
              <a:extLst>
                <a:ext uri="{FF2B5EF4-FFF2-40B4-BE49-F238E27FC236}">
                  <a16:creationId xmlns:a16="http://schemas.microsoft.com/office/drawing/2014/main" xmlns="" id="{80B06117-FA1E-4F3B-BDAF-B758945051B8}"/>
                </a:ext>
              </a:extLst>
            </p:cNvPr>
            <p:cNvSpPr/>
            <p:nvPr/>
          </p:nvSpPr>
          <p:spPr>
            <a:xfrm>
              <a:off x="5994842" y="3354321"/>
              <a:ext cx="2483678" cy="430887"/>
            </a:xfrm>
            <a:prstGeom prst="rect">
              <a:avLst/>
            </a:prstGeom>
          </p:spPr>
          <p:txBody>
            <a:bodyPr wrap="square" lIns="0" tIns="0" rIns="0" bIns="0">
              <a:spAutoFit/>
            </a:bodyPr>
            <a:lstStyle/>
            <a:p>
              <a:pPr>
                <a:defRPr/>
              </a:pPr>
              <a:r>
                <a:rPr lang="zh-CN" altLang="en-US"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论文研究思路</a:t>
              </a:r>
            </a:p>
          </p:txBody>
        </p:sp>
      </p:grpSp>
    </p:spTree>
    <p:extLst>
      <p:ext uri="{BB962C8B-B14F-4D97-AF65-F5344CB8AC3E}">
        <p14:creationId xmlns:p14="http://schemas.microsoft.com/office/powerpoint/2010/main" val="102110134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13C22C49-5184-4A2A-AE4C-C66F57A561BB}"/>
              </a:ext>
            </a:extLst>
          </p:cNvPr>
          <p:cNvSpPr txBox="1"/>
          <p:nvPr/>
        </p:nvSpPr>
        <p:spPr>
          <a:xfrm>
            <a:off x="3683336" y="2860538"/>
            <a:ext cx="4825329" cy="923330"/>
          </a:xfrm>
          <a:prstGeom prst="rect">
            <a:avLst/>
          </a:prstGeom>
          <a:noFill/>
        </p:spPr>
        <p:txBody>
          <a:bodyPr wrap="square" rtlCol="0">
            <a:spAutoFit/>
          </a:bodyPr>
          <a:lstStyle/>
          <a:p>
            <a:pPr marL="0" marR="0" lvl="0" indent="0" algn="ctr" defTabSz="913759" rtl="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latin typeface="+mj-ea"/>
                <a:ea typeface="+mj-ea"/>
                <a:cs typeface="+mn-ea"/>
                <a:sym typeface="+mn-lt"/>
              </a:rPr>
              <a:t>Part   03</a:t>
            </a:r>
            <a:endParaRPr kumimoji="0" lang="zh-CN" altLang="en-US" sz="3200" b="0" i="0" u="none" strike="noStrike" kern="0" cap="none" spc="0" normalizeH="0" baseline="0" noProof="0" dirty="0">
              <a:ln>
                <a:noFill/>
              </a:ln>
              <a:solidFill>
                <a:prstClr val="white"/>
              </a:solidFill>
              <a:effectLst/>
              <a:uLnTx/>
              <a:uFillTx/>
              <a:latin typeface="+mj-ea"/>
              <a:ea typeface="+mj-ea"/>
              <a:cs typeface="+mn-ea"/>
              <a:sym typeface="+mn-lt"/>
            </a:endParaRPr>
          </a:p>
        </p:txBody>
      </p:sp>
      <p:sp>
        <p:nvSpPr>
          <p:cNvPr id="5" name="矩形 4">
            <a:extLst>
              <a:ext uri="{FF2B5EF4-FFF2-40B4-BE49-F238E27FC236}">
                <a16:creationId xmlns:a16="http://schemas.microsoft.com/office/drawing/2014/main" xmlns="" id="{60B4BD09-D144-41AD-85A8-70A436BB00E3}"/>
              </a:ext>
            </a:extLst>
          </p:cNvPr>
          <p:cNvSpPr/>
          <p:nvPr/>
        </p:nvSpPr>
        <p:spPr>
          <a:xfrm>
            <a:off x="3683336" y="4436411"/>
            <a:ext cx="4825329" cy="615553"/>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u="none" strike="noStrike" kern="1200" cap="none" spc="0" normalizeH="0" baseline="0" noProof="0" dirty="0">
                <a:ln>
                  <a:noFill/>
                </a:ln>
                <a:gradFill>
                  <a:gsLst>
                    <a:gs pos="0">
                      <a:schemeClr val="accent3">
                        <a:alpha val="76000"/>
                      </a:schemeClr>
                    </a:gs>
                    <a:gs pos="46000">
                      <a:schemeClr val="accent2"/>
                    </a:gs>
                    <a:gs pos="100000">
                      <a:schemeClr val="accent1"/>
                    </a:gs>
                  </a:gsLst>
                  <a:lin ang="2700000" scaled="1"/>
                </a:gradFill>
                <a:effectLst/>
                <a:uLnTx/>
                <a:uFillTx/>
                <a:latin typeface="+mj-ea"/>
                <a:ea typeface="+mj-ea"/>
                <a:cs typeface="+mn-ea"/>
                <a:sym typeface="+mn-lt"/>
              </a:rPr>
              <a:t>论文主要内容</a:t>
            </a:r>
          </a:p>
        </p:txBody>
      </p:sp>
      <p:sp>
        <p:nvSpPr>
          <p:cNvPr id="6" name="矩形 5">
            <a:extLst>
              <a:ext uri="{FF2B5EF4-FFF2-40B4-BE49-F238E27FC236}">
                <a16:creationId xmlns:a16="http://schemas.microsoft.com/office/drawing/2014/main" xmlns="" id="{88C35729-DA93-471A-81FC-D787E12F6DCC}"/>
              </a:ext>
            </a:extLst>
          </p:cNvPr>
          <p:cNvSpPr/>
          <p:nvPr/>
        </p:nvSpPr>
        <p:spPr>
          <a:xfrm>
            <a:off x="3955081" y="5156137"/>
            <a:ext cx="4281839" cy="169277"/>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u="none" strike="noStrike" kern="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Main Content Of The Paper   </a:t>
            </a:r>
            <a:endParaRPr kumimoji="0" lang="zh-CN" altLang="en-US" sz="1100" b="0" u="none" strike="noStrike" kern="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endParaRPr>
          </a:p>
        </p:txBody>
      </p:sp>
    </p:spTree>
    <p:extLst>
      <p:ext uri="{BB962C8B-B14F-4D97-AF65-F5344CB8AC3E}">
        <p14:creationId xmlns:p14="http://schemas.microsoft.com/office/powerpoint/2010/main" val="3770870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F75F7053-1A33-44EC-BA65-B45A5D654F47}"/>
              </a:ext>
            </a:extLst>
          </p:cNvPr>
          <p:cNvGrpSpPr/>
          <p:nvPr/>
        </p:nvGrpSpPr>
        <p:grpSpPr>
          <a:xfrm>
            <a:off x="1569720" y="1587685"/>
            <a:ext cx="2678561" cy="3964936"/>
            <a:chOff x="1569720" y="1587685"/>
            <a:chExt cx="2678561" cy="3964936"/>
          </a:xfrm>
        </p:grpSpPr>
        <p:sp>
          <p:nvSpPr>
            <p:cNvPr id="13" name="Freeform: Shape 16">
              <a:extLst>
                <a:ext uri="{FF2B5EF4-FFF2-40B4-BE49-F238E27FC236}">
                  <a16:creationId xmlns:a16="http://schemas.microsoft.com/office/drawing/2014/main" xmlns="" id="{0E1B279B-2724-4AE2-901B-F102C7454DAC}"/>
                </a:ext>
              </a:extLst>
            </p:cNvPr>
            <p:cNvSpPr/>
            <p:nvPr/>
          </p:nvSpPr>
          <p:spPr>
            <a:xfrm>
              <a:off x="1569720" y="2003211"/>
              <a:ext cx="2678561" cy="3549410"/>
            </a:xfrm>
            <a:custGeom>
              <a:avLst/>
              <a:gdLst>
                <a:gd name="connsiteX0" fmla="*/ 0 w 3275465"/>
                <a:gd name="connsiteY0" fmla="*/ 0 h 4340379"/>
                <a:gd name="connsiteX1" fmla="*/ 3275465 w 3275465"/>
                <a:gd name="connsiteY1" fmla="*/ 0 h 4340379"/>
                <a:gd name="connsiteX2" fmla="*/ 3275465 w 3275465"/>
                <a:gd name="connsiteY2" fmla="*/ 2873103 h 4340379"/>
                <a:gd name="connsiteX3" fmla="*/ 0 w 3275465"/>
                <a:gd name="connsiteY3" fmla="*/ 4340379 h 4340379"/>
                <a:gd name="connsiteX4" fmla="*/ 0 w 3275465"/>
                <a:gd name="connsiteY4" fmla="*/ 0 h 4340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5465" h="4340379">
                  <a:moveTo>
                    <a:pt x="0" y="0"/>
                  </a:moveTo>
                  <a:lnTo>
                    <a:pt x="3275465" y="0"/>
                  </a:lnTo>
                  <a:lnTo>
                    <a:pt x="3275465" y="2873103"/>
                  </a:lnTo>
                  <a:lnTo>
                    <a:pt x="0" y="4340379"/>
                  </a:lnTo>
                  <a:lnTo>
                    <a:pt x="0" y="0"/>
                  </a:lnTo>
                  <a:close/>
                </a:path>
              </a:pathLst>
            </a:custGeom>
            <a:gradFill>
              <a:gsLst>
                <a:gs pos="42000">
                  <a:schemeClr val="bg1">
                    <a:alpha val="90000"/>
                  </a:schemeClr>
                </a:gs>
                <a:gs pos="100000">
                  <a:schemeClr val="bg1">
                    <a:alpha val="0"/>
                  </a:schemeClr>
                </a:gs>
              </a:gsLst>
              <a:lin ang="54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14" name="Freeform 33">
              <a:extLst>
                <a:ext uri="{FF2B5EF4-FFF2-40B4-BE49-F238E27FC236}">
                  <a16:creationId xmlns:a16="http://schemas.microsoft.com/office/drawing/2014/main" xmlns="" id="{524EFE02-A1F3-45DA-80EB-7BC367AAC2AF}"/>
                </a:ext>
              </a:extLst>
            </p:cNvPr>
            <p:cNvSpPr>
              <a:spLocks noEditPoints="1"/>
            </p:cNvSpPr>
            <p:nvPr/>
          </p:nvSpPr>
          <p:spPr bwMode="auto">
            <a:xfrm>
              <a:off x="2752875" y="1587685"/>
              <a:ext cx="312250" cy="312250"/>
            </a:xfrm>
            <a:custGeom>
              <a:avLst/>
              <a:gdLst>
                <a:gd name="T0" fmla="*/ 302 w 596"/>
                <a:gd name="T1" fmla="*/ 536 h 596"/>
                <a:gd name="T2" fmla="*/ 291 w 596"/>
                <a:gd name="T3" fmla="*/ 534 h 596"/>
                <a:gd name="T4" fmla="*/ 110 w 596"/>
                <a:gd name="T5" fmla="*/ 350 h 596"/>
                <a:gd name="T6" fmla="*/ 112 w 596"/>
                <a:gd name="T7" fmla="*/ 342 h 596"/>
                <a:gd name="T8" fmla="*/ 119 w 596"/>
                <a:gd name="T9" fmla="*/ 338 h 596"/>
                <a:gd name="T10" fmla="*/ 219 w 596"/>
                <a:gd name="T11" fmla="*/ 87 h 596"/>
                <a:gd name="T12" fmla="*/ 228 w 596"/>
                <a:gd name="T13" fmla="*/ 80 h 596"/>
                <a:gd name="T14" fmla="*/ 374 w 596"/>
                <a:gd name="T15" fmla="*/ 83 h 596"/>
                <a:gd name="T16" fmla="*/ 378 w 596"/>
                <a:gd name="T17" fmla="*/ 338 h 596"/>
                <a:gd name="T18" fmla="*/ 482 w 596"/>
                <a:gd name="T19" fmla="*/ 340 h 596"/>
                <a:gd name="T20" fmla="*/ 487 w 596"/>
                <a:gd name="T21" fmla="*/ 347 h 596"/>
                <a:gd name="T22" fmla="*/ 483 w 596"/>
                <a:gd name="T23" fmla="*/ 356 h 596"/>
                <a:gd name="T24" fmla="*/ 268 w 596"/>
                <a:gd name="T25" fmla="*/ 2 h 596"/>
                <a:gd name="T26" fmla="*/ 225 w 596"/>
                <a:gd name="T27" fmla="*/ 10 h 596"/>
                <a:gd name="T28" fmla="*/ 184 w 596"/>
                <a:gd name="T29" fmla="*/ 23 h 596"/>
                <a:gd name="T30" fmla="*/ 145 w 596"/>
                <a:gd name="T31" fmla="*/ 42 h 596"/>
                <a:gd name="T32" fmla="*/ 109 w 596"/>
                <a:gd name="T33" fmla="*/ 68 h 596"/>
                <a:gd name="T34" fmla="*/ 77 w 596"/>
                <a:gd name="T35" fmla="*/ 99 h 596"/>
                <a:gd name="T36" fmla="*/ 49 w 596"/>
                <a:gd name="T37" fmla="*/ 133 h 596"/>
                <a:gd name="T38" fmla="*/ 29 w 596"/>
                <a:gd name="T39" fmla="*/ 171 h 596"/>
                <a:gd name="T40" fmla="*/ 13 w 596"/>
                <a:gd name="T41" fmla="*/ 212 h 596"/>
                <a:gd name="T42" fmla="*/ 3 w 596"/>
                <a:gd name="T43" fmla="*/ 254 h 596"/>
                <a:gd name="T44" fmla="*/ 0 w 596"/>
                <a:gd name="T45" fmla="*/ 298 h 596"/>
                <a:gd name="T46" fmla="*/ 3 w 596"/>
                <a:gd name="T47" fmla="*/ 343 h 596"/>
                <a:gd name="T48" fmla="*/ 13 w 596"/>
                <a:gd name="T49" fmla="*/ 386 h 596"/>
                <a:gd name="T50" fmla="*/ 29 w 596"/>
                <a:gd name="T51" fmla="*/ 426 h 596"/>
                <a:gd name="T52" fmla="*/ 49 w 596"/>
                <a:gd name="T53" fmla="*/ 464 h 596"/>
                <a:gd name="T54" fmla="*/ 77 w 596"/>
                <a:gd name="T55" fmla="*/ 498 h 596"/>
                <a:gd name="T56" fmla="*/ 109 w 596"/>
                <a:gd name="T57" fmla="*/ 529 h 596"/>
                <a:gd name="T58" fmla="*/ 145 w 596"/>
                <a:gd name="T59" fmla="*/ 554 h 596"/>
                <a:gd name="T60" fmla="*/ 184 w 596"/>
                <a:gd name="T61" fmla="*/ 574 h 596"/>
                <a:gd name="T62" fmla="*/ 225 w 596"/>
                <a:gd name="T63" fmla="*/ 588 h 596"/>
                <a:gd name="T64" fmla="*/ 268 w 596"/>
                <a:gd name="T65" fmla="*/ 595 h 596"/>
                <a:gd name="T66" fmla="*/ 313 w 596"/>
                <a:gd name="T67" fmla="*/ 596 h 596"/>
                <a:gd name="T68" fmla="*/ 356 w 596"/>
                <a:gd name="T69" fmla="*/ 591 h 596"/>
                <a:gd name="T70" fmla="*/ 398 w 596"/>
                <a:gd name="T71" fmla="*/ 579 h 596"/>
                <a:gd name="T72" fmla="*/ 438 w 596"/>
                <a:gd name="T73" fmla="*/ 562 h 596"/>
                <a:gd name="T74" fmla="*/ 475 w 596"/>
                <a:gd name="T75" fmla="*/ 538 h 596"/>
                <a:gd name="T76" fmla="*/ 508 w 596"/>
                <a:gd name="T77" fmla="*/ 509 h 596"/>
                <a:gd name="T78" fmla="*/ 537 w 596"/>
                <a:gd name="T79" fmla="*/ 475 h 596"/>
                <a:gd name="T80" fmla="*/ 561 w 596"/>
                <a:gd name="T81" fmla="*/ 439 h 596"/>
                <a:gd name="T82" fmla="*/ 578 w 596"/>
                <a:gd name="T83" fmla="*/ 399 h 596"/>
                <a:gd name="T84" fmla="*/ 590 w 596"/>
                <a:gd name="T85" fmla="*/ 358 h 596"/>
                <a:gd name="T86" fmla="*/ 596 w 596"/>
                <a:gd name="T87" fmla="*/ 313 h 596"/>
                <a:gd name="T88" fmla="*/ 595 w 596"/>
                <a:gd name="T89" fmla="*/ 268 h 596"/>
                <a:gd name="T90" fmla="*/ 586 w 596"/>
                <a:gd name="T91" fmla="*/ 224 h 596"/>
                <a:gd name="T92" fmla="*/ 572 w 596"/>
                <a:gd name="T93" fmla="*/ 183 h 596"/>
                <a:gd name="T94" fmla="*/ 552 w 596"/>
                <a:gd name="T95" fmla="*/ 144 h 596"/>
                <a:gd name="T96" fmla="*/ 528 w 596"/>
                <a:gd name="T97" fmla="*/ 109 h 596"/>
                <a:gd name="T98" fmla="*/ 498 w 596"/>
                <a:gd name="T99" fmla="*/ 78 h 596"/>
                <a:gd name="T100" fmla="*/ 464 w 596"/>
                <a:gd name="T101" fmla="*/ 52 h 596"/>
                <a:gd name="T102" fmla="*/ 427 w 596"/>
                <a:gd name="T103" fmla="*/ 30 h 596"/>
                <a:gd name="T104" fmla="*/ 386 w 596"/>
                <a:gd name="T105" fmla="*/ 14 h 596"/>
                <a:gd name="T106" fmla="*/ 343 w 596"/>
                <a:gd name="T107" fmla="*/ 5 h 596"/>
                <a:gd name="T108" fmla="*/ 298 w 596"/>
                <a:gd name="T10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6" h="596">
                  <a:moveTo>
                    <a:pt x="483" y="356"/>
                  </a:moveTo>
                  <a:lnTo>
                    <a:pt x="305" y="534"/>
                  </a:lnTo>
                  <a:lnTo>
                    <a:pt x="302" y="536"/>
                  </a:lnTo>
                  <a:lnTo>
                    <a:pt x="298" y="537"/>
                  </a:lnTo>
                  <a:lnTo>
                    <a:pt x="294" y="536"/>
                  </a:lnTo>
                  <a:lnTo>
                    <a:pt x="291" y="534"/>
                  </a:lnTo>
                  <a:lnTo>
                    <a:pt x="112" y="356"/>
                  </a:lnTo>
                  <a:lnTo>
                    <a:pt x="111" y="353"/>
                  </a:lnTo>
                  <a:lnTo>
                    <a:pt x="110" y="350"/>
                  </a:lnTo>
                  <a:lnTo>
                    <a:pt x="109" y="347"/>
                  </a:lnTo>
                  <a:lnTo>
                    <a:pt x="110" y="345"/>
                  </a:lnTo>
                  <a:lnTo>
                    <a:pt x="112" y="342"/>
                  </a:lnTo>
                  <a:lnTo>
                    <a:pt x="114" y="340"/>
                  </a:lnTo>
                  <a:lnTo>
                    <a:pt x="116" y="339"/>
                  </a:lnTo>
                  <a:lnTo>
                    <a:pt x="119" y="338"/>
                  </a:lnTo>
                  <a:lnTo>
                    <a:pt x="219" y="338"/>
                  </a:lnTo>
                  <a:lnTo>
                    <a:pt x="219" y="90"/>
                  </a:lnTo>
                  <a:lnTo>
                    <a:pt x="219" y="87"/>
                  </a:lnTo>
                  <a:lnTo>
                    <a:pt x="221" y="83"/>
                  </a:lnTo>
                  <a:lnTo>
                    <a:pt x="224" y="81"/>
                  </a:lnTo>
                  <a:lnTo>
                    <a:pt x="228" y="80"/>
                  </a:lnTo>
                  <a:lnTo>
                    <a:pt x="368" y="80"/>
                  </a:lnTo>
                  <a:lnTo>
                    <a:pt x="371" y="81"/>
                  </a:lnTo>
                  <a:lnTo>
                    <a:pt x="374" y="83"/>
                  </a:lnTo>
                  <a:lnTo>
                    <a:pt x="376" y="87"/>
                  </a:lnTo>
                  <a:lnTo>
                    <a:pt x="378" y="90"/>
                  </a:lnTo>
                  <a:lnTo>
                    <a:pt x="378" y="338"/>
                  </a:lnTo>
                  <a:lnTo>
                    <a:pt x="477" y="338"/>
                  </a:lnTo>
                  <a:lnTo>
                    <a:pt x="479" y="338"/>
                  </a:lnTo>
                  <a:lnTo>
                    <a:pt x="482" y="340"/>
                  </a:lnTo>
                  <a:lnTo>
                    <a:pt x="484" y="342"/>
                  </a:lnTo>
                  <a:lnTo>
                    <a:pt x="486" y="345"/>
                  </a:lnTo>
                  <a:lnTo>
                    <a:pt x="487" y="347"/>
                  </a:lnTo>
                  <a:lnTo>
                    <a:pt x="487" y="350"/>
                  </a:lnTo>
                  <a:lnTo>
                    <a:pt x="486" y="353"/>
                  </a:lnTo>
                  <a:lnTo>
                    <a:pt x="483" y="356"/>
                  </a:lnTo>
                  <a:close/>
                  <a:moveTo>
                    <a:pt x="298" y="0"/>
                  </a:moveTo>
                  <a:lnTo>
                    <a:pt x="282" y="1"/>
                  </a:lnTo>
                  <a:lnTo>
                    <a:pt x="268" y="2"/>
                  </a:lnTo>
                  <a:lnTo>
                    <a:pt x="253" y="3"/>
                  </a:lnTo>
                  <a:lnTo>
                    <a:pt x="239" y="7"/>
                  </a:lnTo>
                  <a:lnTo>
                    <a:pt x="225" y="10"/>
                  </a:lnTo>
                  <a:lnTo>
                    <a:pt x="211" y="13"/>
                  </a:lnTo>
                  <a:lnTo>
                    <a:pt x="197" y="18"/>
                  </a:lnTo>
                  <a:lnTo>
                    <a:pt x="184" y="23"/>
                  </a:lnTo>
                  <a:lnTo>
                    <a:pt x="170" y="29"/>
                  </a:lnTo>
                  <a:lnTo>
                    <a:pt x="157" y="36"/>
                  </a:lnTo>
                  <a:lnTo>
                    <a:pt x="145" y="42"/>
                  </a:lnTo>
                  <a:lnTo>
                    <a:pt x="132" y="51"/>
                  </a:lnTo>
                  <a:lnTo>
                    <a:pt x="121" y="59"/>
                  </a:lnTo>
                  <a:lnTo>
                    <a:pt x="109" y="68"/>
                  </a:lnTo>
                  <a:lnTo>
                    <a:pt x="98" y="78"/>
                  </a:lnTo>
                  <a:lnTo>
                    <a:pt x="87" y="88"/>
                  </a:lnTo>
                  <a:lnTo>
                    <a:pt x="77" y="99"/>
                  </a:lnTo>
                  <a:lnTo>
                    <a:pt x="68" y="110"/>
                  </a:lnTo>
                  <a:lnTo>
                    <a:pt x="58" y="121"/>
                  </a:lnTo>
                  <a:lnTo>
                    <a:pt x="49" y="133"/>
                  </a:lnTo>
                  <a:lnTo>
                    <a:pt x="42" y="146"/>
                  </a:lnTo>
                  <a:lnTo>
                    <a:pt x="35" y="158"/>
                  </a:lnTo>
                  <a:lnTo>
                    <a:pt x="29" y="171"/>
                  </a:lnTo>
                  <a:lnTo>
                    <a:pt x="22" y="185"/>
                  </a:lnTo>
                  <a:lnTo>
                    <a:pt x="17" y="198"/>
                  </a:lnTo>
                  <a:lnTo>
                    <a:pt x="13" y="212"/>
                  </a:lnTo>
                  <a:lnTo>
                    <a:pt x="9" y="226"/>
                  </a:lnTo>
                  <a:lnTo>
                    <a:pt x="6" y="240"/>
                  </a:lnTo>
                  <a:lnTo>
                    <a:pt x="3" y="254"/>
                  </a:lnTo>
                  <a:lnTo>
                    <a:pt x="2" y="269"/>
                  </a:lnTo>
                  <a:lnTo>
                    <a:pt x="1" y="284"/>
                  </a:lnTo>
                  <a:lnTo>
                    <a:pt x="0" y="298"/>
                  </a:lnTo>
                  <a:lnTo>
                    <a:pt x="1" y="313"/>
                  </a:lnTo>
                  <a:lnTo>
                    <a:pt x="2" y="329"/>
                  </a:lnTo>
                  <a:lnTo>
                    <a:pt x="3" y="343"/>
                  </a:lnTo>
                  <a:lnTo>
                    <a:pt x="6" y="358"/>
                  </a:lnTo>
                  <a:lnTo>
                    <a:pt x="9" y="372"/>
                  </a:lnTo>
                  <a:lnTo>
                    <a:pt x="13" y="386"/>
                  </a:lnTo>
                  <a:lnTo>
                    <a:pt x="17" y="399"/>
                  </a:lnTo>
                  <a:lnTo>
                    <a:pt x="22" y="413"/>
                  </a:lnTo>
                  <a:lnTo>
                    <a:pt x="29" y="426"/>
                  </a:lnTo>
                  <a:lnTo>
                    <a:pt x="35" y="439"/>
                  </a:lnTo>
                  <a:lnTo>
                    <a:pt x="42" y="452"/>
                  </a:lnTo>
                  <a:lnTo>
                    <a:pt x="49" y="464"/>
                  </a:lnTo>
                  <a:lnTo>
                    <a:pt x="58" y="475"/>
                  </a:lnTo>
                  <a:lnTo>
                    <a:pt x="68" y="487"/>
                  </a:lnTo>
                  <a:lnTo>
                    <a:pt x="77" y="498"/>
                  </a:lnTo>
                  <a:lnTo>
                    <a:pt x="87" y="509"/>
                  </a:lnTo>
                  <a:lnTo>
                    <a:pt x="98" y="520"/>
                  </a:lnTo>
                  <a:lnTo>
                    <a:pt x="109" y="529"/>
                  </a:lnTo>
                  <a:lnTo>
                    <a:pt x="121" y="538"/>
                  </a:lnTo>
                  <a:lnTo>
                    <a:pt x="132" y="547"/>
                  </a:lnTo>
                  <a:lnTo>
                    <a:pt x="145" y="554"/>
                  </a:lnTo>
                  <a:lnTo>
                    <a:pt x="157" y="562"/>
                  </a:lnTo>
                  <a:lnTo>
                    <a:pt x="170" y="568"/>
                  </a:lnTo>
                  <a:lnTo>
                    <a:pt x="184" y="574"/>
                  </a:lnTo>
                  <a:lnTo>
                    <a:pt x="197" y="579"/>
                  </a:lnTo>
                  <a:lnTo>
                    <a:pt x="211" y="583"/>
                  </a:lnTo>
                  <a:lnTo>
                    <a:pt x="225" y="588"/>
                  </a:lnTo>
                  <a:lnTo>
                    <a:pt x="239" y="591"/>
                  </a:lnTo>
                  <a:lnTo>
                    <a:pt x="253" y="593"/>
                  </a:lnTo>
                  <a:lnTo>
                    <a:pt x="268" y="595"/>
                  </a:lnTo>
                  <a:lnTo>
                    <a:pt x="282" y="596"/>
                  </a:lnTo>
                  <a:lnTo>
                    <a:pt x="298" y="596"/>
                  </a:lnTo>
                  <a:lnTo>
                    <a:pt x="313" y="596"/>
                  </a:lnTo>
                  <a:lnTo>
                    <a:pt x="328" y="595"/>
                  </a:lnTo>
                  <a:lnTo>
                    <a:pt x="342" y="593"/>
                  </a:lnTo>
                  <a:lnTo>
                    <a:pt x="356" y="591"/>
                  </a:lnTo>
                  <a:lnTo>
                    <a:pt x="371" y="588"/>
                  </a:lnTo>
                  <a:lnTo>
                    <a:pt x="385" y="583"/>
                  </a:lnTo>
                  <a:lnTo>
                    <a:pt x="398" y="579"/>
                  </a:lnTo>
                  <a:lnTo>
                    <a:pt x="412" y="574"/>
                  </a:lnTo>
                  <a:lnTo>
                    <a:pt x="425" y="568"/>
                  </a:lnTo>
                  <a:lnTo>
                    <a:pt x="438" y="562"/>
                  </a:lnTo>
                  <a:lnTo>
                    <a:pt x="451" y="554"/>
                  </a:lnTo>
                  <a:lnTo>
                    <a:pt x="463" y="547"/>
                  </a:lnTo>
                  <a:lnTo>
                    <a:pt x="475" y="538"/>
                  </a:lnTo>
                  <a:lnTo>
                    <a:pt x="487" y="529"/>
                  </a:lnTo>
                  <a:lnTo>
                    <a:pt x="497" y="520"/>
                  </a:lnTo>
                  <a:lnTo>
                    <a:pt x="508" y="509"/>
                  </a:lnTo>
                  <a:lnTo>
                    <a:pt x="519" y="498"/>
                  </a:lnTo>
                  <a:lnTo>
                    <a:pt x="529" y="487"/>
                  </a:lnTo>
                  <a:lnTo>
                    <a:pt x="537" y="475"/>
                  </a:lnTo>
                  <a:lnTo>
                    <a:pt x="546" y="464"/>
                  </a:lnTo>
                  <a:lnTo>
                    <a:pt x="554" y="452"/>
                  </a:lnTo>
                  <a:lnTo>
                    <a:pt x="561" y="439"/>
                  </a:lnTo>
                  <a:lnTo>
                    <a:pt x="568" y="426"/>
                  </a:lnTo>
                  <a:lnTo>
                    <a:pt x="573" y="413"/>
                  </a:lnTo>
                  <a:lnTo>
                    <a:pt x="578" y="399"/>
                  </a:lnTo>
                  <a:lnTo>
                    <a:pt x="583" y="386"/>
                  </a:lnTo>
                  <a:lnTo>
                    <a:pt x="587" y="372"/>
                  </a:lnTo>
                  <a:lnTo>
                    <a:pt x="590" y="358"/>
                  </a:lnTo>
                  <a:lnTo>
                    <a:pt x="592" y="343"/>
                  </a:lnTo>
                  <a:lnTo>
                    <a:pt x="595" y="329"/>
                  </a:lnTo>
                  <a:lnTo>
                    <a:pt x="596" y="313"/>
                  </a:lnTo>
                  <a:lnTo>
                    <a:pt x="596" y="298"/>
                  </a:lnTo>
                  <a:lnTo>
                    <a:pt x="596" y="283"/>
                  </a:lnTo>
                  <a:lnTo>
                    <a:pt x="595" y="268"/>
                  </a:lnTo>
                  <a:lnTo>
                    <a:pt x="592" y="253"/>
                  </a:lnTo>
                  <a:lnTo>
                    <a:pt x="589" y="239"/>
                  </a:lnTo>
                  <a:lnTo>
                    <a:pt x="586" y="224"/>
                  </a:lnTo>
                  <a:lnTo>
                    <a:pt x="583" y="210"/>
                  </a:lnTo>
                  <a:lnTo>
                    <a:pt x="577" y="197"/>
                  </a:lnTo>
                  <a:lnTo>
                    <a:pt x="572" y="183"/>
                  </a:lnTo>
                  <a:lnTo>
                    <a:pt x="567" y="170"/>
                  </a:lnTo>
                  <a:lnTo>
                    <a:pt x="560" y="157"/>
                  </a:lnTo>
                  <a:lnTo>
                    <a:pt x="552" y="144"/>
                  </a:lnTo>
                  <a:lnTo>
                    <a:pt x="545" y="132"/>
                  </a:lnTo>
                  <a:lnTo>
                    <a:pt x="536" y="120"/>
                  </a:lnTo>
                  <a:lnTo>
                    <a:pt x="528" y="109"/>
                  </a:lnTo>
                  <a:lnTo>
                    <a:pt x="518" y="99"/>
                  </a:lnTo>
                  <a:lnTo>
                    <a:pt x="508" y="88"/>
                  </a:lnTo>
                  <a:lnTo>
                    <a:pt x="498" y="78"/>
                  </a:lnTo>
                  <a:lnTo>
                    <a:pt x="488" y="69"/>
                  </a:lnTo>
                  <a:lnTo>
                    <a:pt x="476" y="60"/>
                  </a:lnTo>
                  <a:lnTo>
                    <a:pt x="464" y="52"/>
                  </a:lnTo>
                  <a:lnTo>
                    <a:pt x="452" y="43"/>
                  </a:lnTo>
                  <a:lnTo>
                    <a:pt x="440" y="37"/>
                  </a:lnTo>
                  <a:lnTo>
                    <a:pt x="427" y="30"/>
                  </a:lnTo>
                  <a:lnTo>
                    <a:pt x="413" y="24"/>
                  </a:lnTo>
                  <a:lnTo>
                    <a:pt x="400" y="19"/>
                  </a:lnTo>
                  <a:lnTo>
                    <a:pt x="386" y="14"/>
                  </a:lnTo>
                  <a:lnTo>
                    <a:pt x="372" y="10"/>
                  </a:lnTo>
                  <a:lnTo>
                    <a:pt x="358" y="7"/>
                  </a:lnTo>
                  <a:lnTo>
                    <a:pt x="343" y="5"/>
                  </a:lnTo>
                  <a:lnTo>
                    <a:pt x="328" y="2"/>
                  </a:lnTo>
                  <a:lnTo>
                    <a:pt x="313" y="1"/>
                  </a:lnTo>
                  <a:lnTo>
                    <a:pt x="298" y="0"/>
                  </a:ln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en-US" kern="0" dirty="0">
                <a:solidFill>
                  <a:prstClr val="white"/>
                </a:solidFill>
                <a:latin typeface="思源黑体 CN Regular" panose="020B0500000000000000" pitchFamily="34" charset="-122"/>
                <a:cs typeface="+mn-ea"/>
                <a:sym typeface="+mn-lt"/>
              </a:endParaRPr>
            </a:p>
          </p:txBody>
        </p:sp>
        <p:sp>
          <p:nvSpPr>
            <p:cNvPr id="16" name="文本框 15">
              <a:extLst>
                <a:ext uri="{FF2B5EF4-FFF2-40B4-BE49-F238E27FC236}">
                  <a16:creationId xmlns:a16="http://schemas.microsoft.com/office/drawing/2014/main" xmlns="" id="{0830885E-9A2E-45DA-A323-710009666490}"/>
                </a:ext>
              </a:extLst>
            </p:cNvPr>
            <p:cNvSpPr txBox="1"/>
            <p:nvPr/>
          </p:nvSpPr>
          <p:spPr>
            <a:xfrm>
              <a:off x="1581970" y="2282688"/>
              <a:ext cx="2631968" cy="369304"/>
            </a:xfrm>
            <a:prstGeom prst="rect">
              <a:avLst/>
            </a:prstGeom>
            <a:noFill/>
          </p:spPr>
          <p:txBody>
            <a:bodyPr wrap="square" lIns="91412" tIns="45706" rIns="91412" bIns="45706" rtlCol="0">
              <a:spAutoFit/>
            </a:bodyPr>
            <a:lstStyle/>
            <a:p>
              <a:pPr marR="0" lvl="0" indent="0" algn="ctr" fontAlgn="auto">
                <a:lnSpc>
                  <a:spcPct val="100000"/>
                </a:lnSpc>
                <a:spcBef>
                  <a:spcPts val="0"/>
                </a:spcBef>
                <a:spcAft>
                  <a:spcPts val="0"/>
                </a:spcAft>
                <a:buClrTx/>
                <a:buSzTx/>
                <a:buFontTx/>
                <a:buNone/>
                <a:tabLst/>
                <a:defRPr/>
              </a:pPr>
              <a:r>
                <a:rPr lang="zh-CN" altLang="en-US"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请输入相关的标题内容</a:t>
              </a:r>
            </a:p>
          </p:txBody>
        </p:sp>
        <p:sp>
          <p:nvSpPr>
            <p:cNvPr id="17" name="文本框 16">
              <a:extLst>
                <a:ext uri="{FF2B5EF4-FFF2-40B4-BE49-F238E27FC236}">
                  <a16:creationId xmlns:a16="http://schemas.microsoft.com/office/drawing/2014/main" xmlns="" id="{CF35C2E4-E447-41E3-A1F1-B87C3F973089}"/>
                </a:ext>
              </a:extLst>
            </p:cNvPr>
            <p:cNvSpPr txBox="1"/>
            <p:nvPr/>
          </p:nvSpPr>
          <p:spPr>
            <a:xfrm>
              <a:off x="1749699" y="2800989"/>
              <a:ext cx="2318601" cy="1675202"/>
            </a:xfrm>
            <a:prstGeom prst="rect">
              <a:avLst/>
            </a:prstGeom>
          </p:spPr>
          <p:txBody>
            <a:bodyPr wrap="square">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mn-ea"/>
                  <a:cs typeface="+mn-ea"/>
                  <a:sym typeface="+mn-lt"/>
                </a:rPr>
                <a:t>点击文本框即可进行编辑输入相关内容点击文本框即可进行编辑输入相关内容点击文本框即可进行编辑输入相关内容点击文本框即可。</a:t>
              </a:r>
            </a:p>
          </p:txBody>
        </p:sp>
        <p:cxnSp>
          <p:nvCxnSpPr>
            <p:cNvPr id="18" name="直接连接符 17">
              <a:extLst>
                <a:ext uri="{FF2B5EF4-FFF2-40B4-BE49-F238E27FC236}">
                  <a16:creationId xmlns:a16="http://schemas.microsoft.com/office/drawing/2014/main" xmlns="" id="{609C0F03-BC88-41C2-B3D4-1DF1048A3699}"/>
                </a:ext>
              </a:extLst>
            </p:cNvPr>
            <p:cNvCxnSpPr>
              <a:cxnSpLocks/>
            </p:cNvCxnSpPr>
            <p:nvPr/>
          </p:nvCxnSpPr>
          <p:spPr>
            <a:xfrm>
              <a:off x="2498085" y="2714820"/>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xmlns="" id="{DE5BCE1B-BCAB-4E82-B9FD-9C0DE045F978}"/>
              </a:ext>
            </a:extLst>
          </p:cNvPr>
          <p:cNvGrpSpPr/>
          <p:nvPr/>
        </p:nvGrpSpPr>
        <p:grpSpPr>
          <a:xfrm>
            <a:off x="7943721" y="2115586"/>
            <a:ext cx="2678561" cy="3964936"/>
            <a:chOff x="7943721" y="2115586"/>
            <a:chExt cx="2678561" cy="3964936"/>
          </a:xfrm>
        </p:grpSpPr>
        <p:sp>
          <p:nvSpPr>
            <p:cNvPr id="9" name="Freeform: Shape 19">
              <a:extLst>
                <a:ext uri="{FF2B5EF4-FFF2-40B4-BE49-F238E27FC236}">
                  <a16:creationId xmlns:a16="http://schemas.microsoft.com/office/drawing/2014/main" xmlns="" id="{12410CBB-1181-411E-9952-1BF8F9FFD192}"/>
                </a:ext>
              </a:extLst>
            </p:cNvPr>
            <p:cNvSpPr/>
            <p:nvPr/>
          </p:nvSpPr>
          <p:spPr>
            <a:xfrm flipH="1" flipV="1">
              <a:off x="7943721" y="2115586"/>
              <a:ext cx="2678561" cy="3549410"/>
            </a:xfrm>
            <a:custGeom>
              <a:avLst/>
              <a:gdLst>
                <a:gd name="connsiteX0" fmla="*/ 0 w 3275465"/>
                <a:gd name="connsiteY0" fmla="*/ 0 h 4340379"/>
                <a:gd name="connsiteX1" fmla="*/ 3275465 w 3275465"/>
                <a:gd name="connsiteY1" fmla="*/ 0 h 4340379"/>
                <a:gd name="connsiteX2" fmla="*/ 3275465 w 3275465"/>
                <a:gd name="connsiteY2" fmla="*/ 2873103 h 4340379"/>
                <a:gd name="connsiteX3" fmla="*/ 0 w 3275465"/>
                <a:gd name="connsiteY3" fmla="*/ 4340379 h 4340379"/>
                <a:gd name="connsiteX4" fmla="*/ 0 w 3275465"/>
                <a:gd name="connsiteY4" fmla="*/ 0 h 4340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5465" h="4340379">
                  <a:moveTo>
                    <a:pt x="0" y="0"/>
                  </a:moveTo>
                  <a:lnTo>
                    <a:pt x="3275465" y="0"/>
                  </a:lnTo>
                  <a:lnTo>
                    <a:pt x="3275465" y="2873103"/>
                  </a:lnTo>
                  <a:lnTo>
                    <a:pt x="0" y="4340379"/>
                  </a:lnTo>
                  <a:lnTo>
                    <a:pt x="0" y="0"/>
                  </a:lnTo>
                  <a:close/>
                </a:path>
              </a:pathLst>
            </a:custGeom>
            <a:gradFill>
              <a:gsLst>
                <a:gs pos="42000">
                  <a:schemeClr val="bg1">
                    <a:alpha val="90000"/>
                  </a:schemeClr>
                </a:gs>
                <a:gs pos="100000">
                  <a:schemeClr val="bg1">
                    <a:alpha val="0"/>
                  </a:schemeClr>
                </a:gs>
              </a:gsLst>
              <a:lin ang="54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15" name="Freeform 34">
              <a:extLst>
                <a:ext uri="{FF2B5EF4-FFF2-40B4-BE49-F238E27FC236}">
                  <a16:creationId xmlns:a16="http://schemas.microsoft.com/office/drawing/2014/main" xmlns="" id="{7C0860D8-7781-4E56-B7B4-8E0FEE75388C}"/>
                </a:ext>
              </a:extLst>
            </p:cNvPr>
            <p:cNvSpPr>
              <a:spLocks noEditPoints="1"/>
            </p:cNvSpPr>
            <p:nvPr/>
          </p:nvSpPr>
          <p:spPr bwMode="auto">
            <a:xfrm>
              <a:off x="9126876" y="5768272"/>
              <a:ext cx="312250" cy="312250"/>
            </a:xfrm>
            <a:custGeom>
              <a:avLst/>
              <a:gdLst>
                <a:gd name="T0" fmla="*/ 482 w 597"/>
                <a:gd name="T1" fmla="*/ 257 h 596"/>
                <a:gd name="T2" fmla="*/ 377 w 597"/>
                <a:gd name="T3" fmla="*/ 259 h 596"/>
                <a:gd name="T4" fmla="*/ 375 w 597"/>
                <a:gd name="T5" fmla="*/ 514 h 596"/>
                <a:gd name="T6" fmla="*/ 228 w 597"/>
                <a:gd name="T7" fmla="*/ 518 h 596"/>
                <a:gd name="T8" fmla="*/ 220 w 597"/>
                <a:gd name="T9" fmla="*/ 511 h 596"/>
                <a:gd name="T10" fmla="*/ 119 w 597"/>
                <a:gd name="T11" fmla="*/ 259 h 596"/>
                <a:gd name="T12" fmla="*/ 112 w 597"/>
                <a:gd name="T13" fmla="*/ 255 h 596"/>
                <a:gd name="T14" fmla="*/ 109 w 597"/>
                <a:gd name="T15" fmla="*/ 248 h 596"/>
                <a:gd name="T16" fmla="*/ 291 w 597"/>
                <a:gd name="T17" fmla="*/ 63 h 596"/>
                <a:gd name="T18" fmla="*/ 302 w 597"/>
                <a:gd name="T19" fmla="*/ 61 h 596"/>
                <a:gd name="T20" fmla="*/ 485 w 597"/>
                <a:gd name="T21" fmla="*/ 244 h 596"/>
                <a:gd name="T22" fmla="*/ 486 w 597"/>
                <a:gd name="T23" fmla="*/ 253 h 596"/>
                <a:gd name="T24" fmla="*/ 486 w 597"/>
                <a:gd name="T25" fmla="*/ 68 h 596"/>
                <a:gd name="T26" fmla="*/ 451 w 597"/>
                <a:gd name="T27" fmla="*/ 42 h 596"/>
                <a:gd name="T28" fmla="*/ 412 w 597"/>
                <a:gd name="T29" fmla="*/ 23 h 596"/>
                <a:gd name="T30" fmla="*/ 371 w 597"/>
                <a:gd name="T31" fmla="*/ 10 h 596"/>
                <a:gd name="T32" fmla="*/ 328 w 597"/>
                <a:gd name="T33" fmla="*/ 2 h 596"/>
                <a:gd name="T34" fmla="*/ 283 w 597"/>
                <a:gd name="T35" fmla="*/ 1 h 596"/>
                <a:gd name="T36" fmla="*/ 239 w 597"/>
                <a:gd name="T37" fmla="*/ 7 h 596"/>
                <a:gd name="T38" fmla="*/ 198 w 597"/>
                <a:gd name="T39" fmla="*/ 18 h 596"/>
                <a:gd name="T40" fmla="*/ 158 w 597"/>
                <a:gd name="T41" fmla="*/ 36 h 596"/>
                <a:gd name="T42" fmla="*/ 121 w 597"/>
                <a:gd name="T43" fmla="*/ 59 h 596"/>
                <a:gd name="T44" fmla="*/ 88 w 597"/>
                <a:gd name="T45" fmla="*/ 88 h 596"/>
                <a:gd name="T46" fmla="*/ 59 w 597"/>
                <a:gd name="T47" fmla="*/ 121 h 596"/>
                <a:gd name="T48" fmla="*/ 35 w 597"/>
                <a:gd name="T49" fmla="*/ 158 h 596"/>
                <a:gd name="T50" fmla="*/ 18 w 597"/>
                <a:gd name="T51" fmla="*/ 198 h 596"/>
                <a:gd name="T52" fmla="*/ 6 w 597"/>
                <a:gd name="T53" fmla="*/ 240 h 596"/>
                <a:gd name="T54" fmla="*/ 0 w 597"/>
                <a:gd name="T55" fmla="*/ 284 h 596"/>
                <a:gd name="T56" fmla="*/ 1 w 597"/>
                <a:gd name="T57" fmla="*/ 329 h 596"/>
                <a:gd name="T58" fmla="*/ 10 w 597"/>
                <a:gd name="T59" fmla="*/ 373 h 596"/>
                <a:gd name="T60" fmla="*/ 24 w 597"/>
                <a:gd name="T61" fmla="*/ 415 h 596"/>
                <a:gd name="T62" fmla="*/ 44 w 597"/>
                <a:gd name="T63" fmla="*/ 453 h 596"/>
                <a:gd name="T64" fmla="*/ 68 w 597"/>
                <a:gd name="T65" fmla="*/ 488 h 596"/>
                <a:gd name="T66" fmla="*/ 98 w 597"/>
                <a:gd name="T67" fmla="*/ 519 h 596"/>
                <a:gd name="T68" fmla="*/ 132 w 597"/>
                <a:gd name="T69" fmla="*/ 546 h 596"/>
                <a:gd name="T70" fmla="*/ 169 w 597"/>
                <a:gd name="T71" fmla="*/ 567 h 596"/>
                <a:gd name="T72" fmla="*/ 210 w 597"/>
                <a:gd name="T73" fmla="*/ 583 h 596"/>
                <a:gd name="T74" fmla="*/ 253 w 597"/>
                <a:gd name="T75" fmla="*/ 593 h 596"/>
                <a:gd name="T76" fmla="*/ 298 w 597"/>
                <a:gd name="T77" fmla="*/ 596 h 596"/>
                <a:gd name="T78" fmla="*/ 343 w 597"/>
                <a:gd name="T79" fmla="*/ 593 h 596"/>
                <a:gd name="T80" fmla="*/ 385 w 597"/>
                <a:gd name="T81" fmla="*/ 583 h 596"/>
                <a:gd name="T82" fmla="*/ 426 w 597"/>
                <a:gd name="T83" fmla="*/ 568 h 596"/>
                <a:gd name="T84" fmla="*/ 464 w 597"/>
                <a:gd name="T85" fmla="*/ 547 h 596"/>
                <a:gd name="T86" fmla="*/ 498 w 597"/>
                <a:gd name="T87" fmla="*/ 520 h 596"/>
                <a:gd name="T88" fmla="*/ 528 w 597"/>
                <a:gd name="T89" fmla="*/ 487 h 596"/>
                <a:gd name="T90" fmla="*/ 554 w 597"/>
                <a:gd name="T91" fmla="*/ 452 h 596"/>
                <a:gd name="T92" fmla="*/ 574 w 597"/>
                <a:gd name="T93" fmla="*/ 413 h 596"/>
                <a:gd name="T94" fmla="*/ 587 w 597"/>
                <a:gd name="T95" fmla="*/ 372 h 596"/>
                <a:gd name="T96" fmla="*/ 594 w 597"/>
                <a:gd name="T97" fmla="*/ 329 h 596"/>
                <a:gd name="T98" fmla="*/ 595 w 597"/>
                <a:gd name="T99" fmla="*/ 284 h 596"/>
                <a:gd name="T100" fmla="*/ 590 w 597"/>
                <a:gd name="T101" fmla="*/ 240 h 596"/>
                <a:gd name="T102" fmla="*/ 579 w 597"/>
                <a:gd name="T103" fmla="*/ 198 h 596"/>
                <a:gd name="T104" fmla="*/ 561 w 597"/>
                <a:gd name="T105" fmla="*/ 158 h 596"/>
                <a:gd name="T106" fmla="*/ 538 w 597"/>
                <a:gd name="T107" fmla="*/ 121 h 596"/>
                <a:gd name="T108" fmla="*/ 509 w 597"/>
                <a:gd name="T109" fmla="*/ 8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7" h="596">
                  <a:moveTo>
                    <a:pt x="486" y="253"/>
                  </a:moveTo>
                  <a:lnTo>
                    <a:pt x="484" y="255"/>
                  </a:lnTo>
                  <a:lnTo>
                    <a:pt x="482" y="257"/>
                  </a:lnTo>
                  <a:lnTo>
                    <a:pt x="480" y="258"/>
                  </a:lnTo>
                  <a:lnTo>
                    <a:pt x="477" y="259"/>
                  </a:lnTo>
                  <a:lnTo>
                    <a:pt x="377" y="259"/>
                  </a:lnTo>
                  <a:lnTo>
                    <a:pt x="377" y="507"/>
                  </a:lnTo>
                  <a:lnTo>
                    <a:pt x="377" y="511"/>
                  </a:lnTo>
                  <a:lnTo>
                    <a:pt x="375" y="514"/>
                  </a:lnTo>
                  <a:lnTo>
                    <a:pt x="372" y="516"/>
                  </a:lnTo>
                  <a:lnTo>
                    <a:pt x="368" y="518"/>
                  </a:lnTo>
                  <a:lnTo>
                    <a:pt x="228" y="518"/>
                  </a:lnTo>
                  <a:lnTo>
                    <a:pt x="225" y="516"/>
                  </a:lnTo>
                  <a:lnTo>
                    <a:pt x="222" y="514"/>
                  </a:lnTo>
                  <a:lnTo>
                    <a:pt x="220" y="511"/>
                  </a:lnTo>
                  <a:lnTo>
                    <a:pt x="219" y="507"/>
                  </a:lnTo>
                  <a:lnTo>
                    <a:pt x="219" y="259"/>
                  </a:lnTo>
                  <a:lnTo>
                    <a:pt x="119" y="259"/>
                  </a:lnTo>
                  <a:lnTo>
                    <a:pt x="117" y="258"/>
                  </a:lnTo>
                  <a:lnTo>
                    <a:pt x="114" y="257"/>
                  </a:lnTo>
                  <a:lnTo>
                    <a:pt x="112" y="255"/>
                  </a:lnTo>
                  <a:lnTo>
                    <a:pt x="111" y="253"/>
                  </a:lnTo>
                  <a:lnTo>
                    <a:pt x="109" y="250"/>
                  </a:lnTo>
                  <a:lnTo>
                    <a:pt x="109" y="248"/>
                  </a:lnTo>
                  <a:lnTo>
                    <a:pt x="111" y="244"/>
                  </a:lnTo>
                  <a:lnTo>
                    <a:pt x="113" y="242"/>
                  </a:lnTo>
                  <a:lnTo>
                    <a:pt x="291" y="63"/>
                  </a:lnTo>
                  <a:lnTo>
                    <a:pt x="294" y="61"/>
                  </a:lnTo>
                  <a:lnTo>
                    <a:pt x="298" y="61"/>
                  </a:lnTo>
                  <a:lnTo>
                    <a:pt x="302" y="61"/>
                  </a:lnTo>
                  <a:lnTo>
                    <a:pt x="305" y="63"/>
                  </a:lnTo>
                  <a:lnTo>
                    <a:pt x="484" y="242"/>
                  </a:lnTo>
                  <a:lnTo>
                    <a:pt x="485" y="244"/>
                  </a:lnTo>
                  <a:lnTo>
                    <a:pt x="486" y="248"/>
                  </a:lnTo>
                  <a:lnTo>
                    <a:pt x="486" y="250"/>
                  </a:lnTo>
                  <a:lnTo>
                    <a:pt x="486" y="253"/>
                  </a:lnTo>
                  <a:close/>
                  <a:moveTo>
                    <a:pt x="509" y="88"/>
                  </a:moveTo>
                  <a:lnTo>
                    <a:pt x="498" y="78"/>
                  </a:lnTo>
                  <a:lnTo>
                    <a:pt x="486" y="68"/>
                  </a:lnTo>
                  <a:lnTo>
                    <a:pt x="476" y="59"/>
                  </a:lnTo>
                  <a:lnTo>
                    <a:pt x="464" y="51"/>
                  </a:lnTo>
                  <a:lnTo>
                    <a:pt x="451" y="42"/>
                  </a:lnTo>
                  <a:lnTo>
                    <a:pt x="439" y="36"/>
                  </a:lnTo>
                  <a:lnTo>
                    <a:pt x="426" y="29"/>
                  </a:lnTo>
                  <a:lnTo>
                    <a:pt x="412" y="23"/>
                  </a:lnTo>
                  <a:lnTo>
                    <a:pt x="399" y="18"/>
                  </a:lnTo>
                  <a:lnTo>
                    <a:pt x="385" y="13"/>
                  </a:lnTo>
                  <a:lnTo>
                    <a:pt x="371" y="10"/>
                  </a:lnTo>
                  <a:lnTo>
                    <a:pt x="357" y="7"/>
                  </a:lnTo>
                  <a:lnTo>
                    <a:pt x="343" y="3"/>
                  </a:lnTo>
                  <a:lnTo>
                    <a:pt x="328" y="2"/>
                  </a:lnTo>
                  <a:lnTo>
                    <a:pt x="312" y="1"/>
                  </a:lnTo>
                  <a:lnTo>
                    <a:pt x="298" y="0"/>
                  </a:lnTo>
                  <a:lnTo>
                    <a:pt x="283" y="1"/>
                  </a:lnTo>
                  <a:lnTo>
                    <a:pt x="268" y="2"/>
                  </a:lnTo>
                  <a:lnTo>
                    <a:pt x="254" y="3"/>
                  </a:lnTo>
                  <a:lnTo>
                    <a:pt x="239" y="7"/>
                  </a:lnTo>
                  <a:lnTo>
                    <a:pt x="225" y="10"/>
                  </a:lnTo>
                  <a:lnTo>
                    <a:pt x="211" y="13"/>
                  </a:lnTo>
                  <a:lnTo>
                    <a:pt x="198" y="18"/>
                  </a:lnTo>
                  <a:lnTo>
                    <a:pt x="184" y="23"/>
                  </a:lnTo>
                  <a:lnTo>
                    <a:pt x="171" y="29"/>
                  </a:lnTo>
                  <a:lnTo>
                    <a:pt x="158" y="36"/>
                  </a:lnTo>
                  <a:lnTo>
                    <a:pt x="145" y="42"/>
                  </a:lnTo>
                  <a:lnTo>
                    <a:pt x="133" y="51"/>
                  </a:lnTo>
                  <a:lnTo>
                    <a:pt x="121" y="59"/>
                  </a:lnTo>
                  <a:lnTo>
                    <a:pt x="109" y="68"/>
                  </a:lnTo>
                  <a:lnTo>
                    <a:pt x="99" y="78"/>
                  </a:lnTo>
                  <a:lnTo>
                    <a:pt x="88" y="88"/>
                  </a:lnTo>
                  <a:lnTo>
                    <a:pt x="77" y="99"/>
                  </a:lnTo>
                  <a:lnTo>
                    <a:pt x="67" y="110"/>
                  </a:lnTo>
                  <a:lnTo>
                    <a:pt x="59" y="121"/>
                  </a:lnTo>
                  <a:lnTo>
                    <a:pt x="50" y="133"/>
                  </a:lnTo>
                  <a:lnTo>
                    <a:pt x="43" y="146"/>
                  </a:lnTo>
                  <a:lnTo>
                    <a:pt x="35" y="158"/>
                  </a:lnTo>
                  <a:lnTo>
                    <a:pt x="28" y="171"/>
                  </a:lnTo>
                  <a:lnTo>
                    <a:pt x="23" y="185"/>
                  </a:lnTo>
                  <a:lnTo>
                    <a:pt x="18" y="198"/>
                  </a:lnTo>
                  <a:lnTo>
                    <a:pt x="13" y="212"/>
                  </a:lnTo>
                  <a:lnTo>
                    <a:pt x="9" y="226"/>
                  </a:lnTo>
                  <a:lnTo>
                    <a:pt x="6" y="240"/>
                  </a:lnTo>
                  <a:lnTo>
                    <a:pt x="4" y="254"/>
                  </a:lnTo>
                  <a:lnTo>
                    <a:pt x="1" y="269"/>
                  </a:lnTo>
                  <a:lnTo>
                    <a:pt x="0" y="284"/>
                  </a:lnTo>
                  <a:lnTo>
                    <a:pt x="0" y="298"/>
                  </a:lnTo>
                  <a:lnTo>
                    <a:pt x="0" y="313"/>
                  </a:lnTo>
                  <a:lnTo>
                    <a:pt x="1" y="329"/>
                  </a:lnTo>
                  <a:lnTo>
                    <a:pt x="4" y="344"/>
                  </a:lnTo>
                  <a:lnTo>
                    <a:pt x="6" y="359"/>
                  </a:lnTo>
                  <a:lnTo>
                    <a:pt x="10" y="373"/>
                  </a:lnTo>
                  <a:lnTo>
                    <a:pt x="13" y="387"/>
                  </a:lnTo>
                  <a:lnTo>
                    <a:pt x="19" y="401"/>
                  </a:lnTo>
                  <a:lnTo>
                    <a:pt x="24" y="415"/>
                  </a:lnTo>
                  <a:lnTo>
                    <a:pt x="30" y="428"/>
                  </a:lnTo>
                  <a:lnTo>
                    <a:pt x="36" y="441"/>
                  </a:lnTo>
                  <a:lnTo>
                    <a:pt x="44" y="453"/>
                  </a:lnTo>
                  <a:lnTo>
                    <a:pt x="51" y="465"/>
                  </a:lnTo>
                  <a:lnTo>
                    <a:pt x="60" y="477"/>
                  </a:lnTo>
                  <a:lnTo>
                    <a:pt x="68" y="488"/>
                  </a:lnTo>
                  <a:lnTo>
                    <a:pt x="78" y="499"/>
                  </a:lnTo>
                  <a:lnTo>
                    <a:pt x="88" y="509"/>
                  </a:lnTo>
                  <a:lnTo>
                    <a:pt x="98" y="519"/>
                  </a:lnTo>
                  <a:lnTo>
                    <a:pt x="108" y="528"/>
                  </a:lnTo>
                  <a:lnTo>
                    <a:pt x="120" y="537"/>
                  </a:lnTo>
                  <a:lnTo>
                    <a:pt x="132" y="546"/>
                  </a:lnTo>
                  <a:lnTo>
                    <a:pt x="144" y="553"/>
                  </a:lnTo>
                  <a:lnTo>
                    <a:pt x="156" y="561"/>
                  </a:lnTo>
                  <a:lnTo>
                    <a:pt x="169" y="567"/>
                  </a:lnTo>
                  <a:lnTo>
                    <a:pt x="182" y="573"/>
                  </a:lnTo>
                  <a:lnTo>
                    <a:pt x="196" y="578"/>
                  </a:lnTo>
                  <a:lnTo>
                    <a:pt x="210" y="583"/>
                  </a:lnTo>
                  <a:lnTo>
                    <a:pt x="224" y="587"/>
                  </a:lnTo>
                  <a:lnTo>
                    <a:pt x="238" y="591"/>
                  </a:lnTo>
                  <a:lnTo>
                    <a:pt x="253" y="593"/>
                  </a:lnTo>
                  <a:lnTo>
                    <a:pt x="268" y="595"/>
                  </a:lnTo>
                  <a:lnTo>
                    <a:pt x="283" y="596"/>
                  </a:lnTo>
                  <a:lnTo>
                    <a:pt x="298" y="596"/>
                  </a:lnTo>
                  <a:lnTo>
                    <a:pt x="312" y="596"/>
                  </a:lnTo>
                  <a:lnTo>
                    <a:pt x="328" y="595"/>
                  </a:lnTo>
                  <a:lnTo>
                    <a:pt x="343" y="593"/>
                  </a:lnTo>
                  <a:lnTo>
                    <a:pt x="357" y="591"/>
                  </a:lnTo>
                  <a:lnTo>
                    <a:pt x="371" y="588"/>
                  </a:lnTo>
                  <a:lnTo>
                    <a:pt x="385" y="583"/>
                  </a:lnTo>
                  <a:lnTo>
                    <a:pt x="399" y="579"/>
                  </a:lnTo>
                  <a:lnTo>
                    <a:pt x="412" y="574"/>
                  </a:lnTo>
                  <a:lnTo>
                    <a:pt x="426" y="568"/>
                  </a:lnTo>
                  <a:lnTo>
                    <a:pt x="439" y="562"/>
                  </a:lnTo>
                  <a:lnTo>
                    <a:pt x="451" y="554"/>
                  </a:lnTo>
                  <a:lnTo>
                    <a:pt x="464" y="547"/>
                  </a:lnTo>
                  <a:lnTo>
                    <a:pt x="476" y="538"/>
                  </a:lnTo>
                  <a:lnTo>
                    <a:pt x="486" y="529"/>
                  </a:lnTo>
                  <a:lnTo>
                    <a:pt x="498" y="520"/>
                  </a:lnTo>
                  <a:lnTo>
                    <a:pt x="509" y="509"/>
                  </a:lnTo>
                  <a:lnTo>
                    <a:pt x="519" y="498"/>
                  </a:lnTo>
                  <a:lnTo>
                    <a:pt x="528" y="487"/>
                  </a:lnTo>
                  <a:lnTo>
                    <a:pt x="538" y="475"/>
                  </a:lnTo>
                  <a:lnTo>
                    <a:pt x="546" y="464"/>
                  </a:lnTo>
                  <a:lnTo>
                    <a:pt x="554" y="452"/>
                  </a:lnTo>
                  <a:lnTo>
                    <a:pt x="561" y="439"/>
                  </a:lnTo>
                  <a:lnTo>
                    <a:pt x="567" y="426"/>
                  </a:lnTo>
                  <a:lnTo>
                    <a:pt x="574" y="413"/>
                  </a:lnTo>
                  <a:lnTo>
                    <a:pt x="579" y="399"/>
                  </a:lnTo>
                  <a:lnTo>
                    <a:pt x="584" y="386"/>
                  </a:lnTo>
                  <a:lnTo>
                    <a:pt x="587" y="372"/>
                  </a:lnTo>
                  <a:lnTo>
                    <a:pt x="590" y="358"/>
                  </a:lnTo>
                  <a:lnTo>
                    <a:pt x="593" y="343"/>
                  </a:lnTo>
                  <a:lnTo>
                    <a:pt x="594" y="329"/>
                  </a:lnTo>
                  <a:lnTo>
                    <a:pt x="595" y="313"/>
                  </a:lnTo>
                  <a:lnTo>
                    <a:pt x="597" y="298"/>
                  </a:lnTo>
                  <a:lnTo>
                    <a:pt x="595" y="284"/>
                  </a:lnTo>
                  <a:lnTo>
                    <a:pt x="594" y="269"/>
                  </a:lnTo>
                  <a:lnTo>
                    <a:pt x="593" y="254"/>
                  </a:lnTo>
                  <a:lnTo>
                    <a:pt x="590" y="240"/>
                  </a:lnTo>
                  <a:lnTo>
                    <a:pt x="587" y="226"/>
                  </a:lnTo>
                  <a:lnTo>
                    <a:pt x="584" y="212"/>
                  </a:lnTo>
                  <a:lnTo>
                    <a:pt x="579" y="198"/>
                  </a:lnTo>
                  <a:lnTo>
                    <a:pt x="574" y="185"/>
                  </a:lnTo>
                  <a:lnTo>
                    <a:pt x="567" y="171"/>
                  </a:lnTo>
                  <a:lnTo>
                    <a:pt x="561" y="158"/>
                  </a:lnTo>
                  <a:lnTo>
                    <a:pt x="554" y="146"/>
                  </a:lnTo>
                  <a:lnTo>
                    <a:pt x="546" y="133"/>
                  </a:lnTo>
                  <a:lnTo>
                    <a:pt x="538" y="121"/>
                  </a:lnTo>
                  <a:lnTo>
                    <a:pt x="528" y="110"/>
                  </a:lnTo>
                  <a:lnTo>
                    <a:pt x="519" y="99"/>
                  </a:lnTo>
                  <a:lnTo>
                    <a:pt x="509" y="88"/>
                  </a:ln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en-US" kern="0" dirty="0">
                <a:solidFill>
                  <a:prstClr val="white"/>
                </a:solidFill>
                <a:latin typeface="思源黑体 CN Regular" panose="020B0500000000000000" pitchFamily="34" charset="-122"/>
                <a:cs typeface="+mn-ea"/>
                <a:sym typeface="+mn-lt"/>
              </a:endParaRPr>
            </a:p>
          </p:txBody>
        </p:sp>
        <p:sp>
          <p:nvSpPr>
            <p:cNvPr id="19" name="文本框 18">
              <a:extLst>
                <a:ext uri="{FF2B5EF4-FFF2-40B4-BE49-F238E27FC236}">
                  <a16:creationId xmlns:a16="http://schemas.microsoft.com/office/drawing/2014/main" xmlns="" id="{52FBE59F-785E-4368-AB6C-180DDCFBA11A}"/>
                </a:ext>
              </a:extLst>
            </p:cNvPr>
            <p:cNvSpPr txBox="1"/>
            <p:nvPr/>
          </p:nvSpPr>
          <p:spPr>
            <a:xfrm>
              <a:off x="8016962" y="3560398"/>
              <a:ext cx="2508663" cy="412136"/>
            </a:xfrm>
            <a:prstGeom prst="rect">
              <a:avLst/>
            </a:prstGeom>
            <a:noFill/>
          </p:spPr>
          <p:txBody>
            <a:bodyPr wrap="square" lIns="91412" tIns="45706" rIns="91412" bIns="45706" rtlCol="0">
              <a:spAutoFit/>
            </a:bodyPr>
            <a:lstStyle/>
            <a:p>
              <a:pPr marR="0" lvl="0" indent="0" algn="ctr" fontAlgn="auto">
                <a:lnSpc>
                  <a:spcPct val="125000"/>
                </a:lnSpc>
                <a:spcBef>
                  <a:spcPts val="0"/>
                </a:spcBef>
                <a:spcAft>
                  <a:spcPts val="0"/>
                </a:spcAft>
                <a:buClrTx/>
                <a:buSzTx/>
                <a:buFontTx/>
                <a:buNone/>
                <a:tabLst/>
                <a:defRPr/>
              </a:pPr>
              <a:r>
                <a:rPr lang="zh-CN" altLang="en-US"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请输入相关的标题内容</a:t>
              </a:r>
            </a:p>
          </p:txBody>
        </p:sp>
        <p:sp>
          <p:nvSpPr>
            <p:cNvPr id="20" name="文本框 19">
              <a:extLst>
                <a:ext uri="{FF2B5EF4-FFF2-40B4-BE49-F238E27FC236}">
                  <a16:creationId xmlns:a16="http://schemas.microsoft.com/office/drawing/2014/main" xmlns="" id="{73590E61-2916-4209-91F7-7653D83E9118}"/>
                </a:ext>
              </a:extLst>
            </p:cNvPr>
            <p:cNvSpPr txBox="1"/>
            <p:nvPr/>
          </p:nvSpPr>
          <p:spPr>
            <a:xfrm>
              <a:off x="8123700" y="4078699"/>
              <a:ext cx="2318601" cy="1352037"/>
            </a:xfrm>
            <a:prstGeom prst="rect">
              <a:avLst/>
            </a:prstGeom>
          </p:spPr>
          <p:txBody>
            <a:bodyPr wrap="square">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mn-ea"/>
                  <a:cs typeface="+mn-ea"/>
                  <a:sym typeface="+mn-lt"/>
                </a:rPr>
                <a:t>点击文本框即可进行编辑输入相关内容点击文本框即可进行编辑输入相关内容点击文本框即可进行编辑。</a:t>
              </a:r>
            </a:p>
          </p:txBody>
        </p:sp>
        <p:cxnSp>
          <p:nvCxnSpPr>
            <p:cNvPr id="21" name="直接连接符 20">
              <a:extLst>
                <a:ext uri="{FF2B5EF4-FFF2-40B4-BE49-F238E27FC236}">
                  <a16:creationId xmlns:a16="http://schemas.microsoft.com/office/drawing/2014/main" xmlns="" id="{51FD3B11-827F-44B0-8744-31F7F1DF0DA5}"/>
                </a:ext>
              </a:extLst>
            </p:cNvPr>
            <p:cNvCxnSpPr>
              <a:cxnSpLocks/>
            </p:cNvCxnSpPr>
            <p:nvPr/>
          </p:nvCxnSpPr>
          <p:spPr>
            <a:xfrm>
              <a:off x="8872086" y="3992530"/>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xmlns="" id="{652D120E-9AD0-4E2F-B800-4A4D291529A0}"/>
              </a:ext>
            </a:extLst>
          </p:cNvPr>
          <p:cNvGrpSpPr/>
          <p:nvPr/>
        </p:nvGrpSpPr>
        <p:grpSpPr>
          <a:xfrm>
            <a:off x="939119" y="1381820"/>
            <a:ext cx="10224181" cy="4698702"/>
            <a:chOff x="939119" y="1381820"/>
            <a:chExt cx="10224181" cy="4698702"/>
          </a:xfrm>
        </p:grpSpPr>
        <p:cxnSp>
          <p:nvCxnSpPr>
            <p:cNvPr id="10" name="直线">
              <a:extLst>
                <a:ext uri="{FF2B5EF4-FFF2-40B4-BE49-F238E27FC236}">
                  <a16:creationId xmlns:a16="http://schemas.microsoft.com/office/drawing/2014/main" xmlns="" id="{EFEE4EDD-D4CC-416F-AEE7-16E59CFEC8C1}"/>
                </a:ext>
              </a:extLst>
            </p:cNvPr>
            <p:cNvCxnSpPr>
              <a:cxnSpLocks/>
            </p:cNvCxnSpPr>
            <p:nvPr/>
          </p:nvCxnSpPr>
          <p:spPr>
            <a:xfrm flipV="1">
              <a:off x="1028700" y="1578083"/>
              <a:ext cx="10134600" cy="4502439"/>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直角三角形 10">
              <a:extLst>
                <a:ext uri="{FF2B5EF4-FFF2-40B4-BE49-F238E27FC236}">
                  <a16:creationId xmlns:a16="http://schemas.microsoft.com/office/drawing/2014/main" xmlns="" id="{742B4E25-5C3D-456F-A020-2A6C9F9E9C64}"/>
                </a:ext>
              </a:extLst>
            </p:cNvPr>
            <p:cNvSpPr/>
            <p:nvPr/>
          </p:nvSpPr>
          <p:spPr>
            <a:xfrm rot="20174935">
              <a:off x="939119" y="5661539"/>
              <a:ext cx="561335" cy="312250"/>
            </a:xfrm>
            <a:prstGeom prst="rtTriangl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12" name="直角三角形 11">
              <a:extLst>
                <a:ext uri="{FF2B5EF4-FFF2-40B4-BE49-F238E27FC236}">
                  <a16:creationId xmlns:a16="http://schemas.microsoft.com/office/drawing/2014/main" xmlns="" id="{4B227442-AF21-4622-BC6F-AFA9C64FD857}"/>
                </a:ext>
              </a:extLst>
            </p:cNvPr>
            <p:cNvSpPr/>
            <p:nvPr/>
          </p:nvSpPr>
          <p:spPr>
            <a:xfrm rot="20151682" flipH="1">
              <a:off x="10557897" y="1381820"/>
              <a:ext cx="561335" cy="312250"/>
            </a:xfrm>
            <a:prstGeom prst="rtTriangl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22" name="椭圆 21">
              <a:extLst>
                <a:ext uri="{FF2B5EF4-FFF2-40B4-BE49-F238E27FC236}">
                  <a16:creationId xmlns:a16="http://schemas.microsoft.com/office/drawing/2014/main" xmlns="" id="{28BB737B-E2B0-49C8-A3EA-6009E34F21FF}"/>
                </a:ext>
              </a:extLst>
            </p:cNvPr>
            <p:cNvSpPr/>
            <p:nvPr/>
          </p:nvSpPr>
          <p:spPr>
            <a:xfrm>
              <a:off x="5092583" y="2771613"/>
              <a:ext cx="2006835" cy="200683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3" name="Oval 8">
              <a:extLst>
                <a:ext uri="{FF2B5EF4-FFF2-40B4-BE49-F238E27FC236}">
                  <a16:creationId xmlns:a16="http://schemas.microsoft.com/office/drawing/2014/main" xmlns="" id="{D0743F68-454A-4C9C-ADC3-E8008F8271E1}"/>
                </a:ext>
              </a:extLst>
            </p:cNvPr>
            <p:cNvSpPr/>
            <p:nvPr/>
          </p:nvSpPr>
          <p:spPr>
            <a:xfrm>
              <a:off x="5157897" y="2836927"/>
              <a:ext cx="1876206" cy="1876206"/>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en-US" kern="0" dirty="0">
                <a:solidFill>
                  <a:prstClr val="white"/>
                </a:solidFill>
                <a:latin typeface="思源黑体 CN Regular" panose="020B0500000000000000" pitchFamily="34" charset="-122"/>
                <a:cs typeface="+mn-ea"/>
                <a:sym typeface="+mn-lt"/>
              </a:endParaRPr>
            </a:p>
          </p:txBody>
        </p:sp>
        <p:sp>
          <p:nvSpPr>
            <p:cNvPr id="24" name="文本框 23">
              <a:extLst>
                <a:ext uri="{FF2B5EF4-FFF2-40B4-BE49-F238E27FC236}">
                  <a16:creationId xmlns:a16="http://schemas.microsoft.com/office/drawing/2014/main" xmlns="" id="{C935BBC8-7714-48A0-8724-9A162721DC7A}"/>
                </a:ext>
              </a:extLst>
            </p:cNvPr>
            <p:cNvSpPr txBox="1"/>
            <p:nvPr/>
          </p:nvSpPr>
          <p:spPr>
            <a:xfrm>
              <a:off x="5106597" y="3537514"/>
              <a:ext cx="1978805" cy="461637"/>
            </a:xfrm>
            <a:prstGeom prst="rect">
              <a:avLst/>
            </a:prstGeom>
            <a:noFill/>
          </p:spPr>
          <p:txBody>
            <a:bodyPr wrap="square" lIns="91412" tIns="45706" rIns="91412" bIns="45706" rtlCol="0">
              <a:spAutoFit/>
            </a:bodyPr>
            <a:lstStyle/>
            <a:p>
              <a:pPr marL="0" marR="0" lvl="0" indent="0" algn="ctr" defTabSz="1218804" rtl="0" eaLnBrk="1" fontAlgn="auto" latinLnBrk="0" hangingPunct="1">
                <a:lnSpc>
                  <a:spcPct val="100000"/>
                </a:lnSpc>
                <a:spcBef>
                  <a:spcPts val="0"/>
                </a:spcBef>
                <a:spcAft>
                  <a:spcPts val="0"/>
                </a:spcAft>
                <a:buClrTx/>
                <a:buSzTx/>
                <a:buFontTx/>
                <a:buNone/>
                <a:tabLst/>
                <a:defRPr/>
              </a:pPr>
              <a:r>
                <a:rPr kumimoji="0" lang="zh-CN" altLang="en-US" sz="2400" b="0" u="none" strike="noStrike" kern="1200" cap="none" spc="300" normalizeH="0" baseline="0" noProof="0" dirty="0">
                  <a:ln>
                    <a:noFill/>
                  </a:ln>
                  <a:solidFill>
                    <a:prstClr val="white"/>
                  </a:solidFill>
                  <a:effectLst/>
                  <a:uLnTx/>
                  <a:uFillTx/>
                  <a:latin typeface="+mj-ea"/>
                  <a:ea typeface="+mj-ea"/>
                  <a:cs typeface="+mn-ea"/>
                  <a:sym typeface="+mn-lt"/>
                </a:rPr>
                <a:t>关键标题</a:t>
              </a:r>
            </a:p>
          </p:txBody>
        </p:sp>
      </p:grpSp>
      <p:grpSp>
        <p:nvGrpSpPr>
          <p:cNvPr id="31" name="组合 30">
            <a:extLst>
              <a:ext uri="{FF2B5EF4-FFF2-40B4-BE49-F238E27FC236}">
                <a16:creationId xmlns:a16="http://schemas.microsoft.com/office/drawing/2014/main" xmlns="" id="{7299704C-2803-4B3F-ACA3-2CA2B483A836}"/>
              </a:ext>
            </a:extLst>
          </p:cNvPr>
          <p:cNvGrpSpPr/>
          <p:nvPr/>
        </p:nvGrpSpPr>
        <p:grpSpPr>
          <a:xfrm>
            <a:off x="507612" y="410240"/>
            <a:ext cx="6638106" cy="618725"/>
            <a:chOff x="5153859" y="4172871"/>
            <a:chExt cx="6638106" cy="618725"/>
          </a:xfrm>
        </p:grpSpPr>
        <p:sp>
          <p:nvSpPr>
            <p:cNvPr id="32" name="椭圆 31">
              <a:extLst>
                <a:ext uri="{FF2B5EF4-FFF2-40B4-BE49-F238E27FC236}">
                  <a16:creationId xmlns:a16="http://schemas.microsoft.com/office/drawing/2014/main" xmlns="" id="{1DF1F481-5B07-40B5-9DA5-69126E06D647}"/>
                </a:ext>
              </a:extLst>
            </p:cNvPr>
            <p:cNvSpPr/>
            <p:nvPr/>
          </p:nvSpPr>
          <p:spPr>
            <a:xfrm>
              <a:off x="5153859" y="4172871"/>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33" name="文本框 32">
              <a:extLst>
                <a:ext uri="{FF2B5EF4-FFF2-40B4-BE49-F238E27FC236}">
                  <a16:creationId xmlns:a16="http://schemas.microsoft.com/office/drawing/2014/main" xmlns="" id="{F1070DD6-AD27-4B84-9079-C1298ACF193F}"/>
                </a:ext>
              </a:extLst>
            </p:cNvPr>
            <p:cNvSpPr txBox="1"/>
            <p:nvPr/>
          </p:nvSpPr>
          <p:spPr>
            <a:xfrm>
              <a:off x="5253871" y="4268376"/>
              <a:ext cx="803481" cy="523220"/>
            </a:xfrm>
            <a:prstGeom prst="rect">
              <a:avLst/>
            </a:prstGeom>
            <a:noFill/>
          </p:spPr>
          <p:txBody>
            <a:bodyPr wrap="square" rtlCol="0">
              <a:spAutoFit/>
            </a:bodyPr>
            <a:lstStyle/>
            <a:p>
              <a:pPr>
                <a:defRPr/>
              </a:pPr>
              <a:r>
                <a:rPr lang="en-US" altLang="zh-CN" sz="2800" i="1" kern="0" dirty="0">
                  <a:solidFill>
                    <a:prstClr val="black">
                      <a:lumMod val="75000"/>
                      <a:lumOff val="25000"/>
                    </a:prstClr>
                  </a:solidFill>
                  <a:latin typeface="+mj-ea"/>
                  <a:ea typeface="+mj-ea"/>
                  <a:cs typeface="+mn-ea"/>
                  <a:sym typeface="+mn-lt"/>
                </a:rPr>
                <a:t>03.</a:t>
              </a:r>
              <a:endParaRPr lang="zh-CN" altLang="en-US" sz="2800" i="1" kern="0" dirty="0">
                <a:solidFill>
                  <a:prstClr val="black">
                    <a:lumMod val="75000"/>
                    <a:lumOff val="25000"/>
                  </a:prstClr>
                </a:solidFill>
                <a:latin typeface="+mj-ea"/>
                <a:ea typeface="+mj-ea"/>
                <a:cs typeface="+mn-ea"/>
                <a:sym typeface="+mn-lt"/>
              </a:endParaRPr>
            </a:p>
          </p:txBody>
        </p:sp>
        <p:sp>
          <p:nvSpPr>
            <p:cNvPr id="34" name="矩形 33">
              <a:extLst>
                <a:ext uri="{FF2B5EF4-FFF2-40B4-BE49-F238E27FC236}">
                  <a16:creationId xmlns:a16="http://schemas.microsoft.com/office/drawing/2014/main" xmlns="" id="{67FFEB5F-CCC7-47D1-97AF-E3CA5D8F5735}"/>
                </a:ext>
              </a:extLst>
            </p:cNvPr>
            <p:cNvSpPr/>
            <p:nvPr/>
          </p:nvSpPr>
          <p:spPr>
            <a:xfrm>
              <a:off x="8259417" y="4502557"/>
              <a:ext cx="3532548" cy="161583"/>
            </a:xfrm>
            <a:prstGeom prst="rect">
              <a:avLst/>
            </a:prstGeom>
          </p:spPr>
          <p:txBody>
            <a:bodyPr wrap="square" lIns="0" tIns="0" rIns="0" bIns="0">
              <a:spAutoFit/>
            </a:bodyPr>
            <a:lstStyle/>
            <a:p>
              <a:pPr>
                <a:defRPr/>
              </a:pPr>
              <a:r>
                <a:rPr lang="en-US" altLang="zh-CN" sz="1050" kern="0" spc="300" dirty="0">
                  <a:solidFill>
                    <a:schemeClr val="tx1">
                      <a:lumMod val="75000"/>
                      <a:lumOff val="25000"/>
                    </a:schemeClr>
                  </a:solidFill>
                  <a:latin typeface="+mn-ea"/>
                  <a:cs typeface="+mn-ea"/>
                  <a:sym typeface="+mn-lt"/>
                </a:rPr>
                <a:t>Main Content Of The Paper </a:t>
              </a:r>
              <a:endParaRPr lang="zh-CN" altLang="en-US" sz="1050" kern="0" spc="300" dirty="0">
                <a:solidFill>
                  <a:schemeClr val="tx1">
                    <a:lumMod val="75000"/>
                    <a:lumOff val="25000"/>
                  </a:schemeClr>
                </a:solidFill>
                <a:latin typeface="+mn-ea"/>
                <a:cs typeface="+mn-ea"/>
                <a:sym typeface="+mn-lt"/>
              </a:endParaRPr>
            </a:p>
          </p:txBody>
        </p:sp>
        <p:sp>
          <p:nvSpPr>
            <p:cNvPr id="35" name="矩形 34">
              <a:extLst>
                <a:ext uri="{FF2B5EF4-FFF2-40B4-BE49-F238E27FC236}">
                  <a16:creationId xmlns:a16="http://schemas.microsoft.com/office/drawing/2014/main" xmlns="" id="{43A3BB80-0C50-44E4-B4F0-7CC479D7E514}"/>
                </a:ext>
              </a:extLst>
            </p:cNvPr>
            <p:cNvSpPr/>
            <p:nvPr/>
          </p:nvSpPr>
          <p:spPr>
            <a:xfrm>
              <a:off x="5994842" y="4286226"/>
              <a:ext cx="2483678" cy="430887"/>
            </a:xfrm>
            <a:prstGeom prst="rect">
              <a:avLst/>
            </a:prstGeom>
          </p:spPr>
          <p:txBody>
            <a:bodyPr wrap="square" lIns="0" tIns="0" rIns="0" bIns="0">
              <a:spAutoFit/>
            </a:bodyPr>
            <a:lstStyle/>
            <a:p>
              <a:pPr>
                <a:defRPr/>
              </a:pPr>
              <a:r>
                <a:rPr lang="zh-CN" altLang="en-US"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论文主要内容</a:t>
              </a:r>
            </a:p>
          </p:txBody>
        </p:sp>
      </p:grpSp>
    </p:spTree>
    <p:extLst>
      <p:ext uri="{BB962C8B-B14F-4D97-AF65-F5344CB8AC3E}">
        <p14:creationId xmlns:p14="http://schemas.microsoft.com/office/powerpoint/2010/main" val="28213190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xmlns="" id="{A5B46D8A-0C8B-4ED5-AF5C-322907989D04}"/>
              </a:ext>
            </a:extLst>
          </p:cNvPr>
          <p:cNvSpPr/>
          <p:nvPr/>
        </p:nvSpPr>
        <p:spPr>
          <a:xfrm rot="10800000">
            <a:off x="7973196" y="2846054"/>
            <a:ext cx="2243559" cy="695967"/>
          </a:xfrm>
          <a:custGeom>
            <a:avLst/>
            <a:gdLst>
              <a:gd name="connsiteX0" fmla="*/ 2493164 w 2754774"/>
              <a:gd name="connsiteY0" fmla="*/ 776769 h 776769"/>
              <a:gd name="connsiteX1" fmla="*/ 261610 w 2754774"/>
              <a:gd name="connsiteY1" fmla="*/ 776769 h 776769"/>
              <a:gd name="connsiteX2" fmla="*/ 0 w 2754774"/>
              <a:gd name="connsiteY2" fmla="*/ 515159 h 776769"/>
              <a:gd name="connsiteX3" fmla="*/ 261610 w 2754774"/>
              <a:gd name="connsiteY3" fmla="*/ 253549 h 776769"/>
              <a:gd name="connsiteX4" fmla="*/ 2280213 w 2754774"/>
              <a:gd name="connsiteY4" fmla="*/ 253549 h 776769"/>
              <a:gd name="connsiteX5" fmla="*/ 2280213 w 2754774"/>
              <a:gd name="connsiteY5" fmla="*/ 0 h 776769"/>
              <a:gd name="connsiteX6" fmla="*/ 2631668 w 2754774"/>
              <a:gd name="connsiteY6" fmla="*/ 288274 h 776769"/>
              <a:gd name="connsiteX7" fmla="*/ 2621094 w 2754774"/>
              <a:gd name="connsiteY7" fmla="*/ 288274 h 776769"/>
              <a:gd name="connsiteX8" fmla="*/ 2639432 w 2754774"/>
              <a:gd name="connsiteY8" fmla="*/ 298228 h 776769"/>
              <a:gd name="connsiteX9" fmla="*/ 2754774 w 2754774"/>
              <a:gd name="connsiteY9" fmla="*/ 515159 h 776769"/>
              <a:gd name="connsiteX10" fmla="*/ 2493164 w 2754774"/>
              <a:gd name="connsiteY10" fmla="*/ 776769 h 77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4774" h="776769">
                <a:moveTo>
                  <a:pt x="2493164" y="776769"/>
                </a:moveTo>
                <a:lnTo>
                  <a:pt x="261610" y="776769"/>
                </a:lnTo>
                <a:cubicBezTo>
                  <a:pt x="117127" y="776769"/>
                  <a:pt x="0" y="659642"/>
                  <a:pt x="0" y="515159"/>
                </a:cubicBezTo>
                <a:cubicBezTo>
                  <a:pt x="0" y="370676"/>
                  <a:pt x="117127" y="253549"/>
                  <a:pt x="261610" y="253549"/>
                </a:cubicBezTo>
                <a:lnTo>
                  <a:pt x="2280213" y="253549"/>
                </a:lnTo>
                <a:lnTo>
                  <a:pt x="2280213" y="0"/>
                </a:lnTo>
                <a:lnTo>
                  <a:pt x="2631668" y="288274"/>
                </a:lnTo>
                <a:lnTo>
                  <a:pt x="2621094" y="288274"/>
                </a:lnTo>
                <a:lnTo>
                  <a:pt x="2639432" y="298228"/>
                </a:lnTo>
                <a:cubicBezTo>
                  <a:pt x="2709021" y="345241"/>
                  <a:pt x="2754774" y="424857"/>
                  <a:pt x="2754774" y="515159"/>
                </a:cubicBezTo>
                <a:cubicBezTo>
                  <a:pt x="2754774" y="659642"/>
                  <a:pt x="2637647" y="776769"/>
                  <a:pt x="2493164" y="776769"/>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9" name="任意多边形: 形状 8">
            <a:extLst>
              <a:ext uri="{FF2B5EF4-FFF2-40B4-BE49-F238E27FC236}">
                <a16:creationId xmlns:a16="http://schemas.microsoft.com/office/drawing/2014/main" xmlns="" id="{82A3CF5C-E549-4260-86E4-ED2965B80D06}"/>
              </a:ext>
            </a:extLst>
          </p:cNvPr>
          <p:cNvSpPr/>
          <p:nvPr/>
        </p:nvSpPr>
        <p:spPr>
          <a:xfrm rot="16200000" flipH="1">
            <a:off x="8799345" y="2047701"/>
            <a:ext cx="695970" cy="4236334"/>
          </a:xfrm>
          <a:custGeom>
            <a:avLst/>
            <a:gdLst>
              <a:gd name="connsiteX0" fmla="*/ 0 w 695967"/>
              <a:gd name="connsiteY0" fmla="*/ 253939 h 4236334"/>
              <a:gd name="connsiteX1" fmla="*/ 0 w 695967"/>
              <a:gd name="connsiteY1" fmla="*/ 3982395 h 4236334"/>
              <a:gd name="connsiteX2" fmla="*/ 253939 w 695967"/>
              <a:gd name="connsiteY2" fmla="*/ 4236334 h 4236334"/>
              <a:gd name="connsiteX3" fmla="*/ 507878 w 695967"/>
              <a:gd name="connsiteY3" fmla="*/ 3982395 h 4236334"/>
              <a:gd name="connsiteX4" fmla="*/ 507878 w 695967"/>
              <a:gd name="connsiteY4" fmla="*/ 358815 h 4236334"/>
              <a:gd name="connsiteX5" fmla="*/ 695967 w 695967"/>
              <a:gd name="connsiteY5" fmla="*/ 358815 h 4236334"/>
              <a:gd name="connsiteX6" fmla="*/ 473154 w 695967"/>
              <a:gd name="connsiteY6" fmla="*/ 121534 h 4236334"/>
              <a:gd name="connsiteX7" fmla="*/ 473154 w 695967"/>
              <a:gd name="connsiteY7" fmla="*/ 127886 h 4236334"/>
              <a:gd name="connsiteX8" fmla="*/ 464509 w 695967"/>
              <a:gd name="connsiteY8" fmla="*/ 111959 h 4236334"/>
              <a:gd name="connsiteX9" fmla="*/ 253939 w 695967"/>
              <a:gd name="connsiteY9" fmla="*/ 0 h 4236334"/>
              <a:gd name="connsiteX10" fmla="*/ 0 w 695967"/>
              <a:gd name="connsiteY10" fmla="*/ 253939 h 423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967" h="4236334">
                <a:moveTo>
                  <a:pt x="0" y="253939"/>
                </a:moveTo>
                <a:lnTo>
                  <a:pt x="0" y="3982395"/>
                </a:lnTo>
                <a:cubicBezTo>
                  <a:pt x="0" y="4122642"/>
                  <a:pt x="113692" y="4236334"/>
                  <a:pt x="253939" y="4236334"/>
                </a:cubicBezTo>
                <a:cubicBezTo>
                  <a:pt x="394186" y="4236334"/>
                  <a:pt x="507878" y="4122642"/>
                  <a:pt x="507878" y="3982395"/>
                </a:cubicBezTo>
                <a:lnTo>
                  <a:pt x="507878" y="358815"/>
                </a:lnTo>
                <a:lnTo>
                  <a:pt x="695967" y="358815"/>
                </a:lnTo>
                <a:lnTo>
                  <a:pt x="473154" y="121534"/>
                </a:lnTo>
                <a:lnTo>
                  <a:pt x="473154" y="127886"/>
                </a:lnTo>
                <a:lnTo>
                  <a:pt x="464509" y="111959"/>
                </a:lnTo>
                <a:cubicBezTo>
                  <a:pt x="418875" y="44411"/>
                  <a:pt x="341593" y="0"/>
                  <a:pt x="253939" y="0"/>
                </a:cubicBezTo>
                <a:cubicBezTo>
                  <a:pt x="113692" y="0"/>
                  <a:pt x="0" y="113692"/>
                  <a:pt x="0" y="253939"/>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10" name="任意多边形: 形状 9">
            <a:extLst>
              <a:ext uri="{FF2B5EF4-FFF2-40B4-BE49-F238E27FC236}">
                <a16:creationId xmlns:a16="http://schemas.microsoft.com/office/drawing/2014/main" xmlns="" id="{DCCF0B44-2717-42FB-BCB4-3097F21E9313}"/>
              </a:ext>
            </a:extLst>
          </p:cNvPr>
          <p:cNvSpPr/>
          <p:nvPr/>
        </p:nvSpPr>
        <p:spPr>
          <a:xfrm rot="10800000">
            <a:off x="7551952" y="1772781"/>
            <a:ext cx="2136058" cy="647795"/>
          </a:xfrm>
          <a:custGeom>
            <a:avLst/>
            <a:gdLst>
              <a:gd name="connsiteX0" fmla="*/ 2493164 w 2754774"/>
              <a:gd name="connsiteY0" fmla="*/ 776769 h 776769"/>
              <a:gd name="connsiteX1" fmla="*/ 261610 w 2754774"/>
              <a:gd name="connsiteY1" fmla="*/ 776769 h 776769"/>
              <a:gd name="connsiteX2" fmla="*/ 0 w 2754774"/>
              <a:gd name="connsiteY2" fmla="*/ 515159 h 776769"/>
              <a:gd name="connsiteX3" fmla="*/ 261610 w 2754774"/>
              <a:gd name="connsiteY3" fmla="*/ 253549 h 776769"/>
              <a:gd name="connsiteX4" fmla="*/ 2280213 w 2754774"/>
              <a:gd name="connsiteY4" fmla="*/ 253549 h 776769"/>
              <a:gd name="connsiteX5" fmla="*/ 2280213 w 2754774"/>
              <a:gd name="connsiteY5" fmla="*/ 0 h 776769"/>
              <a:gd name="connsiteX6" fmla="*/ 2631668 w 2754774"/>
              <a:gd name="connsiteY6" fmla="*/ 288274 h 776769"/>
              <a:gd name="connsiteX7" fmla="*/ 2621094 w 2754774"/>
              <a:gd name="connsiteY7" fmla="*/ 288274 h 776769"/>
              <a:gd name="connsiteX8" fmla="*/ 2639432 w 2754774"/>
              <a:gd name="connsiteY8" fmla="*/ 298228 h 776769"/>
              <a:gd name="connsiteX9" fmla="*/ 2754774 w 2754774"/>
              <a:gd name="connsiteY9" fmla="*/ 515159 h 776769"/>
              <a:gd name="connsiteX10" fmla="*/ 2493164 w 2754774"/>
              <a:gd name="connsiteY10" fmla="*/ 776769 h 77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4774" h="776769">
                <a:moveTo>
                  <a:pt x="2493164" y="776769"/>
                </a:moveTo>
                <a:lnTo>
                  <a:pt x="261610" y="776769"/>
                </a:lnTo>
                <a:cubicBezTo>
                  <a:pt x="117127" y="776769"/>
                  <a:pt x="0" y="659642"/>
                  <a:pt x="0" y="515159"/>
                </a:cubicBezTo>
                <a:cubicBezTo>
                  <a:pt x="0" y="370676"/>
                  <a:pt x="117127" y="253549"/>
                  <a:pt x="261610" y="253549"/>
                </a:cubicBezTo>
                <a:lnTo>
                  <a:pt x="2280213" y="253549"/>
                </a:lnTo>
                <a:lnTo>
                  <a:pt x="2280213" y="0"/>
                </a:lnTo>
                <a:lnTo>
                  <a:pt x="2631668" y="288274"/>
                </a:lnTo>
                <a:lnTo>
                  <a:pt x="2621094" y="288274"/>
                </a:lnTo>
                <a:lnTo>
                  <a:pt x="2639432" y="298228"/>
                </a:lnTo>
                <a:cubicBezTo>
                  <a:pt x="2709021" y="345241"/>
                  <a:pt x="2754774" y="424857"/>
                  <a:pt x="2754774" y="515159"/>
                </a:cubicBezTo>
                <a:cubicBezTo>
                  <a:pt x="2754774" y="659642"/>
                  <a:pt x="2637647" y="776769"/>
                  <a:pt x="2493164" y="776769"/>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11" name="任意多边形: 形状 10">
            <a:extLst>
              <a:ext uri="{FF2B5EF4-FFF2-40B4-BE49-F238E27FC236}">
                <a16:creationId xmlns:a16="http://schemas.microsoft.com/office/drawing/2014/main" xmlns="" id="{305AEC7E-870F-470D-9FB3-46C7DAE51D13}"/>
              </a:ext>
            </a:extLst>
          </p:cNvPr>
          <p:cNvSpPr/>
          <p:nvPr/>
        </p:nvSpPr>
        <p:spPr>
          <a:xfrm rot="10800000">
            <a:off x="7748546" y="5167016"/>
            <a:ext cx="2468209" cy="695966"/>
          </a:xfrm>
          <a:custGeom>
            <a:avLst/>
            <a:gdLst>
              <a:gd name="connsiteX0" fmla="*/ 2493164 w 2754774"/>
              <a:gd name="connsiteY0" fmla="*/ 776769 h 776769"/>
              <a:gd name="connsiteX1" fmla="*/ 261610 w 2754774"/>
              <a:gd name="connsiteY1" fmla="*/ 776769 h 776769"/>
              <a:gd name="connsiteX2" fmla="*/ 0 w 2754774"/>
              <a:gd name="connsiteY2" fmla="*/ 515159 h 776769"/>
              <a:gd name="connsiteX3" fmla="*/ 261610 w 2754774"/>
              <a:gd name="connsiteY3" fmla="*/ 253549 h 776769"/>
              <a:gd name="connsiteX4" fmla="*/ 2280213 w 2754774"/>
              <a:gd name="connsiteY4" fmla="*/ 253549 h 776769"/>
              <a:gd name="connsiteX5" fmla="*/ 2280213 w 2754774"/>
              <a:gd name="connsiteY5" fmla="*/ 0 h 776769"/>
              <a:gd name="connsiteX6" fmla="*/ 2631668 w 2754774"/>
              <a:gd name="connsiteY6" fmla="*/ 288274 h 776769"/>
              <a:gd name="connsiteX7" fmla="*/ 2621094 w 2754774"/>
              <a:gd name="connsiteY7" fmla="*/ 288274 h 776769"/>
              <a:gd name="connsiteX8" fmla="*/ 2639432 w 2754774"/>
              <a:gd name="connsiteY8" fmla="*/ 298228 h 776769"/>
              <a:gd name="connsiteX9" fmla="*/ 2754774 w 2754774"/>
              <a:gd name="connsiteY9" fmla="*/ 515159 h 776769"/>
              <a:gd name="connsiteX10" fmla="*/ 2493164 w 2754774"/>
              <a:gd name="connsiteY10" fmla="*/ 776769 h 77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4774" h="776769">
                <a:moveTo>
                  <a:pt x="2493164" y="776769"/>
                </a:moveTo>
                <a:lnTo>
                  <a:pt x="261610" y="776769"/>
                </a:lnTo>
                <a:cubicBezTo>
                  <a:pt x="117127" y="776769"/>
                  <a:pt x="0" y="659642"/>
                  <a:pt x="0" y="515159"/>
                </a:cubicBezTo>
                <a:cubicBezTo>
                  <a:pt x="0" y="370676"/>
                  <a:pt x="117127" y="253549"/>
                  <a:pt x="261610" y="253549"/>
                </a:cubicBezTo>
                <a:lnTo>
                  <a:pt x="2280213" y="253549"/>
                </a:lnTo>
                <a:lnTo>
                  <a:pt x="2280213" y="0"/>
                </a:lnTo>
                <a:lnTo>
                  <a:pt x="2631668" y="288274"/>
                </a:lnTo>
                <a:lnTo>
                  <a:pt x="2621094" y="288274"/>
                </a:lnTo>
                <a:lnTo>
                  <a:pt x="2639432" y="298228"/>
                </a:lnTo>
                <a:cubicBezTo>
                  <a:pt x="2709021" y="345241"/>
                  <a:pt x="2754774" y="424857"/>
                  <a:pt x="2754774" y="515159"/>
                </a:cubicBezTo>
                <a:cubicBezTo>
                  <a:pt x="2754774" y="659642"/>
                  <a:pt x="2637647" y="776769"/>
                  <a:pt x="2493164" y="776769"/>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12" name="任意多边形: 形状 11">
            <a:extLst>
              <a:ext uri="{FF2B5EF4-FFF2-40B4-BE49-F238E27FC236}">
                <a16:creationId xmlns:a16="http://schemas.microsoft.com/office/drawing/2014/main" xmlns="" id="{A7D7FBBD-07F6-414C-8283-52CB4D0DF08F}"/>
              </a:ext>
            </a:extLst>
          </p:cNvPr>
          <p:cNvSpPr/>
          <p:nvPr/>
        </p:nvSpPr>
        <p:spPr>
          <a:xfrm rot="5400000">
            <a:off x="1988474" y="893421"/>
            <a:ext cx="647793" cy="3659545"/>
          </a:xfrm>
          <a:custGeom>
            <a:avLst/>
            <a:gdLst>
              <a:gd name="connsiteX0" fmla="*/ 0 w 695967"/>
              <a:gd name="connsiteY0" fmla="*/ 253939 h 4236334"/>
              <a:gd name="connsiteX1" fmla="*/ 0 w 695967"/>
              <a:gd name="connsiteY1" fmla="*/ 3982395 h 4236334"/>
              <a:gd name="connsiteX2" fmla="*/ 253939 w 695967"/>
              <a:gd name="connsiteY2" fmla="*/ 4236334 h 4236334"/>
              <a:gd name="connsiteX3" fmla="*/ 507878 w 695967"/>
              <a:gd name="connsiteY3" fmla="*/ 3982395 h 4236334"/>
              <a:gd name="connsiteX4" fmla="*/ 507878 w 695967"/>
              <a:gd name="connsiteY4" fmla="*/ 358815 h 4236334"/>
              <a:gd name="connsiteX5" fmla="*/ 695967 w 695967"/>
              <a:gd name="connsiteY5" fmla="*/ 358815 h 4236334"/>
              <a:gd name="connsiteX6" fmla="*/ 473154 w 695967"/>
              <a:gd name="connsiteY6" fmla="*/ 121534 h 4236334"/>
              <a:gd name="connsiteX7" fmla="*/ 473154 w 695967"/>
              <a:gd name="connsiteY7" fmla="*/ 127886 h 4236334"/>
              <a:gd name="connsiteX8" fmla="*/ 464509 w 695967"/>
              <a:gd name="connsiteY8" fmla="*/ 111959 h 4236334"/>
              <a:gd name="connsiteX9" fmla="*/ 253939 w 695967"/>
              <a:gd name="connsiteY9" fmla="*/ 0 h 4236334"/>
              <a:gd name="connsiteX10" fmla="*/ 0 w 695967"/>
              <a:gd name="connsiteY10" fmla="*/ 253939 h 423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967" h="4236334">
                <a:moveTo>
                  <a:pt x="0" y="253939"/>
                </a:moveTo>
                <a:lnTo>
                  <a:pt x="0" y="3982395"/>
                </a:lnTo>
                <a:cubicBezTo>
                  <a:pt x="0" y="4122642"/>
                  <a:pt x="113692" y="4236334"/>
                  <a:pt x="253939" y="4236334"/>
                </a:cubicBezTo>
                <a:cubicBezTo>
                  <a:pt x="394186" y="4236334"/>
                  <a:pt x="507878" y="4122642"/>
                  <a:pt x="507878" y="3982395"/>
                </a:cubicBezTo>
                <a:lnTo>
                  <a:pt x="507878" y="358815"/>
                </a:lnTo>
                <a:lnTo>
                  <a:pt x="695967" y="358815"/>
                </a:lnTo>
                <a:lnTo>
                  <a:pt x="473154" y="121534"/>
                </a:lnTo>
                <a:lnTo>
                  <a:pt x="473154" y="127886"/>
                </a:lnTo>
                <a:lnTo>
                  <a:pt x="464509" y="111959"/>
                </a:lnTo>
                <a:cubicBezTo>
                  <a:pt x="418875" y="44411"/>
                  <a:pt x="341593" y="0"/>
                  <a:pt x="253939" y="0"/>
                </a:cubicBezTo>
                <a:cubicBezTo>
                  <a:pt x="113692" y="0"/>
                  <a:pt x="0" y="113692"/>
                  <a:pt x="0" y="253939"/>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13" name="任意多边形: 形状 12">
            <a:extLst>
              <a:ext uri="{FF2B5EF4-FFF2-40B4-BE49-F238E27FC236}">
                <a16:creationId xmlns:a16="http://schemas.microsoft.com/office/drawing/2014/main" xmlns="" id="{2E0592FC-B7E4-4993-99B3-C998CDF41E6D}"/>
              </a:ext>
            </a:extLst>
          </p:cNvPr>
          <p:cNvSpPr/>
          <p:nvPr/>
        </p:nvSpPr>
        <p:spPr>
          <a:xfrm rot="5400000">
            <a:off x="3557957" y="699953"/>
            <a:ext cx="647796" cy="2487346"/>
          </a:xfrm>
          <a:custGeom>
            <a:avLst/>
            <a:gdLst>
              <a:gd name="connsiteX0" fmla="*/ 0 w 695967"/>
              <a:gd name="connsiteY0" fmla="*/ 253939 h 4236334"/>
              <a:gd name="connsiteX1" fmla="*/ 0 w 695967"/>
              <a:gd name="connsiteY1" fmla="*/ 3982395 h 4236334"/>
              <a:gd name="connsiteX2" fmla="*/ 253939 w 695967"/>
              <a:gd name="connsiteY2" fmla="*/ 4236334 h 4236334"/>
              <a:gd name="connsiteX3" fmla="*/ 507878 w 695967"/>
              <a:gd name="connsiteY3" fmla="*/ 3982395 h 4236334"/>
              <a:gd name="connsiteX4" fmla="*/ 507878 w 695967"/>
              <a:gd name="connsiteY4" fmla="*/ 358815 h 4236334"/>
              <a:gd name="connsiteX5" fmla="*/ 695967 w 695967"/>
              <a:gd name="connsiteY5" fmla="*/ 358815 h 4236334"/>
              <a:gd name="connsiteX6" fmla="*/ 473154 w 695967"/>
              <a:gd name="connsiteY6" fmla="*/ 121534 h 4236334"/>
              <a:gd name="connsiteX7" fmla="*/ 473154 w 695967"/>
              <a:gd name="connsiteY7" fmla="*/ 127886 h 4236334"/>
              <a:gd name="connsiteX8" fmla="*/ 464509 w 695967"/>
              <a:gd name="connsiteY8" fmla="*/ 111959 h 4236334"/>
              <a:gd name="connsiteX9" fmla="*/ 253939 w 695967"/>
              <a:gd name="connsiteY9" fmla="*/ 0 h 4236334"/>
              <a:gd name="connsiteX10" fmla="*/ 0 w 695967"/>
              <a:gd name="connsiteY10" fmla="*/ 253939 h 423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967" h="4236334">
                <a:moveTo>
                  <a:pt x="0" y="253939"/>
                </a:moveTo>
                <a:lnTo>
                  <a:pt x="0" y="3982395"/>
                </a:lnTo>
                <a:cubicBezTo>
                  <a:pt x="0" y="4122642"/>
                  <a:pt x="113692" y="4236334"/>
                  <a:pt x="253939" y="4236334"/>
                </a:cubicBezTo>
                <a:cubicBezTo>
                  <a:pt x="394186" y="4236334"/>
                  <a:pt x="507878" y="4122642"/>
                  <a:pt x="507878" y="3982395"/>
                </a:cubicBezTo>
                <a:lnTo>
                  <a:pt x="507878" y="358815"/>
                </a:lnTo>
                <a:lnTo>
                  <a:pt x="695967" y="358815"/>
                </a:lnTo>
                <a:lnTo>
                  <a:pt x="473154" y="121534"/>
                </a:lnTo>
                <a:lnTo>
                  <a:pt x="473154" y="127886"/>
                </a:lnTo>
                <a:lnTo>
                  <a:pt x="464509" y="111959"/>
                </a:lnTo>
                <a:cubicBezTo>
                  <a:pt x="418875" y="44411"/>
                  <a:pt x="341593" y="0"/>
                  <a:pt x="253939" y="0"/>
                </a:cubicBezTo>
                <a:cubicBezTo>
                  <a:pt x="113692" y="0"/>
                  <a:pt x="0" y="113692"/>
                  <a:pt x="0" y="253939"/>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14" name="任意多边形: 形状 13">
            <a:extLst>
              <a:ext uri="{FF2B5EF4-FFF2-40B4-BE49-F238E27FC236}">
                <a16:creationId xmlns:a16="http://schemas.microsoft.com/office/drawing/2014/main" xmlns="" id="{76885C98-697D-4AA4-88E5-9C541892FA0C}"/>
              </a:ext>
            </a:extLst>
          </p:cNvPr>
          <p:cNvSpPr/>
          <p:nvPr/>
        </p:nvSpPr>
        <p:spPr>
          <a:xfrm rot="5400000">
            <a:off x="2668455" y="2494037"/>
            <a:ext cx="647794" cy="3165792"/>
          </a:xfrm>
          <a:custGeom>
            <a:avLst/>
            <a:gdLst>
              <a:gd name="connsiteX0" fmla="*/ 0 w 695967"/>
              <a:gd name="connsiteY0" fmla="*/ 253939 h 4236334"/>
              <a:gd name="connsiteX1" fmla="*/ 0 w 695967"/>
              <a:gd name="connsiteY1" fmla="*/ 3982395 h 4236334"/>
              <a:gd name="connsiteX2" fmla="*/ 253939 w 695967"/>
              <a:gd name="connsiteY2" fmla="*/ 4236334 h 4236334"/>
              <a:gd name="connsiteX3" fmla="*/ 507878 w 695967"/>
              <a:gd name="connsiteY3" fmla="*/ 3982395 h 4236334"/>
              <a:gd name="connsiteX4" fmla="*/ 507878 w 695967"/>
              <a:gd name="connsiteY4" fmla="*/ 358815 h 4236334"/>
              <a:gd name="connsiteX5" fmla="*/ 695967 w 695967"/>
              <a:gd name="connsiteY5" fmla="*/ 358815 h 4236334"/>
              <a:gd name="connsiteX6" fmla="*/ 473154 w 695967"/>
              <a:gd name="connsiteY6" fmla="*/ 121534 h 4236334"/>
              <a:gd name="connsiteX7" fmla="*/ 473154 w 695967"/>
              <a:gd name="connsiteY7" fmla="*/ 127886 h 4236334"/>
              <a:gd name="connsiteX8" fmla="*/ 464509 w 695967"/>
              <a:gd name="connsiteY8" fmla="*/ 111959 h 4236334"/>
              <a:gd name="connsiteX9" fmla="*/ 253939 w 695967"/>
              <a:gd name="connsiteY9" fmla="*/ 0 h 4236334"/>
              <a:gd name="connsiteX10" fmla="*/ 0 w 695967"/>
              <a:gd name="connsiteY10" fmla="*/ 253939 h 423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967" h="4236334">
                <a:moveTo>
                  <a:pt x="0" y="253939"/>
                </a:moveTo>
                <a:lnTo>
                  <a:pt x="0" y="3982395"/>
                </a:lnTo>
                <a:cubicBezTo>
                  <a:pt x="0" y="4122642"/>
                  <a:pt x="113692" y="4236334"/>
                  <a:pt x="253939" y="4236334"/>
                </a:cubicBezTo>
                <a:cubicBezTo>
                  <a:pt x="394186" y="4236334"/>
                  <a:pt x="507878" y="4122642"/>
                  <a:pt x="507878" y="3982395"/>
                </a:cubicBezTo>
                <a:lnTo>
                  <a:pt x="507878" y="358815"/>
                </a:lnTo>
                <a:lnTo>
                  <a:pt x="695967" y="358815"/>
                </a:lnTo>
                <a:lnTo>
                  <a:pt x="473154" y="121534"/>
                </a:lnTo>
                <a:lnTo>
                  <a:pt x="473154" y="127886"/>
                </a:lnTo>
                <a:lnTo>
                  <a:pt x="464509" y="111959"/>
                </a:lnTo>
                <a:cubicBezTo>
                  <a:pt x="418875" y="44411"/>
                  <a:pt x="341593" y="0"/>
                  <a:pt x="253939" y="0"/>
                </a:cubicBezTo>
                <a:cubicBezTo>
                  <a:pt x="113692" y="0"/>
                  <a:pt x="0" y="113692"/>
                  <a:pt x="0" y="253939"/>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15" name="任意多边形: 形状 14">
            <a:extLst>
              <a:ext uri="{FF2B5EF4-FFF2-40B4-BE49-F238E27FC236}">
                <a16:creationId xmlns:a16="http://schemas.microsoft.com/office/drawing/2014/main" xmlns="" id="{F856B3C0-A680-40A0-8E31-8B9C6351E5B2}"/>
              </a:ext>
            </a:extLst>
          </p:cNvPr>
          <p:cNvSpPr/>
          <p:nvPr/>
        </p:nvSpPr>
        <p:spPr>
          <a:xfrm rot="5400000">
            <a:off x="2757016" y="3896015"/>
            <a:ext cx="647795" cy="2707414"/>
          </a:xfrm>
          <a:custGeom>
            <a:avLst/>
            <a:gdLst>
              <a:gd name="connsiteX0" fmla="*/ 0 w 695967"/>
              <a:gd name="connsiteY0" fmla="*/ 253939 h 4236334"/>
              <a:gd name="connsiteX1" fmla="*/ 0 w 695967"/>
              <a:gd name="connsiteY1" fmla="*/ 3982395 h 4236334"/>
              <a:gd name="connsiteX2" fmla="*/ 253939 w 695967"/>
              <a:gd name="connsiteY2" fmla="*/ 4236334 h 4236334"/>
              <a:gd name="connsiteX3" fmla="*/ 507878 w 695967"/>
              <a:gd name="connsiteY3" fmla="*/ 3982395 h 4236334"/>
              <a:gd name="connsiteX4" fmla="*/ 507878 w 695967"/>
              <a:gd name="connsiteY4" fmla="*/ 358815 h 4236334"/>
              <a:gd name="connsiteX5" fmla="*/ 695967 w 695967"/>
              <a:gd name="connsiteY5" fmla="*/ 358815 h 4236334"/>
              <a:gd name="connsiteX6" fmla="*/ 473154 w 695967"/>
              <a:gd name="connsiteY6" fmla="*/ 121534 h 4236334"/>
              <a:gd name="connsiteX7" fmla="*/ 473154 w 695967"/>
              <a:gd name="connsiteY7" fmla="*/ 127886 h 4236334"/>
              <a:gd name="connsiteX8" fmla="*/ 464509 w 695967"/>
              <a:gd name="connsiteY8" fmla="*/ 111959 h 4236334"/>
              <a:gd name="connsiteX9" fmla="*/ 253939 w 695967"/>
              <a:gd name="connsiteY9" fmla="*/ 0 h 4236334"/>
              <a:gd name="connsiteX10" fmla="*/ 0 w 695967"/>
              <a:gd name="connsiteY10" fmla="*/ 253939 h 423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967" h="4236334">
                <a:moveTo>
                  <a:pt x="0" y="253939"/>
                </a:moveTo>
                <a:lnTo>
                  <a:pt x="0" y="3982395"/>
                </a:lnTo>
                <a:cubicBezTo>
                  <a:pt x="0" y="4122642"/>
                  <a:pt x="113692" y="4236334"/>
                  <a:pt x="253939" y="4236334"/>
                </a:cubicBezTo>
                <a:cubicBezTo>
                  <a:pt x="394186" y="4236334"/>
                  <a:pt x="507878" y="4122642"/>
                  <a:pt x="507878" y="3982395"/>
                </a:cubicBezTo>
                <a:lnTo>
                  <a:pt x="507878" y="358815"/>
                </a:lnTo>
                <a:lnTo>
                  <a:pt x="695967" y="358815"/>
                </a:lnTo>
                <a:lnTo>
                  <a:pt x="473154" y="121534"/>
                </a:lnTo>
                <a:lnTo>
                  <a:pt x="473154" y="127886"/>
                </a:lnTo>
                <a:lnTo>
                  <a:pt x="464509" y="111959"/>
                </a:lnTo>
                <a:cubicBezTo>
                  <a:pt x="418875" y="44411"/>
                  <a:pt x="341593" y="0"/>
                  <a:pt x="253939" y="0"/>
                </a:cubicBezTo>
                <a:cubicBezTo>
                  <a:pt x="113692" y="0"/>
                  <a:pt x="0" y="113692"/>
                  <a:pt x="0" y="253939"/>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16" name="矩形: 圆角 15">
            <a:extLst>
              <a:ext uri="{FF2B5EF4-FFF2-40B4-BE49-F238E27FC236}">
                <a16:creationId xmlns:a16="http://schemas.microsoft.com/office/drawing/2014/main" xmlns="" id="{2C0A0908-B61E-4D08-8CD7-6AB9C955568D}"/>
              </a:ext>
            </a:extLst>
          </p:cNvPr>
          <p:cNvSpPr/>
          <p:nvPr/>
        </p:nvSpPr>
        <p:spPr>
          <a:xfrm>
            <a:off x="2840024" y="3252972"/>
            <a:ext cx="1794076" cy="219962"/>
          </a:xfrm>
          <a:prstGeom prst="roundRect">
            <a:avLst>
              <a:gd name="adj" fmla="val 50000"/>
            </a:avLst>
          </a:prstGeom>
          <a:gradFill flip="none" rotWithShape="1">
            <a:gsLst>
              <a:gs pos="38000">
                <a:schemeClr val="accent2">
                  <a:alpha val="30000"/>
                </a:schemeClr>
              </a:gs>
              <a:gs pos="0">
                <a:schemeClr val="accent1">
                  <a:alpha val="7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17" name="矩形: 圆角 16">
            <a:extLst>
              <a:ext uri="{FF2B5EF4-FFF2-40B4-BE49-F238E27FC236}">
                <a16:creationId xmlns:a16="http://schemas.microsoft.com/office/drawing/2014/main" xmlns="" id="{A5821A6A-CC16-4120-8E99-680F71687EA3}"/>
              </a:ext>
            </a:extLst>
          </p:cNvPr>
          <p:cNvSpPr/>
          <p:nvPr/>
        </p:nvSpPr>
        <p:spPr>
          <a:xfrm>
            <a:off x="3881855" y="4636590"/>
            <a:ext cx="1449804" cy="78983"/>
          </a:xfrm>
          <a:prstGeom prst="roundRect">
            <a:avLst>
              <a:gd name="adj" fmla="val 50000"/>
            </a:avLst>
          </a:prstGeom>
          <a:gradFill flip="none" rotWithShape="1">
            <a:gsLst>
              <a:gs pos="38000">
                <a:schemeClr val="accent2">
                  <a:alpha val="30000"/>
                </a:schemeClr>
              </a:gs>
              <a:gs pos="0">
                <a:schemeClr val="accent1">
                  <a:alpha val="7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cs typeface="+mn-ea"/>
              <a:sym typeface="+mn-lt"/>
            </a:endParaRPr>
          </a:p>
        </p:txBody>
      </p:sp>
      <p:sp>
        <p:nvSpPr>
          <p:cNvPr id="18" name="矩形: 圆角 17">
            <a:extLst>
              <a:ext uri="{FF2B5EF4-FFF2-40B4-BE49-F238E27FC236}">
                <a16:creationId xmlns:a16="http://schemas.microsoft.com/office/drawing/2014/main" xmlns="" id="{4AB12C22-F255-4F5E-A694-BE2CA85B731C}"/>
              </a:ext>
            </a:extLst>
          </p:cNvPr>
          <p:cNvSpPr/>
          <p:nvPr/>
        </p:nvSpPr>
        <p:spPr>
          <a:xfrm flipH="1">
            <a:off x="7259476" y="2557344"/>
            <a:ext cx="1553784" cy="154891"/>
          </a:xfrm>
          <a:prstGeom prst="roundRect">
            <a:avLst>
              <a:gd name="adj" fmla="val 50000"/>
            </a:avLst>
          </a:prstGeom>
          <a:gradFill flip="none" rotWithShape="1">
            <a:gsLst>
              <a:gs pos="38000">
                <a:schemeClr val="accent2">
                  <a:alpha val="30000"/>
                </a:schemeClr>
              </a:gs>
              <a:gs pos="0">
                <a:schemeClr val="accent1">
                  <a:alpha val="7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cs typeface="+mn-ea"/>
              <a:sym typeface="+mn-lt"/>
            </a:endParaRPr>
          </a:p>
        </p:txBody>
      </p:sp>
      <p:sp>
        <p:nvSpPr>
          <p:cNvPr id="19" name="矩形: 圆角 18">
            <a:extLst>
              <a:ext uri="{FF2B5EF4-FFF2-40B4-BE49-F238E27FC236}">
                <a16:creationId xmlns:a16="http://schemas.microsoft.com/office/drawing/2014/main" xmlns="" id="{90650441-0FDA-48C4-B8FC-ECD71D0E2FF7}"/>
              </a:ext>
            </a:extLst>
          </p:cNvPr>
          <p:cNvSpPr/>
          <p:nvPr/>
        </p:nvSpPr>
        <p:spPr>
          <a:xfrm flipH="1">
            <a:off x="6915204" y="4774330"/>
            <a:ext cx="1794076" cy="219962"/>
          </a:xfrm>
          <a:prstGeom prst="roundRect">
            <a:avLst>
              <a:gd name="adj" fmla="val 50000"/>
            </a:avLst>
          </a:prstGeom>
          <a:gradFill flip="none" rotWithShape="1">
            <a:gsLst>
              <a:gs pos="38000">
                <a:schemeClr val="accent2">
                  <a:alpha val="30000"/>
                </a:schemeClr>
              </a:gs>
              <a:gs pos="0">
                <a:schemeClr val="accent1">
                  <a:alpha val="7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cs typeface="+mn-ea"/>
              <a:sym typeface="+mn-lt"/>
            </a:endParaRPr>
          </a:p>
        </p:txBody>
      </p:sp>
      <p:sp>
        <p:nvSpPr>
          <p:cNvPr id="20" name="矩形 19">
            <a:extLst>
              <a:ext uri="{FF2B5EF4-FFF2-40B4-BE49-F238E27FC236}">
                <a16:creationId xmlns:a16="http://schemas.microsoft.com/office/drawing/2014/main" xmlns="" id="{DEA44B63-6C9B-41BA-BEBE-212D6178C3DA}"/>
              </a:ext>
            </a:extLst>
          </p:cNvPr>
          <p:cNvSpPr/>
          <p:nvPr/>
        </p:nvSpPr>
        <p:spPr>
          <a:xfrm>
            <a:off x="3005376" y="1589902"/>
            <a:ext cx="1752959" cy="482310"/>
          </a:xfrm>
          <a:prstGeom prst="rect">
            <a:avLst/>
          </a:prstGeom>
        </p:spPr>
        <p:txBody>
          <a:bodyPr wrap="square" lIns="68578" tIns="34289" rIns="68578" bIns="34289">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突发寒战</a:t>
            </a:r>
            <a:endParaRPr kumimoji="0" lang="en-US" altLang="zh-CN" sz="16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21" name="矩形 20">
            <a:extLst>
              <a:ext uri="{FF2B5EF4-FFF2-40B4-BE49-F238E27FC236}">
                <a16:creationId xmlns:a16="http://schemas.microsoft.com/office/drawing/2014/main" xmlns="" id="{3C969425-B769-4B57-B6AE-6D421550B9B6}"/>
              </a:ext>
            </a:extLst>
          </p:cNvPr>
          <p:cNvSpPr/>
          <p:nvPr/>
        </p:nvSpPr>
        <p:spPr>
          <a:xfrm>
            <a:off x="7748546" y="1710004"/>
            <a:ext cx="1752959" cy="482310"/>
          </a:xfrm>
          <a:prstGeom prst="rect">
            <a:avLst/>
          </a:prstGeom>
        </p:spPr>
        <p:txBody>
          <a:bodyPr wrap="square" lIns="68578" tIns="34289" rIns="68578" bIns="34289">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胸闷</a:t>
            </a:r>
            <a:endParaRPr kumimoji="0" lang="en-US" altLang="zh-CN" sz="16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22" name="矩形 21">
            <a:extLst>
              <a:ext uri="{FF2B5EF4-FFF2-40B4-BE49-F238E27FC236}">
                <a16:creationId xmlns:a16="http://schemas.microsoft.com/office/drawing/2014/main" xmlns="" id="{FC9FEE88-EABF-4F76-B453-7A9211DE95B9}"/>
              </a:ext>
            </a:extLst>
          </p:cNvPr>
          <p:cNvSpPr/>
          <p:nvPr/>
        </p:nvSpPr>
        <p:spPr>
          <a:xfrm>
            <a:off x="1984103" y="3710446"/>
            <a:ext cx="1752959" cy="482310"/>
          </a:xfrm>
          <a:prstGeom prst="rect">
            <a:avLst/>
          </a:prstGeom>
        </p:spPr>
        <p:txBody>
          <a:bodyPr wrap="square" lIns="68578" tIns="34289" rIns="68578" bIns="34289">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呼吸急促</a:t>
            </a:r>
            <a:endParaRPr kumimoji="0" lang="en-US" altLang="zh-CN" sz="16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23" name="矩形 22">
            <a:extLst>
              <a:ext uri="{FF2B5EF4-FFF2-40B4-BE49-F238E27FC236}">
                <a16:creationId xmlns:a16="http://schemas.microsoft.com/office/drawing/2014/main" xmlns="" id="{0C75BE9C-5A09-4DA6-9368-16D8EC7BF843}"/>
              </a:ext>
            </a:extLst>
          </p:cNvPr>
          <p:cNvSpPr/>
          <p:nvPr/>
        </p:nvSpPr>
        <p:spPr>
          <a:xfrm>
            <a:off x="8218495" y="2805647"/>
            <a:ext cx="1752959" cy="482310"/>
          </a:xfrm>
          <a:prstGeom prst="rect">
            <a:avLst/>
          </a:prstGeom>
        </p:spPr>
        <p:txBody>
          <a:bodyPr wrap="square" lIns="68578" tIns="34289" rIns="68578" bIns="34289">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面色灰白</a:t>
            </a:r>
            <a:endParaRPr kumimoji="0" lang="en-US" altLang="zh-CN" sz="16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24" name="矩形 23">
            <a:extLst>
              <a:ext uri="{FF2B5EF4-FFF2-40B4-BE49-F238E27FC236}">
                <a16:creationId xmlns:a16="http://schemas.microsoft.com/office/drawing/2014/main" xmlns="" id="{6683A455-F02F-4D58-9381-442F03CE815B}"/>
              </a:ext>
            </a:extLst>
          </p:cNvPr>
          <p:cNvSpPr/>
          <p:nvPr/>
        </p:nvSpPr>
        <p:spPr>
          <a:xfrm>
            <a:off x="2312370" y="4882329"/>
            <a:ext cx="1752959" cy="482310"/>
          </a:xfrm>
          <a:prstGeom prst="rect">
            <a:avLst/>
          </a:prstGeom>
        </p:spPr>
        <p:txBody>
          <a:bodyPr wrap="square" lIns="68578" tIns="34289" rIns="68578" bIns="34289">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神志模糊</a:t>
            </a:r>
            <a:endParaRPr kumimoji="0" lang="en-US" altLang="zh-CN" sz="16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25" name="矩形 24">
            <a:extLst>
              <a:ext uri="{FF2B5EF4-FFF2-40B4-BE49-F238E27FC236}">
                <a16:creationId xmlns:a16="http://schemas.microsoft.com/office/drawing/2014/main" xmlns="" id="{6ABE68FA-1EAE-4A56-80C8-F4FC6F764D68}"/>
              </a:ext>
            </a:extLst>
          </p:cNvPr>
          <p:cNvSpPr/>
          <p:nvPr/>
        </p:nvSpPr>
        <p:spPr>
          <a:xfrm>
            <a:off x="1006833" y="2356339"/>
            <a:ext cx="2427425" cy="482310"/>
          </a:xfrm>
          <a:prstGeom prst="rect">
            <a:avLst/>
          </a:prstGeom>
        </p:spPr>
        <p:txBody>
          <a:bodyPr wrap="square" lIns="68578" tIns="34289" rIns="68578" bIns="34289">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心率</a:t>
            </a:r>
            <a:r>
              <a:rPr kumimoji="0" lang="en-US" altLang="zh-CN" sz="2000" b="0" u="none" strike="noStrike" kern="1200" cap="none" spc="0" normalizeH="0" baseline="0" noProof="0" dirty="0">
                <a:ln>
                  <a:noFill/>
                </a:ln>
                <a:solidFill>
                  <a:prstClr val="white"/>
                </a:solidFill>
                <a:effectLst/>
                <a:uLnTx/>
                <a:uFillTx/>
                <a:latin typeface="+mj-ea"/>
                <a:ea typeface="+mj-ea"/>
                <a:cs typeface="+mn-ea"/>
                <a:sym typeface="+mn-lt"/>
              </a:rPr>
              <a:t>88</a:t>
            </a: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次</a:t>
            </a:r>
            <a:r>
              <a:rPr kumimoji="0" lang="en-US" altLang="zh-CN" sz="2000" b="0" u="none" strike="noStrike" kern="1200" cap="none" spc="0" normalizeH="0" baseline="0" noProof="0" dirty="0">
                <a:ln>
                  <a:noFill/>
                </a:ln>
                <a:solidFill>
                  <a:prstClr val="white"/>
                </a:solidFill>
                <a:effectLst/>
                <a:uLnTx/>
                <a:uFillTx/>
                <a:latin typeface="+mj-ea"/>
                <a:ea typeface="+mj-ea"/>
                <a:cs typeface="+mn-ea"/>
                <a:sym typeface="+mn-lt"/>
              </a:rPr>
              <a:t>/</a:t>
            </a: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分</a:t>
            </a:r>
            <a:endParaRPr kumimoji="0" lang="en-US" altLang="zh-CN" sz="16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26" name="矩形 25">
            <a:extLst>
              <a:ext uri="{FF2B5EF4-FFF2-40B4-BE49-F238E27FC236}">
                <a16:creationId xmlns:a16="http://schemas.microsoft.com/office/drawing/2014/main" xmlns="" id="{6A219CDF-C8F9-4094-B021-A41B66F4F4C4}"/>
              </a:ext>
            </a:extLst>
          </p:cNvPr>
          <p:cNvSpPr/>
          <p:nvPr/>
        </p:nvSpPr>
        <p:spPr>
          <a:xfrm>
            <a:off x="7789330" y="3803221"/>
            <a:ext cx="2427425" cy="482310"/>
          </a:xfrm>
          <a:prstGeom prst="rect">
            <a:avLst/>
          </a:prstGeom>
        </p:spPr>
        <p:txBody>
          <a:bodyPr wrap="square" lIns="68578" tIns="34289" rIns="68578" bIns="34289">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血压</a:t>
            </a:r>
            <a:r>
              <a:rPr kumimoji="0" lang="en-US" altLang="zh-CN" sz="2000" b="0" u="none" strike="noStrike" kern="1200" cap="none" spc="0" normalizeH="0" baseline="0" noProof="0" dirty="0">
                <a:ln>
                  <a:noFill/>
                </a:ln>
                <a:solidFill>
                  <a:prstClr val="white"/>
                </a:solidFill>
                <a:effectLst/>
                <a:uLnTx/>
                <a:uFillTx/>
                <a:latin typeface="+mj-ea"/>
                <a:ea typeface="+mj-ea"/>
                <a:cs typeface="+mn-ea"/>
                <a:sym typeface="+mn-lt"/>
              </a:rPr>
              <a:t>137/81mmhg</a:t>
            </a:r>
            <a:endParaRPr kumimoji="0" lang="en-US" altLang="zh-CN" sz="16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27" name="矩形 26">
            <a:extLst>
              <a:ext uri="{FF2B5EF4-FFF2-40B4-BE49-F238E27FC236}">
                <a16:creationId xmlns:a16="http://schemas.microsoft.com/office/drawing/2014/main" xmlns="" id="{67A49E72-8FA3-4BBB-9669-2DB53996B08A}"/>
              </a:ext>
            </a:extLst>
          </p:cNvPr>
          <p:cNvSpPr/>
          <p:nvPr/>
        </p:nvSpPr>
        <p:spPr>
          <a:xfrm>
            <a:off x="7836666" y="5136613"/>
            <a:ext cx="2427425" cy="482310"/>
          </a:xfrm>
          <a:prstGeom prst="rect">
            <a:avLst/>
          </a:prstGeom>
        </p:spPr>
        <p:txBody>
          <a:bodyPr wrap="square" lIns="68578" tIns="34289" rIns="68578" bIns="34289">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皮氧</a:t>
            </a:r>
            <a:r>
              <a:rPr kumimoji="0" lang="en-US" altLang="zh-CN" sz="2000" b="0" u="none" strike="noStrike" kern="1200" cap="none" spc="0" normalizeH="0" baseline="0" noProof="0" dirty="0">
                <a:ln>
                  <a:noFill/>
                </a:ln>
                <a:solidFill>
                  <a:prstClr val="white"/>
                </a:solidFill>
                <a:effectLst/>
                <a:uLnTx/>
                <a:uFillTx/>
                <a:latin typeface="+mj-ea"/>
                <a:ea typeface="+mj-ea"/>
                <a:cs typeface="+mn-ea"/>
                <a:sym typeface="+mn-lt"/>
              </a:rPr>
              <a:t>96%</a:t>
            </a:r>
            <a:endParaRPr kumimoji="0" lang="en-US" altLang="zh-CN" sz="16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29" name="椭圆 28" descr="e7d195523061f1c0d3ba7f298e59d031c9c3f97027ed136f882110EF8F17BAD1F2C348D17C7856EF46CB4678CC9E44EE1ABA681E3133328A7B4D22AAF822B2429426B2355AA8CC4431B8568D2CF3B73AE9F4AE98D5A0D6A5566EF967553E96D781C502472DAB692B5E92B1CB5B32F40BF8CF6181A24AB2F2CD3A9A53F0FE7F0D4E247476572CCFAC">
            <a:extLst>
              <a:ext uri="{FF2B5EF4-FFF2-40B4-BE49-F238E27FC236}">
                <a16:creationId xmlns:a16="http://schemas.microsoft.com/office/drawing/2014/main" xmlns="" id="{BB5A4D06-64EB-472B-87E9-818122937713}"/>
              </a:ext>
            </a:extLst>
          </p:cNvPr>
          <p:cNvSpPr/>
          <p:nvPr/>
        </p:nvSpPr>
        <p:spPr>
          <a:xfrm>
            <a:off x="4952741" y="2712235"/>
            <a:ext cx="2055359" cy="2055359"/>
          </a:xfrm>
          <a:prstGeom prst="ellipse">
            <a:avLst/>
          </a:prstGeom>
          <a:solidFill>
            <a:schemeClr val="accent1">
              <a:alpha val="26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prstClr val="white"/>
              </a:solidFill>
              <a:effectLst/>
              <a:uLnTx/>
              <a:uFillTx/>
              <a:latin typeface="+mj-ea"/>
              <a:ea typeface="+mj-ea"/>
              <a:cs typeface="+mn-ea"/>
              <a:sym typeface="+mn-lt"/>
            </a:endParaRPr>
          </a:p>
        </p:txBody>
      </p:sp>
      <p:pic>
        <p:nvPicPr>
          <p:cNvPr id="37" name="图片 36">
            <a:extLst>
              <a:ext uri="{FF2B5EF4-FFF2-40B4-BE49-F238E27FC236}">
                <a16:creationId xmlns:a16="http://schemas.microsoft.com/office/drawing/2014/main" xmlns="" id="{1544EE8A-781D-4AB9-91E0-89BAC4CCA387}"/>
              </a:ext>
            </a:extLst>
          </p:cNvPr>
          <p:cNvPicPr>
            <a:picLocks noChangeAspect="1"/>
          </p:cNvPicPr>
          <p:nvPr/>
        </p:nvPicPr>
        <p:blipFill rotWithShape="1">
          <a:blip r:embed="rId2"/>
          <a:srcRect l="684" r="684"/>
          <a:stretch/>
        </p:blipFill>
        <p:spPr>
          <a:xfrm>
            <a:off x="5075116" y="2834610"/>
            <a:ext cx="1810609" cy="1810609"/>
          </a:xfrm>
          <a:prstGeom prst="ellipse">
            <a:avLst/>
          </a:prstGeom>
          <a:ln>
            <a:solidFill>
              <a:schemeClr val="accent1"/>
            </a:solidFill>
          </a:ln>
        </p:spPr>
      </p:pic>
      <p:grpSp>
        <p:nvGrpSpPr>
          <p:cNvPr id="30" name="组合 29">
            <a:extLst>
              <a:ext uri="{FF2B5EF4-FFF2-40B4-BE49-F238E27FC236}">
                <a16:creationId xmlns:a16="http://schemas.microsoft.com/office/drawing/2014/main" xmlns="" id="{0A06BE44-21AF-46E2-848A-AE541B5B3E73}"/>
              </a:ext>
            </a:extLst>
          </p:cNvPr>
          <p:cNvGrpSpPr/>
          <p:nvPr/>
        </p:nvGrpSpPr>
        <p:grpSpPr>
          <a:xfrm>
            <a:off x="507612" y="410240"/>
            <a:ext cx="6638106" cy="618725"/>
            <a:chOff x="5153859" y="4172871"/>
            <a:chExt cx="6638106" cy="618725"/>
          </a:xfrm>
        </p:grpSpPr>
        <p:sp>
          <p:nvSpPr>
            <p:cNvPr id="38" name="椭圆 37">
              <a:extLst>
                <a:ext uri="{FF2B5EF4-FFF2-40B4-BE49-F238E27FC236}">
                  <a16:creationId xmlns:a16="http://schemas.microsoft.com/office/drawing/2014/main" xmlns="" id="{3B4E3F2B-A981-4EAE-9C36-1D26354680DD}"/>
                </a:ext>
              </a:extLst>
            </p:cNvPr>
            <p:cNvSpPr/>
            <p:nvPr/>
          </p:nvSpPr>
          <p:spPr>
            <a:xfrm>
              <a:off x="5153859" y="4172871"/>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39" name="文本框 38">
              <a:extLst>
                <a:ext uri="{FF2B5EF4-FFF2-40B4-BE49-F238E27FC236}">
                  <a16:creationId xmlns:a16="http://schemas.microsoft.com/office/drawing/2014/main" xmlns="" id="{04731EA2-1725-401C-9941-8FB3EC3E0794}"/>
                </a:ext>
              </a:extLst>
            </p:cNvPr>
            <p:cNvSpPr txBox="1"/>
            <p:nvPr/>
          </p:nvSpPr>
          <p:spPr>
            <a:xfrm>
              <a:off x="5253871" y="4268376"/>
              <a:ext cx="803481" cy="523220"/>
            </a:xfrm>
            <a:prstGeom prst="rect">
              <a:avLst/>
            </a:prstGeom>
            <a:noFill/>
          </p:spPr>
          <p:txBody>
            <a:bodyPr wrap="square" rtlCol="0">
              <a:spAutoFit/>
            </a:bodyPr>
            <a:lstStyle/>
            <a:p>
              <a:pPr>
                <a:defRPr/>
              </a:pPr>
              <a:r>
                <a:rPr lang="en-US" altLang="zh-CN" sz="2800" i="1" kern="0" dirty="0">
                  <a:solidFill>
                    <a:prstClr val="black">
                      <a:lumMod val="75000"/>
                      <a:lumOff val="25000"/>
                    </a:prstClr>
                  </a:solidFill>
                  <a:latin typeface="+mj-ea"/>
                  <a:ea typeface="+mj-ea"/>
                  <a:cs typeface="+mn-ea"/>
                  <a:sym typeface="+mn-lt"/>
                </a:rPr>
                <a:t>03.</a:t>
              </a:r>
              <a:endParaRPr lang="zh-CN" altLang="en-US" sz="2800" i="1" kern="0" dirty="0">
                <a:solidFill>
                  <a:prstClr val="black">
                    <a:lumMod val="75000"/>
                    <a:lumOff val="25000"/>
                  </a:prstClr>
                </a:solidFill>
                <a:latin typeface="+mj-ea"/>
                <a:ea typeface="+mj-ea"/>
                <a:cs typeface="+mn-ea"/>
                <a:sym typeface="+mn-lt"/>
              </a:endParaRPr>
            </a:p>
          </p:txBody>
        </p:sp>
        <p:sp>
          <p:nvSpPr>
            <p:cNvPr id="40" name="矩形 39">
              <a:extLst>
                <a:ext uri="{FF2B5EF4-FFF2-40B4-BE49-F238E27FC236}">
                  <a16:creationId xmlns:a16="http://schemas.microsoft.com/office/drawing/2014/main" xmlns="" id="{0C6DCD7F-B386-4CB5-8ECD-4BE0C7A335DC}"/>
                </a:ext>
              </a:extLst>
            </p:cNvPr>
            <p:cNvSpPr/>
            <p:nvPr/>
          </p:nvSpPr>
          <p:spPr>
            <a:xfrm>
              <a:off x="8259417" y="4502557"/>
              <a:ext cx="3532548" cy="161583"/>
            </a:xfrm>
            <a:prstGeom prst="rect">
              <a:avLst/>
            </a:prstGeom>
          </p:spPr>
          <p:txBody>
            <a:bodyPr wrap="square" lIns="0" tIns="0" rIns="0" bIns="0">
              <a:spAutoFit/>
            </a:bodyPr>
            <a:lstStyle/>
            <a:p>
              <a:pPr>
                <a:defRPr/>
              </a:pPr>
              <a:r>
                <a:rPr lang="en-US" altLang="zh-CN" sz="1050" kern="0" spc="300" dirty="0">
                  <a:solidFill>
                    <a:schemeClr val="tx1">
                      <a:lumMod val="75000"/>
                      <a:lumOff val="25000"/>
                    </a:schemeClr>
                  </a:solidFill>
                  <a:latin typeface="+mn-ea"/>
                  <a:cs typeface="+mn-ea"/>
                  <a:sym typeface="+mn-lt"/>
                </a:rPr>
                <a:t>Main Content Of The Paper </a:t>
              </a:r>
              <a:endParaRPr lang="zh-CN" altLang="en-US" sz="1050" kern="0" spc="300" dirty="0">
                <a:solidFill>
                  <a:schemeClr val="tx1">
                    <a:lumMod val="75000"/>
                    <a:lumOff val="25000"/>
                  </a:schemeClr>
                </a:solidFill>
                <a:latin typeface="+mn-ea"/>
                <a:cs typeface="+mn-ea"/>
                <a:sym typeface="+mn-lt"/>
              </a:endParaRPr>
            </a:p>
          </p:txBody>
        </p:sp>
        <p:sp>
          <p:nvSpPr>
            <p:cNvPr id="41" name="矩形 40">
              <a:extLst>
                <a:ext uri="{FF2B5EF4-FFF2-40B4-BE49-F238E27FC236}">
                  <a16:creationId xmlns:a16="http://schemas.microsoft.com/office/drawing/2014/main" xmlns="" id="{C7057E58-4FAE-4475-828F-590EDDA38F34}"/>
                </a:ext>
              </a:extLst>
            </p:cNvPr>
            <p:cNvSpPr/>
            <p:nvPr/>
          </p:nvSpPr>
          <p:spPr>
            <a:xfrm>
              <a:off x="5994842" y="4286226"/>
              <a:ext cx="2483678" cy="430887"/>
            </a:xfrm>
            <a:prstGeom prst="rect">
              <a:avLst/>
            </a:prstGeom>
          </p:spPr>
          <p:txBody>
            <a:bodyPr wrap="square" lIns="0" tIns="0" rIns="0" bIns="0">
              <a:spAutoFit/>
            </a:bodyPr>
            <a:lstStyle/>
            <a:p>
              <a:pPr>
                <a:defRPr/>
              </a:pPr>
              <a:r>
                <a:rPr lang="zh-CN" altLang="en-US"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论文主要内容</a:t>
              </a:r>
            </a:p>
          </p:txBody>
        </p:sp>
      </p:grpSp>
    </p:spTree>
    <p:extLst>
      <p:ext uri="{BB962C8B-B14F-4D97-AF65-F5344CB8AC3E}">
        <p14:creationId xmlns:p14="http://schemas.microsoft.com/office/powerpoint/2010/main" val="6839418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13C22C49-5184-4A2A-AE4C-C66F57A561BB}"/>
              </a:ext>
            </a:extLst>
          </p:cNvPr>
          <p:cNvSpPr txBox="1"/>
          <p:nvPr/>
        </p:nvSpPr>
        <p:spPr>
          <a:xfrm>
            <a:off x="3683336" y="2860538"/>
            <a:ext cx="4825329" cy="923330"/>
          </a:xfrm>
          <a:prstGeom prst="rect">
            <a:avLst/>
          </a:prstGeom>
          <a:noFill/>
        </p:spPr>
        <p:txBody>
          <a:bodyPr wrap="square" rtlCol="0">
            <a:spAutoFit/>
          </a:bodyPr>
          <a:lstStyle/>
          <a:p>
            <a:pPr marL="0" marR="0" lvl="0" indent="0" algn="ctr" defTabSz="913759" rtl="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latin typeface="+mj-ea"/>
                <a:ea typeface="+mj-ea"/>
                <a:cs typeface="+mn-ea"/>
                <a:sym typeface="+mn-lt"/>
              </a:rPr>
              <a:t>Part   04</a:t>
            </a:r>
            <a:endParaRPr kumimoji="0" lang="zh-CN" altLang="en-US" sz="3200" b="0" i="0" u="none" strike="noStrike" kern="0" cap="none" spc="0" normalizeH="0" baseline="0" noProof="0" dirty="0">
              <a:ln>
                <a:noFill/>
              </a:ln>
              <a:solidFill>
                <a:prstClr val="white"/>
              </a:solidFill>
              <a:effectLst/>
              <a:uLnTx/>
              <a:uFillTx/>
              <a:latin typeface="+mj-ea"/>
              <a:ea typeface="+mj-ea"/>
              <a:cs typeface="+mn-ea"/>
              <a:sym typeface="+mn-lt"/>
            </a:endParaRPr>
          </a:p>
        </p:txBody>
      </p:sp>
      <p:sp>
        <p:nvSpPr>
          <p:cNvPr id="5" name="矩形 4">
            <a:extLst>
              <a:ext uri="{FF2B5EF4-FFF2-40B4-BE49-F238E27FC236}">
                <a16:creationId xmlns:a16="http://schemas.microsoft.com/office/drawing/2014/main" xmlns="" id="{60B4BD09-D144-41AD-85A8-70A436BB00E3}"/>
              </a:ext>
            </a:extLst>
          </p:cNvPr>
          <p:cNvSpPr/>
          <p:nvPr/>
        </p:nvSpPr>
        <p:spPr>
          <a:xfrm>
            <a:off x="3683336" y="4436411"/>
            <a:ext cx="4825329" cy="615553"/>
          </a:xfrm>
          <a:prstGeom prst="rect">
            <a:avLst/>
          </a:prstGeom>
        </p:spPr>
        <p:txBody>
          <a:bodyPr wrap="square" lIns="0" tIns="0" rIns="0" bIns="0">
            <a:spAutoFit/>
          </a:bodyPr>
          <a:lstStyle/>
          <a:p>
            <a:pPr algn="ctr">
              <a:defRPr/>
            </a:pPr>
            <a:r>
              <a:rPr lang="zh-CN" altLang="en-US" sz="4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总结与不足</a:t>
            </a:r>
          </a:p>
        </p:txBody>
      </p:sp>
      <p:sp>
        <p:nvSpPr>
          <p:cNvPr id="6" name="矩形 5">
            <a:extLst>
              <a:ext uri="{FF2B5EF4-FFF2-40B4-BE49-F238E27FC236}">
                <a16:creationId xmlns:a16="http://schemas.microsoft.com/office/drawing/2014/main" xmlns="" id="{88C35729-DA93-471A-81FC-D787E12F6DCC}"/>
              </a:ext>
            </a:extLst>
          </p:cNvPr>
          <p:cNvSpPr/>
          <p:nvPr/>
        </p:nvSpPr>
        <p:spPr>
          <a:xfrm>
            <a:off x="3955081" y="5156137"/>
            <a:ext cx="4281839" cy="169277"/>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u="none" strike="noStrike" kern="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Summary And Shortcomings   </a:t>
            </a:r>
            <a:endParaRPr kumimoji="0" lang="zh-CN" altLang="en-US" sz="1100" b="0" u="none" strike="noStrike" kern="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endParaRPr>
          </a:p>
        </p:txBody>
      </p:sp>
    </p:spTree>
    <p:extLst>
      <p:ext uri="{BB962C8B-B14F-4D97-AF65-F5344CB8AC3E}">
        <p14:creationId xmlns:p14="http://schemas.microsoft.com/office/powerpoint/2010/main" val="326024483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a:extLst>
              <a:ext uri="{FF2B5EF4-FFF2-40B4-BE49-F238E27FC236}">
                <a16:creationId xmlns:a16="http://schemas.microsoft.com/office/drawing/2014/main" xmlns="" id="{55C6955F-8F77-446D-804E-559473C5446D}"/>
              </a:ext>
            </a:extLst>
          </p:cNvPr>
          <p:cNvSpPr txBox="1"/>
          <p:nvPr/>
        </p:nvSpPr>
        <p:spPr>
          <a:xfrm>
            <a:off x="4376604" y="4867110"/>
            <a:ext cx="3438793" cy="400110"/>
          </a:xfrm>
          <a:prstGeom prst="rect">
            <a:avLst/>
          </a:prstGeom>
          <a:noFill/>
        </p:spPr>
        <p:txBody>
          <a:bodyPr wrap="square" rtlCol="0">
            <a:spAutoFit/>
          </a:bodyPr>
          <a:lstStyle/>
          <a:p>
            <a:pPr algn="ctr">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请在此输入相关的标题</a:t>
            </a:r>
          </a:p>
        </p:txBody>
      </p:sp>
      <p:sp>
        <p:nvSpPr>
          <p:cNvPr id="22" name="矩形 21">
            <a:extLst>
              <a:ext uri="{FF2B5EF4-FFF2-40B4-BE49-F238E27FC236}">
                <a16:creationId xmlns:a16="http://schemas.microsoft.com/office/drawing/2014/main" xmlns="" id="{2B8D3804-C744-4A63-A572-8CF06AE75571}"/>
              </a:ext>
            </a:extLst>
          </p:cNvPr>
          <p:cNvSpPr/>
          <p:nvPr/>
        </p:nvSpPr>
        <p:spPr>
          <a:xfrm>
            <a:off x="1066835" y="5272005"/>
            <a:ext cx="10058330" cy="793294"/>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点击文本框即可进行编辑输入相关内容点击文本框即可进行编辑输入相关内容点击文本框即可进行编辑输入相关内容点击文本框即可进行编辑输入相关内容。</a:t>
            </a:r>
          </a:p>
        </p:txBody>
      </p:sp>
      <p:grpSp>
        <p:nvGrpSpPr>
          <p:cNvPr id="2" name="组合 1">
            <a:extLst>
              <a:ext uri="{FF2B5EF4-FFF2-40B4-BE49-F238E27FC236}">
                <a16:creationId xmlns:a16="http://schemas.microsoft.com/office/drawing/2014/main" xmlns="" id="{94CE392D-BD85-47C7-835D-F1BE67B3BB4F}"/>
              </a:ext>
            </a:extLst>
          </p:cNvPr>
          <p:cNvGrpSpPr/>
          <p:nvPr/>
        </p:nvGrpSpPr>
        <p:grpSpPr>
          <a:xfrm>
            <a:off x="1361538" y="1828080"/>
            <a:ext cx="9420388" cy="2922624"/>
            <a:chOff x="1361538" y="1828080"/>
            <a:chExt cx="9420388" cy="2922624"/>
          </a:xfrm>
        </p:grpSpPr>
        <p:sp>
          <p:nvSpPr>
            <p:cNvPr id="9" name="freeform">
              <a:extLst>
                <a:ext uri="{FF2B5EF4-FFF2-40B4-BE49-F238E27FC236}">
                  <a16:creationId xmlns:a16="http://schemas.microsoft.com/office/drawing/2014/main" xmlns="" id="{B3ED1546-700E-4435-A7A6-F65B03A7C3BD}"/>
                </a:ext>
              </a:extLst>
            </p:cNvPr>
            <p:cNvSpPr>
              <a:spLocks/>
            </p:cNvSpPr>
            <p:nvPr/>
          </p:nvSpPr>
          <p:spPr bwMode="auto">
            <a:xfrm>
              <a:off x="7183333" y="1828080"/>
              <a:ext cx="2922628" cy="2922624"/>
            </a:xfrm>
            <a:custGeom>
              <a:avLst/>
              <a:gdLst/>
              <a:ahLst/>
              <a:cxnLst/>
              <a:rect l="0" t="0" r="r" b="b"/>
              <a:pathLst>
                <a:path w="20465" h="20465">
                  <a:moveTo>
                    <a:pt x="18764" y="6107"/>
                  </a:moveTo>
                  <a:cubicBezTo>
                    <a:pt x="21033" y="8376"/>
                    <a:pt x="21033" y="12090"/>
                    <a:pt x="18764" y="14359"/>
                  </a:cubicBezTo>
                  <a:lnTo>
                    <a:pt x="14359" y="18764"/>
                  </a:lnTo>
                  <a:cubicBezTo>
                    <a:pt x="12090" y="21033"/>
                    <a:pt x="8376" y="21033"/>
                    <a:pt x="6107" y="18764"/>
                  </a:cubicBezTo>
                  <a:lnTo>
                    <a:pt x="1702" y="14359"/>
                  </a:lnTo>
                  <a:cubicBezTo>
                    <a:pt x="-567" y="12090"/>
                    <a:pt x="-567" y="8376"/>
                    <a:pt x="1702" y="6107"/>
                  </a:cubicBezTo>
                  <a:lnTo>
                    <a:pt x="6107" y="1702"/>
                  </a:lnTo>
                  <a:cubicBezTo>
                    <a:pt x="8376" y="-567"/>
                    <a:pt x="12090" y="-567"/>
                    <a:pt x="14359" y="1702"/>
                  </a:cubicBezTo>
                  <a:lnTo>
                    <a:pt x="18764" y="6107"/>
                  </a:lnTo>
                  <a:close/>
                  <a:moveTo>
                    <a:pt x="18764" y="6107"/>
                  </a:moveTo>
                </a:path>
              </a:pathLst>
            </a:custGeom>
            <a:noFill/>
            <a:ln w="34925">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10" name="freeform">
              <a:extLst>
                <a:ext uri="{FF2B5EF4-FFF2-40B4-BE49-F238E27FC236}">
                  <a16:creationId xmlns:a16="http://schemas.microsoft.com/office/drawing/2014/main" xmlns="" id="{85A3AE2F-C4DC-4307-AA97-4630E193BC03}"/>
                </a:ext>
              </a:extLst>
            </p:cNvPr>
            <p:cNvSpPr>
              <a:spLocks/>
            </p:cNvSpPr>
            <p:nvPr/>
          </p:nvSpPr>
          <p:spPr bwMode="auto">
            <a:xfrm>
              <a:off x="2116920" y="1828080"/>
              <a:ext cx="2922628" cy="2922624"/>
            </a:xfrm>
            <a:custGeom>
              <a:avLst/>
              <a:gdLst/>
              <a:ahLst/>
              <a:cxnLst/>
              <a:rect l="0" t="0" r="r" b="b"/>
              <a:pathLst>
                <a:path w="20465" h="20465">
                  <a:moveTo>
                    <a:pt x="18764" y="6107"/>
                  </a:moveTo>
                  <a:cubicBezTo>
                    <a:pt x="21033" y="8376"/>
                    <a:pt x="21033" y="12090"/>
                    <a:pt x="18764" y="14359"/>
                  </a:cubicBezTo>
                  <a:lnTo>
                    <a:pt x="14359" y="18764"/>
                  </a:lnTo>
                  <a:cubicBezTo>
                    <a:pt x="12090" y="21033"/>
                    <a:pt x="8376" y="21033"/>
                    <a:pt x="6107" y="18764"/>
                  </a:cubicBezTo>
                  <a:lnTo>
                    <a:pt x="1702" y="14359"/>
                  </a:lnTo>
                  <a:cubicBezTo>
                    <a:pt x="-567" y="12090"/>
                    <a:pt x="-567" y="8376"/>
                    <a:pt x="1702" y="6107"/>
                  </a:cubicBezTo>
                  <a:lnTo>
                    <a:pt x="6107" y="1702"/>
                  </a:lnTo>
                  <a:cubicBezTo>
                    <a:pt x="8376" y="-567"/>
                    <a:pt x="12090" y="-567"/>
                    <a:pt x="14359" y="1702"/>
                  </a:cubicBezTo>
                  <a:lnTo>
                    <a:pt x="18764" y="6107"/>
                  </a:lnTo>
                  <a:close/>
                  <a:moveTo>
                    <a:pt x="18764" y="6107"/>
                  </a:moveTo>
                </a:path>
              </a:pathLst>
            </a:custGeom>
            <a:noFill/>
            <a:ln w="34925">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11" name="freeform">
              <a:extLst>
                <a:ext uri="{FF2B5EF4-FFF2-40B4-BE49-F238E27FC236}">
                  <a16:creationId xmlns:a16="http://schemas.microsoft.com/office/drawing/2014/main" xmlns="" id="{121E01BA-3E39-4CF7-93C5-EC15F28626F6}"/>
                </a:ext>
              </a:extLst>
            </p:cNvPr>
            <p:cNvSpPr>
              <a:spLocks/>
            </p:cNvSpPr>
            <p:nvPr/>
          </p:nvSpPr>
          <p:spPr bwMode="auto">
            <a:xfrm>
              <a:off x="4634686" y="1828080"/>
              <a:ext cx="2922628" cy="2922624"/>
            </a:xfrm>
            <a:custGeom>
              <a:avLst/>
              <a:gdLst/>
              <a:ahLst/>
              <a:cxnLst/>
              <a:rect l="0" t="0" r="r" b="b"/>
              <a:pathLst>
                <a:path w="20465" h="20465">
                  <a:moveTo>
                    <a:pt x="18764" y="6107"/>
                  </a:moveTo>
                  <a:cubicBezTo>
                    <a:pt x="21033" y="8376"/>
                    <a:pt x="21033" y="12090"/>
                    <a:pt x="18764" y="14359"/>
                  </a:cubicBezTo>
                  <a:lnTo>
                    <a:pt x="14359" y="18764"/>
                  </a:lnTo>
                  <a:cubicBezTo>
                    <a:pt x="12090" y="21033"/>
                    <a:pt x="8376" y="21033"/>
                    <a:pt x="6107" y="18764"/>
                  </a:cubicBezTo>
                  <a:lnTo>
                    <a:pt x="1702" y="14359"/>
                  </a:lnTo>
                  <a:cubicBezTo>
                    <a:pt x="-567" y="12090"/>
                    <a:pt x="-567" y="8376"/>
                    <a:pt x="1702" y="6107"/>
                  </a:cubicBezTo>
                  <a:lnTo>
                    <a:pt x="6107" y="1702"/>
                  </a:lnTo>
                  <a:cubicBezTo>
                    <a:pt x="8376" y="-567"/>
                    <a:pt x="12090" y="-567"/>
                    <a:pt x="14359" y="1702"/>
                  </a:cubicBezTo>
                  <a:lnTo>
                    <a:pt x="18764" y="6107"/>
                  </a:lnTo>
                  <a:close/>
                  <a:moveTo>
                    <a:pt x="18764" y="6107"/>
                  </a:moveTo>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en-US" kern="0" dirty="0">
                <a:solidFill>
                  <a:prstClr val="white"/>
                </a:solidFill>
                <a:latin typeface="思源黑体 CN Regular" panose="020B0500000000000000" pitchFamily="34" charset="-122"/>
                <a:cs typeface="+mn-ea"/>
                <a:sym typeface="+mn-lt"/>
              </a:endParaRPr>
            </a:p>
          </p:txBody>
        </p:sp>
        <p:sp>
          <p:nvSpPr>
            <p:cNvPr id="12" name="freeform">
              <a:extLst>
                <a:ext uri="{FF2B5EF4-FFF2-40B4-BE49-F238E27FC236}">
                  <a16:creationId xmlns:a16="http://schemas.microsoft.com/office/drawing/2014/main" xmlns="" id="{3BD8ABDA-68BC-4383-B759-E836A9C70B42}"/>
                </a:ext>
              </a:extLst>
            </p:cNvPr>
            <p:cNvSpPr>
              <a:spLocks/>
            </p:cNvSpPr>
            <p:nvPr/>
          </p:nvSpPr>
          <p:spPr bwMode="auto">
            <a:xfrm>
              <a:off x="1361538" y="2794421"/>
              <a:ext cx="931636" cy="931635"/>
            </a:xfrm>
            <a:custGeom>
              <a:avLst/>
              <a:gdLst/>
              <a:ahLst/>
              <a:cxnLst/>
              <a:rect l="0" t="0" r="r" b="b"/>
              <a:pathLst>
                <a:path w="20465" h="20465">
                  <a:moveTo>
                    <a:pt x="18764" y="6107"/>
                  </a:moveTo>
                  <a:cubicBezTo>
                    <a:pt x="21033" y="8376"/>
                    <a:pt x="21033" y="12090"/>
                    <a:pt x="18764" y="14359"/>
                  </a:cubicBezTo>
                  <a:lnTo>
                    <a:pt x="14359" y="18764"/>
                  </a:lnTo>
                  <a:cubicBezTo>
                    <a:pt x="12090" y="21033"/>
                    <a:pt x="8376" y="21033"/>
                    <a:pt x="6107" y="18764"/>
                  </a:cubicBezTo>
                  <a:lnTo>
                    <a:pt x="1702" y="14359"/>
                  </a:lnTo>
                  <a:cubicBezTo>
                    <a:pt x="-567" y="12090"/>
                    <a:pt x="-567" y="8376"/>
                    <a:pt x="1702" y="6107"/>
                  </a:cubicBezTo>
                  <a:lnTo>
                    <a:pt x="6107" y="1702"/>
                  </a:lnTo>
                  <a:cubicBezTo>
                    <a:pt x="8376" y="-567"/>
                    <a:pt x="12090" y="-567"/>
                    <a:pt x="14359" y="1702"/>
                  </a:cubicBezTo>
                  <a:lnTo>
                    <a:pt x="18764" y="6107"/>
                  </a:lnTo>
                  <a:close/>
                  <a:moveTo>
                    <a:pt x="18764" y="6107"/>
                  </a:moveTo>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en-US" kern="0" dirty="0">
                <a:solidFill>
                  <a:prstClr val="white"/>
                </a:solidFill>
                <a:latin typeface="思源黑体 CN Regular" panose="020B0500000000000000" pitchFamily="34" charset="-122"/>
                <a:cs typeface="+mn-ea"/>
                <a:sym typeface="+mn-lt"/>
              </a:endParaRPr>
            </a:p>
          </p:txBody>
        </p:sp>
        <p:sp>
          <p:nvSpPr>
            <p:cNvPr id="13" name="freeform">
              <a:extLst>
                <a:ext uri="{FF2B5EF4-FFF2-40B4-BE49-F238E27FC236}">
                  <a16:creationId xmlns:a16="http://schemas.microsoft.com/office/drawing/2014/main" xmlns="" id="{34E09EBC-C9DD-4A83-A1DD-D3F7AB7962E9}"/>
                </a:ext>
              </a:extLst>
            </p:cNvPr>
            <p:cNvSpPr>
              <a:spLocks/>
            </p:cNvSpPr>
            <p:nvPr/>
          </p:nvSpPr>
          <p:spPr bwMode="auto">
            <a:xfrm>
              <a:off x="9850290" y="2844800"/>
              <a:ext cx="931636" cy="931635"/>
            </a:xfrm>
            <a:custGeom>
              <a:avLst/>
              <a:gdLst/>
              <a:ahLst/>
              <a:cxnLst/>
              <a:rect l="0" t="0" r="r" b="b"/>
              <a:pathLst>
                <a:path w="20465" h="20465">
                  <a:moveTo>
                    <a:pt x="18764" y="6107"/>
                  </a:moveTo>
                  <a:cubicBezTo>
                    <a:pt x="21033" y="8376"/>
                    <a:pt x="21033" y="12090"/>
                    <a:pt x="18764" y="14359"/>
                  </a:cubicBezTo>
                  <a:lnTo>
                    <a:pt x="14359" y="18764"/>
                  </a:lnTo>
                  <a:cubicBezTo>
                    <a:pt x="12090" y="21033"/>
                    <a:pt x="8376" y="21033"/>
                    <a:pt x="6107" y="18764"/>
                  </a:cubicBezTo>
                  <a:lnTo>
                    <a:pt x="1702" y="14359"/>
                  </a:lnTo>
                  <a:cubicBezTo>
                    <a:pt x="-567" y="12090"/>
                    <a:pt x="-567" y="8376"/>
                    <a:pt x="1702" y="6107"/>
                  </a:cubicBezTo>
                  <a:lnTo>
                    <a:pt x="6107" y="1702"/>
                  </a:lnTo>
                  <a:cubicBezTo>
                    <a:pt x="8376" y="-567"/>
                    <a:pt x="12090" y="-567"/>
                    <a:pt x="14359" y="1702"/>
                  </a:cubicBezTo>
                  <a:lnTo>
                    <a:pt x="18764" y="6107"/>
                  </a:lnTo>
                  <a:close/>
                  <a:moveTo>
                    <a:pt x="18764" y="6107"/>
                  </a:moveTo>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en-US" kern="0" dirty="0">
                <a:solidFill>
                  <a:prstClr val="white"/>
                </a:solidFill>
                <a:latin typeface="思源黑体 CN Regular" panose="020B0500000000000000" pitchFamily="34" charset="-122"/>
                <a:cs typeface="+mn-ea"/>
                <a:sym typeface="+mn-lt"/>
              </a:endParaRPr>
            </a:p>
          </p:txBody>
        </p:sp>
        <p:sp>
          <p:nvSpPr>
            <p:cNvPr id="14" name="文本框 13">
              <a:extLst>
                <a:ext uri="{FF2B5EF4-FFF2-40B4-BE49-F238E27FC236}">
                  <a16:creationId xmlns:a16="http://schemas.microsoft.com/office/drawing/2014/main" xmlns="" id="{0DC7CC65-DA15-47C9-9C51-9839BA660612}"/>
                </a:ext>
              </a:extLst>
            </p:cNvPr>
            <p:cNvSpPr txBox="1"/>
            <p:nvPr/>
          </p:nvSpPr>
          <p:spPr>
            <a:xfrm>
              <a:off x="1515484" y="2998628"/>
              <a:ext cx="62374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u="none" strike="noStrike" kern="1200" cap="none" spc="0" normalizeH="0" baseline="0" noProof="0" dirty="0">
                  <a:ln>
                    <a:noFill/>
                  </a:ln>
                  <a:solidFill>
                    <a:prstClr val="white"/>
                  </a:solidFill>
                  <a:effectLst/>
                  <a:uLnTx/>
                  <a:uFillTx/>
                  <a:latin typeface="+mj-ea"/>
                  <a:ea typeface="+mj-ea"/>
                  <a:cs typeface="+mn-ea"/>
                  <a:sym typeface="+mn-lt"/>
                </a:rPr>
                <a:t>A</a:t>
              </a:r>
              <a:endParaRPr kumimoji="0" lang="zh-CN" altLang="en-US" sz="28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15" name="文本框 14">
              <a:extLst>
                <a:ext uri="{FF2B5EF4-FFF2-40B4-BE49-F238E27FC236}">
                  <a16:creationId xmlns:a16="http://schemas.microsoft.com/office/drawing/2014/main" xmlns="" id="{42BA522A-7F61-4BCD-982D-0A5A3C103062}"/>
                </a:ext>
              </a:extLst>
            </p:cNvPr>
            <p:cNvSpPr txBox="1"/>
            <p:nvPr/>
          </p:nvSpPr>
          <p:spPr>
            <a:xfrm>
              <a:off x="10004236" y="3049007"/>
              <a:ext cx="623744" cy="523220"/>
            </a:xfrm>
            <a:prstGeom prst="rect">
              <a:avLst/>
            </a:prstGeom>
            <a:noFill/>
          </p:spPr>
          <p:txBody>
            <a:bodyPr wrap="square" rtlCol="0">
              <a:spAutoFit/>
            </a:bodyPr>
            <a:lstStyle/>
            <a:p>
              <a:pPr algn="ctr">
                <a:defRPr/>
              </a:pPr>
              <a:r>
                <a:rPr lang="en-US" altLang="zh-CN" sz="2800" dirty="0">
                  <a:solidFill>
                    <a:prstClr val="white"/>
                  </a:solidFill>
                  <a:latin typeface="+mj-ea"/>
                  <a:ea typeface="+mj-ea"/>
                  <a:cs typeface="+mn-ea"/>
                  <a:sym typeface="+mn-lt"/>
                </a:rPr>
                <a:t>B</a:t>
              </a:r>
              <a:endParaRPr lang="zh-CN" altLang="en-US" sz="2800" dirty="0">
                <a:solidFill>
                  <a:prstClr val="white"/>
                </a:solidFill>
                <a:latin typeface="+mj-ea"/>
                <a:ea typeface="+mj-ea"/>
                <a:cs typeface="+mn-ea"/>
                <a:sym typeface="+mn-lt"/>
              </a:endParaRPr>
            </a:p>
          </p:txBody>
        </p:sp>
        <p:grpSp>
          <p:nvGrpSpPr>
            <p:cNvPr id="18" name="组合 17">
              <a:extLst>
                <a:ext uri="{FF2B5EF4-FFF2-40B4-BE49-F238E27FC236}">
                  <a16:creationId xmlns:a16="http://schemas.microsoft.com/office/drawing/2014/main" xmlns="" id="{0E651C62-5D8B-480A-9757-F99A095310AB}"/>
                </a:ext>
              </a:extLst>
            </p:cNvPr>
            <p:cNvGrpSpPr/>
            <p:nvPr/>
          </p:nvGrpSpPr>
          <p:grpSpPr>
            <a:xfrm>
              <a:off x="2515857" y="2774461"/>
              <a:ext cx="2130977" cy="1194350"/>
              <a:chOff x="2515857" y="3096197"/>
              <a:chExt cx="2130977" cy="1194350"/>
            </a:xfrm>
          </p:grpSpPr>
          <p:sp>
            <p:nvSpPr>
              <p:cNvPr id="25" name="矩形 24">
                <a:extLst>
                  <a:ext uri="{FF2B5EF4-FFF2-40B4-BE49-F238E27FC236}">
                    <a16:creationId xmlns:a16="http://schemas.microsoft.com/office/drawing/2014/main" xmlns="" id="{EE06BE45-313B-4B28-9239-52060835AF83}"/>
                  </a:ext>
                </a:extLst>
              </p:cNvPr>
              <p:cNvSpPr/>
              <p:nvPr/>
            </p:nvSpPr>
            <p:spPr>
              <a:xfrm>
                <a:off x="2802388" y="3096197"/>
                <a:ext cx="1557914" cy="400110"/>
              </a:xfrm>
              <a:prstGeom prst="rect">
                <a:avLst/>
              </a:prstGeom>
            </p:spPr>
            <p:txBody>
              <a:bodyPr wrap="square">
                <a:spAutoFit/>
              </a:bodyPr>
              <a:lstStyle/>
              <a:p>
                <a:pPr algn="ctr">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关键标题</a:t>
                </a:r>
              </a:p>
            </p:txBody>
          </p:sp>
          <p:sp>
            <p:nvSpPr>
              <p:cNvPr id="26" name="矩形 25">
                <a:extLst>
                  <a:ext uri="{FF2B5EF4-FFF2-40B4-BE49-F238E27FC236}">
                    <a16:creationId xmlns:a16="http://schemas.microsoft.com/office/drawing/2014/main" xmlns="" id="{95A5F9F2-2E74-472F-ACBB-BA8DF630C93F}"/>
                  </a:ext>
                </a:extLst>
              </p:cNvPr>
              <p:cNvSpPr/>
              <p:nvPr/>
            </p:nvSpPr>
            <p:spPr>
              <a:xfrm>
                <a:off x="2515857" y="3497253"/>
                <a:ext cx="2130977" cy="793294"/>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a:t>
                </a:r>
              </a:p>
            </p:txBody>
          </p:sp>
        </p:grpSp>
        <p:grpSp>
          <p:nvGrpSpPr>
            <p:cNvPr id="19" name="组合 18">
              <a:extLst>
                <a:ext uri="{FF2B5EF4-FFF2-40B4-BE49-F238E27FC236}">
                  <a16:creationId xmlns:a16="http://schemas.microsoft.com/office/drawing/2014/main" xmlns="" id="{0396EDDF-6E19-406E-9968-000E1D81F46D}"/>
                </a:ext>
              </a:extLst>
            </p:cNvPr>
            <p:cNvGrpSpPr/>
            <p:nvPr/>
          </p:nvGrpSpPr>
          <p:grpSpPr>
            <a:xfrm>
              <a:off x="7579158" y="2774461"/>
              <a:ext cx="2130977" cy="1194350"/>
              <a:chOff x="2515857" y="3096197"/>
              <a:chExt cx="2130977" cy="1194350"/>
            </a:xfrm>
          </p:grpSpPr>
          <p:sp>
            <p:nvSpPr>
              <p:cNvPr id="23" name="矩形 22">
                <a:extLst>
                  <a:ext uri="{FF2B5EF4-FFF2-40B4-BE49-F238E27FC236}">
                    <a16:creationId xmlns:a16="http://schemas.microsoft.com/office/drawing/2014/main" xmlns="" id="{3C0F3FD2-5494-4FD1-BBA7-539B668EE95E}"/>
                  </a:ext>
                </a:extLst>
              </p:cNvPr>
              <p:cNvSpPr/>
              <p:nvPr/>
            </p:nvSpPr>
            <p:spPr>
              <a:xfrm>
                <a:off x="2802388" y="3096197"/>
                <a:ext cx="1557914" cy="400110"/>
              </a:xfrm>
              <a:prstGeom prst="rect">
                <a:avLst/>
              </a:prstGeom>
            </p:spPr>
            <p:txBody>
              <a:bodyPr wrap="square">
                <a:spAutoFit/>
              </a:bodyPr>
              <a:lstStyle/>
              <a:p>
                <a:pPr algn="ctr">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关键标题</a:t>
                </a:r>
              </a:p>
            </p:txBody>
          </p:sp>
          <p:sp>
            <p:nvSpPr>
              <p:cNvPr id="24" name="矩形 23">
                <a:extLst>
                  <a:ext uri="{FF2B5EF4-FFF2-40B4-BE49-F238E27FC236}">
                    <a16:creationId xmlns:a16="http://schemas.microsoft.com/office/drawing/2014/main" xmlns="" id="{457980AD-2E4A-45BD-AA18-7FC57A1E93A5}"/>
                  </a:ext>
                </a:extLst>
              </p:cNvPr>
              <p:cNvSpPr/>
              <p:nvPr/>
            </p:nvSpPr>
            <p:spPr>
              <a:xfrm>
                <a:off x="2515857" y="3497253"/>
                <a:ext cx="2130977" cy="793294"/>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a:t>
                </a:r>
              </a:p>
            </p:txBody>
          </p:sp>
        </p:grpSp>
        <p:sp>
          <p:nvSpPr>
            <p:cNvPr id="27" name="任意多边形 344">
              <a:extLst>
                <a:ext uri="{FF2B5EF4-FFF2-40B4-BE49-F238E27FC236}">
                  <a16:creationId xmlns:a16="http://schemas.microsoft.com/office/drawing/2014/main" xmlns="" id="{29C35963-B94B-4D4A-97C5-347F6DA5D1FA}"/>
                </a:ext>
              </a:extLst>
            </p:cNvPr>
            <p:cNvSpPr/>
            <p:nvPr/>
          </p:nvSpPr>
          <p:spPr bwMode="auto">
            <a:xfrm>
              <a:off x="5601309" y="2960037"/>
              <a:ext cx="989381" cy="600401"/>
            </a:xfrm>
            <a:custGeom>
              <a:avLst/>
              <a:gdLst>
                <a:gd name="connsiteX0" fmla="*/ 5893858 w 10058400"/>
                <a:gd name="connsiteY0" fmla="*/ 5012768 h 6103937"/>
                <a:gd name="connsiteX1" fmla="*/ 5893858 w 10058400"/>
                <a:gd name="connsiteY1" fmla="*/ 5287962 h 6103937"/>
                <a:gd name="connsiteX2" fmla="*/ 5893673 w 10058400"/>
                <a:gd name="connsiteY2" fmla="*/ 5287962 h 6103937"/>
                <a:gd name="connsiteX3" fmla="*/ 5893673 w 10058400"/>
                <a:gd name="connsiteY3" fmla="*/ 5667095 h 6103937"/>
                <a:gd name="connsiteX4" fmla="*/ 7268726 w 10058400"/>
                <a:gd name="connsiteY4" fmla="*/ 5667095 h 6103937"/>
                <a:gd name="connsiteX5" fmla="*/ 7268726 w 10058400"/>
                <a:gd name="connsiteY5" fmla="*/ 5287962 h 6103937"/>
                <a:gd name="connsiteX6" fmla="*/ 7268634 w 10058400"/>
                <a:gd name="connsiteY6" fmla="*/ 5287962 h 6103937"/>
                <a:gd name="connsiteX7" fmla="*/ 7268634 w 10058400"/>
                <a:gd name="connsiteY7" fmla="*/ 5012768 h 6103937"/>
                <a:gd name="connsiteX8" fmla="*/ 5813603 w 10058400"/>
                <a:gd name="connsiteY8" fmla="*/ 2379662 h 6103937"/>
                <a:gd name="connsiteX9" fmla="*/ 5813603 w 10058400"/>
                <a:gd name="connsiteY9" fmla="*/ 3077457 h 6103937"/>
                <a:gd name="connsiteX10" fmla="*/ 5116513 w 10058400"/>
                <a:gd name="connsiteY10" fmla="*/ 3077457 h 6103937"/>
                <a:gd name="connsiteX11" fmla="*/ 5116513 w 10058400"/>
                <a:gd name="connsiteY11" fmla="*/ 3780542 h 6103937"/>
                <a:gd name="connsiteX12" fmla="*/ 5813603 w 10058400"/>
                <a:gd name="connsiteY12" fmla="*/ 3780542 h 6103937"/>
                <a:gd name="connsiteX13" fmla="*/ 5813603 w 10058400"/>
                <a:gd name="connsiteY13" fmla="*/ 4478337 h 6103937"/>
                <a:gd name="connsiteX14" fmla="*/ 6516511 w 10058400"/>
                <a:gd name="connsiteY14" fmla="*/ 4478337 h 6103937"/>
                <a:gd name="connsiteX15" fmla="*/ 6516511 w 10058400"/>
                <a:gd name="connsiteY15" fmla="*/ 3780542 h 6103937"/>
                <a:gd name="connsiteX16" fmla="*/ 7213601 w 10058400"/>
                <a:gd name="connsiteY16" fmla="*/ 3780542 h 6103937"/>
                <a:gd name="connsiteX17" fmla="*/ 7213601 w 10058400"/>
                <a:gd name="connsiteY17" fmla="*/ 3077457 h 6103937"/>
                <a:gd name="connsiteX18" fmla="*/ 6516511 w 10058400"/>
                <a:gd name="connsiteY18" fmla="*/ 3077457 h 6103937"/>
                <a:gd name="connsiteX19" fmla="*/ 6516511 w 10058400"/>
                <a:gd name="connsiteY19" fmla="*/ 2379662 h 6103937"/>
                <a:gd name="connsiteX20" fmla="*/ 1621367 w 10058400"/>
                <a:gd name="connsiteY20" fmla="*/ 0 h 6103937"/>
                <a:gd name="connsiteX21" fmla="*/ 1637242 w 10058400"/>
                <a:gd name="connsiteY21" fmla="*/ 0 h 6103937"/>
                <a:gd name="connsiteX22" fmla="*/ 5595938 w 10058400"/>
                <a:gd name="connsiteY22" fmla="*/ 124896 h 6103937"/>
                <a:gd name="connsiteX23" fmla="*/ 5644092 w 10058400"/>
                <a:gd name="connsiteY23" fmla="*/ 125954 h 6103937"/>
                <a:gd name="connsiteX24" fmla="*/ 5691716 w 10058400"/>
                <a:gd name="connsiteY24" fmla="*/ 125954 h 6103937"/>
                <a:gd name="connsiteX25" fmla="*/ 5739871 w 10058400"/>
                <a:gd name="connsiteY25" fmla="*/ 125954 h 6103937"/>
                <a:gd name="connsiteX26" fmla="*/ 5788025 w 10058400"/>
                <a:gd name="connsiteY26" fmla="*/ 124896 h 6103937"/>
                <a:gd name="connsiteX27" fmla="*/ 9747250 w 10058400"/>
                <a:gd name="connsiteY27" fmla="*/ 0 h 6103937"/>
                <a:gd name="connsiteX28" fmla="*/ 9763124 w 10058400"/>
                <a:gd name="connsiteY28" fmla="*/ 0 h 6103937"/>
                <a:gd name="connsiteX29" fmla="*/ 9779000 w 10058400"/>
                <a:gd name="connsiteY29" fmla="*/ 529 h 6103937"/>
                <a:gd name="connsiteX30" fmla="*/ 9794346 w 10058400"/>
                <a:gd name="connsiteY30" fmla="*/ 2117 h 6103937"/>
                <a:gd name="connsiteX31" fmla="*/ 9809692 w 10058400"/>
                <a:gd name="connsiteY31" fmla="*/ 4234 h 6103937"/>
                <a:gd name="connsiteX32" fmla="*/ 9824508 w 10058400"/>
                <a:gd name="connsiteY32" fmla="*/ 7409 h 6103937"/>
                <a:gd name="connsiteX33" fmla="*/ 9839324 w 10058400"/>
                <a:gd name="connsiteY33" fmla="*/ 11113 h 6103937"/>
                <a:gd name="connsiteX34" fmla="*/ 9853612 w 10058400"/>
                <a:gd name="connsiteY34" fmla="*/ 15876 h 6103937"/>
                <a:gd name="connsiteX35" fmla="*/ 9867900 w 10058400"/>
                <a:gd name="connsiteY35" fmla="*/ 20639 h 6103937"/>
                <a:gd name="connsiteX36" fmla="*/ 9881658 w 10058400"/>
                <a:gd name="connsiteY36" fmla="*/ 26990 h 6103937"/>
                <a:gd name="connsiteX37" fmla="*/ 9894358 w 10058400"/>
                <a:gd name="connsiteY37" fmla="*/ 33341 h 6103937"/>
                <a:gd name="connsiteX38" fmla="*/ 9907588 w 10058400"/>
                <a:gd name="connsiteY38" fmla="*/ 40750 h 6103937"/>
                <a:gd name="connsiteX39" fmla="*/ 9920288 w 10058400"/>
                <a:gd name="connsiteY39" fmla="*/ 48159 h 6103937"/>
                <a:gd name="connsiteX40" fmla="*/ 9932988 w 10058400"/>
                <a:gd name="connsiteY40" fmla="*/ 56626 h 6103937"/>
                <a:gd name="connsiteX41" fmla="*/ 9944628 w 10058400"/>
                <a:gd name="connsiteY41" fmla="*/ 65094 h 6103937"/>
                <a:gd name="connsiteX42" fmla="*/ 9955742 w 10058400"/>
                <a:gd name="connsiteY42" fmla="*/ 75149 h 6103937"/>
                <a:gd name="connsiteX43" fmla="*/ 9966324 w 10058400"/>
                <a:gd name="connsiteY43" fmla="*/ 85204 h 6103937"/>
                <a:gd name="connsiteX44" fmla="*/ 9976908 w 10058400"/>
                <a:gd name="connsiteY44" fmla="*/ 95259 h 6103937"/>
                <a:gd name="connsiteX45" fmla="*/ 9986432 w 10058400"/>
                <a:gd name="connsiteY45" fmla="*/ 106373 h 6103937"/>
                <a:gd name="connsiteX46" fmla="*/ 9995958 w 10058400"/>
                <a:gd name="connsiteY46" fmla="*/ 118016 h 6103937"/>
                <a:gd name="connsiteX47" fmla="*/ 10004954 w 10058400"/>
                <a:gd name="connsiteY47" fmla="*/ 129659 h 6103937"/>
                <a:gd name="connsiteX48" fmla="*/ 10012892 w 10058400"/>
                <a:gd name="connsiteY48" fmla="*/ 142360 h 6103937"/>
                <a:gd name="connsiteX49" fmla="*/ 10020828 w 10058400"/>
                <a:gd name="connsiteY49" fmla="*/ 155061 h 6103937"/>
                <a:gd name="connsiteX50" fmla="*/ 10027180 w 10058400"/>
                <a:gd name="connsiteY50" fmla="*/ 168292 h 6103937"/>
                <a:gd name="connsiteX51" fmla="*/ 10033528 w 10058400"/>
                <a:gd name="connsiteY51" fmla="*/ 182051 h 6103937"/>
                <a:gd name="connsiteX52" fmla="*/ 10039350 w 10058400"/>
                <a:gd name="connsiteY52" fmla="*/ 195811 h 6103937"/>
                <a:gd name="connsiteX53" fmla="*/ 10044112 w 10058400"/>
                <a:gd name="connsiteY53" fmla="*/ 210100 h 6103937"/>
                <a:gd name="connsiteX54" fmla="*/ 10048346 w 10058400"/>
                <a:gd name="connsiteY54" fmla="*/ 224918 h 6103937"/>
                <a:gd name="connsiteX55" fmla="*/ 10052050 w 10058400"/>
                <a:gd name="connsiteY55" fmla="*/ 239736 h 6103937"/>
                <a:gd name="connsiteX56" fmla="*/ 10054696 w 10058400"/>
                <a:gd name="connsiteY56" fmla="*/ 255084 h 6103937"/>
                <a:gd name="connsiteX57" fmla="*/ 10056812 w 10058400"/>
                <a:gd name="connsiteY57" fmla="*/ 270431 h 6103937"/>
                <a:gd name="connsiteX58" fmla="*/ 10057872 w 10058400"/>
                <a:gd name="connsiteY58" fmla="*/ 285778 h 6103937"/>
                <a:gd name="connsiteX59" fmla="*/ 10058400 w 10058400"/>
                <a:gd name="connsiteY59" fmla="*/ 301655 h 6103937"/>
                <a:gd name="connsiteX60" fmla="*/ 10057872 w 10058400"/>
                <a:gd name="connsiteY60" fmla="*/ 317532 h 6103937"/>
                <a:gd name="connsiteX61" fmla="*/ 10056812 w 10058400"/>
                <a:gd name="connsiteY61" fmla="*/ 333408 h 6103937"/>
                <a:gd name="connsiteX62" fmla="*/ 10054696 w 10058400"/>
                <a:gd name="connsiteY62" fmla="*/ 348756 h 6103937"/>
                <a:gd name="connsiteX63" fmla="*/ 10052050 w 10058400"/>
                <a:gd name="connsiteY63" fmla="*/ 364103 h 6103937"/>
                <a:gd name="connsiteX64" fmla="*/ 10048346 w 10058400"/>
                <a:gd name="connsiteY64" fmla="*/ 378921 h 6103937"/>
                <a:gd name="connsiteX65" fmla="*/ 10044112 w 10058400"/>
                <a:gd name="connsiteY65" fmla="*/ 392681 h 6103937"/>
                <a:gd name="connsiteX66" fmla="*/ 10039350 w 10058400"/>
                <a:gd name="connsiteY66" fmla="*/ 406970 h 6103937"/>
                <a:gd name="connsiteX67" fmla="*/ 10033528 w 10058400"/>
                <a:gd name="connsiteY67" fmla="*/ 421259 h 6103937"/>
                <a:gd name="connsiteX68" fmla="*/ 10027180 w 10058400"/>
                <a:gd name="connsiteY68" fmla="*/ 435018 h 6103937"/>
                <a:gd name="connsiteX69" fmla="*/ 10020828 w 10058400"/>
                <a:gd name="connsiteY69" fmla="*/ 448249 h 6103937"/>
                <a:gd name="connsiteX70" fmla="*/ 10012892 w 10058400"/>
                <a:gd name="connsiteY70" fmla="*/ 460950 h 6103937"/>
                <a:gd name="connsiteX71" fmla="*/ 10004954 w 10058400"/>
                <a:gd name="connsiteY71" fmla="*/ 473651 h 6103937"/>
                <a:gd name="connsiteX72" fmla="*/ 9995958 w 10058400"/>
                <a:gd name="connsiteY72" fmla="*/ 484765 h 6103937"/>
                <a:gd name="connsiteX73" fmla="*/ 9986432 w 10058400"/>
                <a:gd name="connsiteY73" fmla="*/ 496408 h 6103937"/>
                <a:gd name="connsiteX74" fmla="*/ 9976908 w 10058400"/>
                <a:gd name="connsiteY74" fmla="*/ 507521 h 6103937"/>
                <a:gd name="connsiteX75" fmla="*/ 9966324 w 10058400"/>
                <a:gd name="connsiteY75" fmla="*/ 518635 h 6103937"/>
                <a:gd name="connsiteX76" fmla="*/ 9955742 w 10058400"/>
                <a:gd name="connsiteY76" fmla="*/ 528161 h 6103937"/>
                <a:gd name="connsiteX77" fmla="*/ 9944628 w 10058400"/>
                <a:gd name="connsiteY77" fmla="*/ 537687 h 6103937"/>
                <a:gd name="connsiteX78" fmla="*/ 9932988 w 10058400"/>
                <a:gd name="connsiteY78" fmla="*/ 546154 h 6103937"/>
                <a:gd name="connsiteX79" fmla="*/ 9920288 w 10058400"/>
                <a:gd name="connsiteY79" fmla="*/ 555151 h 6103937"/>
                <a:gd name="connsiteX80" fmla="*/ 9907588 w 10058400"/>
                <a:gd name="connsiteY80" fmla="*/ 563090 h 6103937"/>
                <a:gd name="connsiteX81" fmla="*/ 9894358 w 10058400"/>
                <a:gd name="connsiteY81" fmla="*/ 569969 h 6103937"/>
                <a:gd name="connsiteX82" fmla="*/ 9881658 w 10058400"/>
                <a:gd name="connsiteY82" fmla="*/ 576320 h 6103937"/>
                <a:gd name="connsiteX83" fmla="*/ 9867900 w 10058400"/>
                <a:gd name="connsiteY83" fmla="*/ 582141 h 6103937"/>
                <a:gd name="connsiteX84" fmla="*/ 9853612 w 10058400"/>
                <a:gd name="connsiteY84" fmla="*/ 587434 h 6103937"/>
                <a:gd name="connsiteX85" fmla="*/ 9839324 w 10058400"/>
                <a:gd name="connsiteY85" fmla="*/ 591667 h 6103937"/>
                <a:gd name="connsiteX86" fmla="*/ 9824508 w 10058400"/>
                <a:gd name="connsiteY86" fmla="*/ 595901 h 6103937"/>
                <a:gd name="connsiteX87" fmla="*/ 9809692 w 10058400"/>
                <a:gd name="connsiteY87" fmla="*/ 598547 h 6103937"/>
                <a:gd name="connsiteX88" fmla="*/ 9794346 w 10058400"/>
                <a:gd name="connsiteY88" fmla="*/ 601193 h 6103937"/>
                <a:gd name="connsiteX89" fmla="*/ 9779000 w 10058400"/>
                <a:gd name="connsiteY89" fmla="*/ 602252 h 6103937"/>
                <a:gd name="connsiteX90" fmla="*/ 9763124 w 10058400"/>
                <a:gd name="connsiteY90" fmla="*/ 603310 h 6103937"/>
                <a:gd name="connsiteX91" fmla="*/ 9747250 w 10058400"/>
                <a:gd name="connsiteY91" fmla="*/ 603310 h 6103937"/>
                <a:gd name="connsiteX92" fmla="*/ 5893858 w 10058400"/>
                <a:gd name="connsiteY92" fmla="*/ 481590 h 6103937"/>
                <a:gd name="connsiteX93" fmla="*/ 5893858 w 10058400"/>
                <a:gd name="connsiteY93" fmla="*/ 1453766 h 6103937"/>
                <a:gd name="connsiteX94" fmla="*/ 6542088 w 10058400"/>
                <a:gd name="connsiteY94" fmla="*/ 1453766 h 6103937"/>
                <a:gd name="connsiteX95" fmla="*/ 6560608 w 10058400"/>
                <a:gd name="connsiteY95" fmla="*/ 1454296 h 6103937"/>
                <a:gd name="connsiteX96" fmla="*/ 6578600 w 10058400"/>
                <a:gd name="connsiteY96" fmla="*/ 1454825 h 6103937"/>
                <a:gd name="connsiteX97" fmla="*/ 6597121 w 10058400"/>
                <a:gd name="connsiteY97" fmla="*/ 1455883 h 6103937"/>
                <a:gd name="connsiteX98" fmla="*/ 6615112 w 10058400"/>
                <a:gd name="connsiteY98" fmla="*/ 1458000 h 6103937"/>
                <a:gd name="connsiteX99" fmla="*/ 6633104 w 10058400"/>
                <a:gd name="connsiteY99" fmla="*/ 1460117 h 6103937"/>
                <a:gd name="connsiteX100" fmla="*/ 6651096 w 10058400"/>
                <a:gd name="connsiteY100" fmla="*/ 1462234 h 6103937"/>
                <a:gd name="connsiteX101" fmla="*/ 6669088 w 10058400"/>
                <a:gd name="connsiteY101" fmla="*/ 1465409 h 6103937"/>
                <a:gd name="connsiteX102" fmla="*/ 6686550 w 10058400"/>
                <a:gd name="connsiteY102" fmla="*/ 1468584 h 6103937"/>
                <a:gd name="connsiteX103" fmla="*/ 6705071 w 10058400"/>
                <a:gd name="connsiteY103" fmla="*/ 1472818 h 6103937"/>
                <a:gd name="connsiteX104" fmla="*/ 6722534 w 10058400"/>
                <a:gd name="connsiteY104" fmla="*/ 1476522 h 6103937"/>
                <a:gd name="connsiteX105" fmla="*/ 6739466 w 10058400"/>
                <a:gd name="connsiteY105" fmla="*/ 1481285 h 6103937"/>
                <a:gd name="connsiteX106" fmla="*/ 6756929 w 10058400"/>
                <a:gd name="connsiteY106" fmla="*/ 1486048 h 6103937"/>
                <a:gd name="connsiteX107" fmla="*/ 6773862 w 10058400"/>
                <a:gd name="connsiteY107" fmla="*/ 1491870 h 6103937"/>
                <a:gd name="connsiteX108" fmla="*/ 6790796 w 10058400"/>
                <a:gd name="connsiteY108" fmla="*/ 1497691 h 6103937"/>
                <a:gd name="connsiteX109" fmla="*/ 6807729 w 10058400"/>
                <a:gd name="connsiteY109" fmla="*/ 1504042 h 6103937"/>
                <a:gd name="connsiteX110" fmla="*/ 6824134 w 10058400"/>
                <a:gd name="connsiteY110" fmla="*/ 1510922 h 6103937"/>
                <a:gd name="connsiteX111" fmla="*/ 6841066 w 10058400"/>
                <a:gd name="connsiteY111" fmla="*/ 1517802 h 6103937"/>
                <a:gd name="connsiteX112" fmla="*/ 6856942 w 10058400"/>
                <a:gd name="connsiteY112" fmla="*/ 1525740 h 6103937"/>
                <a:gd name="connsiteX113" fmla="*/ 6873875 w 10058400"/>
                <a:gd name="connsiteY113" fmla="*/ 1533149 h 6103937"/>
                <a:gd name="connsiteX114" fmla="*/ 6889750 w 10058400"/>
                <a:gd name="connsiteY114" fmla="*/ 1541616 h 6103937"/>
                <a:gd name="connsiteX115" fmla="*/ 6905625 w 10058400"/>
                <a:gd name="connsiteY115" fmla="*/ 1550613 h 6103937"/>
                <a:gd name="connsiteX116" fmla="*/ 6920971 w 10058400"/>
                <a:gd name="connsiteY116" fmla="*/ 1559610 h 6103937"/>
                <a:gd name="connsiteX117" fmla="*/ 6936316 w 10058400"/>
                <a:gd name="connsiteY117" fmla="*/ 1569136 h 6103937"/>
                <a:gd name="connsiteX118" fmla="*/ 6951662 w 10058400"/>
                <a:gd name="connsiteY118" fmla="*/ 1578662 h 6103937"/>
                <a:gd name="connsiteX119" fmla="*/ 6965950 w 10058400"/>
                <a:gd name="connsiteY119" fmla="*/ 1589246 h 6103937"/>
                <a:gd name="connsiteX120" fmla="*/ 6980766 w 10058400"/>
                <a:gd name="connsiteY120" fmla="*/ 1600360 h 6103937"/>
                <a:gd name="connsiteX121" fmla="*/ 6995054 w 10058400"/>
                <a:gd name="connsiteY121" fmla="*/ 1611473 h 6103937"/>
                <a:gd name="connsiteX122" fmla="*/ 7009342 w 10058400"/>
                <a:gd name="connsiteY122" fmla="*/ 1622587 h 6103937"/>
                <a:gd name="connsiteX123" fmla="*/ 7023100 w 10058400"/>
                <a:gd name="connsiteY123" fmla="*/ 1634230 h 6103937"/>
                <a:gd name="connsiteX124" fmla="*/ 7036858 w 10058400"/>
                <a:gd name="connsiteY124" fmla="*/ 1646932 h 6103937"/>
                <a:gd name="connsiteX125" fmla="*/ 7050088 w 10058400"/>
                <a:gd name="connsiteY125" fmla="*/ 1659103 h 6103937"/>
                <a:gd name="connsiteX126" fmla="*/ 7063316 w 10058400"/>
                <a:gd name="connsiteY126" fmla="*/ 1671804 h 6103937"/>
                <a:gd name="connsiteX127" fmla="*/ 8951912 w 10058400"/>
                <a:gd name="connsiteY127" fmla="*/ 3588109 h 6103937"/>
                <a:gd name="connsiteX128" fmla="*/ 8961438 w 10058400"/>
                <a:gd name="connsiteY128" fmla="*/ 3598164 h 6103937"/>
                <a:gd name="connsiteX129" fmla="*/ 8971492 w 10058400"/>
                <a:gd name="connsiteY129" fmla="*/ 3608748 h 6103937"/>
                <a:gd name="connsiteX130" fmla="*/ 8980488 w 10058400"/>
                <a:gd name="connsiteY130" fmla="*/ 3619862 h 6103937"/>
                <a:gd name="connsiteX131" fmla="*/ 8990012 w 10058400"/>
                <a:gd name="connsiteY131" fmla="*/ 3630975 h 6103937"/>
                <a:gd name="connsiteX132" fmla="*/ 8999008 w 10058400"/>
                <a:gd name="connsiteY132" fmla="*/ 3642089 h 6103937"/>
                <a:gd name="connsiteX133" fmla="*/ 9006946 w 10058400"/>
                <a:gd name="connsiteY133" fmla="*/ 3653203 h 6103937"/>
                <a:gd name="connsiteX134" fmla="*/ 9015412 w 10058400"/>
                <a:gd name="connsiteY134" fmla="*/ 3665375 h 6103937"/>
                <a:gd name="connsiteX135" fmla="*/ 9023350 w 10058400"/>
                <a:gd name="connsiteY135" fmla="*/ 3677017 h 6103937"/>
                <a:gd name="connsiteX136" fmla="*/ 9031288 w 10058400"/>
                <a:gd name="connsiteY136" fmla="*/ 3688660 h 6103937"/>
                <a:gd name="connsiteX137" fmla="*/ 9038696 w 10058400"/>
                <a:gd name="connsiteY137" fmla="*/ 3700832 h 6103937"/>
                <a:gd name="connsiteX138" fmla="*/ 9046104 w 10058400"/>
                <a:gd name="connsiteY138" fmla="*/ 3713534 h 6103937"/>
                <a:gd name="connsiteX139" fmla="*/ 9052454 w 10058400"/>
                <a:gd name="connsiteY139" fmla="*/ 3725706 h 6103937"/>
                <a:gd name="connsiteX140" fmla="*/ 9059332 w 10058400"/>
                <a:gd name="connsiteY140" fmla="*/ 3737878 h 6103937"/>
                <a:gd name="connsiteX141" fmla="*/ 9065154 w 10058400"/>
                <a:gd name="connsiteY141" fmla="*/ 3751108 h 6103937"/>
                <a:gd name="connsiteX142" fmla="*/ 9070976 w 10058400"/>
                <a:gd name="connsiteY142" fmla="*/ 3763809 h 6103937"/>
                <a:gd name="connsiteX143" fmla="*/ 9076796 w 10058400"/>
                <a:gd name="connsiteY143" fmla="*/ 3777040 h 6103937"/>
                <a:gd name="connsiteX144" fmla="*/ 9081558 w 10058400"/>
                <a:gd name="connsiteY144" fmla="*/ 3790270 h 6103937"/>
                <a:gd name="connsiteX145" fmla="*/ 9086320 w 10058400"/>
                <a:gd name="connsiteY145" fmla="*/ 3803501 h 6103937"/>
                <a:gd name="connsiteX146" fmla="*/ 9091612 w 10058400"/>
                <a:gd name="connsiteY146" fmla="*/ 3817261 h 6103937"/>
                <a:gd name="connsiteX147" fmla="*/ 9095316 w 10058400"/>
                <a:gd name="connsiteY147" fmla="*/ 3830491 h 6103937"/>
                <a:gd name="connsiteX148" fmla="*/ 9099020 w 10058400"/>
                <a:gd name="connsiteY148" fmla="*/ 3844251 h 6103937"/>
                <a:gd name="connsiteX149" fmla="*/ 9102724 w 10058400"/>
                <a:gd name="connsiteY149" fmla="*/ 3858011 h 6103937"/>
                <a:gd name="connsiteX150" fmla="*/ 9106428 w 10058400"/>
                <a:gd name="connsiteY150" fmla="*/ 3871770 h 6103937"/>
                <a:gd name="connsiteX151" fmla="*/ 9109076 w 10058400"/>
                <a:gd name="connsiteY151" fmla="*/ 3885530 h 6103937"/>
                <a:gd name="connsiteX152" fmla="*/ 9111720 w 10058400"/>
                <a:gd name="connsiteY152" fmla="*/ 3899819 h 6103937"/>
                <a:gd name="connsiteX153" fmla="*/ 9113838 w 10058400"/>
                <a:gd name="connsiteY153" fmla="*/ 3914108 h 6103937"/>
                <a:gd name="connsiteX154" fmla="*/ 9115954 w 10058400"/>
                <a:gd name="connsiteY154" fmla="*/ 3927868 h 6103937"/>
                <a:gd name="connsiteX155" fmla="*/ 9117542 w 10058400"/>
                <a:gd name="connsiteY155" fmla="*/ 3942156 h 6103937"/>
                <a:gd name="connsiteX156" fmla="*/ 9118600 w 10058400"/>
                <a:gd name="connsiteY156" fmla="*/ 3956445 h 6103937"/>
                <a:gd name="connsiteX157" fmla="*/ 9119128 w 10058400"/>
                <a:gd name="connsiteY157" fmla="*/ 3971264 h 6103937"/>
                <a:gd name="connsiteX158" fmla="*/ 9119658 w 10058400"/>
                <a:gd name="connsiteY158" fmla="*/ 3985552 h 6103937"/>
                <a:gd name="connsiteX159" fmla="*/ 9120188 w 10058400"/>
                <a:gd name="connsiteY159" fmla="*/ 3999312 h 6103937"/>
                <a:gd name="connsiteX160" fmla="*/ 9120188 w 10058400"/>
                <a:gd name="connsiteY160" fmla="*/ 4359711 h 6103937"/>
                <a:gd name="connsiteX161" fmla="*/ 9119658 w 10058400"/>
                <a:gd name="connsiteY161" fmla="*/ 4376646 h 6103937"/>
                <a:gd name="connsiteX162" fmla="*/ 9119128 w 10058400"/>
                <a:gd name="connsiteY162" fmla="*/ 4393051 h 6103937"/>
                <a:gd name="connsiteX163" fmla="*/ 9118072 w 10058400"/>
                <a:gd name="connsiteY163" fmla="*/ 4409986 h 6103937"/>
                <a:gd name="connsiteX164" fmla="*/ 9117012 w 10058400"/>
                <a:gd name="connsiteY164" fmla="*/ 4426392 h 6103937"/>
                <a:gd name="connsiteX165" fmla="*/ 9114896 w 10058400"/>
                <a:gd name="connsiteY165" fmla="*/ 4442798 h 6103937"/>
                <a:gd name="connsiteX166" fmla="*/ 9112780 w 10058400"/>
                <a:gd name="connsiteY166" fmla="*/ 4459204 h 6103937"/>
                <a:gd name="connsiteX167" fmla="*/ 9110132 w 10058400"/>
                <a:gd name="connsiteY167" fmla="*/ 4475080 h 6103937"/>
                <a:gd name="connsiteX168" fmla="*/ 9107488 w 10058400"/>
                <a:gd name="connsiteY168" fmla="*/ 4490957 h 6103937"/>
                <a:gd name="connsiteX169" fmla="*/ 9103254 w 10058400"/>
                <a:gd name="connsiteY169" fmla="*/ 4506834 h 6103937"/>
                <a:gd name="connsiteX170" fmla="*/ 9099550 w 10058400"/>
                <a:gd name="connsiteY170" fmla="*/ 4522710 h 6103937"/>
                <a:gd name="connsiteX171" fmla="*/ 9095846 w 10058400"/>
                <a:gd name="connsiteY171" fmla="*/ 4538058 h 6103937"/>
                <a:gd name="connsiteX172" fmla="*/ 9091084 w 10058400"/>
                <a:gd name="connsiteY172" fmla="*/ 4553405 h 6103937"/>
                <a:gd name="connsiteX173" fmla="*/ 9085792 w 10058400"/>
                <a:gd name="connsiteY173" fmla="*/ 4568752 h 6103937"/>
                <a:gd name="connsiteX174" fmla="*/ 9080500 w 10058400"/>
                <a:gd name="connsiteY174" fmla="*/ 4584100 h 6103937"/>
                <a:gd name="connsiteX175" fmla="*/ 9075208 w 10058400"/>
                <a:gd name="connsiteY175" fmla="*/ 4598918 h 6103937"/>
                <a:gd name="connsiteX176" fmla="*/ 9068858 w 10058400"/>
                <a:gd name="connsiteY176" fmla="*/ 4613736 h 6103937"/>
                <a:gd name="connsiteX177" fmla="*/ 9062508 w 10058400"/>
                <a:gd name="connsiteY177" fmla="*/ 4628025 h 6103937"/>
                <a:gd name="connsiteX178" fmla="*/ 9055628 w 10058400"/>
                <a:gd name="connsiteY178" fmla="*/ 4642843 h 6103937"/>
                <a:gd name="connsiteX179" fmla="*/ 9048750 w 10058400"/>
                <a:gd name="connsiteY179" fmla="*/ 4657132 h 6103937"/>
                <a:gd name="connsiteX180" fmla="*/ 9041342 w 10058400"/>
                <a:gd name="connsiteY180" fmla="*/ 4670892 h 6103937"/>
                <a:gd name="connsiteX181" fmla="*/ 9033932 w 10058400"/>
                <a:gd name="connsiteY181" fmla="*/ 4684651 h 6103937"/>
                <a:gd name="connsiteX182" fmla="*/ 9025468 w 10058400"/>
                <a:gd name="connsiteY182" fmla="*/ 4698411 h 6103937"/>
                <a:gd name="connsiteX183" fmla="*/ 9017528 w 10058400"/>
                <a:gd name="connsiteY183" fmla="*/ 4711642 h 6103937"/>
                <a:gd name="connsiteX184" fmla="*/ 9008532 w 10058400"/>
                <a:gd name="connsiteY184" fmla="*/ 4724343 h 6103937"/>
                <a:gd name="connsiteX185" fmla="*/ 9000068 w 10058400"/>
                <a:gd name="connsiteY185" fmla="*/ 4737573 h 6103937"/>
                <a:gd name="connsiteX186" fmla="*/ 8990542 w 10058400"/>
                <a:gd name="connsiteY186" fmla="*/ 4750275 h 6103937"/>
                <a:gd name="connsiteX187" fmla="*/ 8981546 w 10058400"/>
                <a:gd name="connsiteY187" fmla="*/ 4762976 h 6103937"/>
                <a:gd name="connsiteX188" fmla="*/ 8971492 w 10058400"/>
                <a:gd name="connsiteY188" fmla="*/ 4775148 h 6103937"/>
                <a:gd name="connsiteX189" fmla="*/ 8960908 w 10058400"/>
                <a:gd name="connsiteY189" fmla="*/ 4787320 h 6103937"/>
                <a:gd name="connsiteX190" fmla="*/ 8950854 w 10058400"/>
                <a:gd name="connsiteY190" fmla="*/ 4798434 h 6103937"/>
                <a:gd name="connsiteX191" fmla="*/ 8940272 w 10058400"/>
                <a:gd name="connsiteY191" fmla="*/ 4810076 h 6103937"/>
                <a:gd name="connsiteX192" fmla="*/ 8929158 w 10058400"/>
                <a:gd name="connsiteY192" fmla="*/ 4821719 h 6103937"/>
                <a:gd name="connsiteX193" fmla="*/ 8917516 w 10058400"/>
                <a:gd name="connsiteY193" fmla="*/ 4832304 h 6103937"/>
                <a:gd name="connsiteX194" fmla="*/ 8906404 w 10058400"/>
                <a:gd name="connsiteY194" fmla="*/ 4842888 h 6103937"/>
                <a:gd name="connsiteX195" fmla="*/ 8894762 w 10058400"/>
                <a:gd name="connsiteY195" fmla="*/ 4853472 h 6103937"/>
                <a:gd name="connsiteX196" fmla="*/ 8882592 w 10058400"/>
                <a:gd name="connsiteY196" fmla="*/ 4864057 h 6103937"/>
                <a:gd name="connsiteX197" fmla="*/ 8870420 w 10058400"/>
                <a:gd name="connsiteY197" fmla="*/ 4873583 h 6103937"/>
                <a:gd name="connsiteX198" fmla="*/ 8858250 w 10058400"/>
                <a:gd name="connsiteY198" fmla="*/ 4883109 h 6103937"/>
                <a:gd name="connsiteX199" fmla="*/ 8845550 w 10058400"/>
                <a:gd name="connsiteY199" fmla="*/ 4892106 h 6103937"/>
                <a:gd name="connsiteX200" fmla="*/ 8832320 w 10058400"/>
                <a:gd name="connsiteY200" fmla="*/ 4901102 h 6103937"/>
                <a:gd name="connsiteX201" fmla="*/ 8819092 w 10058400"/>
                <a:gd name="connsiteY201" fmla="*/ 4909570 h 6103937"/>
                <a:gd name="connsiteX202" fmla="*/ 8805862 w 10058400"/>
                <a:gd name="connsiteY202" fmla="*/ 4918037 h 6103937"/>
                <a:gd name="connsiteX203" fmla="*/ 8792104 w 10058400"/>
                <a:gd name="connsiteY203" fmla="*/ 4926505 h 6103937"/>
                <a:gd name="connsiteX204" fmla="*/ 8778346 w 10058400"/>
                <a:gd name="connsiteY204" fmla="*/ 4933914 h 6103937"/>
                <a:gd name="connsiteX205" fmla="*/ 8765116 w 10058400"/>
                <a:gd name="connsiteY205" fmla="*/ 4941323 h 6103937"/>
                <a:gd name="connsiteX206" fmla="*/ 8750828 w 10058400"/>
                <a:gd name="connsiteY206" fmla="*/ 4948203 h 6103937"/>
                <a:gd name="connsiteX207" fmla="*/ 8736012 w 10058400"/>
                <a:gd name="connsiteY207" fmla="*/ 4954553 h 6103937"/>
                <a:gd name="connsiteX208" fmla="*/ 8721724 w 10058400"/>
                <a:gd name="connsiteY208" fmla="*/ 4961433 h 6103937"/>
                <a:gd name="connsiteX209" fmla="*/ 8706908 w 10058400"/>
                <a:gd name="connsiteY209" fmla="*/ 4967255 h 6103937"/>
                <a:gd name="connsiteX210" fmla="*/ 8692092 w 10058400"/>
                <a:gd name="connsiteY210" fmla="*/ 4973076 h 6103937"/>
                <a:gd name="connsiteX211" fmla="*/ 8676746 w 10058400"/>
                <a:gd name="connsiteY211" fmla="*/ 4978368 h 6103937"/>
                <a:gd name="connsiteX212" fmla="*/ 8661400 w 10058400"/>
                <a:gd name="connsiteY212" fmla="*/ 4983131 h 6103937"/>
                <a:gd name="connsiteX213" fmla="*/ 8646054 w 10058400"/>
                <a:gd name="connsiteY213" fmla="*/ 4988423 h 6103937"/>
                <a:gd name="connsiteX214" fmla="*/ 8630708 w 10058400"/>
                <a:gd name="connsiteY214" fmla="*/ 4992128 h 6103937"/>
                <a:gd name="connsiteX215" fmla="*/ 8614833 w 10058400"/>
                <a:gd name="connsiteY215" fmla="*/ 4995833 h 6103937"/>
                <a:gd name="connsiteX216" fmla="*/ 8598958 w 10058400"/>
                <a:gd name="connsiteY216" fmla="*/ 4999537 h 6103937"/>
                <a:gd name="connsiteX217" fmla="*/ 8583083 w 10058400"/>
                <a:gd name="connsiteY217" fmla="*/ 5002712 h 6103937"/>
                <a:gd name="connsiteX218" fmla="*/ 8567208 w 10058400"/>
                <a:gd name="connsiteY218" fmla="*/ 5005358 h 6103937"/>
                <a:gd name="connsiteX219" fmla="*/ 8550804 w 10058400"/>
                <a:gd name="connsiteY219" fmla="*/ 5007475 h 6103937"/>
                <a:gd name="connsiteX220" fmla="*/ 8534400 w 10058400"/>
                <a:gd name="connsiteY220" fmla="*/ 5009592 h 6103937"/>
                <a:gd name="connsiteX221" fmla="*/ 8517996 w 10058400"/>
                <a:gd name="connsiteY221" fmla="*/ 5010651 h 6103937"/>
                <a:gd name="connsiteX222" fmla="*/ 8500533 w 10058400"/>
                <a:gd name="connsiteY222" fmla="*/ 5011709 h 6103937"/>
                <a:gd name="connsiteX223" fmla="*/ 8484129 w 10058400"/>
                <a:gd name="connsiteY223" fmla="*/ 5012238 h 6103937"/>
                <a:gd name="connsiteX224" fmla="*/ 8467196 w 10058400"/>
                <a:gd name="connsiteY224" fmla="*/ 5012768 h 6103937"/>
                <a:gd name="connsiteX225" fmla="*/ 7713662 w 10058400"/>
                <a:gd name="connsiteY225" fmla="*/ 5012768 h 6103937"/>
                <a:gd name="connsiteX226" fmla="*/ 7713662 w 10058400"/>
                <a:gd name="connsiteY226" fmla="*/ 5286909 h 6103937"/>
                <a:gd name="connsiteX227" fmla="*/ 7713845 w 10058400"/>
                <a:gd name="connsiteY227" fmla="*/ 5286909 h 6103937"/>
                <a:gd name="connsiteX228" fmla="*/ 7713845 w 10058400"/>
                <a:gd name="connsiteY228" fmla="*/ 5667095 h 6103937"/>
                <a:gd name="connsiteX229" fmla="*/ 8379142 w 10058400"/>
                <a:gd name="connsiteY229" fmla="*/ 5667095 h 6103937"/>
                <a:gd name="connsiteX230" fmla="*/ 8406134 w 10058400"/>
                <a:gd name="connsiteY230" fmla="*/ 5666565 h 6103937"/>
                <a:gd name="connsiteX231" fmla="*/ 8434186 w 10058400"/>
                <a:gd name="connsiteY231" fmla="*/ 5664977 h 6103937"/>
                <a:gd name="connsiteX232" fmla="*/ 8461708 w 10058400"/>
                <a:gd name="connsiteY232" fmla="*/ 5661800 h 6103937"/>
                <a:gd name="connsiteX233" fmla="*/ 8489230 w 10058400"/>
                <a:gd name="connsiteY233" fmla="*/ 5658623 h 6103937"/>
                <a:gd name="connsiteX234" fmla="*/ 8515694 w 10058400"/>
                <a:gd name="connsiteY234" fmla="*/ 5653857 h 6103937"/>
                <a:gd name="connsiteX235" fmla="*/ 8542687 w 10058400"/>
                <a:gd name="connsiteY235" fmla="*/ 5647503 h 6103937"/>
                <a:gd name="connsiteX236" fmla="*/ 8569151 w 10058400"/>
                <a:gd name="connsiteY236" fmla="*/ 5641149 h 6103937"/>
                <a:gd name="connsiteX237" fmla="*/ 8595614 w 10058400"/>
                <a:gd name="connsiteY237" fmla="*/ 5633206 h 6103937"/>
                <a:gd name="connsiteX238" fmla="*/ 8621020 w 10058400"/>
                <a:gd name="connsiteY238" fmla="*/ 5624205 h 6103937"/>
                <a:gd name="connsiteX239" fmla="*/ 8646425 w 10058400"/>
                <a:gd name="connsiteY239" fmla="*/ 5614144 h 6103937"/>
                <a:gd name="connsiteX240" fmla="*/ 8671300 w 10058400"/>
                <a:gd name="connsiteY240" fmla="*/ 5604083 h 6103937"/>
                <a:gd name="connsiteX241" fmla="*/ 8696176 w 10058400"/>
                <a:gd name="connsiteY241" fmla="*/ 5591905 h 6103937"/>
                <a:gd name="connsiteX242" fmla="*/ 8720524 w 10058400"/>
                <a:gd name="connsiteY242" fmla="*/ 5579197 h 6103937"/>
                <a:gd name="connsiteX243" fmla="*/ 8744340 w 10058400"/>
                <a:gd name="connsiteY243" fmla="*/ 5564900 h 6103937"/>
                <a:gd name="connsiteX244" fmla="*/ 8768158 w 10058400"/>
                <a:gd name="connsiteY244" fmla="*/ 5550074 h 6103937"/>
                <a:gd name="connsiteX245" fmla="*/ 8790388 w 10058400"/>
                <a:gd name="connsiteY245" fmla="*/ 5534718 h 6103937"/>
                <a:gd name="connsiteX246" fmla="*/ 9091014 w 10058400"/>
                <a:gd name="connsiteY246" fmla="*/ 5319209 h 6103937"/>
                <a:gd name="connsiteX247" fmla="*/ 9100012 w 10058400"/>
                <a:gd name="connsiteY247" fmla="*/ 5313385 h 6103937"/>
                <a:gd name="connsiteX248" fmla="*/ 9109540 w 10058400"/>
                <a:gd name="connsiteY248" fmla="*/ 5307031 h 6103937"/>
                <a:gd name="connsiteX249" fmla="*/ 9119066 w 10058400"/>
                <a:gd name="connsiteY249" fmla="*/ 5302265 h 6103937"/>
                <a:gd name="connsiteX250" fmla="*/ 9129122 w 10058400"/>
                <a:gd name="connsiteY250" fmla="*/ 5297499 h 6103937"/>
                <a:gd name="connsiteX251" fmla="*/ 9139178 w 10058400"/>
                <a:gd name="connsiteY251" fmla="*/ 5293263 h 6103937"/>
                <a:gd name="connsiteX252" fmla="*/ 9149234 w 10058400"/>
                <a:gd name="connsiteY252" fmla="*/ 5289557 h 6103937"/>
                <a:gd name="connsiteX253" fmla="*/ 9159292 w 10058400"/>
                <a:gd name="connsiteY253" fmla="*/ 5286380 h 6103937"/>
                <a:gd name="connsiteX254" fmla="*/ 9169876 w 10058400"/>
                <a:gd name="connsiteY254" fmla="*/ 5283732 h 6103937"/>
                <a:gd name="connsiteX255" fmla="*/ 9179932 w 10058400"/>
                <a:gd name="connsiteY255" fmla="*/ 5282144 h 6103937"/>
                <a:gd name="connsiteX256" fmla="*/ 9190518 w 10058400"/>
                <a:gd name="connsiteY256" fmla="*/ 5280555 h 6103937"/>
                <a:gd name="connsiteX257" fmla="*/ 9201104 w 10058400"/>
                <a:gd name="connsiteY257" fmla="*/ 5279496 h 6103937"/>
                <a:gd name="connsiteX258" fmla="*/ 9211688 w 10058400"/>
                <a:gd name="connsiteY258" fmla="*/ 5278437 h 6103937"/>
                <a:gd name="connsiteX259" fmla="*/ 9222274 w 10058400"/>
                <a:gd name="connsiteY259" fmla="*/ 5278437 h 6103937"/>
                <a:gd name="connsiteX260" fmla="*/ 9232860 w 10058400"/>
                <a:gd name="connsiteY260" fmla="*/ 5279496 h 6103937"/>
                <a:gd name="connsiteX261" fmla="*/ 9242916 w 10058400"/>
                <a:gd name="connsiteY261" fmla="*/ 5280026 h 6103937"/>
                <a:gd name="connsiteX262" fmla="*/ 9253502 w 10058400"/>
                <a:gd name="connsiteY262" fmla="*/ 5281614 h 6103937"/>
                <a:gd name="connsiteX263" fmla="*/ 9264088 w 10058400"/>
                <a:gd name="connsiteY263" fmla="*/ 5283732 h 6103937"/>
                <a:gd name="connsiteX264" fmla="*/ 9273614 w 10058400"/>
                <a:gd name="connsiteY264" fmla="*/ 5285850 h 6103937"/>
                <a:gd name="connsiteX265" fmla="*/ 9284200 w 10058400"/>
                <a:gd name="connsiteY265" fmla="*/ 5288498 h 6103937"/>
                <a:gd name="connsiteX266" fmla="*/ 9294256 w 10058400"/>
                <a:gd name="connsiteY266" fmla="*/ 5292204 h 6103937"/>
                <a:gd name="connsiteX267" fmla="*/ 9303782 w 10058400"/>
                <a:gd name="connsiteY267" fmla="*/ 5296440 h 6103937"/>
                <a:gd name="connsiteX268" fmla="*/ 9313310 w 10058400"/>
                <a:gd name="connsiteY268" fmla="*/ 5300677 h 6103937"/>
                <a:gd name="connsiteX269" fmla="*/ 9322308 w 10058400"/>
                <a:gd name="connsiteY269" fmla="*/ 5305442 h 6103937"/>
                <a:gd name="connsiteX270" fmla="*/ 9331834 w 10058400"/>
                <a:gd name="connsiteY270" fmla="*/ 5310737 h 6103937"/>
                <a:gd name="connsiteX271" fmla="*/ 9340832 w 10058400"/>
                <a:gd name="connsiteY271" fmla="*/ 5316562 h 6103937"/>
                <a:gd name="connsiteX272" fmla="*/ 9349300 w 10058400"/>
                <a:gd name="connsiteY272" fmla="*/ 5322386 h 6103937"/>
                <a:gd name="connsiteX273" fmla="*/ 9358298 w 10058400"/>
                <a:gd name="connsiteY273" fmla="*/ 5329799 h 6103937"/>
                <a:gd name="connsiteX274" fmla="*/ 9365708 w 10058400"/>
                <a:gd name="connsiteY274" fmla="*/ 5336683 h 6103937"/>
                <a:gd name="connsiteX275" fmla="*/ 9374176 w 10058400"/>
                <a:gd name="connsiteY275" fmla="*/ 5344626 h 6103937"/>
                <a:gd name="connsiteX276" fmla="*/ 9381056 w 10058400"/>
                <a:gd name="connsiteY276" fmla="*/ 5352039 h 6103937"/>
                <a:gd name="connsiteX277" fmla="*/ 9388466 w 10058400"/>
                <a:gd name="connsiteY277" fmla="*/ 5361040 h 6103937"/>
                <a:gd name="connsiteX278" fmla="*/ 9395348 w 10058400"/>
                <a:gd name="connsiteY278" fmla="*/ 5369512 h 6103937"/>
                <a:gd name="connsiteX279" fmla="*/ 9401698 w 10058400"/>
                <a:gd name="connsiteY279" fmla="*/ 5379043 h 6103937"/>
                <a:gd name="connsiteX280" fmla="*/ 9407520 w 10058400"/>
                <a:gd name="connsiteY280" fmla="*/ 5388575 h 6103937"/>
                <a:gd name="connsiteX281" fmla="*/ 9412284 w 10058400"/>
                <a:gd name="connsiteY281" fmla="*/ 5398106 h 6103937"/>
                <a:gd name="connsiteX282" fmla="*/ 9417576 w 10058400"/>
                <a:gd name="connsiteY282" fmla="*/ 5408166 h 6103937"/>
                <a:gd name="connsiteX283" fmla="*/ 9421810 w 10058400"/>
                <a:gd name="connsiteY283" fmla="*/ 5418227 h 6103937"/>
                <a:gd name="connsiteX284" fmla="*/ 9424986 w 10058400"/>
                <a:gd name="connsiteY284" fmla="*/ 5428287 h 6103937"/>
                <a:gd name="connsiteX285" fmla="*/ 9428162 w 10058400"/>
                <a:gd name="connsiteY285" fmla="*/ 5438878 h 6103937"/>
                <a:gd name="connsiteX286" fmla="*/ 9430808 w 10058400"/>
                <a:gd name="connsiteY286" fmla="*/ 5448938 h 6103937"/>
                <a:gd name="connsiteX287" fmla="*/ 9433454 w 10058400"/>
                <a:gd name="connsiteY287" fmla="*/ 5458999 h 6103937"/>
                <a:gd name="connsiteX288" fmla="*/ 9434512 w 10058400"/>
                <a:gd name="connsiteY288" fmla="*/ 5470118 h 6103937"/>
                <a:gd name="connsiteX289" fmla="*/ 9435572 w 10058400"/>
                <a:gd name="connsiteY289" fmla="*/ 5480709 h 6103937"/>
                <a:gd name="connsiteX290" fmla="*/ 9436100 w 10058400"/>
                <a:gd name="connsiteY290" fmla="*/ 5490769 h 6103937"/>
                <a:gd name="connsiteX291" fmla="*/ 9436100 w 10058400"/>
                <a:gd name="connsiteY291" fmla="*/ 5501359 h 6103937"/>
                <a:gd name="connsiteX292" fmla="*/ 9436100 w 10058400"/>
                <a:gd name="connsiteY292" fmla="*/ 5511949 h 6103937"/>
                <a:gd name="connsiteX293" fmla="*/ 9435042 w 10058400"/>
                <a:gd name="connsiteY293" fmla="*/ 5522010 h 6103937"/>
                <a:gd name="connsiteX294" fmla="*/ 9433454 w 10058400"/>
                <a:gd name="connsiteY294" fmla="*/ 5532600 h 6103937"/>
                <a:gd name="connsiteX295" fmla="*/ 9431868 w 10058400"/>
                <a:gd name="connsiteY295" fmla="*/ 5543190 h 6103937"/>
                <a:gd name="connsiteX296" fmla="*/ 9428692 w 10058400"/>
                <a:gd name="connsiteY296" fmla="*/ 5553251 h 6103937"/>
                <a:gd name="connsiteX297" fmla="*/ 9426044 w 10058400"/>
                <a:gd name="connsiteY297" fmla="*/ 5563312 h 6103937"/>
                <a:gd name="connsiteX298" fmla="*/ 9422340 w 10058400"/>
                <a:gd name="connsiteY298" fmla="*/ 5573372 h 6103937"/>
                <a:gd name="connsiteX299" fmla="*/ 9418636 w 10058400"/>
                <a:gd name="connsiteY299" fmla="*/ 5582903 h 6103937"/>
                <a:gd name="connsiteX300" fmla="*/ 9413872 w 10058400"/>
                <a:gd name="connsiteY300" fmla="*/ 5592434 h 6103937"/>
                <a:gd name="connsiteX301" fmla="*/ 9409638 w 10058400"/>
                <a:gd name="connsiteY301" fmla="*/ 5601965 h 6103937"/>
                <a:gd name="connsiteX302" fmla="*/ 9404344 w 10058400"/>
                <a:gd name="connsiteY302" fmla="*/ 5610967 h 6103937"/>
                <a:gd name="connsiteX303" fmla="*/ 9397994 w 10058400"/>
                <a:gd name="connsiteY303" fmla="*/ 5620498 h 6103937"/>
                <a:gd name="connsiteX304" fmla="*/ 9392172 w 10058400"/>
                <a:gd name="connsiteY304" fmla="*/ 5628970 h 6103937"/>
                <a:gd name="connsiteX305" fmla="*/ 9385820 w 10058400"/>
                <a:gd name="connsiteY305" fmla="*/ 5637442 h 6103937"/>
                <a:gd name="connsiteX306" fmla="*/ 9378410 w 10058400"/>
                <a:gd name="connsiteY306" fmla="*/ 5645385 h 6103937"/>
                <a:gd name="connsiteX307" fmla="*/ 9371000 w 10058400"/>
                <a:gd name="connsiteY307" fmla="*/ 5653328 h 6103937"/>
                <a:gd name="connsiteX308" fmla="*/ 9362532 w 10058400"/>
                <a:gd name="connsiteY308" fmla="*/ 5660741 h 6103937"/>
                <a:gd name="connsiteX309" fmla="*/ 9354064 w 10058400"/>
                <a:gd name="connsiteY309" fmla="*/ 5668154 h 6103937"/>
                <a:gd name="connsiteX310" fmla="*/ 9345066 w 10058400"/>
                <a:gd name="connsiteY310" fmla="*/ 5674508 h 6103937"/>
                <a:gd name="connsiteX311" fmla="*/ 9045496 w 10058400"/>
                <a:gd name="connsiteY311" fmla="*/ 5889487 h 6103937"/>
                <a:gd name="connsiteX312" fmla="*/ 9026444 w 10058400"/>
                <a:gd name="connsiteY312" fmla="*/ 5902725 h 6103937"/>
                <a:gd name="connsiteX313" fmla="*/ 9007918 w 10058400"/>
                <a:gd name="connsiteY313" fmla="*/ 5915433 h 6103937"/>
                <a:gd name="connsiteX314" fmla="*/ 8989394 w 10058400"/>
                <a:gd name="connsiteY314" fmla="*/ 5927612 h 6103937"/>
                <a:gd name="connsiteX315" fmla="*/ 8970340 w 10058400"/>
                <a:gd name="connsiteY315" fmla="*/ 5939261 h 6103937"/>
                <a:gd name="connsiteX316" fmla="*/ 8951286 w 10058400"/>
                <a:gd name="connsiteY316" fmla="*/ 5950380 h 6103937"/>
                <a:gd name="connsiteX317" fmla="*/ 8931704 w 10058400"/>
                <a:gd name="connsiteY317" fmla="*/ 5961500 h 6103937"/>
                <a:gd name="connsiteX318" fmla="*/ 8912120 w 10058400"/>
                <a:gd name="connsiteY318" fmla="*/ 5972090 h 6103937"/>
                <a:gd name="connsiteX319" fmla="*/ 8892536 w 10058400"/>
                <a:gd name="connsiteY319" fmla="*/ 5982151 h 6103937"/>
                <a:gd name="connsiteX320" fmla="*/ 8872424 w 10058400"/>
                <a:gd name="connsiteY320" fmla="*/ 5992211 h 6103937"/>
                <a:gd name="connsiteX321" fmla="*/ 8852312 w 10058400"/>
                <a:gd name="connsiteY321" fmla="*/ 6001213 h 6103937"/>
                <a:gd name="connsiteX322" fmla="*/ 8832200 w 10058400"/>
                <a:gd name="connsiteY322" fmla="*/ 6010744 h 6103937"/>
                <a:gd name="connsiteX323" fmla="*/ 8812088 w 10058400"/>
                <a:gd name="connsiteY323" fmla="*/ 6018687 h 6103937"/>
                <a:gd name="connsiteX324" fmla="*/ 8790916 w 10058400"/>
                <a:gd name="connsiteY324" fmla="*/ 6027159 h 6103937"/>
                <a:gd name="connsiteX325" fmla="*/ 8770804 w 10058400"/>
                <a:gd name="connsiteY325" fmla="*/ 6035101 h 6103937"/>
                <a:gd name="connsiteX326" fmla="*/ 8750162 w 10058400"/>
                <a:gd name="connsiteY326" fmla="*/ 6042515 h 6103937"/>
                <a:gd name="connsiteX327" fmla="*/ 8728462 w 10058400"/>
                <a:gd name="connsiteY327" fmla="*/ 6049398 h 6103937"/>
                <a:gd name="connsiteX328" fmla="*/ 8707820 w 10058400"/>
                <a:gd name="connsiteY328" fmla="*/ 6056282 h 6103937"/>
                <a:gd name="connsiteX329" fmla="*/ 8686120 w 10058400"/>
                <a:gd name="connsiteY329" fmla="*/ 6062106 h 6103937"/>
                <a:gd name="connsiteX330" fmla="*/ 8664950 w 10058400"/>
                <a:gd name="connsiteY330" fmla="*/ 6067931 h 6103937"/>
                <a:gd name="connsiteX331" fmla="*/ 8643778 w 10058400"/>
                <a:gd name="connsiteY331" fmla="*/ 6073226 h 6103937"/>
                <a:gd name="connsiteX332" fmla="*/ 8622078 w 10058400"/>
                <a:gd name="connsiteY332" fmla="*/ 6077991 h 6103937"/>
                <a:gd name="connsiteX333" fmla="*/ 8600378 w 10058400"/>
                <a:gd name="connsiteY333" fmla="*/ 6082757 h 6103937"/>
                <a:gd name="connsiteX334" fmla="*/ 8578148 w 10058400"/>
                <a:gd name="connsiteY334" fmla="*/ 6086464 h 6103937"/>
                <a:gd name="connsiteX335" fmla="*/ 8556978 w 10058400"/>
                <a:gd name="connsiteY335" fmla="*/ 6090170 h 6103937"/>
                <a:gd name="connsiteX336" fmla="*/ 8534748 w 10058400"/>
                <a:gd name="connsiteY336" fmla="*/ 6093347 h 6103937"/>
                <a:gd name="connsiteX337" fmla="*/ 8512518 w 10058400"/>
                <a:gd name="connsiteY337" fmla="*/ 6096524 h 6103937"/>
                <a:gd name="connsiteX338" fmla="*/ 8490818 w 10058400"/>
                <a:gd name="connsiteY338" fmla="*/ 6098642 h 6103937"/>
                <a:gd name="connsiteX339" fmla="*/ 8468060 w 10058400"/>
                <a:gd name="connsiteY339" fmla="*/ 6100760 h 6103937"/>
                <a:gd name="connsiteX340" fmla="*/ 8445830 w 10058400"/>
                <a:gd name="connsiteY340" fmla="*/ 6102349 h 6103937"/>
                <a:gd name="connsiteX341" fmla="*/ 8424130 w 10058400"/>
                <a:gd name="connsiteY341" fmla="*/ 6103408 h 6103937"/>
                <a:gd name="connsiteX342" fmla="*/ 8401371 w 10058400"/>
                <a:gd name="connsiteY342" fmla="*/ 6103937 h 6103937"/>
                <a:gd name="connsiteX343" fmla="*/ 8379142 w 10058400"/>
                <a:gd name="connsiteY343" fmla="*/ 6103937 h 6103937"/>
                <a:gd name="connsiteX344" fmla="*/ 4414353 w 10058400"/>
                <a:gd name="connsiteY344" fmla="*/ 6103937 h 6103937"/>
                <a:gd name="connsiteX345" fmla="*/ 4402709 w 10058400"/>
                <a:gd name="connsiteY345" fmla="*/ 6103937 h 6103937"/>
                <a:gd name="connsiteX346" fmla="*/ 4391594 w 10058400"/>
                <a:gd name="connsiteY346" fmla="*/ 6102878 h 6103937"/>
                <a:gd name="connsiteX347" fmla="*/ 4381009 w 10058400"/>
                <a:gd name="connsiteY347" fmla="*/ 6101290 h 6103937"/>
                <a:gd name="connsiteX348" fmla="*/ 4369894 w 10058400"/>
                <a:gd name="connsiteY348" fmla="*/ 6099701 h 6103937"/>
                <a:gd name="connsiteX349" fmla="*/ 4359309 w 10058400"/>
                <a:gd name="connsiteY349" fmla="*/ 6097583 h 6103937"/>
                <a:gd name="connsiteX350" fmla="*/ 4349252 w 10058400"/>
                <a:gd name="connsiteY350" fmla="*/ 6093877 h 6103937"/>
                <a:gd name="connsiteX351" fmla="*/ 4339196 w 10058400"/>
                <a:gd name="connsiteY351" fmla="*/ 6090700 h 6103937"/>
                <a:gd name="connsiteX352" fmla="*/ 4329140 w 10058400"/>
                <a:gd name="connsiteY352" fmla="*/ 6086993 h 6103937"/>
                <a:gd name="connsiteX353" fmla="*/ 4319613 w 10058400"/>
                <a:gd name="connsiteY353" fmla="*/ 6082757 h 6103937"/>
                <a:gd name="connsiteX354" fmla="*/ 4310086 w 10058400"/>
                <a:gd name="connsiteY354" fmla="*/ 6077462 h 6103937"/>
                <a:gd name="connsiteX355" fmla="*/ 4301088 w 10058400"/>
                <a:gd name="connsiteY355" fmla="*/ 6072167 h 6103937"/>
                <a:gd name="connsiteX356" fmla="*/ 4292091 w 10058400"/>
                <a:gd name="connsiteY356" fmla="*/ 6066872 h 6103937"/>
                <a:gd name="connsiteX357" fmla="*/ 4283093 w 10058400"/>
                <a:gd name="connsiteY357" fmla="*/ 6060518 h 6103937"/>
                <a:gd name="connsiteX358" fmla="*/ 4275154 w 10058400"/>
                <a:gd name="connsiteY358" fmla="*/ 6054164 h 6103937"/>
                <a:gd name="connsiteX359" fmla="*/ 4267215 w 10058400"/>
                <a:gd name="connsiteY359" fmla="*/ 6047280 h 6103937"/>
                <a:gd name="connsiteX360" fmla="*/ 4259805 w 10058400"/>
                <a:gd name="connsiteY360" fmla="*/ 6039867 h 6103937"/>
                <a:gd name="connsiteX361" fmla="*/ 4252395 w 10058400"/>
                <a:gd name="connsiteY361" fmla="*/ 6032454 h 6103937"/>
                <a:gd name="connsiteX362" fmla="*/ 4245515 w 10058400"/>
                <a:gd name="connsiteY362" fmla="*/ 6024511 h 6103937"/>
                <a:gd name="connsiteX363" fmla="*/ 4239163 w 10058400"/>
                <a:gd name="connsiteY363" fmla="*/ 6016039 h 6103937"/>
                <a:gd name="connsiteX364" fmla="*/ 4232812 w 10058400"/>
                <a:gd name="connsiteY364" fmla="*/ 6007567 h 6103937"/>
                <a:gd name="connsiteX365" fmla="*/ 4227519 w 10058400"/>
                <a:gd name="connsiteY365" fmla="*/ 5998566 h 6103937"/>
                <a:gd name="connsiteX366" fmla="*/ 4221697 w 10058400"/>
                <a:gd name="connsiteY366" fmla="*/ 5990093 h 6103937"/>
                <a:gd name="connsiteX367" fmla="*/ 4216934 w 10058400"/>
                <a:gd name="connsiteY367" fmla="*/ 5980033 h 6103937"/>
                <a:gd name="connsiteX368" fmla="*/ 4212700 w 10058400"/>
                <a:gd name="connsiteY368" fmla="*/ 5970502 h 6103937"/>
                <a:gd name="connsiteX369" fmla="*/ 4208995 w 10058400"/>
                <a:gd name="connsiteY369" fmla="*/ 5960971 h 6103937"/>
                <a:gd name="connsiteX370" fmla="*/ 4205290 w 10058400"/>
                <a:gd name="connsiteY370" fmla="*/ 5950380 h 6103937"/>
                <a:gd name="connsiteX371" fmla="*/ 4202644 w 10058400"/>
                <a:gd name="connsiteY371" fmla="*/ 5939790 h 6103937"/>
                <a:gd name="connsiteX372" fmla="*/ 4199997 w 10058400"/>
                <a:gd name="connsiteY372" fmla="*/ 5929730 h 6103937"/>
                <a:gd name="connsiteX373" fmla="*/ 4198409 w 10058400"/>
                <a:gd name="connsiteY373" fmla="*/ 5918610 h 6103937"/>
                <a:gd name="connsiteX374" fmla="*/ 4196822 w 10058400"/>
                <a:gd name="connsiteY374" fmla="*/ 5907490 h 6103937"/>
                <a:gd name="connsiteX375" fmla="*/ 4196292 w 10058400"/>
                <a:gd name="connsiteY375" fmla="*/ 5896900 h 6103937"/>
                <a:gd name="connsiteX376" fmla="*/ 4195763 w 10058400"/>
                <a:gd name="connsiteY376" fmla="*/ 5885781 h 6103937"/>
                <a:gd name="connsiteX377" fmla="*/ 4196292 w 10058400"/>
                <a:gd name="connsiteY377" fmla="*/ 5874132 h 6103937"/>
                <a:gd name="connsiteX378" fmla="*/ 4196822 w 10058400"/>
                <a:gd name="connsiteY378" fmla="*/ 5863012 h 6103937"/>
                <a:gd name="connsiteX379" fmla="*/ 4198409 w 10058400"/>
                <a:gd name="connsiteY379" fmla="*/ 5852422 h 6103937"/>
                <a:gd name="connsiteX380" fmla="*/ 4199997 w 10058400"/>
                <a:gd name="connsiteY380" fmla="*/ 5841302 h 6103937"/>
                <a:gd name="connsiteX381" fmla="*/ 4202644 w 10058400"/>
                <a:gd name="connsiteY381" fmla="*/ 5830712 h 6103937"/>
                <a:gd name="connsiteX382" fmla="*/ 4205290 w 10058400"/>
                <a:gd name="connsiteY382" fmla="*/ 5820651 h 6103937"/>
                <a:gd name="connsiteX383" fmla="*/ 4208995 w 10058400"/>
                <a:gd name="connsiteY383" fmla="*/ 5810591 h 6103937"/>
                <a:gd name="connsiteX384" fmla="*/ 4212700 w 10058400"/>
                <a:gd name="connsiteY384" fmla="*/ 5800530 h 6103937"/>
                <a:gd name="connsiteX385" fmla="*/ 4216934 w 10058400"/>
                <a:gd name="connsiteY385" fmla="*/ 5790999 h 6103937"/>
                <a:gd name="connsiteX386" fmla="*/ 4221697 w 10058400"/>
                <a:gd name="connsiteY386" fmla="*/ 5781468 h 6103937"/>
                <a:gd name="connsiteX387" fmla="*/ 4227519 w 10058400"/>
                <a:gd name="connsiteY387" fmla="*/ 5771937 h 6103937"/>
                <a:gd name="connsiteX388" fmla="*/ 4232812 w 10058400"/>
                <a:gd name="connsiteY388" fmla="*/ 5763465 h 6103937"/>
                <a:gd name="connsiteX389" fmla="*/ 4239163 w 10058400"/>
                <a:gd name="connsiteY389" fmla="*/ 5754463 h 6103937"/>
                <a:gd name="connsiteX390" fmla="*/ 4245515 w 10058400"/>
                <a:gd name="connsiteY390" fmla="*/ 5746521 h 6103937"/>
                <a:gd name="connsiteX391" fmla="*/ 4252395 w 10058400"/>
                <a:gd name="connsiteY391" fmla="*/ 5738578 h 6103937"/>
                <a:gd name="connsiteX392" fmla="*/ 4259805 w 10058400"/>
                <a:gd name="connsiteY392" fmla="*/ 5731165 h 6103937"/>
                <a:gd name="connsiteX393" fmla="*/ 4267215 w 10058400"/>
                <a:gd name="connsiteY393" fmla="*/ 5723752 h 6103937"/>
                <a:gd name="connsiteX394" fmla="*/ 4275154 w 10058400"/>
                <a:gd name="connsiteY394" fmla="*/ 5716868 h 6103937"/>
                <a:gd name="connsiteX395" fmla="*/ 4283093 w 10058400"/>
                <a:gd name="connsiteY395" fmla="*/ 5709985 h 6103937"/>
                <a:gd name="connsiteX396" fmla="*/ 4292091 w 10058400"/>
                <a:gd name="connsiteY396" fmla="*/ 5704160 h 6103937"/>
                <a:gd name="connsiteX397" fmla="*/ 4301088 w 10058400"/>
                <a:gd name="connsiteY397" fmla="*/ 5698865 h 6103937"/>
                <a:gd name="connsiteX398" fmla="*/ 4310086 w 10058400"/>
                <a:gd name="connsiteY398" fmla="*/ 5693041 h 6103937"/>
                <a:gd name="connsiteX399" fmla="*/ 4319613 w 10058400"/>
                <a:gd name="connsiteY399" fmla="*/ 5688275 h 6103937"/>
                <a:gd name="connsiteX400" fmla="*/ 4329140 w 10058400"/>
                <a:gd name="connsiteY400" fmla="*/ 5684039 h 6103937"/>
                <a:gd name="connsiteX401" fmla="*/ 4339196 w 10058400"/>
                <a:gd name="connsiteY401" fmla="*/ 5680332 h 6103937"/>
                <a:gd name="connsiteX402" fmla="*/ 4349252 w 10058400"/>
                <a:gd name="connsiteY402" fmla="*/ 5676626 h 6103937"/>
                <a:gd name="connsiteX403" fmla="*/ 4359309 w 10058400"/>
                <a:gd name="connsiteY403" fmla="*/ 5673978 h 6103937"/>
                <a:gd name="connsiteX404" fmla="*/ 4369894 w 10058400"/>
                <a:gd name="connsiteY404" fmla="*/ 5671331 h 6103937"/>
                <a:gd name="connsiteX405" fmla="*/ 4381009 w 10058400"/>
                <a:gd name="connsiteY405" fmla="*/ 5669742 h 6103937"/>
                <a:gd name="connsiteX406" fmla="*/ 4391594 w 10058400"/>
                <a:gd name="connsiteY406" fmla="*/ 5668154 h 6103937"/>
                <a:gd name="connsiteX407" fmla="*/ 4402709 w 10058400"/>
                <a:gd name="connsiteY407" fmla="*/ 5667624 h 6103937"/>
                <a:gd name="connsiteX408" fmla="*/ 4414353 w 10058400"/>
                <a:gd name="connsiteY408" fmla="*/ 5667095 h 6103937"/>
                <a:gd name="connsiteX409" fmla="*/ 5449612 w 10058400"/>
                <a:gd name="connsiteY409" fmla="*/ 5667095 h 6103937"/>
                <a:gd name="connsiteX410" fmla="*/ 5449612 w 10058400"/>
                <a:gd name="connsiteY410" fmla="*/ 5286909 h 6103937"/>
                <a:gd name="connsiteX411" fmla="*/ 5449888 w 10058400"/>
                <a:gd name="connsiteY411" fmla="*/ 5286909 h 6103937"/>
                <a:gd name="connsiteX412" fmla="*/ 5449888 w 10058400"/>
                <a:gd name="connsiteY412" fmla="*/ 5012768 h 6103937"/>
                <a:gd name="connsiteX413" fmla="*/ 5399088 w 10058400"/>
                <a:gd name="connsiteY413" fmla="*/ 5012768 h 6103937"/>
                <a:gd name="connsiteX414" fmla="*/ 5364692 w 10058400"/>
                <a:gd name="connsiteY414" fmla="*/ 5012238 h 6103937"/>
                <a:gd name="connsiteX415" fmla="*/ 5330296 w 10058400"/>
                <a:gd name="connsiteY415" fmla="*/ 5010121 h 6103937"/>
                <a:gd name="connsiteX416" fmla="*/ 5296429 w 10058400"/>
                <a:gd name="connsiteY416" fmla="*/ 5007475 h 6103937"/>
                <a:gd name="connsiteX417" fmla="*/ 5262562 w 10058400"/>
                <a:gd name="connsiteY417" fmla="*/ 5003242 h 6103937"/>
                <a:gd name="connsiteX418" fmla="*/ 5228166 w 10058400"/>
                <a:gd name="connsiteY418" fmla="*/ 4997420 h 6103937"/>
                <a:gd name="connsiteX419" fmla="*/ 5194829 w 10058400"/>
                <a:gd name="connsiteY419" fmla="*/ 4991599 h 6103937"/>
                <a:gd name="connsiteX420" fmla="*/ 5162021 w 10058400"/>
                <a:gd name="connsiteY420" fmla="*/ 4983660 h 6103937"/>
                <a:gd name="connsiteX421" fmla="*/ 5129212 w 10058400"/>
                <a:gd name="connsiteY421" fmla="*/ 4975193 h 6103937"/>
                <a:gd name="connsiteX422" fmla="*/ 5096934 w 10058400"/>
                <a:gd name="connsiteY422" fmla="*/ 4965138 h 6103937"/>
                <a:gd name="connsiteX423" fmla="*/ 5065184 w 10058400"/>
                <a:gd name="connsiteY423" fmla="*/ 4954024 h 6103937"/>
                <a:gd name="connsiteX424" fmla="*/ 5033962 w 10058400"/>
                <a:gd name="connsiteY424" fmla="*/ 4942381 h 6103937"/>
                <a:gd name="connsiteX425" fmla="*/ 5002742 w 10058400"/>
                <a:gd name="connsiteY425" fmla="*/ 4929151 h 6103937"/>
                <a:gd name="connsiteX426" fmla="*/ 4972579 w 10058400"/>
                <a:gd name="connsiteY426" fmla="*/ 4915391 h 6103937"/>
                <a:gd name="connsiteX427" fmla="*/ 4942416 w 10058400"/>
                <a:gd name="connsiteY427" fmla="*/ 4900044 h 6103937"/>
                <a:gd name="connsiteX428" fmla="*/ 4912784 w 10058400"/>
                <a:gd name="connsiteY428" fmla="*/ 4884167 h 6103937"/>
                <a:gd name="connsiteX429" fmla="*/ 4884208 w 10058400"/>
                <a:gd name="connsiteY429" fmla="*/ 4867232 h 6103937"/>
                <a:gd name="connsiteX430" fmla="*/ 4855634 w 10058400"/>
                <a:gd name="connsiteY430" fmla="*/ 4849239 h 6103937"/>
                <a:gd name="connsiteX431" fmla="*/ 4828646 w 10058400"/>
                <a:gd name="connsiteY431" fmla="*/ 4829658 h 6103937"/>
                <a:gd name="connsiteX432" fmla="*/ 4801129 w 10058400"/>
                <a:gd name="connsiteY432" fmla="*/ 4810076 h 6103937"/>
                <a:gd name="connsiteX433" fmla="*/ 4774671 w 10058400"/>
                <a:gd name="connsiteY433" fmla="*/ 4789437 h 6103937"/>
                <a:gd name="connsiteX434" fmla="*/ 4749271 w 10058400"/>
                <a:gd name="connsiteY434" fmla="*/ 4767210 h 6103937"/>
                <a:gd name="connsiteX435" fmla="*/ 4724400 w 10058400"/>
                <a:gd name="connsiteY435" fmla="*/ 4744982 h 6103937"/>
                <a:gd name="connsiteX436" fmla="*/ 4700058 w 10058400"/>
                <a:gd name="connsiteY436" fmla="*/ 4721168 h 6103937"/>
                <a:gd name="connsiteX437" fmla="*/ 4676775 w 10058400"/>
                <a:gd name="connsiteY437" fmla="*/ 4697353 h 6103937"/>
                <a:gd name="connsiteX438" fmla="*/ 4654021 w 10058400"/>
                <a:gd name="connsiteY438" fmla="*/ 4671950 h 6103937"/>
                <a:gd name="connsiteX439" fmla="*/ 4632854 w 10058400"/>
                <a:gd name="connsiteY439" fmla="*/ 4645489 h 6103937"/>
                <a:gd name="connsiteX440" fmla="*/ 4612216 w 10058400"/>
                <a:gd name="connsiteY440" fmla="*/ 4619028 h 6103937"/>
                <a:gd name="connsiteX441" fmla="*/ 4591579 w 10058400"/>
                <a:gd name="connsiteY441" fmla="*/ 4591509 h 6103937"/>
                <a:gd name="connsiteX442" fmla="*/ 4572529 w 10058400"/>
                <a:gd name="connsiteY442" fmla="*/ 4562931 h 6103937"/>
                <a:gd name="connsiteX443" fmla="*/ 4554538 w 10058400"/>
                <a:gd name="connsiteY443" fmla="*/ 4533824 h 6103937"/>
                <a:gd name="connsiteX444" fmla="*/ 4537604 w 10058400"/>
                <a:gd name="connsiteY444" fmla="*/ 4503658 h 6103937"/>
                <a:gd name="connsiteX445" fmla="*/ 4521200 w 10058400"/>
                <a:gd name="connsiteY445" fmla="*/ 4472964 h 6103937"/>
                <a:gd name="connsiteX446" fmla="*/ 3818996 w 10058400"/>
                <a:gd name="connsiteY446" fmla="*/ 3087996 h 6103937"/>
                <a:gd name="connsiteX447" fmla="*/ 3807883 w 10058400"/>
                <a:gd name="connsiteY447" fmla="*/ 3066827 h 6103937"/>
                <a:gd name="connsiteX448" fmla="*/ 3795712 w 10058400"/>
                <a:gd name="connsiteY448" fmla="*/ 3045659 h 6103937"/>
                <a:gd name="connsiteX449" fmla="*/ 3783012 w 10058400"/>
                <a:gd name="connsiteY449" fmla="*/ 3024490 h 6103937"/>
                <a:gd name="connsiteX450" fmla="*/ 3769783 w 10058400"/>
                <a:gd name="connsiteY450" fmla="*/ 3004909 h 6103937"/>
                <a:gd name="connsiteX451" fmla="*/ 3756025 w 10058400"/>
                <a:gd name="connsiteY451" fmla="*/ 2985328 h 6103937"/>
                <a:gd name="connsiteX452" fmla="*/ 3741738 w 10058400"/>
                <a:gd name="connsiteY452" fmla="*/ 2965746 h 6103937"/>
                <a:gd name="connsiteX453" fmla="*/ 3726921 w 10058400"/>
                <a:gd name="connsiteY453" fmla="*/ 2946694 h 6103937"/>
                <a:gd name="connsiteX454" fmla="*/ 3711575 w 10058400"/>
                <a:gd name="connsiteY454" fmla="*/ 2928701 h 6103937"/>
                <a:gd name="connsiteX455" fmla="*/ 3695171 w 10058400"/>
                <a:gd name="connsiteY455" fmla="*/ 2911237 h 6103937"/>
                <a:gd name="connsiteX456" fmla="*/ 3678767 w 10058400"/>
                <a:gd name="connsiteY456" fmla="*/ 2894302 h 6103937"/>
                <a:gd name="connsiteX457" fmla="*/ 3661833 w 10058400"/>
                <a:gd name="connsiteY457" fmla="*/ 2877367 h 6103937"/>
                <a:gd name="connsiteX458" fmla="*/ 3644900 w 10058400"/>
                <a:gd name="connsiteY458" fmla="*/ 2861490 h 6103937"/>
                <a:gd name="connsiteX459" fmla="*/ 3626908 w 10058400"/>
                <a:gd name="connsiteY459" fmla="*/ 2846143 h 6103937"/>
                <a:gd name="connsiteX460" fmla="*/ 3608388 w 10058400"/>
                <a:gd name="connsiteY460" fmla="*/ 2830795 h 6103937"/>
                <a:gd name="connsiteX461" fmla="*/ 3589867 w 10058400"/>
                <a:gd name="connsiteY461" fmla="*/ 2816506 h 6103937"/>
                <a:gd name="connsiteX462" fmla="*/ 3570288 w 10058400"/>
                <a:gd name="connsiteY462" fmla="*/ 2802747 h 6103937"/>
                <a:gd name="connsiteX463" fmla="*/ 3550708 w 10058400"/>
                <a:gd name="connsiteY463" fmla="*/ 2789516 h 6103937"/>
                <a:gd name="connsiteX464" fmla="*/ 3530600 w 10058400"/>
                <a:gd name="connsiteY464" fmla="*/ 2776815 h 6103937"/>
                <a:gd name="connsiteX465" fmla="*/ 3509962 w 10058400"/>
                <a:gd name="connsiteY465" fmla="*/ 2764643 h 6103937"/>
                <a:gd name="connsiteX466" fmla="*/ 3489325 w 10058400"/>
                <a:gd name="connsiteY466" fmla="*/ 2753529 h 6103937"/>
                <a:gd name="connsiteX467" fmla="*/ 3468158 w 10058400"/>
                <a:gd name="connsiteY467" fmla="*/ 2742945 h 6103937"/>
                <a:gd name="connsiteX468" fmla="*/ 3446462 w 10058400"/>
                <a:gd name="connsiteY468" fmla="*/ 2732361 h 6103937"/>
                <a:gd name="connsiteX469" fmla="*/ 3424767 w 10058400"/>
                <a:gd name="connsiteY469" fmla="*/ 2723364 h 6103937"/>
                <a:gd name="connsiteX470" fmla="*/ 3403071 w 10058400"/>
                <a:gd name="connsiteY470" fmla="*/ 2714367 h 6103937"/>
                <a:gd name="connsiteX471" fmla="*/ 3380317 w 10058400"/>
                <a:gd name="connsiteY471" fmla="*/ 2706429 h 6103937"/>
                <a:gd name="connsiteX472" fmla="*/ 3357562 w 10058400"/>
                <a:gd name="connsiteY472" fmla="*/ 2699020 h 6103937"/>
                <a:gd name="connsiteX473" fmla="*/ 3334279 w 10058400"/>
                <a:gd name="connsiteY473" fmla="*/ 2692669 h 6103937"/>
                <a:gd name="connsiteX474" fmla="*/ 3311525 w 10058400"/>
                <a:gd name="connsiteY474" fmla="*/ 2686319 h 6103937"/>
                <a:gd name="connsiteX475" fmla="*/ 3287712 w 10058400"/>
                <a:gd name="connsiteY475" fmla="*/ 2681026 h 6103937"/>
                <a:gd name="connsiteX476" fmla="*/ 3263900 w 10058400"/>
                <a:gd name="connsiteY476" fmla="*/ 2676792 h 6103937"/>
                <a:gd name="connsiteX477" fmla="*/ 3240088 w 10058400"/>
                <a:gd name="connsiteY477" fmla="*/ 2672559 h 6103937"/>
                <a:gd name="connsiteX478" fmla="*/ 3215217 w 10058400"/>
                <a:gd name="connsiteY478" fmla="*/ 2669383 h 6103937"/>
                <a:gd name="connsiteX479" fmla="*/ 409575 w 10058400"/>
                <a:gd name="connsiteY479" fmla="*/ 2357144 h 6103937"/>
                <a:gd name="connsiteX480" fmla="*/ 388408 w 10058400"/>
                <a:gd name="connsiteY480" fmla="*/ 2354498 h 6103937"/>
                <a:gd name="connsiteX481" fmla="*/ 367242 w 10058400"/>
                <a:gd name="connsiteY481" fmla="*/ 2349735 h 6103937"/>
                <a:gd name="connsiteX482" fmla="*/ 345546 w 10058400"/>
                <a:gd name="connsiteY482" fmla="*/ 2345501 h 6103937"/>
                <a:gd name="connsiteX483" fmla="*/ 325438 w 10058400"/>
                <a:gd name="connsiteY483" fmla="*/ 2339680 h 6103937"/>
                <a:gd name="connsiteX484" fmla="*/ 305329 w 10058400"/>
                <a:gd name="connsiteY484" fmla="*/ 2332800 h 6103937"/>
                <a:gd name="connsiteX485" fmla="*/ 285221 w 10058400"/>
                <a:gd name="connsiteY485" fmla="*/ 2325391 h 6103937"/>
                <a:gd name="connsiteX486" fmla="*/ 266171 w 10058400"/>
                <a:gd name="connsiteY486" fmla="*/ 2316394 h 6103937"/>
                <a:gd name="connsiteX487" fmla="*/ 247650 w 10058400"/>
                <a:gd name="connsiteY487" fmla="*/ 2307926 h 6103937"/>
                <a:gd name="connsiteX488" fmla="*/ 229129 w 10058400"/>
                <a:gd name="connsiteY488" fmla="*/ 2297342 h 6103937"/>
                <a:gd name="connsiteX489" fmla="*/ 211666 w 10058400"/>
                <a:gd name="connsiteY489" fmla="*/ 2286228 h 6103937"/>
                <a:gd name="connsiteX490" fmla="*/ 194733 w 10058400"/>
                <a:gd name="connsiteY490" fmla="*/ 2275115 h 6103937"/>
                <a:gd name="connsiteX491" fmla="*/ 177271 w 10058400"/>
                <a:gd name="connsiteY491" fmla="*/ 2262414 h 6103937"/>
                <a:gd name="connsiteX492" fmla="*/ 161396 w 10058400"/>
                <a:gd name="connsiteY492" fmla="*/ 2249712 h 6103937"/>
                <a:gd name="connsiteX493" fmla="*/ 146050 w 10058400"/>
                <a:gd name="connsiteY493" fmla="*/ 2235953 h 6103937"/>
                <a:gd name="connsiteX494" fmla="*/ 131233 w 10058400"/>
                <a:gd name="connsiteY494" fmla="*/ 2221135 h 6103937"/>
                <a:gd name="connsiteX495" fmla="*/ 117475 w 10058400"/>
                <a:gd name="connsiteY495" fmla="*/ 2206316 h 6103937"/>
                <a:gd name="connsiteX496" fmla="*/ 104246 w 10058400"/>
                <a:gd name="connsiteY496" fmla="*/ 2190440 h 6103937"/>
                <a:gd name="connsiteX497" fmla="*/ 91546 w 10058400"/>
                <a:gd name="connsiteY497" fmla="*/ 2174034 h 6103937"/>
                <a:gd name="connsiteX498" fmla="*/ 79375 w 10058400"/>
                <a:gd name="connsiteY498" fmla="*/ 2157628 h 6103937"/>
                <a:gd name="connsiteX499" fmla="*/ 67733 w 10058400"/>
                <a:gd name="connsiteY499" fmla="*/ 2140164 h 6103937"/>
                <a:gd name="connsiteX500" fmla="*/ 57679 w 10058400"/>
                <a:gd name="connsiteY500" fmla="*/ 2122170 h 6103937"/>
                <a:gd name="connsiteX501" fmla="*/ 48154 w 10058400"/>
                <a:gd name="connsiteY501" fmla="*/ 2103648 h 6103937"/>
                <a:gd name="connsiteX502" fmla="*/ 39158 w 10058400"/>
                <a:gd name="connsiteY502" fmla="*/ 2085125 h 6103937"/>
                <a:gd name="connsiteX503" fmla="*/ 31221 w 10058400"/>
                <a:gd name="connsiteY503" fmla="*/ 2065544 h 6103937"/>
                <a:gd name="connsiteX504" fmla="*/ 24341 w 10058400"/>
                <a:gd name="connsiteY504" fmla="*/ 2045963 h 6103937"/>
                <a:gd name="connsiteX505" fmla="*/ 17462 w 10058400"/>
                <a:gd name="connsiteY505" fmla="*/ 2025852 h 6103937"/>
                <a:gd name="connsiteX506" fmla="*/ 12700 w 10058400"/>
                <a:gd name="connsiteY506" fmla="*/ 2005213 h 6103937"/>
                <a:gd name="connsiteX507" fmla="*/ 7408 w 10058400"/>
                <a:gd name="connsiteY507" fmla="*/ 1984573 h 6103937"/>
                <a:gd name="connsiteX508" fmla="*/ 4233 w 10058400"/>
                <a:gd name="connsiteY508" fmla="*/ 1963404 h 6103937"/>
                <a:gd name="connsiteX509" fmla="*/ 2116 w 10058400"/>
                <a:gd name="connsiteY509" fmla="*/ 1942236 h 6103937"/>
                <a:gd name="connsiteX510" fmla="*/ 529 w 10058400"/>
                <a:gd name="connsiteY510" fmla="*/ 1920538 h 6103937"/>
                <a:gd name="connsiteX511" fmla="*/ 0 w 10058400"/>
                <a:gd name="connsiteY511" fmla="*/ 1898310 h 6103937"/>
                <a:gd name="connsiteX512" fmla="*/ 0 w 10058400"/>
                <a:gd name="connsiteY512" fmla="*/ 536629 h 6103937"/>
                <a:gd name="connsiteX513" fmla="*/ 0 w 10058400"/>
                <a:gd name="connsiteY513" fmla="*/ 522869 h 6103937"/>
                <a:gd name="connsiteX514" fmla="*/ 1058 w 10058400"/>
                <a:gd name="connsiteY514" fmla="*/ 509638 h 6103937"/>
                <a:gd name="connsiteX515" fmla="*/ 2116 w 10058400"/>
                <a:gd name="connsiteY515" fmla="*/ 496937 h 6103937"/>
                <a:gd name="connsiteX516" fmla="*/ 4233 w 10058400"/>
                <a:gd name="connsiteY516" fmla="*/ 483707 h 6103937"/>
                <a:gd name="connsiteX517" fmla="*/ 6350 w 10058400"/>
                <a:gd name="connsiteY517" fmla="*/ 472064 h 6103937"/>
                <a:gd name="connsiteX518" fmla="*/ 10054 w 10058400"/>
                <a:gd name="connsiteY518" fmla="*/ 459892 h 6103937"/>
                <a:gd name="connsiteX519" fmla="*/ 13229 w 10058400"/>
                <a:gd name="connsiteY519" fmla="*/ 447720 h 6103937"/>
                <a:gd name="connsiteX520" fmla="*/ 16933 w 10058400"/>
                <a:gd name="connsiteY520" fmla="*/ 436077 h 6103937"/>
                <a:gd name="connsiteX521" fmla="*/ 21166 w 10058400"/>
                <a:gd name="connsiteY521" fmla="*/ 425492 h 6103937"/>
                <a:gd name="connsiteX522" fmla="*/ 26458 w 10058400"/>
                <a:gd name="connsiteY522" fmla="*/ 414379 h 6103937"/>
                <a:gd name="connsiteX523" fmla="*/ 31221 w 10058400"/>
                <a:gd name="connsiteY523" fmla="*/ 403794 h 6103937"/>
                <a:gd name="connsiteX524" fmla="*/ 36512 w 10058400"/>
                <a:gd name="connsiteY524" fmla="*/ 394268 h 6103937"/>
                <a:gd name="connsiteX525" fmla="*/ 42862 w 10058400"/>
                <a:gd name="connsiteY525" fmla="*/ 384213 h 6103937"/>
                <a:gd name="connsiteX526" fmla="*/ 49212 w 10058400"/>
                <a:gd name="connsiteY526" fmla="*/ 374158 h 6103937"/>
                <a:gd name="connsiteX527" fmla="*/ 56091 w 10058400"/>
                <a:gd name="connsiteY527" fmla="*/ 365161 h 6103937"/>
                <a:gd name="connsiteX528" fmla="*/ 62971 w 10058400"/>
                <a:gd name="connsiteY528" fmla="*/ 356165 h 6103937"/>
                <a:gd name="connsiteX529" fmla="*/ 70908 w 10058400"/>
                <a:gd name="connsiteY529" fmla="*/ 348226 h 6103937"/>
                <a:gd name="connsiteX530" fmla="*/ 78316 w 10058400"/>
                <a:gd name="connsiteY530" fmla="*/ 339759 h 6103937"/>
                <a:gd name="connsiteX531" fmla="*/ 86783 w 10058400"/>
                <a:gd name="connsiteY531" fmla="*/ 332350 h 6103937"/>
                <a:gd name="connsiteX532" fmla="*/ 94721 w 10058400"/>
                <a:gd name="connsiteY532" fmla="*/ 324412 h 6103937"/>
                <a:gd name="connsiteX533" fmla="*/ 103716 w 10058400"/>
                <a:gd name="connsiteY533" fmla="*/ 317532 h 6103937"/>
                <a:gd name="connsiteX534" fmla="*/ 112183 w 10058400"/>
                <a:gd name="connsiteY534" fmla="*/ 310652 h 6103937"/>
                <a:gd name="connsiteX535" fmla="*/ 121708 w 10058400"/>
                <a:gd name="connsiteY535" fmla="*/ 304301 h 6103937"/>
                <a:gd name="connsiteX536" fmla="*/ 130704 w 10058400"/>
                <a:gd name="connsiteY536" fmla="*/ 298480 h 6103937"/>
                <a:gd name="connsiteX537" fmla="*/ 140758 w 10058400"/>
                <a:gd name="connsiteY537" fmla="*/ 292658 h 6103937"/>
                <a:gd name="connsiteX538" fmla="*/ 150283 w 10058400"/>
                <a:gd name="connsiteY538" fmla="*/ 287895 h 6103937"/>
                <a:gd name="connsiteX539" fmla="*/ 160337 w 10058400"/>
                <a:gd name="connsiteY539" fmla="*/ 282603 h 6103937"/>
                <a:gd name="connsiteX540" fmla="*/ 170391 w 10058400"/>
                <a:gd name="connsiteY540" fmla="*/ 278369 h 6103937"/>
                <a:gd name="connsiteX541" fmla="*/ 180975 w 10058400"/>
                <a:gd name="connsiteY541" fmla="*/ 274136 h 6103937"/>
                <a:gd name="connsiteX542" fmla="*/ 191029 w 10058400"/>
                <a:gd name="connsiteY542" fmla="*/ 270960 h 6103937"/>
                <a:gd name="connsiteX543" fmla="*/ 202141 w 10058400"/>
                <a:gd name="connsiteY543" fmla="*/ 267256 h 6103937"/>
                <a:gd name="connsiteX544" fmla="*/ 212725 w 10058400"/>
                <a:gd name="connsiteY544" fmla="*/ 264610 h 6103937"/>
                <a:gd name="connsiteX545" fmla="*/ 223308 w 10058400"/>
                <a:gd name="connsiteY545" fmla="*/ 261964 h 6103937"/>
                <a:gd name="connsiteX546" fmla="*/ 234421 w 10058400"/>
                <a:gd name="connsiteY546" fmla="*/ 259847 h 6103937"/>
                <a:gd name="connsiteX547" fmla="*/ 245533 w 10058400"/>
                <a:gd name="connsiteY547" fmla="*/ 258259 h 6103937"/>
                <a:gd name="connsiteX548" fmla="*/ 256646 w 10058400"/>
                <a:gd name="connsiteY548" fmla="*/ 257201 h 6103937"/>
                <a:gd name="connsiteX549" fmla="*/ 267229 w 10058400"/>
                <a:gd name="connsiteY549" fmla="*/ 256142 h 6103937"/>
                <a:gd name="connsiteX550" fmla="*/ 278341 w 10058400"/>
                <a:gd name="connsiteY550" fmla="*/ 256142 h 6103937"/>
                <a:gd name="connsiteX551" fmla="*/ 289983 w 10058400"/>
                <a:gd name="connsiteY551" fmla="*/ 256142 h 6103937"/>
                <a:gd name="connsiteX552" fmla="*/ 300566 w 10058400"/>
                <a:gd name="connsiteY552" fmla="*/ 256671 h 6103937"/>
                <a:gd name="connsiteX553" fmla="*/ 311679 w 10058400"/>
                <a:gd name="connsiteY553" fmla="*/ 257201 h 6103937"/>
                <a:gd name="connsiteX554" fmla="*/ 322791 w 10058400"/>
                <a:gd name="connsiteY554" fmla="*/ 258788 h 6103937"/>
                <a:gd name="connsiteX555" fmla="*/ 334433 w 10058400"/>
                <a:gd name="connsiteY555" fmla="*/ 260376 h 6103937"/>
                <a:gd name="connsiteX556" fmla="*/ 345017 w 10058400"/>
                <a:gd name="connsiteY556" fmla="*/ 262493 h 6103937"/>
                <a:gd name="connsiteX557" fmla="*/ 355600 w 10058400"/>
                <a:gd name="connsiteY557" fmla="*/ 265139 h 6103937"/>
                <a:gd name="connsiteX558" fmla="*/ 366712 w 10058400"/>
                <a:gd name="connsiteY558" fmla="*/ 267785 h 6103937"/>
                <a:gd name="connsiteX559" fmla="*/ 377296 w 10058400"/>
                <a:gd name="connsiteY559" fmla="*/ 272019 h 6103937"/>
                <a:gd name="connsiteX560" fmla="*/ 387879 w 10058400"/>
                <a:gd name="connsiteY560" fmla="*/ 275723 h 6103937"/>
                <a:gd name="connsiteX561" fmla="*/ 398462 w 10058400"/>
                <a:gd name="connsiteY561" fmla="*/ 279957 h 6103937"/>
                <a:gd name="connsiteX562" fmla="*/ 408517 w 10058400"/>
                <a:gd name="connsiteY562" fmla="*/ 284720 h 6103937"/>
                <a:gd name="connsiteX563" fmla="*/ 418571 w 10058400"/>
                <a:gd name="connsiteY563" fmla="*/ 290541 h 6103937"/>
                <a:gd name="connsiteX564" fmla="*/ 428625 w 10058400"/>
                <a:gd name="connsiteY564" fmla="*/ 296363 h 6103937"/>
                <a:gd name="connsiteX565" fmla="*/ 438150 w 10058400"/>
                <a:gd name="connsiteY565" fmla="*/ 303243 h 6103937"/>
                <a:gd name="connsiteX566" fmla="*/ 447675 w 10058400"/>
                <a:gd name="connsiteY566" fmla="*/ 309593 h 6103937"/>
                <a:gd name="connsiteX567" fmla="*/ 456671 w 10058400"/>
                <a:gd name="connsiteY567" fmla="*/ 317002 h 6103937"/>
                <a:gd name="connsiteX568" fmla="*/ 466196 w 10058400"/>
                <a:gd name="connsiteY568" fmla="*/ 324941 h 6103937"/>
                <a:gd name="connsiteX569" fmla="*/ 475192 w 10058400"/>
                <a:gd name="connsiteY569" fmla="*/ 333408 h 6103937"/>
                <a:gd name="connsiteX570" fmla="*/ 483129 w 10058400"/>
                <a:gd name="connsiteY570" fmla="*/ 341876 h 6103937"/>
                <a:gd name="connsiteX571" fmla="*/ 491596 w 10058400"/>
                <a:gd name="connsiteY571" fmla="*/ 351402 h 6103937"/>
                <a:gd name="connsiteX572" fmla="*/ 499533 w 10058400"/>
                <a:gd name="connsiteY572" fmla="*/ 360928 h 6103937"/>
                <a:gd name="connsiteX573" fmla="*/ 507471 w 10058400"/>
                <a:gd name="connsiteY573" fmla="*/ 371512 h 6103937"/>
                <a:gd name="connsiteX574" fmla="*/ 514350 w 10058400"/>
                <a:gd name="connsiteY574" fmla="*/ 382096 h 6103937"/>
                <a:gd name="connsiteX575" fmla="*/ 521758 w 10058400"/>
                <a:gd name="connsiteY575" fmla="*/ 393739 h 6103937"/>
                <a:gd name="connsiteX576" fmla="*/ 528108 w 10058400"/>
                <a:gd name="connsiteY576" fmla="*/ 405382 h 6103937"/>
                <a:gd name="connsiteX577" fmla="*/ 1083204 w 10058400"/>
                <a:gd name="connsiteY577" fmla="*/ 1453766 h 6103937"/>
                <a:gd name="connsiteX578" fmla="*/ 5449888 w 10058400"/>
                <a:gd name="connsiteY578" fmla="*/ 1453766 h 6103937"/>
                <a:gd name="connsiteX579" fmla="*/ 5449888 w 10058400"/>
                <a:gd name="connsiteY579" fmla="*/ 482648 h 6103937"/>
                <a:gd name="connsiteX580" fmla="*/ 1637242 w 10058400"/>
                <a:gd name="connsiteY580" fmla="*/ 603310 h 6103937"/>
                <a:gd name="connsiteX581" fmla="*/ 1621367 w 10058400"/>
                <a:gd name="connsiteY581" fmla="*/ 603310 h 6103937"/>
                <a:gd name="connsiteX582" fmla="*/ 1605492 w 10058400"/>
                <a:gd name="connsiteY582" fmla="*/ 602252 h 6103937"/>
                <a:gd name="connsiteX583" fmla="*/ 1590146 w 10058400"/>
                <a:gd name="connsiteY583" fmla="*/ 601193 h 6103937"/>
                <a:gd name="connsiteX584" fmla="*/ 1574800 w 10058400"/>
                <a:gd name="connsiteY584" fmla="*/ 598547 h 6103937"/>
                <a:gd name="connsiteX585" fmla="*/ 1559983 w 10058400"/>
                <a:gd name="connsiteY585" fmla="*/ 595901 h 6103937"/>
                <a:gd name="connsiteX586" fmla="*/ 1545167 w 10058400"/>
                <a:gd name="connsiteY586" fmla="*/ 591667 h 6103937"/>
                <a:gd name="connsiteX587" fmla="*/ 1530879 w 10058400"/>
                <a:gd name="connsiteY587" fmla="*/ 587434 h 6103937"/>
                <a:gd name="connsiteX588" fmla="*/ 1516592 w 10058400"/>
                <a:gd name="connsiteY588" fmla="*/ 582141 h 6103937"/>
                <a:gd name="connsiteX589" fmla="*/ 1502833 w 10058400"/>
                <a:gd name="connsiteY589" fmla="*/ 576320 h 6103937"/>
                <a:gd name="connsiteX590" fmla="*/ 1489604 w 10058400"/>
                <a:gd name="connsiteY590" fmla="*/ 569969 h 6103937"/>
                <a:gd name="connsiteX591" fmla="*/ 1476375 w 10058400"/>
                <a:gd name="connsiteY591" fmla="*/ 563090 h 6103937"/>
                <a:gd name="connsiteX592" fmla="*/ 1463675 w 10058400"/>
                <a:gd name="connsiteY592" fmla="*/ 555151 h 6103937"/>
                <a:gd name="connsiteX593" fmla="*/ 1451504 w 10058400"/>
                <a:gd name="connsiteY593" fmla="*/ 546154 h 6103937"/>
                <a:gd name="connsiteX594" fmla="*/ 1439862 w 10058400"/>
                <a:gd name="connsiteY594" fmla="*/ 537687 h 6103937"/>
                <a:gd name="connsiteX595" fmla="*/ 1428221 w 10058400"/>
                <a:gd name="connsiteY595" fmla="*/ 528161 h 6103937"/>
                <a:gd name="connsiteX596" fmla="*/ 1417638 w 10058400"/>
                <a:gd name="connsiteY596" fmla="*/ 518635 h 6103937"/>
                <a:gd name="connsiteX597" fmla="*/ 1407583 w 10058400"/>
                <a:gd name="connsiteY597" fmla="*/ 507521 h 6103937"/>
                <a:gd name="connsiteX598" fmla="*/ 1397529 w 10058400"/>
                <a:gd name="connsiteY598" fmla="*/ 496408 h 6103937"/>
                <a:gd name="connsiteX599" fmla="*/ 1388533 w 10058400"/>
                <a:gd name="connsiteY599" fmla="*/ 484765 h 6103937"/>
                <a:gd name="connsiteX600" fmla="*/ 1379538 w 10058400"/>
                <a:gd name="connsiteY600" fmla="*/ 473651 h 6103937"/>
                <a:gd name="connsiteX601" fmla="*/ 1371071 w 10058400"/>
                <a:gd name="connsiteY601" fmla="*/ 460950 h 6103937"/>
                <a:gd name="connsiteX602" fmla="*/ 1363662 w 10058400"/>
                <a:gd name="connsiteY602" fmla="*/ 448249 h 6103937"/>
                <a:gd name="connsiteX603" fmla="*/ 1357312 w 10058400"/>
                <a:gd name="connsiteY603" fmla="*/ 435018 h 6103937"/>
                <a:gd name="connsiteX604" fmla="*/ 1350433 w 10058400"/>
                <a:gd name="connsiteY604" fmla="*/ 421259 h 6103937"/>
                <a:gd name="connsiteX605" fmla="*/ 1345142 w 10058400"/>
                <a:gd name="connsiteY605" fmla="*/ 406970 h 6103937"/>
                <a:gd name="connsiteX606" fmla="*/ 1339850 w 10058400"/>
                <a:gd name="connsiteY606" fmla="*/ 392681 h 6103937"/>
                <a:gd name="connsiteX607" fmla="*/ 1335617 w 10058400"/>
                <a:gd name="connsiteY607" fmla="*/ 378921 h 6103937"/>
                <a:gd name="connsiteX608" fmla="*/ 1332442 w 10058400"/>
                <a:gd name="connsiteY608" fmla="*/ 364103 h 6103937"/>
                <a:gd name="connsiteX609" fmla="*/ 1329796 w 10058400"/>
                <a:gd name="connsiteY609" fmla="*/ 348756 h 6103937"/>
                <a:gd name="connsiteX610" fmla="*/ 1327679 w 10058400"/>
                <a:gd name="connsiteY610" fmla="*/ 333408 h 6103937"/>
                <a:gd name="connsiteX611" fmla="*/ 1326621 w 10058400"/>
                <a:gd name="connsiteY611" fmla="*/ 317532 h 6103937"/>
                <a:gd name="connsiteX612" fmla="*/ 1326092 w 10058400"/>
                <a:gd name="connsiteY612" fmla="*/ 301655 h 6103937"/>
                <a:gd name="connsiteX613" fmla="*/ 1326621 w 10058400"/>
                <a:gd name="connsiteY613" fmla="*/ 285778 h 6103937"/>
                <a:gd name="connsiteX614" fmla="*/ 1327679 w 10058400"/>
                <a:gd name="connsiteY614" fmla="*/ 270431 h 6103937"/>
                <a:gd name="connsiteX615" fmla="*/ 1329796 w 10058400"/>
                <a:gd name="connsiteY615" fmla="*/ 255084 h 6103937"/>
                <a:gd name="connsiteX616" fmla="*/ 1332442 w 10058400"/>
                <a:gd name="connsiteY616" fmla="*/ 239736 h 6103937"/>
                <a:gd name="connsiteX617" fmla="*/ 1335617 w 10058400"/>
                <a:gd name="connsiteY617" fmla="*/ 224918 h 6103937"/>
                <a:gd name="connsiteX618" fmla="*/ 1339850 w 10058400"/>
                <a:gd name="connsiteY618" fmla="*/ 210100 h 6103937"/>
                <a:gd name="connsiteX619" fmla="*/ 1345142 w 10058400"/>
                <a:gd name="connsiteY619" fmla="*/ 195811 h 6103937"/>
                <a:gd name="connsiteX620" fmla="*/ 1350433 w 10058400"/>
                <a:gd name="connsiteY620" fmla="*/ 182051 h 6103937"/>
                <a:gd name="connsiteX621" fmla="*/ 1357312 w 10058400"/>
                <a:gd name="connsiteY621" fmla="*/ 168292 h 6103937"/>
                <a:gd name="connsiteX622" fmla="*/ 1363662 w 10058400"/>
                <a:gd name="connsiteY622" fmla="*/ 155061 h 6103937"/>
                <a:gd name="connsiteX623" fmla="*/ 1371071 w 10058400"/>
                <a:gd name="connsiteY623" fmla="*/ 142360 h 6103937"/>
                <a:gd name="connsiteX624" fmla="*/ 1379538 w 10058400"/>
                <a:gd name="connsiteY624" fmla="*/ 129659 h 6103937"/>
                <a:gd name="connsiteX625" fmla="*/ 1388533 w 10058400"/>
                <a:gd name="connsiteY625" fmla="*/ 118016 h 6103937"/>
                <a:gd name="connsiteX626" fmla="*/ 1397529 w 10058400"/>
                <a:gd name="connsiteY626" fmla="*/ 106373 h 6103937"/>
                <a:gd name="connsiteX627" fmla="*/ 1407583 w 10058400"/>
                <a:gd name="connsiteY627" fmla="*/ 95259 h 6103937"/>
                <a:gd name="connsiteX628" fmla="*/ 1417638 w 10058400"/>
                <a:gd name="connsiteY628" fmla="*/ 85204 h 6103937"/>
                <a:gd name="connsiteX629" fmla="*/ 1428221 w 10058400"/>
                <a:gd name="connsiteY629" fmla="*/ 75149 h 6103937"/>
                <a:gd name="connsiteX630" fmla="*/ 1439862 w 10058400"/>
                <a:gd name="connsiteY630" fmla="*/ 65094 h 6103937"/>
                <a:gd name="connsiteX631" fmla="*/ 1451504 w 10058400"/>
                <a:gd name="connsiteY631" fmla="*/ 56626 h 6103937"/>
                <a:gd name="connsiteX632" fmla="*/ 1463675 w 10058400"/>
                <a:gd name="connsiteY632" fmla="*/ 48159 h 6103937"/>
                <a:gd name="connsiteX633" fmla="*/ 1476375 w 10058400"/>
                <a:gd name="connsiteY633" fmla="*/ 40750 h 6103937"/>
                <a:gd name="connsiteX634" fmla="*/ 1489604 w 10058400"/>
                <a:gd name="connsiteY634" fmla="*/ 33341 h 6103937"/>
                <a:gd name="connsiteX635" fmla="*/ 1502833 w 10058400"/>
                <a:gd name="connsiteY635" fmla="*/ 26990 h 6103937"/>
                <a:gd name="connsiteX636" fmla="*/ 1516592 w 10058400"/>
                <a:gd name="connsiteY636" fmla="*/ 20639 h 6103937"/>
                <a:gd name="connsiteX637" fmla="*/ 1530879 w 10058400"/>
                <a:gd name="connsiteY637" fmla="*/ 15876 h 6103937"/>
                <a:gd name="connsiteX638" fmla="*/ 1545167 w 10058400"/>
                <a:gd name="connsiteY638" fmla="*/ 11113 h 6103937"/>
                <a:gd name="connsiteX639" fmla="*/ 1559983 w 10058400"/>
                <a:gd name="connsiteY639" fmla="*/ 7409 h 6103937"/>
                <a:gd name="connsiteX640" fmla="*/ 1574800 w 10058400"/>
                <a:gd name="connsiteY640" fmla="*/ 4234 h 6103937"/>
                <a:gd name="connsiteX641" fmla="*/ 1590146 w 10058400"/>
                <a:gd name="connsiteY641" fmla="*/ 2117 h 6103937"/>
                <a:gd name="connsiteX642" fmla="*/ 1605492 w 10058400"/>
                <a:gd name="connsiteY642" fmla="*/ 529 h 610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Lst>
              <a:rect l="l" t="t" r="r" b="b"/>
              <a:pathLst>
                <a:path w="10058400" h="6103937">
                  <a:moveTo>
                    <a:pt x="5893858" y="5012768"/>
                  </a:moveTo>
                  <a:lnTo>
                    <a:pt x="5893858" y="5287962"/>
                  </a:lnTo>
                  <a:lnTo>
                    <a:pt x="5893673" y="5287962"/>
                  </a:lnTo>
                  <a:lnTo>
                    <a:pt x="5893673" y="5667095"/>
                  </a:lnTo>
                  <a:lnTo>
                    <a:pt x="7268726" y="5667095"/>
                  </a:lnTo>
                  <a:lnTo>
                    <a:pt x="7268726" y="5287962"/>
                  </a:lnTo>
                  <a:lnTo>
                    <a:pt x="7268634" y="5287962"/>
                  </a:lnTo>
                  <a:lnTo>
                    <a:pt x="7268634" y="5012768"/>
                  </a:lnTo>
                  <a:close/>
                  <a:moveTo>
                    <a:pt x="5813603" y="2379662"/>
                  </a:moveTo>
                  <a:lnTo>
                    <a:pt x="5813603" y="3077457"/>
                  </a:lnTo>
                  <a:lnTo>
                    <a:pt x="5116513" y="3077457"/>
                  </a:lnTo>
                  <a:lnTo>
                    <a:pt x="5116513" y="3780542"/>
                  </a:lnTo>
                  <a:lnTo>
                    <a:pt x="5813603" y="3780542"/>
                  </a:lnTo>
                  <a:lnTo>
                    <a:pt x="5813603" y="4478337"/>
                  </a:lnTo>
                  <a:lnTo>
                    <a:pt x="6516511" y="4478337"/>
                  </a:lnTo>
                  <a:lnTo>
                    <a:pt x="6516511" y="3780542"/>
                  </a:lnTo>
                  <a:lnTo>
                    <a:pt x="7213601" y="3780542"/>
                  </a:lnTo>
                  <a:lnTo>
                    <a:pt x="7213601" y="3077457"/>
                  </a:lnTo>
                  <a:lnTo>
                    <a:pt x="6516511" y="3077457"/>
                  </a:lnTo>
                  <a:lnTo>
                    <a:pt x="6516511" y="2379662"/>
                  </a:lnTo>
                  <a:close/>
                  <a:moveTo>
                    <a:pt x="1621367" y="0"/>
                  </a:moveTo>
                  <a:lnTo>
                    <a:pt x="1637242" y="0"/>
                  </a:lnTo>
                  <a:lnTo>
                    <a:pt x="5595938" y="124896"/>
                  </a:lnTo>
                  <a:lnTo>
                    <a:pt x="5644092" y="125954"/>
                  </a:lnTo>
                  <a:lnTo>
                    <a:pt x="5691716" y="125954"/>
                  </a:lnTo>
                  <a:lnTo>
                    <a:pt x="5739871" y="125954"/>
                  </a:lnTo>
                  <a:lnTo>
                    <a:pt x="5788025" y="124896"/>
                  </a:lnTo>
                  <a:lnTo>
                    <a:pt x="9747250" y="0"/>
                  </a:lnTo>
                  <a:lnTo>
                    <a:pt x="9763124" y="0"/>
                  </a:lnTo>
                  <a:lnTo>
                    <a:pt x="9779000" y="529"/>
                  </a:lnTo>
                  <a:lnTo>
                    <a:pt x="9794346" y="2117"/>
                  </a:lnTo>
                  <a:lnTo>
                    <a:pt x="9809692" y="4234"/>
                  </a:lnTo>
                  <a:lnTo>
                    <a:pt x="9824508" y="7409"/>
                  </a:lnTo>
                  <a:lnTo>
                    <a:pt x="9839324" y="11113"/>
                  </a:lnTo>
                  <a:lnTo>
                    <a:pt x="9853612" y="15876"/>
                  </a:lnTo>
                  <a:lnTo>
                    <a:pt x="9867900" y="20639"/>
                  </a:lnTo>
                  <a:lnTo>
                    <a:pt x="9881658" y="26990"/>
                  </a:lnTo>
                  <a:lnTo>
                    <a:pt x="9894358" y="33341"/>
                  </a:lnTo>
                  <a:lnTo>
                    <a:pt x="9907588" y="40750"/>
                  </a:lnTo>
                  <a:lnTo>
                    <a:pt x="9920288" y="48159"/>
                  </a:lnTo>
                  <a:lnTo>
                    <a:pt x="9932988" y="56626"/>
                  </a:lnTo>
                  <a:lnTo>
                    <a:pt x="9944628" y="65094"/>
                  </a:lnTo>
                  <a:lnTo>
                    <a:pt x="9955742" y="75149"/>
                  </a:lnTo>
                  <a:lnTo>
                    <a:pt x="9966324" y="85204"/>
                  </a:lnTo>
                  <a:lnTo>
                    <a:pt x="9976908" y="95259"/>
                  </a:lnTo>
                  <a:lnTo>
                    <a:pt x="9986432" y="106373"/>
                  </a:lnTo>
                  <a:lnTo>
                    <a:pt x="9995958" y="118016"/>
                  </a:lnTo>
                  <a:lnTo>
                    <a:pt x="10004954" y="129659"/>
                  </a:lnTo>
                  <a:lnTo>
                    <a:pt x="10012892" y="142360"/>
                  </a:lnTo>
                  <a:lnTo>
                    <a:pt x="10020828" y="155061"/>
                  </a:lnTo>
                  <a:lnTo>
                    <a:pt x="10027180" y="168292"/>
                  </a:lnTo>
                  <a:lnTo>
                    <a:pt x="10033528" y="182051"/>
                  </a:lnTo>
                  <a:lnTo>
                    <a:pt x="10039350" y="195811"/>
                  </a:lnTo>
                  <a:lnTo>
                    <a:pt x="10044112" y="210100"/>
                  </a:lnTo>
                  <a:lnTo>
                    <a:pt x="10048346" y="224918"/>
                  </a:lnTo>
                  <a:lnTo>
                    <a:pt x="10052050" y="239736"/>
                  </a:lnTo>
                  <a:lnTo>
                    <a:pt x="10054696" y="255084"/>
                  </a:lnTo>
                  <a:lnTo>
                    <a:pt x="10056812" y="270431"/>
                  </a:lnTo>
                  <a:lnTo>
                    <a:pt x="10057872" y="285778"/>
                  </a:lnTo>
                  <a:lnTo>
                    <a:pt x="10058400" y="301655"/>
                  </a:lnTo>
                  <a:lnTo>
                    <a:pt x="10057872" y="317532"/>
                  </a:lnTo>
                  <a:lnTo>
                    <a:pt x="10056812" y="333408"/>
                  </a:lnTo>
                  <a:lnTo>
                    <a:pt x="10054696" y="348756"/>
                  </a:lnTo>
                  <a:lnTo>
                    <a:pt x="10052050" y="364103"/>
                  </a:lnTo>
                  <a:lnTo>
                    <a:pt x="10048346" y="378921"/>
                  </a:lnTo>
                  <a:lnTo>
                    <a:pt x="10044112" y="392681"/>
                  </a:lnTo>
                  <a:lnTo>
                    <a:pt x="10039350" y="406970"/>
                  </a:lnTo>
                  <a:lnTo>
                    <a:pt x="10033528" y="421259"/>
                  </a:lnTo>
                  <a:lnTo>
                    <a:pt x="10027180" y="435018"/>
                  </a:lnTo>
                  <a:lnTo>
                    <a:pt x="10020828" y="448249"/>
                  </a:lnTo>
                  <a:lnTo>
                    <a:pt x="10012892" y="460950"/>
                  </a:lnTo>
                  <a:lnTo>
                    <a:pt x="10004954" y="473651"/>
                  </a:lnTo>
                  <a:lnTo>
                    <a:pt x="9995958" y="484765"/>
                  </a:lnTo>
                  <a:lnTo>
                    <a:pt x="9986432" y="496408"/>
                  </a:lnTo>
                  <a:lnTo>
                    <a:pt x="9976908" y="507521"/>
                  </a:lnTo>
                  <a:lnTo>
                    <a:pt x="9966324" y="518635"/>
                  </a:lnTo>
                  <a:lnTo>
                    <a:pt x="9955742" y="528161"/>
                  </a:lnTo>
                  <a:lnTo>
                    <a:pt x="9944628" y="537687"/>
                  </a:lnTo>
                  <a:lnTo>
                    <a:pt x="9932988" y="546154"/>
                  </a:lnTo>
                  <a:lnTo>
                    <a:pt x="9920288" y="555151"/>
                  </a:lnTo>
                  <a:lnTo>
                    <a:pt x="9907588" y="563090"/>
                  </a:lnTo>
                  <a:lnTo>
                    <a:pt x="9894358" y="569969"/>
                  </a:lnTo>
                  <a:lnTo>
                    <a:pt x="9881658" y="576320"/>
                  </a:lnTo>
                  <a:lnTo>
                    <a:pt x="9867900" y="582141"/>
                  </a:lnTo>
                  <a:lnTo>
                    <a:pt x="9853612" y="587434"/>
                  </a:lnTo>
                  <a:lnTo>
                    <a:pt x="9839324" y="591667"/>
                  </a:lnTo>
                  <a:lnTo>
                    <a:pt x="9824508" y="595901"/>
                  </a:lnTo>
                  <a:lnTo>
                    <a:pt x="9809692" y="598547"/>
                  </a:lnTo>
                  <a:lnTo>
                    <a:pt x="9794346" y="601193"/>
                  </a:lnTo>
                  <a:lnTo>
                    <a:pt x="9779000" y="602252"/>
                  </a:lnTo>
                  <a:lnTo>
                    <a:pt x="9763124" y="603310"/>
                  </a:lnTo>
                  <a:lnTo>
                    <a:pt x="9747250" y="603310"/>
                  </a:lnTo>
                  <a:lnTo>
                    <a:pt x="5893858" y="481590"/>
                  </a:lnTo>
                  <a:lnTo>
                    <a:pt x="5893858" y="1453766"/>
                  </a:lnTo>
                  <a:lnTo>
                    <a:pt x="6542088" y="1453766"/>
                  </a:lnTo>
                  <a:lnTo>
                    <a:pt x="6560608" y="1454296"/>
                  </a:lnTo>
                  <a:lnTo>
                    <a:pt x="6578600" y="1454825"/>
                  </a:lnTo>
                  <a:lnTo>
                    <a:pt x="6597121" y="1455883"/>
                  </a:lnTo>
                  <a:lnTo>
                    <a:pt x="6615112" y="1458000"/>
                  </a:lnTo>
                  <a:lnTo>
                    <a:pt x="6633104" y="1460117"/>
                  </a:lnTo>
                  <a:lnTo>
                    <a:pt x="6651096" y="1462234"/>
                  </a:lnTo>
                  <a:lnTo>
                    <a:pt x="6669088" y="1465409"/>
                  </a:lnTo>
                  <a:lnTo>
                    <a:pt x="6686550" y="1468584"/>
                  </a:lnTo>
                  <a:lnTo>
                    <a:pt x="6705071" y="1472818"/>
                  </a:lnTo>
                  <a:lnTo>
                    <a:pt x="6722534" y="1476522"/>
                  </a:lnTo>
                  <a:lnTo>
                    <a:pt x="6739466" y="1481285"/>
                  </a:lnTo>
                  <a:lnTo>
                    <a:pt x="6756929" y="1486048"/>
                  </a:lnTo>
                  <a:lnTo>
                    <a:pt x="6773862" y="1491870"/>
                  </a:lnTo>
                  <a:lnTo>
                    <a:pt x="6790796" y="1497691"/>
                  </a:lnTo>
                  <a:lnTo>
                    <a:pt x="6807729" y="1504042"/>
                  </a:lnTo>
                  <a:lnTo>
                    <a:pt x="6824134" y="1510922"/>
                  </a:lnTo>
                  <a:lnTo>
                    <a:pt x="6841066" y="1517802"/>
                  </a:lnTo>
                  <a:lnTo>
                    <a:pt x="6856942" y="1525740"/>
                  </a:lnTo>
                  <a:lnTo>
                    <a:pt x="6873875" y="1533149"/>
                  </a:lnTo>
                  <a:lnTo>
                    <a:pt x="6889750" y="1541616"/>
                  </a:lnTo>
                  <a:lnTo>
                    <a:pt x="6905625" y="1550613"/>
                  </a:lnTo>
                  <a:lnTo>
                    <a:pt x="6920971" y="1559610"/>
                  </a:lnTo>
                  <a:lnTo>
                    <a:pt x="6936316" y="1569136"/>
                  </a:lnTo>
                  <a:lnTo>
                    <a:pt x="6951662" y="1578662"/>
                  </a:lnTo>
                  <a:lnTo>
                    <a:pt x="6965950" y="1589246"/>
                  </a:lnTo>
                  <a:lnTo>
                    <a:pt x="6980766" y="1600360"/>
                  </a:lnTo>
                  <a:lnTo>
                    <a:pt x="6995054" y="1611473"/>
                  </a:lnTo>
                  <a:lnTo>
                    <a:pt x="7009342" y="1622587"/>
                  </a:lnTo>
                  <a:lnTo>
                    <a:pt x="7023100" y="1634230"/>
                  </a:lnTo>
                  <a:lnTo>
                    <a:pt x="7036858" y="1646932"/>
                  </a:lnTo>
                  <a:lnTo>
                    <a:pt x="7050088" y="1659103"/>
                  </a:lnTo>
                  <a:lnTo>
                    <a:pt x="7063316" y="1671804"/>
                  </a:lnTo>
                  <a:lnTo>
                    <a:pt x="8951912" y="3588109"/>
                  </a:lnTo>
                  <a:lnTo>
                    <a:pt x="8961438" y="3598164"/>
                  </a:lnTo>
                  <a:lnTo>
                    <a:pt x="8971492" y="3608748"/>
                  </a:lnTo>
                  <a:lnTo>
                    <a:pt x="8980488" y="3619862"/>
                  </a:lnTo>
                  <a:lnTo>
                    <a:pt x="8990012" y="3630975"/>
                  </a:lnTo>
                  <a:lnTo>
                    <a:pt x="8999008" y="3642089"/>
                  </a:lnTo>
                  <a:lnTo>
                    <a:pt x="9006946" y="3653203"/>
                  </a:lnTo>
                  <a:lnTo>
                    <a:pt x="9015412" y="3665375"/>
                  </a:lnTo>
                  <a:lnTo>
                    <a:pt x="9023350" y="3677017"/>
                  </a:lnTo>
                  <a:lnTo>
                    <a:pt x="9031288" y="3688660"/>
                  </a:lnTo>
                  <a:lnTo>
                    <a:pt x="9038696" y="3700832"/>
                  </a:lnTo>
                  <a:lnTo>
                    <a:pt x="9046104" y="3713534"/>
                  </a:lnTo>
                  <a:lnTo>
                    <a:pt x="9052454" y="3725706"/>
                  </a:lnTo>
                  <a:lnTo>
                    <a:pt x="9059332" y="3737878"/>
                  </a:lnTo>
                  <a:lnTo>
                    <a:pt x="9065154" y="3751108"/>
                  </a:lnTo>
                  <a:lnTo>
                    <a:pt x="9070976" y="3763809"/>
                  </a:lnTo>
                  <a:lnTo>
                    <a:pt x="9076796" y="3777040"/>
                  </a:lnTo>
                  <a:lnTo>
                    <a:pt x="9081558" y="3790270"/>
                  </a:lnTo>
                  <a:lnTo>
                    <a:pt x="9086320" y="3803501"/>
                  </a:lnTo>
                  <a:lnTo>
                    <a:pt x="9091612" y="3817261"/>
                  </a:lnTo>
                  <a:lnTo>
                    <a:pt x="9095316" y="3830491"/>
                  </a:lnTo>
                  <a:lnTo>
                    <a:pt x="9099020" y="3844251"/>
                  </a:lnTo>
                  <a:lnTo>
                    <a:pt x="9102724" y="3858011"/>
                  </a:lnTo>
                  <a:lnTo>
                    <a:pt x="9106428" y="3871770"/>
                  </a:lnTo>
                  <a:lnTo>
                    <a:pt x="9109076" y="3885530"/>
                  </a:lnTo>
                  <a:lnTo>
                    <a:pt x="9111720" y="3899819"/>
                  </a:lnTo>
                  <a:lnTo>
                    <a:pt x="9113838" y="3914108"/>
                  </a:lnTo>
                  <a:lnTo>
                    <a:pt x="9115954" y="3927868"/>
                  </a:lnTo>
                  <a:lnTo>
                    <a:pt x="9117542" y="3942156"/>
                  </a:lnTo>
                  <a:lnTo>
                    <a:pt x="9118600" y="3956445"/>
                  </a:lnTo>
                  <a:lnTo>
                    <a:pt x="9119128" y="3971264"/>
                  </a:lnTo>
                  <a:lnTo>
                    <a:pt x="9119658" y="3985552"/>
                  </a:lnTo>
                  <a:lnTo>
                    <a:pt x="9120188" y="3999312"/>
                  </a:lnTo>
                  <a:lnTo>
                    <a:pt x="9120188" y="4359711"/>
                  </a:lnTo>
                  <a:lnTo>
                    <a:pt x="9119658" y="4376646"/>
                  </a:lnTo>
                  <a:lnTo>
                    <a:pt x="9119128" y="4393051"/>
                  </a:lnTo>
                  <a:lnTo>
                    <a:pt x="9118072" y="4409986"/>
                  </a:lnTo>
                  <a:lnTo>
                    <a:pt x="9117012" y="4426392"/>
                  </a:lnTo>
                  <a:lnTo>
                    <a:pt x="9114896" y="4442798"/>
                  </a:lnTo>
                  <a:lnTo>
                    <a:pt x="9112780" y="4459204"/>
                  </a:lnTo>
                  <a:lnTo>
                    <a:pt x="9110132" y="4475080"/>
                  </a:lnTo>
                  <a:lnTo>
                    <a:pt x="9107488" y="4490957"/>
                  </a:lnTo>
                  <a:lnTo>
                    <a:pt x="9103254" y="4506834"/>
                  </a:lnTo>
                  <a:lnTo>
                    <a:pt x="9099550" y="4522710"/>
                  </a:lnTo>
                  <a:lnTo>
                    <a:pt x="9095846" y="4538058"/>
                  </a:lnTo>
                  <a:lnTo>
                    <a:pt x="9091084" y="4553405"/>
                  </a:lnTo>
                  <a:lnTo>
                    <a:pt x="9085792" y="4568752"/>
                  </a:lnTo>
                  <a:lnTo>
                    <a:pt x="9080500" y="4584100"/>
                  </a:lnTo>
                  <a:lnTo>
                    <a:pt x="9075208" y="4598918"/>
                  </a:lnTo>
                  <a:lnTo>
                    <a:pt x="9068858" y="4613736"/>
                  </a:lnTo>
                  <a:lnTo>
                    <a:pt x="9062508" y="4628025"/>
                  </a:lnTo>
                  <a:lnTo>
                    <a:pt x="9055628" y="4642843"/>
                  </a:lnTo>
                  <a:lnTo>
                    <a:pt x="9048750" y="4657132"/>
                  </a:lnTo>
                  <a:lnTo>
                    <a:pt x="9041342" y="4670892"/>
                  </a:lnTo>
                  <a:lnTo>
                    <a:pt x="9033932" y="4684651"/>
                  </a:lnTo>
                  <a:lnTo>
                    <a:pt x="9025468" y="4698411"/>
                  </a:lnTo>
                  <a:lnTo>
                    <a:pt x="9017528" y="4711642"/>
                  </a:lnTo>
                  <a:lnTo>
                    <a:pt x="9008532" y="4724343"/>
                  </a:lnTo>
                  <a:lnTo>
                    <a:pt x="9000068" y="4737573"/>
                  </a:lnTo>
                  <a:lnTo>
                    <a:pt x="8990542" y="4750275"/>
                  </a:lnTo>
                  <a:lnTo>
                    <a:pt x="8981546" y="4762976"/>
                  </a:lnTo>
                  <a:lnTo>
                    <a:pt x="8971492" y="4775148"/>
                  </a:lnTo>
                  <a:lnTo>
                    <a:pt x="8960908" y="4787320"/>
                  </a:lnTo>
                  <a:lnTo>
                    <a:pt x="8950854" y="4798434"/>
                  </a:lnTo>
                  <a:lnTo>
                    <a:pt x="8940272" y="4810076"/>
                  </a:lnTo>
                  <a:lnTo>
                    <a:pt x="8929158" y="4821719"/>
                  </a:lnTo>
                  <a:lnTo>
                    <a:pt x="8917516" y="4832304"/>
                  </a:lnTo>
                  <a:lnTo>
                    <a:pt x="8906404" y="4842888"/>
                  </a:lnTo>
                  <a:lnTo>
                    <a:pt x="8894762" y="4853472"/>
                  </a:lnTo>
                  <a:lnTo>
                    <a:pt x="8882592" y="4864057"/>
                  </a:lnTo>
                  <a:lnTo>
                    <a:pt x="8870420" y="4873583"/>
                  </a:lnTo>
                  <a:lnTo>
                    <a:pt x="8858250" y="4883109"/>
                  </a:lnTo>
                  <a:lnTo>
                    <a:pt x="8845550" y="4892106"/>
                  </a:lnTo>
                  <a:lnTo>
                    <a:pt x="8832320" y="4901102"/>
                  </a:lnTo>
                  <a:lnTo>
                    <a:pt x="8819092" y="4909570"/>
                  </a:lnTo>
                  <a:lnTo>
                    <a:pt x="8805862" y="4918037"/>
                  </a:lnTo>
                  <a:lnTo>
                    <a:pt x="8792104" y="4926505"/>
                  </a:lnTo>
                  <a:lnTo>
                    <a:pt x="8778346" y="4933914"/>
                  </a:lnTo>
                  <a:lnTo>
                    <a:pt x="8765116" y="4941323"/>
                  </a:lnTo>
                  <a:lnTo>
                    <a:pt x="8750828" y="4948203"/>
                  </a:lnTo>
                  <a:lnTo>
                    <a:pt x="8736012" y="4954553"/>
                  </a:lnTo>
                  <a:lnTo>
                    <a:pt x="8721724" y="4961433"/>
                  </a:lnTo>
                  <a:lnTo>
                    <a:pt x="8706908" y="4967255"/>
                  </a:lnTo>
                  <a:lnTo>
                    <a:pt x="8692092" y="4973076"/>
                  </a:lnTo>
                  <a:lnTo>
                    <a:pt x="8676746" y="4978368"/>
                  </a:lnTo>
                  <a:lnTo>
                    <a:pt x="8661400" y="4983131"/>
                  </a:lnTo>
                  <a:lnTo>
                    <a:pt x="8646054" y="4988423"/>
                  </a:lnTo>
                  <a:lnTo>
                    <a:pt x="8630708" y="4992128"/>
                  </a:lnTo>
                  <a:lnTo>
                    <a:pt x="8614833" y="4995833"/>
                  </a:lnTo>
                  <a:lnTo>
                    <a:pt x="8598958" y="4999537"/>
                  </a:lnTo>
                  <a:lnTo>
                    <a:pt x="8583083" y="5002712"/>
                  </a:lnTo>
                  <a:lnTo>
                    <a:pt x="8567208" y="5005358"/>
                  </a:lnTo>
                  <a:lnTo>
                    <a:pt x="8550804" y="5007475"/>
                  </a:lnTo>
                  <a:lnTo>
                    <a:pt x="8534400" y="5009592"/>
                  </a:lnTo>
                  <a:lnTo>
                    <a:pt x="8517996" y="5010651"/>
                  </a:lnTo>
                  <a:lnTo>
                    <a:pt x="8500533" y="5011709"/>
                  </a:lnTo>
                  <a:lnTo>
                    <a:pt x="8484129" y="5012238"/>
                  </a:lnTo>
                  <a:lnTo>
                    <a:pt x="8467196" y="5012768"/>
                  </a:lnTo>
                  <a:lnTo>
                    <a:pt x="7713662" y="5012768"/>
                  </a:lnTo>
                  <a:lnTo>
                    <a:pt x="7713662" y="5286909"/>
                  </a:lnTo>
                  <a:lnTo>
                    <a:pt x="7713845" y="5286909"/>
                  </a:lnTo>
                  <a:lnTo>
                    <a:pt x="7713845" y="5667095"/>
                  </a:lnTo>
                  <a:lnTo>
                    <a:pt x="8379142" y="5667095"/>
                  </a:lnTo>
                  <a:lnTo>
                    <a:pt x="8406134" y="5666565"/>
                  </a:lnTo>
                  <a:lnTo>
                    <a:pt x="8434186" y="5664977"/>
                  </a:lnTo>
                  <a:lnTo>
                    <a:pt x="8461708" y="5661800"/>
                  </a:lnTo>
                  <a:lnTo>
                    <a:pt x="8489230" y="5658623"/>
                  </a:lnTo>
                  <a:lnTo>
                    <a:pt x="8515694" y="5653857"/>
                  </a:lnTo>
                  <a:lnTo>
                    <a:pt x="8542687" y="5647503"/>
                  </a:lnTo>
                  <a:lnTo>
                    <a:pt x="8569151" y="5641149"/>
                  </a:lnTo>
                  <a:lnTo>
                    <a:pt x="8595614" y="5633206"/>
                  </a:lnTo>
                  <a:lnTo>
                    <a:pt x="8621020" y="5624205"/>
                  </a:lnTo>
                  <a:lnTo>
                    <a:pt x="8646425" y="5614144"/>
                  </a:lnTo>
                  <a:lnTo>
                    <a:pt x="8671300" y="5604083"/>
                  </a:lnTo>
                  <a:lnTo>
                    <a:pt x="8696176" y="5591905"/>
                  </a:lnTo>
                  <a:lnTo>
                    <a:pt x="8720524" y="5579197"/>
                  </a:lnTo>
                  <a:lnTo>
                    <a:pt x="8744340" y="5564900"/>
                  </a:lnTo>
                  <a:lnTo>
                    <a:pt x="8768158" y="5550074"/>
                  </a:lnTo>
                  <a:lnTo>
                    <a:pt x="8790388" y="5534718"/>
                  </a:lnTo>
                  <a:lnTo>
                    <a:pt x="9091014" y="5319209"/>
                  </a:lnTo>
                  <a:lnTo>
                    <a:pt x="9100012" y="5313385"/>
                  </a:lnTo>
                  <a:lnTo>
                    <a:pt x="9109540" y="5307031"/>
                  </a:lnTo>
                  <a:lnTo>
                    <a:pt x="9119066" y="5302265"/>
                  </a:lnTo>
                  <a:lnTo>
                    <a:pt x="9129122" y="5297499"/>
                  </a:lnTo>
                  <a:lnTo>
                    <a:pt x="9139178" y="5293263"/>
                  </a:lnTo>
                  <a:lnTo>
                    <a:pt x="9149234" y="5289557"/>
                  </a:lnTo>
                  <a:lnTo>
                    <a:pt x="9159292" y="5286380"/>
                  </a:lnTo>
                  <a:lnTo>
                    <a:pt x="9169876" y="5283732"/>
                  </a:lnTo>
                  <a:lnTo>
                    <a:pt x="9179932" y="5282144"/>
                  </a:lnTo>
                  <a:lnTo>
                    <a:pt x="9190518" y="5280555"/>
                  </a:lnTo>
                  <a:lnTo>
                    <a:pt x="9201104" y="5279496"/>
                  </a:lnTo>
                  <a:lnTo>
                    <a:pt x="9211688" y="5278437"/>
                  </a:lnTo>
                  <a:lnTo>
                    <a:pt x="9222274" y="5278437"/>
                  </a:lnTo>
                  <a:lnTo>
                    <a:pt x="9232860" y="5279496"/>
                  </a:lnTo>
                  <a:lnTo>
                    <a:pt x="9242916" y="5280026"/>
                  </a:lnTo>
                  <a:lnTo>
                    <a:pt x="9253502" y="5281614"/>
                  </a:lnTo>
                  <a:lnTo>
                    <a:pt x="9264088" y="5283732"/>
                  </a:lnTo>
                  <a:lnTo>
                    <a:pt x="9273614" y="5285850"/>
                  </a:lnTo>
                  <a:lnTo>
                    <a:pt x="9284200" y="5288498"/>
                  </a:lnTo>
                  <a:lnTo>
                    <a:pt x="9294256" y="5292204"/>
                  </a:lnTo>
                  <a:lnTo>
                    <a:pt x="9303782" y="5296440"/>
                  </a:lnTo>
                  <a:lnTo>
                    <a:pt x="9313310" y="5300677"/>
                  </a:lnTo>
                  <a:lnTo>
                    <a:pt x="9322308" y="5305442"/>
                  </a:lnTo>
                  <a:lnTo>
                    <a:pt x="9331834" y="5310737"/>
                  </a:lnTo>
                  <a:lnTo>
                    <a:pt x="9340832" y="5316562"/>
                  </a:lnTo>
                  <a:lnTo>
                    <a:pt x="9349300" y="5322386"/>
                  </a:lnTo>
                  <a:lnTo>
                    <a:pt x="9358298" y="5329799"/>
                  </a:lnTo>
                  <a:lnTo>
                    <a:pt x="9365708" y="5336683"/>
                  </a:lnTo>
                  <a:lnTo>
                    <a:pt x="9374176" y="5344626"/>
                  </a:lnTo>
                  <a:lnTo>
                    <a:pt x="9381056" y="5352039"/>
                  </a:lnTo>
                  <a:lnTo>
                    <a:pt x="9388466" y="5361040"/>
                  </a:lnTo>
                  <a:lnTo>
                    <a:pt x="9395348" y="5369512"/>
                  </a:lnTo>
                  <a:lnTo>
                    <a:pt x="9401698" y="5379043"/>
                  </a:lnTo>
                  <a:lnTo>
                    <a:pt x="9407520" y="5388575"/>
                  </a:lnTo>
                  <a:lnTo>
                    <a:pt x="9412284" y="5398106"/>
                  </a:lnTo>
                  <a:lnTo>
                    <a:pt x="9417576" y="5408166"/>
                  </a:lnTo>
                  <a:lnTo>
                    <a:pt x="9421810" y="5418227"/>
                  </a:lnTo>
                  <a:lnTo>
                    <a:pt x="9424986" y="5428287"/>
                  </a:lnTo>
                  <a:lnTo>
                    <a:pt x="9428162" y="5438878"/>
                  </a:lnTo>
                  <a:lnTo>
                    <a:pt x="9430808" y="5448938"/>
                  </a:lnTo>
                  <a:lnTo>
                    <a:pt x="9433454" y="5458999"/>
                  </a:lnTo>
                  <a:lnTo>
                    <a:pt x="9434512" y="5470118"/>
                  </a:lnTo>
                  <a:lnTo>
                    <a:pt x="9435572" y="5480709"/>
                  </a:lnTo>
                  <a:lnTo>
                    <a:pt x="9436100" y="5490769"/>
                  </a:lnTo>
                  <a:lnTo>
                    <a:pt x="9436100" y="5501359"/>
                  </a:lnTo>
                  <a:lnTo>
                    <a:pt x="9436100" y="5511949"/>
                  </a:lnTo>
                  <a:lnTo>
                    <a:pt x="9435042" y="5522010"/>
                  </a:lnTo>
                  <a:lnTo>
                    <a:pt x="9433454" y="5532600"/>
                  </a:lnTo>
                  <a:lnTo>
                    <a:pt x="9431868" y="5543190"/>
                  </a:lnTo>
                  <a:lnTo>
                    <a:pt x="9428692" y="5553251"/>
                  </a:lnTo>
                  <a:lnTo>
                    <a:pt x="9426044" y="5563312"/>
                  </a:lnTo>
                  <a:lnTo>
                    <a:pt x="9422340" y="5573372"/>
                  </a:lnTo>
                  <a:lnTo>
                    <a:pt x="9418636" y="5582903"/>
                  </a:lnTo>
                  <a:lnTo>
                    <a:pt x="9413872" y="5592434"/>
                  </a:lnTo>
                  <a:lnTo>
                    <a:pt x="9409638" y="5601965"/>
                  </a:lnTo>
                  <a:lnTo>
                    <a:pt x="9404344" y="5610967"/>
                  </a:lnTo>
                  <a:lnTo>
                    <a:pt x="9397994" y="5620498"/>
                  </a:lnTo>
                  <a:lnTo>
                    <a:pt x="9392172" y="5628970"/>
                  </a:lnTo>
                  <a:lnTo>
                    <a:pt x="9385820" y="5637442"/>
                  </a:lnTo>
                  <a:lnTo>
                    <a:pt x="9378410" y="5645385"/>
                  </a:lnTo>
                  <a:lnTo>
                    <a:pt x="9371000" y="5653328"/>
                  </a:lnTo>
                  <a:lnTo>
                    <a:pt x="9362532" y="5660741"/>
                  </a:lnTo>
                  <a:lnTo>
                    <a:pt x="9354064" y="5668154"/>
                  </a:lnTo>
                  <a:lnTo>
                    <a:pt x="9345066" y="5674508"/>
                  </a:lnTo>
                  <a:lnTo>
                    <a:pt x="9045496" y="5889487"/>
                  </a:lnTo>
                  <a:lnTo>
                    <a:pt x="9026444" y="5902725"/>
                  </a:lnTo>
                  <a:lnTo>
                    <a:pt x="9007918" y="5915433"/>
                  </a:lnTo>
                  <a:lnTo>
                    <a:pt x="8989394" y="5927612"/>
                  </a:lnTo>
                  <a:lnTo>
                    <a:pt x="8970340" y="5939261"/>
                  </a:lnTo>
                  <a:lnTo>
                    <a:pt x="8951286" y="5950380"/>
                  </a:lnTo>
                  <a:lnTo>
                    <a:pt x="8931704" y="5961500"/>
                  </a:lnTo>
                  <a:lnTo>
                    <a:pt x="8912120" y="5972090"/>
                  </a:lnTo>
                  <a:lnTo>
                    <a:pt x="8892536" y="5982151"/>
                  </a:lnTo>
                  <a:lnTo>
                    <a:pt x="8872424" y="5992211"/>
                  </a:lnTo>
                  <a:lnTo>
                    <a:pt x="8852312" y="6001213"/>
                  </a:lnTo>
                  <a:lnTo>
                    <a:pt x="8832200" y="6010744"/>
                  </a:lnTo>
                  <a:lnTo>
                    <a:pt x="8812088" y="6018687"/>
                  </a:lnTo>
                  <a:lnTo>
                    <a:pt x="8790916" y="6027159"/>
                  </a:lnTo>
                  <a:lnTo>
                    <a:pt x="8770804" y="6035101"/>
                  </a:lnTo>
                  <a:lnTo>
                    <a:pt x="8750162" y="6042515"/>
                  </a:lnTo>
                  <a:lnTo>
                    <a:pt x="8728462" y="6049398"/>
                  </a:lnTo>
                  <a:lnTo>
                    <a:pt x="8707820" y="6056282"/>
                  </a:lnTo>
                  <a:lnTo>
                    <a:pt x="8686120" y="6062106"/>
                  </a:lnTo>
                  <a:lnTo>
                    <a:pt x="8664950" y="6067931"/>
                  </a:lnTo>
                  <a:lnTo>
                    <a:pt x="8643778" y="6073226"/>
                  </a:lnTo>
                  <a:lnTo>
                    <a:pt x="8622078" y="6077991"/>
                  </a:lnTo>
                  <a:lnTo>
                    <a:pt x="8600378" y="6082757"/>
                  </a:lnTo>
                  <a:lnTo>
                    <a:pt x="8578148" y="6086464"/>
                  </a:lnTo>
                  <a:lnTo>
                    <a:pt x="8556978" y="6090170"/>
                  </a:lnTo>
                  <a:lnTo>
                    <a:pt x="8534748" y="6093347"/>
                  </a:lnTo>
                  <a:lnTo>
                    <a:pt x="8512518" y="6096524"/>
                  </a:lnTo>
                  <a:lnTo>
                    <a:pt x="8490818" y="6098642"/>
                  </a:lnTo>
                  <a:lnTo>
                    <a:pt x="8468060" y="6100760"/>
                  </a:lnTo>
                  <a:lnTo>
                    <a:pt x="8445830" y="6102349"/>
                  </a:lnTo>
                  <a:lnTo>
                    <a:pt x="8424130" y="6103408"/>
                  </a:lnTo>
                  <a:lnTo>
                    <a:pt x="8401371" y="6103937"/>
                  </a:lnTo>
                  <a:lnTo>
                    <a:pt x="8379142" y="6103937"/>
                  </a:lnTo>
                  <a:lnTo>
                    <a:pt x="4414353" y="6103937"/>
                  </a:lnTo>
                  <a:lnTo>
                    <a:pt x="4402709" y="6103937"/>
                  </a:lnTo>
                  <a:lnTo>
                    <a:pt x="4391594" y="6102878"/>
                  </a:lnTo>
                  <a:lnTo>
                    <a:pt x="4381009" y="6101290"/>
                  </a:lnTo>
                  <a:lnTo>
                    <a:pt x="4369894" y="6099701"/>
                  </a:lnTo>
                  <a:lnTo>
                    <a:pt x="4359309" y="6097583"/>
                  </a:lnTo>
                  <a:lnTo>
                    <a:pt x="4349252" y="6093877"/>
                  </a:lnTo>
                  <a:lnTo>
                    <a:pt x="4339196" y="6090700"/>
                  </a:lnTo>
                  <a:lnTo>
                    <a:pt x="4329140" y="6086993"/>
                  </a:lnTo>
                  <a:lnTo>
                    <a:pt x="4319613" y="6082757"/>
                  </a:lnTo>
                  <a:lnTo>
                    <a:pt x="4310086" y="6077462"/>
                  </a:lnTo>
                  <a:lnTo>
                    <a:pt x="4301088" y="6072167"/>
                  </a:lnTo>
                  <a:lnTo>
                    <a:pt x="4292091" y="6066872"/>
                  </a:lnTo>
                  <a:lnTo>
                    <a:pt x="4283093" y="6060518"/>
                  </a:lnTo>
                  <a:lnTo>
                    <a:pt x="4275154" y="6054164"/>
                  </a:lnTo>
                  <a:lnTo>
                    <a:pt x="4267215" y="6047280"/>
                  </a:lnTo>
                  <a:lnTo>
                    <a:pt x="4259805" y="6039867"/>
                  </a:lnTo>
                  <a:lnTo>
                    <a:pt x="4252395" y="6032454"/>
                  </a:lnTo>
                  <a:lnTo>
                    <a:pt x="4245515" y="6024511"/>
                  </a:lnTo>
                  <a:lnTo>
                    <a:pt x="4239163" y="6016039"/>
                  </a:lnTo>
                  <a:lnTo>
                    <a:pt x="4232812" y="6007567"/>
                  </a:lnTo>
                  <a:lnTo>
                    <a:pt x="4227519" y="5998566"/>
                  </a:lnTo>
                  <a:lnTo>
                    <a:pt x="4221697" y="5990093"/>
                  </a:lnTo>
                  <a:lnTo>
                    <a:pt x="4216934" y="5980033"/>
                  </a:lnTo>
                  <a:lnTo>
                    <a:pt x="4212700" y="5970502"/>
                  </a:lnTo>
                  <a:lnTo>
                    <a:pt x="4208995" y="5960971"/>
                  </a:lnTo>
                  <a:lnTo>
                    <a:pt x="4205290" y="5950380"/>
                  </a:lnTo>
                  <a:lnTo>
                    <a:pt x="4202644" y="5939790"/>
                  </a:lnTo>
                  <a:lnTo>
                    <a:pt x="4199997" y="5929730"/>
                  </a:lnTo>
                  <a:lnTo>
                    <a:pt x="4198409" y="5918610"/>
                  </a:lnTo>
                  <a:lnTo>
                    <a:pt x="4196822" y="5907490"/>
                  </a:lnTo>
                  <a:lnTo>
                    <a:pt x="4196292" y="5896900"/>
                  </a:lnTo>
                  <a:lnTo>
                    <a:pt x="4195763" y="5885781"/>
                  </a:lnTo>
                  <a:lnTo>
                    <a:pt x="4196292" y="5874132"/>
                  </a:lnTo>
                  <a:lnTo>
                    <a:pt x="4196822" y="5863012"/>
                  </a:lnTo>
                  <a:lnTo>
                    <a:pt x="4198409" y="5852422"/>
                  </a:lnTo>
                  <a:lnTo>
                    <a:pt x="4199997" y="5841302"/>
                  </a:lnTo>
                  <a:lnTo>
                    <a:pt x="4202644" y="5830712"/>
                  </a:lnTo>
                  <a:lnTo>
                    <a:pt x="4205290" y="5820651"/>
                  </a:lnTo>
                  <a:lnTo>
                    <a:pt x="4208995" y="5810591"/>
                  </a:lnTo>
                  <a:lnTo>
                    <a:pt x="4212700" y="5800530"/>
                  </a:lnTo>
                  <a:lnTo>
                    <a:pt x="4216934" y="5790999"/>
                  </a:lnTo>
                  <a:lnTo>
                    <a:pt x="4221697" y="5781468"/>
                  </a:lnTo>
                  <a:lnTo>
                    <a:pt x="4227519" y="5771937"/>
                  </a:lnTo>
                  <a:lnTo>
                    <a:pt x="4232812" y="5763465"/>
                  </a:lnTo>
                  <a:lnTo>
                    <a:pt x="4239163" y="5754463"/>
                  </a:lnTo>
                  <a:lnTo>
                    <a:pt x="4245515" y="5746521"/>
                  </a:lnTo>
                  <a:lnTo>
                    <a:pt x="4252395" y="5738578"/>
                  </a:lnTo>
                  <a:lnTo>
                    <a:pt x="4259805" y="5731165"/>
                  </a:lnTo>
                  <a:lnTo>
                    <a:pt x="4267215" y="5723752"/>
                  </a:lnTo>
                  <a:lnTo>
                    <a:pt x="4275154" y="5716868"/>
                  </a:lnTo>
                  <a:lnTo>
                    <a:pt x="4283093" y="5709985"/>
                  </a:lnTo>
                  <a:lnTo>
                    <a:pt x="4292091" y="5704160"/>
                  </a:lnTo>
                  <a:lnTo>
                    <a:pt x="4301088" y="5698865"/>
                  </a:lnTo>
                  <a:lnTo>
                    <a:pt x="4310086" y="5693041"/>
                  </a:lnTo>
                  <a:lnTo>
                    <a:pt x="4319613" y="5688275"/>
                  </a:lnTo>
                  <a:lnTo>
                    <a:pt x="4329140" y="5684039"/>
                  </a:lnTo>
                  <a:lnTo>
                    <a:pt x="4339196" y="5680332"/>
                  </a:lnTo>
                  <a:lnTo>
                    <a:pt x="4349252" y="5676626"/>
                  </a:lnTo>
                  <a:lnTo>
                    <a:pt x="4359309" y="5673978"/>
                  </a:lnTo>
                  <a:lnTo>
                    <a:pt x="4369894" y="5671331"/>
                  </a:lnTo>
                  <a:lnTo>
                    <a:pt x="4381009" y="5669742"/>
                  </a:lnTo>
                  <a:lnTo>
                    <a:pt x="4391594" y="5668154"/>
                  </a:lnTo>
                  <a:lnTo>
                    <a:pt x="4402709" y="5667624"/>
                  </a:lnTo>
                  <a:lnTo>
                    <a:pt x="4414353" y="5667095"/>
                  </a:lnTo>
                  <a:lnTo>
                    <a:pt x="5449612" y="5667095"/>
                  </a:lnTo>
                  <a:lnTo>
                    <a:pt x="5449612" y="5286909"/>
                  </a:lnTo>
                  <a:lnTo>
                    <a:pt x="5449888" y="5286909"/>
                  </a:lnTo>
                  <a:lnTo>
                    <a:pt x="5449888" y="5012768"/>
                  </a:lnTo>
                  <a:lnTo>
                    <a:pt x="5399088" y="5012768"/>
                  </a:lnTo>
                  <a:lnTo>
                    <a:pt x="5364692" y="5012238"/>
                  </a:lnTo>
                  <a:lnTo>
                    <a:pt x="5330296" y="5010121"/>
                  </a:lnTo>
                  <a:lnTo>
                    <a:pt x="5296429" y="5007475"/>
                  </a:lnTo>
                  <a:lnTo>
                    <a:pt x="5262562" y="5003242"/>
                  </a:lnTo>
                  <a:lnTo>
                    <a:pt x="5228166" y="4997420"/>
                  </a:lnTo>
                  <a:lnTo>
                    <a:pt x="5194829" y="4991599"/>
                  </a:lnTo>
                  <a:lnTo>
                    <a:pt x="5162021" y="4983660"/>
                  </a:lnTo>
                  <a:lnTo>
                    <a:pt x="5129212" y="4975193"/>
                  </a:lnTo>
                  <a:lnTo>
                    <a:pt x="5096934" y="4965138"/>
                  </a:lnTo>
                  <a:lnTo>
                    <a:pt x="5065184" y="4954024"/>
                  </a:lnTo>
                  <a:lnTo>
                    <a:pt x="5033962" y="4942381"/>
                  </a:lnTo>
                  <a:lnTo>
                    <a:pt x="5002742" y="4929151"/>
                  </a:lnTo>
                  <a:lnTo>
                    <a:pt x="4972579" y="4915391"/>
                  </a:lnTo>
                  <a:lnTo>
                    <a:pt x="4942416" y="4900044"/>
                  </a:lnTo>
                  <a:lnTo>
                    <a:pt x="4912784" y="4884167"/>
                  </a:lnTo>
                  <a:lnTo>
                    <a:pt x="4884208" y="4867232"/>
                  </a:lnTo>
                  <a:lnTo>
                    <a:pt x="4855634" y="4849239"/>
                  </a:lnTo>
                  <a:lnTo>
                    <a:pt x="4828646" y="4829658"/>
                  </a:lnTo>
                  <a:lnTo>
                    <a:pt x="4801129" y="4810076"/>
                  </a:lnTo>
                  <a:lnTo>
                    <a:pt x="4774671" y="4789437"/>
                  </a:lnTo>
                  <a:lnTo>
                    <a:pt x="4749271" y="4767210"/>
                  </a:lnTo>
                  <a:lnTo>
                    <a:pt x="4724400" y="4744982"/>
                  </a:lnTo>
                  <a:lnTo>
                    <a:pt x="4700058" y="4721168"/>
                  </a:lnTo>
                  <a:lnTo>
                    <a:pt x="4676775" y="4697353"/>
                  </a:lnTo>
                  <a:lnTo>
                    <a:pt x="4654021" y="4671950"/>
                  </a:lnTo>
                  <a:lnTo>
                    <a:pt x="4632854" y="4645489"/>
                  </a:lnTo>
                  <a:lnTo>
                    <a:pt x="4612216" y="4619028"/>
                  </a:lnTo>
                  <a:lnTo>
                    <a:pt x="4591579" y="4591509"/>
                  </a:lnTo>
                  <a:lnTo>
                    <a:pt x="4572529" y="4562931"/>
                  </a:lnTo>
                  <a:lnTo>
                    <a:pt x="4554538" y="4533824"/>
                  </a:lnTo>
                  <a:lnTo>
                    <a:pt x="4537604" y="4503658"/>
                  </a:lnTo>
                  <a:lnTo>
                    <a:pt x="4521200" y="4472964"/>
                  </a:lnTo>
                  <a:lnTo>
                    <a:pt x="3818996" y="3087996"/>
                  </a:lnTo>
                  <a:lnTo>
                    <a:pt x="3807883" y="3066827"/>
                  </a:lnTo>
                  <a:lnTo>
                    <a:pt x="3795712" y="3045659"/>
                  </a:lnTo>
                  <a:lnTo>
                    <a:pt x="3783012" y="3024490"/>
                  </a:lnTo>
                  <a:lnTo>
                    <a:pt x="3769783" y="3004909"/>
                  </a:lnTo>
                  <a:lnTo>
                    <a:pt x="3756025" y="2985328"/>
                  </a:lnTo>
                  <a:lnTo>
                    <a:pt x="3741738" y="2965746"/>
                  </a:lnTo>
                  <a:lnTo>
                    <a:pt x="3726921" y="2946694"/>
                  </a:lnTo>
                  <a:lnTo>
                    <a:pt x="3711575" y="2928701"/>
                  </a:lnTo>
                  <a:lnTo>
                    <a:pt x="3695171" y="2911237"/>
                  </a:lnTo>
                  <a:lnTo>
                    <a:pt x="3678767" y="2894302"/>
                  </a:lnTo>
                  <a:lnTo>
                    <a:pt x="3661833" y="2877367"/>
                  </a:lnTo>
                  <a:lnTo>
                    <a:pt x="3644900" y="2861490"/>
                  </a:lnTo>
                  <a:lnTo>
                    <a:pt x="3626908" y="2846143"/>
                  </a:lnTo>
                  <a:lnTo>
                    <a:pt x="3608388" y="2830795"/>
                  </a:lnTo>
                  <a:lnTo>
                    <a:pt x="3589867" y="2816506"/>
                  </a:lnTo>
                  <a:lnTo>
                    <a:pt x="3570288" y="2802747"/>
                  </a:lnTo>
                  <a:lnTo>
                    <a:pt x="3550708" y="2789516"/>
                  </a:lnTo>
                  <a:lnTo>
                    <a:pt x="3530600" y="2776815"/>
                  </a:lnTo>
                  <a:lnTo>
                    <a:pt x="3509962" y="2764643"/>
                  </a:lnTo>
                  <a:lnTo>
                    <a:pt x="3489325" y="2753529"/>
                  </a:lnTo>
                  <a:lnTo>
                    <a:pt x="3468158" y="2742945"/>
                  </a:lnTo>
                  <a:lnTo>
                    <a:pt x="3446462" y="2732361"/>
                  </a:lnTo>
                  <a:lnTo>
                    <a:pt x="3424767" y="2723364"/>
                  </a:lnTo>
                  <a:lnTo>
                    <a:pt x="3403071" y="2714367"/>
                  </a:lnTo>
                  <a:lnTo>
                    <a:pt x="3380317" y="2706429"/>
                  </a:lnTo>
                  <a:lnTo>
                    <a:pt x="3357562" y="2699020"/>
                  </a:lnTo>
                  <a:lnTo>
                    <a:pt x="3334279" y="2692669"/>
                  </a:lnTo>
                  <a:lnTo>
                    <a:pt x="3311525" y="2686319"/>
                  </a:lnTo>
                  <a:lnTo>
                    <a:pt x="3287712" y="2681026"/>
                  </a:lnTo>
                  <a:lnTo>
                    <a:pt x="3263900" y="2676792"/>
                  </a:lnTo>
                  <a:lnTo>
                    <a:pt x="3240088" y="2672559"/>
                  </a:lnTo>
                  <a:lnTo>
                    <a:pt x="3215217" y="2669383"/>
                  </a:lnTo>
                  <a:lnTo>
                    <a:pt x="409575" y="2357144"/>
                  </a:lnTo>
                  <a:lnTo>
                    <a:pt x="388408" y="2354498"/>
                  </a:lnTo>
                  <a:lnTo>
                    <a:pt x="367242" y="2349735"/>
                  </a:lnTo>
                  <a:lnTo>
                    <a:pt x="345546" y="2345501"/>
                  </a:lnTo>
                  <a:lnTo>
                    <a:pt x="325438" y="2339680"/>
                  </a:lnTo>
                  <a:lnTo>
                    <a:pt x="305329" y="2332800"/>
                  </a:lnTo>
                  <a:lnTo>
                    <a:pt x="285221" y="2325391"/>
                  </a:lnTo>
                  <a:lnTo>
                    <a:pt x="266171" y="2316394"/>
                  </a:lnTo>
                  <a:lnTo>
                    <a:pt x="247650" y="2307926"/>
                  </a:lnTo>
                  <a:lnTo>
                    <a:pt x="229129" y="2297342"/>
                  </a:lnTo>
                  <a:lnTo>
                    <a:pt x="211666" y="2286228"/>
                  </a:lnTo>
                  <a:lnTo>
                    <a:pt x="194733" y="2275115"/>
                  </a:lnTo>
                  <a:lnTo>
                    <a:pt x="177271" y="2262414"/>
                  </a:lnTo>
                  <a:lnTo>
                    <a:pt x="161396" y="2249712"/>
                  </a:lnTo>
                  <a:lnTo>
                    <a:pt x="146050" y="2235953"/>
                  </a:lnTo>
                  <a:lnTo>
                    <a:pt x="131233" y="2221135"/>
                  </a:lnTo>
                  <a:lnTo>
                    <a:pt x="117475" y="2206316"/>
                  </a:lnTo>
                  <a:lnTo>
                    <a:pt x="104246" y="2190440"/>
                  </a:lnTo>
                  <a:lnTo>
                    <a:pt x="91546" y="2174034"/>
                  </a:lnTo>
                  <a:lnTo>
                    <a:pt x="79375" y="2157628"/>
                  </a:lnTo>
                  <a:lnTo>
                    <a:pt x="67733" y="2140164"/>
                  </a:lnTo>
                  <a:lnTo>
                    <a:pt x="57679" y="2122170"/>
                  </a:lnTo>
                  <a:lnTo>
                    <a:pt x="48154" y="2103648"/>
                  </a:lnTo>
                  <a:lnTo>
                    <a:pt x="39158" y="2085125"/>
                  </a:lnTo>
                  <a:lnTo>
                    <a:pt x="31221" y="2065544"/>
                  </a:lnTo>
                  <a:lnTo>
                    <a:pt x="24341" y="2045963"/>
                  </a:lnTo>
                  <a:lnTo>
                    <a:pt x="17462" y="2025852"/>
                  </a:lnTo>
                  <a:lnTo>
                    <a:pt x="12700" y="2005213"/>
                  </a:lnTo>
                  <a:lnTo>
                    <a:pt x="7408" y="1984573"/>
                  </a:lnTo>
                  <a:lnTo>
                    <a:pt x="4233" y="1963404"/>
                  </a:lnTo>
                  <a:lnTo>
                    <a:pt x="2116" y="1942236"/>
                  </a:lnTo>
                  <a:lnTo>
                    <a:pt x="529" y="1920538"/>
                  </a:lnTo>
                  <a:lnTo>
                    <a:pt x="0" y="1898310"/>
                  </a:lnTo>
                  <a:lnTo>
                    <a:pt x="0" y="536629"/>
                  </a:lnTo>
                  <a:lnTo>
                    <a:pt x="0" y="522869"/>
                  </a:lnTo>
                  <a:lnTo>
                    <a:pt x="1058" y="509638"/>
                  </a:lnTo>
                  <a:lnTo>
                    <a:pt x="2116" y="496937"/>
                  </a:lnTo>
                  <a:lnTo>
                    <a:pt x="4233" y="483707"/>
                  </a:lnTo>
                  <a:lnTo>
                    <a:pt x="6350" y="472064"/>
                  </a:lnTo>
                  <a:lnTo>
                    <a:pt x="10054" y="459892"/>
                  </a:lnTo>
                  <a:lnTo>
                    <a:pt x="13229" y="447720"/>
                  </a:lnTo>
                  <a:lnTo>
                    <a:pt x="16933" y="436077"/>
                  </a:lnTo>
                  <a:lnTo>
                    <a:pt x="21166" y="425492"/>
                  </a:lnTo>
                  <a:lnTo>
                    <a:pt x="26458" y="414379"/>
                  </a:lnTo>
                  <a:lnTo>
                    <a:pt x="31221" y="403794"/>
                  </a:lnTo>
                  <a:lnTo>
                    <a:pt x="36512" y="394268"/>
                  </a:lnTo>
                  <a:lnTo>
                    <a:pt x="42862" y="384213"/>
                  </a:lnTo>
                  <a:lnTo>
                    <a:pt x="49212" y="374158"/>
                  </a:lnTo>
                  <a:lnTo>
                    <a:pt x="56091" y="365161"/>
                  </a:lnTo>
                  <a:lnTo>
                    <a:pt x="62971" y="356165"/>
                  </a:lnTo>
                  <a:lnTo>
                    <a:pt x="70908" y="348226"/>
                  </a:lnTo>
                  <a:lnTo>
                    <a:pt x="78316" y="339759"/>
                  </a:lnTo>
                  <a:lnTo>
                    <a:pt x="86783" y="332350"/>
                  </a:lnTo>
                  <a:lnTo>
                    <a:pt x="94721" y="324412"/>
                  </a:lnTo>
                  <a:lnTo>
                    <a:pt x="103716" y="317532"/>
                  </a:lnTo>
                  <a:lnTo>
                    <a:pt x="112183" y="310652"/>
                  </a:lnTo>
                  <a:lnTo>
                    <a:pt x="121708" y="304301"/>
                  </a:lnTo>
                  <a:lnTo>
                    <a:pt x="130704" y="298480"/>
                  </a:lnTo>
                  <a:lnTo>
                    <a:pt x="140758" y="292658"/>
                  </a:lnTo>
                  <a:lnTo>
                    <a:pt x="150283" y="287895"/>
                  </a:lnTo>
                  <a:lnTo>
                    <a:pt x="160337" y="282603"/>
                  </a:lnTo>
                  <a:lnTo>
                    <a:pt x="170391" y="278369"/>
                  </a:lnTo>
                  <a:lnTo>
                    <a:pt x="180975" y="274136"/>
                  </a:lnTo>
                  <a:lnTo>
                    <a:pt x="191029" y="270960"/>
                  </a:lnTo>
                  <a:lnTo>
                    <a:pt x="202141" y="267256"/>
                  </a:lnTo>
                  <a:lnTo>
                    <a:pt x="212725" y="264610"/>
                  </a:lnTo>
                  <a:lnTo>
                    <a:pt x="223308" y="261964"/>
                  </a:lnTo>
                  <a:lnTo>
                    <a:pt x="234421" y="259847"/>
                  </a:lnTo>
                  <a:lnTo>
                    <a:pt x="245533" y="258259"/>
                  </a:lnTo>
                  <a:lnTo>
                    <a:pt x="256646" y="257201"/>
                  </a:lnTo>
                  <a:lnTo>
                    <a:pt x="267229" y="256142"/>
                  </a:lnTo>
                  <a:lnTo>
                    <a:pt x="278341" y="256142"/>
                  </a:lnTo>
                  <a:lnTo>
                    <a:pt x="289983" y="256142"/>
                  </a:lnTo>
                  <a:lnTo>
                    <a:pt x="300566" y="256671"/>
                  </a:lnTo>
                  <a:lnTo>
                    <a:pt x="311679" y="257201"/>
                  </a:lnTo>
                  <a:lnTo>
                    <a:pt x="322791" y="258788"/>
                  </a:lnTo>
                  <a:lnTo>
                    <a:pt x="334433" y="260376"/>
                  </a:lnTo>
                  <a:lnTo>
                    <a:pt x="345017" y="262493"/>
                  </a:lnTo>
                  <a:lnTo>
                    <a:pt x="355600" y="265139"/>
                  </a:lnTo>
                  <a:lnTo>
                    <a:pt x="366712" y="267785"/>
                  </a:lnTo>
                  <a:lnTo>
                    <a:pt x="377296" y="272019"/>
                  </a:lnTo>
                  <a:lnTo>
                    <a:pt x="387879" y="275723"/>
                  </a:lnTo>
                  <a:lnTo>
                    <a:pt x="398462" y="279957"/>
                  </a:lnTo>
                  <a:lnTo>
                    <a:pt x="408517" y="284720"/>
                  </a:lnTo>
                  <a:lnTo>
                    <a:pt x="418571" y="290541"/>
                  </a:lnTo>
                  <a:lnTo>
                    <a:pt x="428625" y="296363"/>
                  </a:lnTo>
                  <a:lnTo>
                    <a:pt x="438150" y="303243"/>
                  </a:lnTo>
                  <a:lnTo>
                    <a:pt x="447675" y="309593"/>
                  </a:lnTo>
                  <a:lnTo>
                    <a:pt x="456671" y="317002"/>
                  </a:lnTo>
                  <a:lnTo>
                    <a:pt x="466196" y="324941"/>
                  </a:lnTo>
                  <a:lnTo>
                    <a:pt x="475192" y="333408"/>
                  </a:lnTo>
                  <a:lnTo>
                    <a:pt x="483129" y="341876"/>
                  </a:lnTo>
                  <a:lnTo>
                    <a:pt x="491596" y="351402"/>
                  </a:lnTo>
                  <a:lnTo>
                    <a:pt x="499533" y="360928"/>
                  </a:lnTo>
                  <a:lnTo>
                    <a:pt x="507471" y="371512"/>
                  </a:lnTo>
                  <a:lnTo>
                    <a:pt x="514350" y="382096"/>
                  </a:lnTo>
                  <a:lnTo>
                    <a:pt x="521758" y="393739"/>
                  </a:lnTo>
                  <a:lnTo>
                    <a:pt x="528108" y="405382"/>
                  </a:lnTo>
                  <a:lnTo>
                    <a:pt x="1083204" y="1453766"/>
                  </a:lnTo>
                  <a:lnTo>
                    <a:pt x="5449888" y="1453766"/>
                  </a:lnTo>
                  <a:lnTo>
                    <a:pt x="5449888" y="482648"/>
                  </a:lnTo>
                  <a:lnTo>
                    <a:pt x="1637242" y="603310"/>
                  </a:lnTo>
                  <a:lnTo>
                    <a:pt x="1621367" y="603310"/>
                  </a:lnTo>
                  <a:lnTo>
                    <a:pt x="1605492" y="602252"/>
                  </a:lnTo>
                  <a:lnTo>
                    <a:pt x="1590146" y="601193"/>
                  </a:lnTo>
                  <a:lnTo>
                    <a:pt x="1574800" y="598547"/>
                  </a:lnTo>
                  <a:lnTo>
                    <a:pt x="1559983" y="595901"/>
                  </a:lnTo>
                  <a:lnTo>
                    <a:pt x="1545167" y="591667"/>
                  </a:lnTo>
                  <a:lnTo>
                    <a:pt x="1530879" y="587434"/>
                  </a:lnTo>
                  <a:lnTo>
                    <a:pt x="1516592" y="582141"/>
                  </a:lnTo>
                  <a:lnTo>
                    <a:pt x="1502833" y="576320"/>
                  </a:lnTo>
                  <a:lnTo>
                    <a:pt x="1489604" y="569969"/>
                  </a:lnTo>
                  <a:lnTo>
                    <a:pt x="1476375" y="563090"/>
                  </a:lnTo>
                  <a:lnTo>
                    <a:pt x="1463675" y="555151"/>
                  </a:lnTo>
                  <a:lnTo>
                    <a:pt x="1451504" y="546154"/>
                  </a:lnTo>
                  <a:lnTo>
                    <a:pt x="1439862" y="537687"/>
                  </a:lnTo>
                  <a:lnTo>
                    <a:pt x="1428221" y="528161"/>
                  </a:lnTo>
                  <a:lnTo>
                    <a:pt x="1417638" y="518635"/>
                  </a:lnTo>
                  <a:lnTo>
                    <a:pt x="1407583" y="507521"/>
                  </a:lnTo>
                  <a:lnTo>
                    <a:pt x="1397529" y="496408"/>
                  </a:lnTo>
                  <a:lnTo>
                    <a:pt x="1388533" y="484765"/>
                  </a:lnTo>
                  <a:lnTo>
                    <a:pt x="1379538" y="473651"/>
                  </a:lnTo>
                  <a:lnTo>
                    <a:pt x="1371071" y="460950"/>
                  </a:lnTo>
                  <a:lnTo>
                    <a:pt x="1363662" y="448249"/>
                  </a:lnTo>
                  <a:lnTo>
                    <a:pt x="1357312" y="435018"/>
                  </a:lnTo>
                  <a:lnTo>
                    <a:pt x="1350433" y="421259"/>
                  </a:lnTo>
                  <a:lnTo>
                    <a:pt x="1345142" y="406970"/>
                  </a:lnTo>
                  <a:lnTo>
                    <a:pt x="1339850" y="392681"/>
                  </a:lnTo>
                  <a:lnTo>
                    <a:pt x="1335617" y="378921"/>
                  </a:lnTo>
                  <a:lnTo>
                    <a:pt x="1332442" y="364103"/>
                  </a:lnTo>
                  <a:lnTo>
                    <a:pt x="1329796" y="348756"/>
                  </a:lnTo>
                  <a:lnTo>
                    <a:pt x="1327679" y="333408"/>
                  </a:lnTo>
                  <a:lnTo>
                    <a:pt x="1326621" y="317532"/>
                  </a:lnTo>
                  <a:lnTo>
                    <a:pt x="1326092" y="301655"/>
                  </a:lnTo>
                  <a:lnTo>
                    <a:pt x="1326621" y="285778"/>
                  </a:lnTo>
                  <a:lnTo>
                    <a:pt x="1327679" y="270431"/>
                  </a:lnTo>
                  <a:lnTo>
                    <a:pt x="1329796" y="255084"/>
                  </a:lnTo>
                  <a:lnTo>
                    <a:pt x="1332442" y="239736"/>
                  </a:lnTo>
                  <a:lnTo>
                    <a:pt x="1335617" y="224918"/>
                  </a:lnTo>
                  <a:lnTo>
                    <a:pt x="1339850" y="210100"/>
                  </a:lnTo>
                  <a:lnTo>
                    <a:pt x="1345142" y="195811"/>
                  </a:lnTo>
                  <a:lnTo>
                    <a:pt x="1350433" y="182051"/>
                  </a:lnTo>
                  <a:lnTo>
                    <a:pt x="1357312" y="168292"/>
                  </a:lnTo>
                  <a:lnTo>
                    <a:pt x="1363662" y="155061"/>
                  </a:lnTo>
                  <a:lnTo>
                    <a:pt x="1371071" y="142360"/>
                  </a:lnTo>
                  <a:lnTo>
                    <a:pt x="1379538" y="129659"/>
                  </a:lnTo>
                  <a:lnTo>
                    <a:pt x="1388533" y="118016"/>
                  </a:lnTo>
                  <a:lnTo>
                    <a:pt x="1397529" y="106373"/>
                  </a:lnTo>
                  <a:lnTo>
                    <a:pt x="1407583" y="95259"/>
                  </a:lnTo>
                  <a:lnTo>
                    <a:pt x="1417638" y="85204"/>
                  </a:lnTo>
                  <a:lnTo>
                    <a:pt x="1428221" y="75149"/>
                  </a:lnTo>
                  <a:lnTo>
                    <a:pt x="1439862" y="65094"/>
                  </a:lnTo>
                  <a:lnTo>
                    <a:pt x="1451504" y="56626"/>
                  </a:lnTo>
                  <a:lnTo>
                    <a:pt x="1463675" y="48159"/>
                  </a:lnTo>
                  <a:lnTo>
                    <a:pt x="1476375" y="40750"/>
                  </a:lnTo>
                  <a:lnTo>
                    <a:pt x="1489604" y="33341"/>
                  </a:lnTo>
                  <a:lnTo>
                    <a:pt x="1502833" y="26990"/>
                  </a:lnTo>
                  <a:lnTo>
                    <a:pt x="1516592" y="20639"/>
                  </a:lnTo>
                  <a:lnTo>
                    <a:pt x="1530879" y="15876"/>
                  </a:lnTo>
                  <a:lnTo>
                    <a:pt x="1545167" y="11113"/>
                  </a:lnTo>
                  <a:lnTo>
                    <a:pt x="1559983" y="7409"/>
                  </a:lnTo>
                  <a:lnTo>
                    <a:pt x="1574800" y="4234"/>
                  </a:lnTo>
                  <a:lnTo>
                    <a:pt x="1590146" y="2117"/>
                  </a:lnTo>
                  <a:lnTo>
                    <a:pt x="1605492" y="529"/>
                  </a:lnTo>
                  <a:close/>
                </a:path>
              </a:pathLst>
            </a:custGeom>
            <a:solidFill>
              <a:schemeClr val="bg1"/>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grpSp>
      <p:grpSp>
        <p:nvGrpSpPr>
          <p:cNvPr id="35" name="组合 34">
            <a:extLst>
              <a:ext uri="{FF2B5EF4-FFF2-40B4-BE49-F238E27FC236}">
                <a16:creationId xmlns:a16="http://schemas.microsoft.com/office/drawing/2014/main" xmlns="" id="{A7FF6D1A-3968-4D53-A1A6-B63F9B372E77}"/>
              </a:ext>
            </a:extLst>
          </p:cNvPr>
          <p:cNvGrpSpPr/>
          <p:nvPr/>
        </p:nvGrpSpPr>
        <p:grpSpPr>
          <a:xfrm>
            <a:off x="510502" y="413258"/>
            <a:ext cx="6638106" cy="618725"/>
            <a:chOff x="5153859" y="5104776"/>
            <a:chExt cx="6638106" cy="618725"/>
          </a:xfrm>
        </p:grpSpPr>
        <p:sp>
          <p:nvSpPr>
            <p:cNvPr id="36" name="椭圆 35">
              <a:extLst>
                <a:ext uri="{FF2B5EF4-FFF2-40B4-BE49-F238E27FC236}">
                  <a16:creationId xmlns:a16="http://schemas.microsoft.com/office/drawing/2014/main" xmlns="" id="{94E3B000-2301-4A00-A145-6D9DA48A0E7E}"/>
                </a:ext>
              </a:extLst>
            </p:cNvPr>
            <p:cNvSpPr/>
            <p:nvPr/>
          </p:nvSpPr>
          <p:spPr>
            <a:xfrm>
              <a:off x="5153859" y="5104776"/>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37" name="文本框 36">
              <a:extLst>
                <a:ext uri="{FF2B5EF4-FFF2-40B4-BE49-F238E27FC236}">
                  <a16:creationId xmlns:a16="http://schemas.microsoft.com/office/drawing/2014/main" xmlns="" id="{E2C7830A-0106-4918-AD65-4852EE9F29FC}"/>
                </a:ext>
              </a:extLst>
            </p:cNvPr>
            <p:cNvSpPr txBox="1"/>
            <p:nvPr/>
          </p:nvSpPr>
          <p:spPr>
            <a:xfrm>
              <a:off x="5253871" y="5200281"/>
              <a:ext cx="803481" cy="523220"/>
            </a:xfrm>
            <a:prstGeom prst="rect">
              <a:avLst/>
            </a:prstGeom>
            <a:noFill/>
          </p:spPr>
          <p:txBody>
            <a:bodyPr wrap="square" rtlCol="0">
              <a:spAutoFit/>
            </a:bodyPr>
            <a:lstStyle/>
            <a:p>
              <a:pPr>
                <a:defRPr/>
              </a:pPr>
              <a:r>
                <a:rPr lang="en-US" altLang="zh-CN" sz="2800" i="1" kern="0" dirty="0">
                  <a:solidFill>
                    <a:prstClr val="black">
                      <a:lumMod val="75000"/>
                      <a:lumOff val="25000"/>
                    </a:prstClr>
                  </a:solidFill>
                  <a:latin typeface="+mj-ea"/>
                  <a:ea typeface="+mj-ea"/>
                  <a:cs typeface="+mn-ea"/>
                  <a:sym typeface="+mn-lt"/>
                </a:rPr>
                <a:t>04.</a:t>
              </a:r>
              <a:endParaRPr lang="zh-CN" altLang="en-US" sz="2800" i="1" kern="0" dirty="0">
                <a:solidFill>
                  <a:prstClr val="black">
                    <a:lumMod val="75000"/>
                    <a:lumOff val="25000"/>
                  </a:prstClr>
                </a:solidFill>
                <a:latin typeface="+mj-ea"/>
                <a:ea typeface="+mj-ea"/>
                <a:cs typeface="+mn-ea"/>
                <a:sym typeface="+mn-lt"/>
              </a:endParaRPr>
            </a:p>
          </p:txBody>
        </p:sp>
        <p:sp>
          <p:nvSpPr>
            <p:cNvPr id="38" name="矩形 37">
              <a:extLst>
                <a:ext uri="{FF2B5EF4-FFF2-40B4-BE49-F238E27FC236}">
                  <a16:creationId xmlns:a16="http://schemas.microsoft.com/office/drawing/2014/main" xmlns="" id="{97455E8C-8AA9-4DB8-95A2-217DB8F7A48B}"/>
                </a:ext>
              </a:extLst>
            </p:cNvPr>
            <p:cNvSpPr/>
            <p:nvPr/>
          </p:nvSpPr>
          <p:spPr>
            <a:xfrm>
              <a:off x="8259417" y="5434462"/>
              <a:ext cx="3532548" cy="161583"/>
            </a:xfrm>
            <a:prstGeom prst="rect">
              <a:avLst/>
            </a:prstGeom>
          </p:spPr>
          <p:txBody>
            <a:bodyPr wrap="square" lIns="0" tIns="0" rIns="0" bIns="0">
              <a:spAutoFit/>
            </a:bodyPr>
            <a:lstStyle/>
            <a:p>
              <a:pPr>
                <a:defRPr/>
              </a:pPr>
              <a:r>
                <a:rPr lang="en-US" altLang="zh-CN" sz="1050" kern="0" spc="300" dirty="0">
                  <a:solidFill>
                    <a:schemeClr val="tx1">
                      <a:lumMod val="75000"/>
                      <a:lumOff val="25000"/>
                    </a:schemeClr>
                  </a:solidFill>
                  <a:latin typeface="+mn-ea"/>
                  <a:cs typeface="+mn-ea"/>
                  <a:sym typeface="+mn-lt"/>
                </a:rPr>
                <a:t>Summary And Shortcomings </a:t>
              </a:r>
              <a:endParaRPr lang="zh-CN" altLang="en-US" sz="1050" kern="0" spc="300" dirty="0">
                <a:solidFill>
                  <a:schemeClr val="tx1">
                    <a:lumMod val="75000"/>
                    <a:lumOff val="25000"/>
                  </a:schemeClr>
                </a:solidFill>
                <a:latin typeface="+mn-ea"/>
                <a:cs typeface="+mn-ea"/>
                <a:sym typeface="+mn-lt"/>
              </a:endParaRPr>
            </a:p>
          </p:txBody>
        </p:sp>
        <p:sp>
          <p:nvSpPr>
            <p:cNvPr id="39" name="矩形 38">
              <a:extLst>
                <a:ext uri="{FF2B5EF4-FFF2-40B4-BE49-F238E27FC236}">
                  <a16:creationId xmlns:a16="http://schemas.microsoft.com/office/drawing/2014/main" xmlns="" id="{F25C6147-2149-4BC0-AF26-67A839EB782C}"/>
                </a:ext>
              </a:extLst>
            </p:cNvPr>
            <p:cNvSpPr/>
            <p:nvPr/>
          </p:nvSpPr>
          <p:spPr>
            <a:xfrm>
              <a:off x="5994842" y="5218131"/>
              <a:ext cx="2483678" cy="430887"/>
            </a:xfrm>
            <a:prstGeom prst="rect">
              <a:avLst/>
            </a:prstGeom>
          </p:spPr>
          <p:txBody>
            <a:bodyPr wrap="square" lIns="0" tIns="0" rIns="0" bIns="0">
              <a:spAutoFit/>
            </a:bodyPr>
            <a:lstStyle/>
            <a:p>
              <a:pPr>
                <a:defRPr/>
              </a:pPr>
              <a:r>
                <a:rPr lang="zh-CN" altLang="en-US"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总结与不足</a:t>
              </a:r>
            </a:p>
          </p:txBody>
        </p:sp>
      </p:grpSp>
    </p:spTree>
    <p:extLst>
      <p:ext uri="{BB962C8B-B14F-4D97-AF65-F5344CB8AC3E}">
        <p14:creationId xmlns:p14="http://schemas.microsoft.com/office/powerpoint/2010/main" val="130652391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a:extLst>
              <a:ext uri="{FF2B5EF4-FFF2-40B4-BE49-F238E27FC236}">
                <a16:creationId xmlns:a16="http://schemas.microsoft.com/office/drawing/2014/main" xmlns="" id="{2F97C023-3908-4AE2-A188-79560CEA05AE}"/>
              </a:ext>
            </a:extLst>
          </p:cNvPr>
          <p:cNvGraphicFramePr/>
          <p:nvPr>
            <p:extLst>
              <p:ext uri="{D42A27DB-BD31-4B8C-83A1-F6EECF244321}">
                <p14:modId xmlns:p14="http://schemas.microsoft.com/office/powerpoint/2010/main" val="1052414005"/>
              </p:ext>
            </p:extLst>
          </p:nvPr>
        </p:nvGraphicFramePr>
        <p:xfrm>
          <a:off x="508249" y="1895814"/>
          <a:ext cx="6402443" cy="3771266"/>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40">
            <a:extLst>
              <a:ext uri="{FF2B5EF4-FFF2-40B4-BE49-F238E27FC236}">
                <a16:creationId xmlns:a16="http://schemas.microsoft.com/office/drawing/2014/main" xmlns="" id="{850846C7-E77F-4527-AA20-312EC9BE4FEE}"/>
              </a:ext>
            </a:extLst>
          </p:cNvPr>
          <p:cNvSpPr txBox="1"/>
          <p:nvPr/>
        </p:nvSpPr>
        <p:spPr>
          <a:xfrm>
            <a:off x="6740294" y="3719633"/>
            <a:ext cx="1884852" cy="515705"/>
          </a:xfrm>
          <a:prstGeom prst="rect">
            <a:avLst/>
          </a:prstGeom>
          <a:noFill/>
        </p:spPr>
        <p:txBody>
          <a:bodyPr wrap="none" lIns="83999" tIns="41999" rIns="83999" bIns="41999"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6,038,493</a:t>
            </a:r>
            <a:endParaRPr lang="zh-CN" altLang="en-US"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endParaRPr>
          </a:p>
        </p:txBody>
      </p:sp>
      <p:sp>
        <p:nvSpPr>
          <p:cNvPr id="10" name="圆角矩形 9">
            <a:extLst>
              <a:ext uri="{FF2B5EF4-FFF2-40B4-BE49-F238E27FC236}">
                <a16:creationId xmlns:a16="http://schemas.microsoft.com/office/drawing/2014/main" xmlns="" id="{973E99CD-C4C2-4938-9273-1AB0201F4D17}"/>
              </a:ext>
            </a:extLst>
          </p:cNvPr>
          <p:cNvSpPr/>
          <p:nvPr/>
        </p:nvSpPr>
        <p:spPr>
          <a:xfrm>
            <a:off x="8943326" y="5193980"/>
            <a:ext cx="1282141" cy="358815"/>
          </a:xfrm>
          <a:prstGeom prst="roundRect">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r>
              <a:rPr lang="zh-CN" altLang="en-US" kern="0" dirty="0">
                <a:solidFill>
                  <a:prstClr val="white"/>
                </a:solidFill>
                <a:latin typeface="+mj-ea"/>
                <a:ea typeface="+mj-ea"/>
                <a:cs typeface="+mn-ea"/>
                <a:sym typeface="+mn-lt"/>
              </a:rPr>
              <a:t>关键字</a:t>
            </a:r>
          </a:p>
        </p:txBody>
      </p:sp>
      <p:sp>
        <p:nvSpPr>
          <p:cNvPr id="11" name="矩形 10">
            <a:extLst>
              <a:ext uri="{FF2B5EF4-FFF2-40B4-BE49-F238E27FC236}">
                <a16:creationId xmlns:a16="http://schemas.microsoft.com/office/drawing/2014/main" xmlns="" id="{F35D12E4-29F5-46B2-89F9-69BED7181F6D}"/>
              </a:ext>
            </a:extLst>
          </p:cNvPr>
          <p:cNvSpPr/>
          <p:nvPr/>
        </p:nvSpPr>
        <p:spPr>
          <a:xfrm>
            <a:off x="6683491" y="1779981"/>
            <a:ext cx="2853636"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项目数据汇报</a:t>
            </a:r>
          </a:p>
        </p:txBody>
      </p:sp>
      <p:sp>
        <p:nvSpPr>
          <p:cNvPr id="12" name="矩形 11">
            <a:extLst>
              <a:ext uri="{FF2B5EF4-FFF2-40B4-BE49-F238E27FC236}">
                <a16:creationId xmlns:a16="http://schemas.microsoft.com/office/drawing/2014/main" xmlns="" id="{CCF266D7-0837-4807-B18C-48768D606665}"/>
              </a:ext>
            </a:extLst>
          </p:cNvPr>
          <p:cNvSpPr/>
          <p:nvPr/>
        </p:nvSpPr>
        <p:spPr>
          <a:xfrm>
            <a:off x="6686234" y="2261756"/>
            <a:ext cx="4031171" cy="116198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点击文本框即可进行编辑输入相关内容点击文本框即可进行编辑输入相关内容点击文本框即可。</a:t>
            </a:r>
            <a:endParaRPr kumimoji="0" lang="en-US" altLang="zh-CN"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endParaRPr>
          </a:p>
        </p:txBody>
      </p:sp>
      <p:sp>
        <p:nvSpPr>
          <p:cNvPr id="13" name="矩形 12">
            <a:extLst>
              <a:ext uri="{FF2B5EF4-FFF2-40B4-BE49-F238E27FC236}">
                <a16:creationId xmlns:a16="http://schemas.microsoft.com/office/drawing/2014/main" xmlns="" id="{65F828FE-5CCA-47B7-92A2-B27997E596AD}"/>
              </a:ext>
            </a:extLst>
          </p:cNvPr>
          <p:cNvSpPr/>
          <p:nvPr/>
        </p:nvSpPr>
        <p:spPr>
          <a:xfrm>
            <a:off x="6695066" y="4222526"/>
            <a:ext cx="3936801" cy="79265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点击文本框即可进行编辑输入相关内容点击文本框即可。</a:t>
            </a:r>
            <a:endParaRPr kumimoji="0" lang="en-US" altLang="zh-CN"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endParaRPr>
          </a:p>
        </p:txBody>
      </p:sp>
      <p:grpSp>
        <p:nvGrpSpPr>
          <p:cNvPr id="20" name="组合 19">
            <a:extLst>
              <a:ext uri="{FF2B5EF4-FFF2-40B4-BE49-F238E27FC236}">
                <a16:creationId xmlns:a16="http://schemas.microsoft.com/office/drawing/2014/main" xmlns="" id="{4E79465D-9B4E-40A1-BF85-C8D0D0A726DD}"/>
              </a:ext>
            </a:extLst>
          </p:cNvPr>
          <p:cNvGrpSpPr/>
          <p:nvPr/>
        </p:nvGrpSpPr>
        <p:grpSpPr>
          <a:xfrm>
            <a:off x="510502" y="413258"/>
            <a:ext cx="6638106" cy="618725"/>
            <a:chOff x="5153859" y="5104776"/>
            <a:chExt cx="6638106" cy="618725"/>
          </a:xfrm>
        </p:grpSpPr>
        <p:sp>
          <p:nvSpPr>
            <p:cNvPr id="21" name="椭圆 20">
              <a:extLst>
                <a:ext uri="{FF2B5EF4-FFF2-40B4-BE49-F238E27FC236}">
                  <a16:creationId xmlns:a16="http://schemas.microsoft.com/office/drawing/2014/main" xmlns="" id="{F8A30415-D677-484B-A241-DDB942982553}"/>
                </a:ext>
              </a:extLst>
            </p:cNvPr>
            <p:cNvSpPr/>
            <p:nvPr/>
          </p:nvSpPr>
          <p:spPr>
            <a:xfrm>
              <a:off x="5153859" y="5104776"/>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22" name="文本框 21">
              <a:extLst>
                <a:ext uri="{FF2B5EF4-FFF2-40B4-BE49-F238E27FC236}">
                  <a16:creationId xmlns:a16="http://schemas.microsoft.com/office/drawing/2014/main" xmlns="" id="{524DFE0C-4E8C-4971-8C5A-486B8A9FC23A}"/>
                </a:ext>
              </a:extLst>
            </p:cNvPr>
            <p:cNvSpPr txBox="1"/>
            <p:nvPr/>
          </p:nvSpPr>
          <p:spPr>
            <a:xfrm>
              <a:off x="5253871" y="5200281"/>
              <a:ext cx="803481" cy="523220"/>
            </a:xfrm>
            <a:prstGeom prst="rect">
              <a:avLst/>
            </a:prstGeom>
            <a:noFill/>
          </p:spPr>
          <p:txBody>
            <a:bodyPr wrap="square" rtlCol="0">
              <a:spAutoFit/>
            </a:bodyPr>
            <a:lstStyle/>
            <a:p>
              <a:pPr>
                <a:defRPr/>
              </a:pPr>
              <a:r>
                <a:rPr lang="en-US" altLang="zh-CN" sz="2800" i="1" kern="0" dirty="0">
                  <a:solidFill>
                    <a:prstClr val="black">
                      <a:lumMod val="75000"/>
                      <a:lumOff val="25000"/>
                    </a:prstClr>
                  </a:solidFill>
                  <a:latin typeface="+mj-ea"/>
                  <a:ea typeface="+mj-ea"/>
                  <a:cs typeface="+mn-ea"/>
                  <a:sym typeface="+mn-lt"/>
                </a:rPr>
                <a:t>04.</a:t>
              </a:r>
              <a:endParaRPr lang="zh-CN" altLang="en-US" sz="2800" i="1" kern="0" dirty="0">
                <a:solidFill>
                  <a:prstClr val="black">
                    <a:lumMod val="75000"/>
                    <a:lumOff val="25000"/>
                  </a:prstClr>
                </a:solidFill>
                <a:latin typeface="+mj-ea"/>
                <a:ea typeface="+mj-ea"/>
                <a:cs typeface="+mn-ea"/>
                <a:sym typeface="+mn-lt"/>
              </a:endParaRPr>
            </a:p>
          </p:txBody>
        </p:sp>
        <p:sp>
          <p:nvSpPr>
            <p:cNvPr id="23" name="矩形 22">
              <a:extLst>
                <a:ext uri="{FF2B5EF4-FFF2-40B4-BE49-F238E27FC236}">
                  <a16:creationId xmlns:a16="http://schemas.microsoft.com/office/drawing/2014/main" xmlns="" id="{B398C321-B654-43BF-B6EC-09026B0A5768}"/>
                </a:ext>
              </a:extLst>
            </p:cNvPr>
            <p:cNvSpPr/>
            <p:nvPr/>
          </p:nvSpPr>
          <p:spPr>
            <a:xfrm>
              <a:off x="8259417" y="5434462"/>
              <a:ext cx="3532548" cy="161583"/>
            </a:xfrm>
            <a:prstGeom prst="rect">
              <a:avLst/>
            </a:prstGeom>
          </p:spPr>
          <p:txBody>
            <a:bodyPr wrap="square" lIns="0" tIns="0" rIns="0" bIns="0">
              <a:spAutoFit/>
            </a:bodyPr>
            <a:lstStyle/>
            <a:p>
              <a:pPr>
                <a:defRPr/>
              </a:pPr>
              <a:r>
                <a:rPr lang="en-US" altLang="zh-CN" sz="1050" kern="0" spc="300" dirty="0">
                  <a:solidFill>
                    <a:schemeClr val="tx1">
                      <a:lumMod val="75000"/>
                      <a:lumOff val="25000"/>
                    </a:schemeClr>
                  </a:solidFill>
                  <a:latin typeface="+mn-ea"/>
                  <a:cs typeface="+mn-ea"/>
                  <a:sym typeface="+mn-lt"/>
                </a:rPr>
                <a:t>Summary And Shortcomings </a:t>
              </a:r>
              <a:endParaRPr lang="zh-CN" altLang="en-US" sz="1050" kern="0" spc="300" dirty="0">
                <a:solidFill>
                  <a:schemeClr val="tx1">
                    <a:lumMod val="75000"/>
                    <a:lumOff val="25000"/>
                  </a:schemeClr>
                </a:solidFill>
                <a:latin typeface="+mn-ea"/>
                <a:cs typeface="+mn-ea"/>
                <a:sym typeface="+mn-lt"/>
              </a:endParaRPr>
            </a:p>
          </p:txBody>
        </p:sp>
        <p:sp>
          <p:nvSpPr>
            <p:cNvPr id="24" name="矩形 23">
              <a:extLst>
                <a:ext uri="{FF2B5EF4-FFF2-40B4-BE49-F238E27FC236}">
                  <a16:creationId xmlns:a16="http://schemas.microsoft.com/office/drawing/2014/main" xmlns="" id="{5AADB9DD-3570-4008-96BA-E3376A051F8E}"/>
                </a:ext>
              </a:extLst>
            </p:cNvPr>
            <p:cNvSpPr/>
            <p:nvPr/>
          </p:nvSpPr>
          <p:spPr>
            <a:xfrm>
              <a:off x="5994842" y="5218131"/>
              <a:ext cx="2483678" cy="430887"/>
            </a:xfrm>
            <a:prstGeom prst="rect">
              <a:avLst/>
            </a:prstGeom>
          </p:spPr>
          <p:txBody>
            <a:bodyPr wrap="square" lIns="0" tIns="0" rIns="0" bIns="0">
              <a:spAutoFit/>
            </a:bodyPr>
            <a:lstStyle/>
            <a:p>
              <a:pPr>
                <a:defRPr/>
              </a:pPr>
              <a:r>
                <a:rPr lang="zh-CN" altLang="en-US"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总结与不足</a:t>
              </a:r>
            </a:p>
          </p:txBody>
        </p:sp>
      </p:grpSp>
    </p:spTree>
    <p:extLst>
      <p:ext uri="{BB962C8B-B14F-4D97-AF65-F5344CB8AC3E}">
        <p14:creationId xmlns:p14="http://schemas.microsoft.com/office/powerpoint/2010/main" val="256888015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形状 13">
            <a:extLst>
              <a:ext uri="{FF2B5EF4-FFF2-40B4-BE49-F238E27FC236}">
                <a16:creationId xmlns:a16="http://schemas.microsoft.com/office/drawing/2014/main" xmlns="" id="{FA20B7DF-8682-47B1-B631-E0EF9F09BA3D}"/>
              </a:ext>
            </a:extLst>
          </p:cNvPr>
          <p:cNvSpPr/>
          <p:nvPr/>
        </p:nvSpPr>
        <p:spPr>
          <a:xfrm>
            <a:off x="3140371" y="1870786"/>
            <a:ext cx="1483602" cy="1585732"/>
          </a:xfrm>
          <a:custGeom>
            <a:avLst/>
            <a:gdLst>
              <a:gd name="connsiteX0" fmla="*/ 792866 w 1483602"/>
              <a:gd name="connsiteY0" fmla="*/ 0 h 1585732"/>
              <a:gd name="connsiteX1" fmla="*/ 1450323 w 1483602"/>
              <a:gd name="connsiteY1" fmla="*/ 349567 h 1585732"/>
              <a:gd name="connsiteX2" fmla="*/ 1483602 w 1483602"/>
              <a:gd name="connsiteY2" fmla="*/ 410879 h 1585732"/>
              <a:gd name="connsiteX3" fmla="*/ 1427252 w 1483602"/>
              <a:gd name="connsiteY3" fmla="*/ 514696 h 1585732"/>
              <a:gd name="connsiteX4" fmla="*/ 1364945 w 1483602"/>
              <a:gd name="connsiteY4" fmla="*/ 823315 h 1585732"/>
              <a:gd name="connsiteX5" fmla="*/ 1427252 w 1483602"/>
              <a:gd name="connsiteY5" fmla="*/ 1131934 h 1585732"/>
              <a:gd name="connsiteX6" fmla="*/ 1467075 w 1483602"/>
              <a:gd name="connsiteY6" fmla="*/ 1205302 h 1585732"/>
              <a:gd name="connsiteX7" fmla="*/ 1450323 w 1483602"/>
              <a:gd name="connsiteY7" fmla="*/ 1236165 h 1585732"/>
              <a:gd name="connsiteX8" fmla="*/ 792866 w 1483602"/>
              <a:gd name="connsiteY8" fmla="*/ 1585732 h 1585732"/>
              <a:gd name="connsiteX9" fmla="*/ 0 w 1483602"/>
              <a:gd name="connsiteY9" fmla="*/ 792866 h 1585732"/>
              <a:gd name="connsiteX10" fmla="*/ 792866 w 1483602"/>
              <a:gd name="connsiteY10" fmla="*/ 0 h 158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602" h="1585732">
                <a:moveTo>
                  <a:pt x="792866" y="0"/>
                </a:moveTo>
                <a:cubicBezTo>
                  <a:pt x="1066546" y="0"/>
                  <a:pt x="1307839" y="138663"/>
                  <a:pt x="1450323" y="349567"/>
                </a:cubicBezTo>
                <a:lnTo>
                  <a:pt x="1483602" y="410879"/>
                </a:lnTo>
                <a:lnTo>
                  <a:pt x="1427252" y="514696"/>
                </a:lnTo>
                <a:cubicBezTo>
                  <a:pt x="1387131" y="609553"/>
                  <a:pt x="1364945" y="713843"/>
                  <a:pt x="1364945" y="823315"/>
                </a:cubicBezTo>
                <a:cubicBezTo>
                  <a:pt x="1364945" y="932787"/>
                  <a:pt x="1387131" y="1037077"/>
                  <a:pt x="1427252" y="1131934"/>
                </a:cubicBezTo>
                <a:lnTo>
                  <a:pt x="1467075" y="1205302"/>
                </a:lnTo>
                <a:lnTo>
                  <a:pt x="1450323" y="1236165"/>
                </a:lnTo>
                <a:cubicBezTo>
                  <a:pt x="1307839" y="1447069"/>
                  <a:pt x="1066546" y="1585732"/>
                  <a:pt x="792866" y="1585732"/>
                </a:cubicBezTo>
                <a:cubicBezTo>
                  <a:pt x="354978" y="1585732"/>
                  <a:pt x="0" y="1230754"/>
                  <a:pt x="0" y="792866"/>
                </a:cubicBezTo>
                <a:cubicBezTo>
                  <a:pt x="0" y="354978"/>
                  <a:pt x="354978" y="0"/>
                  <a:pt x="792866" y="0"/>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15" name="任意多边形: 形状 14">
            <a:extLst>
              <a:ext uri="{FF2B5EF4-FFF2-40B4-BE49-F238E27FC236}">
                <a16:creationId xmlns:a16="http://schemas.microsoft.com/office/drawing/2014/main" xmlns="" id="{D9225DB1-9738-44CC-B196-77502F464BF9}"/>
              </a:ext>
            </a:extLst>
          </p:cNvPr>
          <p:cNvSpPr/>
          <p:nvPr/>
        </p:nvSpPr>
        <p:spPr>
          <a:xfrm>
            <a:off x="4623973" y="1870786"/>
            <a:ext cx="1483602" cy="1585732"/>
          </a:xfrm>
          <a:custGeom>
            <a:avLst/>
            <a:gdLst>
              <a:gd name="connsiteX0" fmla="*/ 792866 w 1483602"/>
              <a:gd name="connsiteY0" fmla="*/ 0 h 1585732"/>
              <a:gd name="connsiteX1" fmla="*/ 1450323 w 1483602"/>
              <a:gd name="connsiteY1" fmla="*/ 349567 h 1585732"/>
              <a:gd name="connsiteX2" fmla="*/ 1483602 w 1483602"/>
              <a:gd name="connsiteY2" fmla="*/ 410879 h 1585732"/>
              <a:gd name="connsiteX3" fmla="*/ 1427252 w 1483602"/>
              <a:gd name="connsiteY3" fmla="*/ 514696 h 1585732"/>
              <a:gd name="connsiteX4" fmla="*/ 1364945 w 1483602"/>
              <a:gd name="connsiteY4" fmla="*/ 823315 h 1585732"/>
              <a:gd name="connsiteX5" fmla="*/ 1427252 w 1483602"/>
              <a:gd name="connsiteY5" fmla="*/ 1131934 h 1585732"/>
              <a:gd name="connsiteX6" fmla="*/ 1467075 w 1483602"/>
              <a:gd name="connsiteY6" fmla="*/ 1205302 h 1585732"/>
              <a:gd name="connsiteX7" fmla="*/ 1450323 w 1483602"/>
              <a:gd name="connsiteY7" fmla="*/ 1236165 h 1585732"/>
              <a:gd name="connsiteX8" fmla="*/ 792866 w 1483602"/>
              <a:gd name="connsiteY8" fmla="*/ 1585732 h 1585732"/>
              <a:gd name="connsiteX9" fmla="*/ 0 w 1483602"/>
              <a:gd name="connsiteY9" fmla="*/ 792866 h 1585732"/>
              <a:gd name="connsiteX10" fmla="*/ 792866 w 1483602"/>
              <a:gd name="connsiteY10" fmla="*/ 0 h 158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602" h="1585732">
                <a:moveTo>
                  <a:pt x="792866" y="0"/>
                </a:moveTo>
                <a:cubicBezTo>
                  <a:pt x="1066546" y="0"/>
                  <a:pt x="1307839" y="138663"/>
                  <a:pt x="1450323" y="349567"/>
                </a:cubicBezTo>
                <a:lnTo>
                  <a:pt x="1483602" y="410879"/>
                </a:lnTo>
                <a:lnTo>
                  <a:pt x="1427252" y="514696"/>
                </a:lnTo>
                <a:cubicBezTo>
                  <a:pt x="1387131" y="609553"/>
                  <a:pt x="1364945" y="713843"/>
                  <a:pt x="1364945" y="823315"/>
                </a:cubicBezTo>
                <a:cubicBezTo>
                  <a:pt x="1364945" y="932787"/>
                  <a:pt x="1387131" y="1037077"/>
                  <a:pt x="1427252" y="1131934"/>
                </a:cubicBezTo>
                <a:lnTo>
                  <a:pt x="1467075" y="1205302"/>
                </a:lnTo>
                <a:lnTo>
                  <a:pt x="1450323" y="1236165"/>
                </a:lnTo>
                <a:cubicBezTo>
                  <a:pt x="1307839" y="1447069"/>
                  <a:pt x="1066546" y="1585732"/>
                  <a:pt x="792866" y="1585732"/>
                </a:cubicBezTo>
                <a:cubicBezTo>
                  <a:pt x="354978" y="1585732"/>
                  <a:pt x="0" y="1230754"/>
                  <a:pt x="0" y="792866"/>
                </a:cubicBezTo>
                <a:cubicBezTo>
                  <a:pt x="0" y="354978"/>
                  <a:pt x="354978" y="0"/>
                  <a:pt x="792866" y="0"/>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16" name="任意多边形: 形状 15">
            <a:extLst>
              <a:ext uri="{FF2B5EF4-FFF2-40B4-BE49-F238E27FC236}">
                <a16:creationId xmlns:a16="http://schemas.microsoft.com/office/drawing/2014/main" xmlns="" id="{661A60FA-1185-4A0D-8418-09AFA770FC23}"/>
              </a:ext>
            </a:extLst>
          </p:cNvPr>
          <p:cNvSpPr/>
          <p:nvPr/>
        </p:nvSpPr>
        <p:spPr>
          <a:xfrm>
            <a:off x="6107575" y="1870786"/>
            <a:ext cx="1483602" cy="1585732"/>
          </a:xfrm>
          <a:custGeom>
            <a:avLst/>
            <a:gdLst>
              <a:gd name="connsiteX0" fmla="*/ 792866 w 1483602"/>
              <a:gd name="connsiteY0" fmla="*/ 0 h 1585732"/>
              <a:gd name="connsiteX1" fmla="*/ 1450323 w 1483602"/>
              <a:gd name="connsiteY1" fmla="*/ 349567 h 1585732"/>
              <a:gd name="connsiteX2" fmla="*/ 1483602 w 1483602"/>
              <a:gd name="connsiteY2" fmla="*/ 410879 h 1585732"/>
              <a:gd name="connsiteX3" fmla="*/ 1427252 w 1483602"/>
              <a:gd name="connsiteY3" fmla="*/ 514696 h 1585732"/>
              <a:gd name="connsiteX4" fmla="*/ 1364945 w 1483602"/>
              <a:gd name="connsiteY4" fmla="*/ 823315 h 1585732"/>
              <a:gd name="connsiteX5" fmla="*/ 1427252 w 1483602"/>
              <a:gd name="connsiteY5" fmla="*/ 1131934 h 1585732"/>
              <a:gd name="connsiteX6" fmla="*/ 1467075 w 1483602"/>
              <a:gd name="connsiteY6" fmla="*/ 1205302 h 1585732"/>
              <a:gd name="connsiteX7" fmla="*/ 1450323 w 1483602"/>
              <a:gd name="connsiteY7" fmla="*/ 1236165 h 1585732"/>
              <a:gd name="connsiteX8" fmla="*/ 792866 w 1483602"/>
              <a:gd name="connsiteY8" fmla="*/ 1585732 h 1585732"/>
              <a:gd name="connsiteX9" fmla="*/ 0 w 1483602"/>
              <a:gd name="connsiteY9" fmla="*/ 792866 h 1585732"/>
              <a:gd name="connsiteX10" fmla="*/ 792866 w 1483602"/>
              <a:gd name="connsiteY10" fmla="*/ 0 h 158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602" h="1585732">
                <a:moveTo>
                  <a:pt x="792866" y="0"/>
                </a:moveTo>
                <a:cubicBezTo>
                  <a:pt x="1066546" y="0"/>
                  <a:pt x="1307839" y="138663"/>
                  <a:pt x="1450323" y="349567"/>
                </a:cubicBezTo>
                <a:lnTo>
                  <a:pt x="1483602" y="410879"/>
                </a:lnTo>
                <a:lnTo>
                  <a:pt x="1427252" y="514696"/>
                </a:lnTo>
                <a:cubicBezTo>
                  <a:pt x="1387131" y="609553"/>
                  <a:pt x="1364945" y="713843"/>
                  <a:pt x="1364945" y="823315"/>
                </a:cubicBezTo>
                <a:cubicBezTo>
                  <a:pt x="1364945" y="932787"/>
                  <a:pt x="1387131" y="1037077"/>
                  <a:pt x="1427252" y="1131934"/>
                </a:cubicBezTo>
                <a:lnTo>
                  <a:pt x="1467075" y="1205302"/>
                </a:lnTo>
                <a:lnTo>
                  <a:pt x="1450323" y="1236165"/>
                </a:lnTo>
                <a:cubicBezTo>
                  <a:pt x="1307839" y="1447069"/>
                  <a:pt x="1066546" y="1585732"/>
                  <a:pt x="792866" y="1585732"/>
                </a:cubicBezTo>
                <a:cubicBezTo>
                  <a:pt x="354978" y="1585732"/>
                  <a:pt x="0" y="1230754"/>
                  <a:pt x="0" y="792866"/>
                </a:cubicBezTo>
                <a:cubicBezTo>
                  <a:pt x="0" y="354978"/>
                  <a:pt x="354978" y="0"/>
                  <a:pt x="792866" y="0"/>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17" name="任意多边形: 形状 16">
            <a:extLst>
              <a:ext uri="{FF2B5EF4-FFF2-40B4-BE49-F238E27FC236}">
                <a16:creationId xmlns:a16="http://schemas.microsoft.com/office/drawing/2014/main" xmlns="" id="{68241C41-AAA9-4602-84C6-4A4D0D927D2D}"/>
              </a:ext>
            </a:extLst>
          </p:cNvPr>
          <p:cNvSpPr/>
          <p:nvPr/>
        </p:nvSpPr>
        <p:spPr>
          <a:xfrm>
            <a:off x="7591177" y="1870786"/>
            <a:ext cx="1483602" cy="1585732"/>
          </a:xfrm>
          <a:custGeom>
            <a:avLst/>
            <a:gdLst>
              <a:gd name="connsiteX0" fmla="*/ 792866 w 1483602"/>
              <a:gd name="connsiteY0" fmla="*/ 0 h 1585732"/>
              <a:gd name="connsiteX1" fmla="*/ 1450323 w 1483602"/>
              <a:gd name="connsiteY1" fmla="*/ 349567 h 1585732"/>
              <a:gd name="connsiteX2" fmla="*/ 1483602 w 1483602"/>
              <a:gd name="connsiteY2" fmla="*/ 410879 h 1585732"/>
              <a:gd name="connsiteX3" fmla="*/ 1427252 w 1483602"/>
              <a:gd name="connsiteY3" fmla="*/ 514696 h 1585732"/>
              <a:gd name="connsiteX4" fmla="*/ 1364945 w 1483602"/>
              <a:gd name="connsiteY4" fmla="*/ 823315 h 1585732"/>
              <a:gd name="connsiteX5" fmla="*/ 1427252 w 1483602"/>
              <a:gd name="connsiteY5" fmla="*/ 1131934 h 1585732"/>
              <a:gd name="connsiteX6" fmla="*/ 1467075 w 1483602"/>
              <a:gd name="connsiteY6" fmla="*/ 1205302 h 1585732"/>
              <a:gd name="connsiteX7" fmla="*/ 1450323 w 1483602"/>
              <a:gd name="connsiteY7" fmla="*/ 1236165 h 1585732"/>
              <a:gd name="connsiteX8" fmla="*/ 792866 w 1483602"/>
              <a:gd name="connsiteY8" fmla="*/ 1585732 h 1585732"/>
              <a:gd name="connsiteX9" fmla="*/ 0 w 1483602"/>
              <a:gd name="connsiteY9" fmla="*/ 792866 h 1585732"/>
              <a:gd name="connsiteX10" fmla="*/ 792866 w 1483602"/>
              <a:gd name="connsiteY10" fmla="*/ 0 h 158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602" h="1585732">
                <a:moveTo>
                  <a:pt x="792866" y="0"/>
                </a:moveTo>
                <a:cubicBezTo>
                  <a:pt x="1066546" y="0"/>
                  <a:pt x="1307839" y="138663"/>
                  <a:pt x="1450323" y="349567"/>
                </a:cubicBezTo>
                <a:lnTo>
                  <a:pt x="1483602" y="410879"/>
                </a:lnTo>
                <a:lnTo>
                  <a:pt x="1427252" y="514696"/>
                </a:lnTo>
                <a:cubicBezTo>
                  <a:pt x="1387131" y="609553"/>
                  <a:pt x="1364945" y="713843"/>
                  <a:pt x="1364945" y="823315"/>
                </a:cubicBezTo>
                <a:cubicBezTo>
                  <a:pt x="1364945" y="932787"/>
                  <a:pt x="1387131" y="1037077"/>
                  <a:pt x="1427252" y="1131934"/>
                </a:cubicBezTo>
                <a:lnTo>
                  <a:pt x="1467075" y="1205302"/>
                </a:lnTo>
                <a:lnTo>
                  <a:pt x="1450323" y="1236165"/>
                </a:lnTo>
                <a:cubicBezTo>
                  <a:pt x="1307839" y="1447069"/>
                  <a:pt x="1066546" y="1585732"/>
                  <a:pt x="792866" y="1585732"/>
                </a:cubicBezTo>
                <a:cubicBezTo>
                  <a:pt x="354978" y="1585732"/>
                  <a:pt x="0" y="1230754"/>
                  <a:pt x="0" y="792866"/>
                </a:cubicBezTo>
                <a:cubicBezTo>
                  <a:pt x="0" y="354978"/>
                  <a:pt x="354978" y="0"/>
                  <a:pt x="792866" y="0"/>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grpSp>
        <p:nvGrpSpPr>
          <p:cNvPr id="18" name="组合 17">
            <a:extLst>
              <a:ext uri="{FF2B5EF4-FFF2-40B4-BE49-F238E27FC236}">
                <a16:creationId xmlns:a16="http://schemas.microsoft.com/office/drawing/2014/main" xmlns="" id="{B8137DD2-ED7D-4A7E-BAF9-B610BA2ADED6}"/>
              </a:ext>
            </a:extLst>
          </p:cNvPr>
          <p:cNvGrpSpPr/>
          <p:nvPr/>
        </p:nvGrpSpPr>
        <p:grpSpPr>
          <a:xfrm>
            <a:off x="2059371" y="3974828"/>
            <a:ext cx="8103204" cy="72000"/>
            <a:chOff x="1885748" y="3788800"/>
            <a:chExt cx="8103204" cy="72000"/>
          </a:xfrm>
        </p:grpSpPr>
        <p:cxnSp>
          <p:nvCxnSpPr>
            <p:cNvPr id="19" name="直接连接符 18">
              <a:extLst>
                <a:ext uri="{FF2B5EF4-FFF2-40B4-BE49-F238E27FC236}">
                  <a16:creationId xmlns:a16="http://schemas.microsoft.com/office/drawing/2014/main" xmlns="" id="{97E39A7D-2CE4-465F-856B-22358E671B22}"/>
                </a:ext>
              </a:extLst>
            </p:cNvPr>
            <p:cNvCxnSpPr>
              <a:cxnSpLocks/>
            </p:cNvCxnSpPr>
            <p:nvPr/>
          </p:nvCxnSpPr>
          <p:spPr>
            <a:xfrm>
              <a:off x="1899138" y="3819569"/>
              <a:ext cx="8089814" cy="0"/>
            </a:xfrm>
            <a:prstGeom prst="line">
              <a:avLst/>
            </a:prstGeom>
            <a:ln w="6350">
              <a:prstDash val="dash"/>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xmlns="" id="{019CA521-793E-4EFD-AA48-03FAE6373680}"/>
                </a:ext>
              </a:extLst>
            </p:cNvPr>
            <p:cNvSpPr/>
            <p:nvPr/>
          </p:nvSpPr>
          <p:spPr>
            <a:xfrm>
              <a:off x="1885748" y="3788800"/>
              <a:ext cx="72000" cy="72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srgbClr val="3AADCC"/>
                </a:solidFill>
                <a:effectLst/>
                <a:uLnTx/>
                <a:uFillTx/>
                <a:latin typeface="思源黑体 CN Regular" panose="020B0500000000000000" pitchFamily="34" charset="-122"/>
                <a:cs typeface="+mn-ea"/>
                <a:sym typeface="+mn-lt"/>
              </a:endParaRPr>
            </a:p>
          </p:txBody>
        </p:sp>
        <p:sp>
          <p:nvSpPr>
            <p:cNvPr id="21" name="椭圆 20">
              <a:extLst>
                <a:ext uri="{FF2B5EF4-FFF2-40B4-BE49-F238E27FC236}">
                  <a16:creationId xmlns:a16="http://schemas.microsoft.com/office/drawing/2014/main" xmlns="" id="{2CECFFBA-A98A-4191-BF26-5172403AF5C5}"/>
                </a:ext>
              </a:extLst>
            </p:cNvPr>
            <p:cNvSpPr/>
            <p:nvPr/>
          </p:nvSpPr>
          <p:spPr>
            <a:xfrm>
              <a:off x="9916952" y="3788800"/>
              <a:ext cx="72000" cy="72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srgbClr val="3AADCC"/>
                </a:solidFill>
                <a:effectLst/>
                <a:uLnTx/>
                <a:uFillTx/>
                <a:latin typeface="思源黑体 CN Regular" panose="020B0500000000000000" pitchFamily="34" charset="-122"/>
                <a:cs typeface="+mn-ea"/>
                <a:sym typeface="+mn-lt"/>
              </a:endParaRPr>
            </a:p>
          </p:txBody>
        </p:sp>
      </p:grpSp>
      <p:sp>
        <p:nvSpPr>
          <p:cNvPr id="22" name="文本框 21">
            <a:extLst>
              <a:ext uri="{FF2B5EF4-FFF2-40B4-BE49-F238E27FC236}">
                <a16:creationId xmlns:a16="http://schemas.microsoft.com/office/drawing/2014/main" xmlns="" id="{4F9BDB94-1352-40AF-8A96-91C8DB04D063}"/>
              </a:ext>
            </a:extLst>
          </p:cNvPr>
          <p:cNvSpPr txBox="1"/>
          <p:nvPr/>
        </p:nvSpPr>
        <p:spPr>
          <a:xfrm>
            <a:off x="2994778" y="3575291"/>
            <a:ext cx="1774787" cy="307777"/>
          </a:xfrm>
          <a:prstGeom prst="rect">
            <a:avLst/>
          </a:prstGeom>
          <a:noFill/>
        </p:spPr>
        <p:txBody>
          <a:bodyPr wrap="square" lIns="0" tIns="0" rIns="0" bIns="0" rtlCol="0">
            <a:spAutoFit/>
          </a:bodyPr>
          <a:lstStyle/>
          <a:p>
            <a:pPr algn="ctr">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关键标题</a:t>
            </a:r>
            <a:endParaRPr lang="en-US" altLang="zh-CN"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endParaRPr>
          </a:p>
        </p:txBody>
      </p:sp>
      <p:sp>
        <p:nvSpPr>
          <p:cNvPr id="23" name="文本框 22">
            <a:extLst>
              <a:ext uri="{FF2B5EF4-FFF2-40B4-BE49-F238E27FC236}">
                <a16:creationId xmlns:a16="http://schemas.microsoft.com/office/drawing/2014/main" xmlns="" id="{79DE8412-E6A8-4B73-9AEC-C6ABB8F74D7F}"/>
              </a:ext>
            </a:extLst>
          </p:cNvPr>
          <p:cNvSpPr txBox="1"/>
          <p:nvPr/>
        </p:nvSpPr>
        <p:spPr>
          <a:xfrm>
            <a:off x="4472480" y="3574618"/>
            <a:ext cx="1774787" cy="307777"/>
          </a:xfrm>
          <a:prstGeom prst="rect">
            <a:avLst/>
          </a:prstGeom>
          <a:noFill/>
        </p:spPr>
        <p:txBody>
          <a:bodyPr wrap="square" lIns="0" tIns="0" rIns="0" bIns="0" rtlCol="0">
            <a:spAutoFit/>
          </a:bodyPr>
          <a:lstStyle/>
          <a:p>
            <a:pPr algn="ctr">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关键标题</a:t>
            </a:r>
            <a:endParaRPr lang="en-US" altLang="zh-CN"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endParaRPr>
          </a:p>
        </p:txBody>
      </p:sp>
      <p:sp>
        <p:nvSpPr>
          <p:cNvPr id="24" name="文本框 23">
            <a:extLst>
              <a:ext uri="{FF2B5EF4-FFF2-40B4-BE49-F238E27FC236}">
                <a16:creationId xmlns:a16="http://schemas.microsoft.com/office/drawing/2014/main" xmlns="" id="{CF233D15-452D-4668-A12A-9D72F98FD189}"/>
              </a:ext>
            </a:extLst>
          </p:cNvPr>
          <p:cNvSpPr txBox="1"/>
          <p:nvPr/>
        </p:nvSpPr>
        <p:spPr>
          <a:xfrm>
            <a:off x="5956082" y="3575291"/>
            <a:ext cx="1774787" cy="307777"/>
          </a:xfrm>
          <a:prstGeom prst="rect">
            <a:avLst/>
          </a:prstGeom>
          <a:noFill/>
        </p:spPr>
        <p:txBody>
          <a:bodyPr wrap="square" lIns="0" tIns="0" rIns="0" bIns="0" rtlCol="0">
            <a:spAutoFit/>
          </a:bodyPr>
          <a:lstStyle>
            <a:defPPr>
              <a:defRPr lang="zh-CN"/>
            </a:defPPr>
            <a:lvl1pPr algn="ctr">
              <a:defRPr sz="2000" i="1">
                <a:gradFill>
                  <a:gsLst>
                    <a:gs pos="0">
                      <a:srgbClr val="BFE8F4">
                        <a:alpha val="76000"/>
                      </a:srgbClr>
                    </a:gs>
                    <a:gs pos="46000">
                      <a:srgbClr val="65CAE5"/>
                    </a:gs>
                    <a:gs pos="100000">
                      <a:srgbClr val="3AADCC"/>
                    </a:gs>
                  </a:gsLst>
                  <a:lin ang="2700000" scaled="1"/>
                </a:gradFill>
                <a:latin typeface="+mj-ea"/>
                <a:ea typeface="+mj-ea"/>
              </a:defRPr>
            </a:lvl1pPr>
          </a:lstStyle>
          <a:p>
            <a:pPr>
              <a:defRPr/>
            </a:pPr>
            <a:r>
              <a:rPr lang="zh-CN" altLang="en-US" dirty="0">
                <a:gradFill>
                  <a:gsLst>
                    <a:gs pos="0">
                      <a:schemeClr val="accent3">
                        <a:alpha val="76000"/>
                      </a:schemeClr>
                    </a:gs>
                    <a:gs pos="46000">
                      <a:schemeClr val="accent2"/>
                    </a:gs>
                    <a:gs pos="100000">
                      <a:schemeClr val="accent1"/>
                    </a:gs>
                  </a:gsLst>
                  <a:lin ang="2700000" scaled="1"/>
                </a:gradFill>
                <a:cs typeface="+mn-ea"/>
                <a:sym typeface="+mn-lt"/>
              </a:rPr>
              <a:t>关键标题</a:t>
            </a:r>
            <a:endParaRPr lang="en-US" altLang="zh-CN" dirty="0">
              <a:gradFill>
                <a:gsLst>
                  <a:gs pos="0">
                    <a:schemeClr val="accent3">
                      <a:alpha val="76000"/>
                    </a:schemeClr>
                  </a:gs>
                  <a:gs pos="46000">
                    <a:schemeClr val="accent2"/>
                  </a:gs>
                  <a:gs pos="100000">
                    <a:schemeClr val="accent1"/>
                  </a:gs>
                </a:gsLst>
                <a:lin ang="2700000" scaled="1"/>
              </a:gradFill>
              <a:cs typeface="+mn-ea"/>
              <a:sym typeface="+mn-lt"/>
            </a:endParaRPr>
          </a:p>
        </p:txBody>
      </p:sp>
      <p:sp>
        <p:nvSpPr>
          <p:cNvPr id="25" name="文本框 24">
            <a:extLst>
              <a:ext uri="{FF2B5EF4-FFF2-40B4-BE49-F238E27FC236}">
                <a16:creationId xmlns:a16="http://schemas.microsoft.com/office/drawing/2014/main" xmlns="" id="{D00D654D-D11B-41A9-8331-59BF7658B1C0}"/>
              </a:ext>
            </a:extLst>
          </p:cNvPr>
          <p:cNvSpPr txBox="1"/>
          <p:nvPr/>
        </p:nvSpPr>
        <p:spPr>
          <a:xfrm>
            <a:off x="7445585" y="3575291"/>
            <a:ext cx="1774787" cy="307777"/>
          </a:xfrm>
          <a:prstGeom prst="rect">
            <a:avLst/>
          </a:prstGeom>
          <a:noFill/>
        </p:spPr>
        <p:txBody>
          <a:bodyPr wrap="square" lIns="0" tIns="0" rIns="0" bIns="0" rtlCol="0">
            <a:spAutoFit/>
          </a:bodyPr>
          <a:lstStyle>
            <a:defPPr>
              <a:defRPr lang="zh-CN"/>
            </a:defPPr>
            <a:lvl1pPr algn="ctr">
              <a:defRPr sz="2000" i="1">
                <a:gradFill>
                  <a:gsLst>
                    <a:gs pos="0">
                      <a:srgbClr val="BFE8F4">
                        <a:alpha val="76000"/>
                      </a:srgbClr>
                    </a:gs>
                    <a:gs pos="46000">
                      <a:srgbClr val="65CAE5"/>
                    </a:gs>
                    <a:gs pos="100000">
                      <a:srgbClr val="3AADCC"/>
                    </a:gs>
                  </a:gsLst>
                  <a:lin ang="2700000" scaled="1"/>
                </a:gradFill>
                <a:latin typeface="+mj-ea"/>
                <a:ea typeface="+mj-ea"/>
              </a:defRPr>
            </a:lvl1pPr>
          </a:lstStyle>
          <a:p>
            <a:pPr>
              <a:defRPr/>
            </a:pPr>
            <a:r>
              <a:rPr lang="zh-CN" altLang="en-US" dirty="0">
                <a:gradFill>
                  <a:gsLst>
                    <a:gs pos="0">
                      <a:schemeClr val="accent3">
                        <a:alpha val="76000"/>
                      </a:schemeClr>
                    </a:gs>
                    <a:gs pos="46000">
                      <a:schemeClr val="accent2"/>
                    </a:gs>
                    <a:gs pos="100000">
                      <a:schemeClr val="accent1"/>
                    </a:gs>
                  </a:gsLst>
                  <a:lin ang="2700000" scaled="1"/>
                </a:gradFill>
                <a:cs typeface="+mn-ea"/>
                <a:sym typeface="+mn-lt"/>
              </a:rPr>
              <a:t>关键标题</a:t>
            </a:r>
            <a:endParaRPr lang="en-US" altLang="zh-CN" dirty="0">
              <a:gradFill>
                <a:gsLst>
                  <a:gs pos="0">
                    <a:schemeClr val="accent3">
                      <a:alpha val="76000"/>
                    </a:schemeClr>
                  </a:gs>
                  <a:gs pos="46000">
                    <a:schemeClr val="accent2"/>
                  </a:gs>
                  <a:gs pos="100000">
                    <a:schemeClr val="accent1"/>
                  </a:gs>
                </a:gsLst>
                <a:lin ang="2700000" scaled="1"/>
              </a:gradFill>
              <a:cs typeface="+mn-ea"/>
              <a:sym typeface="+mn-lt"/>
            </a:endParaRPr>
          </a:p>
        </p:txBody>
      </p:sp>
      <p:sp>
        <p:nvSpPr>
          <p:cNvPr id="26" name="文本框 25">
            <a:extLst>
              <a:ext uri="{FF2B5EF4-FFF2-40B4-BE49-F238E27FC236}">
                <a16:creationId xmlns:a16="http://schemas.microsoft.com/office/drawing/2014/main" xmlns="" id="{55BA43A4-C3E5-4F48-AC63-0DC8B58AE6D3}"/>
              </a:ext>
            </a:extLst>
          </p:cNvPr>
          <p:cNvSpPr txBox="1"/>
          <p:nvPr/>
        </p:nvSpPr>
        <p:spPr>
          <a:xfrm>
            <a:off x="1717165" y="4487732"/>
            <a:ext cx="3880004" cy="1069652"/>
          </a:xfrm>
          <a:prstGeom prst="rect">
            <a:avLst/>
          </a:prstGeom>
          <a:noFill/>
        </p:spPr>
        <p:txBody>
          <a:bodyPr wrap="square" lIns="0" tIns="0" rIns="0" bIns="0"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请在此处添加文本内容，或者复制已经编辑好的文字粘贴至此位置。请在此处添加文本内容。</a:t>
            </a:r>
          </a:p>
        </p:txBody>
      </p:sp>
      <p:sp>
        <p:nvSpPr>
          <p:cNvPr id="27" name="文本框 26">
            <a:extLst>
              <a:ext uri="{FF2B5EF4-FFF2-40B4-BE49-F238E27FC236}">
                <a16:creationId xmlns:a16="http://schemas.microsoft.com/office/drawing/2014/main" xmlns="" id="{A7323014-BF96-4ECD-B59F-D15CD40816B1}"/>
              </a:ext>
            </a:extLst>
          </p:cNvPr>
          <p:cNvSpPr txBox="1"/>
          <p:nvPr/>
        </p:nvSpPr>
        <p:spPr>
          <a:xfrm>
            <a:off x="2397589" y="4117392"/>
            <a:ext cx="3199579" cy="414537"/>
          </a:xfrm>
          <a:prstGeom prst="rect">
            <a:avLst/>
          </a:prstGeom>
          <a:noFill/>
        </p:spPr>
        <p:txBody>
          <a:bodyPr wrap="square" lIns="0" tIns="0" rIns="0" bIns="0" rtlCol="0">
            <a:spAutoFit/>
          </a:bodyPr>
          <a:lstStyle/>
          <a:p>
            <a:pPr marR="0" lvl="0" indent="0" algn="r" fontAlgn="auto">
              <a:lnSpc>
                <a:spcPct val="150000"/>
              </a:lnSpc>
              <a:spcBef>
                <a:spcPts val="0"/>
              </a:spcBef>
              <a:spcAft>
                <a:spcPts val="0"/>
              </a:spcAft>
              <a:buClrTx/>
              <a:buSzTx/>
              <a:buFontTx/>
              <a:buNone/>
              <a:tabLst/>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单击此处添加标题</a:t>
            </a:r>
            <a:endParaRPr lang="en-US" altLang="zh-CN"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endParaRPr>
          </a:p>
        </p:txBody>
      </p:sp>
      <p:sp>
        <p:nvSpPr>
          <p:cNvPr id="28" name="文本框 27">
            <a:extLst>
              <a:ext uri="{FF2B5EF4-FFF2-40B4-BE49-F238E27FC236}">
                <a16:creationId xmlns:a16="http://schemas.microsoft.com/office/drawing/2014/main" xmlns="" id="{A1917568-E5E2-4873-822A-841C77617C61}"/>
              </a:ext>
            </a:extLst>
          </p:cNvPr>
          <p:cNvSpPr txBox="1"/>
          <p:nvPr/>
        </p:nvSpPr>
        <p:spPr>
          <a:xfrm>
            <a:off x="6971021" y="4487732"/>
            <a:ext cx="3871703" cy="1069652"/>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请在此处添加文本内容，或者复制已经编辑好的文字粘贴至此位置。请在此处添加文本内容。</a:t>
            </a:r>
          </a:p>
        </p:txBody>
      </p:sp>
      <p:sp>
        <p:nvSpPr>
          <p:cNvPr id="29" name="文本框 28">
            <a:extLst>
              <a:ext uri="{FF2B5EF4-FFF2-40B4-BE49-F238E27FC236}">
                <a16:creationId xmlns:a16="http://schemas.microsoft.com/office/drawing/2014/main" xmlns="" id="{6142C0FD-CB99-44A8-8037-2D85A7C6C228}"/>
              </a:ext>
            </a:extLst>
          </p:cNvPr>
          <p:cNvSpPr txBox="1"/>
          <p:nvPr/>
        </p:nvSpPr>
        <p:spPr>
          <a:xfrm>
            <a:off x="6968704" y="4170772"/>
            <a:ext cx="3199579" cy="307777"/>
          </a:xfrm>
          <a:prstGeom prst="rect">
            <a:avLst/>
          </a:prstGeom>
          <a:noFill/>
        </p:spPr>
        <p:txBody>
          <a:bodyPr wrap="square" lIns="0" tIns="0" rIns="0" bIns="0" rtlCol="0">
            <a:spAutoFit/>
          </a:bodyPr>
          <a:lstStyle/>
          <a:p>
            <a:pPr>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单击此处添加标题</a:t>
            </a:r>
            <a:endParaRPr lang="en-US" altLang="zh-CN"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endParaRPr>
          </a:p>
        </p:txBody>
      </p:sp>
      <p:pic>
        <p:nvPicPr>
          <p:cNvPr id="30" name="图片 29">
            <a:extLst>
              <a:ext uri="{FF2B5EF4-FFF2-40B4-BE49-F238E27FC236}">
                <a16:creationId xmlns:a16="http://schemas.microsoft.com/office/drawing/2014/main" xmlns="" id="{BFC4320E-A7B8-4171-9212-04F085CB70E6}"/>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3552288" y="2327653"/>
            <a:ext cx="659768" cy="659767"/>
          </a:xfrm>
          <a:prstGeom prst="rect">
            <a:avLst/>
          </a:prstGeom>
        </p:spPr>
      </p:pic>
      <p:pic>
        <p:nvPicPr>
          <p:cNvPr id="31" name="图片 30">
            <a:extLst>
              <a:ext uri="{FF2B5EF4-FFF2-40B4-BE49-F238E27FC236}">
                <a16:creationId xmlns:a16="http://schemas.microsoft.com/office/drawing/2014/main" xmlns="" id="{D2E7F163-A578-40E8-8931-B3EBCC023F9F}"/>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5035890" y="2435400"/>
            <a:ext cx="706999" cy="444273"/>
          </a:xfrm>
          <a:prstGeom prst="rect">
            <a:avLst/>
          </a:prstGeom>
        </p:spPr>
      </p:pic>
      <p:pic>
        <p:nvPicPr>
          <p:cNvPr id="32" name="图片 31">
            <a:extLst>
              <a:ext uri="{FF2B5EF4-FFF2-40B4-BE49-F238E27FC236}">
                <a16:creationId xmlns:a16="http://schemas.microsoft.com/office/drawing/2014/main" xmlns="" id="{870B9CDE-2FFE-4833-B478-47252154E604}"/>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647918" y="2408832"/>
            <a:ext cx="498885" cy="497409"/>
          </a:xfrm>
          <a:prstGeom prst="rect">
            <a:avLst/>
          </a:prstGeom>
        </p:spPr>
      </p:pic>
      <p:pic>
        <p:nvPicPr>
          <p:cNvPr id="33" name="图片 32">
            <a:extLst>
              <a:ext uri="{FF2B5EF4-FFF2-40B4-BE49-F238E27FC236}">
                <a16:creationId xmlns:a16="http://schemas.microsoft.com/office/drawing/2014/main" xmlns="" id="{40540964-0DEF-4C1A-B64F-537DCF8072CF}"/>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8146280" y="2335033"/>
            <a:ext cx="484125" cy="645007"/>
          </a:xfrm>
          <a:prstGeom prst="rect">
            <a:avLst/>
          </a:prstGeom>
        </p:spPr>
      </p:pic>
      <p:grpSp>
        <p:nvGrpSpPr>
          <p:cNvPr id="41" name="组合 40">
            <a:extLst>
              <a:ext uri="{FF2B5EF4-FFF2-40B4-BE49-F238E27FC236}">
                <a16:creationId xmlns:a16="http://schemas.microsoft.com/office/drawing/2014/main" xmlns="" id="{3B52E5F8-25B3-40E4-904C-C8083B4C8F3A}"/>
              </a:ext>
            </a:extLst>
          </p:cNvPr>
          <p:cNvGrpSpPr/>
          <p:nvPr/>
        </p:nvGrpSpPr>
        <p:grpSpPr>
          <a:xfrm>
            <a:off x="510502" y="413258"/>
            <a:ext cx="6638106" cy="618725"/>
            <a:chOff x="5153859" y="5104776"/>
            <a:chExt cx="6638106" cy="618725"/>
          </a:xfrm>
        </p:grpSpPr>
        <p:sp>
          <p:nvSpPr>
            <p:cNvPr id="42" name="椭圆 41">
              <a:extLst>
                <a:ext uri="{FF2B5EF4-FFF2-40B4-BE49-F238E27FC236}">
                  <a16:creationId xmlns:a16="http://schemas.microsoft.com/office/drawing/2014/main" xmlns="" id="{DD674BBF-A56F-4DD1-9544-D55D956A42E3}"/>
                </a:ext>
              </a:extLst>
            </p:cNvPr>
            <p:cNvSpPr/>
            <p:nvPr/>
          </p:nvSpPr>
          <p:spPr>
            <a:xfrm>
              <a:off x="5153859" y="5104776"/>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43" name="文本框 42">
              <a:extLst>
                <a:ext uri="{FF2B5EF4-FFF2-40B4-BE49-F238E27FC236}">
                  <a16:creationId xmlns:a16="http://schemas.microsoft.com/office/drawing/2014/main" xmlns="" id="{4144BE95-18DE-42D9-9780-503E4EF211C8}"/>
                </a:ext>
              </a:extLst>
            </p:cNvPr>
            <p:cNvSpPr txBox="1"/>
            <p:nvPr/>
          </p:nvSpPr>
          <p:spPr>
            <a:xfrm>
              <a:off x="5253871" y="5200281"/>
              <a:ext cx="803481" cy="523220"/>
            </a:xfrm>
            <a:prstGeom prst="rect">
              <a:avLst/>
            </a:prstGeom>
            <a:noFill/>
          </p:spPr>
          <p:txBody>
            <a:bodyPr wrap="square" rtlCol="0">
              <a:spAutoFit/>
            </a:bodyPr>
            <a:lstStyle/>
            <a:p>
              <a:pPr>
                <a:defRPr/>
              </a:pPr>
              <a:r>
                <a:rPr lang="en-US" altLang="zh-CN" sz="2800" i="1" kern="0" dirty="0">
                  <a:solidFill>
                    <a:prstClr val="black">
                      <a:lumMod val="75000"/>
                      <a:lumOff val="25000"/>
                    </a:prstClr>
                  </a:solidFill>
                  <a:latin typeface="+mj-ea"/>
                  <a:ea typeface="+mj-ea"/>
                  <a:cs typeface="+mn-ea"/>
                  <a:sym typeface="+mn-lt"/>
                </a:rPr>
                <a:t>04.</a:t>
              </a:r>
              <a:endParaRPr lang="zh-CN" altLang="en-US" sz="2800" i="1" kern="0" dirty="0">
                <a:solidFill>
                  <a:prstClr val="black">
                    <a:lumMod val="75000"/>
                    <a:lumOff val="25000"/>
                  </a:prstClr>
                </a:solidFill>
                <a:latin typeface="+mj-ea"/>
                <a:ea typeface="+mj-ea"/>
                <a:cs typeface="+mn-ea"/>
                <a:sym typeface="+mn-lt"/>
              </a:endParaRPr>
            </a:p>
          </p:txBody>
        </p:sp>
        <p:sp>
          <p:nvSpPr>
            <p:cNvPr id="44" name="矩形 43">
              <a:extLst>
                <a:ext uri="{FF2B5EF4-FFF2-40B4-BE49-F238E27FC236}">
                  <a16:creationId xmlns:a16="http://schemas.microsoft.com/office/drawing/2014/main" xmlns="" id="{BCB86197-237D-42E2-B274-0F0D92ED552F}"/>
                </a:ext>
              </a:extLst>
            </p:cNvPr>
            <p:cNvSpPr/>
            <p:nvPr/>
          </p:nvSpPr>
          <p:spPr>
            <a:xfrm>
              <a:off x="8259417" y="5434462"/>
              <a:ext cx="3532548" cy="161583"/>
            </a:xfrm>
            <a:prstGeom prst="rect">
              <a:avLst/>
            </a:prstGeom>
          </p:spPr>
          <p:txBody>
            <a:bodyPr wrap="square" lIns="0" tIns="0" rIns="0" bIns="0">
              <a:spAutoFit/>
            </a:bodyPr>
            <a:lstStyle/>
            <a:p>
              <a:pPr>
                <a:defRPr/>
              </a:pPr>
              <a:r>
                <a:rPr lang="en-US" altLang="zh-CN" sz="1050" kern="0" spc="300" dirty="0">
                  <a:solidFill>
                    <a:schemeClr val="tx1">
                      <a:lumMod val="75000"/>
                      <a:lumOff val="25000"/>
                    </a:schemeClr>
                  </a:solidFill>
                  <a:latin typeface="+mn-ea"/>
                  <a:cs typeface="+mn-ea"/>
                  <a:sym typeface="+mn-lt"/>
                </a:rPr>
                <a:t>Summary And Shortcomings </a:t>
              </a:r>
              <a:endParaRPr lang="zh-CN" altLang="en-US" sz="1050" kern="0" spc="300" dirty="0">
                <a:solidFill>
                  <a:schemeClr val="tx1">
                    <a:lumMod val="75000"/>
                    <a:lumOff val="25000"/>
                  </a:schemeClr>
                </a:solidFill>
                <a:latin typeface="+mn-ea"/>
                <a:cs typeface="+mn-ea"/>
                <a:sym typeface="+mn-lt"/>
              </a:endParaRPr>
            </a:p>
          </p:txBody>
        </p:sp>
        <p:sp>
          <p:nvSpPr>
            <p:cNvPr id="45" name="矩形 44">
              <a:extLst>
                <a:ext uri="{FF2B5EF4-FFF2-40B4-BE49-F238E27FC236}">
                  <a16:creationId xmlns:a16="http://schemas.microsoft.com/office/drawing/2014/main" xmlns="" id="{B5FCC7D7-AA68-4DB1-A9EF-1C47F3DB75E3}"/>
                </a:ext>
              </a:extLst>
            </p:cNvPr>
            <p:cNvSpPr/>
            <p:nvPr/>
          </p:nvSpPr>
          <p:spPr>
            <a:xfrm>
              <a:off x="5994842" y="5218131"/>
              <a:ext cx="2483678" cy="430887"/>
            </a:xfrm>
            <a:prstGeom prst="rect">
              <a:avLst/>
            </a:prstGeom>
          </p:spPr>
          <p:txBody>
            <a:bodyPr wrap="square" lIns="0" tIns="0" rIns="0" bIns="0">
              <a:spAutoFit/>
            </a:bodyPr>
            <a:lstStyle/>
            <a:p>
              <a:pPr>
                <a:defRPr/>
              </a:pPr>
              <a:r>
                <a:rPr lang="zh-CN" altLang="en-US"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总结与不足</a:t>
              </a:r>
            </a:p>
          </p:txBody>
        </p:sp>
      </p:grpSp>
    </p:spTree>
    <p:extLst>
      <p:ext uri="{BB962C8B-B14F-4D97-AF65-F5344CB8AC3E}">
        <p14:creationId xmlns:p14="http://schemas.microsoft.com/office/powerpoint/2010/main" val="2771010736"/>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F38850D-CA13-4BEE-BD7A-EFC9C534B40F}"/>
              </a:ext>
            </a:extLst>
          </p:cNvPr>
          <p:cNvGrpSpPr/>
          <p:nvPr/>
        </p:nvGrpSpPr>
        <p:grpSpPr>
          <a:xfrm>
            <a:off x="1082326" y="1841443"/>
            <a:ext cx="10091087" cy="3961477"/>
            <a:chOff x="1082326" y="1841443"/>
            <a:chExt cx="10091087" cy="3961477"/>
          </a:xfrm>
        </p:grpSpPr>
        <p:sp>
          <p:nvSpPr>
            <p:cNvPr id="9" name="矩形 8">
              <a:extLst>
                <a:ext uri="{FF2B5EF4-FFF2-40B4-BE49-F238E27FC236}">
                  <a16:creationId xmlns:a16="http://schemas.microsoft.com/office/drawing/2014/main" xmlns="" id="{52F725F7-64C1-45F6-A68B-A695C3289533}"/>
                </a:ext>
              </a:extLst>
            </p:cNvPr>
            <p:cNvSpPr/>
            <p:nvPr/>
          </p:nvSpPr>
          <p:spPr>
            <a:xfrm>
              <a:off x="6742090" y="1841443"/>
              <a:ext cx="2152357" cy="1908909"/>
            </a:xfrm>
            <a:prstGeom prst="rect">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10" name="矩形 9">
              <a:extLst>
                <a:ext uri="{FF2B5EF4-FFF2-40B4-BE49-F238E27FC236}">
                  <a16:creationId xmlns:a16="http://schemas.microsoft.com/office/drawing/2014/main" xmlns="" id="{3B2F965E-96AE-49B3-8C79-A6EE7C34A5B4}"/>
                </a:ext>
              </a:extLst>
            </p:cNvPr>
            <p:cNvSpPr/>
            <p:nvPr/>
          </p:nvSpPr>
          <p:spPr>
            <a:xfrm>
              <a:off x="6742091" y="3894011"/>
              <a:ext cx="2152356" cy="1908909"/>
            </a:xfrm>
            <a:prstGeom prst="rect">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11" name="矩形 10">
              <a:extLst>
                <a:ext uri="{FF2B5EF4-FFF2-40B4-BE49-F238E27FC236}">
                  <a16:creationId xmlns:a16="http://schemas.microsoft.com/office/drawing/2014/main" xmlns="" id="{B3E4174D-980E-4539-AA53-F4EC4D67B4B1}"/>
                </a:ext>
              </a:extLst>
            </p:cNvPr>
            <p:cNvSpPr/>
            <p:nvPr/>
          </p:nvSpPr>
          <p:spPr>
            <a:xfrm>
              <a:off x="9021056" y="1841443"/>
              <a:ext cx="2152357" cy="1908909"/>
            </a:xfrm>
            <a:prstGeom prst="rect">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12" name="矩形 11">
              <a:extLst>
                <a:ext uri="{FF2B5EF4-FFF2-40B4-BE49-F238E27FC236}">
                  <a16:creationId xmlns:a16="http://schemas.microsoft.com/office/drawing/2014/main" xmlns="" id="{551B2E9E-9487-4FFF-A1E6-B376A8C00E87}"/>
                </a:ext>
              </a:extLst>
            </p:cNvPr>
            <p:cNvSpPr/>
            <p:nvPr/>
          </p:nvSpPr>
          <p:spPr>
            <a:xfrm>
              <a:off x="9021057" y="3894011"/>
              <a:ext cx="2152356" cy="1908909"/>
            </a:xfrm>
            <a:prstGeom prst="rect">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grpSp>
          <p:nvGrpSpPr>
            <p:cNvPr id="13" name="组合 12">
              <a:extLst>
                <a:ext uri="{FF2B5EF4-FFF2-40B4-BE49-F238E27FC236}">
                  <a16:creationId xmlns:a16="http://schemas.microsoft.com/office/drawing/2014/main" xmlns="" id="{72D81B68-270B-423B-A9A8-81476F2C9CFB}"/>
                </a:ext>
              </a:extLst>
            </p:cNvPr>
            <p:cNvGrpSpPr/>
            <p:nvPr/>
          </p:nvGrpSpPr>
          <p:grpSpPr>
            <a:xfrm>
              <a:off x="7640708" y="2080842"/>
              <a:ext cx="355121" cy="316233"/>
              <a:chOff x="1670627" y="1040125"/>
              <a:chExt cx="550790" cy="490475"/>
            </a:xfrm>
            <a:solidFill>
              <a:schemeClr val="bg1"/>
            </a:solidFill>
          </p:grpSpPr>
          <p:sp>
            <p:nvSpPr>
              <p:cNvPr id="43" name="Freeform 192">
                <a:extLst>
                  <a:ext uri="{FF2B5EF4-FFF2-40B4-BE49-F238E27FC236}">
                    <a16:creationId xmlns:a16="http://schemas.microsoft.com/office/drawing/2014/main" xmlns="" id="{67A3BDCE-55BF-47DA-B1BD-B66F31F034E3}"/>
                  </a:ext>
                </a:extLst>
              </p:cNvPr>
              <p:cNvSpPr/>
              <p:nvPr/>
            </p:nvSpPr>
            <p:spPr bwMode="auto">
              <a:xfrm>
                <a:off x="1881736" y="1125838"/>
                <a:ext cx="125396" cy="76190"/>
              </a:xfrm>
              <a:custGeom>
                <a:avLst/>
                <a:gdLst>
                  <a:gd name="T0" fmla="*/ 39 w 44"/>
                  <a:gd name="T1" fmla="*/ 14 h 27"/>
                  <a:gd name="T2" fmla="*/ 21 w 44"/>
                  <a:gd name="T3" fmla="*/ 12 h 27"/>
                  <a:gd name="T4" fmla="*/ 9 w 44"/>
                  <a:gd name="T5" fmla="*/ 11 h 27"/>
                  <a:gd name="T6" fmla="*/ 11 w 44"/>
                  <a:gd name="T7" fmla="*/ 6 h 27"/>
                  <a:gd name="T8" fmla="*/ 19 w 44"/>
                  <a:gd name="T9" fmla="*/ 4 h 27"/>
                  <a:gd name="T10" fmla="*/ 17 w 44"/>
                  <a:gd name="T11" fmla="*/ 1 h 27"/>
                  <a:gd name="T12" fmla="*/ 9 w 44"/>
                  <a:gd name="T13" fmla="*/ 3 h 27"/>
                  <a:gd name="T14" fmla="*/ 4 w 44"/>
                  <a:gd name="T15" fmla="*/ 0 h 27"/>
                  <a:gd name="T16" fmla="*/ 0 w 44"/>
                  <a:gd name="T17" fmla="*/ 2 h 27"/>
                  <a:gd name="T18" fmla="*/ 5 w 44"/>
                  <a:gd name="T19" fmla="*/ 5 h 27"/>
                  <a:gd name="T20" fmla="*/ 5 w 44"/>
                  <a:gd name="T21" fmla="*/ 13 h 27"/>
                  <a:gd name="T22" fmla="*/ 22 w 44"/>
                  <a:gd name="T23" fmla="*/ 15 h 27"/>
                  <a:gd name="T24" fmla="*/ 34 w 44"/>
                  <a:gd name="T25" fmla="*/ 16 h 27"/>
                  <a:gd name="T26" fmla="*/ 33 w 44"/>
                  <a:gd name="T27" fmla="*/ 22 h 27"/>
                  <a:gd name="T28" fmla="*/ 23 w 44"/>
                  <a:gd name="T29" fmla="*/ 24 h 27"/>
                  <a:gd name="T30" fmla="*/ 25 w 44"/>
                  <a:gd name="T31" fmla="*/ 26 h 27"/>
                  <a:gd name="T32" fmla="*/ 35 w 44"/>
                  <a:gd name="T33" fmla="*/ 24 h 27"/>
                  <a:gd name="T34" fmla="*/ 40 w 44"/>
                  <a:gd name="T35" fmla="*/ 27 h 27"/>
                  <a:gd name="T36" fmla="*/ 44 w 44"/>
                  <a:gd name="T37" fmla="*/ 26 h 27"/>
                  <a:gd name="T38" fmla="*/ 39 w 44"/>
                  <a:gd name="T39" fmla="*/ 23 h 27"/>
                  <a:gd name="T40" fmla="*/ 39 w 44"/>
                  <a:gd name="T41"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27">
                    <a:moveTo>
                      <a:pt x="39" y="14"/>
                    </a:moveTo>
                    <a:cubicBezTo>
                      <a:pt x="35" y="11"/>
                      <a:pt x="29" y="10"/>
                      <a:pt x="21" y="12"/>
                    </a:cubicBezTo>
                    <a:cubicBezTo>
                      <a:pt x="15" y="12"/>
                      <a:pt x="12" y="12"/>
                      <a:pt x="9" y="11"/>
                    </a:cubicBezTo>
                    <a:cubicBezTo>
                      <a:pt x="7" y="10"/>
                      <a:pt x="6" y="7"/>
                      <a:pt x="11" y="6"/>
                    </a:cubicBezTo>
                    <a:cubicBezTo>
                      <a:pt x="14" y="4"/>
                      <a:pt x="18" y="4"/>
                      <a:pt x="19" y="4"/>
                    </a:cubicBezTo>
                    <a:cubicBezTo>
                      <a:pt x="17" y="1"/>
                      <a:pt x="17" y="1"/>
                      <a:pt x="17" y="1"/>
                    </a:cubicBezTo>
                    <a:cubicBezTo>
                      <a:pt x="15" y="1"/>
                      <a:pt x="12" y="2"/>
                      <a:pt x="9" y="3"/>
                    </a:cubicBezTo>
                    <a:cubicBezTo>
                      <a:pt x="4" y="0"/>
                      <a:pt x="4" y="0"/>
                      <a:pt x="4" y="0"/>
                    </a:cubicBezTo>
                    <a:cubicBezTo>
                      <a:pt x="0" y="2"/>
                      <a:pt x="0" y="2"/>
                      <a:pt x="0" y="2"/>
                    </a:cubicBezTo>
                    <a:cubicBezTo>
                      <a:pt x="5" y="5"/>
                      <a:pt x="5" y="5"/>
                      <a:pt x="5" y="5"/>
                    </a:cubicBezTo>
                    <a:cubicBezTo>
                      <a:pt x="1" y="7"/>
                      <a:pt x="1" y="11"/>
                      <a:pt x="5" y="13"/>
                    </a:cubicBezTo>
                    <a:cubicBezTo>
                      <a:pt x="9" y="16"/>
                      <a:pt x="15" y="16"/>
                      <a:pt x="22" y="15"/>
                    </a:cubicBezTo>
                    <a:cubicBezTo>
                      <a:pt x="28" y="14"/>
                      <a:pt x="32" y="14"/>
                      <a:pt x="34" y="16"/>
                    </a:cubicBezTo>
                    <a:cubicBezTo>
                      <a:pt x="37" y="18"/>
                      <a:pt x="37" y="20"/>
                      <a:pt x="33" y="22"/>
                    </a:cubicBezTo>
                    <a:cubicBezTo>
                      <a:pt x="30" y="23"/>
                      <a:pt x="26" y="24"/>
                      <a:pt x="23" y="24"/>
                    </a:cubicBezTo>
                    <a:cubicBezTo>
                      <a:pt x="25" y="26"/>
                      <a:pt x="25" y="26"/>
                      <a:pt x="25" y="26"/>
                    </a:cubicBezTo>
                    <a:cubicBezTo>
                      <a:pt x="28" y="26"/>
                      <a:pt x="32" y="25"/>
                      <a:pt x="35" y="24"/>
                    </a:cubicBezTo>
                    <a:cubicBezTo>
                      <a:pt x="40" y="27"/>
                      <a:pt x="40" y="27"/>
                      <a:pt x="40" y="27"/>
                    </a:cubicBezTo>
                    <a:cubicBezTo>
                      <a:pt x="44" y="26"/>
                      <a:pt x="44" y="26"/>
                      <a:pt x="44" y="26"/>
                    </a:cubicBezTo>
                    <a:cubicBezTo>
                      <a:pt x="39" y="23"/>
                      <a:pt x="39" y="23"/>
                      <a:pt x="39" y="23"/>
                    </a:cubicBezTo>
                    <a:cubicBezTo>
                      <a:pt x="43" y="20"/>
                      <a:pt x="43" y="16"/>
                      <a:pt x="3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44" name="Freeform 193">
                <a:extLst>
                  <a:ext uri="{FF2B5EF4-FFF2-40B4-BE49-F238E27FC236}">
                    <a16:creationId xmlns:a16="http://schemas.microsoft.com/office/drawing/2014/main" xmlns="" id="{A4E61F1B-0A50-4208-B1F8-FA6A183BAE34}"/>
                  </a:ext>
                </a:extLst>
              </p:cNvPr>
              <p:cNvSpPr>
                <a:spLocks noEditPoints="1"/>
              </p:cNvSpPr>
              <p:nvPr/>
            </p:nvSpPr>
            <p:spPr bwMode="auto">
              <a:xfrm>
                <a:off x="1670627" y="1144886"/>
                <a:ext cx="293649" cy="174602"/>
              </a:xfrm>
              <a:custGeom>
                <a:avLst/>
                <a:gdLst>
                  <a:gd name="T0" fmla="*/ 3 w 103"/>
                  <a:gd name="T1" fmla="*/ 16 h 61"/>
                  <a:gd name="T2" fmla="*/ 1 w 103"/>
                  <a:gd name="T3" fmla="*/ 19 h 61"/>
                  <a:gd name="T4" fmla="*/ 2 w 103"/>
                  <a:gd name="T5" fmla="*/ 23 h 61"/>
                  <a:gd name="T6" fmla="*/ 58 w 103"/>
                  <a:gd name="T7" fmla="*/ 60 h 61"/>
                  <a:gd name="T8" fmla="*/ 60 w 103"/>
                  <a:gd name="T9" fmla="*/ 61 h 61"/>
                  <a:gd name="T10" fmla="*/ 61 w 103"/>
                  <a:gd name="T11" fmla="*/ 60 h 61"/>
                  <a:gd name="T12" fmla="*/ 103 w 103"/>
                  <a:gd name="T13" fmla="*/ 41 h 61"/>
                  <a:gd name="T14" fmla="*/ 103 w 103"/>
                  <a:gd name="T15" fmla="*/ 40 h 61"/>
                  <a:gd name="T16" fmla="*/ 42 w 103"/>
                  <a:gd name="T17" fmla="*/ 0 h 61"/>
                  <a:gd name="T18" fmla="*/ 3 w 103"/>
                  <a:gd name="T19" fmla="*/ 16 h 61"/>
                  <a:gd name="T20" fmla="*/ 44 w 103"/>
                  <a:gd name="T21" fmla="*/ 27 h 61"/>
                  <a:gd name="T22" fmla="*/ 52 w 103"/>
                  <a:gd name="T23" fmla="*/ 27 h 61"/>
                  <a:gd name="T24" fmla="*/ 52 w 103"/>
                  <a:gd name="T25" fmla="*/ 31 h 61"/>
                  <a:gd name="T26" fmla="*/ 44 w 103"/>
                  <a:gd name="T27" fmla="*/ 31 h 61"/>
                  <a:gd name="T28" fmla="*/ 44 w 103"/>
                  <a:gd name="T29" fmla="*/ 2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61">
                    <a:moveTo>
                      <a:pt x="3" y="16"/>
                    </a:moveTo>
                    <a:cubicBezTo>
                      <a:pt x="2" y="17"/>
                      <a:pt x="1" y="18"/>
                      <a:pt x="1" y="19"/>
                    </a:cubicBezTo>
                    <a:cubicBezTo>
                      <a:pt x="0" y="21"/>
                      <a:pt x="1" y="22"/>
                      <a:pt x="2" y="23"/>
                    </a:cubicBezTo>
                    <a:cubicBezTo>
                      <a:pt x="58" y="60"/>
                      <a:pt x="58" y="60"/>
                      <a:pt x="58" y="60"/>
                    </a:cubicBezTo>
                    <a:cubicBezTo>
                      <a:pt x="58" y="60"/>
                      <a:pt x="59" y="61"/>
                      <a:pt x="60" y="61"/>
                    </a:cubicBezTo>
                    <a:cubicBezTo>
                      <a:pt x="60" y="61"/>
                      <a:pt x="61" y="60"/>
                      <a:pt x="61" y="60"/>
                    </a:cubicBezTo>
                    <a:cubicBezTo>
                      <a:pt x="103" y="41"/>
                      <a:pt x="103" y="41"/>
                      <a:pt x="103" y="41"/>
                    </a:cubicBezTo>
                    <a:cubicBezTo>
                      <a:pt x="103" y="40"/>
                      <a:pt x="103" y="40"/>
                      <a:pt x="103" y="40"/>
                    </a:cubicBezTo>
                    <a:cubicBezTo>
                      <a:pt x="42" y="0"/>
                      <a:pt x="42" y="0"/>
                      <a:pt x="42" y="0"/>
                    </a:cubicBezTo>
                    <a:lnTo>
                      <a:pt x="3" y="16"/>
                    </a:lnTo>
                    <a:close/>
                    <a:moveTo>
                      <a:pt x="44" y="27"/>
                    </a:moveTo>
                    <a:cubicBezTo>
                      <a:pt x="46" y="26"/>
                      <a:pt x="50" y="26"/>
                      <a:pt x="52" y="27"/>
                    </a:cubicBezTo>
                    <a:cubicBezTo>
                      <a:pt x="55" y="29"/>
                      <a:pt x="54" y="30"/>
                      <a:pt x="52" y="31"/>
                    </a:cubicBezTo>
                    <a:cubicBezTo>
                      <a:pt x="49" y="33"/>
                      <a:pt x="46" y="32"/>
                      <a:pt x="44" y="31"/>
                    </a:cubicBezTo>
                    <a:cubicBezTo>
                      <a:pt x="41" y="30"/>
                      <a:pt x="42" y="28"/>
                      <a:pt x="4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45" name="Freeform 194">
                <a:extLst>
                  <a:ext uri="{FF2B5EF4-FFF2-40B4-BE49-F238E27FC236}">
                    <a16:creationId xmlns:a16="http://schemas.microsoft.com/office/drawing/2014/main" xmlns="" id="{A6B0D8A9-BEAA-4BF7-A037-57E70E8EF414}"/>
                  </a:ext>
                </a:extLst>
              </p:cNvPr>
              <p:cNvSpPr>
                <a:spLocks noEditPoints="1"/>
              </p:cNvSpPr>
              <p:nvPr/>
            </p:nvSpPr>
            <p:spPr bwMode="auto">
              <a:xfrm>
                <a:off x="1942053" y="1040125"/>
                <a:ext cx="279364" cy="150793"/>
              </a:xfrm>
              <a:custGeom>
                <a:avLst/>
                <a:gdLst>
                  <a:gd name="T0" fmla="*/ 98 w 98"/>
                  <a:gd name="T1" fmla="*/ 33 h 53"/>
                  <a:gd name="T2" fmla="*/ 95 w 98"/>
                  <a:gd name="T3" fmla="*/ 29 h 53"/>
                  <a:gd name="T4" fmla="*/ 38 w 98"/>
                  <a:gd name="T5" fmla="*/ 1 h 53"/>
                  <a:gd name="T6" fmla="*/ 35 w 98"/>
                  <a:gd name="T7" fmla="*/ 1 h 53"/>
                  <a:gd name="T8" fmla="*/ 0 w 98"/>
                  <a:gd name="T9" fmla="*/ 15 h 53"/>
                  <a:gd name="T10" fmla="*/ 59 w 98"/>
                  <a:gd name="T11" fmla="*/ 53 h 53"/>
                  <a:gd name="T12" fmla="*/ 95 w 98"/>
                  <a:gd name="T13" fmla="*/ 36 h 53"/>
                  <a:gd name="T14" fmla="*/ 98 w 98"/>
                  <a:gd name="T15" fmla="*/ 33 h 53"/>
                  <a:gd name="T16" fmla="*/ 54 w 98"/>
                  <a:gd name="T17" fmla="*/ 25 h 53"/>
                  <a:gd name="T18" fmla="*/ 46 w 98"/>
                  <a:gd name="T19" fmla="*/ 25 h 53"/>
                  <a:gd name="T20" fmla="*/ 46 w 98"/>
                  <a:gd name="T21" fmla="*/ 21 h 53"/>
                  <a:gd name="T22" fmla="*/ 55 w 98"/>
                  <a:gd name="T23" fmla="*/ 21 h 53"/>
                  <a:gd name="T24" fmla="*/ 54 w 98"/>
                  <a:gd name="T25" fmla="*/ 2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53">
                    <a:moveTo>
                      <a:pt x="98" y="33"/>
                    </a:moveTo>
                    <a:cubicBezTo>
                      <a:pt x="98" y="31"/>
                      <a:pt x="97" y="30"/>
                      <a:pt x="95" y="29"/>
                    </a:cubicBezTo>
                    <a:cubicBezTo>
                      <a:pt x="38" y="1"/>
                      <a:pt x="38" y="1"/>
                      <a:pt x="38" y="1"/>
                    </a:cubicBezTo>
                    <a:cubicBezTo>
                      <a:pt x="37" y="1"/>
                      <a:pt x="36" y="0"/>
                      <a:pt x="35" y="1"/>
                    </a:cubicBezTo>
                    <a:cubicBezTo>
                      <a:pt x="0" y="15"/>
                      <a:pt x="0" y="15"/>
                      <a:pt x="0" y="15"/>
                    </a:cubicBezTo>
                    <a:cubicBezTo>
                      <a:pt x="59" y="53"/>
                      <a:pt x="59" y="53"/>
                      <a:pt x="59" y="53"/>
                    </a:cubicBezTo>
                    <a:cubicBezTo>
                      <a:pt x="95" y="36"/>
                      <a:pt x="95" y="36"/>
                      <a:pt x="95" y="36"/>
                    </a:cubicBezTo>
                    <a:cubicBezTo>
                      <a:pt x="97" y="36"/>
                      <a:pt x="98" y="34"/>
                      <a:pt x="98" y="33"/>
                    </a:cubicBezTo>
                    <a:close/>
                    <a:moveTo>
                      <a:pt x="54" y="25"/>
                    </a:moveTo>
                    <a:cubicBezTo>
                      <a:pt x="52" y="26"/>
                      <a:pt x="48" y="26"/>
                      <a:pt x="46" y="25"/>
                    </a:cubicBezTo>
                    <a:cubicBezTo>
                      <a:pt x="44" y="24"/>
                      <a:pt x="44" y="22"/>
                      <a:pt x="46" y="21"/>
                    </a:cubicBezTo>
                    <a:cubicBezTo>
                      <a:pt x="49" y="20"/>
                      <a:pt x="52" y="20"/>
                      <a:pt x="55" y="21"/>
                    </a:cubicBezTo>
                    <a:cubicBezTo>
                      <a:pt x="57" y="22"/>
                      <a:pt x="57" y="24"/>
                      <a:pt x="5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46" name="Freeform 195">
                <a:extLst>
                  <a:ext uri="{FF2B5EF4-FFF2-40B4-BE49-F238E27FC236}">
                    <a16:creationId xmlns:a16="http://schemas.microsoft.com/office/drawing/2014/main" xmlns="" id="{813F6E89-32A1-40D6-89F4-186B4A5D6F01}"/>
                  </a:ext>
                </a:extLst>
              </p:cNvPr>
              <p:cNvSpPr/>
              <p:nvPr/>
            </p:nvSpPr>
            <p:spPr bwMode="auto">
              <a:xfrm>
                <a:off x="1670627" y="1251234"/>
                <a:ext cx="293649" cy="139682"/>
              </a:xfrm>
              <a:custGeom>
                <a:avLst/>
                <a:gdLst>
                  <a:gd name="T0" fmla="*/ 60 w 103"/>
                  <a:gd name="T1" fmla="*/ 30 h 49"/>
                  <a:gd name="T2" fmla="*/ 58 w 103"/>
                  <a:gd name="T3" fmla="*/ 30 h 49"/>
                  <a:gd name="T4" fmla="*/ 13 w 103"/>
                  <a:gd name="T5" fmla="*/ 0 h 49"/>
                  <a:gd name="T6" fmla="*/ 3 w 103"/>
                  <a:gd name="T7" fmla="*/ 4 h 49"/>
                  <a:gd name="T8" fmla="*/ 1 w 103"/>
                  <a:gd name="T9" fmla="*/ 7 h 49"/>
                  <a:gd name="T10" fmla="*/ 2 w 103"/>
                  <a:gd name="T11" fmla="*/ 11 h 49"/>
                  <a:gd name="T12" fmla="*/ 58 w 103"/>
                  <a:gd name="T13" fmla="*/ 48 h 49"/>
                  <a:gd name="T14" fmla="*/ 60 w 103"/>
                  <a:gd name="T15" fmla="*/ 49 h 49"/>
                  <a:gd name="T16" fmla="*/ 61 w 103"/>
                  <a:gd name="T17" fmla="*/ 48 h 49"/>
                  <a:gd name="T18" fmla="*/ 103 w 103"/>
                  <a:gd name="T19" fmla="*/ 29 h 49"/>
                  <a:gd name="T20" fmla="*/ 103 w 103"/>
                  <a:gd name="T21" fmla="*/ 10 h 49"/>
                  <a:gd name="T22" fmla="*/ 61 w 103"/>
                  <a:gd name="T23" fmla="*/ 30 h 49"/>
                  <a:gd name="T24" fmla="*/ 60 w 103"/>
                  <a:gd name="T25" fmla="*/ 3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49">
                    <a:moveTo>
                      <a:pt x="60" y="30"/>
                    </a:moveTo>
                    <a:cubicBezTo>
                      <a:pt x="59" y="30"/>
                      <a:pt x="58" y="30"/>
                      <a:pt x="58" y="30"/>
                    </a:cubicBezTo>
                    <a:cubicBezTo>
                      <a:pt x="13" y="0"/>
                      <a:pt x="13" y="0"/>
                      <a:pt x="13" y="0"/>
                    </a:cubicBezTo>
                    <a:cubicBezTo>
                      <a:pt x="3" y="4"/>
                      <a:pt x="3" y="4"/>
                      <a:pt x="3" y="4"/>
                    </a:cubicBezTo>
                    <a:cubicBezTo>
                      <a:pt x="2" y="5"/>
                      <a:pt x="1" y="6"/>
                      <a:pt x="1" y="7"/>
                    </a:cubicBezTo>
                    <a:cubicBezTo>
                      <a:pt x="0" y="9"/>
                      <a:pt x="1" y="10"/>
                      <a:pt x="2" y="11"/>
                    </a:cubicBezTo>
                    <a:cubicBezTo>
                      <a:pt x="58" y="48"/>
                      <a:pt x="58" y="48"/>
                      <a:pt x="58" y="48"/>
                    </a:cubicBezTo>
                    <a:cubicBezTo>
                      <a:pt x="58" y="48"/>
                      <a:pt x="59" y="49"/>
                      <a:pt x="60" y="49"/>
                    </a:cubicBezTo>
                    <a:cubicBezTo>
                      <a:pt x="60" y="49"/>
                      <a:pt x="61" y="49"/>
                      <a:pt x="61" y="48"/>
                    </a:cubicBezTo>
                    <a:cubicBezTo>
                      <a:pt x="103" y="29"/>
                      <a:pt x="103" y="29"/>
                      <a:pt x="103" y="29"/>
                    </a:cubicBezTo>
                    <a:cubicBezTo>
                      <a:pt x="103" y="10"/>
                      <a:pt x="103" y="10"/>
                      <a:pt x="103" y="10"/>
                    </a:cubicBezTo>
                    <a:cubicBezTo>
                      <a:pt x="61" y="30"/>
                      <a:pt x="61" y="30"/>
                      <a:pt x="61" y="30"/>
                    </a:cubicBezTo>
                    <a:cubicBezTo>
                      <a:pt x="61" y="30"/>
                      <a:pt x="60" y="30"/>
                      <a:pt x="6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47" name="Freeform 196">
                <a:extLst>
                  <a:ext uri="{FF2B5EF4-FFF2-40B4-BE49-F238E27FC236}">
                    <a16:creationId xmlns:a16="http://schemas.microsoft.com/office/drawing/2014/main" xmlns="" id="{2CCD4B68-ABED-476F-9936-49B1E68C8A20}"/>
                  </a:ext>
                </a:extLst>
              </p:cNvPr>
              <p:cNvSpPr/>
              <p:nvPr/>
            </p:nvSpPr>
            <p:spPr bwMode="auto">
              <a:xfrm>
                <a:off x="2113481" y="1179807"/>
                <a:ext cx="107936" cy="82539"/>
              </a:xfrm>
              <a:custGeom>
                <a:avLst/>
                <a:gdLst>
                  <a:gd name="T0" fmla="*/ 35 w 38"/>
                  <a:gd name="T1" fmla="*/ 5 h 29"/>
                  <a:gd name="T2" fmla="*/ 24 w 38"/>
                  <a:gd name="T3" fmla="*/ 0 h 29"/>
                  <a:gd name="T4" fmla="*/ 0 w 38"/>
                  <a:gd name="T5" fmla="*/ 11 h 29"/>
                  <a:gd name="T6" fmla="*/ 0 w 38"/>
                  <a:gd name="T7" fmla="*/ 29 h 29"/>
                  <a:gd name="T8" fmla="*/ 35 w 38"/>
                  <a:gd name="T9" fmla="*/ 12 h 29"/>
                  <a:gd name="T10" fmla="*/ 38 w 38"/>
                  <a:gd name="T11" fmla="*/ 9 h 29"/>
                  <a:gd name="T12" fmla="*/ 35 w 38"/>
                  <a:gd name="T13" fmla="*/ 5 h 29"/>
                </a:gdLst>
                <a:ahLst/>
                <a:cxnLst>
                  <a:cxn ang="0">
                    <a:pos x="T0" y="T1"/>
                  </a:cxn>
                  <a:cxn ang="0">
                    <a:pos x="T2" y="T3"/>
                  </a:cxn>
                  <a:cxn ang="0">
                    <a:pos x="T4" y="T5"/>
                  </a:cxn>
                  <a:cxn ang="0">
                    <a:pos x="T6" y="T7"/>
                  </a:cxn>
                  <a:cxn ang="0">
                    <a:pos x="T8" y="T9"/>
                  </a:cxn>
                  <a:cxn ang="0">
                    <a:pos x="T10" y="T11"/>
                  </a:cxn>
                  <a:cxn ang="0">
                    <a:pos x="T12" y="T13"/>
                  </a:cxn>
                </a:cxnLst>
                <a:rect l="0" t="0" r="r" b="b"/>
                <a:pathLst>
                  <a:path w="38" h="29">
                    <a:moveTo>
                      <a:pt x="35" y="5"/>
                    </a:moveTo>
                    <a:cubicBezTo>
                      <a:pt x="24" y="0"/>
                      <a:pt x="24" y="0"/>
                      <a:pt x="24" y="0"/>
                    </a:cubicBezTo>
                    <a:cubicBezTo>
                      <a:pt x="0" y="11"/>
                      <a:pt x="0" y="11"/>
                      <a:pt x="0" y="11"/>
                    </a:cubicBezTo>
                    <a:cubicBezTo>
                      <a:pt x="0" y="29"/>
                      <a:pt x="0" y="29"/>
                      <a:pt x="0" y="29"/>
                    </a:cubicBezTo>
                    <a:cubicBezTo>
                      <a:pt x="35" y="12"/>
                      <a:pt x="35" y="12"/>
                      <a:pt x="35" y="12"/>
                    </a:cubicBezTo>
                    <a:cubicBezTo>
                      <a:pt x="37" y="12"/>
                      <a:pt x="38" y="10"/>
                      <a:pt x="38" y="9"/>
                    </a:cubicBezTo>
                    <a:cubicBezTo>
                      <a:pt x="38" y="7"/>
                      <a:pt x="37" y="6"/>
                      <a:pt x="3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48" name="Freeform 197">
                <a:extLst>
                  <a:ext uri="{FF2B5EF4-FFF2-40B4-BE49-F238E27FC236}">
                    <a16:creationId xmlns:a16="http://schemas.microsoft.com/office/drawing/2014/main" xmlns="" id="{AC8240F2-DB88-462B-A490-CF6392471FF7}"/>
                  </a:ext>
                </a:extLst>
              </p:cNvPr>
              <p:cNvSpPr/>
              <p:nvPr/>
            </p:nvSpPr>
            <p:spPr bwMode="auto">
              <a:xfrm>
                <a:off x="1670627" y="1322664"/>
                <a:ext cx="293649" cy="136507"/>
              </a:xfrm>
              <a:custGeom>
                <a:avLst/>
                <a:gdLst>
                  <a:gd name="T0" fmla="*/ 60 w 103"/>
                  <a:gd name="T1" fmla="*/ 30 h 48"/>
                  <a:gd name="T2" fmla="*/ 58 w 103"/>
                  <a:gd name="T3" fmla="*/ 30 h 48"/>
                  <a:gd name="T4" fmla="*/ 13 w 103"/>
                  <a:gd name="T5" fmla="*/ 0 h 48"/>
                  <a:gd name="T6" fmla="*/ 3 w 103"/>
                  <a:gd name="T7" fmla="*/ 4 h 48"/>
                  <a:gd name="T8" fmla="*/ 1 w 103"/>
                  <a:gd name="T9" fmla="*/ 7 h 48"/>
                  <a:gd name="T10" fmla="*/ 2 w 103"/>
                  <a:gd name="T11" fmla="*/ 11 h 48"/>
                  <a:gd name="T12" fmla="*/ 58 w 103"/>
                  <a:gd name="T13" fmla="*/ 48 h 48"/>
                  <a:gd name="T14" fmla="*/ 60 w 103"/>
                  <a:gd name="T15" fmla="*/ 48 h 48"/>
                  <a:gd name="T16" fmla="*/ 61 w 103"/>
                  <a:gd name="T17" fmla="*/ 48 h 48"/>
                  <a:gd name="T18" fmla="*/ 103 w 103"/>
                  <a:gd name="T19" fmla="*/ 29 h 48"/>
                  <a:gd name="T20" fmla="*/ 103 w 103"/>
                  <a:gd name="T21" fmla="*/ 10 h 48"/>
                  <a:gd name="T22" fmla="*/ 61 w 103"/>
                  <a:gd name="T23" fmla="*/ 30 h 48"/>
                  <a:gd name="T24" fmla="*/ 60 w 103"/>
                  <a:gd name="T25"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48">
                    <a:moveTo>
                      <a:pt x="60" y="30"/>
                    </a:moveTo>
                    <a:cubicBezTo>
                      <a:pt x="59" y="30"/>
                      <a:pt x="58" y="30"/>
                      <a:pt x="58" y="30"/>
                    </a:cubicBezTo>
                    <a:cubicBezTo>
                      <a:pt x="13" y="0"/>
                      <a:pt x="13" y="0"/>
                      <a:pt x="13" y="0"/>
                    </a:cubicBezTo>
                    <a:cubicBezTo>
                      <a:pt x="3" y="4"/>
                      <a:pt x="3" y="4"/>
                      <a:pt x="3" y="4"/>
                    </a:cubicBezTo>
                    <a:cubicBezTo>
                      <a:pt x="2" y="5"/>
                      <a:pt x="1" y="6"/>
                      <a:pt x="1" y="7"/>
                    </a:cubicBezTo>
                    <a:cubicBezTo>
                      <a:pt x="0" y="9"/>
                      <a:pt x="1" y="10"/>
                      <a:pt x="2" y="11"/>
                    </a:cubicBezTo>
                    <a:cubicBezTo>
                      <a:pt x="58" y="48"/>
                      <a:pt x="58" y="48"/>
                      <a:pt x="58" y="48"/>
                    </a:cubicBezTo>
                    <a:cubicBezTo>
                      <a:pt x="58" y="48"/>
                      <a:pt x="59" y="48"/>
                      <a:pt x="60" y="48"/>
                    </a:cubicBezTo>
                    <a:cubicBezTo>
                      <a:pt x="60" y="48"/>
                      <a:pt x="61" y="48"/>
                      <a:pt x="61" y="48"/>
                    </a:cubicBezTo>
                    <a:cubicBezTo>
                      <a:pt x="103" y="29"/>
                      <a:pt x="103" y="29"/>
                      <a:pt x="103" y="29"/>
                    </a:cubicBezTo>
                    <a:cubicBezTo>
                      <a:pt x="103" y="10"/>
                      <a:pt x="103" y="10"/>
                      <a:pt x="103" y="10"/>
                    </a:cubicBezTo>
                    <a:cubicBezTo>
                      <a:pt x="61" y="30"/>
                      <a:pt x="61" y="30"/>
                      <a:pt x="61" y="30"/>
                    </a:cubicBezTo>
                    <a:cubicBezTo>
                      <a:pt x="61" y="30"/>
                      <a:pt x="60" y="30"/>
                      <a:pt x="6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49" name="Freeform 198">
                <a:extLst>
                  <a:ext uri="{FF2B5EF4-FFF2-40B4-BE49-F238E27FC236}">
                    <a16:creationId xmlns:a16="http://schemas.microsoft.com/office/drawing/2014/main" xmlns="" id="{110EC841-8E85-40AF-AD3D-5C68E89516A4}"/>
                  </a:ext>
                </a:extLst>
              </p:cNvPr>
              <p:cNvSpPr/>
              <p:nvPr/>
            </p:nvSpPr>
            <p:spPr bwMode="auto">
              <a:xfrm>
                <a:off x="2113481" y="1248060"/>
                <a:ext cx="107936" cy="85714"/>
              </a:xfrm>
              <a:custGeom>
                <a:avLst/>
                <a:gdLst>
                  <a:gd name="T0" fmla="*/ 35 w 38"/>
                  <a:gd name="T1" fmla="*/ 6 h 30"/>
                  <a:gd name="T2" fmla="*/ 24 w 38"/>
                  <a:gd name="T3" fmla="*/ 0 h 30"/>
                  <a:gd name="T4" fmla="*/ 0 w 38"/>
                  <a:gd name="T5" fmla="*/ 12 h 30"/>
                  <a:gd name="T6" fmla="*/ 0 w 38"/>
                  <a:gd name="T7" fmla="*/ 30 h 30"/>
                  <a:gd name="T8" fmla="*/ 35 w 38"/>
                  <a:gd name="T9" fmla="*/ 13 h 30"/>
                  <a:gd name="T10" fmla="*/ 38 w 38"/>
                  <a:gd name="T11" fmla="*/ 10 h 30"/>
                  <a:gd name="T12" fmla="*/ 35 w 38"/>
                  <a:gd name="T13" fmla="*/ 6 h 30"/>
                </a:gdLst>
                <a:ahLst/>
                <a:cxnLst>
                  <a:cxn ang="0">
                    <a:pos x="T0" y="T1"/>
                  </a:cxn>
                  <a:cxn ang="0">
                    <a:pos x="T2" y="T3"/>
                  </a:cxn>
                  <a:cxn ang="0">
                    <a:pos x="T4" y="T5"/>
                  </a:cxn>
                  <a:cxn ang="0">
                    <a:pos x="T6" y="T7"/>
                  </a:cxn>
                  <a:cxn ang="0">
                    <a:pos x="T8" y="T9"/>
                  </a:cxn>
                  <a:cxn ang="0">
                    <a:pos x="T10" y="T11"/>
                  </a:cxn>
                  <a:cxn ang="0">
                    <a:pos x="T12" y="T13"/>
                  </a:cxn>
                </a:cxnLst>
                <a:rect l="0" t="0" r="r" b="b"/>
                <a:pathLst>
                  <a:path w="38" h="30">
                    <a:moveTo>
                      <a:pt x="35" y="6"/>
                    </a:moveTo>
                    <a:cubicBezTo>
                      <a:pt x="24" y="0"/>
                      <a:pt x="24" y="0"/>
                      <a:pt x="24" y="0"/>
                    </a:cubicBezTo>
                    <a:cubicBezTo>
                      <a:pt x="0" y="12"/>
                      <a:pt x="0" y="12"/>
                      <a:pt x="0" y="12"/>
                    </a:cubicBezTo>
                    <a:cubicBezTo>
                      <a:pt x="0" y="30"/>
                      <a:pt x="0" y="30"/>
                      <a:pt x="0" y="30"/>
                    </a:cubicBezTo>
                    <a:cubicBezTo>
                      <a:pt x="35" y="13"/>
                      <a:pt x="35" y="13"/>
                      <a:pt x="35" y="13"/>
                    </a:cubicBezTo>
                    <a:cubicBezTo>
                      <a:pt x="37" y="13"/>
                      <a:pt x="38" y="11"/>
                      <a:pt x="38" y="10"/>
                    </a:cubicBezTo>
                    <a:cubicBezTo>
                      <a:pt x="38" y="8"/>
                      <a:pt x="37" y="7"/>
                      <a:pt x="3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50" name="Freeform 199">
                <a:extLst>
                  <a:ext uri="{FF2B5EF4-FFF2-40B4-BE49-F238E27FC236}">
                    <a16:creationId xmlns:a16="http://schemas.microsoft.com/office/drawing/2014/main" xmlns="" id="{F6774AD9-E8F9-459F-9B17-920DE36DDF61}"/>
                  </a:ext>
                </a:extLst>
              </p:cNvPr>
              <p:cNvSpPr/>
              <p:nvPr/>
            </p:nvSpPr>
            <p:spPr bwMode="auto">
              <a:xfrm>
                <a:off x="1670627" y="1392505"/>
                <a:ext cx="293649" cy="138095"/>
              </a:xfrm>
              <a:custGeom>
                <a:avLst/>
                <a:gdLst>
                  <a:gd name="T0" fmla="*/ 60 w 103"/>
                  <a:gd name="T1" fmla="*/ 30 h 48"/>
                  <a:gd name="T2" fmla="*/ 58 w 103"/>
                  <a:gd name="T3" fmla="*/ 29 h 48"/>
                  <a:gd name="T4" fmla="*/ 13 w 103"/>
                  <a:gd name="T5" fmla="*/ 0 h 48"/>
                  <a:gd name="T6" fmla="*/ 3 w 103"/>
                  <a:gd name="T7" fmla="*/ 4 h 48"/>
                  <a:gd name="T8" fmla="*/ 1 w 103"/>
                  <a:gd name="T9" fmla="*/ 7 h 48"/>
                  <a:gd name="T10" fmla="*/ 2 w 103"/>
                  <a:gd name="T11" fmla="*/ 11 h 48"/>
                  <a:gd name="T12" fmla="*/ 58 w 103"/>
                  <a:gd name="T13" fmla="*/ 48 h 48"/>
                  <a:gd name="T14" fmla="*/ 60 w 103"/>
                  <a:gd name="T15" fmla="*/ 48 h 48"/>
                  <a:gd name="T16" fmla="*/ 61 w 103"/>
                  <a:gd name="T17" fmla="*/ 48 h 48"/>
                  <a:gd name="T18" fmla="*/ 103 w 103"/>
                  <a:gd name="T19" fmla="*/ 28 h 48"/>
                  <a:gd name="T20" fmla="*/ 103 w 103"/>
                  <a:gd name="T21" fmla="*/ 10 h 48"/>
                  <a:gd name="T22" fmla="*/ 61 w 103"/>
                  <a:gd name="T23" fmla="*/ 30 h 48"/>
                  <a:gd name="T24" fmla="*/ 60 w 103"/>
                  <a:gd name="T25"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48">
                    <a:moveTo>
                      <a:pt x="60" y="30"/>
                    </a:moveTo>
                    <a:cubicBezTo>
                      <a:pt x="59" y="30"/>
                      <a:pt x="58" y="30"/>
                      <a:pt x="58" y="29"/>
                    </a:cubicBezTo>
                    <a:cubicBezTo>
                      <a:pt x="13" y="0"/>
                      <a:pt x="13" y="0"/>
                      <a:pt x="13" y="0"/>
                    </a:cubicBezTo>
                    <a:cubicBezTo>
                      <a:pt x="3" y="4"/>
                      <a:pt x="3" y="4"/>
                      <a:pt x="3" y="4"/>
                    </a:cubicBezTo>
                    <a:cubicBezTo>
                      <a:pt x="2" y="4"/>
                      <a:pt x="1" y="6"/>
                      <a:pt x="1" y="7"/>
                    </a:cubicBezTo>
                    <a:cubicBezTo>
                      <a:pt x="0" y="9"/>
                      <a:pt x="1" y="10"/>
                      <a:pt x="2" y="11"/>
                    </a:cubicBezTo>
                    <a:cubicBezTo>
                      <a:pt x="58" y="48"/>
                      <a:pt x="58" y="48"/>
                      <a:pt x="58" y="48"/>
                    </a:cubicBezTo>
                    <a:cubicBezTo>
                      <a:pt x="58" y="48"/>
                      <a:pt x="59" y="48"/>
                      <a:pt x="60" y="48"/>
                    </a:cubicBezTo>
                    <a:cubicBezTo>
                      <a:pt x="60" y="48"/>
                      <a:pt x="61" y="48"/>
                      <a:pt x="61" y="48"/>
                    </a:cubicBezTo>
                    <a:cubicBezTo>
                      <a:pt x="103" y="28"/>
                      <a:pt x="103" y="28"/>
                      <a:pt x="103" y="28"/>
                    </a:cubicBezTo>
                    <a:cubicBezTo>
                      <a:pt x="103" y="10"/>
                      <a:pt x="103" y="10"/>
                      <a:pt x="103" y="10"/>
                    </a:cubicBezTo>
                    <a:cubicBezTo>
                      <a:pt x="61" y="30"/>
                      <a:pt x="61" y="30"/>
                      <a:pt x="61" y="30"/>
                    </a:cubicBezTo>
                    <a:cubicBezTo>
                      <a:pt x="61" y="30"/>
                      <a:pt x="60" y="30"/>
                      <a:pt x="6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51" name="Freeform 200">
                <a:extLst>
                  <a:ext uri="{FF2B5EF4-FFF2-40B4-BE49-F238E27FC236}">
                    <a16:creationId xmlns:a16="http://schemas.microsoft.com/office/drawing/2014/main" xmlns="" id="{D5028FEA-5C2D-4D63-9132-C1C79AE35ECA}"/>
                  </a:ext>
                </a:extLst>
              </p:cNvPr>
              <p:cNvSpPr/>
              <p:nvPr/>
            </p:nvSpPr>
            <p:spPr bwMode="auto">
              <a:xfrm>
                <a:off x="2113481" y="1319488"/>
                <a:ext cx="107936" cy="85714"/>
              </a:xfrm>
              <a:custGeom>
                <a:avLst/>
                <a:gdLst>
                  <a:gd name="T0" fmla="*/ 35 w 38"/>
                  <a:gd name="T1" fmla="*/ 6 h 30"/>
                  <a:gd name="T2" fmla="*/ 24 w 38"/>
                  <a:gd name="T3" fmla="*/ 0 h 30"/>
                  <a:gd name="T4" fmla="*/ 0 w 38"/>
                  <a:gd name="T5" fmla="*/ 12 h 30"/>
                  <a:gd name="T6" fmla="*/ 0 w 38"/>
                  <a:gd name="T7" fmla="*/ 30 h 30"/>
                  <a:gd name="T8" fmla="*/ 35 w 38"/>
                  <a:gd name="T9" fmla="*/ 13 h 30"/>
                  <a:gd name="T10" fmla="*/ 38 w 38"/>
                  <a:gd name="T11" fmla="*/ 9 h 30"/>
                  <a:gd name="T12" fmla="*/ 35 w 38"/>
                  <a:gd name="T13" fmla="*/ 6 h 30"/>
                </a:gdLst>
                <a:ahLst/>
                <a:cxnLst>
                  <a:cxn ang="0">
                    <a:pos x="T0" y="T1"/>
                  </a:cxn>
                  <a:cxn ang="0">
                    <a:pos x="T2" y="T3"/>
                  </a:cxn>
                  <a:cxn ang="0">
                    <a:pos x="T4" y="T5"/>
                  </a:cxn>
                  <a:cxn ang="0">
                    <a:pos x="T6" y="T7"/>
                  </a:cxn>
                  <a:cxn ang="0">
                    <a:pos x="T8" y="T9"/>
                  </a:cxn>
                  <a:cxn ang="0">
                    <a:pos x="T10" y="T11"/>
                  </a:cxn>
                  <a:cxn ang="0">
                    <a:pos x="T12" y="T13"/>
                  </a:cxn>
                </a:cxnLst>
                <a:rect l="0" t="0" r="r" b="b"/>
                <a:pathLst>
                  <a:path w="38" h="30">
                    <a:moveTo>
                      <a:pt x="35" y="6"/>
                    </a:moveTo>
                    <a:cubicBezTo>
                      <a:pt x="24" y="0"/>
                      <a:pt x="24" y="0"/>
                      <a:pt x="24" y="0"/>
                    </a:cubicBezTo>
                    <a:cubicBezTo>
                      <a:pt x="0" y="12"/>
                      <a:pt x="0" y="12"/>
                      <a:pt x="0" y="12"/>
                    </a:cubicBezTo>
                    <a:cubicBezTo>
                      <a:pt x="0" y="30"/>
                      <a:pt x="0" y="30"/>
                      <a:pt x="0" y="30"/>
                    </a:cubicBezTo>
                    <a:cubicBezTo>
                      <a:pt x="35" y="13"/>
                      <a:pt x="35" y="13"/>
                      <a:pt x="35" y="13"/>
                    </a:cubicBezTo>
                    <a:cubicBezTo>
                      <a:pt x="37" y="12"/>
                      <a:pt x="38" y="11"/>
                      <a:pt x="38" y="9"/>
                    </a:cubicBezTo>
                    <a:cubicBezTo>
                      <a:pt x="38" y="8"/>
                      <a:pt x="37" y="7"/>
                      <a:pt x="3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grpSp>
        <p:sp>
          <p:nvSpPr>
            <p:cNvPr id="14" name="矩形 13">
              <a:extLst>
                <a:ext uri="{FF2B5EF4-FFF2-40B4-BE49-F238E27FC236}">
                  <a16:creationId xmlns:a16="http://schemas.microsoft.com/office/drawing/2014/main" xmlns="" id="{3E26B4D5-AEAB-4843-A827-1F2EFFAC753D}"/>
                </a:ext>
              </a:extLst>
            </p:cNvPr>
            <p:cNvSpPr/>
            <p:nvPr/>
          </p:nvSpPr>
          <p:spPr>
            <a:xfrm>
              <a:off x="7373393" y="2470355"/>
              <a:ext cx="884631"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方向</a:t>
              </a:r>
              <a:r>
                <a:rPr kumimoji="0" lang="en-US" altLang="zh-CN" sz="2000" b="0" u="none" strike="noStrike" kern="1200" cap="none" spc="0" normalizeH="0" baseline="0" noProof="0" dirty="0">
                  <a:ln>
                    <a:noFill/>
                  </a:ln>
                  <a:solidFill>
                    <a:prstClr val="white"/>
                  </a:solidFill>
                  <a:effectLst/>
                  <a:uLnTx/>
                  <a:uFillTx/>
                  <a:latin typeface="+mj-ea"/>
                  <a:ea typeface="+mj-ea"/>
                  <a:cs typeface="+mn-ea"/>
                  <a:sym typeface="+mn-lt"/>
                </a:rPr>
                <a:t>1</a:t>
              </a:r>
              <a:endPar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15" name="矩形 14">
              <a:extLst>
                <a:ext uri="{FF2B5EF4-FFF2-40B4-BE49-F238E27FC236}">
                  <a16:creationId xmlns:a16="http://schemas.microsoft.com/office/drawing/2014/main" xmlns="" id="{16192129-0D1C-48A1-8E51-23247F8FE65E}"/>
                </a:ext>
              </a:extLst>
            </p:cNvPr>
            <p:cNvSpPr/>
            <p:nvPr/>
          </p:nvSpPr>
          <p:spPr>
            <a:xfrm>
              <a:off x="6805982" y="2830283"/>
              <a:ext cx="2032197" cy="79265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rPr>
                <a:t>点击文本框即可进行编辑输入相关内容</a:t>
              </a:r>
            </a:p>
          </p:txBody>
        </p:sp>
        <p:sp>
          <p:nvSpPr>
            <p:cNvPr id="16" name="矩形 15">
              <a:extLst>
                <a:ext uri="{FF2B5EF4-FFF2-40B4-BE49-F238E27FC236}">
                  <a16:creationId xmlns:a16="http://schemas.microsoft.com/office/drawing/2014/main" xmlns="" id="{F6AD8F67-381F-4C33-A2F5-D3D078586F7E}"/>
                </a:ext>
              </a:extLst>
            </p:cNvPr>
            <p:cNvSpPr/>
            <p:nvPr/>
          </p:nvSpPr>
          <p:spPr>
            <a:xfrm>
              <a:off x="7359321" y="4481791"/>
              <a:ext cx="884631" cy="447687"/>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方向</a:t>
              </a:r>
              <a:r>
                <a:rPr kumimoji="0" lang="en-US" altLang="zh-CN" sz="2000" b="0" u="none" strike="noStrike" kern="1200" cap="none" spc="0" normalizeH="0" baseline="0" noProof="0" dirty="0">
                  <a:ln>
                    <a:noFill/>
                  </a:ln>
                  <a:solidFill>
                    <a:prstClr val="white"/>
                  </a:solidFill>
                  <a:effectLst/>
                  <a:uLnTx/>
                  <a:uFillTx/>
                  <a:latin typeface="+mj-ea"/>
                  <a:ea typeface="+mj-ea"/>
                  <a:cs typeface="+mn-ea"/>
                  <a:sym typeface="+mn-lt"/>
                </a:rPr>
                <a:t>3</a:t>
              </a:r>
              <a:endPar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17" name="矩形 16">
              <a:extLst>
                <a:ext uri="{FF2B5EF4-FFF2-40B4-BE49-F238E27FC236}">
                  <a16:creationId xmlns:a16="http://schemas.microsoft.com/office/drawing/2014/main" xmlns="" id="{51BCA8CB-2716-4343-A183-026869BD2332}"/>
                </a:ext>
              </a:extLst>
            </p:cNvPr>
            <p:cNvSpPr/>
            <p:nvPr/>
          </p:nvSpPr>
          <p:spPr>
            <a:xfrm>
              <a:off x="6791910" y="4841719"/>
              <a:ext cx="2032197" cy="79265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rPr>
                <a:t>点击文本框即可进行编辑输入相关内容</a:t>
              </a:r>
            </a:p>
          </p:txBody>
        </p:sp>
        <p:sp>
          <p:nvSpPr>
            <p:cNvPr id="18" name="矩形 17">
              <a:extLst>
                <a:ext uri="{FF2B5EF4-FFF2-40B4-BE49-F238E27FC236}">
                  <a16:creationId xmlns:a16="http://schemas.microsoft.com/office/drawing/2014/main" xmlns="" id="{ED27ACF8-7D0C-4DBF-9184-8A5AF19BA21C}"/>
                </a:ext>
              </a:extLst>
            </p:cNvPr>
            <p:cNvSpPr/>
            <p:nvPr/>
          </p:nvSpPr>
          <p:spPr>
            <a:xfrm>
              <a:off x="9658220" y="2464686"/>
              <a:ext cx="884631" cy="447687"/>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方向</a:t>
              </a:r>
              <a:r>
                <a:rPr kumimoji="0" lang="en-US" altLang="zh-CN" sz="2000" b="0" u="none" strike="noStrike" kern="1200" cap="none" spc="0" normalizeH="0" baseline="0" noProof="0" dirty="0">
                  <a:ln>
                    <a:noFill/>
                  </a:ln>
                  <a:solidFill>
                    <a:prstClr val="white"/>
                  </a:solidFill>
                  <a:effectLst/>
                  <a:uLnTx/>
                  <a:uFillTx/>
                  <a:latin typeface="+mj-ea"/>
                  <a:ea typeface="+mj-ea"/>
                  <a:cs typeface="+mn-ea"/>
                  <a:sym typeface="+mn-lt"/>
                </a:rPr>
                <a:t>2</a:t>
              </a:r>
              <a:endPar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19" name="矩形 18">
              <a:extLst>
                <a:ext uri="{FF2B5EF4-FFF2-40B4-BE49-F238E27FC236}">
                  <a16:creationId xmlns:a16="http://schemas.microsoft.com/office/drawing/2014/main" xmlns="" id="{24A9060C-C7A7-4A33-A538-F617F2AE562A}"/>
                </a:ext>
              </a:extLst>
            </p:cNvPr>
            <p:cNvSpPr/>
            <p:nvPr/>
          </p:nvSpPr>
          <p:spPr>
            <a:xfrm>
              <a:off x="9090809" y="2824614"/>
              <a:ext cx="2032197" cy="79265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rPr>
                <a:t>点击文本框即可进行编辑输入相关内容</a:t>
              </a:r>
            </a:p>
          </p:txBody>
        </p:sp>
        <p:sp>
          <p:nvSpPr>
            <p:cNvPr id="20" name="矩形 19">
              <a:extLst>
                <a:ext uri="{FF2B5EF4-FFF2-40B4-BE49-F238E27FC236}">
                  <a16:creationId xmlns:a16="http://schemas.microsoft.com/office/drawing/2014/main" xmlns="" id="{CB398928-8855-4574-84E2-49D3581EF61B}"/>
                </a:ext>
              </a:extLst>
            </p:cNvPr>
            <p:cNvSpPr/>
            <p:nvPr/>
          </p:nvSpPr>
          <p:spPr>
            <a:xfrm>
              <a:off x="9674495" y="4477392"/>
              <a:ext cx="884631" cy="449162"/>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方向</a:t>
              </a:r>
              <a:r>
                <a:rPr kumimoji="0" lang="en-US" altLang="zh-CN" sz="2000" b="0" u="none" strike="noStrike" kern="1200" cap="none" spc="0" normalizeH="0" baseline="0" noProof="0" dirty="0">
                  <a:ln>
                    <a:noFill/>
                  </a:ln>
                  <a:solidFill>
                    <a:prstClr val="white"/>
                  </a:solidFill>
                  <a:effectLst/>
                  <a:uLnTx/>
                  <a:uFillTx/>
                  <a:latin typeface="+mj-ea"/>
                  <a:ea typeface="+mj-ea"/>
                  <a:cs typeface="+mn-ea"/>
                  <a:sym typeface="+mn-lt"/>
                </a:rPr>
                <a:t>4</a:t>
              </a:r>
              <a:endPar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21" name="矩形 20">
              <a:extLst>
                <a:ext uri="{FF2B5EF4-FFF2-40B4-BE49-F238E27FC236}">
                  <a16:creationId xmlns:a16="http://schemas.microsoft.com/office/drawing/2014/main" xmlns="" id="{90000BE0-A06C-440F-8645-C673D5F678D7}"/>
                </a:ext>
              </a:extLst>
            </p:cNvPr>
            <p:cNvSpPr/>
            <p:nvPr/>
          </p:nvSpPr>
          <p:spPr>
            <a:xfrm>
              <a:off x="9107084" y="4837320"/>
              <a:ext cx="2032197" cy="79265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rPr>
                <a:t>点击文本框即可进行编辑输入相关内容</a:t>
              </a:r>
            </a:p>
          </p:txBody>
        </p:sp>
        <p:grpSp>
          <p:nvGrpSpPr>
            <p:cNvPr id="22" name="组合 21">
              <a:extLst>
                <a:ext uri="{FF2B5EF4-FFF2-40B4-BE49-F238E27FC236}">
                  <a16:creationId xmlns:a16="http://schemas.microsoft.com/office/drawing/2014/main" xmlns="" id="{B4BC580E-D55E-4918-8E52-ECC15690465F}"/>
                </a:ext>
              </a:extLst>
            </p:cNvPr>
            <p:cNvGrpSpPr/>
            <p:nvPr/>
          </p:nvGrpSpPr>
          <p:grpSpPr>
            <a:xfrm>
              <a:off x="9957313" y="2129454"/>
              <a:ext cx="298858" cy="307778"/>
              <a:chOff x="2864271" y="1005204"/>
              <a:chExt cx="531745" cy="547616"/>
            </a:xfrm>
            <a:solidFill>
              <a:schemeClr val="bg1"/>
            </a:solidFill>
          </p:grpSpPr>
          <p:sp>
            <p:nvSpPr>
              <p:cNvPr id="35" name="Freeform 149">
                <a:extLst>
                  <a:ext uri="{FF2B5EF4-FFF2-40B4-BE49-F238E27FC236}">
                    <a16:creationId xmlns:a16="http://schemas.microsoft.com/office/drawing/2014/main" xmlns="" id="{81B19D75-5048-45C0-82F1-3E7B6FE42FC4}"/>
                  </a:ext>
                </a:extLst>
              </p:cNvPr>
              <p:cNvSpPr>
                <a:spLocks noEditPoints="1"/>
              </p:cNvSpPr>
              <p:nvPr/>
            </p:nvSpPr>
            <p:spPr bwMode="auto">
              <a:xfrm>
                <a:off x="2864271" y="1198854"/>
                <a:ext cx="355554" cy="353966"/>
              </a:xfrm>
              <a:custGeom>
                <a:avLst/>
                <a:gdLst>
                  <a:gd name="T0" fmla="*/ 62 w 125"/>
                  <a:gd name="T1" fmla="*/ 0 h 124"/>
                  <a:gd name="T2" fmla="*/ 0 w 125"/>
                  <a:gd name="T3" fmla="*/ 62 h 124"/>
                  <a:gd name="T4" fmla="*/ 62 w 125"/>
                  <a:gd name="T5" fmla="*/ 124 h 124"/>
                  <a:gd name="T6" fmla="*/ 125 w 125"/>
                  <a:gd name="T7" fmla="*/ 62 h 124"/>
                  <a:gd name="T8" fmla="*/ 62 w 125"/>
                  <a:gd name="T9" fmla="*/ 0 h 124"/>
                  <a:gd name="T10" fmla="*/ 65 w 125"/>
                  <a:gd name="T11" fmla="*/ 93 h 124"/>
                  <a:gd name="T12" fmla="*/ 65 w 125"/>
                  <a:gd name="T13" fmla="*/ 103 h 124"/>
                  <a:gd name="T14" fmla="*/ 59 w 125"/>
                  <a:gd name="T15" fmla="*/ 103 h 124"/>
                  <a:gd name="T16" fmla="*/ 59 w 125"/>
                  <a:gd name="T17" fmla="*/ 93 h 124"/>
                  <a:gd name="T18" fmla="*/ 44 w 125"/>
                  <a:gd name="T19" fmla="*/ 89 h 124"/>
                  <a:gd name="T20" fmla="*/ 46 w 125"/>
                  <a:gd name="T21" fmla="*/ 82 h 124"/>
                  <a:gd name="T22" fmla="*/ 61 w 125"/>
                  <a:gd name="T23" fmla="*/ 86 h 124"/>
                  <a:gd name="T24" fmla="*/ 73 w 125"/>
                  <a:gd name="T25" fmla="*/ 76 h 124"/>
                  <a:gd name="T26" fmla="*/ 61 w 125"/>
                  <a:gd name="T27" fmla="*/ 64 h 124"/>
                  <a:gd name="T28" fmla="*/ 44 w 125"/>
                  <a:gd name="T29" fmla="*/ 47 h 124"/>
                  <a:gd name="T30" fmla="*/ 60 w 125"/>
                  <a:gd name="T31" fmla="*/ 31 h 124"/>
                  <a:gd name="T32" fmla="*/ 60 w 125"/>
                  <a:gd name="T33" fmla="*/ 20 h 124"/>
                  <a:gd name="T34" fmla="*/ 66 w 125"/>
                  <a:gd name="T35" fmla="*/ 20 h 124"/>
                  <a:gd name="T36" fmla="*/ 66 w 125"/>
                  <a:gd name="T37" fmla="*/ 30 h 124"/>
                  <a:gd name="T38" fmla="*/ 79 w 125"/>
                  <a:gd name="T39" fmla="*/ 34 h 124"/>
                  <a:gd name="T40" fmla="*/ 77 w 125"/>
                  <a:gd name="T41" fmla="*/ 40 h 124"/>
                  <a:gd name="T42" fmla="*/ 64 w 125"/>
                  <a:gd name="T43" fmla="*/ 37 h 124"/>
                  <a:gd name="T44" fmla="*/ 53 w 125"/>
                  <a:gd name="T45" fmla="*/ 46 h 124"/>
                  <a:gd name="T46" fmla="*/ 66 w 125"/>
                  <a:gd name="T47" fmla="*/ 57 h 124"/>
                  <a:gd name="T48" fmla="*/ 81 w 125"/>
                  <a:gd name="T49" fmla="*/ 76 h 124"/>
                  <a:gd name="T50" fmla="*/ 65 w 125"/>
                  <a:gd name="T51" fmla="*/ 9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24">
                    <a:moveTo>
                      <a:pt x="62" y="0"/>
                    </a:moveTo>
                    <a:cubicBezTo>
                      <a:pt x="28" y="0"/>
                      <a:pt x="0" y="28"/>
                      <a:pt x="0" y="62"/>
                    </a:cubicBezTo>
                    <a:cubicBezTo>
                      <a:pt x="0" y="96"/>
                      <a:pt x="28" y="124"/>
                      <a:pt x="62" y="124"/>
                    </a:cubicBezTo>
                    <a:cubicBezTo>
                      <a:pt x="97" y="124"/>
                      <a:pt x="125" y="96"/>
                      <a:pt x="125" y="62"/>
                    </a:cubicBezTo>
                    <a:cubicBezTo>
                      <a:pt x="125" y="28"/>
                      <a:pt x="97" y="0"/>
                      <a:pt x="62" y="0"/>
                    </a:cubicBezTo>
                    <a:close/>
                    <a:moveTo>
                      <a:pt x="65" y="93"/>
                    </a:moveTo>
                    <a:cubicBezTo>
                      <a:pt x="65" y="103"/>
                      <a:pt x="65" y="103"/>
                      <a:pt x="65" y="103"/>
                    </a:cubicBezTo>
                    <a:cubicBezTo>
                      <a:pt x="59" y="103"/>
                      <a:pt x="59" y="103"/>
                      <a:pt x="59" y="103"/>
                    </a:cubicBezTo>
                    <a:cubicBezTo>
                      <a:pt x="59" y="93"/>
                      <a:pt x="59" y="93"/>
                      <a:pt x="59" y="93"/>
                    </a:cubicBezTo>
                    <a:cubicBezTo>
                      <a:pt x="53" y="93"/>
                      <a:pt x="47" y="91"/>
                      <a:pt x="44" y="89"/>
                    </a:cubicBezTo>
                    <a:cubicBezTo>
                      <a:pt x="46" y="82"/>
                      <a:pt x="46" y="82"/>
                      <a:pt x="46" y="82"/>
                    </a:cubicBezTo>
                    <a:cubicBezTo>
                      <a:pt x="50" y="84"/>
                      <a:pt x="55" y="86"/>
                      <a:pt x="61" y="86"/>
                    </a:cubicBezTo>
                    <a:cubicBezTo>
                      <a:pt x="68" y="86"/>
                      <a:pt x="73" y="82"/>
                      <a:pt x="73" y="76"/>
                    </a:cubicBezTo>
                    <a:cubicBezTo>
                      <a:pt x="73" y="71"/>
                      <a:pt x="69" y="67"/>
                      <a:pt x="61" y="64"/>
                    </a:cubicBezTo>
                    <a:cubicBezTo>
                      <a:pt x="51" y="60"/>
                      <a:pt x="44" y="56"/>
                      <a:pt x="44" y="47"/>
                    </a:cubicBezTo>
                    <a:cubicBezTo>
                      <a:pt x="44" y="38"/>
                      <a:pt x="50" y="32"/>
                      <a:pt x="60" y="31"/>
                    </a:cubicBezTo>
                    <a:cubicBezTo>
                      <a:pt x="60" y="20"/>
                      <a:pt x="60" y="20"/>
                      <a:pt x="60" y="20"/>
                    </a:cubicBezTo>
                    <a:cubicBezTo>
                      <a:pt x="66" y="20"/>
                      <a:pt x="66" y="20"/>
                      <a:pt x="66" y="20"/>
                    </a:cubicBezTo>
                    <a:cubicBezTo>
                      <a:pt x="66" y="30"/>
                      <a:pt x="66" y="30"/>
                      <a:pt x="66" y="30"/>
                    </a:cubicBezTo>
                    <a:cubicBezTo>
                      <a:pt x="72" y="30"/>
                      <a:pt x="76" y="32"/>
                      <a:pt x="79" y="34"/>
                    </a:cubicBezTo>
                    <a:cubicBezTo>
                      <a:pt x="77" y="40"/>
                      <a:pt x="77" y="40"/>
                      <a:pt x="77" y="40"/>
                    </a:cubicBezTo>
                    <a:cubicBezTo>
                      <a:pt x="74" y="39"/>
                      <a:pt x="70" y="37"/>
                      <a:pt x="64" y="37"/>
                    </a:cubicBezTo>
                    <a:cubicBezTo>
                      <a:pt x="56" y="37"/>
                      <a:pt x="53" y="42"/>
                      <a:pt x="53" y="46"/>
                    </a:cubicBezTo>
                    <a:cubicBezTo>
                      <a:pt x="53" y="51"/>
                      <a:pt x="57" y="53"/>
                      <a:pt x="66" y="57"/>
                    </a:cubicBezTo>
                    <a:cubicBezTo>
                      <a:pt x="76" y="61"/>
                      <a:pt x="81" y="67"/>
                      <a:pt x="81" y="76"/>
                    </a:cubicBezTo>
                    <a:cubicBezTo>
                      <a:pt x="81" y="84"/>
                      <a:pt x="76" y="91"/>
                      <a:pt x="65"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36" name="Oval 150">
                <a:extLst>
                  <a:ext uri="{FF2B5EF4-FFF2-40B4-BE49-F238E27FC236}">
                    <a16:creationId xmlns:a16="http://schemas.microsoft.com/office/drawing/2014/main" xmlns="" id="{C45D40E0-CA1C-4C59-A00E-64837C51A851}"/>
                  </a:ext>
                </a:extLst>
              </p:cNvPr>
              <p:cNvSpPr>
                <a:spLocks noChangeArrowheads="1"/>
              </p:cNvSpPr>
              <p:nvPr/>
            </p:nvSpPr>
            <p:spPr bwMode="auto">
              <a:xfrm>
                <a:off x="3011890" y="1005204"/>
                <a:ext cx="384125" cy="12063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37" name="Freeform 151">
                <a:extLst>
                  <a:ext uri="{FF2B5EF4-FFF2-40B4-BE49-F238E27FC236}">
                    <a16:creationId xmlns:a16="http://schemas.microsoft.com/office/drawing/2014/main" xmlns="" id="{ACF7C026-4973-4ADE-BC9C-27C90B40FFB5}"/>
                  </a:ext>
                </a:extLst>
              </p:cNvPr>
              <p:cNvSpPr/>
              <p:nvPr/>
            </p:nvSpPr>
            <p:spPr bwMode="auto">
              <a:xfrm>
                <a:off x="3011890" y="1108379"/>
                <a:ext cx="384125" cy="79365"/>
              </a:xfrm>
              <a:custGeom>
                <a:avLst/>
                <a:gdLst>
                  <a:gd name="T0" fmla="*/ 131 w 135"/>
                  <a:gd name="T1" fmla="*/ 0 h 28"/>
                  <a:gd name="T2" fmla="*/ 130 w 135"/>
                  <a:gd name="T3" fmla="*/ 0 h 28"/>
                  <a:gd name="T4" fmla="*/ 67 w 135"/>
                  <a:gd name="T5" fmla="*/ 12 h 28"/>
                  <a:gd name="T6" fmla="*/ 4 w 135"/>
                  <a:gd name="T7" fmla="*/ 0 h 28"/>
                  <a:gd name="T8" fmla="*/ 4 w 135"/>
                  <a:gd name="T9" fmla="*/ 0 h 28"/>
                  <a:gd name="T10" fmla="*/ 3 w 135"/>
                  <a:gd name="T11" fmla="*/ 0 h 28"/>
                  <a:gd name="T12" fmla="*/ 0 w 135"/>
                  <a:gd name="T13" fmla="*/ 7 h 28"/>
                  <a:gd name="T14" fmla="*/ 67 w 135"/>
                  <a:gd name="T15" fmla="*/ 28 h 28"/>
                  <a:gd name="T16" fmla="*/ 135 w 135"/>
                  <a:gd name="T17" fmla="*/ 7 h 28"/>
                  <a:gd name="T18" fmla="*/ 132 w 135"/>
                  <a:gd name="T19" fmla="*/ 0 h 28"/>
                  <a:gd name="T20" fmla="*/ 131 w 135"/>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28">
                    <a:moveTo>
                      <a:pt x="131" y="0"/>
                    </a:moveTo>
                    <a:cubicBezTo>
                      <a:pt x="130" y="0"/>
                      <a:pt x="130" y="0"/>
                      <a:pt x="130" y="0"/>
                    </a:cubicBezTo>
                    <a:cubicBezTo>
                      <a:pt x="116" y="9"/>
                      <a:pt x="88" y="12"/>
                      <a:pt x="67" y="12"/>
                    </a:cubicBezTo>
                    <a:cubicBezTo>
                      <a:pt x="47" y="12"/>
                      <a:pt x="19" y="9"/>
                      <a:pt x="4" y="0"/>
                    </a:cubicBezTo>
                    <a:cubicBezTo>
                      <a:pt x="4" y="0"/>
                      <a:pt x="4" y="0"/>
                      <a:pt x="4" y="0"/>
                    </a:cubicBezTo>
                    <a:cubicBezTo>
                      <a:pt x="3" y="0"/>
                      <a:pt x="3" y="0"/>
                      <a:pt x="3" y="0"/>
                    </a:cubicBezTo>
                    <a:cubicBezTo>
                      <a:pt x="1" y="2"/>
                      <a:pt x="0" y="4"/>
                      <a:pt x="0" y="7"/>
                    </a:cubicBezTo>
                    <a:cubicBezTo>
                      <a:pt x="0" y="18"/>
                      <a:pt x="30" y="28"/>
                      <a:pt x="67" y="28"/>
                    </a:cubicBezTo>
                    <a:cubicBezTo>
                      <a:pt x="105" y="28"/>
                      <a:pt x="135" y="18"/>
                      <a:pt x="135" y="7"/>
                    </a:cubicBezTo>
                    <a:cubicBezTo>
                      <a:pt x="135" y="4"/>
                      <a:pt x="134" y="2"/>
                      <a:pt x="132" y="0"/>
                    </a:cubicBezTo>
                    <a:lnTo>
                      <a:pt x="1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38" name="Freeform 152">
                <a:extLst>
                  <a:ext uri="{FF2B5EF4-FFF2-40B4-BE49-F238E27FC236}">
                    <a16:creationId xmlns:a16="http://schemas.microsoft.com/office/drawing/2014/main" xmlns="" id="{5165DCB1-D11C-49C8-8D1C-EBEC20D946B6}"/>
                  </a:ext>
                </a:extLst>
              </p:cNvPr>
              <p:cNvSpPr/>
              <p:nvPr/>
            </p:nvSpPr>
            <p:spPr bwMode="auto">
              <a:xfrm>
                <a:off x="3011890" y="1165521"/>
                <a:ext cx="38095" cy="14286"/>
              </a:xfrm>
              <a:custGeom>
                <a:avLst/>
                <a:gdLst>
                  <a:gd name="T0" fmla="*/ 13 w 13"/>
                  <a:gd name="T1" fmla="*/ 4 h 5"/>
                  <a:gd name="T2" fmla="*/ 4 w 13"/>
                  <a:gd name="T3" fmla="*/ 0 h 5"/>
                  <a:gd name="T4" fmla="*/ 4 w 13"/>
                  <a:gd name="T5" fmla="*/ 0 h 5"/>
                  <a:gd name="T6" fmla="*/ 3 w 13"/>
                  <a:gd name="T7" fmla="*/ 0 h 5"/>
                  <a:gd name="T8" fmla="*/ 0 w 13"/>
                  <a:gd name="T9" fmla="*/ 5 h 5"/>
                  <a:gd name="T10" fmla="*/ 10 w 13"/>
                  <a:gd name="T11" fmla="*/ 4 h 5"/>
                  <a:gd name="T12" fmla="*/ 13 w 1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3" h="5">
                    <a:moveTo>
                      <a:pt x="13" y="4"/>
                    </a:moveTo>
                    <a:cubicBezTo>
                      <a:pt x="10" y="3"/>
                      <a:pt x="7" y="2"/>
                      <a:pt x="4" y="0"/>
                    </a:cubicBezTo>
                    <a:cubicBezTo>
                      <a:pt x="4" y="0"/>
                      <a:pt x="4" y="0"/>
                      <a:pt x="4" y="0"/>
                    </a:cubicBezTo>
                    <a:cubicBezTo>
                      <a:pt x="3" y="0"/>
                      <a:pt x="3" y="0"/>
                      <a:pt x="3" y="0"/>
                    </a:cubicBezTo>
                    <a:cubicBezTo>
                      <a:pt x="2" y="2"/>
                      <a:pt x="1" y="3"/>
                      <a:pt x="0" y="5"/>
                    </a:cubicBezTo>
                    <a:cubicBezTo>
                      <a:pt x="4" y="4"/>
                      <a:pt x="7" y="4"/>
                      <a:pt x="10" y="4"/>
                    </a:cubicBezTo>
                    <a:cubicBezTo>
                      <a:pt x="11" y="4"/>
                      <a:pt x="12" y="4"/>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39" name="Freeform 153">
                <a:extLst>
                  <a:ext uri="{FF2B5EF4-FFF2-40B4-BE49-F238E27FC236}">
                    <a16:creationId xmlns:a16="http://schemas.microsoft.com/office/drawing/2014/main" xmlns="" id="{13DDD051-65D2-4162-BBEA-2C44891D3DCE}"/>
                  </a:ext>
                </a:extLst>
              </p:cNvPr>
              <p:cNvSpPr/>
              <p:nvPr/>
            </p:nvSpPr>
            <p:spPr bwMode="auto">
              <a:xfrm>
                <a:off x="3123000" y="1165522"/>
                <a:ext cx="273014" cy="79365"/>
              </a:xfrm>
              <a:custGeom>
                <a:avLst/>
                <a:gdLst>
                  <a:gd name="T0" fmla="*/ 92 w 96"/>
                  <a:gd name="T1" fmla="*/ 0 h 28"/>
                  <a:gd name="T2" fmla="*/ 91 w 96"/>
                  <a:gd name="T3" fmla="*/ 0 h 28"/>
                  <a:gd name="T4" fmla="*/ 28 w 96"/>
                  <a:gd name="T5" fmla="*/ 12 h 28"/>
                  <a:gd name="T6" fmla="*/ 0 w 96"/>
                  <a:gd name="T7" fmla="*/ 10 h 28"/>
                  <a:gd name="T8" fmla="*/ 24 w 96"/>
                  <a:gd name="T9" fmla="*/ 28 h 28"/>
                  <a:gd name="T10" fmla="*/ 28 w 96"/>
                  <a:gd name="T11" fmla="*/ 28 h 28"/>
                  <a:gd name="T12" fmla="*/ 96 w 96"/>
                  <a:gd name="T13" fmla="*/ 7 h 28"/>
                  <a:gd name="T14" fmla="*/ 93 w 96"/>
                  <a:gd name="T15" fmla="*/ 0 h 28"/>
                  <a:gd name="T16" fmla="*/ 92 w 9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28">
                    <a:moveTo>
                      <a:pt x="92" y="0"/>
                    </a:moveTo>
                    <a:cubicBezTo>
                      <a:pt x="91" y="0"/>
                      <a:pt x="91" y="0"/>
                      <a:pt x="91" y="0"/>
                    </a:cubicBezTo>
                    <a:cubicBezTo>
                      <a:pt x="77" y="9"/>
                      <a:pt x="49" y="12"/>
                      <a:pt x="28" y="12"/>
                    </a:cubicBezTo>
                    <a:cubicBezTo>
                      <a:pt x="20" y="12"/>
                      <a:pt x="10" y="12"/>
                      <a:pt x="0" y="10"/>
                    </a:cubicBezTo>
                    <a:cubicBezTo>
                      <a:pt x="9" y="15"/>
                      <a:pt x="17" y="20"/>
                      <a:pt x="24" y="28"/>
                    </a:cubicBezTo>
                    <a:cubicBezTo>
                      <a:pt x="25" y="28"/>
                      <a:pt x="27" y="28"/>
                      <a:pt x="28" y="28"/>
                    </a:cubicBezTo>
                    <a:cubicBezTo>
                      <a:pt x="66" y="28"/>
                      <a:pt x="96" y="19"/>
                      <a:pt x="96" y="7"/>
                    </a:cubicBezTo>
                    <a:cubicBezTo>
                      <a:pt x="96" y="4"/>
                      <a:pt x="95" y="2"/>
                      <a:pt x="93" y="0"/>
                    </a:cubicBezTo>
                    <a:lnTo>
                      <a:pt x="9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40" name="Freeform 154">
                <a:extLst>
                  <a:ext uri="{FF2B5EF4-FFF2-40B4-BE49-F238E27FC236}">
                    <a16:creationId xmlns:a16="http://schemas.microsoft.com/office/drawing/2014/main" xmlns="" id="{37B54D07-2ADB-437F-A9A3-A303C6B11B52}"/>
                  </a:ext>
                </a:extLst>
              </p:cNvPr>
              <p:cNvSpPr/>
              <p:nvPr/>
            </p:nvSpPr>
            <p:spPr bwMode="auto">
              <a:xfrm>
                <a:off x="3203952" y="1222664"/>
                <a:ext cx="192062" cy="79365"/>
              </a:xfrm>
              <a:custGeom>
                <a:avLst/>
                <a:gdLst>
                  <a:gd name="T0" fmla="*/ 64 w 68"/>
                  <a:gd name="T1" fmla="*/ 0 h 28"/>
                  <a:gd name="T2" fmla="*/ 63 w 68"/>
                  <a:gd name="T3" fmla="*/ 0 h 28"/>
                  <a:gd name="T4" fmla="*/ 0 w 68"/>
                  <a:gd name="T5" fmla="*/ 12 h 28"/>
                  <a:gd name="T6" fmla="*/ 0 w 68"/>
                  <a:gd name="T7" fmla="*/ 12 h 28"/>
                  <a:gd name="T8" fmla="*/ 8 w 68"/>
                  <a:gd name="T9" fmla="*/ 28 h 28"/>
                  <a:gd name="T10" fmla="*/ 68 w 68"/>
                  <a:gd name="T11" fmla="*/ 7 h 28"/>
                  <a:gd name="T12" fmla="*/ 65 w 68"/>
                  <a:gd name="T13" fmla="*/ 0 h 28"/>
                  <a:gd name="T14" fmla="*/ 64 w 68"/>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28">
                    <a:moveTo>
                      <a:pt x="64" y="0"/>
                    </a:moveTo>
                    <a:cubicBezTo>
                      <a:pt x="63" y="0"/>
                      <a:pt x="63" y="0"/>
                      <a:pt x="63" y="0"/>
                    </a:cubicBezTo>
                    <a:cubicBezTo>
                      <a:pt x="49" y="9"/>
                      <a:pt x="21" y="12"/>
                      <a:pt x="0" y="12"/>
                    </a:cubicBezTo>
                    <a:cubicBezTo>
                      <a:pt x="0" y="12"/>
                      <a:pt x="0" y="12"/>
                      <a:pt x="0" y="12"/>
                    </a:cubicBezTo>
                    <a:cubicBezTo>
                      <a:pt x="3" y="17"/>
                      <a:pt x="6" y="22"/>
                      <a:pt x="8" y="28"/>
                    </a:cubicBezTo>
                    <a:cubicBezTo>
                      <a:pt x="42" y="27"/>
                      <a:pt x="68" y="18"/>
                      <a:pt x="68" y="7"/>
                    </a:cubicBezTo>
                    <a:cubicBezTo>
                      <a:pt x="68" y="5"/>
                      <a:pt x="67" y="2"/>
                      <a:pt x="65" y="0"/>
                    </a:cubicBezTo>
                    <a:lnTo>
                      <a:pt x="6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41" name="Freeform 155">
                <a:extLst>
                  <a:ext uri="{FF2B5EF4-FFF2-40B4-BE49-F238E27FC236}">
                    <a16:creationId xmlns:a16="http://schemas.microsoft.com/office/drawing/2014/main" xmlns="" id="{71AAF3A4-0B1F-4D7F-870B-773D695A63E6}"/>
                  </a:ext>
                </a:extLst>
              </p:cNvPr>
              <p:cNvSpPr/>
              <p:nvPr/>
            </p:nvSpPr>
            <p:spPr bwMode="auto">
              <a:xfrm>
                <a:off x="3230937" y="1279807"/>
                <a:ext cx="165079" cy="79365"/>
              </a:xfrm>
              <a:custGeom>
                <a:avLst/>
                <a:gdLst>
                  <a:gd name="T0" fmla="*/ 54 w 58"/>
                  <a:gd name="T1" fmla="*/ 0 h 28"/>
                  <a:gd name="T2" fmla="*/ 53 w 58"/>
                  <a:gd name="T3" fmla="*/ 0 h 28"/>
                  <a:gd name="T4" fmla="*/ 0 w 58"/>
                  <a:gd name="T5" fmla="*/ 12 h 28"/>
                  <a:gd name="T6" fmla="*/ 3 w 58"/>
                  <a:gd name="T7" fmla="*/ 28 h 28"/>
                  <a:gd name="T8" fmla="*/ 58 w 58"/>
                  <a:gd name="T9" fmla="*/ 7 h 28"/>
                  <a:gd name="T10" fmla="*/ 55 w 58"/>
                  <a:gd name="T11" fmla="*/ 0 h 28"/>
                  <a:gd name="T12" fmla="*/ 54 w 5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8" h="28">
                    <a:moveTo>
                      <a:pt x="54" y="0"/>
                    </a:moveTo>
                    <a:cubicBezTo>
                      <a:pt x="53" y="0"/>
                      <a:pt x="53" y="0"/>
                      <a:pt x="53" y="0"/>
                    </a:cubicBezTo>
                    <a:cubicBezTo>
                      <a:pt x="41" y="8"/>
                      <a:pt x="19" y="11"/>
                      <a:pt x="0" y="12"/>
                    </a:cubicBezTo>
                    <a:cubicBezTo>
                      <a:pt x="2" y="17"/>
                      <a:pt x="3" y="22"/>
                      <a:pt x="3" y="28"/>
                    </a:cubicBezTo>
                    <a:cubicBezTo>
                      <a:pt x="35" y="26"/>
                      <a:pt x="58" y="17"/>
                      <a:pt x="58" y="7"/>
                    </a:cubicBezTo>
                    <a:cubicBezTo>
                      <a:pt x="58" y="5"/>
                      <a:pt x="57" y="2"/>
                      <a:pt x="55" y="0"/>
                    </a:cubicBezTo>
                    <a:lnTo>
                      <a:pt x="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42" name="Freeform 156">
                <a:extLst>
                  <a:ext uri="{FF2B5EF4-FFF2-40B4-BE49-F238E27FC236}">
                    <a16:creationId xmlns:a16="http://schemas.microsoft.com/office/drawing/2014/main" xmlns="" id="{0FF44A94-32DF-46B6-83EB-FDE607B0292B}"/>
                  </a:ext>
                </a:extLst>
              </p:cNvPr>
              <p:cNvSpPr/>
              <p:nvPr/>
            </p:nvSpPr>
            <p:spPr bwMode="auto">
              <a:xfrm>
                <a:off x="3237286" y="1336949"/>
                <a:ext cx="158729" cy="79365"/>
              </a:xfrm>
              <a:custGeom>
                <a:avLst/>
                <a:gdLst>
                  <a:gd name="T0" fmla="*/ 52 w 56"/>
                  <a:gd name="T1" fmla="*/ 0 h 28"/>
                  <a:gd name="T2" fmla="*/ 51 w 56"/>
                  <a:gd name="T3" fmla="*/ 0 h 28"/>
                  <a:gd name="T4" fmla="*/ 1 w 56"/>
                  <a:gd name="T5" fmla="*/ 12 h 28"/>
                  <a:gd name="T6" fmla="*/ 1 w 56"/>
                  <a:gd name="T7" fmla="*/ 14 h 28"/>
                  <a:gd name="T8" fmla="*/ 0 w 56"/>
                  <a:gd name="T9" fmla="*/ 28 h 28"/>
                  <a:gd name="T10" fmla="*/ 56 w 56"/>
                  <a:gd name="T11" fmla="*/ 7 h 28"/>
                  <a:gd name="T12" fmla="*/ 53 w 56"/>
                  <a:gd name="T13" fmla="*/ 0 h 28"/>
                  <a:gd name="T14" fmla="*/ 52 w 56"/>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28">
                    <a:moveTo>
                      <a:pt x="52" y="0"/>
                    </a:moveTo>
                    <a:cubicBezTo>
                      <a:pt x="51" y="0"/>
                      <a:pt x="51" y="0"/>
                      <a:pt x="51" y="0"/>
                    </a:cubicBezTo>
                    <a:cubicBezTo>
                      <a:pt x="40" y="8"/>
                      <a:pt x="20" y="11"/>
                      <a:pt x="1" y="12"/>
                    </a:cubicBezTo>
                    <a:cubicBezTo>
                      <a:pt x="1" y="13"/>
                      <a:pt x="1" y="13"/>
                      <a:pt x="1" y="14"/>
                    </a:cubicBezTo>
                    <a:cubicBezTo>
                      <a:pt x="1" y="19"/>
                      <a:pt x="1" y="23"/>
                      <a:pt x="0" y="28"/>
                    </a:cubicBezTo>
                    <a:cubicBezTo>
                      <a:pt x="32" y="26"/>
                      <a:pt x="56" y="18"/>
                      <a:pt x="56" y="7"/>
                    </a:cubicBezTo>
                    <a:cubicBezTo>
                      <a:pt x="56" y="5"/>
                      <a:pt x="55" y="2"/>
                      <a:pt x="53" y="0"/>
                    </a:cubicBezTo>
                    <a:lnTo>
                      <a:pt x="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grpSp>
        <p:grpSp>
          <p:nvGrpSpPr>
            <p:cNvPr id="23" name="组合 22">
              <a:extLst>
                <a:ext uri="{FF2B5EF4-FFF2-40B4-BE49-F238E27FC236}">
                  <a16:creationId xmlns:a16="http://schemas.microsoft.com/office/drawing/2014/main" xmlns="" id="{657A7482-4027-4AD9-A8C8-545BA26EAFBF}"/>
                </a:ext>
              </a:extLst>
            </p:cNvPr>
            <p:cNvGrpSpPr/>
            <p:nvPr/>
          </p:nvGrpSpPr>
          <p:grpSpPr>
            <a:xfrm>
              <a:off x="7673147" y="4139589"/>
              <a:ext cx="313781" cy="305596"/>
              <a:chOff x="7595992" y="4235347"/>
              <a:chExt cx="547616" cy="533331"/>
            </a:xfrm>
            <a:solidFill>
              <a:schemeClr val="bg1"/>
            </a:solidFill>
          </p:grpSpPr>
          <p:sp>
            <p:nvSpPr>
              <p:cNvPr id="31" name="Freeform 99">
                <a:extLst>
                  <a:ext uri="{FF2B5EF4-FFF2-40B4-BE49-F238E27FC236}">
                    <a16:creationId xmlns:a16="http://schemas.microsoft.com/office/drawing/2014/main" xmlns="" id="{7DE3F585-D28B-4483-86BC-82A384A2917C}"/>
                  </a:ext>
                </a:extLst>
              </p:cNvPr>
              <p:cNvSpPr>
                <a:spLocks noEditPoints="1"/>
              </p:cNvSpPr>
              <p:nvPr/>
            </p:nvSpPr>
            <p:spPr bwMode="auto">
              <a:xfrm>
                <a:off x="7756309" y="4495662"/>
                <a:ext cx="223808" cy="225396"/>
              </a:xfrm>
              <a:custGeom>
                <a:avLst/>
                <a:gdLst>
                  <a:gd name="T0" fmla="*/ 40 w 79"/>
                  <a:gd name="T1" fmla="*/ 0 h 79"/>
                  <a:gd name="T2" fmla="*/ 0 w 79"/>
                  <a:gd name="T3" fmla="*/ 39 h 79"/>
                  <a:gd name="T4" fmla="*/ 40 w 79"/>
                  <a:gd name="T5" fmla="*/ 79 h 79"/>
                  <a:gd name="T6" fmla="*/ 79 w 79"/>
                  <a:gd name="T7" fmla="*/ 39 h 79"/>
                  <a:gd name="T8" fmla="*/ 40 w 79"/>
                  <a:gd name="T9" fmla="*/ 0 h 79"/>
                  <a:gd name="T10" fmla="*/ 42 w 79"/>
                  <a:gd name="T11" fmla="*/ 64 h 79"/>
                  <a:gd name="T12" fmla="*/ 42 w 79"/>
                  <a:gd name="T13" fmla="*/ 72 h 79"/>
                  <a:gd name="T14" fmla="*/ 37 w 79"/>
                  <a:gd name="T15" fmla="*/ 72 h 79"/>
                  <a:gd name="T16" fmla="*/ 37 w 79"/>
                  <a:gd name="T17" fmla="*/ 64 h 79"/>
                  <a:gd name="T18" fmla="*/ 25 w 79"/>
                  <a:gd name="T19" fmla="*/ 60 h 79"/>
                  <a:gd name="T20" fmla="*/ 27 w 79"/>
                  <a:gd name="T21" fmla="*/ 55 h 79"/>
                  <a:gd name="T22" fmla="*/ 38 w 79"/>
                  <a:gd name="T23" fmla="*/ 59 h 79"/>
                  <a:gd name="T24" fmla="*/ 47 w 79"/>
                  <a:gd name="T25" fmla="*/ 51 h 79"/>
                  <a:gd name="T26" fmla="*/ 39 w 79"/>
                  <a:gd name="T27" fmla="*/ 41 h 79"/>
                  <a:gd name="T28" fmla="*/ 25 w 79"/>
                  <a:gd name="T29" fmla="*/ 28 h 79"/>
                  <a:gd name="T30" fmla="*/ 37 w 79"/>
                  <a:gd name="T31" fmla="*/ 15 h 79"/>
                  <a:gd name="T32" fmla="*/ 37 w 79"/>
                  <a:gd name="T33" fmla="*/ 7 h 79"/>
                  <a:gd name="T34" fmla="*/ 42 w 79"/>
                  <a:gd name="T35" fmla="*/ 7 h 79"/>
                  <a:gd name="T36" fmla="*/ 42 w 79"/>
                  <a:gd name="T37" fmla="*/ 15 h 79"/>
                  <a:gd name="T38" fmla="*/ 53 w 79"/>
                  <a:gd name="T39" fmla="*/ 17 h 79"/>
                  <a:gd name="T40" fmla="*/ 51 w 79"/>
                  <a:gd name="T41" fmla="*/ 23 h 79"/>
                  <a:gd name="T42" fmla="*/ 41 w 79"/>
                  <a:gd name="T43" fmla="*/ 20 h 79"/>
                  <a:gd name="T44" fmla="*/ 32 w 79"/>
                  <a:gd name="T45" fmla="*/ 27 h 79"/>
                  <a:gd name="T46" fmla="*/ 42 w 79"/>
                  <a:gd name="T47" fmla="*/ 36 h 79"/>
                  <a:gd name="T48" fmla="*/ 54 w 79"/>
                  <a:gd name="T49" fmla="*/ 50 h 79"/>
                  <a:gd name="T50" fmla="*/ 42 w 79"/>
                  <a:gd name="T51" fmla="*/ 6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79">
                    <a:moveTo>
                      <a:pt x="40" y="0"/>
                    </a:moveTo>
                    <a:cubicBezTo>
                      <a:pt x="18" y="0"/>
                      <a:pt x="0" y="18"/>
                      <a:pt x="0" y="39"/>
                    </a:cubicBezTo>
                    <a:cubicBezTo>
                      <a:pt x="0" y="61"/>
                      <a:pt x="18" y="79"/>
                      <a:pt x="40" y="79"/>
                    </a:cubicBezTo>
                    <a:cubicBezTo>
                      <a:pt x="61" y="79"/>
                      <a:pt x="79" y="61"/>
                      <a:pt x="79" y="39"/>
                    </a:cubicBezTo>
                    <a:cubicBezTo>
                      <a:pt x="79" y="18"/>
                      <a:pt x="61" y="0"/>
                      <a:pt x="40" y="0"/>
                    </a:cubicBezTo>
                    <a:close/>
                    <a:moveTo>
                      <a:pt x="42" y="64"/>
                    </a:moveTo>
                    <a:cubicBezTo>
                      <a:pt x="42" y="72"/>
                      <a:pt x="42" y="72"/>
                      <a:pt x="42" y="72"/>
                    </a:cubicBezTo>
                    <a:cubicBezTo>
                      <a:pt x="37" y="72"/>
                      <a:pt x="37" y="72"/>
                      <a:pt x="37" y="72"/>
                    </a:cubicBezTo>
                    <a:cubicBezTo>
                      <a:pt x="37" y="64"/>
                      <a:pt x="37" y="64"/>
                      <a:pt x="37" y="64"/>
                    </a:cubicBezTo>
                    <a:cubicBezTo>
                      <a:pt x="32" y="64"/>
                      <a:pt x="28" y="62"/>
                      <a:pt x="25" y="60"/>
                    </a:cubicBezTo>
                    <a:cubicBezTo>
                      <a:pt x="27" y="55"/>
                      <a:pt x="27" y="55"/>
                      <a:pt x="27" y="55"/>
                    </a:cubicBezTo>
                    <a:cubicBezTo>
                      <a:pt x="29" y="57"/>
                      <a:pt x="34" y="59"/>
                      <a:pt x="38" y="59"/>
                    </a:cubicBezTo>
                    <a:cubicBezTo>
                      <a:pt x="44" y="59"/>
                      <a:pt x="47" y="55"/>
                      <a:pt x="47" y="51"/>
                    </a:cubicBezTo>
                    <a:cubicBezTo>
                      <a:pt x="47" y="46"/>
                      <a:pt x="44" y="44"/>
                      <a:pt x="39" y="41"/>
                    </a:cubicBezTo>
                    <a:cubicBezTo>
                      <a:pt x="30" y="38"/>
                      <a:pt x="25" y="35"/>
                      <a:pt x="25" y="28"/>
                    </a:cubicBezTo>
                    <a:cubicBezTo>
                      <a:pt x="25" y="21"/>
                      <a:pt x="30" y="16"/>
                      <a:pt x="37" y="15"/>
                    </a:cubicBezTo>
                    <a:cubicBezTo>
                      <a:pt x="37" y="7"/>
                      <a:pt x="37" y="7"/>
                      <a:pt x="37" y="7"/>
                    </a:cubicBezTo>
                    <a:cubicBezTo>
                      <a:pt x="42" y="7"/>
                      <a:pt x="42" y="7"/>
                      <a:pt x="42" y="7"/>
                    </a:cubicBezTo>
                    <a:cubicBezTo>
                      <a:pt x="42" y="15"/>
                      <a:pt x="42" y="15"/>
                      <a:pt x="42" y="15"/>
                    </a:cubicBezTo>
                    <a:cubicBezTo>
                      <a:pt x="47" y="15"/>
                      <a:pt x="50" y="16"/>
                      <a:pt x="53" y="17"/>
                    </a:cubicBezTo>
                    <a:cubicBezTo>
                      <a:pt x="51" y="23"/>
                      <a:pt x="51" y="23"/>
                      <a:pt x="51" y="23"/>
                    </a:cubicBezTo>
                    <a:cubicBezTo>
                      <a:pt x="49" y="22"/>
                      <a:pt x="46" y="20"/>
                      <a:pt x="41" y="20"/>
                    </a:cubicBezTo>
                    <a:cubicBezTo>
                      <a:pt x="35" y="20"/>
                      <a:pt x="32" y="23"/>
                      <a:pt x="32" y="27"/>
                    </a:cubicBezTo>
                    <a:cubicBezTo>
                      <a:pt x="32" y="31"/>
                      <a:pt x="35" y="33"/>
                      <a:pt x="42" y="36"/>
                    </a:cubicBezTo>
                    <a:cubicBezTo>
                      <a:pt x="50" y="39"/>
                      <a:pt x="54" y="43"/>
                      <a:pt x="54" y="50"/>
                    </a:cubicBezTo>
                    <a:cubicBezTo>
                      <a:pt x="54" y="56"/>
                      <a:pt x="50" y="62"/>
                      <a:pt x="42"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32" name="Freeform 100">
                <a:extLst>
                  <a:ext uri="{FF2B5EF4-FFF2-40B4-BE49-F238E27FC236}">
                    <a16:creationId xmlns:a16="http://schemas.microsoft.com/office/drawing/2014/main" xmlns="" id="{70A42062-E409-4F13-825B-F90517B77C19}"/>
                  </a:ext>
                </a:extLst>
              </p:cNvPr>
              <p:cNvSpPr>
                <a:spLocks noEditPoints="1"/>
              </p:cNvSpPr>
              <p:nvPr/>
            </p:nvSpPr>
            <p:spPr bwMode="auto">
              <a:xfrm>
                <a:off x="7619803" y="4235347"/>
                <a:ext cx="499997" cy="533331"/>
              </a:xfrm>
              <a:custGeom>
                <a:avLst/>
                <a:gdLst>
                  <a:gd name="T0" fmla="*/ 122 w 176"/>
                  <a:gd name="T1" fmla="*/ 66 h 187"/>
                  <a:gd name="T2" fmla="*/ 174 w 176"/>
                  <a:gd name="T3" fmla="*/ 66 h 187"/>
                  <a:gd name="T4" fmla="*/ 174 w 176"/>
                  <a:gd name="T5" fmla="*/ 66 h 187"/>
                  <a:gd name="T6" fmla="*/ 175 w 176"/>
                  <a:gd name="T7" fmla="*/ 65 h 187"/>
                  <a:gd name="T8" fmla="*/ 174 w 176"/>
                  <a:gd name="T9" fmla="*/ 64 h 187"/>
                  <a:gd name="T10" fmla="*/ 88 w 176"/>
                  <a:gd name="T11" fmla="*/ 0 h 187"/>
                  <a:gd name="T12" fmla="*/ 87 w 176"/>
                  <a:gd name="T13" fmla="*/ 0 h 187"/>
                  <a:gd name="T14" fmla="*/ 1 w 176"/>
                  <a:gd name="T15" fmla="*/ 64 h 187"/>
                  <a:gd name="T16" fmla="*/ 0 w 176"/>
                  <a:gd name="T17" fmla="*/ 65 h 187"/>
                  <a:gd name="T18" fmla="*/ 1 w 176"/>
                  <a:gd name="T19" fmla="*/ 66 h 187"/>
                  <a:gd name="T20" fmla="*/ 54 w 176"/>
                  <a:gd name="T21" fmla="*/ 66 h 187"/>
                  <a:gd name="T22" fmla="*/ 0 w 176"/>
                  <a:gd name="T23" fmla="*/ 185 h 187"/>
                  <a:gd name="T24" fmla="*/ 0 w 176"/>
                  <a:gd name="T25" fmla="*/ 186 h 187"/>
                  <a:gd name="T26" fmla="*/ 1 w 176"/>
                  <a:gd name="T27" fmla="*/ 187 h 187"/>
                  <a:gd name="T28" fmla="*/ 175 w 176"/>
                  <a:gd name="T29" fmla="*/ 187 h 187"/>
                  <a:gd name="T30" fmla="*/ 175 w 176"/>
                  <a:gd name="T31" fmla="*/ 186 h 187"/>
                  <a:gd name="T32" fmla="*/ 175 w 176"/>
                  <a:gd name="T33" fmla="*/ 185 h 187"/>
                  <a:gd name="T34" fmla="*/ 122 w 176"/>
                  <a:gd name="T35" fmla="*/ 66 h 187"/>
                  <a:gd name="T36" fmla="*/ 88 w 176"/>
                  <a:gd name="T37" fmla="*/ 178 h 187"/>
                  <a:gd name="T38" fmla="*/ 40 w 176"/>
                  <a:gd name="T39" fmla="*/ 130 h 187"/>
                  <a:gd name="T40" fmla="*/ 88 w 176"/>
                  <a:gd name="T41" fmla="*/ 83 h 187"/>
                  <a:gd name="T42" fmla="*/ 135 w 176"/>
                  <a:gd name="T43" fmla="*/ 130 h 187"/>
                  <a:gd name="T44" fmla="*/ 88 w 176"/>
                  <a:gd name="T45" fmla="*/ 17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6" h="187">
                    <a:moveTo>
                      <a:pt x="122" y="66"/>
                    </a:moveTo>
                    <a:cubicBezTo>
                      <a:pt x="174" y="66"/>
                      <a:pt x="174" y="66"/>
                      <a:pt x="174" y="66"/>
                    </a:cubicBezTo>
                    <a:cubicBezTo>
                      <a:pt x="174" y="66"/>
                      <a:pt x="174" y="66"/>
                      <a:pt x="174" y="66"/>
                    </a:cubicBezTo>
                    <a:cubicBezTo>
                      <a:pt x="175" y="66"/>
                      <a:pt x="175" y="66"/>
                      <a:pt x="175" y="65"/>
                    </a:cubicBezTo>
                    <a:cubicBezTo>
                      <a:pt x="175" y="65"/>
                      <a:pt x="175" y="64"/>
                      <a:pt x="174" y="64"/>
                    </a:cubicBezTo>
                    <a:cubicBezTo>
                      <a:pt x="88" y="0"/>
                      <a:pt x="88" y="0"/>
                      <a:pt x="88" y="0"/>
                    </a:cubicBezTo>
                    <a:cubicBezTo>
                      <a:pt x="88" y="0"/>
                      <a:pt x="87" y="0"/>
                      <a:pt x="87" y="0"/>
                    </a:cubicBezTo>
                    <a:cubicBezTo>
                      <a:pt x="1" y="64"/>
                      <a:pt x="1" y="64"/>
                      <a:pt x="1" y="64"/>
                    </a:cubicBezTo>
                    <a:cubicBezTo>
                      <a:pt x="0" y="65"/>
                      <a:pt x="0" y="65"/>
                      <a:pt x="0" y="65"/>
                    </a:cubicBezTo>
                    <a:cubicBezTo>
                      <a:pt x="0" y="66"/>
                      <a:pt x="1" y="66"/>
                      <a:pt x="1" y="66"/>
                    </a:cubicBezTo>
                    <a:cubicBezTo>
                      <a:pt x="54" y="66"/>
                      <a:pt x="54" y="66"/>
                      <a:pt x="54" y="66"/>
                    </a:cubicBezTo>
                    <a:cubicBezTo>
                      <a:pt x="0" y="185"/>
                      <a:pt x="0" y="185"/>
                      <a:pt x="0" y="185"/>
                    </a:cubicBezTo>
                    <a:cubicBezTo>
                      <a:pt x="0" y="186"/>
                      <a:pt x="0" y="186"/>
                      <a:pt x="0" y="186"/>
                    </a:cubicBezTo>
                    <a:cubicBezTo>
                      <a:pt x="0" y="186"/>
                      <a:pt x="0" y="187"/>
                      <a:pt x="1" y="187"/>
                    </a:cubicBezTo>
                    <a:cubicBezTo>
                      <a:pt x="175" y="187"/>
                      <a:pt x="175" y="187"/>
                      <a:pt x="175" y="187"/>
                    </a:cubicBezTo>
                    <a:cubicBezTo>
                      <a:pt x="175" y="187"/>
                      <a:pt x="175" y="186"/>
                      <a:pt x="175" y="186"/>
                    </a:cubicBezTo>
                    <a:cubicBezTo>
                      <a:pt x="176" y="186"/>
                      <a:pt x="176" y="186"/>
                      <a:pt x="175" y="185"/>
                    </a:cubicBezTo>
                    <a:lnTo>
                      <a:pt x="122" y="66"/>
                    </a:lnTo>
                    <a:close/>
                    <a:moveTo>
                      <a:pt x="88" y="178"/>
                    </a:moveTo>
                    <a:cubicBezTo>
                      <a:pt x="62" y="178"/>
                      <a:pt x="40" y="156"/>
                      <a:pt x="40" y="130"/>
                    </a:cubicBezTo>
                    <a:cubicBezTo>
                      <a:pt x="40" y="104"/>
                      <a:pt x="62" y="83"/>
                      <a:pt x="88" y="83"/>
                    </a:cubicBezTo>
                    <a:cubicBezTo>
                      <a:pt x="114" y="83"/>
                      <a:pt x="135" y="104"/>
                      <a:pt x="135" y="130"/>
                    </a:cubicBezTo>
                    <a:cubicBezTo>
                      <a:pt x="135" y="156"/>
                      <a:pt x="114" y="178"/>
                      <a:pt x="88" y="1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33" name="Freeform 101">
                <a:extLst>
                  <a:ext uri="{FF2B5EF4-FFF2-40B4-BE49-F238E27FC236}">
                    <a16:creationId xmlns:a16="http://schemas.microsoft.com/office/drawing/2014/main" xmlns="" id="{15CFF08F-3B4C-4FF0-84BD-569F78F0333E}"/>
                  </a:ext>
                </a:extLst>
              </p:cNvPr>
              <p:cNvSpPr/>
              <p:nvPr/>
            </p:nvSpPr>
            <p:spPr bwMode="auto">
              <a:xfrm>
                <a:off x="7595992" y="4455980"/>
                <a:ext cx="122222" cy="22222"/>
              </a:xfrm>
              <a:custGeom>
                <a:avLst/>
                <a:gdLst>
                  <a:gd name="T0" fmla="*/ 43 w 43"/>
                  <a:gd name="T1" fmla="*/ 4 h 8"/>
                  <a:gd name="T2" fmla="*/ 39 w 43"/>
                  <a:gd name="T3" fmla="*/ 0 h 8"/>
                  <a:gd name="T4" fmla="*/ 3 w 43"/>
                  <a:gd name="T5" fmla="*/ 0 h 8"/>
                  <a:gd name="T6" fmla="*/ 0 w 43"/>
                  <a:gd name="T7" fmla="*/ 4 h 8"/>
                  <a:gd name="T8" fmla="*/ 3 w 43"/>
                  <a:gd name="T9" fmla="*/ 8 h 8"/>
                  <a:gd name="T10" fmla="*/ 39 w 43"/>
                  <a:gd name="T11" fmla="*/ 8 h 8"/>
                  <a:gd name="T12" fmla="*/ 43 w 4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3" h="8">
                    <a:moveTo>
                      <a:pt x="43" y="4"/>
                    </a:moveTo>
                    <a:cubicBezTo>
                      <a:pt x="43" y="2"/>
                      <a:pt x="42" y="0"/>
                      <a:pt x="39" y="0"/>
                    </a:cubicBezTo>
                    <a:cubicBezTo>
                      <a:pt x="3" y="0"/>
                      <a:pt x="3" y="0"/>
                      <a:pt x="3" y="0"/>
                    </a:cubicBezTo>
                    <a:cubicBezTo>
                      <a:pt x="1" y="0"/>
                      <a:pt x="0" y="2"/>
                      <a:pt x="0" y="4"/>
                    </a:cubicBezTo>
                    <a:cubicBezTo>
                      <a:pt x="0" y="7"/>
                      <a:pt x="1" y="8"/>
                      <a:pt x="3" y="8"/>
                    </a:cubicBezTo>
                    <a:cubicBezTo>
                      <a:pt x="39" y="8"/>
                      <a:pt x="39" y="8"/>
                      <a:pt x="39" y="8"/>
                    </a:cubicBezTo>
                    <a:cubicBezTo>
                      <a:pt x="42" y="8"/>
                      <a:pt x="43" y="7"/>
                      <a:pt x="4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34" name="Freeform 102">
                <a:extLst>
                  <a:ext uri="{FF2B5EF4-FFF2-40B4-BE49-F238E27FC236}">
                    <a16:creationId xmlns:a16="http://schemas.microsoft.com/office/drawing/2014/main" xmlns="" id="{B1A1CE13-B46B-451C-9DF7-90F212A97A2D}"/>
                  </a:ext>
                </a:extLst>
              </p:cNvPr>
              <p:cNvSpPr/>
              <p:nvPr/>
            </p:nvSpPr>
            <p:spPr bwMode="auto">
              <a:xfrm>
                <a:off x="8018212" y="4455980"/>
                <a:ext cx="125396" cy="22222"/>
              </a:xfrm>
              <a:custGeom>
                <a:avLst/>
                <a:gdLst>
                  <a:gd name="T0" fmla="*/ 40 w 44"/>
                  <a:gd name="T1" fmla="*/ 0 h 8"/>
                  <a:gd name="T2" fmla="*/ 4 w 44"/>
                  <a:gd name="T3" fmla="*/ 0 h 8"/>
                  <a:gd name="T4" fmla="*/ 0 w 44"/>
                  <a:gd name="T5" fmla="*/ 4 h 8"/>
                  <a:gd name="T6" fmla="*/ 4 w 44"/>
                  <a:gd name="T7" fmla="*/ 8 h 8"/>
                  <a:gd name="T8" fmla="*/ 40 w 44"/>
                  <a:gd name="T9" fmla="*/ 8 h 8"/>
                  <a:gd name="T10" fmla="*/ 44 w 44"/>
                  <a:gd name="T11" fmla="*/ 4 h 8"/>
                  <a:gd name="T12" fmla="*/ 40 w 4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44" h="8">
                    <a:moveTo>
                      <a:pt x="40" y="0"/>
                    </a:moveTo>
                    <a:cubicBezTo>
                      <a:pt x="4" y="0"/>
                      <a:pt x="4" y="0"/>
                      <a:pt x="4" y="0"/>
                    </a:cubicBezTo>
                    <a:cubicBezTo>
                      <a:pt x="2" y="0"/>
                      <a:pt x="0" y="2"/>
                      <a:pt x="0" y="4"/>
                    </a:cubicBezTo>
                    <a:cubicBezTo>
                      <a:pt x="0" y="7"/>
                      <a:pt x="2" y="8"/>
                      <a:pt x="4" y="8"/>
                    </a:cubicBezTo>
                    <a:cubicBezTo>
                      <a:pt x="40" y="8"/>
                      <a:pt x="40" y="8"/>
                      <a:pt x="40" y="8"/>
                    </a:cubicBezTo>
                    <a:cubicBezTo>
                      <a:pt x="42" y="8"/>
                      <a:pt x="44" y="7"/>
                      <a:pt x="44" y="4"/>
                    </a:cubicBezTo>
                    <a:cubicBezTo>
                      <a:pt x="44" y="2"/>
                      <a:pt x="42"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grpSp>
        <p:grpSp>
          <p:nvGrpSpPr>
            <p:cNvPr id="24" name="组合 23">
              <a:extLst>
                <a:ext uri="{FF2B5EF4-FFF2-40B4-BE49-F238E27FC236}">
                  <a16:creationId xmlns:a16="http://schemas.microsoft.com/office/drawing/2014/main" xmlns="" id="{57306BAF-BBAA-414F-BA30-22EBAE149D8D}"/>
                </a:ext>
              </a:extLst>
            </p:cNvPr>
            <p:cNvGrpSpPr/>
            <p:nvPr/>
          </p:nvGrpSpPr>
          <p:grpSpPr>
            <a:xfrm>
              <a:off x="9884405" y="4050497"/>
              <a:ext cx="425658" cy="426895"/>
              <a:chOff x="9962648" y="3157574"/>
              <a:chExt cx="546029" cy="547616"/>
            </a:xfrm>
            <a:solidFill>
              <a:schemeClr val="bg1"/>
            </a:solidFill>
          </p:grpSpPr>
          <p:sp>
            <p:nvSpPr>
              <p:cNvPr id="26" name="Freeform 89">
                <a:extLst>
                  <a:ext uri="{FF2B5EF4-FFF2-40B4-BE49-F238E27FC236}">
                    <a16:creationId xmlns:a16="http://schemas.microsoft.com/office/drawing/2014/main" xmlns="" id="{59E5D122-5D0B-423B-8EE6-F88B20D036CA}"/>
                  </a:ext>
                </a:extLst>
              </p:cNvPr>
              <p:cNvSpPr/>
              <p:nvPr/>
            </p:nvSpPr>
            <p:spPr bwMode="auto">
              <a:xfrm>
                <a:off x="9962648" y="3157574"/>
                <a:ext cx="546029" cy="547616"/>
              </a:xfrm>
              <a:custGeom>
                <a:avLst/>
                <a:gdLst>
                  <a:gd name="T0" fmla="*/ 344 w 344"/>
                  <a:gd name="T1" fmla="*/ 315 h 345"/>
                  <a:gd name="T2" fmla="*/ 314 w 344"/>
                  <a:gd name="T3" fmla="*/ 282 h 345"/>
                  <a:gd name="T4" fmla="*/ 314 w 344"/>
                  <a:gd name="T5" fmla="*/ 307 h 345"/>
                  <a:gd name="T6" fmla="*/ 37 w 344"/>
                  <a:gd name="T7" fmla="*/ 307 h 345"/>
                  <a:gd name="T8" fmla="*/ 37 w 344"/>
                  <a:gd name="T9" fmla="*/ 31 h 345"/>
                  <a:gd name="T10" fmla="*/ 63 w 344"/>
                  <a:gd name="T11" fmla="*/ 31 h 345"/>
                  <a:gd name="T12" fmla="*/ 30 w 344"/>
                  <a:gd name="T13" fmla="*/ 0 h 345"/>
                  <a:gd name="T14" fmla="*/ 0 w 344"/>
                  <a:gd name="T15" fmla="*/ 31 h 345"/>
                  <a:gd name="T16" fmla="*/ 23 w 344"/>
                  <a:gd name="T17" fmla="*/ 31 h 345"/>
                  <a:gd name="T18" fmla="*/ 23 w 344"/>
                  <a:gd name="T19" fmla="*/ 322 h 345"/>
                  <a:gd name="T20" fmla="*/ 314 w 344"/>
                  <a:gd name="T21" fmla="*/ 322 h 345"/>
                  <a:gd name="T22" fmla="*/ 314 w 344"/>
                  <a:gd name="T23" fmla="*/ 345 h 345"/>
                  <a:gd name="T24" fmla="*/ 344 w 344"/>
                  <a:gd name="T25" fmla="*/ 31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345">
                    <a:moveTo>
                      <a:pt x="344" y="315"/>
                    </a:moveTo>
                    <a:lnTo>
                      <a:pt x="314" y="282"/>
                    </a:lnTo>
                    <a:lnTo>
                      <a:pt x="314" y="307"/>
                    </a:lnTo>
                    <a:lnTo>
                      <a:pt x="37" y="307"/>
                    </a:lnTo>
                    <a:lnTo>
                      <a:pt x="37" y="31"/>
                    </a:lnTo>
                    <a:lnTo>
                      <a:pt x="63" y="31"/>
                    </a:lnTo>
                    <a:lnTo>
                      <a:pt x="30" y="0"/>
                    </a:lnTo>
                    <a:lnTo>
                      <a:pt x="0" y="31"/>
                    </a:lnTo>
                    <a:lnTo>
                      <a:pt x="23" y="31"/>
                    </a:lnTo>
                    <a:lnTo>
                      <a:pt x="23" y="322"/>
                    </a:lnTo>
                    <a:lnTo>
                      <a:pt x="314" y="322"/>
                    </a:lnTo>
                    <a:lnTo>
                      <a:pt x="314" y="345"/>
                    </a:lnTo>
                    <a:lnTo>
                      <a:pt x="344" y="3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27" name="Freeform 90">
                <a:extLst>
                  <a:ext uri="{FF2B5EF4-FFF2-40B4-BE49-F238E27FC236}">
                    <a16:creationId xmlns:a16="http://schemas.microsoft.com/office/drawing/2014/main" xmlns="" id="{4313706D-8346-44D4-A0D9-9677259FFA7B}"/>
                  </a:ext>
                </a:extLst>
              </p:cNvPr>
              <p:cNvSpPr/>
              <p:nvPr/>
            </p:nvSpPr>
            <p:spPr bwMode="auto">
              <a:xfrm>
                <a:off x="10170582" y="3175035"/>
                <a:ext cx="144444" cy="96825"/>
              </a:xfrm>
              <a:custGeom>
                <a:avLst/>
                <a:gdLst>
                  <a:gd name="T0" fmla="*/ 45 w 91"/>
                  <a:gd name="T1" fmla="*/ 0 h 61"/>
                  <a:gd name="T2" fmla="*/ 0 w 91"/>
                  <a:gd name="T3" fmla="*/ 61 h 61"/>
                  <a:gd name="T4" fmla="*/ 91 w 91"/>
                  <a:gd name="T5" fmla="*/ 61 h 61"/>
                  <a:gd name="T6" fmla="*/ 45 w 91"/>
                  <a:gd name="T7" fmla="*/ 0 h 61"/>
                </a:gdLst>
                <a:ahLst/>
                <a:cxnLst>
                  <a:cxn ang="0">
                    <a:pos x="T0" y="T1"/>
                  </a:cxn>
                  <a:cxn ang="0">
                    <a:pos x="T2" y="T3"/>
                  </a:cxn>
                  <a:cxn ang="0">
                    <a:pos x="T4" y="T5"/>
                  </a:cxn>
                  <a:cxn ang="0">
                    <a:pos x="T6" y="T7"/>
                  </a:cxn>
                </a:cxnLst>
                <a:rect l="0" t="0" r="r" b="b"/>
                <a:pathLst>
                  <a:path w="91" h="61">
                    <a:moveTo>
                      <a:pt x="45" y="0"/>
                    </a:moveTo>
                    <a:lnTo>
                      <a:pt x="0" y="61"/>
                    </a:lnTo>
                    <a:lnTo>
                      <a:pt x="91" y="61"/>
                    </a:lnTo>
                    <a:lnTo>
                      <a:pt x="4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28" name="Freeform 91">
                <a:extLst>
                  <a:ext uri="{FF2B5EF4-FFF2-40B4-BE49-F238E27FC236}">
                    <a16:creationId xmlns:a16="http://schemas.microsoft.com/office/drawing/2014/main" xmlns="" id="{52C253AB-1A5A-4D78-950D-5F045B77FD63}"/>
                  </a:ext>
                </a:extLst>
              </p:cNvPr>
              <p:cNvSpPr/>
              <p:nvPr/>
            </p:nvSpPr>
            <p:spPr bwMode="auto">
              <a:xfrm>
                <a:off x="10059472" y="3503605"/>
                <a:ext cx="122222" cy="119047"/>
              </a:xfrm>
              <a:custGeom>
                <a:avLst/>
                <a:gdLst>
                  <a:gd name="T0" fmla="*/ 77 w 77"/>
                  <a:gd name="T1" fmla="*/ 64 h 75"/>
                  <a:gd name="T2" fmla="*/ 10 w 77"/>
                  <a:gd name="T3" fmla="*/ 0 h 75"/>
                  <a:gd name="T4" fmla="*/ 0 w 77"/>
                  <a:gd name="T5" fmla="*/ 75 h 75"/>
                  <a:gd name="T6" fmla="*/ 77 w 77"/>
                  <a:gd name="T7" fmla="*/ 64 h 75"/>
                </a:gdLst>
                <a:ahLst/>
                <a:cxnLst>
                  <a:cxn ang="0">
                    <a:pos x="T0" y="T1"/>
                  </a:cxn>
                  <a:cxn ang="0">
                    <a:pos x="T2" y="T3"/>
                  </a:cxn>
                  <a:cxn ang="0">
                    <a:pos x="T4" y="T5"/>
                  </a:cxn>
                  <a:cxn ang="0">
                    <a:pos x="T6" y="T7"/>
                  </a:cxn>
                </a:cxnLst>
                <a:rect l="0" t="0" r="r" b="b"/>
                <a:pathLst>
                  <a:path w="77" h="75">
                    <a:moveTo>
                      <a:pt x="77" y="64"/>
                    </a:moveTo>
                    <a:lnTo>
                      <a:pt x="10" y="0"/>
                    </a:lnTo>
                    <a:lnTo>
                      <a:pt x="0" y="75"/>
                    </a:lnTo>
                    <a:lnTo>
                      <a:pt x="77"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29" name="Freeform 92">
                <a:extLst>
                  <a:ext uri="{FF2B5EF4-FFF2-40B4-BE49-F238E27FC236}">
                    <a16:creationId xmlns:a16="http://schemas.microsoft.com/office/drawing/2014/main" xmlns="" id="{355DF457-7699-4B1F-8D21-DDEBEF5D2B67}"/>
                  </a:ext>
                </a:extLst>
              </p:cNvPr>
              <p:cNvSpPr/>
              <p:nvPr/>
            </p:nvSpPr>
            <p:spPr bwMode="auto">
              <a:xfrm>
                <a:off x="10303916" y="3503605"/>
                <a:ext cx="119047" cy="119047"/>
              </a:xfrm>
              <a:custGeom>
                <a:avLst/>
                <a:gdLst>
                  <a:gd name="T0" fmla="*/ 75 w 75"/>
                  <a:gd name="T1" fmla="*/ 75 h 75"/>
                  <a:gd name="T2" fmla="*/ 65 w 75"/>
                  <a:gd name="T3" fmla="*/ 0 h 75"/>
                  <a:gd name="T4" fmla="*/ 0 w 75"/>
                  <a:gd name="T5" fmla="*/ 64 h 75"/>
                  <a:gd name="T6" fmla="*/ 75 w 75"/>
                  <a:gd name="T7" fmla="*/ 75 h 75"/>
                </a:gdLst>
                <a:ahLst/>
                <a:cxnLst>
                  <a:cxn ang="0">
                    <a:pos x="T0" y="T1"/>
                  </a:cxn>
                  <a:cxn ang="0">
                    <a:pos x="T2" y="T3"/>
                  </a:cxn>
                  <a:cxn ang="0">
                    <a:pos x="T4" y="T5"/>
                  </a:cxn>
                  <a:cxn ang="0">
                    <a:pos x="T6" y="T7"/>
                  </a:cxn>
                </a:cxnLst>
                <a:rect l="0" t="0" r="r" b="b"/>
                <a:pathLst>
                  <a:path w="75" h="75">
                    <a:moveTo>
                      <a:pt x="75" y="75"/>
                    </a:moveTo>
                    <a:lnTo>
                      <a:pt x="65" y="0"/>
                    </a:lnTo>
                    <a:lnTo>
                      <a:pt x="0" y="64"/>
                    </a:lnTo>
                    <a:lnTo>
                      <a:pt x="75"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30" name="Freeform 93">
                <a:extLst>
                  <a:ext uri="{FF2B5EF4-FFF2-40B4-BE49-F238E27FC236}">
                    <a16:creationId xmlns:a16="http://schemas.microsoft.com/office/drawing/2014/main" xmlns="" id="{2481C485-57B5-40F1-91C7-0107AE958B6D}"/>
                  </a:ext>
                </a:extLst>
              </p:cNvPr>
              <p:cNvSpPr>
                <a:spLocks noEditPoints="1"/>
              </p:cNvSpPr>
              <p:nvPr/>
            </p:nvSpPr>
            <p:spPr bwMode="auto">
              <a:xfrm>
                <a:off x="10107091" y="3295668"/>
                <a:ext cx="271427" cy="269840"/>
              </a:xfrm>
              <a:custGeom>
                <a:avLst/>
                <a:gdLst>
                  <a:gd name="T0" fmla="*/ 47 w 95"/>
                  <a:gd name="T1" fmla="*/ 95 h 95"/>
                  <a:gd name="T2" fmla="*/ 95 w 95"/>
                  <a:gd name="T3" fmla="*/ 48 h 95"/>
                  <a:gd name="T4" fmla="*/ 47 w 95"/>
                  <a:gd name="T5" fmla="*/ 0 h 95"/>
                  <a:gd name="T6" fmla="*/ 0 w 95"/>
                  <a:gd name="T7" fmla="*/ 48 h 95"/>
                  <a:gd name="T8" fmla="*/ 47 w 95"/>
                  <a:gd name="T9" fmla="*/ 95 h 95"/>
                  <a:gd name="T10" fmla="*/ 45 w 95"/>
                  <a:gd name="T11" fmla="*/ 50 h 95"/>
                  <a:gd name="T12" fmla="*/ 30 w 95"/>
                  <a:gd name="T13" fmla="*/ 35 h 95"/>
                  <a:gd name="T14" fmla="*/ 44 w 95"/>
                  <a:gd name="T15" fmla="*/ 20 h 95"/>
                  <a:gd name="T16" fmla="*/ 44 w 95"/>
                  <a:gd name="T17" fmla="*/ 11 h 95"/>
                  <a:gd name="T18" fmla="*/ 50 w 95"/>
                  <a:gd name="T19" fmla="*/ 11 h 95"/>
                  <a:gd name="T20" fmla="*/ 50 w 95"/>
                  <a:gd name="T21" fmla="*/ 20 h 95"/>
                  <a:gd name="T22" fmla="*/ 62 w 95"/>
                  <a:gd name="T23" fmla="*/ 23 h 95"/>
                  <a:gd name="T24" fmla="*/ 59 w 95"/>
                  <a:gd name="T25" fmla="*/ 29 h 95"/>
                  <a:gd name="T26" fmla="*/ 48 w 95"/>
                  <a:gd name="T27" fmla="*/ 26 h 95"/>
                  <a:gd name="T28" fmla="*/ 38 w 95"/>
                  <a:gd name="T29" fmla="*/ 33 h 95"/>
                  <a:gd name="T30" fmla="*/ 49 w 95"/>
                  <a:gd name="T31" fmla="*/ 44 h 95"/>
                  <a:gd name="T32" fmla="*/ 64 w 95"/>
                  <a:gd name="T33" fmla="*/ 60 h 95"/>
                  <a:gd name="T34" fmla="*/ 49 w 95"/>
                  <a:gd name="T35" fmla="*/ 76 h 95"/>
                  <a:gd name="T36" fmla="*/ 49 w 95"/>
                  <a:gd name="T37" fmla="*/ 85 h 95"/>
                  <a:gd name="T38" fmla="*/ 43 w 95"/>
                  <a:gd name="T39" fmla="*/ 85 h 95"/>
                  <a:gd name="T40" fmla="*/ 43 w 95"/>
                  <a:gd name="T41" fmla="*/ 76 h 95"/>
                  <a:gd name="T42" fmla="*/ 29 w 95"/>
                  <a:gd name="T43" fmla="*/ 72 h 95"/>
                  <a:gd name="T44" fmla="*/ 32 w 95"/>
                  <a:gd name="T45" fmla="*/ 66 h 95"/>
                  <a:gd name="T46" fmla="*/ 45 w 95"/>
                  <a:gd name="T47" fmla="*/ 70 h 95"/>
                  <a:gd name="T48" fmla="*/ 56 w 95"/>
                  <a:gd name="T49" fmla="*/ 61 h 95"/>
                  <a:gd name="T50" fmla="*/ 45 w 95"/>
                  <a:gd name="T51" fmla="*/ 5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 h="95">
                    <a:moveTo>
                      <a:pt x="47" y="95"/>
                    </a:moveTo>
                    <a:cubicBezTo>
                      <a:pt x="74" y="95"/>
                      <a:pt x="95" y="74"/>
                      <a:pt x="95" y="48"/>
                    </a:cubicBezTo>
                    <a:cubicBezTo>
                      <a:pt x="95" y="21"/>
                      <a:pt x="74" y="0"/>
                      <a:pt x="47" y="0"/>
                    </a:cubicBezTo>
                    <a:cubicBezTo>
                      <a:pt x="21" y="0"/>
                      <a:pt x="0" y="21"/>
                      <a:pt x="0" y="48"/>
                    </a:cubicBezTo>
                    <a:cubicBezTo>
                      <a:pt x="0" y="74"/>
                      <a:pt x="21" y="95"/>
                      <a:pt x="47" y="95"/>
                    </a:cubicBezTo>
                    <a:close/>
                    <a:moveTo>
                      <a:pt x="45" y="50"/>
                    </a:moveTo>
                    <a:cubicBezTo>
                      <a:pt x="36" y="47"/>
                      <a:pt x="30" y="42"/>
                      <a:pt x="30" y="35"/>
                    </a:cubicBezTo>
                    <a:cubicBezTo>
                      <a:pt x="30" y="27"/>
                      <a:pt x="36" y="21"/>
                      <a:pt x="44" y="20"/>
                    </a:cubicBezTo>
                    <a:cubicBezTo>
                      <a:pt x="44" y="11"/>
                      <a:pt x="44" y="11"/>
                      <a:pt x="44" y="11"/>
                    </a:cubicBezTo>
                    <a:cubicBezTo>
                      <a:pt x="50" y="11"/>
                      <a:pt x="50" y="11"/>
                      <a:pt x="50" y="11"/>
                    </a:cubicBezTo>
                    <a:cubicBezTo>
                      <a:pt x="50" y="20"/>
                      <a:pt x="50" y="20"/>
                      <a:pt x="50" y="20"/>
                    </a:cubicBezTo>
                    <a:cubicBezTo>
                      <a:pt x="55" y="20"/>
                      <a:pt x="59" y="21"/>
                      <a:pt x="62" y="23"/>
                    </a:cubicBezTo>
                    <a:cubicBezTo>
                      <a:pt x="59" y="29"/>
                      <a:pt x="59" y="29"/>
                      <a:pt x="59" y="29"/>
                    </a:cubicBezTo>
                    <a:cubicBezTo>
                      <a:pt x="57" y="28"/>
                      <a:pt x="54" y="26"/>
                      <a:pt x="48" y="26"/>
                    </a:cubicBezTo>
                    <a:cubicBezTo>
                      <a:pt x="41" y="26"/>
                      <a:pt x="38" y="30"/>
                      <a:pt x="38" y="33"/>
                    </a:cubicBezTo>
                    <a:cubicBezTo>
                      <a:pt x="38" y="38"/>
                      <a:pt x="42" y="41"/>
                      <a:pt x="49" y="44"/>
                    </a:cubicBezTo>
                    <a:cubicBezTo>
                      <a:pt x="59" y="48"/>
                      <a:pt x="64" y="52"/>
                      <a:pt x="64" y="60"/>
                    </a:cubicBezTo>
                    <a:cubicBezTo>
                      <a:pt x="64" y="68"/>
                      <a:pt x="59" y="74"/>
                      <a:pt x="49" y="76"/>
                    </a:cubicBezTo>
                    <a:cubicBezTo>
                      <a:pt x="49" y="85"/>
                      <a:pt x="49" y="85"/>
                      <a:pt x="49" y="85"/>
                    </a:cubicBezTo>
                    <a:cubicBezTo>
                      <a:pt x="43" y="85"/>
                      <a:pt x="43" y="85"/>
                      <a:pt x="43" y="85"/>
                    </a:cubicBezTo>
                    <a:cubicBezTo>
                      <a:pt x="43" y="76"/>
                      <a:pt x="43" y="76"/>
                      <a:pt x="43" y="76"/>
                    </a:cubicBezTo>
                    <a:cubicBezTo>
                      <a:pt x="38" y="76"/>
                      <a:pt x="33" y="74"/>
                      <a:pt x="29" y="72"/>
                    </a:cubicBezTo>
                    <a:cubicBezTo>
                      <a:pt x="32" y="66"/>
                      <a:pt x="32" y="66"/>
                      <a:pt x="32" y="66"/>
                    </a:cubicBezTo>
                    <a:cubicBezTo>
                      <a:pt x="35" y="68"/>
                      <a:pt x="40" y="70"/>
                      <a:pt x="45" y="70"/>
                    </a:cubicBezTo>
                    <a:cubicBezTo>
                      <a:pt x="51" y="70"/>
                      <a:pt x="56" y="66"/>
                      <a:pt x="56" y="61"/>
                    </a:cubicBezTo>
                    <a:cubicBezTo>
                      <a:pt x="56" y="56"/>
                      <a:pt x="52" y="53"/>
                      <a:pt x="4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grpSp>
        <p:pic>
          <p:nvPicPr>
            <p:cNvPr id="59" name="图片 58">
              <a:extLst>
                <a:ext uri="{FF2B5EF4-FFF2-40B4-BE49-F238E27FC236}">
                  <a16:creationId xmlns:a16="http://schemas.microsoft.com/office/drawing/2014/main" xmlns="" id="{7CCFB2C4-629F-42C1-9BE9-3FD33D14EC53}"/>
                </a:ext>
              </a:extLst>
            </p:cNvPr>
            <p:cNvPicPr>
              <a:picLocks noChangeAspect="1"/>
            </p:cNvPicPr>
            <p:nvPr/>
          </p:nvPicPr>
          <p:blipFill rotWithShape="1">
            <a:blip r:embed="rId2"/>
            <a:srcRect r="9259"/>
            <a:stretch/>
          </p:blipFill>
          <p:spPr>
            <a:xfrm>
              <a:off x="1082326" y="1841443"/>
              <a:ext cx="5551760" cy="3961477"/>
            </a:xfrm>
            <a:prstGeom prst="rect">
              <a:avLst/>
            </a:prstGeom>
          </p:spPr>
        </p:pic>
      </p:grpSp>
      <p:grpSp>
        <p:nvGrpSpPr>
          <p:cNvPr id="58" name="组合 57">
            <a:extLst>
              <a:ext uri="{FF2B5EF4-FFF2-40B4-BE49-F238E27FC236}">
                <a16:creationId xmlns:a16="http://schemas.microsoft.com/office/drawing/2014/main" xmlns="" id="{046A703D-5263-4A1F-A9FA-098067C22981}"/>
              </a:ext>
            </a:extLst>
          </p:cNvPr>
          <p:cNvGrpSpPr/>
          <p:nvPr/>
        </p:nvGrpSpPr>
        <p:grpSpPr>
          <a:xfrm>
            <a:off x="510502" y="413258"/>
            <a:ext cx="6638106" cy="618725"/>
            <a:chOff x="5153859" y="5104776"/>
            <a:chExt cx="6638106" cy="618725"/>
          </a:xfrm>
        </p:grpSpPr>
        <p:sp>
          <p:nvSpPr>
            <p:cNvPr id="61" name="椭圆 60">
              <a:extLst>
                <a:ext uri="{FF2B5EF4-FFF2-40B4-BE49-F238E27FC236}">
                  <a16:creationId xmlns:a16="http://schemas.microsoft.com/office/drawing/2014/main" xmlns="" id="{F0F0FBBA-1DBD-44A8-AC70-8C23736387EA}"/>
                </a:ext>
              </a:extLst>
            </p:cNvPr>
            <p:cNvSpPr/>
            <p:nvPr/>
          </p:nvSpPr>
          <p:spPr>
            <a:xfrm>
              <a:off x="5153859" y="5104776"/>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62" name="文本框 61">
              <a:extLst>
                <a:ext uri="{FF2B5EF4-FFF2-40B4-BE49-F238E27FC236}">
                  <a16:creationId xmlns:a16="http://schemas.microsoft.com/office/drawing/2014/main" xmlns="" id="{B2F1703F-38F9-45E5-93D4-B37E6A240A22}"/>
                </a:ext>
              </a:extLst>
            </p:cNvPr>
            <p:cNvSpPr txBox="1"/>
            <p:nvPr/>
          </p:nvSpPr>
          <p:spPr>
            <a:xfrm>
              <a:off x="5253871" y="5200281"/>
              <a:ext cx="803481" cy="523220"/>
            </a:xfrm>
            <a:prstGeom prst="rect">
              <a:avLst/>
            </a:prstGeom>
            <a:noFill/>
          </p:spPr>
          <p:txBody>
            <a:bodyPr wrap="square" rtlCol="0">
              <a:spAutoFit/>
            </a:bodyPr>
            <a:lstStyle/>
            <a:p>
              <a:pPr>
                <a:defRPr/>
              </a:pPr>
              <a:r>
                <a:rPr lang="en-US" altLang="zh-CN" sz="2800" i="1" kern="0" dirty="0">
                  <a:solidFill>
                    <a:prstClr val="black">
                      <a:lumMod val="75000"/>
                      <a:lumOff val="25000"/>
                    </a:prstClr>
                  </a:solidFill>
                  <a:latin typeface="+mj-ea"/>
                  <a:ea typeface="+mj-ea"/>
                  <a:cs typeface="+mn-ea"/>
                  <a:sym typeface="+mn-lt"/>
                </a:rPr>
                <a:t>04.</a:t>
              </a:r>
              <a:endParaRPr lang="zh-CN" altLang="en-US" sz="2800" i="1" kern="0" dirty="0">
                <a:solidFill>
                  <a:prstClr val="black">
                    <a:lumMod val="75000"/>
                    <a:lumOff val="25000"/>
                  </a:prstClr>
                </a:solidFill>
                <a:latin typeface="+mj-ea"/>
                <a:ea typeface="+mj-ea"/>
                <a:cs typeface="+mn-ea"/>
                <a:sym typeface="+mn-lt"/>
              </a:endParaRPr>
            </a:p>
          </p:txBody>
        </p:sp>
        <p:sp>
          <p:nvSpPr>
            <p:cNvPr id="63" name="矩形 62">
              <a:extLst>
                <a:ext uri="{FF2B5EF4-FFF2-40B4-BE49-F238E27FC236}">
                  <a16:creationId xmlns:a16="http://schemas.microsoft.com/office/drawing/2014/main" xmlns="" id="{B0F68BEB-537C-4F90-BAF3-121B85879A9F}"/>
                </a:ext>
              </a:extLst>
            </p:cNvPr>
            <p:cNvSpPr/>
            <p:nvPr/>
          </p:nvSpPr>
          <p:spPr>
            <a:xfrm>
              <a:off x="8259417" y="5434462"/>
              <a:ext cx="3532548" cy="161583"/>
            </a:xfrm>
            <a:prstGeom prst="rect">
              <a:avLst/>
            </a:prstGeom>
          </p:spPr>
          <p:txBody>
            <a:bodyPr wrap="square" lIns="0" tIns="0" rIns="0" bIns="0">
              <a:spAutoFit/>
            </a:bodyPr>
            <a:lstStyle/>
            <a:p>
              <a:pPr>
                <a:defRPr/>
              </a:pPr>
              <a:r>
                <a:rPr lang="en-US" altLang="zh-CN" sz="1050" kern="0" spc="300" dirty="0">
                  <a:solidFill>
                    <a:schemeClr val="tx1">
                      <a:lumMod val="75000"/>
                      <a:lumOff val="25000"/>
                    </a:schemeClr>
                  </a:solidFill>
                  <a:latin typeface="+mn-ea"/>
                  <a:cs typeface="+mn-ea"/>
                  <a:sym typeface="+mn-lt"/>
                </a:rPr>
                <a:t>Summary And Shortcomings </a:t>
              </a:r>
              <a:endParaRPr lang="zh-CN" altLang="en-US" sz="1050" kern="0" spc="300" dirty="0">
                <a:solidFill>
                  <a:schemeClr val="tx1">
                    <a:lumMod val="75000"/>
                    <a:lumOff val="25000"/>
                  </a:schemeClr>
                </a:solidFill>
                <a:latin typeface="+mn-ea"/>
                <a:cs typeface="+mn-ea"/>
                <a:sym typeface="+mn-lt"/>
              </a:endParaRPr>
            </a:p>
          </p:txBody>
        </p:sp>
        <p:sp>
          <p:nvSpPr>
            <p:cNvPr id="64" name="矩形 63">
              <a:extLst>
                <a:ext uri="{FF2B5EF4-FFF2-40B4-BE49-F238E27FC236}">
                  <a16:creationId xmlns:a16="http://schemas.microsoft.com/office/drawing/2014/main" xmlns="" id="{456141FE-FEB8-4BF2-8043-D2DAB04DD065}"/>
                </a:ext>
              </a:extLst>
            </p:cNvPr>
            <p:cNvSpPr/>
            <p:nvPr/>
          </p:nvSpPr>
          <p:spPr>
            <a:xfrm>
              <a:off x="5994842" y="5218131"/>
              <a:ext cx="2483678" cy="430887"/>
            </a:xfrm>
            <a:prstGeom prst="rect">
              <a:avLst/>
            </a:prstGeom>
          </p:spPr>
          <p:txBody>
            <a:bodyPr wrap="square" lIns="0" tIns="0" rIns="0" bIns="0">
              <a:spAutoFit/>
            </a:bodyPr>
            <a:lstStyle/>
            <a:p>
              <a:pPr>
                <a:defRPr/>
              </a:pPr>
              <a:r>
                <a:rPr lang="zh-CN" altLang="en-US"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总结与不足</a:t>
              </a:r>
            </a:p>
          </p:txBody>
        </p:sp>
      </p:grpSp>
    </p:spTree>
    <p:extLst>
      <p:ext uri="{BB962C8B-B14F-4D97-AF65-F5344CB8AC3E}">
        <p14:creationId xmlns:p14="http://schemas.microsoft.com/office/powerpoint/2010/main" val="304408084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xmlns="" id="{A6800FB1-35F8-4D71-B6BF-705A950A2C56}"/>
              </a:ext>
            </a:extLst>
          </p:cNvPr>
          <p:cNvSpPr txBox="1"/>
          <p:nvPr/>
        </p:nvSpPr>
        <p:spPr>
          <a:xfrm>
            <a:off x="4138477" y="625162"/>
            <a:ext cx="3938899"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0" i="1" u="none" strike="noStrike" kern="0" cap="none" spc="0" normalizeH="0" baseline="0" noProof="0" dirty="0">
                <a:ln>
                  <a:noFill/>
                </a:ln>
                <a:gradFill>
                  <a:gsLst>
                    <a:gs pos="35000">
                      <a:schemeClr val="accent1">
                        <a:alpha val="63000"/>
                      </a:schemeClr>
                    </a:gs>
                    <a:gs pos="100000">
                      <a:schemeClr val="accent1">
                        <a:alpha val="24000"/>
                      </a:schemeClr>
                    </a:gs>
                  </a:gsLst>
                  <a:lin ang="5400000" scaled="0"/>
                </a:gradFill>
                <a:effectLst/>
                <a:uLnTx/>
                <a:uFillTx/>
                <a:latin typeface="+mj-ea"/>
                <a:ea typeface="+mj-ea"/>
                <a:cs typeface="+mn-ea"/>
                <a:sym typeface="+mn-lt"/>
              </a:rPr>
              <a:t>C</a:t>
            </a:r>
            <a:r>
              <a:rPr kumimoji="0" lang="en-US" altLang="zh-CN" sz="6000" b="0" i="1" u="none" strike="noStrike" kern="0" cap="none" spc="0" normalizeH="0" baseline="0" noProof="0" dirty="0">
                <a:ln>
                  <a:noFill/>
                </a:ln>
                <a:gradFill>
                  <a:gsLst>
                    <a:gs pos="35000">
                      <a:schemeClr val="accent1">
                        <a:alpha val="63000"/>
                      </a:schemeClr>
                    </a:gs>
                    <a:gs pos="100000">
                      <a:schemeClr val="accent1">
                        <a:alpha val="24000"/>
                      </a:schemeClr>
                    </a:gs>
                  </a:gsLst>
                  <a:lin ang="5400000" scaled="0"/>
                </a:gradFill>
                <a:effectLst/>
                <a:uLnTx/>
                <a:uFillTx/>
                <a:latin typeface="+mj-ea"/>
                <a:ea typeface="+mj-ea"/>
                <a:cs typeface="+mn-ea"/>
                <a:sym typeface="+mn-lt"/>
              </a:rPr>
              <a:t>ontents</a:t>
            </a:r>
            <a:endParaRPr kumimoji="0" lang="zh-CN" altLang="en-US" sz="6000" b="0" i="1" u="none" strike="noStrike" kern="0" cap="none" spc="0" normalizeH="0" baseline="0" noProof="0" dirty="0">
              <a:ln>
                <a:noFill/>
              </a:ln>
              <a:gradFill>
                <a:gsLst>
                  <a:gs pos="35000">
                    <a:schemeClr val="accent1">
                      <a:alpha val="63000"/>
                    </a:schemeClr>
                  </a:gs>
                  <a:gs pos="100000">
                    <a:schemeClr val="accent1">
                      <a:alpha val="24000"/>
                    </a:schemeClr>
                  </a:gs>
                </a:gsLst>
                <a:lin ang="5400000" scaled="0"/>
              </a:gradFill>
              <a:effectLst/>
              <a:uLnTx/>
              <a:uFillTx/>
              <a:latin typeface="+mj-ea"/>
              <a:ea typeface="+mj-ea"/>
              <a:cs typeface="+mn-ea"/>
              <a:sym typeface="+mn-lt"/>
            </a:endParaRPr>
          </a:p>
        </p:txBody>
      </p:sp>
      <p:sp>
        <p:nvSpPr>
          <p:cNvPr id="17" name="矩形 16">
            <a:extLst>
              <a:ext uri="{FF2B5EF4-FFF2-40B4-BE49-F238E27FC236}">
                <a16:creationId xmlns:a16="http://schemas.microsoft.com/office/drawing/2014/main" xmlns="" id="{692A1AFA-CAE3-4AB6-941B-F25F99FBFB04}"/>
              </a:ext>
            </a:extLst>
          </p:cNvPr>
          <p:cNvSpPr/>
          <p:nvPr/>
        </p:nvSpPr>
        <p:spPr>
          <a:xfrm>
            <a:off x="4994742" y="797434"/>
            <a:ext cx="2782386"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1" u="none" strike="noStrike" kern="0" cap="none" spc="0" normalizeH="0" baseline="0" noProof="0" dirty="0">
                <a:ln>
                  <a:noFill/>
                </a:ln>
                <a:gradFill>
                  <a:gsLst>
                    <a:gs pos="33000">
                      <a:schemeClr val="accent1">
                        <a:alpha val="63000"/>
                      </a:schemeClr>
                    </a:gs>
                    <a:gs pos="100000">
                      <a:schemeClr val="accent1">
                        <a:alpha val="16000"/>
                      </a:schemeClr>
                    </a:gs>
                  </a:gsLst>
                  <a:lin ang="5400000" scaled="0"/>
                </a:gradFill>
                <a:effectLst/>
                <a:uLnTx/>
                <a:uFillTx/>
                <a:latin typeface="+mj-ea"/>
                <a:ea typeface="+mj-ea"/>
                <a:cs typeface="+mn-ea"/>
                <a:sym typeface="+mn-lt"/>
              </a:rPr>
              <a:t>目       录</a:t>
            </a:r>
          </a:p>
        </p:txBody>
      </p:sp>
      <p:grpSp>
        <p:nvGrpSpPr>
          <p:cNvPr id="18" name="组合 17">
            <a:extLst>
              <a:ext uri="{FF2B5EF4-FFF2-40B4-BE49-F238E27FC236}">
                <a16:creationId xmlns:a16="http://schemas.microsoft.com/office/drawing/2014/main" xmlns="" id="{C8A83461-FB93-4941-9B5A-ECAD7E0A2C37}"/>
              </a:ext>
            </a:extLst>
          </p:cNvPr>
          <p:cNvGrpSpPr/>
          <p:nvPr/>
        </p:nvGrpSpPr>
        <p:grpSpPr>
          <a:xfrm>
            <a:off x="7579796" y="772889"/>
            <a:ext cx="679621" cy="584790"/>
            <a:chOff x="8017680" y="2431126"/>
            <a:chExt cx="679621" cy="584790"/>
          </a:xfrm>
        </p:grpSpPr>
        <p:sp>
          <p:nvSpPr>
            <p:cNvPr id="19" name="freeform">
              <a:extLst>
                <a:ext uri="{FF2B5EF4-FFF2-40B4-BE49-F238E27FC236}">
                  <a16:creationId xmlns:a16="http://schemas.microsoft.com/office/drawing/2014/main" xmlns="" id="{1EE1942D-ABFD-4933-8D7A-9F4A6A8664E2}"/>
                </a:ext>
              </a:extLst>
            </p:cNvPr>
            <p:cNvSpPr/>
            <p:nvPr>
              <p:custDataLst>
                <p:tags r:id="rId1"/>
              </p:custDataLst>
            </p:nvPr>
          </p:nvSpPr>
          <p:spPr>
            <a:xfrm>
              <a:off x="8017680" y="2621252"/>
              <a:ext cx="394664" cy="394664"/>
            </a:xfrm>
            <a:prstGeom prst="plus">
              <a:avLst>
                <a:gd name="adj" fmla="val 36864"/>
              </a:avLst>
            </a:prstGeom>
            <a:solidFill>
              <a:srgbClr val="C00000">
                <a:alpha val="35655"/>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0" name="freeform">
              <a:extLst>
                <a:ext uri="{FF2B5EF4-FFF2-40B4-BE49-F238E27FC236}">
                  <a16:creationId xmlns:a16="http://schemas.microsoft.com/office/drawing/2014/main" xmlns="" id="{45A40864-FF2D-433F-BA41-E151023B27DD}"/>
                </a:ext>
              </a:extLst>
            </p:cNvPr>
            <p:cNvSpPr/>
            <p:nvPr>
              <p:custDataLst>
                <p:tags r:id="rId2"/>
              </p:custDataLst>
            </p:nvPr>
          </p:nvSpPr>
          <p:spPr>
            <a:xfrm>
              <a:off x="8443686" y="2621252"/>
              <a:ext cx="253615" cy="253615"/>
            </a:xfrm>
            <a:prstGeom prst="plus">
              <a:avLst>
                <a:gd name="adj" fmla="val 36864"/>
              </a:avLst>
            </a:prstGeom>
            <a:solidFill>
              <a:srgbClr val="C00000">
                <a:alpha val="81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1" name="freeform">
              <a:extLst>
                <a:ext uri="{FF2B5EF4-FFF2-40B4-BE49-F238E27FC236}">
                  <a16:creationId xmlns:a16="http://schemas.microsoft.com/office/drawing/2014/main" xmlns="" id="{BFEB9B00-647D-4228-BFF0-82159A9635FE}"/>
                </a:ext>
              </a:extLst>
            </p:cNvPr>
            <p:cNvSpPr/>
            <p:nvPr>
              <p:custDataLst>
                <p:tags r:id="rId3"/>
              </p:custDataLst>
            </p:nvPr>
          </p:nvSpPr>
          <p:spPr>
            <a:xfrm>
              <a:off x="8284259" y="2431126"/>
              <a:ext cx="190126" cy="190126"/>
            </a:xfrm>
            <a:prstGeom prst="plus">
              <a:avLst>
                <a:gd name="adj" fmla="val 36864"/>
              </a:avLst>
            </a:prstGeom>
            <a:solidFill>
              <a:srgbClr val="C00000">
                <a:alpha val="35427"/>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grpSp>
      <p:grpSp>
        <p:nvGrpSpPr>
          <p:cNvPr id="5" name="组合 4">
            <a:extLst>
              <a:ext uri="{FF2B5EF4-FFF2-40B4-BE49-F238E27FC236}">
                <a16:creationId xmlns:a16="http://schemas.microsoft.com/office/drawing/2014/main" xmlns="" id="{EA259C34-2B70-4F58-92A2-73B9C33F0907}"/>
              </a:ext>
            </a:extLst>
          </p:cNvPr>
          <p:cNvGrpSpPr/>
          <p:nvPr/>
        </p:nvGrpSpPr>
        <p:grpSpPr>
          <a:xfrm>
            <a:off x="5153859" y="2309061"/>
            <a:ext cx="6638106" cy="618725"/>
            <a:chOff x="5153859" y="2309061"/>
            <a:chExt cx="6638106" cy="618725"/>
          </a:xfrm>
        </p:grpSpPr>
        <p:sp>
          <p:nvSpPr>
            <p:cNvPr id="26" name="椭圆 25">
              <a:extLst>
                <a:ext uri="{FF2B5EF4-FFF2-40B4-BE49-F238E27FC236}">
                  <a16:creationId xmlns:a16="http://schemas.microsoft.com/office/drawing/2014/main" xmlns="" id="{8C914449-6737-4BFD-8CD4-350860AAA795}"/>
                </a:ext>
              </a:extLst>
            </p:cNvPr>
            <p:cNvSpPr/>
            <p:nvPr/>
          </p:nvSpPr>
          <p:spPr>
            <a:xfrm>
              <a:off x="5153859" y="2309061"/>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27" name="文本框 26">
              <a:extLst>
                <a:ext uri="{FF2B5EF4-FFF2-40B4-BE49-F238E27FC236}">
                  <a16:creationId xmlns:a16="http://schemas.microsoft.com/office/drawing/2014/main" xmlns="" id="{8E8078DC-A55C-45B3-B281-D3958CF54466}"/>
                </a:ext>
              </a:extLst>
            </p:cNvPr>
            <p:cNvSpPr txBox="1"/>
            <p:nvPr/>
          </p:nvSpPr>
          <p:spPr>
            <a:xfrm>
              <a:off x="5253871" y="2404566"/>
              <a:ext cx="80348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1" u="none" strike="noStrike" kern="0" cap="none" spc="0" normalizeH="0" baseline="0" noProof="0" dirty="0">
                  <a:ln>
                    <a:noFill/>
                  </a:ln>
                  <a:solidFill>
                    <a:prstClr val="black">
                      <a:lumMod val="75000"/>
                      <a:lumOff val="25000"/>
                    </a:prstClr>
                  </a:solidFill>
                  <a:effectLst/>
                  <a:uLnTx/>
                  <a:uFillTx/>
                  <a:latin typeface="+mj-ea"/>
                  <a:ea typeface="+mj-ea"/>
                  <a:cs typeface="+mn-ea"/>
                  <a:sym typeface="+mn-lt"/>
                </a:rPr>
                <a:t>01.</a:t>
              </a:r>
              <a:endParaRPr kumimoji="0" lang="zh-CN" altLang="en-US" sz="2800" b="0" i="1" u="none" strike="noStrike" kern="0" cap="none" spc="0" normalizeH="0" baseline="0" noProof="0" dirty="0">
                <a:ln>
                  <a:noFill/>
                </a:ln>
                <a:solidFill>
                  <a:prstClr val="black">
                    <a:lumMod val="75000"/>
                    <a:lumOff val="25000"/>
                  </a:prstClr>
                </a:solidFill>
                <a:effectLst/>
                <a:uLnTx/>
                <a:uFillTx/>
                <a:latin typeface="+mj-ea"/>
                <a:ea typeface="+mj-ea"/>
                <a:cs typeface="+mn-ea"/>
                <a:sym typeface="+mn-lt"/>
              </a:endParaRPr>
            </a:p>
          </p:txBody>
        </p:sp>
        <p:sp>
          <p:nvSpPr>
            <p:cNvPr id="24" name="矩形 23">
              <a:extLst>
                <a:ext uri="{FF2B5EF4-FFF2-40B4-BE49-F238E27FC236}">
                  <a16:creationId xmlns:a16="http://schemas.microsoft.com/office/drawing/2014/main" xmlns="" id="{BF331DD0-C9DE-4B2F-81B7-633D855B3A7B}"/>
                </a:ext>
              </a:extLst>
            </p:cNvPr>
            <p:cNvSpPr/>
            <p:nvPr/>
          </p:nvSpPr>
          <p:spPr>
            <a:xfrm>
              <a:off x="8259417" y="2638747"/>
              <a:ext cx="3532548" cy="161583"/>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u="none" strike="noStrike" kern="0" cap="none" spc="300" normalizeH="0" baseline="0" noProof="0" dirty="0">
                  <a:ln>
                    <a:noFill/>
                  </a:ln>
                  <a:solidFill>
                    <a:schemeClr val="tx1">
                      <a:lumMod val="75000"/>
                      <a:lumOff val="25000"/>
                    </a:schemeClr>
                  </a:solidFill>
                  <a:effectLst/>
                  <a:uLnTx/>
                  <a:uFillTx/>
                  <a:latin typeface="+mn-ea"/>
                  <a:cs typeface="+mn-ea"/>
                  <a:sym typeface="+mn-lt"/>
                </a:rPr>
                <a:t>Personal Basic Information </a:t>
              </a:r>
              <a:endParaRPr kumimoji="0" lang="zh-CN" altLang="en-US" sz="1050" b="0" u="none" strike="noStrike" kern="0" cap="none" spc="300" normalizeH="0" baseline="0" noProof="0" dirty="0">
                <a:ln>
                  <a:noFill/>
                </a:ln>
                <a:solidFill>
                  <a:schemeClr val="tx1">
                    <a:lumMod val="75000"/>
                    <a:lumOff val="25000"/>
                  </a:schemeClr>
                </a:solidFill>
                <a:effectLst/>
                <a:uLnTx/>
                <a:uFillTx/>
                <a:latin typeface="+mn-ea"/>
                <a:cs typeface="+mn-ea"/>
                <a:sym typeface="+mn-lt"/>
              </a:endParaRPr>
            </a:p>
          </p:txBody>
        </p:sp>
        <p:sp>
          <p:nvSpPr>
            <p:cNvPr id="25" name="矩形 24">
              <a:extLst>
                <a:ext uri="{FF2B5EF4-FFF2-40B4-BE49-F238E27FC236}">
                  <a16:creationId xmlns:a16="http://schemas.microsoft.com/office/drawing/2014/main" xmlns="" id="{C9381B0E-DAFB-4863-BD71-6BB5F146E389}"/>
                </a:ext>
              </a:extLst>
            </p:cNvPr>
            <p:cNvSpPr/>
            <p:nvPr/>
          </p:nvSpPr>
          <p:spPr>
            <a:xfrm>
              <a:off x="5994842" y="2422416"/>
              <a:ext cx="2483678" cy="43088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u="none" strike="noStrike" kern="1200" cap="none" spc="0" normalizeH="0" baseline="0" noProof="0" dirty="0">
                  <a:ln>
                    <a:noFill/>
                  </a:ln>
                  <a:gradFill>
                    <a:gsLst>
                      <a:gs pos="0">
                        <a:schemeClr val="accent3">
                          <a:alpha val="76000"/>
                        </a:schemeClr>
                      </a:gs>
                      <a:gs pos="46000">
                        <a:schemeClr val="accent2"/>
                      </a:gs>
                      <a:gs pos="100000">
                        <a:schemeClr val="accent1"/>
                      </a:gs>
                    </a:gsLst>
                    <a:lin ang="2700000" scaled="1"/>
                  </a:gradFill>
                  <a:effectLst/>
                  <a:uLnTx/>
                  <a:uFillTx/>
                  <a:latin typeface="+mj-ea"/>
                  <a:ea typeface="+mj-ea"/>
                  <a:cs typeface="+mn-ea"/>
                  <a:sym typeface="+mn-lt"/>
                </a:rPr>
                <a:t>论文研究背景</a:t>
              </a:r>
            </a:p>
          </p:txBody>
        </p:sp>
      </p:grpSp>
      <p:grpSp>
        <p:nvGrpSpPr>
          <p:cNvPr id="4" name="组合 3">
            <a:extLst>
              <a:ext uri="{FF2B5EF4-FFF2-40B4-BE49-F238E27FC236}">
                <a16:creationId xmlns:a16="http://schemas.microsoft.com/office/drawing/2014/main" xmlns="" id="{90D64CA4-7738-4F32-8C3E-0812CC639544}"/>
              </a:ext>
            </a:extLst>
          </p:cNvPr>
          <p:cNvGrpSpPr/>
          <p:nvPr/>
        </p:nvGrpSpPr>
        <p:grpSpPr>
          <a:xfrm>
            <a:off x="5153859" y="3240966"/>
            <a:ext cx="6638106" cy="618725"/>
            <a:chOff x="5153859" y="3240966"/>
            <a:chExt cx="6638106" cy="618725"/>
          </a:xfrm>
        </p:grpSpPr>
        <p:sp>
          <p:nvSpPr>
            <p:cNvPr id="35" name="椭圆 34">
              <a:extLst>
                <a:ext uri="{FF2B5EF4-FFF2-40B4-BE49-F238E27FC236}">
                  <a16:creationId xmlns:a16="http://schemas.microsoft.com/office/drawing/2014/main" xmlns="" id="{21F87727-8980-4977-AE00-4D13D90E8C5E}"/>
                </a:ext>
              </a:extLst>
            </p:cNvPr>
            <p:cNvSpPr/>
            <p:nvPr/>
          </p:nvSpPr>
          <p:spPr>
            <a:xfrm>
              <a:off x="5153859" y="3240966"/>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36" name="文本框 35">
              <a:extLst>
                <a:ext uri="{FF2B5EF4-FFF2-40B4-BE49-F238E27FC236}">
                  <a16:creationId xmlns:a16="http://schemas.microsoft.com/office/drawing/2014/main" xmlns="" id="{78C63D6E-2808-4C87-B8D4-71B689F67490}"/>
                </a:ext>
              </a:extLst>
            </p:cNvPr>
            <p:cNvSpPr txBox="1"/>
            <p:nvPr/>
          </p:nvSpPr>
          <p:spPr>
            <a:xfrm>
              <a:off x="5253871" y="3336471"/>
              <a:ext cx="803481" cy="523220"/>
            </a:xfrm>
            <a:prstGeom prst="rect">
              <a:avLst/>
            </a:prstGeom>
            <a:noFill/>
          </p:spPr>
          <p:txBody>
            <a:bodyPr wrap="square" rtlCol="0">
              <a:spAutoFit/>
            </a:bodyPr>
            <a:lstStyle/>
            <a:p>
              <a:pPr>
                <a:defRPr/>
              </a:pPr>
              <a:r>
                <a:rPr lang="en-US" altLang="zh-CN" sz="2800" i="1" kern="0" dirty="0">
                  <a:solidFill>
                    <a:prstClr val="black">
                      <a:lumMod val="75000"/>
                      <a:lumOff val="25000"/>
                    </a:prstClr>
                  </a:solidFill>
                  <a:latin typeface="+mj-ea"/>
                  <a:ea typeface="+mj-ea"/>
                  <a:cs typeface="+mn-ea"/>
                  <a:sym typeface="+mn-lt"/>
                </a:rPr>
                <a:t>02.</a:t>
              </a:r>
              <a:endParaRPr lang="zh-CN" altLang="en-US" sz="2800" i="1" kern="0" dirty="0">
                <a:solidFill>
                  <a:prstClr val="black">
                    <a:lumMod val="75000"/>
                    <a:lumOff val="25000"/>
                  </a:prstClr>
                </a:solidFill>
                <a:latin typeface="+mj-ea"/>
                <a:ea typeface="+mj-ea"/>
                <a:cs typeface="+mn-ea"/>
                <a:sym typeface="+mn-lt"/>
              </a:endParaRPr>
            </a:p>
          </p:txBody>
        </p:sp>
        <p:sp>
          <p:nvSpPr>
            <p:cNvPr id="33" name="矩形 32">
              <a:extLst>
                <a:ext uri="{FF2B5EF4-FFF2-40B4-BE49-F238E27FC236}">
                  <a16:creationId xmlns:a16="http://schemas.microsoft.com/office/drawing/2014/main" xmlns="" id="{5798943D-1612-475A-AEE1-96B5AE84BF1D}"/>
                </a:ext>
              </a:extLst>
            </p:cNvPr>
            <p:cNvSpPr/>
            <p:nvPr/>
          </p:nvSpPr>
          <p:spPr>
            <a:xfrm>
              <a:off x="8259417" y="3570652"/>
              <a:ext cx="3532548" cy="161583"/>
            </a:xfrm>
            <a:prstGeom prst="rect">
              <a:avLst/>
            </a:prstGeom>
          </p:spPr>
          <p:txBody>
            <a:bodyPr wrap="square" lIns="0" tIns="0" rIns="0" bIns="0">
              <a:spAutoFit/>
            </a:bodyPr>
            <a:lstStyle/>
            <a:p>
              <a:pPr>
                <a:defRPr/>
              </a:pPr>
              <a:r>
                <a:rPr lang="en-US" altLang="zh-CN" sz="1050" kern="0" spc="300" dirty="0">
                  <a:solidFill>
                    <a:schemeClr val="tx1">
                      <a:lumMod val="75000"/>
                      <a:lumOff val="25000"/>
                    </a:schemeClr>
                  </a:solidFill>
                  <a:latin typeface="+mn-ea"/>
                  <a:cs typeface="+mn-ea"/>
                  <a:sym typeface="+mn-lt"/>
                </a:rPr>
                <a:t>Thesis Research Idea </a:t>
              </a:r>
              <a:endParaRPr lang="zh-CN" altLang="en-US" sz="1050" kern="0" spc="300" dirty="0">
                <a:solidFill>
                  <a:schemeClr val="tx1">
                    <a:lumMod val="75000"/>
                    <a:lumOff val="25000"/>
                  </a:schemeClr>
                </a:solidFill>
                <a:latin typeface="+mn-ea"/>
                <a:cs typeface="+mn-ea"/>
                <a:sym typeface="+mn-lt"/>
              </a:endParaRPr>
            </a:p>
          </p:txBody>
        </p:sp>
        <p:sp>
          <p:nvSpPr>
            <p:cNvPr id="34" name="矩形 33">
              <a:extLst>
                <a:ext uri="{FF2B5EF4-FFF2-40B4-BE49-F238E27FC236}">
                  <a16:creationId xmlns:a16="http://schemas.microsoft.com/office/drawing/2014/main" xmlns="" id="{7A5A38ED-37BE-4E28-AB88-75F1E2378D15}"/>
                </a:ext>
              </a:extLst>
            </p:cNvPr>
            <p:cNvSpPr/>
            <p:nvPr/>
          </p:nvSpPr>
          <p:spPr>
            <a:xfrm>
              <a:off x="5994842" y="3354321"/>
              <a:ext cx="2483678" cy="430887"/>
            </a:xfrm>
            <a:prstGeom prst="rect">
              <a:avLst/>
            </a:prstGeom>
          </p:spPr>
          <p:txBody>
            <a:bodyPr wrap="square" lIns="0" tIns="0" rIns="0" bIns="0">
              <a:spAutoFit/>
            </a:bodyPr>
            <a:lstStyle/>
            <a:p>
              <a:pPr>
                <a:defRPr/>
              </a:pPr>
              <a:r>
                <a:rPr lang="zh-CN" altLang="en-US"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论文研究思路</a:t>
              </a:r>
            </a:p>
          </p:txBody>
        </p:sp>
      </p:grpSp>
      <p:grpSp>
        <p:nvGrpSpPr>
          <p:cNvPr id="3" name="组合 2">
            <a:extLst>
              <a:ext uri="{FF2B5EF4-FFF2-40B4-BE49-F238E27FC236}">
                <a16:creationId xmlns:a16="http://schemas.microsoft.com/office/drawing/2014/main" xmlns="" id="{8891A3F4-9489-4704-A445-8220920A674B}"/>
              </a:ext>
            </a:extLst>
          </p:cNvPr>
          <p:cNvGrpSpPr/>
          <p:nvPr/>
        </p:nvGrpSpPr>
        <p:grpSpPr>
          <a:xfrm>
            <a:off x="5153859" y="4172871"/>
            <a:ext cx="6638106" cy="618725"/>
            <a:chOff x="5153859" y="4172871"/>
            <a:chExt cx="6638106" cy="618725"/>
          </a:xfrm>
        </p:grpSpPr>
        <p:sp>
          <p:nvSpPr>
            <p:cNvPr id="41" name="椭圆 40">
              <a:extLst>
                <a:ext uri="{FF2B5EF4-FFF2-40B4-BE49-F238E27FC236}">
                  <a16:creationId xmlns:a16="http://schemas.microsoft.com/office/drawing/2014/main" xmlns="" id="{95E6CC95-E2F7-4CED-B342-8B669DC80A03}"/>
                </a:ext>
              </a:extLst>
            </p:cNvPr>
            <p:cNvSpPr/>
            <p:nvPr/>
          </p:nvSpPr>
          <p:spPr>
            <a:xfrm>
              <a:off x="5153859" y="4172871"/>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42" name="文本框 41">
              <a:extLst>
                <a:ext uri="{FF2B5EF4-FFF2-40B4-BE49-F238E27FC236}">
                  <a16:creationId xmlns:a16="http://schemas.microsoft.com/office/drawing/2014/main" xmlns="" id="{AC30ED67-589B-4E6E-A3C0-0924FA197B38}"/>
                </a:ext>
              </a:extLst>
            </p:cNvPr>
            <p:cNvSpPr txBox="1"/>
            <p:nvPr/>
          </p:nvSpPr>
          <p:spPr>
            <a:xfrm>
              <a:off x="5253871" y="4268376"/>
              <a:ext cx="803481" cy="523220"/>
            </a:xfrm>
            <a:prstGeom prst="rect">
              <a:avLst/>
            </a:prstGeom>
            <a:noFill/>
          </p:spPr>
          <p:txBody>
            <a:bodyPr wrap="square" rtlCol="0">
              <a:spAutoFit/>
            </a:bodyPr>
            <a:lstStyle/>
            <a:p>
              <a:pPr>
                <a:defRPr/>
              </a:pPr>
              <a:r>
                <a:rPr lang="en-US" altLang="zh-CN" sz="2800" i="1" kern="0" dirty="0">
                  <a:solidFill>
                    <a:prstClr val="black">
                      <a:lumMod val="75000"/>
                      <a:lumOff val="25000"/>
                    </a:prstClr>
                  </a:solidFill>
                  <a:latin typeface="+mj-ea"/>
                  <a:ea typeface="+mj-ea"/>
                  <a:cs typeface="+mn-ea"/>
                  <a:sym typeface="+mn-lt"/>
                </a:rPr>
                <a:t>03.</a:t>
              </a:r>
              <a:endParaRPr lang="zh-CN" altLang="en-US" sz="2800" i="1" kern="0" dirty="0">
                <a:solidFill>
                  <a:prstClr val="black">
                    <a:lumMod val="75000"/>
                    <a:lumOff val="25000"/>
                  </a:prstClr>
                </a:solidFill>
                <a:latin typeface="+mj-ea"/>
                <a:ea typeface="+mj-ea"/>
                <a:cs typeface="+mn-ea"/>
                <a:sym typeface="+mn-lt"/>
              </a:endParaRPr>
            </a:p>
          </p:txBody>
        </p:sp>
        <p:sp>
          <p:nvSpPr>
            <p:cNvPr id="39" name="矩形 38">
              <a:extLst>
                <a:ext uri="{FF2B5EF4-FFF2-40B4-BE49-F238E27FC236}">
                  <a16:creationId xmlns:a16="http://schemas.microsoft.com/office/drawing/2014/main" xmlns="" id="{C53C140C-06F8-43B7-BA39-2754D5A04FB6}"/>
                </a:ext>
              </a:extLst>
            </p:cNvPr>
            <p:cNvSpPr/>
            <p:nvPr/>
          </p:nvSpPr>
          <p:spPr>
            <a:xfrm>
              <a:off x="8259417" y="4502557"/>
              <a:ext cx="3532548" cy="161583"/>
            </a:xfrm>
            <a:prstGeom prst="rect">
              <a:avLst/>
            </a:prstGeom>
          </p:spPr>
          <p:txBody>
            <a:bodyPr wrap="square" lIns="0" tIns="0" rIns="0" bIns="0">
              <a:spAutoFit/>
            </a:bodyPr>
            <a:lstStyle/>
            <a:p>
              <a:pPr>
                <a:defRPr/>
              </a:pPr>
              <a:r>
                <a:rPr lang="en-US" altLang="zh-CN" sz="1050" kern="0" spc="300" dirty="0">
                  <a:solidFill>
                    <a:schemeClr val="tx1">
                      <a:lumMod val="75000"/>
                      <a:lumOff val="25000"/>
                    </a:schemeClr>
                  </a:solidFill>
                  <a:latin typeface="+mn-ea"/>
                  <a:cs typeface="+mn-ea"/>
                  <a:sym typeface="+mn-lt"/>
                </a:rPr>
                <a:t>Main Content Of The Paper </a:t>
              </a:r>
              <a:endParaRPr lang="zh-CN" altLang="en-US" sz="1050" kern="0" spc="300" dirty="0">
                <a:solidFill>
                  <a:schemeClr val="tx1">
                    <a:lumMod val="75000"/>
                    <a:lumOff val="25000"/>
                  </a:schemeClr>
                </a:solidFill>
                <a:latin typeface="+mn-ea"/>
                <a:cs typeface="+mn-ea"/>
                <a:sym typeface="+mn-lt"/>
              </a:endParaRPr>
            </a:p>
          </p:txBody>
        </p:sp>
        <p:sp>
          <p:nvSpPr>
            <p:cNvPr id="40" name="矩形 39">
              <a:extLst>
                <a:ext uri="{FF2B5EF4-FFF2-40B4-BE49-F238E27FC236}">
                  <a16:creationId xmlns:a16="http://schemas.microsoft.com/office/drawing/2014/main" xmlns="" id="{EB7078BF-1D1E-465F-8AB1-FADA1D990368}"/>
                </a:ext>
              </a:extLst>
            </p:cNvPr>
            <p:cNvSpPr/>
            <p:nvPr/>
          </p:nvSpPr>
          <p:spPr>
            <a:xfrm>
              <a:off x="5994842" y="4286226"/>
              <a:ext cx="2483678" cy="430887"/>
            </a:xfrm>
            <a:prstGeom prst="rect">
              <a:avLst/>
            </a:prstGeom>
          </p:spPr>
          <p:txBody>
            <a:bodyPr wrap="square" lIns="0" tIns="0" rIns="0" bIns="0">
              <a:spAutoFit/>
            </a:bodyPr>
            <a:lstStyle/>
            <a:p>
              <a:pPr>
                <a:defRPr/>
              </a:pPr>
              <a:r>
                <a:rPr lang="zh-CN" altLang="en-US"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论文主要内容</a:t>
              </a:r>
            </a:p>
          </p:txBody>
        </p:sp>
      </p:grpSp>
      <p:grpSp>
        <p:nvGrpSpPr>
          <p:cNvPr id="2" name="组合 1">
            <a:extLst>
              <a:ext uri="{FF2B5EF4-FFF2-40B4-BE49-F238E27FC236}">
                <a16:creationId xmlns:a16="http://schemas.microsoft.com/office/drawing/2014/main" xmlns="" id="{00F8BBEA-E49D-4562-81FF-2A984D95B22F}"/>
              </a:ext>
            </a:extLst>
          </p:cNvPr>
          <p:cNvGrpSpPr/>
          <p:nvPr/>
        </p:nvGrpSpPr>
        <p:grpSpPr>
          <a:xfrm>
            <a:off x="5153859" y="5104776"/>
            <a:ext cx="6638106" cy="618725"/>
            <a:chOff x="5153859" y="5104776"/>
            <a:chExt cx="6638106" cy="618725"/>
          </a:xfrm>
        </p:grpSpPr>
        <p:sp>
          <p:nvSpPr>
            <p:cNvPr id="47" name="椭圆 46">
              <a:extLst>
                <a:ext uri="{FF2B5EF4-FFF2-40B4-BE49-F238E27FC236}">
                  <a16:creationId xmlns:a16="http://schemas.microsoft.com/office/drawing/2014/main" xmlns="" id="{9336E69B-35AD-4E5C-8733-232600483161}"/>
                </a:ext>
              </a:extLst>
            </p:cNvPr>
            <p:cNvSpPr/>
            <p:nvPr/>
          </p:nvSpPr>
          <p:spPr>
            <a:xfrm>
              <a:off x="5153859" y="5104776"/>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48" name="文本框 47">
              <a:extLst>
                <a:ext uri="{FF2B5EF4-FFF2-40B4-BE49-F238E27FC236}">
                  <a16:creationId xmlns:a16="http://schemas.microsoft.com/office/drawing/2014/main" xmlns="" id="{38764DE3-1B2F-4CC9-BC56-579A9869D171}"/>
                </a:ext>
              </a:extLst>
            </p:cNvPr>
            <p:cNvSpPr txBox="1"/>
            <p:nvPr/>
          </p:nvSpPr>
          <p:spPr>
            <a:xfrm>
              <a:off x="5253871" y="5200281"/>
              <a:ext cx="803481" cy="523220"/>
            </a:xfrm>
            <a:prstGeom prst="rect">
              <a:avLst/>
            </a:prstGeom>
            <a:noFill/>
          </p:spPr>
          <p:txBody>
            <a:bodyPr wrap="square" rtlCol="0">
              <a:spAutoFit/>
            </a:bodyPr>
            <a:lstStyle/>
            <a:p>
              <a:pPr>
                <a:defRPr/>
              </a:pPr>
              <a:r>
                <a:rPr lang="en-US" altLang="zh-CN" sz="2800" i="1" kern="0" dirty="0">
                  <a:solidFill>
                    <a:prstClr val="black">
                      <a:lumMod val="75000"/>
                      <a:lumOff val="25000"/>
                    </a:prstClr>
                  </a:solidFill>
                  <a:latin typeface="+mj-ea"/>
                  <a:ea typeface="+mj-ea"/>
                  <a:cs typeface="+mn-ea"/>
                  <a:sym typeface="+mn-lt"/>
                </a:rPr>
                <a:t>04.</a:t>
              </a:r>
              <a:endParaRPr lang="zh-CN" altLang="en-US" sz="2800" i="1" kern="0" dirty="0">
                <a:solidFill>
                  <a:prstClr val="black">
                    <a:lumMod val="75000"/>
                    <a:lumOff val="25000"/>
                  </a:prstClr>
                </a:solidFill>
                <a:latin typeface="+mj-ea"/>
                <a:ea typeface="+mj-ea"/>
                <a:cs typeface="+mn-ea"/>
                <a:sym typeface="+mn-lt"/>
              </a:endParaRPr>
            </a:p>
          </p:txBody>
        </p:sp>
        <p:sp>
          <p:nvSpPr>
            <p:cNvPr id="45" name="矩形 44">
              <a:extLst>
                <a:ext uri="{FF2B5EF4-FFF2-40B4-BE49-F238E27FC236}">
                  <a16:creationId xmlns:a16="http://schemas.microsoft.com/office/drawing/2014/main" xmlns="" id="{FD1E86D9-065C-49D2-90E4-784995F6FE3D}"/>
                </a:ext>
              </a:extLst>
            </p:cNvPr>
            <p:cNvSpPr/>
            <p:nvPr/>
          </p:nvSpPr>
          <p:spPr>
            <a:xfrm>
              <a:off x="8259417" y="5434462"/>
              <a:ext cx="3532548" cy="161583"/>
            </a:xfrm>
            <a:prstGeom prst="rect">
              <a:avLst/>
            </a:prstGeom>
          </p:spPr>
          <p:txBody>
            <a:bodyPr wrap="square" lIns="0" tIns="0" rIns="0" bIns="0">
              <a:spAutoFit/>
            </a:bodyPr>
            <a:lstStyle/>
            <a:p>
              <a:pPr>
                <a:defRPr/>
              </a:pPr>
              <a:r>
                <a:rPr lang="en-US" altLang="zh-CN" sz="1050" kern="0" spc="300" dirty="0">
                  <a:solidFill>
                    <a:schemeClr val="tx1">
                      <a:lumMod val="75000"/>
                      <a:lumOff val="25000"/>
                    </a:schemeClr>
                  </a:solidFill>
                  <a:latin typeface="+mn-ea"/>
                  <a:cs typeface="+mn-ea"/>
                  <a:sym typeface="+mn-lt"/>
                </a:rPr>
                <a:t>Summary And Shortcomings </a:t>
              </a:r>
              <a:endParaRPr lang="zh-CN" altLang="en-US" sz="1050" kern="0" spc="300" dirty="0">
                <a:solidFill>
                  <a:schemeClr val="tx1">
                    <a:lumMod val="75000"/>
                    <a:lumOff val="25000"/>
                  </a:schemeClr>
                </a:solidFill>
                <a:latin typeface="+mn-ea"/>
                <a:cs typeface="+mn-ea"/>
                <a:sym typeface="+mn-lt"/>
              </a:endParaRPr>
            </a:p>
          </p:txBody>
        </p:sp>
        <p:sp>
          <p:nvSpPr>
            <p:cNvPr id="46" name="矩形 45">
              <a:extLst>
                <a:ext uri="{FF2B5EF4-FFF2-40B4-BE49-F238E27FC236}">
                  <a16:creationId xmlns:a16="http://schemas.microsoft.com/office/drawing/2014/main" xmlns="" id="{DB0E6E66-92E5-4434-A923-0BAEA9C81AEC}"/>
                </a:ext>
              </a:extLst>
            </p:cNvPr>
            <p:cNvSpPr/>
            <p:nvPr/>
          </p:nvSpPr>
          <p:spPr>
            <a:xfrm>
              <a:off x="5994842" y="5218131"/>
              <a:ext cx="2483678" cy="430887"/>
            </a:xfrm>
            <a:prstGeom prst="rect">
              <a:avLst/>
            </a:prstGeom>
          </p:spPr>
          <p:txBody>
            <a:bodyPr wrap="square" lIns="0" tIns="0" rIns="0" bIns="0">
              <a:spAutoFit/>
            </a:bodyPr>
            <a:lstStyle/>
            <a:p>
              <a:pPr>
                <a:defRPr/>
              </a:pPr>
              <a:r>
                <a:rPr lang="zh-CN" altLang="en-US"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总结与不足</a:t>
              </a:r>
            </a:p>
          </p:txBody>
        </p:sp>
      </p:grpSp>
    </p:spTree>
    <p:extLst>
      <p:ext uri="{BB962C8B-B14F-4D97-AF65-F5344CB8AC3E}">
        <p14:creationId xmlns:p14="http://schemas.microsoft.com/office/powerpoint/2010/main" val="127789865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xmlns="" id="{04BB4945-8FE8-4263-979F-8450389C7666}"/>
              </a:ext>
            </a:extLst>
          </p:cNvPr>
          <p:cNvSpPr txBox="1"/>
          <p:nvPr/>
        </p:nvSpPr>
        <p:spPr>
          <a:xfrm>
            <a:off x="1003887" y="4363986"/>
            <a:ext cx="10184226" cy="73866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prstClr val="black">
                    <a:lumMod val="75000"/>
                    <a:lumOff val="25000"/>
                  </a:prstClr>
                </a:solidFill>
                <a:effectLst/>
                <a:uLnTx/>
                <a:uFillTx/>
                <a:latin typeface="+mj-ea"/>
                <a:ea typeface="+mj-ea"/>
                <a:cs typeface="+mn-ea"/>
                <a:sym typeface="+mn-lt"/>
              </a:rPr>
              <a:t>感谢各位老师指导</a:t>
            </a:r>
          </a:p>
        </p:txBody>
      </p:sp>
      <p:sp>
        <p:nvSpPr>
          <p:cNvPr id="26" name="文本框 25">
            <a:extLst>
              <a:ext uri="{FF2B5EF4-FFF2-40B4-BE49-F238E27FC236}">
                <a16:creationId xmlns:a16="http://schemas.microsoft.com/office/drawing/2014/main" xmlns="" id="{07167379-883D-47AD-AEB6-A679FCEFA7BA}"/>
              </a:ext>
            </a:extLst>
          </p:cNvPr>
          <p:cNvSpPr txBox="1"/>
          <p:nvPr/>
        </p:nvSpPr>
        <p:spPr>
          <a:xfrm>
            <a:off x="2469670" y="5146534"/>
            <a:ext cx="7252661" cy="25391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Thank You For Your Criticism And Guidance</a:t>
            </a:r>
          </a:p>
        </p:txBody>
      </p:sp>
      <p:sp>
        <p:nvSpPr>
          <p:cNvPr id="8" name="文本框 7">
            <a:extLst>
              <a:ext uri="{FF2B5EF4-FFF2-40B4-BE49-F238E27FC236}">
                <a16:creationId xmlns:a16="http://schemas.microsoft.com/office/drawing/2014/main" xmlns="" id="{7F11B2D2-D563-4B0C-BC2C-161C2FD89533}"/>
              </a:ext>
            </a:extLst>
          </p:cNvPr>
          <p:cNvSpPr txBox="1"/>
          <p:nvPr/>
        </p:nvSpPr>
        <p:spPr>
          <a:xfrm>
            <a:off x="3603586" y="5888809"/>
            <a:ext cx="2222339"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答辩人：非同儿熙</a:t>
            </a:r>
          </a:p>
        </p:txBody>
      </p:sp>
      <p:sp>
        <p:nvSpPr>
          <p:cNvPr id="9" name="文本框 8">
            <a:extLst>
              <a:ext uri="{FF2B5EF4-FFF2-40B4-BE49-F238E27FC236}">
                <a16:creationId xmlns:a16="http://schemas.microsoft.com/office/drawing/2014/main" xmlns="" id="{61E85AEB-E7F6-4C88-B888-B3B33FDB872E}"/>
              </a:ext>
            </a:extLst>
          </p:cNvPr>
          <p:cNvSpPr txBox="1"/>
          <p:nvPr/>
        </p:nvSpPr>
        <p:spPr>
          <a:xfrm>
            <a:off x="6703416" y="5892259"/>
            <a:ext cx="2596587"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指导老师：李老师</a:t>
            </a:r>
          </a:p>
        </p:txBody>
      </p:sp>
      <p:sp>
        <p:nvSpPr>
          <p:cNvPr id="10" name="freeform">
            <a:extLst>
              <a:ext uri="{FF2B5EF4-FFF2-40B4-BE49-F238E27FC236}">
                <a16:creationId xmlns:a16="http://schemas.microsoft.com/office/drawing/2014/main" xmlns="" id="{A2992108-879D-4B2F-BCCF-2C849C2BD83F}"/>
              </a:ext>
            </a:extLst>
          </p:cNvPr>
          <p:cNvSpPr>
            <a:spLocks noChangeAspect="1"/>
          </p:cNvSpPr>
          <p:nvPr/>
        </p:nvSpPr>
        <p:spPr bwMode="auto">
          <a:xfrm>
            <a:off x="6366077" y="5888809"/>
            <a:ext cx="232071" cy="293762"/>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7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gradFill flip="none" rotWithShape="1">
            <a:gsLst>
              <a:gs pos="0">
                <a:schemeClr val="accent3">
                  <a:alpha val="76000"/>
                </a:schemeClr>
              </a:gs>
              <a:gs pos="46000">
                <a:schemeClr val="accent2"/>
              </a:gs>
              <a:gs pos="10000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11" name="Shape 1875">
            <a:extLst>
              <a:ext uri="{FF2B5EF4-FFF2-40B4-BE49-F238E27FC236}">
                <a16:creationId xmlns:a16="http://schemas.microsoft.com/office/drawing/2014/main" xmlns="" id="{BC77D219-4C7E-4C84-9F1A-3DCC44B588D7}"/>
              </a:ext>
            </a:extLst>
          </p:cNvPr>
          <p:cNvSpPr/>
          <p:nvPr/>
        </p:nvSpPr>
        <p:spPr>
          <a:xfrm>
            <a:off x="3140435" y="5888795"/>
            <a:ext cx="333645" cy="256537"/>
          </a:xfrm>
          <a:custGeom>
            <a:avLst/>
            <a:gdLst/>
            <a:ahLst/>
            <a:cxnLst>
              <a:cxn ang="0">
                <a:pos x="wd2" y="hd2"/>
              </a:cxn>
              <a:cxn ang="5400000">
                <a:pos x="wd2" y="hd2"/>
              </a:cxn>
              <a:cxn ang="10800000">
                <a:pos x="wd2" y="hd2"/>
              </a:cxn>
              <a:cxn ang="16200000">
                <a:pos x="wd2" y="hd2"/>
              </a:cxn>
            </a:cxnLst>
            <a:rect l="0" t="0" r="r" b="b"/>
            <a:pathLst>
              <a:path w="21600" h="21600" extrusionOk="0">
                <a:moveTo>
                  <a:pt x="4362" y="11880"/>
                </a:moveTo>
                <a:cubicBezTo>
                  <a:pt x="2700" y="19710"/>
                  <a:pt x="2700" y="19710"/>
                  <a:pt x="2700" y="19710"/>
                </a:cubicBezTo>
                <a:cubicBezTo>
                  <a:pt x="6854" y="19710"/>
                  <a:pt x="6854" y="19710"/>
                  <a:pt x="6854" y="19710"/>
                </a:cubicBezTo>
                <a:cubicBezTo>
                  <a:pt x="7892" y="21060"/>
                  <a:pt x="9138" y="21600"/>
                  <a:pt x="10592" y="21600"/>
                </a:cubicBezTo>
                <a:cubicBezTo>
                  <a:pt x="12046" y="21600"/>
                  <a:pt x="13292" y="21060"/>
                  <a:pt x="14331" y="19710"/>
                </a:cubicBezTo>
                <a:cubicBezTo>
                  <a:pt x="18069" y="19710"/>
                  <a:pt x="18069" y="19710"/>
                  <a:pt x="18069" y="19710"/>
                </a:cubicBezTo>
                <a:cubicBezTo>
                  <a:pt x="16823" y="11880"/>
                  <a:pt x="16823" y="11880"/>
                  <a:pt x="16823" y="11880"/>
                </a:cubicBezTo>
                <a:cubicBezTo>
                  <a:pt x="17862" y="11880"/>
                  <a:pt x="17862" y="11880"/>
                  <a:pt x="17862" y="11880"/>
                </a:cubicBezTo>
                <a:cubicBezTo>
                  <a:pt x="17862" y="7560"/>
                  <a:pt x="17862" y="7560"/>
                  <a:pt x="17862" y="7560"/>
                </a:cubicBezTo>
                <a:cubicBezTo>
                  <a:pt x="20146" y="6750"/>
                  <a:pt x="20146" y="6750"/>
                  <a:pt x="20146" y="6750"/>
                </a:cubicBezTo>
                <a:cubicBezTo>
                  <a:pt x="20146" y="9180"/>
                  <a:pt x="20146" y="9180"/>
                  <a:pt x="20146" y="9180"/>
                </a:cubicBezTo>
                <a:cubicBezTo>
                  <a:pt x="19731" y="13770"/>
                  <a:pt x="19731" y="13770"/>
                  <a:pt x="19731" y="13770"/>
                </a:cubicBezTo>
                <a:cubicBezTo>
                  <a:pt x="21392" y="13770"/>
                  <a:pt x="21392" y="13770"/>
                  <a:pt x="21392" y="13770"/>
                </a:cubicBezTo>
                <a:cubicBezTo>
                  <a:pt x="20977" y="9180"/>
                  <a:pt x="20977" y="9180"/>
                  <a:pt x="20977" y="9180"/>
                </a:cubicBezTo>
                <a:cubicBezTo>
                  <a:pt x="20977" y="6210"/>
                  <a:pt x="20977" y="6210"/>
                  <a:pt x="20977" y="6210"/>
                </a:cubicBezTo>
                <a:cubicBezTo>
                  <a:pt x="21600" y="5940"/>
                  <a:pt x="21600" y="5940"/>
                  <a:pt x="21600" y="5940"/>
                </a:cubicBezTo>
                <a:cubicBezTo>
                  <a:pt x="21600" y="4050"/>
                  <a:pt x="21600" y="4050"/>
                  <a:pt x="21600" y="4050"/>
                </a:cubicBezTo>
                <a:cubicBezTo>
                  <a:pt x="10800" y="0"/>
                  <a:pt x="10800" y="0"/>
                  <a:pt x="10800" y="0"/>
                </a:cubicBezTo>
                <a:cubicBezTo>
                  <a:pt x="0" y="4050"/>
                  <a:pt x="0" y="4050"/>
                  <a:pt x="0" y="4050"/>
                </a:cubicBezTo>
                <a:cubicBezTo>
                  <a:pt x="0" y="5940"/>
                  <a:pt x="0" y="5940"/>
                  <a:pt x="0" y="5940"/>
                </a:cubicBezTo>
                <a:cubicBezTo>
                  <a:pt x="3946" y="7560"/>
                  <a:pt x="3946" y="7560"/>
                  <a:pt x="3946" y="7560"/>
                </a:cubicBezTo>
                <a:cubicBezTo>
                  <a:pt x="3946" y="11880"/>
                  <a:pt x="3946" y="11880"/>
                  <a:pt x="3946" y="11880"/>
                </a:cubicBezTo>
                <a:cubicBezTo>
                  <a:pt x="4362" y="11880"/>
                  <a:pt x="4362" y="11880"/>
                  <a:pt x="4362" y="11880"/>
                </a:cubicBezTo>
                <a:close/>
                <a:moveTo>
                  <a:pt x="14746" y="11880"/>
                </a:moveTo>
                <a:cubicBezTo>
                  <a:pt x="14954" y="12420"/>
                  <a:pt x="14954" y="12690"/>
                  <a:pt x="14954" y="12960"/>
                </a:cubicBezTo>
                <a:cubicBezTo>
                  <a:pt x="14954" y="14850"/>
                  <a:pt x="14331" y="16470"/>
                  <a:pt x="13500" y="17820"/>
                </a:cubicBezTo>
                <a:cubicBezTo>
                  <a:pt x="12877" y="18900"/>
                  <a:pt x="11838" y="19710"/>
                  <a:pt x="10592" y="19710"/>
                </a:cubicBezTo>
                <a:cubicBezTo>
                  <a:pt x="9554" y="19710"/>
                  <a:pt x="8515" y="18900"/>
                  <a:pt x="7685" y="17820"/>
                </a:cubicBezTo>
                <a:cubicBezTo>
                  <a:pt x="6854" y="16470"/>
                  <a:pt x="6438" y="14850"/>
                  <a:pt x="6438" y="12960"/>
                </a:cubicBezTo>
                <a:cubicBezTo>
                  <a:pt x="6438" y="12690"/>
                  <a:pt x="6438" y="12420"/>
                  <a:pt x="6438" y="11880"/>
                </a:cubicBezTo>
                <a:lnTo>
                  <a:pt x="14746" y="11880"/>
                </a:lnTo>
                <a:close/>
              </a:path>
            </a:pathLst>
          </a:custGeom>
          <a:gradFill flip="none" rotWithShape="1">
            <a:gsLst>
              <a:gs pos="0">
                <a:schemeClr val="accent3">
                  <a:alpha val="76000"/>
                </a:schemeClr>
              </a:gs>
              <a:gs pos="46000">
                <a:schemeClr val="accent2"/>
              </a:gs>
              <a:gs pos="10000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Tree>
    <p:extLst>
      <p:ext uri="{BB962C8B-B14F-4D97-AF65-F5344CB8AC3E}">
        <p14:creationId xmlns:p14="http://schemas.microsoft.com/office/powerpoint/2010/main" val="20156587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a:extLst>
              <a:ext uri="{FF2B5EF4-FFF2-40B4-BE49-F238E27FC236}">
                <a16:creationId xmlns:a16="http://schemas.microsoft.com/office/drawing/2014/main" xmlns="" id="{74E93365-64BA-464D-888A-29C3B35FD83E}"/>
              </a:ext>
            </a:extLst>
          </p:cNvPr>
          <p:cNvGrpSpPr/>
          <p:nvPr/>
        </p:nvGrpSpPr>
        <p:grpSpPr>
          <a:xfrm>
            <a:off x="434658" y="1410315"/>
            <a:ext cx="7431527" cy="461665"/>
            <a:chOff x="434658" y="1410315"/>
            <a:chExt cx="7431527" cy="461665"/>
          </a:xfrm>
        </p:grpSpPr>
        <p:sp>
          <p:nvSpPr>
            <p:cNvPr id="53" name="文本框 52">
              <a:extLst>
                <a:ext uri="{FF2B5EF4-FFF2-40B4-BE49-F238E27FC236}">
                  <a16:creationId xmlns:a16="http://schemas.microsoft.com/office/drawing/2014/main" xmlns="" id="{6BA4EB11-D521-4F17-AC77-D9AD5BFB52EE}"/>
                </a:ext>
              </a:extLst>
            </p:cNvPr>
            <p:cNvSpPr txBox="1"/>
            <p:nvPr/>
          </p:nvSpPr>
          <p:spPr>
            <a:xfrm>
              <a:off x="434658" y="1410315"/>
              <a:ext cx="2339102" cy="461665"/>
            </a:xfrm>
            <a:prstGeom prst="rect">
              <a:avLst/>
            </a:prstGeom>
            <a:noFill/>
          </p:spPr>
          <p:txBody>
            <a:bodyPr wrap="none" rtlCol="0">
              <a:spAutoFit/>
            </a:bodyPr>
            <a:lstStyle/>
            <a:p>
              <a:r>
                <a:rPr lang="zh-CN" altLang="en-US" sz="2400" b="1" dirty="0">
                  <a:solidFill>
                    <a:schemeClr val="tx1">
                      <a:lumMod val="75000"/>
                      <a:lumOff val="25000"/>
                    </a:schemeClr>
                  </a:solidFill>
                  <a:latin typeface="+mj-ea"/>
                  <a:ea typeface="+mj-ea"/>
                </a:rPr>
                <a:t>模板使用文字：</a:t>
              </a:r>
            </a:p>
          </p:txBody>
        </p:sp>
        <p:sp>
          <p:nvSpPr>
            <p:cNvPr id="54" name="矩形 53">
              <a:extLst>
                <a:ext uri="{FF2B5EF4-FFF2-40B4-BE49-F238E27FC236}">
                  <a16:creationId xmlns:a16="http://schemas.microsoft.com/office/drawing/2014/main" xmlns="" id="{F467A910-3AF4-42DD-8648-2A1575B22456}"/>
                </a:ext>
              </a:extLst>
            </p:cNvPr>
            <p:cNvSpPr/>
            <p:nvPr/>
          </p:nvSpPr>
          <p:spPr>
            <a:xfrm>
              <a:off x="2645519" y="1439643"/>
              <a:ext cx="5220666" cy="400110"/>
            </a:xfrm>
            <a:prstGeom prst="rect">
              <a:avLst/>
            </a:prstGeom>
          </p:spPr>
          <p:txBody>
            <a:bodyPr wrap="square">
              <a:spAutoFit/>
            </a:bodyPr>
            <a:lstStyle/>
            <a:p>
              <a:r>
                <a:rPr lang="zh-CN" altLang="en-US" sz="2000" dirty="0">
                  <a:solidFill>
                    <a:schemeClr val="tx1">
                      <a:lumMod val="75000"/>
                      <a:lumOff val="25000"/>
                    </a:schemeClr>
                  </a:solidFill>
                  <a:latin typeface="+mn-ea"/>
                </a:rPr>
                <a:t>思源黑体</a:t>
              </a:r>
              <a:r>
                <a:rPr lang="en-US" altLang="zh-CN" sz="2000" dirty="0">
                  <a:solidFill>
                    <a:schemeClr val="tx1">
                      <a:lumMod val="75000"/>
                      <a:lumOff val="25000"/>
                    </a:schemeClr>
                  </a:solidFill>
                  <a:latin typeface="+mn-ea"/>
                </a:rPr>
                <a:t>CN Bold</a:t>
              </a:r>
              <a:r>
                <a:rPr lang="zh-CN" altLang="en-US" sz="2000" dirty="0">
                  <a:solidFill>
                    <a:schemeClr val="tx1">
                      <a:lumMod val="75000"/>
                      <a:lumOff val="25000"/>
                    </a:schemeClr>
                  </a:solidFill>
                  <a:latin typeface="+mn-ea"/>
                </a:rPr>
                <a:t>、思源黑体</a:t>
              </a:r>
              <a:r>
                <a:rPr lang="en-US" altLang="zh-CN" sz="2000" dirty="0">
                  <a:solidFill>
                    <a:schemeClr val="tx1">
                      <a:lumMod val="75000"/>
                      <a:lumOff val="25000"/>
                    </a:schemeClr>
                  </a:solidFill>
                  <a:latin typeface="+mn-ea"/>
                </a:rPr>
                <a:t>CN Regular</a:t>
              </a:r>
              <a:endParaRPr lang="zh-CN" altLang="en-US" sz="2000" dirty="0">
                <a:solidFill>
                  <a:schemeClr val="tx1">
                    <a:lumMod val="75000"/>
                    <a:lumOff val="25000"/>
                  </a:schemeClr>
                </a:solidFill>
                <a:latin typeface="+mn-ea"/>
              </a:endParaRPr>
            </a:p>
          </p:txBody>
        </p:sp>
      </p:grpSp>
      <p:grpSp>
        <p:nvGrpSpPr>
          <p:cNvPr id="55" name="组合 54">
            <a:extLst>
              <a:ext uri="{FF2B5EF4-FFF2-40B4-BE49-F238E27FC236}">
                <a16:creationId xmlns:a16="http://schemas.microsoft.com/office/drawing/2014/main" xmlns="" id="{8D9D8617-7A35-4A16-BFE7-EBBB29591D21}"/>
              </a:ext>
            </a:extLst>
          </p:cNvPr>
          <p:cNvGrpSpPr/>
          <p:nvPr/>
        </p:nvGrpSpPr>
        <p:grpSpPr>
          <a:xfrm>
            <a:off x="431036" y="3954648"/>
            <a:ext cx="6475602" cy="2122309"/>
            <a:chOff x="431036" y="3720968"/>
            <a:chExt cx="6475602" cy="2122309"/>
          </a:xfrm>
        </p:grpSpPr>
        <p:pic>
          <p:nvPicPr>
            <p:cNvPr id="56" name="图片 55" descr="QR 代码&#10;&#10;描述已自动生成">
              <a:extLst>
                <a:ext uri="{FF2B5EF4-FFF2-40B4-BE49-F238E27FC236}">
                  <a16:creationId xmlns:a16="http://schemas.microsoft.com/office/drawing/2014/main" xmlns="" id="{7EF7208A-B6B1-4413-A98C-8077806A2F2F}"/>
                </a:ext>
              </a:extLst>
            </p:cNvPr>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9417" t="22666" r="7690" b="13333"/>
            <a:stretch/>
          </p:blipFill>
          <p:spPr>
            <a:xfrm>
              <a:off x="499221" y="4183190"/>
              <a:ext cx="1352050" cy="1352050"/>
            </a:xfrm>
            <a:prstGeom prst="rect">
              <a:avLst/>
            </a:prstGeom>
          </p:spPr>
        </p:pic>
        <p:sp>
          <p:nvSpPr>
            <p:cNvPr id="57" name="矩形 56">
              <a:extLst>
                <a:ext uri="{FF2B5EF4-FFF2-40B4-BE49-F238E27FC236}">
                  <a16:creationId xmlns:a16="http://schemas.microsoft.com/office/drawing/2014/main" xmlns="" id="{EE77E32C-9A40-4552-801C-5D98AA9222B7}"/>
                </a:ext>
              </a:extLst>
            </p:cNvPr>
            <p:cNvSpPr/>
            <p:nvPr/>
          </p:nvSpPr>
          <p:spPr>
            <a:xfrm>
              <a:off x="435650" y="5566278"/>
              <a:ext cx="5178725" cy="276999"/>
            </a:xfrm>
            <a:prstGeom prst="rect">
              <a:avLst/>
            </a:prstGeom>
            <a:noFill/>
          </p:spPr>
          <p:txBody>
            <a:bodyPr wrap="none" rtlCol="0">
              <a:spAutoFit/>
            </a:bodyPr>
            <a:lstStyle/>
            <a:p>
              <a:r>
                <a:rPr lang="zh-CN" altLang="en-US" sz="1200" dirty="0">
                  <a:solidFill>
                    <a:schemeClr val="tx1">
                      <a:lumMod val="75000"/>
                      <a:lumOff val="25000"/>
                    </a:schemeClr>
                  </a:solidFill>
                  <a:latin typeface="+mn-ea"/>
                  <a:cs typeface="+mn-ea"/>
                  <a:sym typeface="+mn-lt"/>
                </a:rPr>
                <a:t>如其他问题可联系本模板作者：非同儿熙，邮箱：</a:t>
              </a:r>
              <a:r>
                <a:rPr lang="en-US" altLang="zh-CN" sz="1200" dirty="0">
                  <a:solidFill>
                    <a:schemeClr val="tx1">
                      <a:lumMod val="75000"/>
                      <a:lumOff val="25000"/>
                    </a:schemeClr>
                  </a:solidFill>
                  <a:latin typeface="+mn-ea"/>
                  <a:cs typeface="+mn-ea"/>
                  <a:sym typeface="+mn-lt"/>
                </a:rPr>
                <a:t>674662714@qq.com</a:t>
              </a:r>
              <a:endParaRPr lang="zh-CN" altLang="en-US" sz="1200" dirty="0">
                <a:solidFill>
                  <a:schemeClr val="tx1">
                    <a:lumMod val="75000"/>
                    <a:lumOff val="25000"/>
                  </a:schemeClr>
                </a:solidFill>
                <a:latin typeface="+mn-ea"/>
                <a:cs typeface="+mn-ea"/>
                <a:sym typeface="+mn-lt"/>
              </a:endParaRPr>
            </a:p>
          </p:txBody>
        </p:sp>
        <p:sp>
          <p:nvSpPr>
            <p:cNvPr id="60" name="矩形 59">
              <a:extLst>
                <a:ext uri="{FF2B5EF4-FFF2-40B4-BE49-F238E27FC236}">
                  <a16:creationId xmlns:a16="http://schemas.microsoft.com/office/drawing/2014/main" xmlns="" id="{85E569B7-7C7B-4DF9-B073-0302174FC444}"/>
                </a:ext>
              </a:extLst>
            </p:cNvPr>
            <p:cNvSpPr/>
            <p:nvPr/>
          </p:nvSpPr>
          <p:spPr>
            <a:xfrm>
              <a:off x="431036" y="3720968"/>
              <a:ext cx="3262432" cy="461665"/>
            </a:xfrm>
            <a:prstGeom prst="rect">
              <a:avLst/>
            </a:prstGeom>
            <a:noFill/>
          </p:spPr>
          <p:txBody>
            <a:bodyPr wrap="none" rtlCol="0">
              <a:spAutoFit/>
            </a:bodyPr>
            <a:lstStyle/>
            <a:p>
              <a:r>
                <a:rPr lang="zh-CN" altLang="en-US" sz="2400" b="1" dirty="0">
                  <a:solidFill>
                    <a:schemeClr val="tx1">
                      <a:lumMod val="75000"/>
                      <a:lumOff val="25000"/>
                    </a:schemeClr>
                  </a:solidFill>
                  <a:latin typeface="+mj-ea"/>
                  <a:ea typeface="+mj-ea"/>
                </a:rPr>
                <a:t>该模板中的图片来自：</a:t>
              </a:r>
            </a:p>
          </p:txBody>
        </p:sp>
        <p:sp>
          <p:nvSpPr>
            <p:cNvPr id="65" name="矩形 64">
              <a:extLst>
                <a:ext uri="{FF2B5EF4-FFF2-40B4-BE49-F238E27FC236}">
                  <a16:creationId xmlns:a16="http://schemas.microsoft.com/office/drawing/2014/main" xmlns="" id="{9F5A037D-7101-4C7C-B93C-53D816424E20}"/>
                </a:ext>
              </a:extLst>
            </p:cNvPr>
            <p:cNvSpPr/>
            <p:nvPr/>
          </p:nvSpPr>
          <p:spPr>
            <a:xfrm>
              <a:off x="3402089" y="3885314"/>
              <a:ext cx="3504549" cy="276999"/>
            </a:xfrm>
            <a:prstGeom prst="rect">
              <a:avLst/>
            </a:prstGeom>
            <a:noFill/>
          </p:spPr>
          <p:txBody>
            <a:bodyPr wrap="none" rtlCol="0">
              <a:spAutoFit/>
            </a:bodyPr>
            <a:lstStyle/>
            <a:p>
              <a:r>
                <a:rPr lang="zh-CN" altLang="en-US" sz="1200" dirty="0">
                  <a:solidFill>
                    <a:schemeClr val="tx1">
                      <a:lumMod val="75000"/>
                      <a:lumOff val="25000"/>
                    </a:schemeClr>
                  </a:solidFill>
                  <a:latin typeface="+mn-ea"/>
                </a:rPr>
                <a:t>无版权免费图库网站：</a:t>
              </a:r>
              <a:r>
                <a:rPr lang="en-US" altLang="zh-CN" sz="1200" dirty="0">
                  <a:solidFill>
                    <a:schemeClr val="tx1">
                      <a:lumMod val="75000"/>
                      <a:lumOff val="25000"/>
                    </a:schemeClr>
                  </a:solidFill>
                  <a:latin typeface="+mn-ea"/>
                </a:rPr>
                <a:t>http://www.pixabay.com</a:t>
              </a:r>
              <a:endParaRPr lang="zh-CN" altLang="en-US" sz="1200" dirty="0">
                <a:solidFill>
                  <a:schemeClr val="tx1">
                    <a:lumMod val="75000"/>
                    <a:lumOff val="25000"/>
                  </a:schemeClr>
                </a:solidFill>
                <a:latin typeface="+mn-ea"/>
              </a:endParaRPr>
            </a:p>
          </p:txBody>
        </p:sp>
      </p:grpSp>
      <p:sp>
        <p:nvSpPr>
          <p:cNvPr id="66" name="文本框 65">
            <a:extLst>
              <a:ext uri="{FF2B5EF4-FFF2-40B4-BE49-F238E27FC236}">
                <a16:creationId xmlns:a16="http://schemas.microsoft.com/office/drawing/2014/main" xmlns="" id="{CDB5E0D2-294A-41CA-B114-80C9BD01C174}"/>
              </a:ext>
            </a:extLst>
          </p:cNvPr>
          <p:cNvSpPr txBox="1"/>
          <p:nvPr/>
        </p:nvSpPr>
        <p:spPr>
          <a:xfrm>
            <a:off x="431036" y="2700476"/>
            <a:ext cx="2339102" cy="461665"/>
          </a:xfrm>
          <a:prstGeom prst="rect">
            <a:avLst/>
          </a:prstGeom>
          <a:noFill/>
        </p:spPr>
        <p:txBody>
          <a:bodyPr wrap="none" rtlCol="0">
            <a:spAutoFit/>
          </a:bodyPr>
          <a:lstStyle/>
          <a:p>
            <a:r>
              <a:rPr lang="zh-CN" altLang="en-US" sz="2400" b="1" dirty="0">
                <a:solidFill>
                  <a:schemeClr val="tx1">
                    <a:lumMod val="75000"/>
                    <a:lumOff val="25000"/>
                  </a:schemeClr>
                </a:solidFill>
                <a:latin typeface="+mj-ea"/>
                <a:ea typeface="+mj-ea"/>
              </a:rPr>
              <a:t>模板配色方案：</a:t>
            </a:r>
          </a:p>
        </p:txBody>
      </p:sp>
      <p:sp>
        <p:nvSpPr>
          <p:cNvPr id="67" name="矩形 66">
            <a:extLst>
              <a:ext uri="{FF2B5EF4-FFF2-40B4-BE49-F238E27FC236}">
                <a16:creationId xmlns:a16="http://schemas.microsoft.com/office/drawing/2014/main" xmlns="" id="{966871F3-D3D7-4CD9-96C9-86710D5A8350}"/>
              </a:ext>
            </a:extLst>
          </p:cNvPr>
          <p:cNvSpPr/>
          <p:nvPr/>
        </p:nvSpPr>
        <p:spPr>
          <a:xfrm>
            <a:off x="2770137" y="2651974"/>
            <a:ext cx="1263904" cy="5031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mn-ea"/>
              </a:rPr>
              <a:t>58</a:t>
            </a:r>
            <a:r>
              <a:rPr lang="zh-CN" altLang="en-US" sz="1200" dirty="0">
                <a:solidFill>
                  <a:schemeClr val="bg1"/>
                </a:solidFill>
                <a:latin typeface="+mn-ea"/>
              </a:rPr>
              <a:t>，</a:t>
            </a:r>
            <a:r>
              <a:rPr lang="en-US" altLang="zh-CN" sz="1200" dirty="0">
                <a:solidFill>
                  <a:schemeClr val="bg1"/>
                </a:solidFill>
                <a:latin typeface="+mn-ea"/>
              </a:rPr>
              <a:t>173</a:t>
            </a:r>
            <a:r>
              <a:rPr lang="zh-CN" altLang="en-US" sz="1200" dirty="0">
                <a:solidFill>
                  <a:schemeClr val="bg1"/>
                </a:solidFill>
                <a:latin typeface="+mn-ea"/>
              </a:rPr>
              <a:t>，</a:t>
            </a:r>
            <a:r>
              <a:rPr lang="en-US" altLang="zh-CN" sz="1200" dirty="0">
                <a:solidFill>
                  <a:schemeClr val="bg1"/>
                </a:solidFill>
                <a:latin typeface="+mn-ea"/>
              </a:rPr>
              <a:t>204</a:t>
            </a:r>
            <a:endParaRPr lang="zh-CN" altLang="en-US" sz="1200" dirty="0">
              <a:solidFill>
                <a:schemeClr val="bg1"/>
              </a:solidFill>
              <a:latin typeface="+mn-ea"/>
            </a:endParaRPr>
          </a:p>
        </p:txBody>
      </p:sp>
      <p:sp>
        <p:nvSpPr>
          <p:cNvPr id="68" name="矩形 67">
            <a:extLst>
              <a:ext uri="{FF2B5EF4-FFF2-40B4-BE49-F238E27FC236}">
                <a16:creationId xmlns:a16="http://schemas.microsoft.com/office/drawing/2014/main" xmlns="" id="{6F299227-9ABE-4B79-986B-286F1701E4FC}"/>
              </a:ext>
            </a:extLst>
          </p:cNvPr>
          <p:cNvSpPr/>
          <p:nvPr/>
        </p:nvSpPr>
        <p:spPr>
          <a:xfrm>
            <a:off x="4125113" y="2656772"/>
            <a:ext cx="1263904" cy="5031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mn-ea"/>
              </a:rPr>
              <a:t>101</a:t>
            </a:r>
            <a:r>
              <a:rPr lang="zh-CN" altLang="en-US" sz="1200" dirty="0">
                <a:solidFill>
                  <a:schemeClr val="bg1"/>
                </a:solidFill>
                <a:latin typeface="+mn-ea"/>
              </a:rPr>
              <a:t>，</a:t>
            </a:r>
            <a:r>
              <a:rPr lang="en-US" altLang="zh-CN" sz="1200" dirty="0">
                <a:solidFill>
                  <a:schemeClr val="bg1"/>
                </a:solidFill>
                <a:latin typeface="+mn-ea"/>
              </a:rPr>
              <a:t>202</a:t>
            </a:r>
            <a:r>
              <a:rPr lang="zh-CN" altLang="en-US" sz="1200" dirty="0">
                <a:solidFill>
                  <a:schemeClr val="bg1"/>
                </a:solidFill>
                <a:latin typeface="+mn-ea"/>
              </a:rPr>
              <a:t>，</a:t>
            </a:r>
            <a:r>
              <a:rPr lang="en-US" altLang="zh-CN" sz="1200" dirty="0">
                <a:solidFill>
                  <a:schemeClr val="bg1"/>
                </a:solidFill>
                <a:latin typeface="+mn-ea"/>
              </a:rPr>
              <a:t>229</a:t>
            </a:r>
            <a:endParaRPr lang="zh-CN" altLang="en-US" sz="1200" dirty="0">
              <a:solidFill>
                <a:schemeClr val="bg1"/>
              </a:solidFill>
              <a:latin typeface="+mn-ea"/>
            </a:endParaRPr>
          </a:p>
        </p:txBody>
      </p:sp>
      <p:sp>
        <p:nvSpPr>
          <p:cNvPr id="69" name="文本框 68">
            <a:extLst>
              <a:ext uri="{FF2B5EF4-FFF2-40B4-BE49-F238E27FC236}">
                <a16:creationId xmlns:a16="http://schemas.microsoft.com/office/drawing/2014/main" xmlns="" id="{DC9FF449-98A3-475F-A078-9766ED640C5B}"/>
              </a:ext>
            </a:extLst>
          </p:cNvPr>
          <p:cNvSpPr txBox="1"/>
          <p:nvPr/>
        </p:nvSpPr>
        <p:spPr>
          <a:xfrm>
            <a:off x="515999" y="425108"/>
            <a:ext cx="2567169" cy="615553"/>
          </a:xfrm>
          <a:prstGeom prst="rect">
            <a:avLst/>
          </a:prstGeom>
          <a:noFill/>
        </p:spPr>
        <p:txBody>
          <a:bodyPr wrap="square" lIns="0" tIns="0" rIns="0" bIns="0">
            <a:spAutoFit/>
          </a:bodyPr>
          <a:lstStyle/>
          <a:p>
            <a:pPr marR="0" lvl="0" indent="0" fontAlgn="auto">
              <a:lnSpc>
                <a:spcPct val="100000"/>
              </a:lnSpc>
              <a:spcBef>
                <a:spcPts val="0"/>
              </a:spcBef>
              <a:spcAft>
                <a:spcPts val="0"/>
              </a:spcAft>
              <a:buClrTx/>
              <a:buSzTx/>
              <a:buFontTx/>
              <a:buNone/>
              <a:tabLst/>
              <a:defRPr/>
            </a:pPr>
            <a:r>
              <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模板说明</a:t>
            </a:r>
            <a:endPar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70" name="矩形 69">
            <a:extLst>
              <a:ext uri="{FF2B5EF4-FFF2-40B4-BE49-F238E27FC236}">
                <a16:creationId xmlns:a16="http://schemas.microsoft.com/office/drawing/2014/main" xmlns="" id="{30FF98E8-B158-46E4-82E3-CEAF26736449}"/>
              </a:ext>
            </a:extLst>
          </p:cNvPr>
          <p:cNvSpPr/>
          <p:nvPr/>
        </p:nvSpPr>
        <p:spPr>
          <a:xfrm>
            <a:off x="5480089" y="2659005"/>
            <a:ext cx="1263904" cy="5031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mn-ea"/>
              </a:rPr>
              <a:t>191</a:t>
            </a:r>
            <a:r>
              <a:rPr lang="zh-CN" altLang="en-US" sz="1200" dirty="0">
                <a:solidFill>
                  <a:schemeClr val="bg1"/>
                </a:solidFill>
                <a:latin typeface="+mn-ea"/>
              </a:rPr>
              <a:t>，</a:t>
            </a:r>
            <a:r>
              <a:rPr lang="en-US" altLang="zh-CN" sz="1200" dirty="0">
                <a:solidFill>
                  <a:schemeClr val="bg1"/>
                </a:solidFill>
                <a:latin typeface="+mn-ea"/>
              </a:rPr>
              <a:t>232</a:t>
            </a:r>
            <a:r>
              <a:rPr lang="zh-CN" altLang="en-US" sz="1200" dirty="0">
                <a:solidFill>
                  <a:schemeClr val="bg1"/>
                </a:solidFill>
                <a:latin typeface="+mn-ea"/>
              </a:rPr>
              <a:t>，</a:t>
            </a:r>
            <a:r>
              <a:rPr lang="en-US" altLang="zh-CN" sz="1200" dirty="0">
                <a:solidFill>
                  <a:schemeClr val="bg1"/>
                </a:solidFill>
                <a:latin typeface="+mn-ea"/>
              </a:rPr>
              <a:t>244</a:t>
            </a:r>
            <a:endParaRPr lang="zh-CN" altLang="en-US" sz="1200" dirty="0">
              <a:solidFill>
                <a:schemeClr val="bg1"/>
              </a:solidFill>
              <a:latin typeface="+mn-ea"/>
            </a:endParaRPr>
          </a:p>
        </p:txBody>
      </p:sp>
    </p:spTree>
    <p:extLst>
      <p:ext uri="{BB962C8B-B14F-4D97-AF65-F5344CB8AC3E}">
        <p14:creationId xmlns:p14="http://schemas.microsoft.com/office/powerpoint/2010/main" val="63177239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xmlns="" id="{76F3ADE0-F1C8-49B5-8C03-B1197CDCEF01}"/>
              </a:ext>
            </a:extLst>
          </p:cNvPr>
          <p:cNvSpPr txBox="1"/>
          <p:nvPr/>
        </p:nvSpPr>
        <p:spPr>
          <a:xfrm>
            <a:off x="515999" y="425108"/>
            <a:ext cx="3276545" cy="743537"/>
          </a:xfrm>
          <a:prstGeom prst="rect">
            <a:avLst/>
          </a:prstGeom>
          <a:noFill/>
        </p:spPr>
        <p:txBody>
          <a:bodyPr wrap="square" lIns="0" tIns="0" rIns="0" bIns="0">
            <a:spAutoFit/>
          </a:bodyPr>
          <a:lstStyle/>
          <a:p>
            <a:pPr>
              <a:lnSpc>
                <a:spcPct val="150000"/>
              </a:lnSpc>
              <a:defRPr/>
            </a:pPr>
            <a:r>
              <a:rPr lang="zh-CN" altLang="en-US" sz="36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模板作者介绍</a:t>
            </a:r>
            <a:endParaRPr lang="en-US" altLang="zh-CN" sz="36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endParaRPr>
          </a:p>
        </p:txBody>
      </p:sp>
      <p:grpSp>
        <p:nvGrpSpPr>
          <p:cNvPr id="16" name="组合 15">
            <a:extLst>
              <a:ext uri="{FF2B5EF4-FFF2-40B4-BE49-F238E27FC236}">
                <a16:creationId xmlns:a16="http://schemas.microsoft.com/office/drawing/2014/main" xmlns="" id="{07931A17-E61B-4936-AED8-1B1EB76DEFF4}"/>
              </a:ext>
            </a:extLst>
          </p:cNvPr>
          <p:cNvGrpSpPr/>
          <p:nvPr/>
        </p:nvGrpSpPr>
        <p:grpSpPr>
          <a:xfrm>
            <a:off x="3944103" y="1791690"/>
            <a:ext cx="4303795" cy="2075968"/>
            <a:chOff x="3944103" y="1822643"/>
            <a:chExt cx="4303795" cy="2075968"/>
          </a:xfrm>
        </p:grpSpPr>
        <p:grpSp>
          <p:nvGrpSpPr>
            <p:cNvPr id="17" name="组合 16">
              <a:extLst>
                <a:ext uri="{FF2B5EF4-FFF2-40B4-BE49-F238E27FC236}">
                  <a16:creationId xmlns:a16="http://schemas.microsoft.com/office/drawing/2014/main" xmlns="" id="{D1AA3032-1F00-4822-88A2-0B2CDA5D60E7}"/>
                </a:ext>
              </a:extLst>
            </p:cNvPr>
            <p:cNvGrpSpPr/>
            <p:nvPr/>
          </p:nvGrpSpPr>
          <p:grpSpPr>
            <a:xfrm rot="20146990">
              <a:off x="3944103" y="1822643"/>
              <a:ext cx="719279" cy="2075968"/>
              <a:chOff x="7071309" y="-3114148"/>
              <a:chExt cx="5864760" cy="16926828"/>
            </a:xfrm>
            <a:gradFill flip="none" rotWithShape="1">
              <a:gsLst>
                <a:gs pos="0">
                  <a:schemeClr val="accent2">
                    <a:alpha val="0"/>
                  </a:schemeClr>
                </a:gs>
                <a:gs pos="100000">
                  <a:schemeClr val="accent1"/>
                </a:gs>
              </a:gsLst>
              <a:lin ang="5400000" scaled="1"/>
              <a:tileRect/>
            </a:gradFill>
          </p:grpSpPr>
          <p:sp>
            <p:nvSpPr>
              <p:cNvPr id="32" name="形状">
                <a:extLst>
                  <a:ext uri="{FF2B5EF4-FFF2-40B4-BE49-F238E27FC236}">
                    <a16:creationId xmlns:a16="http://schemas.microsoft.com/office/drawing/2014/main" xmlns="" id="{7599E1CA-B763-409F-99A8-575F7F6403B9}"/>
                  </a:ext>
                </a:extLst>
              </p:cNvPr>
              <p:cNvSpPr/>
              <p:nvPr>
                <p:custDataLst>
                  <p:tags r:id="rId14"/>
                </p:custDataLst>
              </p:nvPr>
            </p:nvSpPr>
            <p:spPr>
              <a:xfrm>
                <a:off x="10481820" y="11441540"/>
                <a:ext cx="2454249" cy="2371140"/>
              </a:xfrm>
              <a:custGeom>
                <a:avLst/>
                <a:gdLst/>
                <a:ahLst/>
                <a:cxnLst/>
                <a:rect l="l" t="t" r="r" b="b"/>
                <a:pathLst>
                  <a:path w="2454249" h="2371138">
                    <a:moveTo>
                      <a:pt x="2454248" y="1285615"/>
                    </a:moveTo>
                    <a:cubicBezTo>
                      <a:pt x="2454248" y="1285615"/>
                      <a:pt x="2378629" y="436423"/>
                      <a:pt x="1552221" y="0"/>
                    </a:cubicBezTo>
                    <a:cubicBezTo>
                      <a:pt x="1552221" y="0"/>
                      <a:pt x="1536253" y="724186"/>
                      <a:pt x="2189977" y="1151473"/>
                    </a:cubicBezTo>
                    <a:cubicBezTo>
                      <a:pt x="2189977" y="1151473"/>
                      <a:pt x="756782" y="854477"/>
                      <a:pt x="3303" y="1613822"/>
                    </a:cubicBezTo>
                    <a:cubicBezTo>
                      <a:pt x="0" y="1613081"/>
                      <a:pt x="1045030" y="2371137"/>
                      <a:pt x="2454248" y="1285615"/>
                    </a:cubicBezTo>
                    <a:close/>
                    <a:moveTo>
                      <a:pt x="2454248" y="1285615"/>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3" name="形状">
                <a:extLst>
                  <a:ext uri="{FF2B5EF4-FFF2-40B4-BE49-F238E27FC236}">
                    <a16:creationId xmlns:a16="http://schemas.microsoft.com/office/drawing/2014/main" xmlns="" id="{B7A70C28-E5C8-48ED-9CA1-C55E0C05DE07}"/>
                  </a:ext>
                </a:extLst>
              </p:cNvPr>
              <p:cNvSpPr/>
              <p:nvPr>
                <p:custDataLst>
                  <p:tags r:id="rId15"/>
                </p:custDataLst>
              </p:nvPr>
            </p:nvSpPr>
            <p:spPr>
              <a:xfrm>
                <a:off x="9113289" y="10627251"/>
                <a:ext cx="2557854" cy="2167955"/>
              </a:xfrm>
              <a:custGeom>
                <a:avLst/>
                <a:gdLst/>
                <a:ahLst/>
                <a:cxnLst/>
                <a:rect l="l" t="t" r="r" b="b"/>
                <a:pathLst>
                  <a:path w="2557856" h="2167952">
                    <a:moveTo>
                      <a:pt x="2424294" y="1512180"/>
                    </a:moveTo>
                    <a:cubicBezTo>
                      <a:pt x="2424294" y="1512180"/>
                      <a:pt x="2557855" y="661603"/>
                      <a:pt x="1874757" y="0"/>
                    </a:cubicBezTo>
                    <a:cubicBezTo>
                      <a:pt x="1874757" y="0"/>
                      <a:pt x="1682012" y="702981"/>
                      <a:pt x="2201289" y="1301421"/>
                    </a:cubicBezTo>
                    <a:cubicBezTo>
                      <a:pt x="2201289" y="1301421"/>
                      <a:pt x="903300" y="602000"/>
                      <a:pt x="0" y="1129769"/>
                    </a:cubicBezTo>
                    <a:cubicBezTo>
                      <a:pt x="3255" y="1130510"/>
                      <a:pt x="813953" y="2167951"/>
                      <a:pt x="2424294" y="1512180"/>
                    </a:cubicBezTo>
                    <a:close/>
                    <a:moveTo>
                      <a:pt x="2424294" y="1512180"/>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4" name="形状">
                <a:extLst>
                  <a:ext uri="{FF2B5EF4-FFF2-40B4-BE49-F238E27FC236}">
                    <a16:creationId xmlns:a16="http://schemas.microsoft.com/office/drawing/2014/main" xmlns="" id="{B0256CC9-97EB-4AC6-9938-B60A5443303B}"/>
                  </a:ext>
                </a:extLst>
              </p:cNvPr>
              <p:cNvSpPr/>
              <p:nvPr>
                <p:custDataLst>
                  <p:tags r:id="rId16"/>
                </p:custDataLst>
              </p:nvPr>
            </p:nvSpPr>
            <p:spPr>
              <a:xfrm>
                <a:off x="7882468" y="9649632"/>
                <a:ext cx="2839805" cy="1779547"/>
              </a:xfrm>
              <a:custGeom>
                <a:avLst/>
                <a:gdLst/>
                <a:ahLst/>
                <a:cxnLst/>
                <a:rect l="l" t="t" r="r" b="b"/>
                <a:pathLst>
                  <a:path w="2839802" h="1779547">
                    <a:moveTo>
                      <a:pt x="2593030" y="0"/>
                    </a:moveTo>
                    <a:cubicBezTo>
                      <a:pt x="2593030" y="0"/>
                      <a:pt x="2839802" y="880420"/>
                      <a:pt x="2182292" y="1624103"/>
                    </a:cubicBezTo>
                    <a:cubicBezTo>
                      <a:pt x="2182292" y="1624103"/>
                      <a:pt x="653965" y="1779546"/>
                      <a:pt x="0" y="441660"/>
                    </a:cubicBezTo>
                    <a:cubicBezTo>
                      <a:pt x="0" y="441660"/>
                      <a:pt x="1236905" y="287667"/>
                      <a:pt x="2124156" y="1532516"/>
                    </a:cubicBezTo>
                    <a:cubicBezTo>
                      <a:pt x="2127427" y="1533273"/>
                      <a:pt x="1990223" y="561977"/>
                      <a:pt x="2593030" y="1"/>
                    </a:cubicBezTo>
                    <a:moveTo>
                      <a:pt x="2593030" y="0"/>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5" name="形状">
                <a:extLst>
                  <a:ext uri="{FF2B5EF4-FFF2-40B4-BE49-F238E27FC236}">
                    <a16:creationId xmlns:a16="http://schemas.microsoft.com/office/drawing/2014/main" xmlns="" id="{5B86FAD3-1EEB-4652-A7F1-2301D036DB4D}"/>
                  </a:ext>
                </a:extLst>
              </p:cNvPr>
              <p:cNvSpPr/>
              <p:nvPr>
                <p:custDataLst>
                  <p:tags r:id="rId17"/>
                </p:custDataLst>
              </p:nvPr>
            </p:nvSpPr>
            <p:spPr>
              <a:xfrm>
                <a:off x="7514222" y="8567927"/>
                <a:ext cx="2662627" cy="1479922"/>
              </a:xfrm>
              <a:custGeom>
                <a:avLst/>
                <a:gdLst/>
                <a:ahLst/>
                <a:cxnLst/>
                <a:rect l="l" t="t" r="r" b="b"/>
                <a:pathLst>
                  <a:path w="2662625" h="1479922">
                    <a:moveTo>
                      <a:pt x="1940516" y="1355336"/>
                    </a:moveTo>
                    <a:cubicBezTo>
                      <a:pt x="1940516" y="1355336"/>
                      <a:pt x="1885699" y="413736"/>
                      <a:pt x="2434527" y="0"/>
                    </a:cubicBezTo>
                    <a:cubicBezTo>
                      <a:pt x="2434527" y="0"/>
                      <a:pt x="2662624" y="902348"/>
                      <a:pt x="1946751" y="1479922"/>
                    </a:cubicBezTo>
                    <a:cubicBezTo>
                      <a:pt x="1946751" y="1479922"/>
                      <a:pt x="327273" y="1461843"/>
                      <a:pt x="1612" y="171781"/>
                    </a:cubicBezTo>
                    <a:cubicBezTo>
                      <a:pt x="0" y="178920"/>
                      <a:pt x="1014834" y="53124"/>
                      <a:pt x="1940515" y="1355336"/>
                    </a:cubicBezTo>
                    <a:moveTo>
                      <a:pt x="1940516" y="135533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6" name="形状">
                <a:extLst>
                  <a:ext uri="{FF2B5EF4-FFF2-40B4-BE49-F238E27FC236}">
                    <a16:creationId xmlns:a16="http://schemas.microsoft.com/office/drawing/2014/main" xmlns="" id="{F28A278C-D631-4C16-A277-0900D9F177A9}"/>
                  </a:ext>
                </a:extLst>
              </p:cNvPr>
              <p:cNvSpPr/>
              <p:nvPr>
                <p:custDataLst>
                  <p:tags r:id="rId18"/>
                </p:custDataLst>
              </p:nvPr>
            </p:nvSpPr>
            <p:spPr>
              <a:xfrm>
                <a:off x="7243668" y="7361879"/>
                <a:ext cx="2490438" cy="1453079"/>
              </a:xfrm>
              <a:custGeom>
                <a:avLst/>
                <a:gdLst/>
                <a:ahLst/>
                <a:cxnLst/>
                <a:rect l="l" t="t" r="r" b="b"/>
                <a:pathLst>
                  <a:path w="2490438" h="1453078">
                    <a:moveTo>
                      <a:pt x="1706391" y="1290706"/>
                    </a:moveTo>
                    <a:cubicBezTo>
                      <a:pt x="1706391" y="1290706"/>
                      <a:pt x="1735830" y="461366"/>
                      <a:pt x="2291989" y="45632"/>
                    </a:cubicBezTo>
                    <a:cubicBezTo>
                      <a:pt x="2291989" y="45632"/>
                      <a:pt x="2490437" y="851738"/>
                      <a:pt x="1731447" y="1453078"/>
                    </a:cubicBezTo>
                    <a:cubicBezTo>
                      <a:pt x="1731447" y="1453078"/>
                      <a:pt x="113806" y="1047335"/>
                      <a:pt x="4060" y="0"/>
                    </a:cubicBezTo>
                    <a:cubicBezTo>
                      <a:pt x="0" y="2788"/>
                      <a:pt x="1263555" y="216738"/>
                      <a:pt x="1706391" y="1290707"/>
                    </a:cubicBezTo>
                    <a:moveTo>
                      <a:pt x="1706391" y="129070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7" name="形状">
                <a:extLst>
                  <a:ext uri="{FF2B5EF4-FFF2-40B4-BE49-F238E27FC236}">
                    <a16:creationId xmlns:a16="http://schemas.microsoft.com/office/drawing/2014/main" xmlns="" id="{1F132C8F-41F4-4B93-BCD7-2FB7A7AE8976}"/>
                  </a:ext>
                </a:extLst>
              </p:cNvPr>
              <p:cNvSpPr/>
              <p:nvPr>
                <p:custDataLst>
                  <p:tags r:id="rId19"/>
                </p:custDataLst>
              </p:nvPr>
            </p:nvSpPr>
            <p:spPr>
              <a:xfrm>
                <a:off x="7100691" y="5947922"/>
                <a:ext cx="2191220" cy="1516272"/>
              </a:xfrm>
              <a:custGeom>
                <a:avLst/>
                <a:gdLst/>
                <a:ahLst/>
                <a:cxnLst/>
                <a:rect l="l" t="t" r="r" b="b"/>
                <a:pathLst>
                  <a:path w="2191219" h="1516273">
                    <a:moveTo>
                      <a:pt x="2182855" y="253346"/>
                    </a:moveTo>
                    <a:cubicBezTo>
                      <a:pt x="2182855" y="253346"/>
                      <a:pt x="2191218" y="1173241"/>
                      <a:pt x="1511117" y="1516273"/>
                    </a:cubicBezTo>
                    <a:cubicBezTo>
                      <a:pt x="1511117" y="1516273"/>
                      <a:pt x="165916" y="1254016"/>
                      <a:pt x="0" y="0"/>
                    </a:cubicBezTo>
                    <a:cubicBezTo>
                      <a:pt x="0" y="0"/>
                      <a:pt x="1136085" y="293451"/>
                      <a:pt x="1492749" y="1400179"/>
                    </a:cubicBezTo>
                    <a:cubicBezTo>
                      <a:pt x="1492732" y="1400195"/>
                      <a:pt x="1652349" y="540465"/>
                      <a:pt x="2182856" y="253346"/>
                    </a:cubicBezTo>
                    <a:moveTo>
                      <a:pt x="2182855" y="25334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8" name="形状">
                <a:extLst>
                  <a:ext uri="{FF2B5EF4-FFF2-40B4-BE49-F238E27FC236}">
                    <a16:creationId xmlns:a16="http://schemas.microsoft.com/office/drawing/2014/main" xmlns="" id="{135B7910-F485-4594-93F3-D3CD97383D38}"/>
                  </a:ext>
                </a:extLst>
              </p:cNvPr>
              <p:cNvSpPr/>
              <p:nvPr>
                <p:custDataLst>
                  <p:tags r:id="rId20"/>
                </p:custDataLst>
              </p:nvPr>
            </p:nvSpPr>
            <p:spPr>
              <a:xfrm>
                <a:off x="7071309" y="4620156"/>
                <a:ext cx="2056047" cy="1532145"/>
              </a:xfrm>
              <a:custGeom>
                <a:avLst/>
                <a:gdLst/>
                <a:ahLst/>
                <a:cxnLst/>
                <a:rect l="l" t="t" r="r" b="b"/>
                <a:pathLst>
                  <a:path w="2056046" h="1532146">
                    <a:moveTo>
                      <a:pt x="2029540" y="401603"/>
                    </a:moveTo>
                    <a:cubicBezTo>
                      <a:pt x="2029540" y="401603"/>
                      <a:pt x="2056047" y="1165170"/>
                      <a:pt x="1349907" y="1532145"/>
                    </a:cubicBezTo>
                    <a:cubicBezTo>
                      <a:pt x="1349907" y="1532145"/>
                      <a:pt x="82516" y="1168086"/>
                      <a:pt x="1" y="0"/>
                    </a:cubicBezTo>
                    <a:cubicBezTo>
                      <a:pt x="1" y="0"/>
                      <a:pt x="999947" y="274019"/>
                      <a:pt x="1305563" y="1425170"/>
                    </a:cubicBezTo>
                    <a:cubicBezTo>
                      <a:pt x="1306368" y="1421609"/>
                      <a:pt x="1408896" y="769239"/>
                      <a:pt x="2029540" y="401603"/>
                    </a:cubicBezTo>
                    <a:close/>
                    <a:moveTo>
                      <a:pt x="2029540" y="401603"/>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9" name="形状">
                <a:extLst>
                  <a:ext uri="{FF2B5EF4-FFF2-40B4-BE49-F238E27FC236}">
                    <a16:creationId xmlns:a16="http://schemas.microsoft.com/office/drawing/2014/main" xmlns="" id="{01A0275C-69CD-4D94-AD6C-7FF036B35477}"/>
                  </a:ext>
                </a:extLst>
              </p:cNvPr>
              <p:cNvSpPr/>
              <p:nvPr>
                <p:custDataLst>
                  <p:tags r:id="rId21"/>
                </p:custDataLst>
              </p:nvPr>
            </p:nvSpPr>
            <p:spPr>
              <a:xfrm>
                <a:off x="7242681" y="3351827"/>
                <a:ext cx="1941986" cy="1618751"/>
              </a:xfrm>
              <a:custGeom>
                <a:avLst/>
                <a:gdLst/>
                <a:ahLst/>
                <a:cxnLst/>
                <a:rect l="l" t="t" r="r" b="b"/>
                <a:pathLst>
                  <a:path w="1941983" h="1618753">
                    <a:moveTo>
                      <a:pt x="1941981" y="584149"/>
                    </a:moveTo>
                    <a:cubicBezTo>
                      <a:pt x="1941981" y="584149"/>
                      <a:pt x="1905178" y="1187906"/>
                      <a:pt x="1167522" y="1618754"/>
                    </a:cubicBezTo>
                    <a:cubicBezTo>
                      <a:pt x="1167522" y="1618754"/>
                      <a:pt x="0" y="963628"/>
                      <a:pt x="46035" y="1"/>
                    </a:cubicBezTo>
                    <a:cubicBezTo>
                      <a:pt x="46035" y="1"/>
                      <a:pt x="1059032" y="489613"/>
                      <a:pt x="1168860" y="1536850"/>
                    </a:cubicBezTo>
                    <a:cubicBezTo>
                      <a:pt x="1172936" y="1534127"/>
                      <a:pt x="1267472" y="917254"/>
                      <a:pt x="1941982" y="584148"/>
                    </a:cubicBezTo>
                    <a:moveTo>
                      <a:pt x="1941981" y="58414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40" name="形状">
                <a:extLst>
                  <a:ext uri="{FF2B5EF4-FFF2-40B4-BE49-F238E27FC236}">
                    <a16:creationId xmlns:a16="http://schemas.microsoft.com/office/drawing/2014/main" xmlns="" id="{DA41EBE6-2358-4544-B151-A3BB190293F5}"/>
                  </a:ext>
                </a:extLst>
              </p:cNvPr>
              <p:cNvSpPr/>
              <p:nvPr>
                <p:custDataLst>
                  <p:tags r:id="rId22"/>
                </p:custDataLst>
              </p:nvPr>
            </p:nvSpPr>
            <p:spPr>
              <a:xfrm>
                <a:off x="7447491" y="2108169"/>
                <a:ext cx="1903695" cy="1682191"/>
              </a:xfrm>
              <a:custGeom>
                <a:avLst/>
                <a:gdLst/>
                <a:ahLst/>
                <a:cxnLst/>
                <a:rect l="l" t="t" r="r" b="b"/>
                <a:pathLst>
                  <a:path w="1903697" h="1682191">
                    <a:moveTo>
                      <a:pt x="1903696" y="861502"/>
                    </a:moveTo>
                    <a:cubicBezTo>
                      <a:pt x="1903696" y="861502"/>
                      <a:pt x="1793016" y="1519448"/>
                      <a:pt x="1074711" y="1682190"/>
                    </a:cubicBezTo>
                    <a:cubicBezTo>
                      <a:pt x="1074711" y="1682190"/>
                      <a:pt x="0" y="812889"/>
                      <a:pt x="234639" y="0"/>
                    </a:cubicBezTo>
                    <a:cubicBezTo>
                      <a:pt x="234639" y="0"/>
                      <a:pt x="951236" y="240004"/>
                      <a:pt x="1093933" y="1596951"/>
                    </a:cubicBezTo>
                    <a:cubicBezTo>
                      <a:pt x="1097205" y="1597692"/>
                      <a:pt x="1377443" y="992856"/>
                      <a:pt x="1903696" y="861502"/>
                    </a:cubicBezTo>
                    <a:close/>
                    <a:moveTo>
                      <a:pt x="1903696" y="861502"/>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41" name="形状">
                <a:extLst>
                  <a:ext uri="{FF2B5EF4-FFF2-40B4-BE49-F238E27FC236}">
                    <a16:creationId xmlns:a16="http://schemas.microsoft.com/office/drawing/2014/main" xmlns="" id="{179AC64E-6B2D-4511-B4EE-A216A2E8B1A4}"/>
                  </a:ext>
                </a:extLst>
              </p:cNvPr>
              <p:cNvSpPr/>
              <p:nvPr>
                <p:custDataLst>
                  <p:tags r:id="rId23"/>
                </p:custDataLst>
              </p:nvPr>
            </p:nvSpPr>
            <p:spPr>
              <a:xfrm>
                <a:off x="7926681" y="-953863"/>
                <a:ext cx="2648392" cy="3657609"/>
              </a:xfrm>
              <a:custGeom>
                <a:avLst/>
                <a:gdLst/>
                <a:ahLst/>
                <a:cxnLst/>
                <a:rect l="l" t="t" r="r" b="b"/>
                <a:pathLst>
                  <a:path w="2648395" h="3657607">
                    <a:moveTo>
                      <a:pt x="1748979" y="2970367"/>
                    </a:moveTo>
                    <a:cubicBezTo>
                      <a:pt x="1748979" y="2970367"/>
                      <a:pt x="1522332" y="3535082"/>
                      <a:pt x="857636" y="3657606"/>
                    </a:cubicBezTo>
                    <a:cubicBezTo>
                      <a:pt x="857636" y="3657606"/>
                      <a:pt x="0" y="2706644"/>
                      <a:pt x="262466" y="1922404"/>
                    </a:cubicBezTo>
                    <a:cubicBezTo>
                      <a:pt x="262466" y="1922404"/>
                      <a:pt x="994178" y="2520280"/>
                      <a:pt x="883319" y="3558913"/>
                    </a:cubicBezTo>
                    <a:cubicBezTo>
                      <a:pt x="883336" y="3558913"/>
                      <a:pt x="1095223" y="3181303"/>
                      <a:pt x="1748979" y="2970367"/>
                    </a:cubicBezTo>
                    <a:close/>
                    <a:moveTo>
                      <a:pt x="2148471" y="2034197"/>
                    </a:moveTo>
                    <a:cubicBezTo>
                      <a:pt x="2148471" y="2034197"/>
                      <a:pt x="1961607" y="2574243"/>
                      <a:pt x="1277865" y="2614155"/>
                    </a:cubicBezTo>
                    <a:cubicBezTo>
                      <a:pt x="1277865" y="2614155"/>
                      <a:pt x="523273" y="1996121"/>
                      <a:pt x="818739" y="913371"/>
                    </a:cubicBezTo>
                    <a:cubicBezTo>
                      <a:pt x="818739" y="913371"/>
                      <a:pt x="1466549" y="1488608"/>
                      <a:pt x="1307642" y="2527515"/>
                    </a:cubicBezTo>
                    <a:cubicBezTo>
                      <a:pt x="1304387" y="2526790"/>
                      <a:pt x="1704523" y="1967650"/>
                      <a:pt x="2148471" y="2034197"/>
                    </a:cubicBezTo>
                    <a:close/>
                    <a:moveTo>
                      <a:pt x="2648395" y="1184038"/>
                    </a:moveTo>
                    <a:cubicBezTo>
                      <a:pt x="2648395" y="1184038"/>
                      <a:pt x="2232194" y="1131252"/>
                      <a:pt x="1797415" y="1570591"/>
                    </a:cubicBezTo>
                    <a:cubicBezTo>
                      <a:pt x="1797415" y="1570591"/>
                      <a:pt x="1979751" y="473516"/>
                      <a:pt x="1435692" y="0"/>
                    </a:cubicBezTo>
                    <a:cubicBezTo>
                      <a:pt x="1435692" y="0"/>
                      <a:pt x="1030690" y="763342"/>
                      <a:pt x="1743356" y="1689038"/>
                    </a:cubicBezTo>
                    <a:cubicBezTo>
                      <a:pt x="1746611" y="1689779"/>
                      <a:pt x="2326279" y="1701091"/>
                      <a:pt x="2648395" y="1184038"/>
                    </a:cubicBezTo>
                    <a:close/>
                    <a:moveTo>
                      <a:pt x="2648395" y="1184038"/>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42" name="形状">
                <a:extLst>
                  <a:ext uri="{FF2B5EF4-FFF2-40B4-BE49-F238E27FC236}">
                    <a16:creationId xmlns:a16="http://schemas.microsoft.com/office/drawing/2014/main" xmlns="" id="{937C6884-1854-464E-A342-E6C0C1F7A3E8}"/>
                  </a:ext>
                </a:extLst>
              </p:cNvPr>
              <p:cNvSpPr/>
              <p:nvPr>
                <p:custDataLst>
                  <p:tags r:id="rId24"/>
                </p:custDataLst>
              </p:nvPr>
            </p:nvSpPr>
            <p:spPr>
              <a:xfrm>
                <a:off x="9638237" y="-3114148"/>
                <a:ext cx="2569469" cy="3066306"/>
              </a:xfrm>
              <a:custGeom>
                <a:avLst/>
                <a:gdLst/>
                <a:ahLst/>
                <a:cxnLst/>
                <a:rect l="l" t="t" r="r" b="b"/>
                <a:pathLst>
                  <a:path w="2569474" h="3066305">
                    <a:moveTo>
                      <a:pt x="1421641" y="2591548"/>
                    </a:moveTo>
                    <a:cubicBezTo>
                      <a:pt x="1421641" y="2591548"/>
                      <a:pt x="1061176" y="3066304"/>
                      <a:pt x="570726" y="2978149"/>
                    </a:cubicBezTo>
                    <a:cubicBezTo>
                      <a:pt x="570726" y="2978149"/>
                      <a:pt x="0" y="2121771"/>
                      <a:pt x="369183" y="1365326"/>
                    </a:cubicBezTo>
                    <a:cubicBezTo>
                      <a:pt x="369183" y="1365326"/>
                      <a:pt x="821558" y="1926287"/>
                      <a:pt x="615907" y="2868951"/>
                    </a:cubicBezTo>
                    <a:cubicBezTo>
                      <a:pt x="619113" y="2869660"/>
                      <a:pt x="945903" y="2514189"/>
                      <a:pt x="1421641" y="2591548"/>
                    </a:cubicBezTo>
                    <a:close/>
                    <a:moveTo>
                      <a:pt x="1975818" y="1880607"/>
                    </a:moveTo>
                    <a:cubicBezTo>
                      <a:pt x="1975818" y="1880607"/>
                      <a:pt x="1728434" y="2324812"/>
                      <a:pt x="1102682" y="2198727"/>
                    </a:cubicBezTo>
                    <a:cubicBezTo>
                      <a:pt x="1102682" y="2198727"/>
                      <a:pt x="692137" y="1285148"/>
                      <a:pt x="1119585" y="635081"/>
                    </a:cubicBezTo>
                    <a:cubicBezTo>
                      <a:pt x="1119585" y="635081"/>
                      <a:pt x="1474733" y="1125676"/>
                      <a:pt x="1181169" y="2078330"/>
                    </a:cubicBezTo>
                    <a:cubicBezTo>
                      <a:pt x="1181991" y="2074737"/>
                      <a:pt x="1576519" y="1768153"/>
                      <a:pt x="1975818" y="1880607"/>
                    </a:cubicBezTo>
                    <a:close/>
                    <a:moveTo>
                      <a:pt x="2569473" y="1268019"/>
                    </a:moveTo>
                    <a:cubicBezTo>
                      <a:pt x="2569473" y="1268019"/>
                      <a:pt x="2242023" y="1656973"/>
                      <a:pt x="1752105" y="1490493"/>
                    </a:cubicBezTo>
                    <a:cubicBezTo>
                      <a:pt x="1752105" y="1490493"/>
                      <a:pt x="1361781" y="547893"/>
                      <a:pt x="1844964" y="0"/>
                    </a:cubicBezTo>
                    <a:cubicBezTo>
                      <a:pt x="1844964" y="0"/>
                      <a:pt x="2162875" y="534455"/>
                      <a:pt x="1807888" y="1394829"/>
                    </a:cubicBezTo>
                    <a:cubicBezTo>
                      <a:pt x="1807904" y="1394846"/>
                      <a:pt x="2180632" y="1139308"/>
                      <a:pt x="2569473" y="1268020"/>
                    </a:cubicBezTo>
                    <a:moveTo>
                      <a:pt x="2569473" y="126801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43" name="形状">
                <a:extLst>
                  <a:ext uri="{FF2B5EF4-FFF2-40B4-BE49-F238E27FC236}">
                    <a16:creationId xmlns:a16="http://schemas.microsoft.com/office/drawing/2014/main" xmlns="" id="{0B1193F4-9380-471E-91F9-9B7BBAD34A04}"/>
                  </a:ext>
                </a:extLst>
              </p:cNvPr>
              <p:cNvSpPr/>
              <p:nvPr>
                <p:custDataLst>
                  <p:tags r:id="rId25"/>
                </p:custDataLst>
              </p:nvPr>
            </p:nvSpPr>
            <p:spPr>
              <a:xfrm>
                <a:off x="11819141" y="-2927462"/>
                <a:ext cx="835468" cy="1000509"/>
              </a:xfrm>
              <a:custGeom>
                <a:avLst/>
                <a:gdLst/>
                <a:ahLst/>
                <a:cxnLst/>
                <a:rect l="l" t="t" r="r" b="b"/>
                <a:pathLst>
                  <a:path w="835465" h="1000509">
                    <a:moveTo>
                      <a:pt x="835464" y="618549"/>
                    </a:moveTo>
                    <a:cubicBezTo>
                      <a:pt x="835464" y="618549"/>
                      <a:pt x="526705" y="1000509"/>
                      <a:pt x="0" y="799660"/>
                    </a:cubicBezTo>
                    <a:cubicBezTo>
                      <a:pt x="0" y="799660"/>
                      <a:pt x="64227" y="119978"/>
                      <a:pt x="491981" y="0"/>
                    </a:cubicBezTo>
                    <a:cubicBezTo>
                      <a:pt x="491981" y="0"/>
                      <a:pt x="525980" y="365895"/>
                      <a:pt x="223392" y="659733"/>
                    </a:cubicBezTo>
                    <a:cubicBezTo>
                      <a:pt x="220137" y="658976"/>
                      <a:pt x="452375" y="494864"/>
                      <a:pt x="835464" y="618548"/>
                    </a:cubicBezTo>
                    <a:moveTo>
                      <a:pt x="835464" y="61854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44" name="形状">
                <a:extLst>
                  <a:ext uri="{FF2B5EF4-FFF2-40B4-BE49-F238E27FC236}">
                    <a16:creationId xmlns:a16="http://schemas.microsoft.com/office/drawing/2014/main" xmlns="" id="{F756AE3C-1340-491A-AE86-CF36C9A6F044}"/>
                  </a:ext>
                </a:extLst>
              </p:cNvPr>
              <p:cNvSpPr/>
              <p:nvPr>
                <p:custDataLst>
                  <p:tags r:id="rId26"/>
                </p:custDataLst>
              </p:nvPr>
            </p:nvSpPr>
            <p:spPr>
              <a:xfrm>
                <a:off x="12405683" y="-2809380"/>
                <a:ext cx="528978" cy="453133"/>
              </a:xfrm>
              <a:custGeom>
                <a:avLst/>
                <a:gdLst/>
                <a:ahLst/>
                <a:cxnLst/>
                <a:rect l="l" t="t" r="r" b="b"/>
                <a:pathLst>
                  <a:path w="528977" h="453133">
                    <a:moveTo>
                      <a:pt x="528976" y="63534"/>
                    </a:moveTo>
                    <a:cubicBezTo>
                      <a:pt x="528976" y="63534"/>
                      <a:pt x="386343" y="453132"/>
                      <a:pt x="0" y="328627"/>
                    </a:cubicBezTo>
                    <a:cubicBezTo>
                      <a:pt x="0" y="328627"/>
                      <a:pt x="98000" y="0"/>
                      <a:pt x="528976" y="63534"/>
                    </a:cubicBezTo>
                    <a:close/>
                    <a:moveTo>
                      <a:pt x="528976" y="63534"/>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grpSp>
        <p:grpSp>
          <p:nvGrpSpPr>
            <p:cNvPr id="18" name="组合 17">
              <a:extLst>
                <a:ext uri="{FF2B5EF4-FFF2-40B4-BE49-F238E27FC236}">
                  <a16:creationId xmlns:a16="http://schemas.microsoft.com/office/drawing/2014/main" xmlns="" id="{BBDCBFF9-F2CA-4E34-9924-D438260334F5}"/>
                </a:ext>
              </a:extLst>
            </p:cNvPr>
            <p:cNvGrpSpPr/>
            <p:nvPr/>
          </p:nvGrpSpPr>
          <p:grpSpPr>
            <a:xfrm rot="1453010" flipH="1">
              <a:off x="7528625" y="1822645"/>
              <a:ext cx="719273" cy="2075963"/>
              <a:chOff x="7071309" y="-3114148"/>
              <a:chExt cx="5864760" cy="16926828"/>
            </a:xfrm>
            <a:gradFill flip="none" rotWithShape="1">
              <a:gsLst>
                <a:gs pos="0">
                  <a:schemeClr val="accent2">
                    <a:alpha val="0"/>
                  </a:schemeClr>
                </a:gs>
                <a:gs pos="100000">
                  <a:schemeClr val="accent1"/>
                </a:gs>
              </a:gsLst>
              <a:lin ang="5400000" scaled="1"/>
              <a:tileRect/>
            </a:gradFill>
          </p:grpSpPr>
          <p:sp>
            <p:nvSpPr>
              <p:cNvPr id="19" name="形状">
                <a:extLst>
                  <a:ext uri="{FF2B5EF4-FFF2-40B4-BE49-F238E27FC236}">
                    <a16:creationId xmlns:a16="http://schemas.microsoft.com/office/drawing/2014/main" xmlns="" id="{A8BFBD64-DB94-4F03-B7CD-A83DDB6CB5B3}"/>
                  </a:ext>
                </a:extLst>
              </p:cNvPr>
              <p:cNvSpPr/>
              <p:nvPr>
                <p:custDataLst>
                  <p:tags r:id="rId1"/>
                </p:custDataLst>
              </p:nvPr>
            </p:nvSpPr>
            <p:spPr>
              <a:xfrm>
                <a:off x="10481820" y="11441540"/>
                <a:ext cx="2454249" cy="2371140"/>
              </a:xfrm>
              <a:custGeom>
                <a:avLst/>
                <a:gdLst/>
                <a:ahLst/>
                <a:cxnLst/>
                <a:rect l="l" t="t" r="r" b="b"/>
                <a:pathLst>
                  <a:path w="2454249" h="2371138">
                    <a:moveTo>
                      <a:pt x="2454248" y="1285615"/>
                    </a:moveTo>
                    <a:cubicBezTo>
                      <a:pt x="2454248" y="1285615"/>
                      <a:pt x="2378629" y="436423"/>
                      <a:pt x="1552221" y="0"/>
                    </a:cubicBezTo>
                    <a:cubicBezTo>
                      <a:pt x="1552221" y="0"/>
                      <a:pt x="1536253" y="724186"/>
                      <a:pt x="2189977" y="1151473"/>
                    </a:cubicBezTo>
                    <a:cubicBezTo>
                      <a:pt x="2189977" y="1151473"/>
                      <a:pt x="756782" y="854477"/>
                      <a:pt x="3303" y="1613822"/>
                    </a:cubicBezTo>
                    <a:cubicBezTo>
                      <a:pt x="0" y="1613081"/>
                      <a:pt x="1045030" y="2371137"/>
                      <a:pt x="2454248" y="1285615"/>
                    </a:cubicBezTo>
                    <a:close/>
                    <a:moveTo>
                      <a:pt x="2454248" y="1285615"/>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0" name="形状">
                <a:extLst>
                  <a:ext uri="{FF2B5EF4-FFF2-40B4-BE49-F238E27FC236}">
                    <a16:creationId xmlns:a16="http://schemas.microsoft.com/office/drawing/2014/main" xmlns="" id="{D3EE3A14-B001-4305-9ED6-B572A803CB02}"/>
                  </a:ext>
                </a:extLst>
              </p:cNvPr>
              <p:cNvSpPr/>
              <p:nvPr>
                <p:custDataLst>
                  <p:tags r:id="rId2"/>
                </p:custDataLst>
              </p:nvPr>
            </p:nvSpPr>
            <p:spPr>
              <a:xfrm>
                <a:off x="9113289" y="10627251"/>
                <a:ext cx="2557854" cy="2167955"/>
              </a:xfrm>
              <a:custGeom>
                <a:avLst/>
                <a:gdLst/>
                <a:ahLst/>
                <a:cxnLst/>
                <a:rect l="l" t="t" r="r" b="b"/>
                <a:pathLst>
                  <a:path w="2557856" h="2167952">
                    <a:moveTo>
                      <a:pt x="2424294" y="1512180"/>
                    </a:moveTo>
                    <a:cubicBezTo>
                      <a:pt x="2424294" y="1512180"/>
                      <a:pt x="2557855" y="661603"/>
                      <a:pt x="1874757" y="0"/>
                    </a:cubicBezTo>
                    <a:cubicBezTo>
                      <a:pt x="1874757" y="0"/>
                      <a:pt x="1682012" y="702981"/>
                      <a:pt x="2201289" y="1301421"/>
                    </a:cubicBezTo>
                    <a:cubicBezTo>
                      <a:pt x="2201289" y="1301421"/>
                      <a:pt x="903300" y="602000"/>
                      <a:pt x="0" y="1129769"/>
                    </a:cubicBezTo>
                    <a:cubicBezTo>
                      <a:pt x="3255" y="1130510"/>
                      <a:pt x="813953" y="2167951"/>
                      <a:pt x="2424294" y="1512180"/>
                    </a:cubicBezTo>
                    <a:close/>
                    <a:moveTo>
                      <a:pt x="2424294" y="1512180"/>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1" name="形状">
                <a:extLst>
                  <a:ext uri="{FF2B5EF4-FFF2-40B4-BE49-F238E27FC236}">
                    <a16:creationId xmlns:a16="http://schemas.microsoft.com/office/drawing/2014/main" xmlns="" id="{147A2BC3-ED38-4040-A5AB-CBAF8A754981}"/>
                  </a:ext>
                </a:extLst>
              </p:cNvPr>
              <p:cNvSpPr/>
              <p:nvPr>
                <p:custDataLst>
                  <p:tags r:id="rId3"/>
                </p:custDataLst>
              </p:nvPr>
            </p:nvSpPr>
            <p:spPr>
              <a:xfrm>
                <a:off x="7882468" y="9649632"/>
                <a:ext cx="2839805" cy="1779547"/>
              </a:xfrm>
              <a:custGeom>
                <a:avLst/>
                <a:gdLst/>
                <a:ahLst/>
                <a:cxnLst/>
                <a:rect l="l" t="t" r="r" b="b"/>
                <a:pathLst>
                  <a:path w="2839802" h="1779547">
                    <a:moveTo>
                      <a:pt x="2593030" y="0"/>
                    </a:moveTo>
                    <a:cubicBezTo>
                      <a:pt x="2593030" y="0"/>
                      <a:pt x="2839802" y="880420"/>
                      <a:pt x="2182292" y="1624103"/>
                    </a:cubicBezTo>
                    <a:cubicBezTo>
                      <a:pt x="2182292" y="1624103"/>
                      <a:pt x="653965" y="1779546"/>
                      <a:pt x="0" y="441660"/>
                    </a:cubicBezTo>
                    <a:cubicBezTo>
                      <a:pt x="0" y="441660"/>
                      <a:pt x="1236905" y="287667"/>
                      <a:pt x="2124156" y="1532516"/>
                    </a:cubicBezTo>
                    <a:cubicBezTo>
                      <a:pt x="2127427" y="1533273"/>
                      <a:pt x="1990223" y="561977"/>
                      <a:pt x="2593030" y="1"/>
                    </a:cubicBezTo>
                    <a:moveTo>
                      <a:pt x="2593030" y="0"/>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2" name="形状">
                <a:extLst>
                  <a:ext uri="{FF2B5EF4-FFF2-40B4-BE49-F238E27FC236}">
                    <a16:creationId xmlns:a16="http://schemas.microsoft.com/office/drawing/2014/main" xmlns="" id="{78456670-092E-4814-B3CD-847588F4F5DB}"/>
                  </a:ext>
                </a:extLst>
              </p:cNvPr>
              <p:cNvSpPr/>
              <p:nvPr>
                <p:custDataLst>
                  <p:tags r:id="rId4"/>
                </p:custDataLst>
              </p:nvPr>
            </p:nvSpPr>
            <p:spPr>
              <a:xfrm>
                <a:off x="7514222" y="8567927"/>
                <a:ext cx="2662627" cy="1479922"/>
              </a:xfrm>
              <a:custGeom>
                <a:avLst/>
                <a:gdLst/>
                <a:ahLst/>
                <a:cxnLst/>
                <a:rect l="l" t="t" r="r" b="b"/>
                <a:pathLst>
                  <a:path w="2662625" h="1479922">
                    <a:moveTo>
                      <a:pt x="1940516" y="1355336"/>
                    </a:moveTo>
                    <a:cubicBezTo>
                      <a:pt x="1940516" y="1355336"/>
                      <a:pt x="1885699" y="413736"/>
                      <a:pt x="2434527" y="0"/>
                    </a:cubicBezTo>
                    <a:cubicBezTo>
                      <a:pt x="2434527" y="0"/>
                      <a:pt x="2662624" y="902348"/>
                      <a:pt x="1946751" y="1479922"/>
                    </a:cubicBezTo>
                    <a:cubicBezTo>
                      <a:pt x="1946751" y="1479922"/>
                      <a:pt x="327273" y="1461843"/>
                      <a:pt x="1612" y="171781"/>
                    </a:cubicBezTo>
                    <a:cubicBezTo>
                      <a:pt x="0" y="178920"/>
                      <a:pt x="1014834" y="53124"/>
                      <a:pt x="1940515" y="1355336"/>
                    </a:cubicBezTo>
                    <a:moveTo>
                      <a:pt x="1940516" y="135533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3" name="形状">
                <a:extLst>
                  <a:ext uri="{FF2B5EF4-FFF2-40B4-BE49-F238E27FC236}">
                    <a16:creationId xmlns:a16="http://schemas.microsoft.com/office/drawing/2014/main" xmlns="" id="{0EA8EE70-1647-4690-87AA-9F4A38C493C0}"/>
                  </a:ext>
                </a:extLst>
              </p:cNvPr>
              <p:cNvSpPr/>
              <p:nvPr>
                <p:custDataLst>
                  <p:tags r:id="rId5"/>
                </p:custDataLst>
              </p:nvPr>
            </p:nvSpPr>
            <p:spPr>
              <a:xfrm>
                <a:off x="7243668" y="7361879"/>
                <a:ext cx="2490438" cy="1453079"/>
              </a:xfrm>
              <a:custGeom>
                <a:avLst/>
                <a:gdLst/>
                <a:ahLst/>
                <a:cxnLst/>
                <a:rect l="l" t="t" r="r" b="b"/>
                <a:pathLst>
                  <a:path w="2490438" h="1453078">
                    <a:moveTo>
                      <a:pt x="1706391" y="1290706"/>
                    </a:moveTo>
                    <a:cubicBezTo>
                      <a:pt x="1706391" y="1290706"/>
                      <a:pt x="1735830" y="461366"/>
                      <a:pt x="2291989" y="45632"/>
                    </a:cubicBezTo>
                    <a:cubicBezTo>
                      <a:pt x="2291989" y="45632"/>
                      <a:pt x="2490437" y="851738"/>
                      <a:pt x="1731447" y="1453078"/>
                    </a:cubicBezTo>
                    <a:cubicBezTo>
                      <a:pt x="1731447" y="1453078"/>
                      <a:pt x="113806" y="1047335"/>
                      <a:pt x="4060" y="0"/>
                    </a:cubicBezTo>
                    <a:cubicBezTo>
                      <a:pt x="0" y="2788"/>
                      <a:pt x="1263555" y="216738"/>
                      <a:pt x="1706391" y="1290707"/>
                    </a:cubicBezTo>
                    <a:moveTo>
                      <a:pt x="1706391" y="129070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4" name="形状">
                <a:extLst>
                  <a:ext uri="{FF2B5EF4-FFF2-40B4-BE49-F238E27FC236}">
                    <a16:creationId xmlns:a16="http://schemas.microsoft.com/office/drawing/2014/main" xmlns="" id="{71FBF08E-B845-4639-9FD1-70DEE8398916}"/>
                  </a:ext>
                </a:extLst>
              </p:cNvPr>
              <p:cNvSpPr/>
              <p:nvPr>
                <p:custDataLst>
                  <p:tags r:id="rId6"/>
                </p:custDataLst>
              </p:nvPr>
            </p:nvSpPr>
            <p:spPr>
              <a:xfrm>
                <a:off x="7100691" y="5947922"/>
                <a:ext cx="2191220" cy="1516272"/>
              </a:xfrm>
              <a:custGeom>
                <a:avLst/>
                <a:gdLst/>
                <a:ahLst/>
                <a:cxnLst/>
                <a:rect l="l" t="t" r="r" b="b"/>
                <a:pathLst>
                  <a:path w="2191219" h="1516273">
                    <a:moveTo>
                      <a:pt x="2182855" y="253346"/>
                    </a:moveTo>
                    <a:cubicBezTo>
                      <a:pt x="2182855" y="253346"/>
                      <a:pt x="2191218" y="1173241"/>
                      <a:pt x="1511117" y="1516273"/>
                    </a:cubicBezTo>
                    <a:cubicBezTo>
                      <a:pt x="1511117" y="1516273"/>
                      <a:pt x="165916" y="1254016"/>
                      <a:pt x="0" y="0"/>
                    </a:cubicBezTo>
                    <a:cubicBezTo>
                      <a:pt x="0" y="0"/>
                      <a:pt x="1136085" y="293451"/>
                      <a:pt x="1492749" y="1400179"/>
                    </a:cubicBezTo>
                    <a:cubicBezTo>
                      <a:pt x="1492732" y="1400195"/>
                      <a:pt x="1652349" y="540465"/>
                      <a:pt x="2182856" y="253346"/>
                    </a:cubicBezTo>
                    <a:moveTo>
                      <a:pt x="2182855" y="25334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5" name="形状">
                <a:extLst>
                  <a:ext uri="{FF2B5EF4-FFF2-40B4-BE49-F238E27FC236}">
                    <a16:creationId xmlns:a16="http://schemas.microsoft.com/office/drawing/2014/main" xmlns="" id="{8D509828-B1A7-444B-8138-C0494B889599}"/>
                  </a:ext>
                </a:extLst>
              </p:cNvPr>
              <p:cNvSpPr/>
              <p:nvPr>
                <p:custDataLst>
                  <p:tags r:id="rId7"/>
                </p:custDataLst>
              </p:nvPr>
            </p:nvSpPr>
            <p:spPr>
              <a:xfrm>
                <a:off x="7071309" y="4620156"/>
                <a:ext cx="2056047" cy="1532145"/>
              </a:xfrm>
              <a:custGeom>
                <a:avLst/>
                <a:gdLst/>
                <a:ahLst/>
                <a:cxnLst/>
                <a:rect l="l" t="t" r="r" b="b"/>
                <a:pathLst>
                  <a:path w="2056046" h="1532146">
                    <a:moveTo>
                      <a:pt x="2029540" y="401603"/>
                    </a:moveTo>
                    <a:cubicBezTo>
                      <a:pt x="2029540" y="401603"/>
                      <a:pt x="2056047" y="1165170"/>
                      <a:pt x="1349907" y="1532145"/>
                    </a:cubicBezTo>
                    <a:cubicBezTo>
                      <a:pt x="1349907" y="1532145"/>
                      <a:pt x="82516" y="1168086"/>
                      <a:pt x="1" y="0"/>
                    </a:cubicBezTo>
                    <a:cubicBezTo>
                      <a:pt x="1" y="0"/>
                      <a:pt x="999947" y="274019"/>
                      <a:pt x="1305563" y="1425170"/>
                    </a:cubicBezTo>
                    <a:cubicBezTo>
                      <a:pt x="1306368" y="1421609"/>
                      <a:pt x="1408896" y="769239"/>
                      <a:pt x="2029540" y="401603"/>
                    </a:cubicBezTo>
                    <a:close/>
                    <a:moveTo>
                      <a:pt x="2029540" y="401603"/>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6" name="形状">
                <a:extLst>
                  <a:ext uri="{FF2B5EF4-FFF2-40B4-BE49-F238E27FC236}">
                    <a16:creationId xmlns:a16="http://schemas.microsoft.com/office/drawing/2014/main" xmlns="" id="{BB227582-5833-48C5-96F0-38424F6E3E67}"/>
                  </a:ext>
                </a:extLst>
              </p:cNvPr>
              <p:cNvSpPr/>
              <p:nvPr>
                <p:custDataLst>
                  <p:tags r:id="rId8"/>
                </p:custDataLst>
              </p:nvPr>
            </p:nvSpPr>
            <p:spPr>
              <a:xfrm>
                <a:off x="7242681" y="3351827"/>
                <a:ext cx="1941986" cy="1618751"/>
              </a:xfrm>
              <a:custGeom>
                <a:avLst/>
                <a:gdLst/>
                <a:ahLst/>
                <a:cxnLst/>
                <a:rect l="l" t="t" r="r" b="b"/>
                <a:pathLst>
                  <a:path w="1941983" h="1618753">
                    <a:moveTo>
                      <a:pt x="1941981" y="584149"/>
                    </a:moveTo>
                    <a:cubicBezTo>
                      <a:pt x="1941981" y="584149"/>
                      <a:pt x="1905178" y="1187906"/>
                      <a:pt x="1167522" y="1618754"/>
                    </a:cubicBezTo>
                    <a:cubicBezTo>
                      <a:pt x="1167522" y="1618754"/>
                      <a:pt x="0" y="963628"/>
                      <a:pt x="46035" y="1"/>
                    </a:cubicBezTo>
                    <a:cubicBezTo>
                      <a:pt x="46035" y="1"/>
                      <a:pt x="1059032" y="489613"/>
                      <a:pt x="1168860" y="1536850"/>
                    </a:cubicBezTo>
                    <a:cubicBezTo>
                      <a:pt x="1172936" y="1534127"/>
                      <a:pt x="1267472" y="917254"/>
                      <a:pt x="1941982" y="584148"/>
                    </a:cubicBezTo>
                    <a:moveTo>
                      <a:pt x="1941981" y="58414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7" name="形状">
                <a:extLst>
                  <a:ext uri="{FF2B5EF4-FFF2-40B4-BE49-F238E27FC236}">
                    <a16:creationId xmlns:a16="http://schemas.microsoft.com/office/drawing/2014/main" xmlns="" id="{FB2B24BD-8050-48F6-BFC6-920913DDE716}"/>
                  </a:ext>
                </a:extLst>
              </p:cNvPr>
              <p:cNvSpPr/>
              <p:nvPr>
                <p:custDataLst>
                  <p:tags r:id="rId9"/>
                </p:custDataLst>
              </p:nvPr>
            </p:nvSpPr>
            <p:spPr>
              <a:xfrm>
                <a:off x="7447491" y="2108169"/>
                <a:ext cx="1903695" cy="1682191"/>
              </a:xfrm>
              <a:custGeom>
                <a:avLst/>
                <a:gdLst/>
                <a:ahLst/>
                <a:cxnLst/>
                <a:rect l="l" t="t" r="r" b="b"/>
                <a:pathLst>
                  <a:path w="1903697" h="1682191">
                    <a:moveTo>
                      <a:pt x="1903696" y="861502"/>
                    </a:moveTo>
                    <a:cubicBezTo>
                      <a:pt x="1903696" y="861502"/>
                      <a:pt x="1793016" y="1519448"/>
                      <a:pt x="1074711" y="1682190"/>
                    </a:cubicBezTo>
                    <a:cubicBezTo>
                      <a:pt x="1074711" y="1682190"/>
                      <a:pt x="0" y="812889"/>
                      <a:pt x="234639" y="0"/>
                    </a:cubicBezTo>
                    <a:cubicBezTo>
                      <a:pt x="234639" y="0"/>
                      <a:pt x="951236" y="240004"/>
                      <a:pt x="1093933" y="1596951"/>
                    </a:cubicBezTo>
                    <a:cubicBezTo>
                      <a:pt x="1097205" y="1597692"/>
                      <a:pt x="1377443" y="992856"/>
                      <a:pt x="1903696" y="861502"/>
                    </a:cubicBezTo>
                    <a:close/>
                    <a:moveTo>
                      <a:pt x="1903696" y="861502"/>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8" name="形状">
                <a:extLst>
                  <a:ext uri="{FF2B5EF4-FFF2-40B4-BE49-F238E27FC236}">
                    <a16:creationId xmlns:a16="http://schemas.microsoft.com/office/drawing/2014/main" xmlns="" id="{073D2C60-C254-4AAB-A060-C2AE09F2B49D}"/>
                  </a:ext>
                </a:extLst>
              </p:cNvPr>
              <p:cNvSpPr/>
              <p:nvPr>
                <p:custDataLst>
                  <p:tags r:id="rId10"/>
                </p:custDataLst>
              </p:nvPr>
            </p:nvSpPr>
            <p:spPr>
              <a:xfrm>
                <a:off x="7926681" y="-953863"/>
                <a:ext cx="2648392" cy="3657609"/>
              </a:xfrm>
              <a:custGeom>
                <a:avLst/>
                <a:gdLst/>
                <a:ahLst/>
                <a:cxnLst/>
                <a:rect l="l" t="t" r="r" b="b"/>
                <a:pathLst>
                  <a:path w="2648395" h="3657607">
                    <a:moveTo>
                      <a:pt x="1748979" y="2970367"/>
                    </a:moveTo>
                    <a:cubicBezTo>
                      <a:pt x="1748979" y="2970367"/>
                      <a:pt x="1522332" y="3535082"/>
                      <a:pt x="857636" y="3657606"/>
                    </a:cubicBezTo>
                    <a:cubicBezTo>
                      <a:pt x="857636" y="3657606"/>
                      <a:pt x="0" y="2706644"/>
                      <a:pt x="262466" y="1922404"/>
                    </a:cubicBezTo>
                    <a:cubicBezTo>
                      <a:pt x="262466" y="1922404"/>
                      <a:pt x="994178" y="2520280"/>
                      <a:pt x="883319" y="3558913"/>
                    </a:cubicBezTo>
                    <a:cubicBezTo>
                      <a:pt x="883336" y="3558913"/>
                      <a:pt x="1095223" y="3181303"/>
                      <a:pt x="1748979" y="2970367"/>
                    </a:cubicBezTo>
                    <a:close/>
                    <a:moveTo>
                      <a:pt x="2148471" y="2034197"/>
                    </a:moveTo>
                    <a:cubicBezTo>
                      <a:pt x="2148471" y="2034197"/>
                      <a:pt x="1961607" y="2574243"/>
                      <a:pt x="1277865" y="2614155"/>
                    </a:cubicBezTo>
                    <a:cubicBezTo>
                      <a:pt x="1277865" y="2614155"/>
                      <a:pt x="523273" y="1996121"/>
                      <a:pt x="818739" y="913371"/>
                    </a:cubicBezTo>
                    <a:cubicBezTo>
                      <a:pt x="818739" y="913371"/>
                      <a:pt x="1466549" y="1488608"/>
                      <a:pt x="1307642" y="2527515"/>
                    </a:cubicBezTo>
                    <a:cubicBezTo>
                      <a:pt x="1304387" y="2526790"/>
                      <a:pt x="1704523" y="1967650"/>
                      <a:pt x="2148471" y="2034197"/>
                    </a:cubicBezTo>
                    <a:close/>
                    <a:moveTo>
                      <a:pt x="2648395" y="1184038"/>
                    </a:moveTo>
                    <a:cubicBezTo>
                      <a:pt x="2648395" y="1184038"/>
                      <a:pt x="2232194" y="1131252"/>
                      <a:pt x="1797415" y="1570591"/>
                    </a:cubicBezTo>
                    <a:cubicBezTo>
                      <a:pt x="1797415" y="1570591"/>
                      <a:pt x="1979751" y="473516"/>
                      <a:pt x="1435692" y="0"/>
                    </a:cubicBezTo>
                    <a:cubicBezTo>
                      <a:pt x="1435692" y="0"/>
                      <a:pt x="1030690" y="763342"/>
                      <a:pt x="1743356" y="1689038"/>
                    </a:cubicBezTo>
                    <a:cubicBezTo>
                      <a:pt x="1746611" y="1689779"/>
                      <a:pt x="2326279" y="1701091"/>
                      <a:pt x="2648395" y="1184038"/>
                    </a:cubicBezTo>
                    <a:close/>
                    <a:moveTo>
                      <a:pt x="2648395" y="1184038"/>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9" name="形状">
                <a:extLst>
                  <a:ext uri="{FF2B5EF4-FFF2-40B4-BE49-F238E27FC236}">
                    <a16:creationId xmlns:a16="http://schemas.microsoft.com/office/drawing/2014/main" xmlns="" id="{A7573E1F-03B5-4A34-B189-3D40A5F6D1B5}"/>
                  </a:ext>
                </a:extLst>
              </p:cNvPr>
              <p:cNvSpPr/>
              <p:nvPr>
                <p:custDataLst>
                  <p:tags r:id="rId11"/>
                </p:custDataLst>
              </p:nvPr>
            </p:nvSpPr>
            <p:spPr>
              <a:xfrm>
                <a:off x="9638237" y="-3114148"/>
                <a:ext cx="2569469" cy="3066306"/>
              </a:xfrm>
              <a:custGeom>
                <a:avLst/>
                <a:gdLst/>
                <a:ahLst/>
                <a:cxnLst/>
                <a:rect l="l" t="t" r="r" b="b"/>
                <a:pathLst>
                  <a:path w="2569474" h="3066305">
                    <a:moveTo>
                      <a:pt x="1421641" y="2591548"/>
                    </a:moveTo>
                    <a:cubicBezTo>
                      <a:pt x="1421641" y="2591548"/>
                      <a:pt x="1061176" y="3066304"/>
                      <a:pt x="570726" y="2978149"/>
                    </a:cubicBezTo>
                    <a:cubicBezTo>
                      <a:pt x="570726" y="2978149"/>
                      <a:pt x="0" y="2121771"/>
                      <a:pt x="369183" y="1365326"/>
                    </a:cubicBezTo>
                    <a:cubicBezTo>
                      <a:pt x="369183" y="1365326"/>
                      <a:pt x="821558" y="1926287"/>
                      <a:pt x="615907" y="2868951"/>
                    </a:cubicBezTo>
                    <a:cubicBezTo>
                      <a:pt x="619113" y="2869660"/>
                      <a:pt x="945903" y="2514189"/>
                      <a:pt x="1421641" y="2591548"/>
                    </a:cubicBezTo>
                    <a:close/>
                    <a:moveTo>
                      <a:pt x="1975818" y="1880607"/>
                    </a:moveTo>
                    <a:cubicBezTo>
                      <a:pt x="1975818" y="1880607"/>
                      <a:pt x="1728434" y="2324812"/>
                      <a:pt x="1102682" y="2198727"/>
                    </a:cubicBezTo>
                    <a:cubicBezTo>
                      <a:pt x="1102682" y="2198727"/>
                      <a:pt x="692137" y="1285148"/>
                      <a:pt x="1119585" y="635081"/>
                    </a:cubicBezTo>
                    <a:cubicBezTo>
                      <a:pt x="1119585" y="635081"/>
                      <a:pt x="1474733" y="1125676"/>
                      <a:pt x="1181169" y="2078330"/>
                    </a:cubicBezTo>
                    <a:cubicBezTo>
                      <a:pt x="1181991" y="2074737"/>
                      <a:pt x="1576519" y="1768153"/>
                      <a:pt x="1975818" y="1880607"/>
                    </a:cubicBezTo>
                    <a:close/>
                    <a:moveTo>
                      <a:pt x="2569473" y="1268019"/>
                    </a:moveTo>
                    <a:cubicBezTo>
                      <a:pt x="2569473" y="1268019"/>
                      <a:pt x="2242023" y="1656973"/>
                      <a:pt x="1752105" y="1490493"/>
                    </a:cubicBezTo>
                    <a:cubicBezTo>
                      <a:pt x="1752105" y="1490493"/>
                      <a:pt x="1361781" y="547893"/>
                      <a:pt x="1844964" y="0"/>
                    </a:cubicBezTo>
                    <a:cubicBezTo>
                      <a:pt x="1844964" y="0"/>
                      <a:pt x="2162875" y="534455"/>
                      <a:pt x="1807888" y="1394829"/>
                    </a:cubicBezTo>
                    <a:cubicBezTo>
                      <a:pt x="1807904" y="1394846"/>
                      <a:pt x="2180632" y="1139308"/>
                      <a:pt x="2569473" y="1268020"/>
                    </a:cubicBezTo>
                    <a:moveTo>
                      <a:pt x="2569473" y="126801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0" name="形状2">
                <a:extLst>
                  <a:ext uri="{FF2B5EF4-FFF2-40B4-BE49-F238E27FC236}">
                    <a16:creationId xmlns:a16="http://schemas.microsoft.com/office/drawing/2014/main" xmlns="" id="{B34FD7BF-B576-4414-A16F-9230D2625CC8}"/>
                  </a:ext>
                </a:extLst>
              </p:cNvPr>
              <p:cNvSpPr/>
              <p:nvPr>
                <p:custDataLst>
                  <p:tags r:id="rId12"/>
                </p:custDataLst>
              </p:nvPr>
            </p:nvSpPr>
            <p:spPr>
              <a:xfrm>
                <a:off x="11819141" y="-2927462"/>
                <a:ext cx="835468" cy="1000509"/>
              </a:xfrm>
              <a:custGeom>
                <a:avLst/>
                <a:gdLst/>
                <a:ahLst/>
                <a:cxnLst/>
                <a:rect l="l" t="t" r="r" b="b"/>
                <a:pathLst>
                  <a:path w="835465" h="1000509">
                    <a:moveTo>
                      <a:pt x="835464" y="618549"/>
                    </a:moveTo>
                    <a:cubicBezTo>
                      <a:pt x="835464" y="618549"/>
                      <a:pt x="526705" y="1000509"/>
                      <a:pt x="0" y="799660"/>
                    </a:cubicBezTo>
                    <a:cubicBezTo>
                      <a:pt x="0" y="799660"/>
                      <a:pt x="64227" y="119978"/>
                      <a:pt x="491981" y="0"/>
                    </a:cubicBezTo>
                    <a:cubicBezTo>
                      <a:pt x="491981" y="0"/>
                      <a:pt x="525980" y="365895"/>
                      <a:pt x="223392" y="659733"/>
                    </a:cubicBezTo>
                    <a:cubicBezTo>
                      <a:pt x="220137" y="658976"/>
                      <a:pt x="452375" y="494864"/>
                      <a:pt x="835464" y="618548"/>
                    </a:cubicBezTo>
                    <a:moveTo>
                      <a:pt x="835464" y="61854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1" name="形状1">
                <a:extLst>
                  <a:ext uri="{FF2B5EF4-FFF2-40B4-BE49-F238E27FC236}">
                    <a16:creationId xmlns:a16="http://schemas.microsoft.com/office/drawing/2014/main" xmlns="" id="{D1B5C64D-D512-4ABE-8AB3-9D1FCC363205}"/>
                  </a:ext>
                </a:extLst>
              </p:cNvPr>
              <p:cNvSpPr/>
              <p:nvPr>
                <p:custDataLst>
                  <p:tags r:id="rId13"/>
                </p:custDataLst>
              </p:nvPr>
            </p:nvSpPr>
            <p:spPr>
              <a:xfrm>
                <a:off x="12405683" y="-2809380"/>
                <a:ext cx="528978" cy="453133"/>
              </a:xfrm>
              <a:custGeom>
                <a:avLst/>
                <a:gdLst/>
                <a:ahLst/>
                <a:cxnLst/>
                <a:rect l="l" t="t" r="r" b="b"/>
                <a:pathLst>
                  <a:path w="528977" h="453133">
                    <a:moveTo>
                      <a:pt x="528976" y="63534"/>
                    </a:moveTo>
                    <a:cubicBezTo>
                      <a:pt x="528976" y="63534"/>
                      <a:pt x="386343" y="453132"/>
                      <a:pt x="0" y="328627"/>
                    </a:cubicBezTo>
                    <a:cubicBezTo>
                      <a:pt x="0" y="328627"/>
                      <a:pt x="98000" y="0"/>
                      <a:pt x="528976" y="63534"/>
                    </a:cubicBezTo>
                    <a:close/>
                    <a:moveTo>
                      <a:pt x="528976" y="63534"/>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grpSp>
      </p:grpSp>
      <p:pic>
        <p:nvPicPr>
          <p:cNvPr id="45" name="图片 44" descr="人穿着衬衫&#10;&#10;描述已自动生成">
            <a:extLst>
              <a:ext uri="{FF2B5EF4-FFF2-40B4-BE49-F238E27FC236}">
                <a16:creationId xmlns:a16="http://schemas.microsoft.com/office/drawing/2014/main" xmlns="" id="{B2604BD8-7F24-4EC4-AD1E-E218F92020BE}"/>
              </a:ext>
            </a:extLst>
          </p:cNvPr>
          <p:cNvPicPr>
            <a:picLocks noChangeAspect="1"/>
          </p:cNvPicPr>
          <p:nvPr/>
        </p:nvPicPr>
        <p:blipFill rotWithShape="1">
          <a:blip r:embed="rId28" cstate="print">
            <a:extLst>
              <a:ext uri="{28A0092B-C50C-407E-A947-70E740481C1C}">
                <a14:useLocalDpi xmlns:a14="http://schemas.microsoft.com/office/drawing/2010/main" val="0"/>
              </a:ext>
            </a:extLst>
          </a:blip>
          <a:srcRect/>
          <a:stretch/>
        </p:blipFill>
        <p:spPr>
          <a:xfrm>
            <a:off x="5142265" y="1640917"/>
            <a:ext cx="1934956" cy="1934956"/>
          </a:xfrm>
          <a:prstGeom prst="ellipse">
            <a:avLst/>
          </a:prstGeom>
          <a:ln>
            <a:solidFill>
              <a:schemeClr val="accent1"/>
            </a:solidFill>
          </a:ln>
        </p:spPr>
      </p:pic>
      <p:sp>
        <p:nvSpPr>
          <p:cNvPr id="46" name="文本框 45">
            <a:extLst>
              <a:ext uri="{FF2B5EF4-FFF2-40B4-BE49-F238E27FC236}">
                <a16:creationId xmlns:a16="http://schemas.microsoft.com/office/drawing/2014/main" xmlns="" id="{895EDB58-2609-40F8-A8BC-84D3B5410DE2}"/>
              </a:ext>
            </a:extLst>
          </p:cNvPr>
          <p:cNvSpPr txBox="1"/>
          <p:nvPr/>
        </p:nvSpPr>
        <p:spPr>
          <a:xfrm>
            <a:off x="1494525" y="4681678"/>
            <a:ext cx="9221369" cy="931409"/>
          </a:xfrm>
          <a:prstGeom prst="rect">
            <a:avLst/>
          </a:prstGeom>
          <a:noFill/>
        </p:spPr>
        <p:txBody>
          <a:bodyPr wrap="square" lIns="0" tIns="0" rIns="0" bIns="0" rtlCol="0">
            <a:spAutoFit/>
          </a:bodyPr>
          <a:lstStyle/>
          <a:p>
            <a:pPr algn="ctr">
              <a:lnSpc>
                <a:spcPct val="150000"/>
              </a:lnSpc>
            </a:pPr>
            <a:r>
              <a:rPr lang="zh-CN" altLang="en-US" sz="1400" spc="300" dirty="0">
                <a:solidFill>
                  <a:schemeClr val="tx1">
                    <a:lumMod val="75000"/>
                    <a:lumOff val="25000"/>
                  </a:schemeClr>
                </a:solidFill>
                <a:latin typeface="+mn-ea"/>
                <a:cs typeface="+mn-ea"/>
                <a:sym typeface="+mn-lt"/>
              </a:rPr>
              <a:t>非同儿熙，微软中国</a:t>
            </a:r>
            <a:r>
              <a:rPr lang="en-US" altLang="zh-CN" sz="1400" spc="300" dirty="0">
                <a:solidFill>
                  <a:schemeClr val="tx1">
                    <a:lumMod val="75000"/>
                    <a:lumOff val="25000"/>
                  </a:schemeClr>
                </a:solidFill>
                <a:latin typeface="+mn-ea"/>
                <a:cs typeface="+mn-ea"/>
                <a:sym typeface="+mn-lt"/>
              </a:rPr>
              <a:t>&amp;</a:t>
            </a:r>
            <a:r>
              <a:rPr lang="zh-CN" altLang="en-US" sz="1400" spc="300" dirty="0">
                <a:solidFill>
                  <a:schemeClr val="tx1">
                    <a:lumMod val="75000"/>
                    <a:lumOff val="25000"/>
                  </a:schemeClr>
                </a:solidFill>
                <a:latin typeface="+mn-ea"/>
                <a:cs typeface="+mn-ea"/>
                <a:sym typeface="+mn-lt"/>
              </a:rPr>
              <a:t>艾迪鹅</a:t>
            </a:r>
            <a:r>
              <a:rPr lang="en-US" altLang="zh-CN" sz="1400" spc="300" dirty="0">
                <a:solidFill>
                  <a:schemeClr val="tx1">
                    <a:lumMod val="75000"/>
                    <a:lumOff val="25000"/>
                  </a:schemeClr>
                </a:solidFill>
                <a:latin typeface="+mn-ea"/>
                <a:cs typeface="+mn-ea"/>
                <a:sym typeface="+mn-lt"/>
              </a:rPr>
              <a:t>PPT</a:t>
            </a:r>
            <a:r>
              <a:rPr lang="zh-CN" altLang="en-US" sz="1400" spc="300" dirty="0">
                <a:solidFill>
                  <a:schemeClr val="tx1">
                    <a:lumMod val="75000"/>
                    <a:lumOff val="25000"/>
                  </a:schemeClr>
                </a:solidFill>
                <a:latin typeface="+mn-ea"/>
                <a:cs typeface="+mn-ea"/>
                <a:sym typeface="+mn-lt"/>
              </a:rPr>
              <a:t>认证模板设计师</a:t>
            </a:r>
            <a:endParaRPr lang="en-US" altLang="zh-CN" sz="1400" spc="300" dirty="0">
              <a:solidFill>
                <a:schemeClr val="tx1">
                  <a:lumMod val="75000"/>
                  <a:lumOff val="25000"/>
                </a:schemeClr>
              </a:solidFill>
              <a:latin typeface="+mn-ea"/>
              <a:cs typeface="+mn-ea"/>
              <a:sym typeface="+mn-lt"/>
            </a:endParaRPr>
          </a:p>
          <a:p>
            <a:pPr algn="ctr">
              <a:lnSpc>
                <a:spcPct val="150000"/>
              </a:lnSpc>
            </a:pPr>
            <a:r>
              <a:rPr lang="zh-CN" altLang="en-US" sz="1400" spc="300" dirty="0">
                <a:solidFill>
                  <a:schemeClr val="tx1">
                    <a:lumMod val="75000"/>
                    <a:lumOff val="25000"/>
                  </a:schemeClr>
                </a:solidFill>
                <a:latin typeface="+mn-ea"/>
                <a:cs typeface="+mn-ea"/>
                <a:sym typeface="+mn-lt"/>
              </a:rPr>
              <a:t>坚持用心设计、用心沉淀，因为喜欢，所以专注。</a:t>
            </a:r>
            <a:endParaRPr lang="en-US" altLang="zh-CN" sz="1400" spc="300" dirty="0">
              <a:solidFill>
                <a:schemeClr val="tx1">
                  <a:lumMod val="75000"/>
                  <a:lumOff val="25000"/>
                </a:schemeClr>
              </a:solidFill>
              <a:latin typeface="+mn-ea"/>
              <a:cs typeface="+mn-ea"/>
              <a:sym typeface="+mn-lt"/>
            </a:endParaRPr>
          </a:p>
          <a:p>
            <a:pPr algn="ctr">
              <a:lnSpc>
                <a:spcPct val="150000"/>
              </a:lnSpc>
            </a:pPr>
            <a:r>
              <a:rPr lang="zh-CN" altLang="en-US" sz="1400" spc="300" dirty="0">
                <a:solidFill>
                  <a:schemeClr val="tx1">
                    <a:lumMod val="75000"/>
                    <a:lumOff val="25000"/>
                  </a:schemeClr>
                </a:solidFill>
                <a:latin typeface="+mn-ea"/>
                <a:cs typeface="+mn-ea"/>
                <a:sym typeface="+mn-lt"/>
              </a:rPr>
              <a:t>用心制作每一页艺术珍品，以孜孜不倦的态度打磨，完美助力您的演示</a:t>
            </a:r>
            <a:endParaRPr lang="en-US" altLang="zh-CN" sz="1400" spc="300" dirty="0">
              <a:solidFill>
                <a:schemeClr val="tx1">
                  <a:lumMod val="75000"/>
                  <a:lumOff val="25000"/>
                </a:schemeClr>
              </a:solidFill>
              <a:latin typeface="+mn-ea"/>
              <a:cs typeface="+mn-ea"/>
              <a:sym typeface="+mn-lt"/>
            </a:endParaRPr>
          </a:p>
        </p:txBody>
      </p:sp>
      <p:sp>
        <p:nvSpPr>
          <p:cNvPr id="47" name="文本框 46">
            <a:extLst>
              <a:ext uri="{FF2B5EF4-FFF2-40B4-BE49-F238E27FC236}">
                <a16:creationId xmlns:a16="http://schemas.microsoft.com/office/drawing/2014/main" xmlns="" id="{25B1D1D6-F6E7-4796-8313-14F06B54DC3E}"/>
              </a:ext>
            </a:extLst>
          </p:cNvPr>
          <p:cNvSpPr txBox="1"/>
          <p:nvPr/>
        </p:nvSpPr>
        <p:spPr>
          <a:xfrm>
            <a:off x="3516351" y="3966351"/>
            <a:ext cx="5159298" cy="743537"/>
          </a:xfrm>
          <a:prstGeom prst="rect">
            <a:avLst/>
          </a:prstGeom>
          <a:noFill/>
        </p:spPr>
        <p:txBody>
          <a:bodyPr wrap="square" lIns="0" tIns="0" rIns="0" bIns="0" rtlCol="0">
            <a:spAutoFit/>
          </a:bodyPr>
          <a:lstStyle/>
          <a:p>
            <a:pPr algn="ctr">
              <a:lnSpc>
                <a:spcPct val="150000"/>
              </a:lnSpc>
              <a:defRPr/>
            </a:pPr>
            <a:r>
              <a:rPr lang="zh-CN" altLang="en-US" sz="36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设计师介绍</a:t>
            </a:r>
          </a:p>
        </p:txBody>
      </p:sp>
    </p:spTree>
    <p:extLst>
      <p:ext uri="{BB962C8B-B14F-4D97-AF65-F5344CB8AC3E}">
        <p14:creationId xmlns:p14="http://schemas.microsoft.com/office/powerpoint/2010/main" val="362751052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图形用户界面&#10;&#10;描述已自动生成">
            <a:extLst>
              <a:ext uri="{FF2B5EF4-FFF2-40B4-BE49-F238E27FC236}">
                <a16:creationId xmlns:a16="http://schemas.microsoft.com/office/drawing/2014/main" xmlns="" id="{85413AE3-1B85-4BCD-A8B2-656A81C4EA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6" y="5787"/>
            <a:ext cx="12176567" cy="6846425"/>
          </a:xfrm>
          <a:prstGeom prst="rect">
            <a:avLst/>
          </a:prstGeom>
        </p:spPr>
      </p:pic>
    </p:spTree>
    <p:extLst>
      <p:ext uri="{BB962C8B-B14F-4D97-AF65-F5344CB8AC3E}">
        <p14:creationId xmlns:p14="http://schemas.microsoft.com/office/powerpoint/2010/main" val="38427198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31498"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非同儿</a:t>
            </a:r>
            <a:r>
              <a:rPr lang="zh-CN" altLang="en-US" sz="1400" b="1" spc="133" dirty="0" smtClean="0">
                <a:solidFill>
                  <a:schemeClr val="accent2"/>
                </a:solidFill>
                <a:latin typeface="微软雅黑" panose="020B0503020204020204" pitchFamily="34" charset="-122"/>
                <a:ea typeface="微软雅黑" panose="020B0503020204020204" pitchFamily="34" charset="-122"/>
              </a:rPr>
              <a:t>熙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1134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13C22C49-5184-4A2A-AE4C-C66F57A561BB}"/>
              </a:ext>
            </a:extLst>
          </p:cNvPr>
          <p:cNvSpPr txBox="1"/>
          <p:nvPr/>
        </p:nvSpPr>
        <p:spPr>
          <a:xfrm>
            <a:off x="3683336" y="2860538"/>
            <a:ext cx="4825329" cy="923330"/>
          </a:xfrm>
          <a:prstGeom prst="rect">
            <a:avLst/>
          </a:prstGeom>
          <a:noFill/>
        </p:spPr>
        <p:txBody>
          <a:bodyPr wrap="square" rtlCol="0">
            <a:spAutoFit/>
          </a:bodyPr>
          <a:lstStyle/>
          <a:p>
            <a:pPr marL="0" marR="0" lvl="0" indent="0" algn="ctr" defTabSz="913759" rtl="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latin typeface="+mj-ea"/>
                <a:ea typeface="+mj-ea"/>
                <a:cs typeface="+mn-ea"/>
                <a:sym typeface="+mn-lt"/>
              </a:rPr>
              <a:t>Part   01</a:t>
            </a:r>
            <a:endParaRPr kumimoji="0" lang="zh-CN" altLang="en-US" sz="3200" b="0" i="0" u="none" strike="noStrike" kern="0" cap="none" spc="0" normalizeH="0" baseline="0" noProof="0" dirty="0">
              <a:ln>
                <a:noFill/>
              </a:ln>
              <a:solidFill>
                <a:prstClr val="white"/>
              </a:solidFill>
              <a:effectLst/>
              <a:uLnTx/>
              <a:uFillTx/>
              <a:latin typeface="+mj-ea"/>
              <a:ea typeface="+mj-ea"/>
              <a:cs typeface="+mn-ea"/>
              <a:sym typeface="+mn-lt"/>
            </a:endParaRPr>
          </a:p>
        </p:txBody>
      </p:sp>
      <p:sp>
        <p:nvSpPr>
          <p:cNvPr id="5" name="矩形 4">
            <a:extLst>
              <a:ext uri="{FF2B5EF4-FFF2-40B4-BE49-F238E27FC236}">
                <a16:creationId xmlns:a16="http://schemas.microsoft.com/office/drawing/2014/main" xmlns="" id="{60B4BD09-D144-41AD-85A8-70A436BB00E3}"/>
              </a:ext>
            </a:extLst>
          </p:cNvPr>
          <p:cNvSpPr/>
          <p:nvPr/>
        </p:nvSpPr>
        <p:spPr>
          <a:xfrm>
            <a:off x="3683336" y="4436411"/>
            <a:ext cx="4825329" cy="615553"/>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u="none" strike="noStrike" kern="1200" cap="none" spc="0" normalizeH="0" baseline="0" noProof="0" dirty="0">
                <a:ln>
                  <a:noFill/>
                </a:ln>
                <a:gradFill>
                  <a:gsLst>
                    <a:gs pos="0">
                      <a:schemeClr val="accent3">
                        <a:alpha val="76000"/>
                      </a:schemeClr>
                    </a:gs>
                    <a:gs pos="46000">
                      <a:schemeClr val="accent2"/>
                    </a:gs>
                    <a:gs pos="100000">
                      <a:schemeClr val="accent1"/>
                    </a:gs>
                  </a:gsLst>
                  <a:lin ang="2700000" scaled="1"/>
                </a:gradFill>
                <a:effectLst/>
                <a:uLnTx/>
                <a:uFillTx/>
                <a:latin typeface="+mj-ea"/>
                <a:ea typeface="+mj-ea"/>
                <a:cs typeface="+mn-ea"/>
                <a:sym typeface="+mn-lt"/>
              </a:rPr>
              <a:t>论文研究背景</a:t>
            </a:r>
          </a:p>
        </p:txBody>
      </p:sp>
      <p:sp>
        <p:nvSpPr>
          <p:cNvPr id="6" name="矩形 5">
            <a:extLst>
              <a:ext uri="{FF2B5EF4-FFF2-40B4-BE49-F238E27FC236}">
                <a16:creationId xmlns:a16="http://schemas.microsoft.com/office/drawing/2014/main" xmlns="" id="{88C35729-DA93-471A-81FC-D787E12F6DCC}"/>
              </a:ext>
            </a:extLst>
          </p:cNvPr>
          <p:cNvSpPr/>
          <p:nvPr/>
        </p:nvSpPr>
        <p:spPr>
          <a:xfrm>
            <a:off x="3955081" y="5156137"/>
            <a:ext cx="4281839" cy="169277"/>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u="none" strike="noStrike" kern="0" cap="none" spc="300" normalizeH="0" baseline="0" noProof="0" dirty="0">
                <a:ln>
                  <a:noFill/>
                </a:ln>
                <a:solidFill>
                  <a:prstClr val="black">
                    <a:lumMod val="75000"/>
                    <a:lumOff val="25000"/>
                  </a:prstClr>
                </a:solidFill>
                <a:effectLst/>
                <a:uLnTx/>
                <a:uFillTx/>
                <a:latin typeface="+mn-ea"/>
                <a:cs typeface="+mn-ea"/>
                <a:sym typeface="+mn-lt"/>
              </a:rPr>
              <a:t>Personal Basic Information </a:t>
            </a:r>
            <a:endParaRPr kumimoji="0" lang="zh-CN" altLang="en-US" sz="1100" b="0" u="none" strike="noStrike" kern="0" cap="none" spc="300" normalizeH="0" baseline="0" noProof="0" dirty="0">
              <a:ln>
                <a:noFill/>
              </a:ln>
              <a:solidFill>
                <a:prstClr val="black">
                  <a:lumMod val="75000"/>
                  <a:lumOff val="25000"/>
                </a:prstClr>
              </a:solidFill>
              <a:effectLst/>
              <a:uLnTx/>
              <a:uFillTx/>
              <a:latin typeface="+mn-ea"/>
              <a:cs typeface="+mn-ea"/>
              <a:sym typeface="+mn-lt"/>
            </a:endParaRPr>
          </a:p>
        </p:txBody>
      </p:sp>
    </p:spTree>
    <p:extLst>
      <p:ext uri="{BB962C8B-B14F-4D97-AF65-F5344CB8AC3E}">
        <p14:creationId xmlns:p14="http://schemas.microsoft.com/office/powerpoint/2010/main" val="351547989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xmlns="" id="{44C360EA-0757-4F24-8185-D0297249706E}"/>
              </a:ext>
            </a:extLst>
          </p:cNvPr>
          <p:cNvCxnSpPr>
            <a:cxnSpLocks/>
          </p:cNvCxnSpPr>
          <p:nvPr/>
        </p:nvCxnSpPr>
        <p:spPr>
          <a:xfrm flipH="1">
            <a:off x="4534990" y="2335326"/>
            <a:ext cx="1770131" cy="0"/>
          </a:xfrm>
          <a:prstGeom prst="line">
            <a:avLst/>
          </a:prstGeom>
          <a:ln w="19050" cap="rnd">
            <a:gradFill flip="none" rotWithShape="1">
              <a:gsLst>
                <a:gs pos="0">
                  <a:schemeClr val="accent1"/>
                </a:gs>
                <a:gs pos="100000">
                  <a:schemeClr val="accent1">
                    <a:alpha val="0"/>
                  </a:schemeClr>
                </a:gs>
              </a:gsLst>
              <a:lin ang="0" scaled="1"/>
              <a:tileRect/>
            </a:gradFill>
            <a:headEnd type="ova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xmlns="" id="{FA7CB4DF-1054-49CF-9F9D-75A237C0A9FD}"/>
              </a:ext>
            </a:extLst>
          </p:cNvPr>
          <p:cNvSpPr/>
          <p:nvPr/>
        </p:nvSpPr>
        <p:spPr>
          <a:xfrm>
            <a:off x="6229714" y="2259920"/>
            <a:ext cx="150813" cy="150813"/>
          </a:xfrm>
          <a:prstGeom prst="ellipse">
            <a:avLst/>
          </a:prstGeom>
          <a:noFill/>
          <a:ln>
            <a:gradFill>
              <a:gsLst>
                <a:gs pos="97581">
                  <a:schemeClr val="accent1"/>
                </a:gs>
                <a:gs pos="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11" name="椭圆 10">
            <a:extLst>
              <a:ext uri="{FF2B5EF4-FFF2-40B4-BE49-F238E27FC236}">
                <a16:creationId xmlns:a16="http://schemas.microsoft.com/office/drawing/2014/main" xmlns="" id="{ECC98214-722E-4224-B11F-F3B791E0DC99}"/>
              </a:ext>
            </a:extLst>
          </p:cNvPr>
          <p:cNvSpPr/>
          <p:nvPr/>
        </p:nvSpPr>
        <p:spPr>
          <a:xfrm>
            <a:off x="6194218" y="2226694"/>
            <a:ext cx="217265" cy="217265"/>
          </a:xfrm>
          <a:prstGeom prst="ellipse">
            <a:avLst/>
          </a:prstGeom>
          <a:noFill/>
          <a:ln>
            <a:gradFill>
              <a:gsLst>
                <a:gs pos="97581">
                  <a:schemeClr val="accent1"/>
                </a:gs>
                <a:gs pos="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12" name="矩形: 圆角 11">
            <a:extLst>
              <a:ext uri="{FF2B5EF4-FFF2-40B4-BE49-F238E27FC236}">
                <a16:creationId xmlns:a16="http://schemas.microsoft.com/office/drawing/2014/main" xmlns="" id="{2DD64C3B-6838-443F-9BC0-5ECA7AC6A62F}"/>
              </a:ext>
            </a:extLst>
          </p:cNvPr>
          <p:cNvSpPr/>
          <p:nvPr/>
        </p:nvSpPr>
        <p:spPr>
          <a:xfrm>
            <a:off x="6710417" y="2114298"/>
            <a:ext cx="2129942" cy="442056"/>
          </a:xfrm>
          <a:prstGeom prst="roundRect">
            <a:avLst>
              <a:gd name="adj" fmla="val 50000"/>
            </a:avLst>
          </a:prstGeom>
          <a:gradFill flip="none" rotWithShape="1">
            <a:gsLst>
              <a:gs pos="100000">
                <a:schemeClr val="accent1"/>
              </a:gs>
              <a:gs pos="0">
                <a:schemeClr val="accent3">
                  <a:alpha val="2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Regular" panose="020B0500000000000000" pitchFamily="34" charset="-122"/>
                <a:cs typeface="+mn-ea"/>
                <a:sym typeface="+mn-lt"/>
              </a:rPr>
              <a:t>关键标题</a:t>
            </a:r>
          </a:p>
        </p:txBody>
      </p:sp>
      <p:sp>
        <p:nvSpPr>
          <p:cNvPr id="13" name="矩形 12">
            <a:extLst>
              <a:ext uri="{FF2B5EF4-FFF2-40B4-BE49-F238E27FC236}">
                <a16:creationId xmlns:a16="http://schemas.microsoft.com/office/drawing/2014/main" xmlns="" id="{A0A0B6A3-D959-4872-AE24-87BC14F9EC0A}"/>
              </a:ext>
            </a:extLst>
          </p:cNvPr>
          <p:cNvSpPr/>
          <p:nvPr/>
        </p:nvSpPr>
        <p:spPr>
          <a:xfrm>
            <a:off x="4922011" y="3067594"/>
            <a:ext cx="5994577" cy="1531317"/>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chemeClr val="accent1"/>
              </a:buClr>
              <a:buSzTx/>
              <a:buFont typeface="Wingdings" panose="05000000000000000000" pitchFamily="2" charset="2"/>
              <a:buChar char="n"/>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点击文本框即可进行编辑输入相关内容点击文本框即可进行编辑输入相关内容点击文本框即可点击文本框即可进行编辑。</a:t>
            </a:r>
            <a:endParaRPr lang="en-US" altLang="zh-CN" sz="1600" dirty="0">
              <a:solidFill>
                <a:prstClr val="black">
                  <a:lumMod val="75000"/>
                  <a:lumOff val="25000"/>
                </a:prstClr>
              </a:solidFill>
              <a:latin typeface="思源黑体 CN Regular" panose="020B0500000000000000" pitchFamily="34" charset="-122"/>
              <a:cs typeface="+mn-ea"/>
              <a:sym typeface="+mn-lt"/>
            </a:endParaRPr>
          </a:p>
          <a:p>
            <a:pPr marL="285750" marR="0" lvl="0" indent="-285750" algn="l" defTabSz="914400" rtl="0" eaLnBrk="1" fontAlgn="auto" latinLnBrk="0" hangingPunct="1">
              <a:lnSpc>
                <a:spcPct val="150000"/>
              </a:lnSpc>
              <a:spcBef>
                <a:spcPts val="0"/>
              </a:spcBef>
              <a:spcAft>
                <a:spcPts val="0"/>
              </a:spcAft>
              <a:buClr>
                <a:schemeClr val="accent1"/>
              </a:buClr>
              <a:buSzTx/>
              <a:buFont typeface="Wingdings" panose="05000000000000000000" pitchFamily="2" charset="2"/>
              <a:buChar char="n"/>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点击文本框即可进行编辑输入相关内容点击文本框即可进行编辑输入相关内容点击文本框即可点击文本框即可进行编辑。</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endParaRPr>
          </a:p>
        </p:txBody>
      </p:sp>
      <p:grpSp>
        <p:nvGrpSpPr>
          <p:cNvPr id="15" name="组合 14">
            <a:extLst>
              <a:ext uri="{FF2B5EF4-FFF2-40B4-BE49-F238E27FC236}">
                <a16:creationId xmlns:a16="http://schemas.microsoft.com/office/drawing/2014/main" xmlns="" id="{641310ED-2152-4AEC-B9EC-9224E62539B1}"/>
              </a:ext>
            </a:extLst>
          </p:cNvPr>
          <p:cNvGrpSpPr/>
          <p:nvPr/>
        </p:nvGrpSpPr>
        <p:grpSpPr>
          <a:xfrm>
            <a:off x="1435261" y="1862848"/>
            <a:ext cx="3260037" cy="3260037"/>
            <a:chOff x="834929" y="914412"/>
            <a:chExt cx="5202926" cy="5202926"/>
          </a:xfrm>
        </p:grpSpPr>
        <p:sp>
          <p:nvSpPr>
            <p:cNvPr id="17" name="弧形 16">
              <a:extLst>
                <a:ext uri="{FF2B5EF4-FFF2-40B4-BE49-F238E27FC236}">
                  <a16:creationId xmlns:a16="http://schemas.microsoft.com/office/drawing/2014/main" xmlns="" id="{449C98C0-2606-4BCD-A3A3-DAC7C0F445CD}"/>
                </a:ext>
              </a:extLst>
            </p:cNvPr>
            <p:cNvSpPr/>
            <p:nvPr userDrawn="1"/>
          </p:nvSpPr>
          <p:spPr>
            <a:xfrm>
              <a:off x="1236236" y="1315719"/>
              <a:ext cx="4400314" cy="4400314"/>
            </a:xfrm>
            <a:prstGeom prst="arc">
              <a:avLst>
                <a:gd name="adj1" fmla="val 20351035"/>
                <a:gd name="adj2" fmla="val 951939"/>
              </a:avLst>
            </a:prstGeom>
            <a:noFill/>
            <a:ln w="63500">
              <a:gradFill flip="none" rotWithShape="1">
                <a:gsLst>
                  <a:gs pos="0">
                    <a:schemeClr val="accent1"/>
                  </a:gs>
                  <a:gs pos="100000">
                    <a:schemeClr val="accent1">
                      <a:lumMod val="60000"/>
                      <a:lumOff val="4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18" name="弧形 17">
              <a:extLst>
                <a:ext uri="{FF2B5EF4-FFF2-40B4-BE49-F238E27FC236}">
                  <a16:creationId xmlns:a16="http://schemas.microsoft.com/office/drawing/2014/main" xmlns="" id="{5DE6E5A9-AE81-4501-B4CD-4A85C4FE1A45}"/>
                </a:ext>
              </a:extLst>
            </p:cNvPr>
            <p:cNvSpPr/>
            <p:nvPr userDrawn="1"/>
          </p:nvSpPr>
          <p:spPr>
            <a:xfrm>
              <a:off x="1090778" y="1170261"/>
              <a:ext cx="4691230" cy="4691230"/>
            </a:xfrm>
            <a:prstGeom prst="arc">
              <a:avLst>
                <a:gd name="adj1" fmla="val 9783818"/>
                <a:gd name="adj2" fmla="val 3712165"/>
              </a:avLst>
            </a:prstGeom>
            <a:noFill/>
            <a:ln w="82550">
              <a:gradFill flip="none" rotWithShape="1">
                <a:gsLst>
                  <a:gs pos="0">
                    <a:schemeClr val="accent2"/>
                  </a:gs>
                  <a:gs pos="39000">
                    <a:schemeClr val="accent1"/>
                  </a:gs>
                  <a:gs pos="100000">
                    <a:schemeClr val="bg1">
                      <a:alpha val="62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19" name="弧形 18">
              <a:extLst>
                <a:ext uri="{FF2B5EF4-FFF2-40B4-BE49-F238E27FC236}">
                  <a16:creationId xmlns:a16="http://schemas.microsoft.com/office/drawing/2014/main" xmlns="" id="{596271DB-34B6-4F34-BF64-E1D4345DB43B}"/>
                </a:ext>
              </a:extLst>
            </p:cNvPr>
            <p:cNvSpPr/>
            <p:nvPr userDrawn="1"/>
          </p:nvSpPr>
          <p:spPr>
            <a:xfrm>
              <a:off x="1236236" y="1315719"/>
              <a:ext cx="4400314" cy="4400314"/>
            </a:xfrm>
            <a:prstGeom prst="arc">
              <a:avLst>
                <a:gd name="adj1" fmla="val 2840027"/>
                <a:gd name="adj2" fmla="val 13002114"/>
              </a:avLst>
            </a:prstGeom>
            <a:noFill/>
            <a:ln w="44450">
              <a:gradFill flip="none" rotWithShape="1">
                <a:gsLst>
                  <a:gs pos="51000">
                    <a:schemeClr val="accent1"/>
                  </a:gs>
                  <a:gs pos="0">
                    <a:schemeClr val="accent2"/>
                  </a:gs>
                  <a:gs pos="100000">
                    <a:schemeClr val="accent2"/>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0" name="弧形 19">
              <a:extLst>
                <a:ext uri="{FF2B5EF4-FFF2-40B4-BE49-F238E27FC236}">
                  <a16:creationId xmlns:a16="http://schemas.microsoft.com/office/drawing/2014/main" xmlns="" id="{F07EE041-70A2-4CA7-9372-F29BB96AC36F}"/>
                </a:ext>
              </a:extLst>
            </p:cNvPr>
            <p:cNvSpPr/>
            <p:nvPr userDrawn="1"/>
          </p:nvSpPr>
          <p:spPr>
            <a:xfrm>
              <a:off x="834929" y="914412"/>
              <a:ext cx="5202926" cy="5202926"/>
            </a:xfrm>
            <a:prstGeom prst="arc">
              <a:avLst>
                <a:gd name="adj1" fmla="val 2030941"/>
                <a:gd name="adj2" fmla="val 13035672"/>
              </a:avLst>
            </a:prstGeom>
            <a:noFill/>
            <a:ln w="127000">
              <a:gradFill flip="none" rotWithShape="1">
                <a:gsLst>
                  <a:gs pos="49000">
                    <a:schemeClr val="accent1">
                      <a:alpha val="41000"/>
                    </a:schemeClr>
                  </a:gs>
                  <a:gs pos="0">
                    <a:schemeClr val="accent1"/>
                  </a:gs>
                  <a:gs pos="100000">
                    <a:schemeClr val="accent3"/>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1" name="弧形 20">
              <a:extLst>
                <a:ext uri="{FF2B5EF4-FFF2-40B4-BE49-F238E27FC236}">
                  <a16:creationId xmlns:a16="http://schemas.microsoft.com/office/drawing/2014/main" xmlns="" id="{B0210915-1724-4565-9A23-501BE719A56E}"/>
                </a:ext>
              </a:extLst>
            </p:cNvPr>
            <p:cNvSpPr/>
            <p:nvPr userDrawn="1"/>
          </p:nvSpPr>
          <p:spPr>
            <a:xfrm rot="10010820">
              <a:off x="1090778" y="1170261"/>
              <a:ext cx="4691230" cy="4691230"/>
            </a:xfrm>
            <a:prstGeom prst="arc">
              <a:avLst>
                <a:gd name="adj1" fmla="val 17687200"/>
                <a:gd name="adj2" fmla="val 20488798"/>
              </a:avLst>
            </a:prstGeom>
            <a:noFill/>
            <a:ln w="82550">
              <a:gradFill flip="none" rotWithShape="1">
                <a:gsLst>
                  <a:gs pos="0">
                    <a:schemeClr val="accent1"/>
                  </a:gs>
                  <a:gs pos="100000">
                    <a:schemeClr val="accent3"/>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grpSp>
      <p:pic>
        <p:nvPicPr>
          <p:cNvPr id="3" name="图片 2">
            <a:extLst>
              <a:ext uri="{FF2B5EF4-FFF2-40B4-BE49-F238E27FC236}">
                <a16:creationId xmlns:a16="http://schemas.microsoft.com/office/drawing/2014/main" xmlns="" id="{66FC81A8-F0DA-4A81-A321-7BB31754B646}"/>
              </a:ext>
            </a:extLst>
          </p:cNvPr>
          <p:cNvPicPr>
            <a:picLocks noChangeAspect="1"/>
          </p:cNvPicPr>
          <p:nvPr/>
        </p:nvPicPr>
        <p:blipFill rotWithShape="1">
          <a:blip r:embed="rId2"/>
          <a:srcRect l="684" r="684"/>
          <a:stretch/>
        </p:blipFill>
        <p:spPr>
          <a:xfrm>
            <a:off x="1779734" y="2207321"/>
            <a:ext cx="2571090" cy="2571090"/>
          </a:xfrm>
          <a:prstGeom prst="ellipse">
            <a:avLst/>
          </a:prstGeom>
          <a:ln>
            <a:solidFill>
              <a:schemeClr val="accent1"/>
            </a:solidFill>
          </a:ln>
        </p:spPr>
      </p:pic>
      <p:grpSp>
        <p:nvGrpSpPr>
          <p:cNvPr id="23" name="组合 22">
            <a:extLst>
              <a:ext uri="{FF2B5EF4-FFF2-40B4-BE49-F238E27FC236}">
                <a16:creationId xmlns:a16="http://schemas.microsoft.com/office/drawing/2014/main" xmlns="" id="{9922AE09-2D0C-48B3-8066-BF436CEBF0A9}"/>
              </a:ext>
            </a:extLst>
          </p:cNvPr>
          <p:cNvGrpSpPr/>
          <p:nvPr/>
        </p:nvGrpSpPr>
        <p:grpSpPr>
          <a:xfrm>
            <a:off x="508361" y="410762"/>
            <a:ext cx="6638106" cy="618725"/>
            <a:chOff x="5153859" y="2309061"/>
            <a:chExt cx="6638106" cy="618725"/>
          </a:xfrm>
        </p:grpSpPr>
        <p:sp>
          <p:nvSpPr>
            <p:cNvPr id="28" name="椭圆 27">
              <a:extLst>
                <a:ext uri="{FF2B5EF4-FFF2-40B4-BE49-F238E27FC236}">
                  <a16:creationId xmlns:a16="http://schemas.microsoft.com/office/drawing/2014/main" xmlns="" id="{F3F59993-FB4B-406B-ACE3-9687D8801FBD}"/>
                </a:ext>
              </a:extLst>
            </p:cNvPr>
            <p:cNvSpPr/>
            <p:nvPr/>
          </p:nvSpPr>
          <p:spPr>
            <a:xfrm>
              <a:off x="5153859" y="2309061"/>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29" name="文本框 28">
              <a:extLst>
                <a:ext uri="{FF2B5EF4-FFF2-40B4-BE49-F238E27FC236}">
                  <a16:creationId xmlns:a16="http://schemas.microsoft.com/office/drawing/2014/main" xmlns="" id="{8162A768-7E42-4A5E-ACC3-6627A5300C07}"/>
                </a:ext>
              </a:extLst>
            </p:cNvPr>
            <p:cNvSpPr txBox="1"/>
            <p:nvPr/>
          </p:nvSpPr>
          <p:spPr>
            <a:xfrm>
              <a:off x="5253871" y="2404566"/>
              <a:ext cx="80348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1" u="none" strike="noStrike" kern="0" cap="none" spc="0" normalizeH="0" baseline="0" noProof="0" dirty="0">
                  <a:ln>
                    <a:noFill/>
                  </a:ln>
                  <a:solidFill>
                    <a:prstClr val="black">
                      <a:lumMod val="75000"/>
                      <a:lumOff val="25000"/>
                    </a:prstClr>
                  </a:solidFill>
                  <a:effectLst/>
                  <a:uLnTx/>
                  <a:uFillTx/>
                  <a:latin typeface="+mj-ea"/>
                  <a:ea typeface="+mj-ea"/>
                  <a:cs typeface="+mn-ea"/>
                  <a:sym typeface="+mn-lt"/>
                </a:rPr>
                <a:t>01.</a:t>
              </a:r>
              <a:endParaRPr kumimoji="0" lang="zh-CN" altLang="en-US" sz="2800" b="0" i="1" u="none" strike="noStrike" kern="0" cap="none" spc="0" normalizeH="0" baseline="0" noProof="0" dirty="0">
                <a:ln>
                  <a:noFill/>
                </a:ln>
                <a:solidFill>
                  <a:prstClr val="black">
                    <a:lumMod val="75000"/>
                    <a:lumOff val="25000"/>
                  </a:prstClr>
                </a:solidFill>
                <a:effectLst/>
                <a:uLnTx/>
                <a:uFillTx/>
                <a:latin typeface="+mj-ea"/>
                <a:ea typeface="+mj-ea"/>
                <a:cs typeface="+mn-ea"/>
                <a:sym typeface="+mn-lt"/>
              </a:endParaRPr>
            </a:p>
          </p:txBody>
        </p:sp>
        <p:sp>
          <p:nvSpPr>
            <p:cNvPr id="30" name="矩形 29">
              <a:extLst>
                <a:ext uri="{FF2B5EF4-FFF2-40B4-BE49-F238E27FC236}">
                  <a16:creationId xmlns:a16="http://schemas.microsoft.com/office/drawing/2014/main" xmlns="" id="{CE23B45B-3037-474B-8190-49F96E3B219C}"/>
                </a:ext>
              </a:extLst>
            </p:cNvPr>
            <p:cNvSpPr/>
            <p:nvPr/>
          </p:nvSpPr>
          <p:spPr>
            <a:xfrm>
              <a:off x="8259417" y="2638747"/>
              <a:ext cx="3532548" cy="161583"/>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u="none" strike="noStrike" kern="0" cap="none" spc="300" normalizeH="0" baseline="0" noProof="0" dirty="0">
                  <a:ln>
                    <a:noFill/>
                  </a:ln>
                  <a:solidFill>
                    <a:schemeClr val="tx1">
                      <a:lumMod val="75000"/>
                      <a:lumOff val="25000"/>
                    </a:schemeClr>
                  </a:solidFill>
                  <a:effectLst/>
                  <a:uLnTx/>
                  <a:uFillTx/>
                  <a:latin typeface="+mn-ea"/>
                  <a:cs typeface="+mn-ea"/>
                  <a:sym typeface="+mn-lt"/>
                </a:rPr>
                <a:t>Personal Basic Information </a:t>
              </a:r>
              <a:endParaRPr kumimoji="0" lang="zh-CN" altLang="en-US" sz="1050" b="0" u="none" strike="noStrike" kern="0" cap="none" spc="300" normalizeH="0" baseline="0" noProof="0" dirty="0">
                <a:ln>
                  <a:noFill/>
                </a:ln>
                <a:solidFill>
                  <a:schemeClr val="tx1">
                    <a:lumMod val="75000"/>
                    <a:lumOff val="25000"/>
                  </a:schemeClr>
                </a:solidFill>
                <a:effectLst/>
                <a:uLnTx/>
                <a:uFillTx/>
                <a:latin typeface="+mn-ea"/>
                <a:cs typeface="+mn-ea"/>
                <a:sym typeface="+mn-lt"/>
              </a:endParaRPr>
            </a:p>
          </p:txBody>
        </p:sp>
        <p:sp>
          <p:nvSpPr>
            <p:cNvPr id="31" name="矩形 30">
              <a:extLst>
                <a:ext uri="{FF2B5EF4-FFF2-40B4-BE49-F238E27FC236}">
                  <a16:creationId xmlns:a16="http://schemas.microsoft.com/office/drawing/2014/main" xmlns="" id="{8612B346-24C3-410E-9B1A-923961CC6051}"/>
                </a:ext>
              </a:extLst>
            </p:cNvPr>
            <p:cNvSpPr/>
            <p:nvPr/>
          </p:nvSpPr>
          <p:spPr>
            <a:xfrm>
              <a:off x="5994842" y="2422416"/>
              <a:ext cx="2483678" cy="43088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u="none" strike="noStrike" kern="1200" cap="none" spc="0" normalizeH="0" baseline="0" noProof="0" dirty="0">
                  <a:ln>
                    <a:noFill/>
                  </a:ln>
                  <a:gradFill>
                    <a:gsLst>
                      <a:gs pos="0">
                        <a:schemeClr val="accent3">
                          <a:alpha val="76000"/>
                        </a:schemeClr>
                      </a:gs>
                      <a:gs pos="46000">
                        <a:schemeClr val="accent2"/>
                      </a:gs>
                      <a:gs pos="100000">
                        <a:schemeClr val="accent1"/>
                      </a:gs>
                    </a:gsLst>
                    <a:lin ang="2700000" scaled="1"/>
                  </a:gradFill>
                  <a:effectLst/>
                  <a:uLnTx/>
                  <a:uFillTx/>
                  <a:latin typeface="+mj-ea"/>
                  <a:ea typeface="+mj-ea"/>
                  <a:cs typeface="+mn-ea"/>
                  <a:sym typeface="+mn-lt"/>
                </a:rPr>
                <a:t>论文研究背景</a:t>
              </a:r>
            </a:p>
          </p:txBody>
        </p:sp>
      </p:grpSp>
    </p:spTree>
    <p:extLst>
      <p:ext uri="{BB962C8B-B14F-4D97-AF65-F5344CB8AC3E}">
        <p14:creationId xmlns:p14="http://schemas.microsoft.com/office/powerpoint/2010/main" val="384764150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C1527429-4B28-4243-951B-295268F78B4F}"/>
              </a:ext>
            </a:extLst>
          </p:cNvPr>
          <p:cNvGrpSpPr/>
          <p:nvPr/>
        </p:nvGrpSpPr>
        <p:grpSpPr>
          <a:xfrm>
            <a:off x="745507" y="2027643"/>
            <a:ext cx="2539046" cy="3275714"/>
            <a:chOff x="745507" y="2027643"/>
            <a:chExt cx="2539046" cy="3275714"/>
          </a:xfrm>
        </p:grpSpPr>
        <p:sp>
          <p:nvSpPr>
            <p:cNvPr id="9" name="Rounded Rectangle 3">
              <a:extLst>
                <a:ext uri="{FF2B5EF4-FFF2-40B4-BE49-F238E27FC236}">
                  <a16:creationId xmlns:a16="http://schemas.microsoft.com/office/drawing/2014/main" xmlns="" id="{50C0BBB0-C751-41D1-B65A-D13757386300}"/>
                </a:ext>
              </a:extLst>
            </p:cNvPr>
            <p:cNvSpPr/>
            <p:nvPr/>
          </p:nvSpPr>
          <p:spPr>
            <a:xfrm>
              <a:off x="880448" y="2027643"/>
              <a:ext cx="2269165" cy="3275714"/>
            </a:xfrm>
            <a:prstGeom prst="roundRect">
              <a:avLst>
                <a:gd name="adj" fmla="val 4016"/>
              </a:avLst>
            </a:prstGeom>
            <a:noFill/>
            <a:ln w="3175">
              <a:solidFill>
                <a:srgbClr val="0F2242"/>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10" name="Rectangle 11">
              <a:extLst>
                <a:ext uri="{FF2B5EF4-FFF2-40B4-BE49-F238E27FC236}">
                  <a16:creationId xmlns:a16="http://schemas.microsoft.com/office/drawing/2014/main" xmlns="" id="{F1C50567-AB0E-4297-BFDB-29C5DB83ECF1}"/>
                </a:ext>
              </a:extLst>
            </p:cNvPr>
            <p:cNvSpPr/>
            <p:nvPr/>
          </p:nvSpPr>
          <p:spPr>
            <a:xfrm>
              <a:off x="745507" y="4563690"/>
              <a:ext cx="2539046" cy="457200"/>
            </a:xfrm>
            <a:prstGeom prst="rect">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kern="0" dirty="0">
                <a:solidFill>
                  <a:prstClr val="white"/>
                </a:solidFill>
                <a:latin typeface="思源黑体 CN Regular" panose="020B0500000000000000" pitchFamily="34" charset="-122"/>
                <a:cs typeface="+mn-ea"/>
                <a:sym typeface="+mn-lt"/>
              </a:endParaRPr>
            </a:p>
          </p:txBody>
        </p:sp>
        <p:sp>
          <p:nvSpPr>
            <p:cNvPr id="11" name="TextBox 7">
              <a:extLst>
                <a:ext uri="{FF2B5EF4-FFF2-40B4-BE49-F238E27FC236}">
                  <a16:creationId xmlns:a16="http://schemas.microsoft.com/office/drawing/2014/main" xmlns="" id="{19E5916F-D060-4A5E-9085-8E561A9350A7}"/>
                </a:ext>
              </a:extLst>
            </p:cNvPr>
            <p:cNvSpPr txBox="1"/>
            <p:nvPr/>
          </p:nvSpPr>
          <p:spPr>
            <a:xfrm>
              <a:off x="1153256" y="4589289"/>
              <a:ext cx="1723549"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输入关键标题</a:t>
              </a:r>
            </a:p>
          </p:txBody>
        </p:sp>
        <p:sp>
          <p:nvSpPr>
            <p:cNvPr id="12" name="文本框 11">
              <a:extLst>
                <a:ext uri="{FF2B5EF4-FFF2-40B4-BE49-F238E27FC236}">
                  <a16:creationId xmlns:a16="http://schemas.microsoft.com/office/drawing/2014/main" xmlns="" id="{9A91DC74-58B8-464E-BC9F-F8F94DB44789}"/>
                </a:ext>
              </a:extLst>
            </p:cNvPr>
            <p:cNvSpPr txBox="1"/>
            <p:nvPr/>
          </p:nvSpPr>
          <p:spPr>
            <a:xfrm>
              <a:off x="966405" y="2955646"/>
              <a:ext cx="2097250" cy="1531317"/>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F2BCAB"/>
                </a:buClr>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点击文本框即可进行编辑输入相关内容点击文本框即可进行编辑输入相关内容。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endParaRPr>
            </a:p>
          </p:txBody>
        </p:sp>
        <p:grpSp>
          <p:nvGrpSpPr>
            <p:cNvPr id="34" name="组合 33">
              <a:extLst>
                <a:ext uri="{FF2B5EF4-FFF2-40B4-BE49-F238E27FC236}">
                  <a16:creationId xmlns:a16="http://schemas.microsoft.com/office/drawing/2014/main" xmlns="" id="{A3A54404-79BD-4B90-8D07-765A796702D2}"/>
                </a:ext>
              </a:extLst>
            </p:cNvPr>
            <p:cNvGrpSpPr/>
            <p:nvPr/>
          </p:nvGrpSpPr>
          <p:grpSpPr>
            <a:xfrm>
              <a:off x="1739532" y="2452180"/>
              <a:ext cx="550996" cy="423962"/>
              <a:chOff x="3812546" y="4935519"/>
              <a:chExt cx="499285" cy="384173"/>
            </a:xfrm>
          </p:grpSpPr>
          <p:sp>
            <p:nvSpPr>
              <p:cNvPr id="35" name="Freeform 64">
                <a:extLst>
                  <a:ext uri="{FF2B5EF4-FFF2-40B4-BE49-F238E27FC236}">
                    <a16:creationId xmlns:a16="http://schemas.microsoft.com/office/drawing/2014/main" xmlns="" id="{00512039-9622-4393-97A3-3DFB06F0F8FD}"/>
                  </a:ext>
                </a:extLst>
              </p:cNvPr>
              <p:cNvSpPr>
                <a:spLocks noEditPoints="1"/>
              </p:cNvSpPr>
              <p:nvPr/>
            </p:nvSpPr>
            <p:spPr bwMode="auto">
              <a:xfrm>
                <a:off x="3812546" y="4935519"/>
                <a:ext cx="499285" cy="384173"/>
              </a:xfrm>
              <a:custGeom>
                <a:avLst/>
                <a:gdLst>
                  <a:gd name="T0" fmla="*/ 125 w 192"/>
                  <a:gd name="T1" fmla="*/ 15 h 148"/>
                  <a:gd name="T2" fmla="*/ 133 w 192"/>
                  <a:gd name="T3" fmla="*/ 0 h 148"/>
                  <a:gd name="T4" fmla="*/ 110 w 192"/>
                  <a:gd name="T5" fmla="*/ 6 h 148"/>
                  <a:gd name="T6" fmla="*/ 115 w 192"/>
                  <a:gd name="T7" fmla="*/ 22 h 148"/>
                  <a:gd name="T8" fmla="*/ 110 w 192"/>
                  <a:gd name="T9" fmla="*/ 6 h 148"/>
                  <a:gd name="T10" fmla="*/ 137 w 192"/>
                  <a:gd name="T11" fmla="*/ 17 h 148"/>
                  <a:gd name="T12" fmla="*/ 153 w 192"/>
                  <a:gd name="T13" fmla="*/ 12 h 148"/>
                  <a:gd name="T14" fmla="*/ 129 w 192"/>
                  <a:gd name="T15" fmla="*/ 23 h 148"/>
                  <a:gd name="T16" fmla="*/ 121 w 192"/>
                  <a:gd name="T17" fmla="*/ 38 h 148"/>
                  <a:gd name="T18" fmla="*/ 137 w 192"/>
                  <a:gd name="T19" fmla="*/ 30 h 148"/>
                  <a:gd name="T20" fmla="*/ 159 w 192"/>
                  <a:gd name="T21" fmla="*/ 27 h 148"/>
                  <a:gd name="T22" fmla="*/ 144 w 192"/>
                  <a:gd name="T23" fmla="*/ 34 h 148"/>
                  <a:gd name="T24" fmla="*/ 159 w 192"/>
                  <a:gd name="T25" fmla="*/ 27 h 148"/>
                  <a:gd name="T26" fmla="*/ 0 w 192"/>
                  <a:gd name="T27" fmla="*/ 37 h 148"/>
                  <a:gd name="T28" fmla="*/ 9 w 192"/>
                  <a:gd name="T29" fmla="*/ 132 h 148"/>
                  <a:gd name="T30" fmla="*/ 43 w 192"/>
                  <a:gd name="T31" fmla="*/ 110 h 148"/>
                  <a:gd name="T32" fmla="*/ 104 w 192"/>
                  <a:gd name="T33" fmla="*/ 132 h 148"/>
                  <a:gd name="T34" fmla="*/ 108 w 192"/>
                  <a:gd name="T35" fmla="*/ 36 h 148"/>
                  <a:gd name="T36" fmla="*/ 9 w 192"/>
                  <a:gd name="T37" fmla="*/ 28 h 148"/>
                  <a:gd name="T38" fmla="*/ 60 w 192"/>
                  <a:gd name="T39" fmla="*/ 44 h 148"/>
                  <a:gd name="T40" fmla="*/ 76 w 192"/>
                  <a:gd name="T41" fmla="*/ 60 h 148"/>
                  <a:gd name="T42" fmla="*/ 60 w 192"/>
                  <a:gd name="T43" fmla="*/ 76 h 148"/>
                  <a:gd name="T44" fmla="*/ 44 w 192"/>
                  <a:gd name="T45" fmla="*/ 92 h 148"/>
                  <a:gd name="T46" fmla="*/ 28 w 192"/>
                  <a:gd name="T47" fmla="*/ 76 h 148"/>
                  <a:gd name="T48" fmla="*/ 44 w 192"/>
                  <a:gd name="T49" fmla="*/ 60 h 148"/>
                  <a:gd name="T50" fmla="*/ 121 w 192"/>
                  <a:gd name="T51" fmla="*/ 48 h 148"/>
                  <a:gd name="T52" fmla="*/ 116 w 192"/>
                  <a:gd name="T53" fmla="*/ 127 h 148"/>
                  <a:gd name="T54" fmla="*/ 131 w 192"/>
                  <a:gd name="T55" fmla="*/ 132 h 148"/>
                  <a:gd name="T56" fmla="*/ 176 w 192"/>
                  <a:gd name="T57" fmla="*/ 132 h 148"/>
                  <a:gd name="T58" fmla="*/ 192 w 192"/>
                  <a:gd name="T59" fmla="*/ 120 h 148"/>
                  <a:gd name="T60" fmla="*/ 184 w 192"/>
                  <a:gd name="T61" fmla="*/ 88 h 148"/>
                  <a:gd name="T62" fmla="*/ 166 w 192"/>
                  <a:gd name="T63" fmla="*/ 76 h 148"/>
                  <a:gd name="T64" fmla="*/ 143 w 192"/>
                  <a:gd name="T65" fmla="*/ 48 h 148"/>
                  <a:gd name="T66" fmla="*/ 43 w 192"/>
                  <a:gd name="T67" fmla="*/ 116 h 148"/>
                  <a:gd name="T68" fmla="*/ 43 w 192"/>
                  <a:gd name="T69" fmla="*/ 148 h 148"/>
                  <a:gd name="T70" fmla="*/ 43 w 192"/>
                  <a:gd name="T71" fmla="*/ 116 h 148"/>
                  <a:gd name="T72" fmla="*/ 138 w 192"/>
                  <a:gd name="T73" fmla="*/ 132 h 148"/>
                  <a:gd name="T74" fmla="*/ 170 w 192"/>
                  <a:gd name="T75" fmla="*/ 13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48">
                    <a:moveTo>
                      <a:pt x="125" y="0"/>
                    </a:moveTo>
                    <a:cubicBezTo>
                      <a:pt x="125" y="15"/>
                      <a:pt x="125" y="15"/>
                      <a:pt x="125" y="15"/>
                    </a:cubicBezTo>
                    <a:cubicBezTo>
                      <a:pt x="132" y="15"/>
                      <a:pt x="132" y="15"/>
                      <a:pt x="132" y="15"/>
                    </a:cubicBezTo>
                    <a:cubicBezTo>
                      <a:pt x="133" y="0"/>
                      <a:pt x="133" y="0"/>
                      <a:pt x="133" y="0"/>
                    </a:cubicBezTo>
                    <a:lnTo>
                      <a:pt x="125" y="0"/>
                    </a:lnTo>
                    <a:close/>
                    <a:moveTo>
                      <a:pt x="110" y="6"/>
                    </a:moveTo>
                    <a:cubicBezTo>
                      <a:pt x="104" y="12"/>
                      <a:pt x="104" y="12"/>
                      <a:pt x="104" y="12"/>
                    </a:cubicBezTo>
                    <a:cubicBezTo>
                      <a:pt x="115" y="22"/>
                      <a:pt x="115" y="22"/>
                      <a:pt x="115" y="22"/>
                    </a:cubicBezTo>
                    <a:cubicBezTo>
                      <a:pt x="120" y="18"/>
                      <a:pt x="120" y="18"/>
                      <a:pt x="120" y="18"/>
                    </a:cubicBezTo>
                    <a:lnTo>
                      <a:pt x="110" y="6"/>
                    </a:lnTo>
                    <a:close/>
                    <a:moveTo>
                      <a:pt x="148" y="6"/>
                    </a:moveTo>
                    <a:cubicBezTo>
                      <a:pt x="137" y="17"/>
                      <a:pt x="137" y="17"/>
                      <a:pt x="137" y="17"/>
                    </a:cubicBezTo>
                    <a:cubicBezTo>
                      <a:pt x="142" y="22"/>
                      <a:pt x="142" y="22"/>
                      <a:pt x="142" y="22"/>
                    </a:cubicBezTo>
                    <a:cubicBezTo>
                      <a:pt x="153" y="12"/>
                      <a:pt x="153" y="12"/>
                      <a:pt x="153" y="12"/>
                    </a:cubicBezTo>
                    <a:lnTo>
                      <a:pt x="148" y="6"/>
                    </a:lnTo>
                    <a:close/>
                    <a:moveTo>
                      <a:pt x="129" y="23"/>
                    </a:moveTo>
                    <a:cubicBezTo>
                      <a:pt x="125" y="23"/>
                      <a:pt x="121" y="26"/>
                      <a:pt x="121" y="30"/>
                    </a:cubicBezTo>
                    <a:cubicBezTo>
                      <a:pt x="121" y="38"/>
                      <a:pt x="121" y="38"/>
                      <a:pt x="121" y="38"/>
                    </a:cubicBezTo>
                    <a:cubicBezTo>
                      <a:pt x="137" y="38"/>
                      <a:pt x="137" y="38"/>
                      <a:pt x="137" y="38"/>
                    </a:cubicBezTo>
                    <a:cubicBezTo>
                      <a:pt x="137" y="30"/>
                      <a:pt x="137" y="30"/>
                      <a:pt x="137" y="30"/>
                    </a:cubicBezTo>
                    <a:cubicBezTo>
                      <a:pt x="137" y="26"/>
                      <a:pt x="133" y="23"/>
                      <a:pt x="129" y="23"/>
                    </a:cubicBezTo>
                    <a:close/>
                    <a:moveTo>
                      <a:pt x="159" y="27"/>
                    </a:moveTo>
                    <a:cubicBezTo>
                      <a:pt x="144" y="28"/>
                      <a:pt x="144" y="28"/>
                      <a:pt x="144" y="28"/>
                    </a:cubicBezTo>
                    <a:cubicBezTo>
                      <a:pt x="144" y="34"/>
                      <a:pt x="144" y="34"/>
                      <a:pt x="144" y="34"/>
                    </a:cubicBezTo>
                    <a:cubicBezTo>
                      <a:pt x="159" y="34"/>
                      <a:pt x="159" y="34"/>
                      <a:pt x="159" y="34"/>
                    </a:cubicBezTo>
                    <a:lnTo>
                      <a:pt x="159" y="27"/>
                    </a:lnTo>
                    <a:close/>
                    <a:moveTo>
                      <a:pt x="9" y="28"/>
                    </a:moveTo>
                    <a:cubicBezTo>
                      <a:pt x="2" y="28"/>
                      <a:pt x="0" y="31"/>
                      <a:pt x="0" y="37"/>
                    </a:cubicBezTo>
                    <a:cubicBezTo>
                      <a:pt x="0" y="123"/>
                      <a:pt x="0" y="123"/>
                      <a:pt x="0" y="123"/>
                    </a:cubicBezTo>
                    <a:cubicBezTo>
                      <a:pt x="0" y="130"/>
                      <a:pt x="2" y="132"/>
                      <a:pt x="9" y="132"/>
                    </a:cubicBezTo>
                    <a:cubicBezTo>
                      <a:pt x="20" y="132"/>
                      <a:pt x="20" y="132"/>
                      <a:pt x="20" y="132"/>
                    </a:cubicBezTo>
                    <a:cubicBezTo>
                      <a:pt x="20" y="120"/>
                      <a:pt x="30" y="110"/>
                      <a:pt x="43" y="110"/>
                    </a:cubicBezTo>
                    <a:cubicBezTo>
                      <a:pt x="55" y="110"/>
                      <a:pt x="65" y="120"/>
                      <a:pt x="66" y="132"/>
                    </a:cubicBezTo>
                    <a:cubicBezTo>
                      <a:pt x="104" y="132"/>
                      <a:pt x="104" y="132"/>
                      <a:pt x="104" y="132"/>
                    </a:cubicBezTo>
                    <a:cubicBezTo>
                      <a:pt x="107" y="132"/>
                      <a:pt x="108" y="130"/>
                      <a:pt x="108" y="127"/>
                    </a:cubicBezTo>
                    <a:cubicBezTo>
                      <a:pt x="108" y="36"/>
                      <a:pt x="108" y="36"/>
                      <a:pt x="108" y="36"/>
                    </a:cubicBezTo>
                    <a:cubicBezTo>
                      <a:pt x="108" y="31"/>
                      <a:pt x="104" y="28"/>
                      <a:pt x="99" y="28"/>
                    </a:cubicBezTo>
                    <a:lnTo>
                      <a:pt x="9" y="28"/>
                    </a:lnTo>
                    <a:close/>
                    <a:moveTo>
                      <a:pt x="44" y="44"/>
                    </a:moveTo>
                    <a:cubicBezTo>
                      <a:pt x="60" y="44"/>
                      <a:pt x="60" y="44"/>
                      <a:pt x="60" y="44"/>
                    </a:cubicBezTo>
                    <a:cubicBezTo>
                      <a:pt x="60" y="60"/>
                      <a:pt x="60" y="60"/>
                      <a:pt x="60" y="60"/>
                    </a:cubicBezTo>
                    <a:cubicBezTo>
                      <a:pt x="76" y="60"/>
                      <a:pt x="76" y="60"/>
                      <a:pt x="76" y="60"/>
                    </a:cubicBezTo>
                    <a:cubicBezTo>
                      <a:pt x="76" y="76"/>
                      <a:pt x="76" y="76"/>
                      <a:pt x="76" y="76"/>
                    </a:cubicBezTo>
                    <a:cubicBezTo>
                      <a:pt x="60" y="76"/>
                      <a:pt x="60" y="76"/>
                      <a:pt x="60" y="76"/>
                    </a:cubicBezTo>
                    <a:cubicBezTo>
                      <a:pt x="60" y="92"/>
                      <a:pt x="60" y="92"/>
                      <a:pt x="60" y="92"/>
                    </a:cubicBezTo>
                    <a:cubicBezTo>
                      <a:pt x="44" y="92"/>
                      <a:pt x="44" y="92"/>
                      <a:pt x="44" y="92"/>
                    </a:cubicBezTo>
                    <a:cubicBezTo>
                      <a:pt x="44" y="76"/>
                      <a:pt x="44" y="76"/>
                      <a:pt x="44" y="76"/>
                    </a:cubicBezTo>
                    <a:cubicBezTo>
                      <a:pt x="28" y="76"/>
                      <a:pt x="28" y="76"/>
                      <a:pt x="28" y="76"/>
                    </a:cubicBezTo>
                    <a:cubicBezTo>
                      <a:pt x="28" y="60"/>
                      <a:pt x="28" y="60"/>
                      <a:pt x="28" y="60"/>
                    </a:cubicBezTo>
                    <a:cubicBezTo>
                      <a:pt x="44" y="60"/>
                      <a:pt x="44" y="60"/>
                      <a:pt x="44" y="60"/>
                    </a:cubicBezTo>
                    <a:lnTo>
                      <a:pt x="44" y="44"/>
                    </a:lnTo>
                    <a:close/>
                    <a:moveTo>
                      <a:pt x="121" y="48"/>
                    </a:moveTo>
                    <a:cubicBezTo>
                      <a:pt x="119" y="48"/>
                      <a:pt x="116" y="50"/>
                      <a:pt x="116" y="53"/>
                    </a:cubicBezTo>
                    <a:cubicBezTo>
                      <a:pt x="116" y="127"/>
                      <a:pt x="116" y="127"/>
                      <a:pt x="116" y="127"/>
                    </a:cubicBezTo>
                    <a:cubicBezTo>
                      <a:pt x="116" y="131"/>
                      <a:pt x="117" y="132"/>
                      <a:pt x="120" y="132"/>
                    </a:cubicBezTo>
                    <a:cubicBezTo>
                      <a:pt x="131" y="132"/>
                      <a:pt x="131" y="132"/>
                      <a:pt x="131" y="132"/>
                    </a:cubicBezTo>
                    <a:cubicBezTo>
                      <a:pt x="131" y="120"/>
                      <a:pt x="141" y="110"/>
                      <a:pt x="153" y="110"/>
                    </a:cubicBezTo>
                    <a:cubicBezTo>
                      <a:pt x="165" y="110"/>
                      <a:pt x="175" y="120"/>
                      <a:pt x="176" y="132"/>
                    </a:cubicBezTo>
                    <a:cubicBezTo>
                      <a:pt x="181" y="132"/>
                      <a:pt x="181" y="132"/>
                      <a:pt x="181" y="132"/>
                    </a:cubicBezTo>
                    <a:cubicBezTo>
                      <a:pt x="189" y="132"/>
                      <a:pt x="192" y="129"/>
                      <a:pt x="192" y="120"/>
                    </a:cubicBezTo>
                    <a:cubicBezTo>
                      <a:pt x="192" y="103"/>
                      <a:pt x="192" y="103"/>
                      <a:pt x="192" y="103"/>
                    </a:cubicBezTo>
                    <a:cubicBezTo>
                      <a:pt x="192" y="96"/>
                      <a:pt x="187" y="91"/>
                      <a:pt x="184" y="88"/>
                    </a:cubicBezTo>
                    <a:cubicBezTo>
                      <a:pt x="179" y="86"/>
                      <a:pt x="175" y="83"/>
                      <a:pt x="170" y="80"/>
                    </a:cubicBezTo>
                    <a:cubicBezTo>
                      <a:pt x="168" y="78"/>
                      <a:pt x="167" y="78"/>
                      <a:pt x="166" y="76"/>
                    </a:cubicBezTo>
                    <a:cubicBezTo>
                      <a:pt x="153" y="54"/>
                      <a:pt x="153" y="54"/>
                      <a:pt x="153" y="54"/>
                    </a:cubicBezTo>
                    <a:cubicBezTo>
                      <a:pt x="151" y="50"/>
                      <a:pt x="147" y="49"/>
                      <a:pt x="143" y="48"/>
                    </a:cubicBezTo>
                    <a:lnTo>
                      <a:pt x="121" y="48"/>
                    </a:lnTo>
                    <a:close/>
                    <a:moveTo>
                      <a:pt x="43" y="116"/>
                    </a:moveTo>
                    <a:cubicBezTo>
                      <a:pt x="34" y="116"/>
                      <a:pt x="26" y="123"/>
                      <a:pt x="26" y="132"/>
                    </a:cubicBezTo>
                    <a:cubicBezTo>
                      <a:pt x="26" y="141"/>
                      <a:pt x="34" y="148"/>
                      <a:pt x="43" y="148"/>
                    </a:cubicBezTo>
                    <a:cubicBezTo>
                      <a:pt x="51" y="148"/>
                      <a:pt x="59" y="141"/>
                      <a:pt x="59" y="132"/>
                    </a:cubicBezTo>
                    <a:cubicBezTo>
                      <a:pt x="59" y="123"/>
                      <a:pt x="51" y="116"/>
                      <a:pt x="43" y="116"/>
                    </a:cubicBezTo>
                    <a:close/>
                    <a:moveTo>
                      <a:pt x="154" y="116"/>
                    </a:moveTo>
                    <a:cubicBezTo>
                      <a:pt x="145" y="116"/>
                      <a:pt x="138" y="123"/>
                      <a:pt x="138" y="132"/>
                    </a:cubicBezTo>
                    <a:cubicBezTo>
                      <a:pt x="138" y="141"/>
                      <a:pt x="145" y="148"/>
                      <a:pt x="154" y="148"/>
                    </a:cubicBezTo>
                    <a:cubicBezTo>
                      <a:pt x="163" y="148"/>
                      <a:pt x="170" y="141"/>
                      <a:pt x="170" y="132"/>
                    </a:cubicBezTo>
                    <a:cubicBezTo>
                      <a:pt x="170" y="123"/>
                      <a:pt x="163" y="116"/>
                      <a:pt x="154" y="116"/>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36" name="Freeform 65">
                <a:extLst>
                  <a:ext uri="{FF2B5EF4-FFF2-40B4-BE49-F238E27FC236}">
                    <a16:creationId xmlns:a16="http://schemas.microsoft.com/office/drawing/2014/main" xmlns="" id="{FD17BB77-3006-4688-A595-56B3F67F2528}"/>
                  </a:ext>
                </a:extLst>
              </p:cNvPr>
              <p:cNvSpPr/>
              <p:nvPr/>
            </p:nvSpPr>
            <p:spPr bwMode="auto">
              <a:xfrm>
                <a:off x="4145403" y="5081143"/>
                <a:ext cx="70732" cy="62411"/>
              </a:xfrm>
              <a:custGeom>
                <a:avLst/>
                <a:gdLst>
                  <a:gd name="T0" fmla="*/ 3 w 27"/>
                  <a:gd name="T1" fmla="*/ 0 h 24"/>
                  <a:gd name="T2" fmla="*/ 0 w 27"/>
                  <a:gd name="T3" fmla="*/ 3 h 24"/>
                  <a:gd name="T4" fmla="*/ 0 w 27"/>
                  <a:gd name="T5" fmla="*/ 21 h 24"/>
                  <a:gd name="T6" fmla="*/ 4 w 27"/>
                  <a:gd name="T7" fmla="*/ 24 h 24"/>
                  <a:gd name="T8" fmla="*/ 23 w 27"/>
                  <a:gd name="T9" fmla="*/ 24 h 24"/>
                  <a:gd name="T10" fmla="*/ 26 w 27"/>
                  <a:gd name="T11" fmla="*/ 20 h 24"/>
                  <a:gd name="T12" fmla="*/ 19 w 27"/>
                  <a:gd name="T13" fmla="*/ 3 h 24"/>
                  <a:gd name="T14" fmla="*/ 13 w 27"/>
                  <a:gd name="T15" fmla="*/ 0 h 24"/>
                  <a:gd name="T16" fmla="*/ 3 w 27"/>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4">
                    <a:moveTo>
                      <a:pt x="3" y="0"/>
                    </a:moveTo>
                    <a:cubicBezTo>
                      <a:pt x="1" y="0"/>
                      <a:pt x="0" y="1"/>
                      <a:pt x="0" y="3"/>
                    </a:cubicBezTo>
                    <a:cubicBezTo>
                      <a:pt x="0" y="21"/>
                      <a:pt x="0" y="21"/>
                      <a:pt x="0" y="21"/>
                    </a:cubicBezTo>
                    <a:cubicBezTo>
                      <a:pt x="0" y="23"/>
                      <a:pt x="2" y="24"/>
                      <a:pt x="4" y="24"/>
                    </a:cubicBezTo>
                    <a:cubicBezTo>
                      <a:pt x="23" y="24"/>
                      <a:pt x="23" y="24"/>
                      <a:pt x="23" y="24"/>
                    </a:cubicBezTo>
                    <a:cubicBezTo>
                      <a:pt x="26" y="24"/>
                      <a:pt x="27" y="22"/>
                      <a:pt x="26" y="20"/>
                    </a:cubicBezTo>
                    <a:cubicBezTo>
                      <a:pt x="19" y="3"/>
                      <a:pt x="19" y="3"/>
                      <a:pt x="19" y="3"/>
                    </a:cubicBezTo>
                    <a:cubicBezTo>
                      <a:pt x="18" y="1"/>
                      <a:pt x="15" y="0"/>
                      <a:pt x="13" y="0"/>
                    </a:cubicBezTo>
                    <a:cubicBezTo>
                      <a:pt x="3" y="0"/>
                      <a:pt x="3" y="0"/>
                      <a:pt x="3" y="0"/>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grpSp>
      </p:grpSp>
      <p:grpSp>
        <p:nvGrpSpPr>
          <p:cNvPr id="3" name="组合 2">
            <a:extLst>
              <a:ext uri="{FF2B5EF4-FFF2-40B4-BE49-F238E27FC236}">
                <a16:creationId xmlns:a16="http://schemas.microsoft.com/office/drawing/2014/main" xmlns="" id="{813F1664-B91A-4FCF-A81E-239186C36537}"/>
              </a:ext>
            </a:extLst>
          </p:cNvPr>
          <p:cNvGrpSpPr/>
          <p:nvPr/>
        </p:nvGrpSpPr>
        <p:grpSpPr>
          <a:xfrm>
            <a:off x="3467192" y="2027643"/>
            <a:ext cx="2539046" cy="3275714"/>
            <a:chOff x="3467192" y="2027643"/>
            <a:chExt cx="2539046" cy="3275714"/>
          </a:xfrm>
        </p:grpSpPr>
        <p:sp>
          <p:nvSpPr>
            <p:cNvPr id="15" name="Rounded Rectangle 3">
              <a:extLst>
                <a:ext uri="{FF2B5EF4-FFF2-40B4-BE49-F238E27FC236}">
                  <a16:creationId xmlns:a16="http://schemas.microsoft.com/office/drawing/2014/main" xmlns="" id="{076E403B-3A98-4217-B400-D55C27E86971}"/>
                </a:ext>
              </a:extLst>
            </p:cNvPr>
            <p:cNvSpPr/>
            <p:nvPr/>
          </p:nvSpPr>
          <p:spPr>
            <a:xfrm>
              <a:off x="3602133" y="2027643"/>
              <a:ext cx="2269165" cy="3275714"/>
            </a:xfrm>
            <a:prstGeom prst="roundRect">
              <a:avLst>
                <a:gd name="adj" fmla="val 4016"/>
              </a:avLst>
            </a:prstGeom>
            <a:noFill/>
            <a:ln w="3175">
              <a:solidFill>
                <a:srgbClr val="0F2242"/>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16" name="Rectangle 11">
              <a:extLst>
                <a:ext uri="{FF2B5EF4-FFF2-40B4-BE49-F238E27FC236}">
                  <a16:creationId xmlns:a16="http://schemas.microsoft.com/office/drawing/2014/main" xmlns="" id="{7D49B3DD-8BAB-4346-9C8E-E144BAFFA6D1}"/>
                </a:ext>
              </a:extLst>
            </p:cNvPr>
            <p:cNvSpPr/>
            <p:nvPr/>
          </p:nvSpPr>
          <p:spPr>
            <a:xfrm>
              <a:off x="3467192" y="4563690"/>
              <a:ext cx="2539046" cy="457200"/>
            </a:xfrm>
            <a:prstGeom prst="rect">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kern="0" dirty="0">
                <a:solidFill>
                  <a:prstClr val="white"/>
                </a:solidFill>
                <a:latin typeface="思源黑体 CN Regular" panose="020B0500000000000000" pitchFamily="34" charset="-122"/>
                <a:cs typeface="+mn-ea"/>
                <a:sym typeface="+mn-lt"/>
              </a:endParaRPr>
            </a:p>
          </p:txBody>
        </p:sp>
        <p:sp>
          <p:nvSpPr>
            <p:cNvPr id="17" name="TextBox 7">
              <a:extLst>
                <a:ext uri="{FF2B5EF4-FFF2-40B4-BE49-F238E27FC236}">
                  <a16:creationId xmlns:a16="http://schemas.microsoft.com/office/drawing/2014/main" xmlns="" id="{1268E901-296D-4F59-A495-68434AD7EB77}"/>
                </a:ext>
              </a:extLst>
            </p:cNvPr>
            <p:cNvSpPr txBox="1"/>
            <p:nvPr/>
          </p:nvSpPr>
          <p:spPr>
            <a:xfrm>
              <a:off x="3874941" y="4589289"/>
              <a:ext cx="1723549"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输入关键标题</a:t>
              </a:r>
            </a:p>
          </p:txBody>
        </p:sp>
        <p:sp>
          <p:nvSpPr>
            <p:cNvPr id="18" name="文本框 17">
              <a:extLst>
                <a:ext uri="{FF2B5EF4-FFF2-40B4-BE49-F238E27FC236}">
                  <a16:creationId xmlns:a16="http://schemas.microsoft.com/office/drawing/2014/main" xmlns="" id="{B0C533FF-55AA-4DA7-A10A-72FB19C4BA37}"/>
                </a:ext>
              </a:extLst>
            </p:cNvPr>
            <p:cNvSpPr txBox="1"/>
            <p:nvPr/>
          </p:nvSpPr>
          <p:spPr>
            <a:xfrm>
              <a:off x="3688090" y="2955646"/>
              <a:ext cx="2097250" cy="1531317"/>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F2BCAB"/>
                </a:buClr>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点击文本框即可进行编辑输入相关内容点击文本框即可进行编辑输入相关内容。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endParaRPr>
            </a:p>
          </p:txBody>
        </p:sp>
        <p:sp>
          <p:nvSpPr>
            <p:cNvPr id="37" name="Freeform 62">
              <a:extLst>
                <a:ext uri="{FF2B5EF4-FFF2-40B4-BE49-F238E27FC236}">
                  <a16:creationId xmlns:a16="http://schemas.microsoft.com/office/drawing/2014/main" xmlns="" id="{6F2CF870-2265-4F6F-8770-0DE4129971AD}"/>
                </a:ext>
              </a:extLst>
            </p:cNvPr>
            <p:cNvSpPr>
              <a:spLocks noEditPoints="1"/>
            </p:cNvSpPr>
            <p:nvPr/>
          </p:nvSpPr>
          <p:spPr bwMode="auto">
            <a:xfrm>
              <a:off x="4523970" y="2486618"/>
              <a:ext cx="425491" cy="355086"/>
            </a:xfrm>
            <a:custGeom>
              <a:avLst/>
              <a:gdLst>
                <a:gd name="T0" fmla="*/ 48 w 148"/>
                <a:gd name="T1" fmla="*/ 12 h 124"/>
                <a:gd name="T2" fmla="*/ 39 w 148"/>
                <a:gd name="T3" fmla="*/ 32 h 124"/>
                <a:gd name="T4" fmla="*/ 20 w 148"/>
                <a:gd name="T5" fmla="*/ 24 h 124"/>
                <a:gd name="T6" fmla="*/ 0 w 148"/>
                <a:gd name="T7" fmla="*/ 36 h 124"/>
                <a:gd name="T8" fmla="*/ 20 w 148"/>
                <a:gd name="T9" fmla="*/ 124 h 124"/>
                <a:gd name="T10" fmla="*/ 148 w 148"/>
                <a:gd name="T11" fmla="*/ 104 h 124"/>
                <a:gd name="T12" fmla="*/ 128 w 148"/>
                <a:gd name="T13" fmla="*/ 16 h 124"/>
                <a:gd name="T14" fmla="*/ 119 w 148"/>
                <a:gd name="T15" fmla="*/ 32 h 124"/>
                <a:gd name="T16" fmla="*/ 100 w 148"/>
                <a:gd name="T17" fmla="*/ 24 h 124"/>
                <a:gd name="T18" fmla="*/ 88 w 148"/>
                <a:gd name="T19" fmla="*/ 0 h 124"/>
                <a:gd name="T20" fmla="*/ 29 w 148"/>
                <a:gd name="T21" fmla="*/ 12 h 124"/>
                <a:gd name="T22" fmla="*/ 24 w 148"/>
                <a:gd name="T23" fmla="*/ 23 h 124"/>
                <a:gd name="T24" fmla="*/ 39 w 148"/>
                <a:gd name="T25" fmla="*/ 28 h 124"/>
                <a:gd name="T26" fmla="*/ 44 w 148"/>
                <a:gd name="T27" fmla="*/ 17 h 124"/>
                <a:gd name="T28" fmla="*/ 29 w 148"/>
                <a:gd name="T29" fmla="*/ 12 h 124"/>
                <a:gd name="T30" fmla="*/ 84 w 148"/>
                <a:gd name="T31" fmla="*/ 12 h 124"/>
                <a:gd name="T32" fmla="*/ 88 w 148"/>
                <a:gd name="T33" fmla="*/ 21 h 124"/>
                <a:gd name="T34" fmla="*/ 64 w 148"/>
                <a:gd name="T35" fmla="*/ 24 h 124"/>
                <a:gd name="T36" fmla="*/ 60 w 148"/>
                <a:gd name="T37" fmla="*/ 16 h 124"/>
                <a:gd name="T38" fmla="*/ 109 w 148"/>
                <a:gd name="T39" fmla="*/ 12 h 124"/>
                <a:gd name="T40" fmla="*/ 104 w 148"/>
                <a:gd name="T41" fmla="*/ 23 h 124"/>
                <a:gd name="T42" fmla="*/ 119 w 148"/>
                <a:gd name="T43" fmla="*/ 28 h 124"/>
                <a:gd name="T44" fmla="*/ 124 w 148"/>
                <a:gd name="T45" fmla="*/ 17 h 124"/>
                <a:gd name="T46" fmla="*/ 109 w 148"/>
                <a:gd name="T47" fmla="*/ 12 h 124"/>
                <a:gd name="T48" fmla="*/ 80 w 148"/>
                <a:gd name="T49" fmla="*/ 40 h 124"/>
                <a:gd name="T50" fmla="*/ 84 w 148"/>
                <a:gd name="T51" fmla="*/ 60 h 124"/>
                <a:gd name="T52" fmla="*/ 104 w 148"/>
                <a:gd name="T53" fmla="*/ 64 h 124"/>
                <a:gd name="T54" fmla="*/ 100 w 148"/>
                <a:gd name="T55" fmla="*/ 80 h 124"/>
                <a:gd name="T56" fmla="*/ 84 w 148"/>
                <a:gd name="T57" fmla="*/ 96 h 124"/>
                <a:gd name="T58" fmla="*/ 68 w 148"/>
                <a:gd name="T59" fmla="*/ 100 h 124"/>
                <a:gd name="T60" fmla="*/ 64 w 148"/>
                <a:gd name="T61" fmla="*/ 80 h 124"/>
                <a:gd name="T62" fmla="*/ 44 w 148"/>
                <a:gd name="T63" fmla="*/ 76 h 124"/>
                <a:gd name="T64" fmla="*/ 48 w 148"/>
                <a:gd name="T65" fmla="*/ 60 h 124"/>
                <a:gd name="T66" fmla="*/ 64 w 148"/>
                <a:gd name="T67" fmla="*/ 4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8" h="124">
                  <a:moveTo>
                    <a:pt x="60" y="0"/>
                  </a:moveTo>
                  <a:cubicBezTo>
                    <a:pt x="52" y="0"/>
                    <a:pt x="48" y="6"/>
                    <a:pt x="48" y="12"/>
                  </a:cubicBezTo>
                  <a:cubicBezTo>
                    <a:pt x="48" y="24"/>
                    <a:pt x="48" y="24"/>
                    <a:pt x="48" y="24"/>
                  </a:cubicBezTo>
                  <a:cubicBezTo>
                    <a:pt x="48" y="29"/>
                    <a:pt x="44" y="32"/>
                    <a:pt x="39" y="32"/>
                  </a:cubicBezTo>
                  <a:cubicBezTo>
                    <a:pt x="29" y="32"/>
                    <a:pt x="29" y="32"/>
                    <a:pt x="29" y="32"/>
                  </a:cubicBezTo>
                  <a:cubicBezTo>
                    <a:pt x="24" y="32"/>
                    <a:pt x="20" y="29"/>
                    <a:pt x="20" y="24"/>
                  </a:cubicBezTo>
                  <a:cubicBezTo>
                    <a:pt x="20" y="16"/>
                    <a:pt x="20" y="16"/>
                    <a:pt x="20" y="16"/>
                  </a:cubicBezTo>
                  <a:cubicBezTo>
                    <a:pt x="6" y="16"/>
                    <a:pt x="0" y="25"/>
                    <a:pt x="0" y="36"/>
                  </a:cubicBezTo>
                  <a:cubicBezTo>
                    <a:pt x="0" y="104"/>
                    <a:pt x="0" y="104"/>
                    <a:pt x="0" y="104"/>
                  </a:cubicBezTo>
                  <a:cubicBezTo>
                    <a:pt x="0" y="116"/>
                    <a:pt x="8" y="124"/>
                    <a:pt x="20" y="124"/>
                  </a:cubicBezTo>
                  <a:cubicBezTo>
                    <a:pt x="128" y="124"/>
                    <a:pt x="128" y="124"/>
                    <a:pt x="128" y="124"/>
                  </a:cubicBezTo>
                  <a:cubicBezTo>
                    <a:pt x="140" y="124"/>
                    <a:pt x="148" y="116"/>
                    <a:pt x="148" y="104"/>
                  </a:cubicBezTo>
                  <a:cubicBezTo>
                    <a:pt x="148" y="36"/>
                    <a:pt x="148" y="36"/>
                    <a:pt x="148" y="36"/>
                  </a:cubicBezTo>
                  <a:cubicBezTo>
                    <a:pt x="148" y="25"/>
                    <a:pt x="142" y="16"/>
                    <a:pt x="128" y="16"/>
                  </a:cubicBezTo>
                  <a:cubicBezTo>
                    <a:pt x="128" y="24"/>
                    <a:pt x="128" y="24"/>
                    <a:pt x="128" y="24"/>
                  </a:cubicBezTo>
                  <a:cubicBezTo>
                    <a:pt x="128" y="29"/>
                    <a:pt x="124" y="32"/>
                    <a:pt x="119" y="32"/>
                  </a:cubicBezTo>
                  <a:cubicBezTo>
                    <a:pt x="109" y="32"/>
                    <a:pt x="109" y="32"/>
                    <a:pt x="109" y="32"/>
                  </a:cubicBezTo>
                  <a:cubicBezTo>
                    <a:pt x="104" y="32"/>
                    <a:pt x="100" y="29"/>
                    <a:pt x="100" y="24"/>
                  </a:cubicBezTo>
                  <a:cubicBezTo>
                    <a:pt x="100" y="12"/>
                    <a:pt x="100" y="12"/>
                    <a:pt x="100" y="12"/>
                  </a:cubicBezTo>
                  <a:cubicBezTo>
                    <a:pt x="100" y="6"/>
                    <a:pt x="95" y="0"/>
                    <a:pt x="88" y="0"/>
                  </a:cubicBezTo>
                  <a:lnTo>
                    <a:pt x="60" y="0"/>
                  </a:lnTo>
                  <a:close/>
                  <a:moveTo>
                    <a:pt x="29" y="12"/>
                  </a:moveTo>
                  <a:cubicBezTo>
                    <a:pt x="26" y="12"/>
                    <a:pt x="24" y="14"/>
                    <a:pt x="24" y="17"/>
                  </a:cubicBezTo>
                  <a:cubicBezTo>
                    <a:pt x="24" y="23"/>
                    <a:pt x="24" y="23"/>
                    <a:pt x="24" y="23"/>
                  </a:cubicBezTo>
                  <a:cubicBezTo>
                    <a:pt x="24" y="27"/>
                    <a:pt x="27" y="28"/>
                    <a:pt x="29" y="28"/>
                  </a:cubicBezTo>
                  <a:cubicBezTo>
                    <a:pt x="39" y="28"/>
                    <a:pt x="39" y="28"/>
                    <a:pt x="39" y="28"/>
                  </a:cubicBezTo>
                  <a:cubicBezTo>
                    <a:pt x="42" y="28"/>
                    <a:pt x="44" y="26"/>
                    <a:pt x="44" y="23"/>
                  </a:cubicBezTo>
                  <a:cubicBezTo>
                    <a:pt x="44" y="17"/>
                    <a:pt x="44" y="17"/>
                    <a:pt x="44" y="17"/>
                  </a:cubicBezTo>
                  <a:cubicBezTo>
                    <a:pt x="44" y="13"/>
                    <a:pt x="41" y="12"/>
                    <a:pt x="39" y="12"/>
                  </a:cubicBezTo>
                  <a:lnTo>
                    <a:pt x="29" y="12"/>
                  </a:lnTo>
                  <a:close/>
                  <a:moveTo>
                    <a:pt x="64" y="12"/>
                  </a:moveTo>
                  <a:cubicBezTo>
                    <a:pt x="84" y="12"/>
                    <a:pt x="84" y="12"/>
                    <a:pt x="84" y="12"/>
                  </a:cubicBezTo>
                  <a:cubicBezTo>
                    <a:pt x="86" y="12"/>
                    <a:pt x="88" y="14"/>
                    <a:pt x="88" y="16"/>
                  </a:cubicBezTo>
                  <a:cubicBezTo>
                    <a:pt x="88" y="21"/>
                    <a:pt x="88" y="21"/>
                    <a:pt x="88" y="21"/>
                  </a:cubicBezTo>
                  <a:cubicBezTo>
                    <a:pt x="88" y="23"/>
                    <a:pt x="86" y="24"/>
                    <a:pt x="84" y="24"/>
                  </a:cubicBezTo>
                  <a:cubicBezTo>
                    <a:pt x="64" y="24"/>
                    <a:pt x="64" y="24"/>
                    <a:pt x="64" y="24"/>
                  </a:cubicBezTo>
                  <a:cubicBezTo>
                    <a:pt x="62" y="24"/>
                    <a:pt x="60" y="23"/>
                    <a:pt x="60" y="21"/>
                  </a:cubicBezTo>
                  <a:cubicBezTo>
                    <a:pt x="60" y="16"/>
                    <a:pt x="60" y="16"/>
                    <a:pt x="60" y="16"/>
                  </a:cubicBezTo>
                  <a:cubicBezTo>
                    <a:pt x="60" y="14"/>
                    <a:pt x="62" y="12"/>
                    <a:pt x="64" y="12"/>
                  </a:cubicBezTo>
                  <a:close/>
                  <a:moveTo>
                    <a:pt x="109" y="12"/>
                  </a:moveTo>
                  <a:cubicBezTo>
                    <a:pt x="106" y="12"/>
                    <a:pt x="104" y="14"/>
                    <a:pt x="104" y="17"/>
                  </a:cubicBezTo>
                  <a:cubicBezTo>
                    <a:pt x="104" y="23"/>
                    <a:pt x="104" y="23"/>
                    <a:pt x="104" y="23"/>
                  </a:cubicBezTo>
                  <a:cubicBezTo>
                    <a:pt x="104" y="27"/>
                    <a:pt x="107" y="28"/>
                    <a:pt x="109" y="28"/>
                  </a:cubicBezTo>
                  <a:cubicBezTo>
                    <a:pt x="119" y="28"/>
                    <a:pt x="119" y="28"/>
                    <a:pt x="119" y="28"/>
                  </a:cubicBezTo>
                  <a:cubicBezTo>
                    <a:pt x="122" y="28"/>
                    <a:pt x="124" y="26"/>
                    <a:pt x="124" y="23"/>
                  </a:cubicBezTo>
                  <a:cubicBezTo>
                    <a:pt x="124" y="22"/>
                    <a:pt x="124" y="18"/>
                    <a:pt x="124" y="17"/>
                  </a:cubicBezTo>
                  <a:cubicBezTo>
                    <a:pt x="123" y="13"/>
                    <a:pt x="121" y="12"/>
                    <a:pt x="119" y="12"/>
                  </a:cubicBezTo>
                  <a:lnTo>
                    <a:pt x="109" y="12"/>
                  </a:lnTo>
                  <a:close/>
                  <a:moveTo>
                    <a:pt x="68" y="40"/>
                  </a:moveTo>
                  <a:cubicBezTo>
                    <a:pt x="80" y="40"/>
                    <a:pt x="80" y="40"/>
                    <a:pt x="80" y="40"/>
                  </a:cubicBezTo>
                  <a:cubicBezTo>
                    <a:pt x="80" y="40"/>
                    <a:pt x="84" y="40"/>
                    <a:pt x="84" y="44"/>
                  </a:cubicBezTo>
                  <a:cubicBezTo>
                    <a:pt x="84" y="60"/>
                    <a:pt x="84" y="60"/>
                    <a:pt x="84" y="60"/>
                  </a:cubicBezTo>
                  <a:cubicBezTo>
                    <a:pt x="100" y="60"/>
                    <a:pt x="100" y="60"/>
                    <a:pt x="100" y="60"/>
                  </a:cubicBezTo>
                  <a:cubicBezTo>
                    <a:pt x="100" y="60"/>
                    <a:pt x="104" y="60"/>
                    <a:pt x="104" y="64"/>
                  </a:cubicBezTo>
                  <a:cubicBezTo>
                    <a:pt x="104" y="76"/>
                    <a:pt x="104" y="76"/>
                    <a:pt x="104" y="76"/>
                  </a:cubicBezTo>
                  <a:cubicBezTo>
                    <a:pt x="104" y="80"/>
                    <a:pt x="100" y="80"/>
                    <a:pt x="100" y="80"/>
                  </a:cubicBezTo>
                  <a:cubicBezTo>
                    <a:pt x="84" y="80"/>
                    <a:pt x="84" y="80"/>
                    <a:pt x="84" y="80"/>
                  </a:cubicBezTo>
                  <a:cubicBezTo>
                    <a:pt x="84" y="96"/>
                    <a:pt x="84" y="96"/>
                    <a:pt x="84" y="96"/>
                  </a:cubicBezTo>
                  <a:cubicBezTo>
                    <a:pt x="84" y="96"/>
                    <a:pt x="84" y="100"/>
                    <a:pt x="80" y="100"/>
                  </a:cubicBezTo>
                  <a:cubicBezTo>
                    <a:pt x="68" y="100"/>
                    <a:pt x="68" y="100"/>
                    <a:pt x="68" y="100"/>
                  </a:cubicBezTo>
                  <a:cubicBezTo>
                    <a:pt x="68" y="100"/>
                    <a:pt x="64" y="100"/>
                    <a:pt x="64" y="96"/>
                  </a:cubicBezTo>
                  <a:cubicBezTo>
                    <a:pt x="64" y="80"/>
                    <a:pt x="64" y="80"/>
                    <a:pt x="64" y="80"/>
                  </a:cubicBezTo>
                  <a:cubicBezTo>
                    <a:pt x="48" y="80"/>
                    <a:pt x="48" y="80"/>
                    <a:pt x="48" y="80"/>
                  </a:cubicBezTo>
                  <a:cubicBezTo>
                    <a:pt x="44" y="80"/>
                    <a:pt x="44" y="76"/>
                    <a:pt x="44" y="76"/>
                  </a:cubicBezTo>
                  <a:cubicBezTo>
                    <a:pt x="44" y="64"/>
                    <a:pt x="44" y="64"/>
                    <a:pt x="44" y="64"/>
                  </a:cubicBezTo>
                  <a:cubicBezTo>
                    <a:pt x="44" y="64"/>
                    <a:pt x="44" y="60"/>
                    <a:pt x="48" y="60"/>
                  </a:cubicBezTo>
                  <a:cubicBezTo>
                    <a:pt x="64" y="60"/>
                    <a:pt x="64" y="60"/>
                    <a:pt x="64" y="60"/>
                  </a:cubicBezTo>
                  <a:cubicBezTo>
                    <a:pt x="64" y="43"/>
                    <a:pt x="64" y="43"/>
                    <a:pt x="64" y="43"/>
                  </a:cubicBezTo>
                  <a:cubicBezTo>
                    <a:pt x="64" y="43"/>
                    <a:pt x="64" y="40"/>
                    <a:pt x="68" y="40"/>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grpSp>
      <p:grpSp>
        <p:nvGrpSpPr>
          <p:cNvPr id="4" name="组合 3">
            <a:extLst>
              <a:ext uri="{FF2B5EF4-FFF2-40B4-BE49-F238E27FC236}">
                <a16:creationId xmlns:a16="http://schemas.microsoft.com/office/drawing/2014/main" xmlns="" id="{BAD6666C-6766-4430-9CC7-96AC393F794D}"/>
              </a:ext>
            </a:extLst>
          </p:cNvPr>
          <p:cNvGrpSpPr/>
          <p:nvPr/>
        </p:nvGrpSpPr>
        <p:grpSpPr>
          <a:xfrm>
            <a:off x="6188877" y="2027643"/>
            <a:ext cx="2539046" cy="3275714"/>
            <a:chOff x="6188877" y="2027643"/>
            <a:chExt cx="2539046" cy="3275714"/>
          </a:xfrm>
        </p:grpSpPr>
        <p:sp>
          <p:nvSpPr>
            <p:cNvPr id="23" name="Rounded Rectangle 3">
              <a:extLst>
                <a:ext uri="{FF2B5EF4-FFF2-40B4-BE49-F238E27FC236}">
                  <a16:creationId xmlns:a16="http://schemas.microsoft.com/office/drawing/2014/main" xmlns="" id="{031E8CE1-0225-4CD5-9B43-757593FF69DA}"/>
                </a:ext>
              </a:extLst>
            </p:cNvPr>
            <p:cNvSpPr/>
            <p:nvPr/>
          </p:nvSpPr>
          <p:spPr>
            <a:xfrm>
              <a:off x="6323818" y="2027643"/>
              <a:ext cx="2269165" cy="3275714"/>
            </a:xfrm>
            <a:prstGeom prst="roundRect">
              <a:avLst>
                <a:gd name="adj" fmla="val 4016"/>
              </a:avLst>
            </a:prstGeom>
            <a:noFill/>
            <a:ln w="3175">
              <a:solidFill>
                <a:srgbClr val="0F2242"/>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4" name="Rectangle 11">
              <a:extLst>
                <a:ext uri="{FF2B5EF4-FFF2-40B4-BE49-F238E27FC236}">
                  <a16:creationId xmlns:a16="http://schemas.microsoft.com/office/drawing/2014/main" xmlns="" id="{501CA483-41DF-4C72-AF97-DBF8EEFECCD0}"/>
                </a:ext>
              </a:extLst>
            </p:cNvPr>
            <p:cNvSpPr/>
            <p:nvPr/>
          </p:nvSpPr>
          <p:spPr>
            <a:xfrm>
              <a:off x="6188877" y="4563690"/>
              <a:ext cx="2539046" cy="457200"/>
            </a:xfrm>
            <a:prstGeom prst="rect">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kern="0" dirty="0">
                <a:solidFill>
                  <a:prstClr val="white"/>
                </a:solidFill>
                <a:latin typeface="思源黑体 CN Regular" panose="020B0500000000000000" pitchFamily="34" charset="-122"/>
                <a:cs typeface="+mn-ea"/>
                <a:sym typeface="+mn-lt"/>
              </a:endParaRPr>
            </a:p>
          </p:txBody>
        </p:sp>
        <p:sp>
          <p:nvSpPr>
            <p:cNvPr id="25" name="TextBox 7">
              <a:extLst>
                <a:ext uri="{FF2B5EF4-FFF2-40B4-BE49-F238E27FC236}">
                  <a16:creationId xmlns:a16="http://schemas.microsoft.com/office/drawing/2014/main" xmlns="" id="{D67340E7-A1A5-4979-B296-340AAF038AFF}"/>
                </a:ext>
              </a:extLst>
            </p:cNvPr>
            <p:cNvSpPr txBox="1"/>
            <p:nvPr/>
          </p:nvSpPr>
          <p:spPr>
            <a:xfrm>
              <a:off x="6596626" y="4589289"/>
              <a:ext cx="1723549"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输入关键标题</a:t>
              </a:r>
            </a:p>
          </p:txBody>
        </p:sp>
        <p:sp>
          <p:nvSpPr>
            <p:cNvPr id="26" name="文本框 25">
              <a:extLst>
                <a:ext uri="{FF2B5EF4-FFF2-40B4-BE49-F238E27FC236}">
                  <a16:creationId xmlns:a16="http://schemas.microsoft.com/office/drawing/2014/main" xmlns="" id="{2CC37EB4-C06D-4AE0-8AFE-9BBFA173CA18}"/>
                </a:ext>
              </a:extLst>
            </p:cNvPr>
            <p:cNvSpPr txBox="1"/>
            <p:nvPr/>
          </p:nvSpPr>
          <p:spPr>
            <a:xfrm>
              <a:off x="6409775" y="2955646"/>
              <a:ext cx="2097250" cy="1531317"/>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F2BCAB"/>
                </a:buClr>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点击文本框即可进行编辑输入相关内容点击文本框即可进行编辑输入相关内容。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endParaRPr>
            </a:p>
          </p:txBody>
        </p:sp>
        <p:sp>
          <p:nvSpPr>
            <p:cNvPr id="38" name="Freeform 49">
              <a:extLst>
                <a:ext uri="{FF2B5EF4-FFF2-40B4-BE49-F238E27FC236}">
                  <a16:creationId xmlns:a16="http://schemas.microsoft.com/office/drawing/2014/main" xmlns="" id="{B1FD3588-EDC2-421B-A431-C7021D0E0132}"/>
                </a:ext>
              </a:extLst>
            </p:cNvPr>
            <p:cNvSpPr>
              <a:spLocks noEditPoints="1"/>
            </p:cNvSpPr>
            <p:nvPr/>
          </p:nvSpPr>
          <p:spPr bwMode="auto">
            <a:xfrm>
              <a:off x="7273969" y="2452180"/>
              <a:ext cx="368862" cy="423962"/>
            </a:xfrm>
            <a:custGeom>
              <a:avLst/>
              <a:gdLst>
                <a:gd name="T0" fmla="*/ 48 w 128"/>
                <a:gd name="T1" fmla="*/ 12 h 148"/>
                <a:gd name="T2" fmla="*/ 36 w 128"/>
                <a:gd name="T3" fmla="*/ 19 h 148"/>
                <a:gd name="T4" fmla="*/ 43 w 128"/>
                <a:gd name="T5" fmla="*/ 40 h 148"/>
                <a:gd name="T6" fmla="*/ 92 w 128"/>
                <a:gd name="T7" fmla="*/ 33 h 148"/>
                <a:gd name="T8" fmla="*/ 85 w 128"/>
                <a:gd name="T9" fmla="*/ 12 h 148"/>
                <a:gd name="T10" fmla="*/ 64 w 128"/>
                <a:gd name="T11" fmla="*/ 0 h 148"/>
                <a:gd name="T12" fmla="*/ 73 w 128"/>
                <a:gd name="T13" fmla="*/ 16 h 148"/>
                <a:gd name="T14" fmla="*/ 56 w 128"/>
                <a:gd name="T15" fmla="*/ 16 h 148"/>
                <a:gd name="T16" fmla="*/ 18 w 128"/>
                <a:gd name="T17" fmla="*/ 16 h 148"/>
                <a:gd name="T18" fmla="*/ 0 w 128"/>
                <a:gd name="T19" fmla="*/ 130 h 148"/>
                <a:gd name="T20" fmla="*/ 110 w 128"/>
                <a:gd name="T21" fmla="*/ 148 h 148"/>
                <a:gd name="T22" fmla="*/ 128 w 128"/>
                <a:gd name="T23" fmla="*/ 34 h 148"/>
                <a:gd name="T24" fmla="*/ 100 w 128"/>
                <a:gd name="T25" fmla="*/ 16 h 148"/>
                <a:gd name="T26" fmla="*/ 108 w 128"/>
                <a:gd name="T27" fmla="*/ 32 h 148"/>
                <a:gd name="T28" fmla="*/ 112 w 128"/>
                <a:gd name="T29" fmla="*/ 128 h 148"/>
                <a:gd name="T30" fmla="*/ 20 w 128"/>
                <a:gd name="T31" fmla="*/ 132 h 148"/>
                <a:gd name="T32" fmla="*/ 16 w 128"/>
                <a:gd name="T33" fmla="*/ 36 h 148"/>
                <a:gd name="T34" fmla="*/ 28 w 128"/>
                <a:gd name="T35" fmla="*/ 32 h 148"/>
                <a:gd name="T36" fmla="*/ 18 w 128"/>
                <a:gd name="T37" fmla="*/ 16 h 148"/>
                <a:gd name="T38" fmla="*/ 57 w 128"/>
                <a:gd name="T39" fmla="*/ 48 h 148"/>
                <a:gd name="T40" fmla="*/ 46 w 128"/>
                <a:gd name="T41" fmla="*/ 91 h 148"/>
                <a:gd name="T42" fmla="*/ 39 w 128"/>
                <a:gd name="T43" fmla="*/ 84 h 148"/>
                <a:gd name="T44" fmla="*/ 26 w 128"/>
                <a:gd name="T45" fmla="*/ 88 h 148"/>
                <a:gd name="T46" fmla="*/ 37 w 128"/>
                <a:gd name="T47" fmla="*/ 91 h 148"/>
                <a:gd name="T48" fmla="*/ 51 w 128"/>
                <a:gd name="T49" fmla="*/ 101 h 148"/>
                <a:gd name="T50" fmla="*/ 65 w 128"/>
                <a:gd name="T51" fmla="*/ 117 h 148"/>
                <a:gd name="T52" fmla="*/ 72 w 128"/>
                <a:gd name="T53" fmla="*/ 117 h 148"/>
                <a:gd name="T54" fmla="*/ 79 w 128"/>
                <a:gd name="T55" fmla="*/ 99 h 148"/>
                <a:gd name="T56" fmla="*/ 90 w 128"/>
                <a:gd name="T57" fmla="*/ 91 h 148"/>
                <a:gd name="T58" fmla="*/ 102 w 128"/>
                <a:gd name="T59" fmla="*/ 88 h 148"/>
                <a:gd name="T60" fmla="*/ 88 w 128"/>
                <a:gd name="T61" fmla="*/ 84 h 148"/>
                <a:gd name="T62" fmla="*/ 83 w 128"/>
                <a:gd name="T63" fmla="*/ 89 h 148"/>
                <a:gd name="T64" fmla="*/ 73 w 128"/>
                <a:gd name="T65" fmla="*/ 78 h 148"/>
                <a:gd name="T66" fmla="*/ 62 w 128"/>
                <a:gd name="T67" fmla="*/ 5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148">
                  <a:moveTo>
                    <a:pt x="64" y="0"/>
                  </a:moveTo>
                  <a:cubicBezTo>
                    <a:pt x="56" y="0"/>
                    <a:pt x="49" y="4"/>
                    <a:pt x="48" y="12"/>
                  </a:cubicBezTo>
                  <a:cubicBezTo>
                    <a:pt x="43" y="12"/>
                    <a:pt x="43" y="12"/>
                    <a:pt x="43" y="12"/>
                  </a:cubicBezTo>
                  <a:cubicBezTo>
                    <a:pt x="39" y="12"/>
                    <a:pt x="36" y="15"/>
                    <a:pt x="36" y="19"/>
                  </a:cubicBezTo>
                  <a:cubicBezTo>
                    <a:pt x="36" y="33"/>
                    <a:pt x="36" y="33"/>
                    <a:pt x="36" y="33"/>
                  </a:cubicBezTo>
                  <a:cubicBezTo>
                    <a:pt x="36" y="37"/>
                    <a:pt x="39" y="40"/>
                    <a:pt x="43" y="40"/>
                  </a:cubicBezTo>
                  <a:cubicBezTo>
                    <a:pt x="85" y="40"/>
                    <a:pt x="85" y="40"/>
                    <a:pt x="85" y="40"/>
                  </a:cubicBezTo>
                  <a:cubicBezTo>
                    <a:pt x="89" y="40"/>
                    <a:pt x="92" y="37"/>
                    <a:pt x="92" y="33"/>
                  </a:cubicBezTo>
                  <a:cubicBezTo>
                    <a:pt x="92" y="19"/>
                    <a:pt x="92" y="19"/>
                    <a:pt x="92" y="19"/>
                  </a:cubicBezTo>
                  <a:cubicBezTo>
                    <a:pt x="92" y="15"/>
                    <a:pt x="89" y="12"/>
                    <a:pt x="85" y="12"/>
                  </a:cubicBezTo>
                  <a:cubicBezTo>
                    <a:pt x="81" y="12"/>
                    <a:pt x="81" y="12"/>
                    <a:pt x="81" y="12"/>
                  </a:cubicBezTo>
                  <a:cubicBezTo>
                    <a:pt x="79" y="4"/>
                    <a:pt x="72" y="0"/>
                    <a:pt x="64" y="0"/>
                  </a:cubicBezTo>
                  <a:close/>
                  <a:moveTo>
                    <a:pt x="64" y="8"/>
                  </a:moveTo>
                  <a:cubicBezTo>
                    <a:pt x="69" y="8"/>
                    <a:pt x="73" y="12"/>
                    <a:pt x="73" y="16"/>
                  </a:cubicBezTo>
                  <a:cubicBezTo>
                    <a:pt x="73" y="21"/>
                    <a:pt x="69" y="25"/>
                    <a:pt x="64" y="25"/>
                  </a:cubicBezTo>
                  <a:cubicBezTo>
                    <a:pt x="59" y="25"/>
                    <a:pt x="56" y="21"/>
                    <a:pt x="56" y="16"/>
                  </a:cubicBezTo>
                  <a:cubicBezTo>
                    <a:pt x="56" y="12"/>
                    <a:pt x="59" y="8"/>
                    <a:pt x="64" y="8"/>
                  </a:cubicBezTo>
                  <a:close/>
                  <a:moveTo>
                    <a:pt x="18" y="16"/>
                  </a:moveTo>
                  <a:cubicBezTo>
                    <a:pt x="8" y="16"/>
                    <a:pt x="0" y="24"/>
                    <a:pt x="0" y="34"/>
                  </a:cubicBezTo>
                  <a:cubicBezTo>
                    <a:pt x="0" y="130"/>
                    <a:pt x="0" y="130"/>
                    <a:pt x="0" y="130"/>
                  </a:cubicBezTo>
                  <a:cubicBezTo>
                    <a:pt x="0" y="140"/>
                    <a:pt x="8" y="148"/>
                    <a:pt x="18" y="148"/>
                  </a:cubicBezTo>
                  <a:cubicBezTo>
                    <a:pt x="110" y="148"/>
                    <a:pt x="110" y="148"/>
                    <a:pt x="110" y="148"/>
                  </a:cubicBezTo>
                  <a:cubicBezTo>
                    <a:pt x="120" y="148"/>
                    <a:pt x="128" y="140"/>
                    <a:pt x="128" y="130"/>
                  </a:cubicBezTo>
                  <a:cubicBezTo>
                    <a:pt x="128" y="34"/>
                    <a:pt x="128" y="34"/>
                    <a:pt x="128" y="34"/>
                  </a:cubicBezTo>
                  <a:cubicBezTo>
                    <a:pt x="128" y="24"/>
                    <a:pt x="120" y="17"/>
                    <a:pt x="110" y="16"/>
                  </a:cubicBezTo>
                  <a:cubicBezTo>
                    <a:pt x="100" y="16"/>
                    <a:pt x="100" y="16"/>
                    <a:pt x="100" y="16"/>
                  </a:cubicBezTo>
                  <a:cubicBezTo>
                    <a:pt x="100" y="32"/>
                    <a:pt x="100" y="32"/>
                    <a:pt x="100" y="32"/>
                  </a:cubicBezTo>
                  <a:cubicBezTo>
                    <a:pt x="108" y="32"/>
                    <a:pt x="108" y="32"/>
                    <a:pt x="108" y="32"/>
                  </a:cubicBezTo>
                  <a:cubicBezTo>
                    <a:pt x="110" y="32"/>
                    <a:pt x="112" y="34"/>
                    <a:pt x="112" y="36"/>
                  </a:cubicBezTo>
                  <a:cubicBezTo>
                    <a:pt x="112" y="128"/>
                    <a:pt x="112" y="128"/>
                    <a:pt x="112" y="128"/>
                  </a:cubicBezTo>
                  <a:cubicBezTo>
                    <a:pt x="112" y="130"/>
                    <a:pt x="110" y="132"/>
                    <a:pt x="108" y="132"/>
                  </a:cubicBezTo>
                  <a:cubicBezTo>
                    <a:pt x="20" y="132"/>
                    <a:pt x="20" y="132"/>
                    <a:pt x="20" y="132"/>
                  </a:cubicBezTo>
                  <a:cubicBezTo>
                    <a:pt x="18" y="132"/>
                    <a:pt x="16" y="130"/>
                    <a:pt x="16" y="128"/>
                  </a:cubicBezTo>
                  <a:cubicBezTo>
                    <a:pt x="16" y="36"/>
                    <a:pt x="16" y="36"/>
                    <a:pt x="16" y="36"/>
                  </a:cubicBezTo>
                  <a:cubicBezTo>
                    <a:pt x="16" y="34"/>
                    <a:pt x="18" y="32"/>
                    <a:pt x="20" y="32"/>
                  </a:cubicBezTo>
                  <a:cubicBezTo>
                    <a:pt x="28" y="32"/>
                    <a:pt x="28" y="32"/>
                    <a:pt x="28" y="32"/>
                  </a:cubicBezTo>
                  <a:cubicBezTo>
                    <a:pt x="28" y="16"/>
                    <a:pt x="28" y="16"/>
                    <a:pt x="28" y="16"/>
                  </a:cubicBezTo>
                  <a:lnTo>
                    <a:pt x="18" y="16"/>
                  </a:lnTo>
                  <a:close/>
                  <a:moveTo>
                    <a:pt x="58" y="48"/>
                  </a:moveTo>
                  <a:cubicBezTo>
                    <a:pt x="57" y="48"/>
                    <a:pt x="57" y="48"/>
                    <a:pt x="57" y="48"/>
                  </a:cubicBezTo>
                  <a:cubicBezTo>
                    <a:pt x="56" y="48"/>
                    <a:pt x="55" y="50"/>
                    <a:pt x="55" y="51"/>
                  </a:cubicBezTo>
                  <a:cubicBezTo>
                    <a:pt x="46" y="91"/>
                    <a:pt x="46" y="91"/>
                    <a:pt x="46" y="91"/>
                  </a:cubicBezTo>
                  <a:cubicBezTo>
                    <a:pt x="42" y="86"/>
                    <a:pt x="42" y="86"/>
                    <a:pt x="42" y="86"/>
                  </a:cubicBezTo>
                  <a:cubicBezTo>
                    <a:pt x="41" y="85"/>
                    <a:pt x="40" y="84"/>
                    <a:pt x="39" y="84"/>
                  </a:cubicBezTo>
                  <a:cubicBezTo>
                    <a:pt x="30" y="84"/>
                    <a:pt x="30" y="84"/>
                    <a:pt x="30" y="84"/>
                  </a:cubicBezTo>
                  <a:cubicBezTo>
                    <a:pt x="28" y="84"/>
                    <a:pt x="26" y="86"/>
                    <a:pt x="26" y="88"/>
                  </a:cubicBezTo>
                  <a:cubicBezTo>
                    <a:pt x="26" y="90"/>
                    <a:pt x="28" y="92"/>
                    <a:pt x="30" y="91"/>
                  </a:cubicBezTo>
                  <a:cubicBezTo>
                    <a:pt x="37" y="91"/>
                    <a:pt x="37" y="91"/>
                    <a:pt x="37" y="91"/>
                  </a:cubicBezTo>
                  <a:cubicBezTo>
                    <a:pt x="44" y="103"/>
                    <a:pt x="44" y="103"/>
                    <a:pt x="44" y="103"/>
                  </a:cubicBezTo>
                  <a:cubicBezTo>
                    <a:pt x="46" y="105"/>
                    <a:pt x="50" y="104"/>
                    <a:pt x="51" y="101"/>
                  </a:cubicBezTo>
                  <a:cubicBezTo>
                    <a:pt x="58" y="71"/>
                    <a:pt x="58" y="71"/>
                    <a:pt x="58" y="71"/>
                  </a:cubicBezTo>
                  <a:cubicBezTo>
                    <a:pt x="65" y="117"/>
                    <a:pt x="65" y="117"/>
                    <a:pt x="65" y="117"/>
                  </a:cubicBezTo>
                  <a:cubicBezTo>
                    <a:pt x="65" y="118"/>
                    <a:pt x="67" y="120"/>
                    <a:pt x="69" y="120"/>
                  </a:cubicBezTo>
                  <a:cubicBezTo>
                    <a:pt x="70" y="120"/>
                    <a:pt x="72" y="119"/>
                    <a:pt x="72" y="117"/>
                  </a:cubicBezTo>
                  <a:cubicBezTo>
                    <a:pt x="77" y="93"/>
                    <a:pt x="77" y="93"/>
                    <a:pt x="77" y="93"/>
                  </a:cubicBezTo>
                  <a:cubicBezTo>
                    <a:pt x="79" y="99"/>
                    <a:pt x="79" y="99"/>
                    <a:pt x="79" y="99"/>
                  </a:cubicBezTo>
                  <a:cubicBezTo>
                    <a:pt x="80" y="102"/>
                    <a:pt x="84" y="102"/>
                    <a:pt x="85" y="99"/>
                  </a:cubicBezTo>
                  <a:cubicBezTo>
                    <a:pt x="90" y="91"/>
                    <a:pt x="90" y="91"/>
                    <a:pt x="90" y="91"/>
                  </a:cubicBezTo>
                  <a:cubicBezTo>
                    <a:pt x="98" y="91"/>
                    <a:pt x="98" y="91"/>
                    <a:pt x="98" y="91"/>
                  </a:cubicBezTo>
                  <a:cubicBezTo>
                    <a:pt x="100" y="92"/>
                    <a:pt x="102" y="90"/>
                    <a:pt x="102" y="88"/>
                  </a:cubicBezTo>
                  <a:cubicBezTo>
                    <a:pt x="102" y="86"/>
                    <a:pt x="100" y="84"/>
                    <a:pt x="98" y="84"/>
                  </a:cubicBezTo>
                  <a:cubicBezTo>
                    <a:pt x="88" y="84"/>
                    <a:pt x="88" y="84"/>
                    <a:pt x="88" y="84"/>
                  </a:cubicBezTo>
                  <a:cubicBezTo>
                    <a:pt x="87" y="84"/>
                    <a:pt x="85" y="85"/>
                    <a:pt x="85" y="86"/>
                  </a:cubicBezTo>
                  <a:cubicBezTo>
                    <a:pt x="83" y="89"/>
                    <a:pt x="83" y="89"/>
                    <a:pt x="83" y="89"/>
                  </a:cubicBezTo>
                  <a:cubicBezTo>
                    <a:pt x="79" y="78"/>
                    <a:pt x="79" y="78"/>
                    <a:pt x="79" y="78"/>
                  </a:cubicBezTo>
                  <a:cubicBezTo>
                    <a:pt x="78" y="75"/>
                    <a:pt x="73" y="75"/>
                    <a:pt x="73" y="78"/>
                  </a:cubicBezTo>
                  <a:cubicBezTo>
                    <a:pt x="69" y="96"/>
                    <a:pt x="69" y="96"/>
                    <a:pt x="69" y="96"/>
                  </a:cubicBezTo>
                  <a:cubicBezTo>
                    <a:pt x="62" y="51"/>
                    <a:pt x="62" y="51"/>
                    <a:pt x="62" y="51"/>
                  </a:cubicBezTo>
                  <a:cubicBezTo>
                    <a:pt x="61" y="49"/>
                    <a:pt x="59" y="48"/>
                    <a:pt x="58" y="48"/>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grpSp>
      <p:grpSp>
        <p:nvGrpSpPr>
          <p:cNvPr id="5" name="组合 4">
            <a:extLst>
              <a:ext uri="{FF2B5EF4-FFF2-40B4-BE49-F238E27FC236}">
                <a16:creationId xmlns:a16="http://schemas.microsoft.com/office/drawing/2014/main" xmlns="" id="{C827E371-6DE1-4288-BA08-4F582DDAFD08}"/>
              </a:ext>
            </a:extLst>
          </p:cNvPr>
          <p:cNvGrpSpPr/>
          <p:nvPr/>
        </p:nvGrpSpPr>
        <p:grpSpPr>
          <a:xfrm>
            <a:off x="8910563" y="2027643"/>
            <a:ext cx="2539046" cy="3275714"/>
            <a:chOff x="8910563" y="2027643"/>
            <a:chExt cx="2539046" cy="3275714"/>
          </a:xfrm>
        </p:grpSpPr>
        <p:sp>
          <p:nvSpPr>
            <p:cNvPr id="29" name="Rounded Rectangle 3">
              <a:extLst>
                <a:ext uri="{FF2B5EF4-FFF2-40B4-BE49-F238E27FC236}">
                  <a16:creationId xmlns:a16="http://schemas.microsoft.com/office/drawing/2014/main" xmlns="" id="{93A9FD24-D77D-4E9F-9A7F-0B6BD0D1BB15}"/>
                </a:ext>
              </a:extLst>
            </p:cNvPr>
            <p:cNvSpPr/>
            <p:nvPr/>
          </p:nvSpPr>
          <p:spPr>
            <a:xfrm>
              <a:off x="9045504" y="2027643"/>
              <a:ext cx="2269165" cy="3275714"/>
            </a:xfrm>
            <a:prstGeom prst="roundRect">
              <a:avLst>
                <a:gd name="adj" fmla="val 4016"/>
              </a:avLst>
            </a:prstGeom>
            <a:noFill/>
            <a:ln w="3175">
              <a:solidFill>
                <a:srgbClr val="0F2242"/>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0" name="Rectangle 11">
              <a:extLst>
                <a:ext uri="{FF2B5EF4-FFF2-40B4-BE49-F238E27FC236}">
                  <a16:creationId xmlns:a16="http://schemas.microsoft.com/office/drawing/2014/main" xmlns="" id="{2E501CD1-0FB8-4B39-B151-341727581A3F}"/>
                </a:ext>
              </a:extLst>
            </p:cNvPr>
            <p:cNvSpPr/>
            <p:nvPr/>
          </p:nvSpPr>
          <p:spPr>
            <a:xfrm>
              <a:off x="8910563" y="4563690"/>
              <a:ext cx="2539046" cy="457200"/>
            </a:xfrm>
            <a:prstGeom prst="rect">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kern="0" dirty="0">
                <a:solidFill>
                  <a:prstClr val="white"/>
                </a:solidFill>
                <a:latin typeface="思源黑体 CN Regular" panose="020B0500000000000000" pitchFamily="34" charset="-122"/>
                <a:cs typeface="+mn-ea"/>
                <a:sym typeface="+mn-lt"/>
              </a:endParaRPr>
            </a:p>
          </p:txBody>
        </p:sp>
        <p:sp>
          <p:nvSpPr>
            <p:cNvPr id="31" name="TextBox 7">
              <a:extLst>
                <a:ext uri="{FF2B5EF4-FFF2-40B4-BE49-F238E27FC236}">
                  <a16:creationId xmlns:a16="http://schemas.microsoft.com/office/drawing/2014/main" xmlns="" id="{77F1277B-092A-4C01-A15D-5E49EB3F4CB3}"/>
                </a:ext>
              </a:extLst>
            </p:cNvPr>
            <p:cNvSpPr txBox="1"/>
            <p:nvPr/>
          </p:nvSpPr>
          <p:spPr>
            <a:xfrm>
              <a:off x="9318312" y="4589289"/>
              <a:ext cx="1723549"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输入关键标题</a:t>
              </a:r>
            </a:p>
          </p:txBody>
        </p:sp>
        <p:sp>
          <p:nvSpPr>
            <p:cNvPr id="32" name="文本框 31">
              <a:extLst>
                <a:ext uri="{FF2B5EF4-FFF2-40B4-BE49-F238E27FC236}">
                  <a16:creationId xmlns:a16="http://schemas.microsoft.com/office/drawing/2014/main" xmlns="" id="{9D2F6C4C-A401-4769-83CD-2521173A0BFF}"/>
                </a:ext>
              </a:extLst>
            </p:cNvPr>
            <p:cNvSpPr txBox="1"/>
            <p:nvPr/>
          </p:nvSpPr>
          <p:spPr>
            <a:xfrm>
              <a:off x="9131461" y="2955646"/>
              <a:ext cx="2097250" cy="1531317"/>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F2BCAB"/>
                </a:buClr>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点击文本框即可进行编辑输入相关内容点击文本框即可进行编辑输入相关内容。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endParaRPr>
            </a:p>
          </p:txBody>
        </p:sp>
        <p:sp>
          <p:nvSpPr>
            <p:cNvPr id="39" name="Freeform 42">
              <a:extLst>
                <a:ext uri="{FF2B5EF4-FFF2-40B4-BE49-F238E27FC236}">
                  <a16:creationId xmlns:a16="http://schemas.microsoft.com/office/drawing/2014/main" xmlns="" id="{B31A5D7B-9DF2-40C3-BC04-A19EACCD3EC8}"/>
                </a:ext>
              </a:extLst>
            </p:cNvPr>
            <p:cNvSpPr>
              <a:spLocks noEditPoints="1"/>
            </p:cNvSpPr>
            <p:nvPr/>
          </p:nvSpPr>
          <p:spPr bwMode="auto">
            <a:xfrm>
              <a:off x="9939791" y="2460599"/>
              <a:ext cx="480591" cy="407124"/>
            </a:xfrm>
            <a:custGeom>
              <a:avLst/>
              <a:gdLst>
                <a:gd name="T0" fmla="*/ 46 w 167"/>
                <a:gd name="T1" fmla="*/ 4 h 142"/>
                <a:gd name="T2" fmla="*/ 16 w 167"/>
                <a:gd name="T3" fmla="*/ 16 h 142"/>
                <a:gd name="T4" fmla="*/ 16 w 167"/>
                <a:gd name="T5" fmla="*/ 74 h 142"/>
                <a:gd name="T6" fmla="*/ 77 w 167"/>
                <a:gd name="T7" fmla="*/ 134 h 142"/>
                <a:gd name="T8" fmla="*/ 97 w 167"/>
                <a:gd name="T9" fmla="*/ 115 h 142"/>
                <a:gd name="T10" fmla="*/ 71 w 167"/>
                <a:gd name="T11" fmla="*/ 89 h 142"/>
                <a:gd name="T12" fmla="*/ 71 w 167"/>
                <a:gd name="T13" fmla="*/ 45 h 142"/>
                <a:gd name="T14" fmla="*/ 92 w 167"/>
                <a:gd name="T15" fmla="*/ 36 h 142"/>
                <a:gd name="T16" fmla="*/ 114 w 167"/>
                <a:gd name="T17" fmla="*/ 45 h 142"/>
                <a:gd name="T18" fmla="*/ 140 w 167"/>
                <a:gd name="T19" fmla="*/ 71 h 142"/>
                <a:gd name="T20" fmla="*/ 143 w 167"/>
                <a:gd name="T21" fmla="*/ 68 h 142"/>
                <a:gd name="T22" fmla="*/ 138 w 167"/>
                <a:gd name="T23" fmla="*/ 16 h 142"/>
                <a:gd name="T24" fmla="*/ 80 w 167"/>
                <a:gd name="T25" fmla="*/ 16 h 142"/>
                <a:gd name="T26" fmla="*/ 77 w 167"/>
                <a:gd name="T27" fmla="*/ 18 h 142"/>
                <a:gd name="T28" fmla="*/ 77 w 167"/>
                <a:gd name="T29" fmla="*/ 18 h 142"/>
                <a:gd name="T30" fmla="*/ 75 w 167"/>
                <a:gd name="T31" fmla="*/ 16 h 142"/>
                <a:gd name="T32" fmla="*/ 46 w 167"/>
                <a:gd name="T33" fmla="*/ 4 h 142"/>
                <a:gd name="T34" fmla="*/ 93 w 167"/>
                <a:gd name="T35" fmla="*/ 46 h 142"/>
                <a:gd name="T36" fmla="*/ 78 w 167"/>
                <a:gd name="T37" fmla="*/ 52 h 142"/>
                <a:gd name="T38" fmla="*/ 78 w 167"/>
                <a:gd name="T39" fmla="*/ 82 h 142"/>
                <a:gd name="T40" fmla="*/ 129 w 167"/>
                <a:gd name="T41" fmla="*/ 134 h 142"/>
                <a:gd name="T42" fmla="*/ 159 w 167"/>
                <a:gd name="T43" fmla="*/ 134 h 142"/>
                <a:gd name="T44" fmla="*/ 159 w 167"/>
                <a:gd name="T45" fmla="*/ 104 h 142"/>
                <a:gd name="T46" fmla="*/ 108 w 167"/>
                <a:gd name="T47" fmla="*/ 52 h 142"/>
                <a:gd name="T48" fmla="*/ 93 w 167"/>
                <a:gd name="T49" fmla="*/ 46 h 142"/>
                <a:gd name="T50" fmla="*/ 115 w 167"/>
                <a:gd name="T51" fmla="*/ 64 h 142"/>
                <a:gd name="T52" fmla="*/ 118 w 167"/>
                <a:gd name="T53" fmla="*/ 67 h 142"/>
                <a:gd name="T54" fmla="*/ 93 w 167"/>
                <a:gd name="T55" fmla="*/ 93 h 142"/>
                <a:gd name="T56" fmla="*/ 89 w 167"/>
                <a:gd name="T57" fmla="*/ 89 h 142"/>
                <a:gd name="T58" fmla="*/ 115 w 167"/>
                <a:gd name="T59" fmla="*/ 64 h 142"/>
                <a:gd name="T60" fmla="*/ 119 w 167"/>
                <a:gd name="T61" fmla="*/ 79 h 142"/>
                <a:gd name="T62" fmla="*/ 124 w 167"/>
                <a:gd name="T63" fmla="*/ 84 h 142"/>
                <a:gd name="T64" fmla="*/ 119 w 167"/>
                <a:gd name="T65" fmla="*/ 89 h 142"/>
                <a:gd name="T66" fmla="*/ 114 w 167"/>
                <a:gd name="T67" fmla="*/ 84 h 142"/>
                <a:gd name="T68" fmla="*/ 119 w 167"/>
                <a:gd name="T69" fmla="*/ 79 h 142"/>
                <a:gd name="T70" fmla="*/ 109 w 167"/>
                <a:gd name="T71" fmla="*/ 89 h 142"/>
                <a:gd name="T72" fmla="*/ 114 w 167"/>
                <a:gd name="T73" fmla="*/ 94 h 142"/>
                <a:gd name="T74" fmla="*/ 109 w 167"/>
                <a:gd name="T75" fmla="*/ 99 h 142"/>
                <a:gd name="T76" fmla="*/ 104 w 167"/>
                <a:gd name="T77" fmla="*/ 94 h 142"/>
                <a:gd name="T78" fmla="*/ 109 w 167"/>
                <a:gd name="T79" fmla="*/ 89 h 142"/>
                <a:gd name="T80" fmla="*/ 129 w 167"/>
                <a:gd name="T81" fmla="*/ 89 h 142"/>
                <a:gd name="T82" fmla="*/ 134 w 167"/>
                <a:gd name="T83" fmla="*/ 94 h 142"/>
                <a:gd name="T84" fmla="*/ 129 w 167"/>
                <a:gd name="T85" fmla="*/ 99 h 142"/>
                <a:gd name="T86" fmla="*/ 124 w 167"/>
                <a:gd name="T87" fmla="*/ 94 h 142"/>
                <a:gd name="T88" fmla="*/ 129 w 167"/>
                <a:gd name="T89" fmla="*/ 89 h 142"/>
                <a:gd name="T90" fmla="*/ 146 w 167"/>
                <a:gd name="T91" fmla="*/ 95 h 142"/>
                <a:gd name="T92" fmla="*/ 149 w 167"/>
                <a:gd name="T93" fmla="*/ 98 h 142"/>
                <a:gd name="T94" fmla="*/ 124 w 167"/>
                <a:gd name="T95" fmla="*/ 124 h 142"/>
                <a:gd name="T96" fmla="*/ 120 w 167"/>
                <a:gd name="T97" fmla="*/ 121 h 142"/>
                <a:gd name="T98" fmla="*/ 146 w 167"/>
                <a:gd name="T99" fmla="*/ 95 h 142"/>
                <a:gd name="T100" fmla="*/ 119 w 167"/>
                <a:gd name="T101" fmla="*/ 99 h 142"/>
                <a:gd name="T102" fmla="*/ 124 w 167"/>
                <a:gd name="T103" fmla="*/ 104 h 142"/>
                <a:gd name="T104" fmla="*/ 119 w 167"/>
                <a:gd name="T105" fmla="*/ 109 h 142"/>
                <a:gd name="T106" fmla="*/ 114 w 167"/>
                <a:gd name="T107" fmla="*/ 104 h 142"/>
                <a:gd name="T108" fmla="*/ 119 w 167"/>
                <a:gd name="T109" fmla="*/ 9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7" h="142">
                  <a:moveTo>
                    <a:pt x="46" y="4"/>
                  </a:moveTo>
                  <a:cubicBezTo>
                    <a:pt x="35" y="4"/>
                    <a:pt x="24" y="8"/>
                    <a:pt x="16" y="16"/>
                  </a:cubicBezTo>
                  <a:cubicBezTo>
                    <a:pt x="0" y="32"/>
                    <a:pt x="0" y="58"/>
                    <a:pt x="16" y="74"/>
                  </a:cubicBezTo>
                  <a:cubicBezTo>
                    <a:pt x="77" y="134"/>
                    <a:pt x="77" y="134"/>
                    <a:pt x="77" y="134"/>
                  </a:cubicBezTo>
                  <a:cubicBezTo>
                    <a:pt x="97" y="115"/>
                    <a:pt x="97" y="115"/>
                    <a:pt x="97" y="115"/>
                  </a:cubicBezTo>
                  <a:cubicBezTo>
                    <a:pt x="71" y="89"/>
                    <a:pt x="71" y="89"/>
                    <a:pt x="71" y="89"/>
                  </a:cubicBezTo>
                  <a:cubicBezTo>
                    <a:pt x="59" y="77"/>
                    <a:pt x="59" y="57"/>
                    <a:pt x="71" y="45"/>
                  </a:cubicBezTo>
                  <a:cubicBezTo>
                    <a:pt x="76" y="39"/>
                    <a:pt x="84" y="36"/>
                    <a:pt x="92" y="36"/>
                  </a:cubicBezTo>
                  <a:cubicBezTo>
                    <a:pt x="100" y="36"/>
                    <a:pt x="108" y="39"/>
                    <a:pt x="114" y="45"/>
                  </a:cubicBezTo>
                  <a:cubicBezTo>
                    <a:pt x="140" y="71"/>
                    <a:pt x="140" y="71"/>
                    <a:pt x="140" y="71"/>
                  </a:cubicBezTo>
                  <a:cubicBezTo>
                    <a:pt x="143" y="68"/>
                    <a:pt x="143" y="68"/>
                    <a:pt x="143" y="68"/>
                  </a:cubicBezTo>
                  <a:cubicBezTo>
                    <a:pt x="154" y="52"/>
                    <a:pt x="152" y="30"/>
                    <a:pt x="138" y="16"/>
                  </a:cubicBezTo>
                  <a:cubicBezTo>
                    <a:pt x="122" y="0"/>
                    <a:pt x="96" y="0"/>
                    <a:pt x="80" y="16"/>
                  </a:cubicBezTo>
                  <a:cubicBezTo>
                    <a:pt x="79" y="17"/>
                    <a:pt x="78" y="18"/>
                    <a:pt x="77" y="18"/>
                  </a:cubicBezTo>
                  <a:cubicBezTo>
                    <a:pt x="77" y="18"/>
                    <a:pt x="77" y="19"/>
                    <a:pt x="77" y="18"/>
                  </a:cubicBezTo>
                  <a:cubicBezTo>
                    <a:pt x="76" y="18"/>
                    <a:pt x="76" y="17"/>
                    <a:pt x="75" y="16"/>
                  </a:cubicBezTo>
                  <a:cubicBezTo>
                    <a:pt x="67" y="8"/>
                    <a:pt x="56" y="4"/>
                    <a:pt x="46" y="4"/>
                  </a:cubicBezTo>
                  <a:close/>
                  <a:moveTo>
                    <a:pt x="93" y="46"/>
                  </a:moveTo>
                  <a:cubicBezTo>
                    <a:pt x="87" y="46"/>
                    <a:pt x="82" y="48"/>
                    <a:pt x="78" y="52"/>
                  </a:cubicBezTo>
                  <a:cubicBezTo>
                    <a:pt x="69" y="61"/>
                    <a:pt x="69" y="74"/>
                    <a:pt x="78" y="82"/>
                  </a:cubicBezTo>
                  <a:cubicBezTo>
                    <a:pt x="129" y="134"/>
                    <a:pt x="129" y="134"/>
                    <a:pt x="129" y="134"/>
                  </a:cubicBezTo>
                  <a:cubicBezTo>
                    <a:pt x="137" y="142"/>
                    <a:pt x="151" y="142"/>
                    <a:pt x="159" y="134"/>
                  </a:cubicBezTo>
                  <a:cubicBezTo>
                    <a:pt x="167" y="126"/>
                    <a:pt x="167" y="112"/>
                    <a:pt x="159" y="104"/>
                  </a:cubicBezTo>
                  <a:cubicBezTo>
                    <a:pt x="108" y="52"/>
                    <a:pt x="108" y="52"/>
                    <a:pt x="108" y="52"/>
                  </a:cubicBezTo>
                  <a:cubicBezTo>
                    <a:pt x="103" y="48"/>
                    <a:pt x="98" y="46"/>
                    <a:pt x="93" y="46"/>
                  </a:cubicBezTo>
                  <a:close/>
                  <a:moveTo>
                    <a:pt x="115" y="64"/>
                  </a:moveTo>
                  <a:cubicBezTo>
                    <a:pt x="118" y="67"/>
                    <a:pt x="118" y="67"/>
                    <a:pt x="118" y="67"/>
                  </a:cubicBezTo>
                  <a:cubicBezTo>
                    <a:pt x="93" y="93"/>
                    <a:pt x="93" y="93"/>
                    <a:pt x="93" y="93"/>
                  </a:cubicBezTo>
                  <a:cubicBezTo>
                    <a:pt x="89" y="89"/>
                    <a:pt x="89" y="89"/>
                    <a:pt x="89" y="89"/>
                  </a:cubicBezTo>
                  <a:lnTo>
                    <a:pt x="115" y="64"/>
                  </a:lnTo>
                  <a:close/>
                  <a:moveTo>
                    <a:pt x="119" y="79"/>
                  </a:moveTo>
                  <a:cubicBezTo>
                    <a:pt x="122" y="79"/>
                    <a:pt x="124" y="81"/>
                    <a:pt x="124" y="84"/>
                  </a:cubicBezTo>
                  <a:cubicBezTo>
                    <a:pt x="124" y="87"/>
                    <a:pt x="122" y="89"/>
                    <a:pt x="119" y="89"/>
                  </a:cubicBezTo>
                  <a:cubicBezTo>
                    <a:pt x="116" y="89"/>
                    <a:pt x="114" y="87"/>
                    <a:pt x="114" y="84"/>
                  </a:cubicBezTo>
                  <a:cubicBezTo>
                    <a:pt x="114" y="81"/>
                    <a:pt x="116" y="79"/>
                    <a:pt x="119" y="79"/>
                  </a:cubicBezTo>
                  <a:close/>
                  <a:moveTo>
                    <a:pt x="109" y="89"/>
                  </a:moveTo>
                  <a:cubicBezTo>
                    <a:pt x="112" y="89"/>
                    <a:pt x="114" y="91"/>
                    <a:pt x="114" y="94"/>
                  </a:cubicBezTo>
                  <a:cubicBezTo>
                    <a:pt x="114" y="97"/>
                    <a:pt x="112" y="99"/>
                    <a:pt x="109" y="99"/>
                  </a:cubicBezTo>
                  <a:cubicBezTo>
                    <a:pt x="106" y="99"/>
                    <a:pt x="104" y="97"/>
                    <a:pt x="104" y="94"/>
                  </a:cubicBezTo>
                  <a:cubicBezTo>
                    <a:pt x="104" y="91"/>
                    <a:pt x="106" y="89"/>
                    <a:pt x="109" y="89"/>
                  </a:cubicBezTo>
                  <a:close/>
                  <a:moveTo>
                    <a:pt x="129" y="89"/>
                  </a:moveTo>
                  <a:cubicBezTo>
                    <a:pt x="132" y="89"/>
                    <a:pt x="134" y="91"/>
                    <a:pt x="134" y="94"/>
                  </a:cubicBezTo>
                  <a:cubicBezTo>
                    <a:pt x="134" y="97"/>
                    <a:pt x="132" y="99"/>
                    <a:pt x="129" y="99"/>
                  </a:cubicBezTo>
                  <a:cubicBezTo>
                    <a:pt x="126" y="99"/>
                    <a:pt x="124" y="97"/>
                    <a:pt x="124" y="94"/>
                  </a:cubicBezTo>
                  <a:cubicBezTo>
                    <a:pt x="124" y="91"/>
                    <a:pt x="126" y="89"/>
                    <a:pt x="129" y="89"/>
                  </a:cubicBezTo>
                  <a:close/>
                  <a:moveTo>
                    <a:pt x="146" y="95"/>
                  </a:moveTo>
                  <a:cubicBezTo>
                    <a:pt x="149" y="98"/>
                    <a:pt x="149" y="98"/>
                    <a:pt x="149" y="98"/>
                  </a:cubicBezTo>
                  <a:cubicBezTo>
                    <a:pt x="124" y="124"/>
                    <a:pt x="124" y="124"/>
                    <a:pt x="124" y="124"/>
                  </a:cubicBezTo>
                  <a:cubicBezTo>
                    <a:pt x="120" y="121"/>
                    <a:pt x="120" y="121"/>
                    <a:pt x="120" y="121"/>
                  </a:cubicBezTo>
                  <a:lnTo>
                    <a:pt x="146" y="95"/>
                  </a:lnTo>
                  <a:close/>
                  <a:moveTo>
                    <a:pt x="119" y="99"/>
                  </a:moveTo>
                  <a:cubicBezTo>
                    <a:pt x="122" y="99"/>
                    <a:pt x="124" y="101"/>
                    <a:pt x="124" y="104"/>
                  </a:cubicBezTo>
                  <a:cubicBezTo>
                    <a:pt x="124" y="107"/>
                    <a:pt x="122" y="109"/>
                    <a:pt x="119" y="109"/>
                  </a:cubicBezTo>
                  <a:cubicBezTo>
                    <a:pt x="116" y="109"/>
                    <a:pt x="114" y="107"/>
                    <a:pt x="114" y="104"/>
                  </a:cubicBezTo>
                  <a:cubicBezTo>
                    <a:pt x="114" y="101"/>
                    <a:pt x="116" y="99"/>
                    <a:pt x="119" y="99"/>
                  </a:cubicBez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grpSp>
      <p:grpSp>
        <p:nvGrpSpPr>
          <p:cNvPr id="48" name="组合 47">
            <a:extLst>
              <a:ext uri="{FF2B5EF4-FFF2-40B4-BE49-F238E27FC236}">
                <a16:creationId xmlns:a16="http://schemas.microsoft.com/office/drawing/2014/main" xmlns="" id="{93639FE4-1DE3-4008-BC0D-D98DDC7DA410}"/>
              </a:ext>
            </a:extLst>
          </p:cNvPr>
          <p:cNvGrpSpPr/>
          <p:nvPr/>
        </p:nvGrpSpPr>
        <p:grpSpPr>
          <a:xfrm>
            <a:off x="508361" y="410762"/>
            <a:ext cx="6638106" cy="618725"/>
            <a:chOff x="5153859" y="2309061"/>
            <a:chExt cx="6638106" cy="618725"/>
          </a:xfrm>
        </p:grpSpPr>
        <p:sp>
          <p:nvSpPr>
            <p:cNvPr id="49" name="椭圆 48">
              <a:extLst>
                <a:ext uri="{FF2B5EF4-FFF2-40B4-BE49-F238E27FC236}">
                  <a16:creationId xmlns:a16="http://schemas.microsoft.com/office/drawing/2014/main" xmlns="" id="{792CE512-F7F2-4D08-A2DE-1013D47018F2}"/>
                </a:ext>
              </a:extLst>
            </p:cNvPr>
            <p:cNvSpPr/>
            <p:nvPr/>
          </p:nvSpPr>
          <p:spPr>
            <a:xfrm>
              <a:off x="5153859" y="2309061"/>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50" name="文本框 49">
              <a:extLst>
                <a:ext uri="{FF2B5EF4-FFF2-40B4-BE49-F238E27FC236}">
                  <a16:creationId xmlns:a16="http://schemas.microsoft.com/office/drawing/2014/main" xmlns="" id="{8B65E937-E5B1-454F-9F8C-44E3D0553D06}"/>
                </a:ext>
              </a:extLst>
            </p:cNvPr>
            <p:cNvSpPr txBox="1"/>
            <p:nvPr/>
          </p:nvSpPr>
          <p:spPr>
            <a:xfrm>
              <a:off x="5253871" y="2404566"/>
              <a:ext cx="80348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1" u="none" strike="noStrike" kern="0" cap="none" spc="0" normalizeH="0" baseline="0" noProof="0" dirty="0">
                  <a:ln>
                    <a:noFill/>
                  </a:ln>
                  <a:solidFill>
                    <a:prstClr val="black">
                      <a:lumMod val="75000"/>
                      <a:lumOff val="25000"/>
                    </a:prstClr>
                  </a:solidFill>
                  <a:effectLst/>
                  <a:uLnTx/>
                  <a:uFillTx/>
                  <a:latin typeface="+mj-ea"/>
                  <a:ea typeface="+mj-ea"/>
                  <a:cs typeface="+mn-ea"/>
                  <a:sym typeface="+mn-lt"/>
                </a:rPr>
                <a:t>01.</a:t>
              </a:r>
              <a:endParaRPr kumimoji="0" lang="zh-CN" altLang="en-US" sz="2800" b="0" i="1" u="none" strike="noStrike" kern="0" cap="none" spc="0" normalizeH="0" baseline="0" noProof="0" dirty="0">
                <a:ln>
                  <a:noFill/>
                </a:ln>
                <a:solidFill>
                  <a:prstClr val="black">
                    <a:lumMod val="75000"/>
                    <a:lumOff val="25000"/>
                  </a:prstClr>
                </a:solidFill>
                <a:effectLst/>
                <a:uLnTx/>
                <a:uFillTx/>
                <a:latin typeface="+mj-ea"/>
                <a:ea typeface="+mj-ea"/>
                <a:cs typeface="+mn-ea"/>
                <a:sym typeface="+mn-lt"/>
              </a:endParaRPr>
            </a:p>
          </p:txBody>
        </p:sp>
        <p:sp>
          <p:nvSpPr>
            <p:cNvPr id="51" name="矩形 50">
              <a:extLst>
                <a:ext uri="{FF2B5EF4-FFF2-40B4-BE49-F238E27FC236}">
                  <a16:creationId xmlns:a16="http://schemas.microsoft.com/office/drawing/2014/main" xmlns="" id="{4F681FD1-48F9-4A7A-B4A6-EFB05CA8EABD}"/>
                </a:ext>
              </a:extLst>
            </p:cNvPr>
            <p:cNvSpPr/>
            <p:nvPr/>
          </p:nvSpPr>
          <p:spPr>
            <a:xfrm>
              <a:off x="8259417" y="2638747"/>
              <a:ext cx="3532548" cy="161583"/>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u="none" strike="noStrike" kern="0" cap="none" spc="300" normalizeH="0" baseline="0" noProof="0" dirty="0">
                  <a:ln>
                    <a:noFill/>
                  </a:ln>
                  <a:solidFill>
                    <a:schemeClr val="tx1">
                      <a:lumMod val="75000"/>
                      <a:lumOff val="25000"/>
                    </a:schemeClr>
                  </a:solidFill>
                  <a:effectLst/>
                  <a:uLnTx/>
                  <a:uFillTx/>
                  <a:latin typeface="+mn-ea"/>
                  <a:cs typeface="+mn-ea"/>
                  <a:sym typeface="+mn-lt"/>
                </a:rPr>
                <a:t>Personal Basic Information </a:t>
              </a:r>
              <a:endParaRPr kumimoji="0" lang="zh-CN" altLang="en-US" sz="1050" b="0" u="none" strike="noStrike" kern="0" cap="none" spc="300" normalizeH="0" baseline="0" noProof="0" dirty="0">
                <a:ln>
                  <a:noFill/>
                </a:ln>
                <a:solidFill>
                  <a:schemeClr val="tx1">
                    <a:lumMod val="75000"/>
                    <a:lumOff val="25000"/>
                  </a:schemeClr>
                </a:solidFill>
                <a:effectLst/>
                <a:uLnTx/>
                <a:uFillTx/>
                <a:latin typeface="+mn-ea"/>
                <a:cs typeface="+mn-ea"/>
                <a:sym typeface="+mn-lt"/>
              </a:endParaRPr>
            </a:p>
          </p:txBody>
        </p:sp>
        <p:sp>
          <p:nvSpPr>
            <p:cNvPr id="52" name="矩形 51">
              <a:extLst>
                <a:ext uri="{FF2B5EF4-FFF2-40B4-BE49-F238E27FC236}">
                  <a16:creationId xmlns:a16="http://schemas.microsoft.com/office/drawing/2014/main" xmlns="" id="{84095BC2-9AB1-4968-A3F2-C843AE93E152}"/>
                </a:ext>
              </a:extLst>
            </p:cNvPr>
            <p:cNvSpPr/>
            <p:nvPr/>
          </p:nvSpPr>
          <p:spPr>
            <a:xfrm>
              <a:off x="5994842" y="2422416"/>
              <a:ext cx="2483678" cy="43088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u="none" strike="noStrike" kern="1200" cap="none" spc="0" normalizeH="0" baseline="0" noProof="0" dirty="0">
                  <a:ln>
                    <a:noFill/>
                  </a:ln>
                  <a:gradFill>
                    <a:gsLst>
                      <a:gs pos="0">
                        <a:schemeClr val="accent3">
                          <a:alpha val="76000"/>
                        </a:schemeClr>
                      </a:gs>
                      <a:gs pos="46000">
                        <a:schemeClr val="accent2"/>
                      </a:gs>
                      <a:gs pos="100000">
                        <a:schemeClr val="accent1"/>
                      </a:gs>
                    </a:gsLst>
                    <a:lin ang="2700000" scaled="1"/>
                  </a:gradFill>
                  <a:effectLst/>
                  <a:uLnTx/>
                  <a:uFillTx/>
                  <a:latin typeface="+mj-ea"/>
                  <a:ea typeface="+mj-ea"/>
                  <a:cs typeface="+mn-ea"/>
                  <a:sym typeface="+mn-lt"/>
                </a:rPr>
                <a:t>论文研究背景</a:t>
              </a:r>
            </a:p>
          </p:txBody>
        </p:sp>
      </p:grpSp>
    </p:spTree>
    <p:extLst>
      <p:ext uri="{BB962C8B-B14F-4D97-AF65-F5344CB8AC3E}">
        <p14:creationId xmlns:p14="http://schemas.microsoft.com/office/powerpoint/2010/main" val="3667991854"/>
      </p:ext>
    </p:extLst>
  </p:cSld>
  <p:clrMapOvr>
    <a:masterClrMapping/>
  </p:clrMapOvr>
  <p:transition spd="slow">
    <p:wheel spokes="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13C22C49-5184-4A2A-AE4C-C66F57A561BB}"/>
              </a:ext>
            </a:extLst>
          </p:cNvPr>
          <p:cNvSpPr txBox="1"/>
          <p:nvPr/>
        </p:nvSpPr>
        <p:spPr>
          <a:xfrm>
            <a:off x="3683336" y="2860538"/>
            <a:ext cx="4825329" cy="923330"/>
          </a:xfrm>
          <a:prstGeom prst="rect">
            <a:avLst/>
          </a:prstGeom>
          <a:noFill/>
        </p:spPr>
        <p:txBody>
          <a:bodyPr wrap="square" rtlCol="0">
            <a:spAutoFit/>
          </a:bodyPr>
          <a:lstStyle/>
          <a:p>
            <a:pPr marL="0" marR="0" lvl="0" indent="0" algn="ctr" defTabSz="913759" rtl="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latin typeface="+mj-ea"/>
                <a:ea typeface="+mj-ea"/>
                <a:cs typeface="+mn-ea"/>
                <a:sym typeface="+mn-lt"/>
              </a:rPr>
              <a:t>Part   02</a:t>
            </a:r>
            <a:endParaRPr kumimoji="0" lang="zh-CN" altLang="en-US" sz="3200" b="0" i="0" u="none" strike="noStrike" kern="0" cap="none" spc="0" normalizeH="0" baseline="0" noProof="0" dirty="0">
              <a:ln>
                <a:noFill/>
              </a:ln>
              <a:solidFill>
                <a:prstClr val="white"/>
              </a:solidFill>
              <a:effectLst/>
              <a:uLnTx/>
              <a:uFillTx/>
              <a:latin typeface="+mj-ea"/>
              <a:ea typeface="+mj-ea"/>
              <a:cs typeface="+mn-ea"/>
              <a:sym typeface="+mn-lt"/>
            </a:endParaRPr>
          </a:p>
        </p:txBody>
      </p:sp>
      <p:sp>
        <p:nvSpPr>
          <p:cNvPr id="5" name="矩形 4">
            <a:extLst>
              <a:ext uri="{FF2B5EF4-FFF2-40B4-BE49-F238E27FC236}">
                <a16:creationId xmlns:a16="http://schemas.microsoft.com/office/drawing/2014/main" xmlns="" id="{60B4BD09-D144-41AD-85A8-70A436BB00E3}"/>
              </a:ext>
            </a:extLst>
          </p:cNvPr>
          <p:cNvSpPr/>
          <p:nvPr/>
        </p:nvSpPr>
        <p:spPr>
          <a:xfrm>
            <a:off x="3683336" y="4436411"/>
            <a:ext cx="4825329" cy="615553"/>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u="none" strike="noStrike" kern="1200" cap="none" spc="0" normalizeH="0" baseline="0" noProof="0" dirty="0">
                <a:ln>
                  <a:noFill/>
                </a:ln>
                <a:gradFill>
                  <a:gsLst>
                    <a:gs pos="0">
                      <a:schemeClr val="accent3">
                        <a:alpha val="76000"/>
                      </a:schemeClr>
                    </a:gs>
                    <a:gs pos="46000">
                      <a:schemeClr val="accent2"/>
                    </a:gs>
                    <a:gs pos="100000">
                      <a:schemeClr val="accent1"/>
                    </a:gs>
                  </a:gsLst>
                  <a:lin ang="2700000" scaled="1"/>
                </a:gradFill>
                <a:effectLst/>
                <a:uLnTx/>
                <a:uFillTx/>
                <a:latin typeface="+mj-ea"/>
                <a:ea typeface="+mj-ea"/>
                <a:cs typeface="+mn-ea"/>
                <a:sym typeface="+mn-lt"/>
              </a:rPr>
              <a:t>论文研究思路</a:t>
            </a:r>
          </a:p>
        </p:txBody>
      </p:sp>
      <p:sp>
        <p:nvSpPr>
          <p:cNvPr id="6" name="矩形 5">
            <a:extLst>
              <a:ext uri="{FF2B5EF4-FFF2-40B4-BE49-F238E27FC236}">
                <a16:creationId xmlns:a16="http://schemas.microsoft.com/office/drawing/2014/main" xmlns="" id="{88C35729-DA93-471A-81FC-D787E12F6DCC}"/>
              </a:ext>
            </a:extLst>
          </p:cNvPr>
          <p:cNvSpPr/>
          <p:nvPr/>
        </p:nvSpPr>
        <p:spPr>
          <a:xfrm>
            <a:off x="3955081" y="5156137"/>
            <a:ext cx="4281839" cy="169277"/>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u="none" strike="noStrike" kern="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Thesis Research Idea  </a:t>
            </a:r>
            <a:endParaRPr kumimoji="0" lang="zh-CN" altLang="en-US" sz="1100" b="0" u="none" strike="noStrike" kern="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endParaRPr>
          </a:p>
        </p:txBody>
      </p:sp>
    </p:spTree>
    <p:extLst>
      <p:ext uri="{BB962C8B-B14F-4D97-AF65-F5344CB8AC3E}">
        <p14:creationId xmlns:p14="http://schemas.microsoft.com/office/powerpoint/2010/main" val="267147486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159004AD-576F-472D-B953-FE2354741776}"/>
              </a:ext>
            </a:extLst>
          </p:cNvPr>
          <p:cNvGrpSpPr/>
          <p:nvPr/>
        </p:nvGrpSpPr>
        <p:grpSpPr>
          <a:xfrm>
            <a:off x="6563263" y="4665608"/>
            <a:ext cx="4538587" cy="1059597"/>
            <a:chOff x="6563263" y="4665608"/>
            <a:chExt cx="4538587" cy="1059597"/>
          </a:xfrm>
        </p:grpSpPr>
        <p:sp>
          <p:nvSpPr>
            <p:cNvPr id="41" name="矩形 40">
              <a:extLst>
                <a:ext uri="{FF2B5EF4-FFF2-40B4-BE49-F238E27FC236}">
                  <a16:creationId xmlns:a16="http://schemas.microsoft.com/office/drawing/2014/main" xmlns="" id="{1AE465DB-2FE4-49F1-9F33-FA80086714E8}"/>
                </a:ext>
              </a:extLst>
            </p:cNvPr>
            <p:cNvSpPr/>
            <p:nvPr/>
          </p:nvSpPr>
          <p:spPr>
            <a:xfrm>
              <a:off x="6563264" y="5020076"/>
              <a:ext cx="4538586" cy="705129"/>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点击文本框即可进行编辑输入相关内容点击文本框即可进行编辑。</a:t>
              </a:r>
            </a:p>
          </p:txBody>
        </p:sp>
        <p:sp>
          <p:nvSpPr>
            <p:cNvPr id="42" name="矩形 41">
              <a:extLst>
                <a:ext uri="{FF2B5EF4-FFF2-40B4-BE49-F238E27FC236}">
                  <a16:creationId xmlns:a16="http://schemas.microsoft.com/office/drawing/2014/main" xmlns="" id="{AE30164F-8234-47BC-8EF5-2645B41D6C88}"/>
                </a:ext>
              </a:extLst>
            </p:cNvPr>
            <p:cNvSpPr/>
            <p:nvPr/>
          </p:nvSpPr>
          <p:spPr>
            <a:xfrm>
              <a:off x="6563263" y="4665608"/>
              <a:ext cx="2498331" cy="400110"/>
            </a:xfrm>
            <a:prstGeom prst="rect">
              <a:avLst/>
            </a:prstGeom>
          </p:spPr>
          <p:txBody>
            <a:bodyPr wrap="square">
              <a:spAutoFit/>
            </a:bodyPr>
            <a:lstStyle/>
            <a:p>
              <a:pPr>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请在此输入关键标题</a:t>
              </a:r>
            </a:p>
          </p:txBody>
        </p:sp>
      </p:grpSp>
      <p:grpSp>
        <p:nvGrpSpPr>
          <p:cNvPr id="4" name="组合 3">
            <a:extLst>
              <a:ext uri="{FF2B5EF4-FFF2-40B4-BE49-F238E27FC236}">
                <a16:creationId xmlns:a16="http://schemas.microsoft.com/office/drawing/2014/main" xmlns="" id="{EFBCD27F-C414-4320-A80D-1443625270A5}"/>
              </a:ext>
            </a:extLst>
          </p:cNvPr>
          <p:cNvGrpSpPr/>
          <p:nvPr/>
        </p:nvGrpSpPr>
        <p:grpSpPr>
          <a:xfrm>
            <a:off x="1067000" y="4665608"/>
            <a:ext cx="4598801" cy="1059597"/>
            <a:chOff x="1067000" y="4665608"/>
            <a:chExt cx="4598801" cy="1059597"/>
          </a:xfrm>
        </p:grpSpPr>
        <p:sp>
          <p:nvSpPr>
            <p:cNvPr id="44" name="矩形 43">
              <a:extLst>
                <a:ext uri="{FF2B5EF4-FFF2-40B4-BE49-F238E27FC236}">
                  <a16:creationId xmlns:a16="http://schemas.microsoft.com/office/drawing/2014/main" xmlns="" id="{8B8D823D-97A7-470C-AF82-B15D38CDEBB5}"/>
                </a:ext>
              </a:extLst>
            </p:cNvPr>
            <p:cNvSpPr/>
            <p:nvPr/>
          </p:nvSpPr>
          <p:spPr>
            <a:xfrm>
              <a:off x="1067000" y="5020076"/>
              <a:ext cx="4598801" cy="705129"/>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点击文本框即可进行编辑输入相关内容点击文本框即可进行编辑。</a:t>
              </a:r>
            </a:p>
          </p:txBody>
        </p:sp>
        <p:sp>
          <p:nvSpPr>
            <p:cNvPr id="45" name="矩形 44">
              <a:extLst>
                <a:ext uri="{FF2B5EF4-FFF2-40B4-BE49-F238E27FC236}">
                  <a16:creationId xmlns:a16="http://schemas.microsoft.com/office/drawing/2014/main" xmlns="" id="{0B6CCC4F-1288-4EB9-97BC-9DC3E38994B8}"/>
                </a:ext>
              </a:extLst>
            </p:cNvPr>
            <p:cNvSpPr/>
            <p:nvPr/>
          </p:nvSpPr>
          <p:spPr>
            <a:xfrm>
              <a:off x="3130618" y="4665608"/>
              <a:ext cx="2498331" cy="447687"/>
            </a:xfrm>
            <a:prstGeom prst="rect">
              <a:avLst/>
            </a:prstGeom>
          </p:spPr>
          <p:txBody>
            <a:bodyPr wrap="square">
              <a:spAutoFit/>
            </a:bodyPr>
            <a:lstStyle/>
            <a:p>
              <a:pPr marR="0" lvl="0" indent="0" algn="r" fontAlgn="auto">
                <a:lnSpc>
                  <a:spcPct val="125000"/>
                </a:lnSpc>
                <a:spcBef>
                  <a:spcPts val="0"/>
                </a:spcBef>
                <a:spcAft>
                  <a:spcPts val="0"/>
                </a:spcAft>
                <a:buClrTx/>
                <a:buSzTx/>
                <a:buFontTx/>
                <a:buNone/>
                <a:tabLst/>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请在此输入关键标题</a:t>
              </a:r>
            </a:p>
          </p:txBody>
        </p:sp>
      </p:grpSp>
      <p:grpSp>
        <p:nvGrpSpPr>
          <p:cNvPr id="2" name="组合 1">
            <a:extLst>
              <a:ext uri="{FF2B5EF4-FFF2-40B4-BE49-F238E27FC236}">
                <a16:creationId xmlns:a16="http://schemas.microsoft.com/office/drawing/2014/main" xmlns="" id="{7391E2C3-0A6F-42BC-B2FD-C38BD6895E17}"/>
              </a:ext>
            </a:extLst>
          </p:cNvPr>
          <p:cNvGrpSpPr/>
          <p:nvPr/>
        </p:nvGrpSpPr>
        <p:grpSpPr>
          <a:xfrm>
            <a:off x="1756904" y="2107597"/>
            <a:ext cx="8686446" cy="1862900"/>
            <a:chOff x="1756904" y="2107597"/>
            <a:chExt cx="8686446" cy="1862900"/>
          </a:xfrm>
        </p:grpSpPr>
        <p:sp>
          <p:nvSpPr>
            <p:cNvPr id="15" name="流程图: 联系 1">
              <a:extLst>
                <a:ext uri="{FF2B5EF4-FFF2-40B4-BE49-F238E27FC236}">
                  <a16:creationId xmlns:a16="http://schemas.microsoft.com/office/drawing/2014/main" xmlns="" id="{90AF8EF1-A35E-4F4D-A7D8-C299BE5CBC1E}"/>
                </a:ext>
              </a:extLst>
            </p:cNvPr>
            <p:cNvSpPr/>
            <p:nvPr/>
          </p:nvSpPr>
          <p:spPr>
            <a:xfrm>
              <a:off x="2068477" y="2107597"/>
              <a:ext cx="1297912" cy="1297912"/>
            </a:xfrm>
            <a:prstGeom prst="flowChartConnector">
              <a:avLst/>
            </a:prstGeom>
            <a:solidFill>
              <a:schemeClr val="accent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16" name="流程图: 联系 1">
              <a:extLst>
                <a:ext uri="{FF2B5EF4-FFF2-40B4-BE49-F238E27FC236}">
                  <a16:creationId xmlns:a16="http://schemas.microsoft.com/office/drawing/2014/main" xmlns="" id="{879257EE-EE35-4220-9173-BA9CD6AC9630}"/>
                </a:ext>
              </a:extLst>
            </p:cNvPr>
            <p:cNvSpPr/>
            <p:nvPr/>
          </p:nvSpPr>
          <p:spPr>
            <a:xfrm>
              <a:off x="2152585" y="2191705"/>
              <a:ext cx="1129697" cy="1129697"/>
            </a:xfrm>
            <a:prstGeom prst="flowChartConnector">
              <a:avLst/>
            </a:prstGeom>
            <a:gradFill flip="none" rotWithShape="1">
              <a:gsLst>
                <a:gs pos="0">
                  <a:schemeClr val="accent3">
                    <a:alpha val="76000"/>
                  </a:schemeClr>
                </a:gs>
                <a:gs pos="46000">
                  <a:schemeClr val="accent2">
                    <a:alpha val="90000"/>
                  </a:schemeClr>
                </a:gs>
                <a:gs pos="100000">
                  <a:schemeClr val="accent1">
                    <a:alpha val="89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17" name="箭头: 右 16">
              <a:extLst>
                <a:ext uri="{FF2B5EF4-FFF2-40B4-BE49-F238E27FC236}">
                  <a16:creationId xmlns:a16="http://schemas.microsoft.com/office/drawing/2014/main" xmlns="" id="{B112B260-1EA6-4296-9C86-5A0D692E74F3}"/>
                </a:ext>
              </a:extLst>
            </p:cNvPr>
            <p:cNvSpPr/>
            <p:nvPr/>
          </p:nvSpPr>
          <p:spPr>
            <a:xfrm>
              <a:off x="4525697" y="2506251"/>
              <a:ext cx="706055" cy="500605"/>
            </a:xfrm>
            <a:prstGeom prst="rightArrow">
              <a:avLst/>
            </a:prstGeom>
            <a:gradFill flip="none" rotWithShape="1">
              <a:gsLst>
                <a:gs pos="0">
                  <a:schemeClr val="accent3">
                    <a:alpha val="76000"/>
                  </a:schemeClr>
                </a:gs>
                <a:gs pos="46000">
                  <a:schemeClr val="accent2">
                    <a:alpha val="90000"/>
                  </a:schemeClr>
                </a:gs>
                <a:gs pos="100000">
                  <a:schemeClr val="accent1">
                    <a:alpha val="89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Regular" panose="020B0500000000000000" pitchFamily="34" charset="-122"/>
                <a:cs typeface="+mn-ea"/>
                <a:sym typeface="+mn-lt"/>
              </a:endParaRPr>
            </a:p>
          </p:txBody>
        </p:sp>
        <p:sp>
          <p:nvSpPr>
            <p:cNvPr id="18" name="箭头: 右 17">
              <a:extLst>
                <a:ext uri="{FF2B5EF4-FFF2-40B4-BE49-F238E27FC236}">
                  <a16:creationId xmlns:a16="http://schemas.microsoft.com/office/drawing/2014/main" xmlns="" id="{B8313830-EE5A-47E6-9D13-0E47B59ABC35}"/>
                </a:ext>
              </a:extLst>
            </p:cNvPr>
            <p:cNvSpPr/>
            <p:nvPr/>
          </p:nvSpPr>
          <p:spPr>
            <a:xfrm flipH="1">
              <a:off x="3593015" y="2506251"/>
              <a:ext cx="706055" cy="500605"/>
            </a:xfrm>
            <a:prstGeom prst="rightArrow">
              <a:avLst/>
            </a:prstGeom>
            <a:gradFill flip="none" rotWithShape="1">
              <a:gsLst>
                <a:gs pos="0">
                  <a:schemeClr val="accent3">
                    <a:alpha val="76000"/>
                  </a:schemeClr>
                </a:gs>
                <a:gs pos="46000">
                  <a:schemeClr val="accent2">
                    <a:alpha val="90000"/>
                  </a:schemeClr>
                </a:gs>
                <a:gs pos="100000">
                  <a:schemeClr val="accent1">
                    <a:alpha val="89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Regular" panose="020B0500000000000000" pitchFamily="34" charset="-122"/>
                <a:cs typeface="+mn-ea"/>
                <a:sym typeface="+mn-lt"/>
              </a:endParaRPr>
            </a:p>
          </p:txBody>
        </p:sp>
        <p:sp>
          <p:nvSpPr>
            <p:cNvPr id="19" name="流程图: 联系 1">
              <a:extLst>
                <a:ext uri="{FF2B5EF4-FFF2-40B4-BE49-F238E27FC236}">
                  <a16:creationId xmlns:a16="http://schemas.microsoft.com/office/drawing/2014/main" xmlns="" id="{8C91E0DE-D709-49AF-970A-9A7CDE26BA5F}"/>
                </a:ext>
              </a:extLst>
            </p:cNvPr>
            <p:cNvSpPr/>
            <p:nvPr/>
          </p:nvSpPr>
          <p:spPr>
            <a:xfrm>
              <a:off x="5458379" y="2107597"/>
              <a:ext cx="1297912" cy="1297912"/>
            </a:xfrm>
            <a:prstGeom prst="flowChartConnector">
              <a:avLst/>
            </a:prstGeom>
            <a:solidFill>
              <a:schemeClr val="accent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思源黑体 CN Regular" panose="020B0500000000000000" pitchFamily="34" charset="-122"/>
                <a:cs typeface="+mn-ea"/>
                <a:sym typeface="+mn-lt"/>
              </a:endParaRPr>
            </a:p>
          </p:txBody>
        </p:sp>
        <p:sp>
          <p:nvSpPr>
            <p:cNvPr id="20" name="流程图: 联系 1">
              <a:extLst>
                <a:ext uri="{FF2B5EF4-FFF2-40B4-BE49-F238E27FC236}">
                  <a16:creationId xmlns:a16="http://schemas.microsoft.com/office/drawing/2014/main" xmlns="" id="{68AB92EF-5F29-40B6-8AA3-F1E4E451606E}"/>
                </a:ext>
              </a:extLst>
            </p:cNvPr>
            <p:cNvSpPr/>
            <p:nvPr/>
          </p:nvSpPr>
          <p:spPr>
            <a:xfrm>
              <a:off x="5542487" y="2191705"/>
              <a:ext cx="1129697" cy="1129697"/>
            </a:xfrm>
            <a:prstGeom prst="flowChartConnector">
              <a:avLst/>
            </a:prstGeom>
            <a:gradFill flip="none" rotWithShape="1">
              <a:gsLst>
                <a:gs pos="0">
                  <a:schemeClr val="accent3">
                    <a:alpha val="76000"/>
                  </a:schemeClr>
                </a:gs>
                <a:gs pos="46000">
                  <a:schemeClr val="accent2">
                    <a:alpha val="90000"/>
                  </a:schemeClr>
                </a:gs>
                <a:gs pos="100000">
                  <a:schemeClr val="accent1">
                    <a:alpha val="89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Regular" panose="020B0500000000000000" pitchFamily="34" charset="-122"/>
                <a:cs typeface="+mn-ea"/>
                <a:sym typeface="+mn-lt"/>
              </a:endParaRPr>
            </a:p>
          </p:txBody>
        </p:sp>
        <p:sp>
          <p:nvSpPr>
            <p:cNvPr id="21" name="箭头: 右 20">
              <a:extLst>
                <a:ext uri="{FF2B5EF4-FFF2-40B4-BE49-F238E27FC236}">
                  <a16:creationId xmlns:a16="http://schemas.microsoft.com/office/drawing/2014/main" xmlns="" id="{309F0669-4000-407A-AD46-FE6343DBCBC2}"/>
                </a:ext>
              </a:extLst>
            </p:cNvPr>
            <p:cNvSpPr/>
            <p:nvPr/>
          </p:nvSpPr>
          <p:spPr>
            <a:xfrm>
              <a:off x="7915600" y="2506251"/>
              <a:ext cx="706055" cy="500605"/>
            </a:xfrm>
            <a:prstGeom prst="rightArrow">
              <a:avLst/>
            </a:prstGeom>
            <a:gradFill flip="none" rotWithShape="1">
              <a:gsLst>
                <a:gs pos="0">
                  <a:schemeClr val="accent3">
                    <a:alpha val="76000"/>
                  </a:schemeClr>
                </a:gs>
                <a:gs pos="46000">
                  <a:schemeClr val="accent2">
                    <a:alpha val="90000"/>
                  </a:schemeClr>
                </a:gs>
                <a:gs pos="100000">
                  <a:schemeClr val="accent1">
                    <a:alpha val="89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Regular" panose="020B0500000000000000" pitchFamily="34" charset="-122"/>
                <a:cs typeface="+mn-ea"/>
                <a:sym typeface="+mn-lt"/>
              </a:endParaRPr>
            </a:p>
          </p:txBody>
        </p:sp>
        <p:sp>
          <p:nvSpPr>
            <p:cNvPr id="22" name="箭头: 右 21">
              <a:extLst>
                <a:ext uri="{FF2B5EF4-FFF2-40B4-BE49-F238E27FC236}">
                  <a16:creationId xmlns:a16="http://schemas.microsoft.com/office/drawing/2014/main" xmlns="" id="{764943CD-6A1A-4A41-B096-4F76DBE35C80}"/>
                </a:ext>
              </a:extLst>
            </p:cNvPr>
            <p:cNvSpPr/>
            <p:nvPr/>
          </p:nvSpPr>
          <p:spPr>
            <a:xfrm flipH="1">
              <a:off x="6982918" y="2506251"/>
              <a:ext cx="706055" cy="500605"/>
            </a:xfrm>
            <a:prstGeom prst="rightArrow">
              <a:avLst/>
            </a:prstGeom>
            <a:gradFill flip="none" rotWithShape="1">
              <a:gsLst>
                <a:gs pos="0">
                  <a:schemeClr val="accent3">
                    <a:alpha val="76000"/>
                  </a:schemeClr>
                </a:gs>
                <a:gs pos="46000">
                  <a:schemeClr val="accent2">
                    <a:alpha val="90000"/>
                  </a:schemeClr>
                </a:gs>
                <a:gs pos="100000">
                  <a:schemeClr val="accent1">
                    <a:alpha val="89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Regular" panose="020B0500000000000000" pitchFamily="34" charset="-122"/>
                <a:cs typeface="+mn-ea"/>
                <a:sym typeface="+mn-lt"/>
              </a:endParaRPr>
            </a:p>
          </p:txBody>
        </p:sp>
        <p:sp>
          <p:nvSpPr>
            <p:cNvPr id="23" name="流程图: 联系 1">
              <a:extLst>
                <a:ext uri="{FF2B5EF4-FFF2-40B4-BE49-F238E27FC236}">
                  <a16:creationId xmlns:a16="http://schemas.microsoft.com/office/drawing/2014/main" xmlns="" id="{9C562A84-0C57-4541-9CB8-1DB58D355DF3}"/>
                </a:ext>
              </a:extLst>
            </p:cNvPr>
            <p:cNvSpPr/>
            <p:nvPr/>
          </p:nvSpPr>
          <p:spPr>
            <a:xfrm>
              <a:off x="8848282" y="2107597"/>
              <a:ext cx="1297912" cy="1297912"/>
            </a:xfrm>
            <a:prstGeom prst="flowChartConnector">
              <a:avLst/>
            </a:prstGeom>
            <a:solidFill>
              <a:schemeClr val="accent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思源黑体 CN Regular" panose="020B0500000000000000" pitchFamily="34" charset="-122"/>
                <a:cs typeface="+mn-ea"/>
                <a:sym typeface="+mn-lt"/>
              </a:endParaRPr>
            </a:p>
          </p:txBody>
        </p:sp>
        <p:sp>
          <p:nvSpPr>
            <p:cNvPr id="24" name="流程图: 联系 1">
              <a:extLst>
                <a:ext uri="{FF2B5EF4-FFF2-40B4-BE49-F238E27FC236}">
                  <a16:creationId xmlns:a16="http://schemas.microsoft.com/office/drawing/2014/main" xmlns="" id="{B408A2C1-C5A3-426B-9A87-20A03EDA7271}"/>
                </a:ext>
              </a:extLst>
            </p:cNvPr>
            <p:cNvSpPr/>
            <p:nvPr/>
          </p:nvSpPr>
          <p:spPr>
            <a:xfrm>
              <a:off x="8932390" y="2191705"/>
              <a:ext cx="1129697" cy="1129697"/>
            </a:xfrm>
            <a:prstGeom prst="flowChartConnector">
              <a:avLst/>
            </a:prstGeom>
            <a:gradFill flip="none" rotWithShape="1">
              <a:gsLst>
                <a:gs pos="0">
                  <a:schemeClr val="accent3">
                    <a:alpha val="76000"/>
                  </a:schemeClr>
                </a:gs>
                <a:gs pos="46000">
                  <a:schemeClr val="accent2">
                    <a:alpha val="90000"/>
                  </a:schemeClr>
                </a:gs>
                <a:gs pos="100000">
                  <a:schemeClr val="accent1">
                    <a:alpha val="89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Regular" panose="020B0500000000000000" pitchFamily="34" charset="-122"/>
                <a:cs typeface="+mn-ea"/>
                <a:sym typeface="+mn-lt"/>
              </a:endParaRPr>
            </a:p>
          </p:txBody>
        </p:sp>
        <p:sp>
          <p:nvSpPr>
            <p:cNvPr id="37" name="矩形 36">
              <a:extLst>
                <a:ext uri="{FF2B5EF4-FFF2-40B4-BE49-F238E27FC236}">
                  <a16:creationId xmlns:a16="http://schemas.microsoft.com/office/drawing/2014/main" xmlns="" id="{9A978D8C-3F9E-4255-B67A-51393FAEA89A}"/>
                </a:ext>
              </a:extLst>
            </p:cNvPr>
            <p:cNvSpPr/>
            <p:nvPr/>
          </p:nvSpPr>
          <p:spPr>
            <a:xfrm>
              <a:off x="1756904" y="3570387"/>
              <a:ext cx="1923782"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u="none" strike="noStrike" kern="1200" cap="none" spc="0" normalizeH="0" baseline="0" noProof="0" dirty="0">
                  <a:ln>
                    <a:noFill/>
                  </a:ln>
                  <a:gradFill>
                    <a:gsLst>
                      <a:gs pos="0">
                        <a:schemeClr val="accent3">
                          <a:alpha val="76000"/>
                        </a:schemeClr>
                      </a:gs>
                      <a:gs pos="46000">
                        <a:schemeClr val="accent2"/>
                      </a:gs>
                      <a:gs pos="100000">
                        <a:schemeClr val="accent1"/>
                      </a:gs>
                    </a:gsLst>
                    <a:lin ang="2700000" scaled="1"/>
                  </a:gradFill>
                  <a:effectLst/>
                  <a:uLnTx/>
                  <a:uFillTx/>
                  <a:latin typeface="+mj-ea"/>
                  <a:ea typeface="+mj-ea"/>
                  <a:cs typeface="+mn-ea"/>
                  <a:sym typeface="+mn-lt"/>
                </a:rPr>
                <a:t>输入关键标题</a:t>
              </a:r>
            </a:p>
          </p:txBody>
        </p:sp>
        <p:sp>
          <p:nvSpPr>
            <p:cNvPr id="38" name="矩形 37">
              <a:extLst>
                <a:ext uri="{FF2B5EF4-FFF2-40B4-BE49-F238E27FC236}">
                  <a16:creationId xmlns:a16="http://schemas.microsoft.com/office/drawing/2014/main" xmlns="" id="{5C3B9059-A91D-4225-8B2D-EBE9EC976952}"/>
                </a:ext>
              </a:extLst>
            </p:cNvPr>
            <p:cNvSpPr/>
            <p:nvPr/>
          </p:nvSpPr>
          <p:spPr>
            <a:xfrm>
              <a:off x="5143857" y="3570387"/>
              <a:ext cx="1923782" cy="400110"/>
            </a:xfrm>
            <a:prstGeom prst="rect">
              <a:avLst/>
            </a:prstGeom>
          </p:spPr>
          <p:txBody>
            <a:bodyPr wrap="square">
              <a:spAutoFit/>
            </a:bodyPr>
            <a:lstStyle/>
            <a:p>
              <a:pPr algn="ctr">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输入关键标题</a:t>
              </a:r>
            </a:p>
          </p:txBody>
        </p:sp>
        <p:sp>
          <p:nvSpPr>
            <p:cNvPr id="39" name="矩形 38">
              <a:extLst>
                <a:ext uri="{FF2B5EF4-FFF2-40B4-BE49-F238E27FC236}">
                  <a16:creationId xmlns:a16="http://schemas.microsoft.com/office/drawing/2014/main" xmlns="" id="{AF185E80-C7C4-4BCE-A42F-68B462CF150E}"/>
                </a:ext>
              </a:extLst>
            </p:cNvPr>
            <p:cNvSpPr/>
            <p:nvPr/>
          </p:nvSpPr>
          <p:spPr>
            <a:xfrm>
              <a:off x="8519568" y="3570387"/>
              <a:ext cx="1923782" cy="400110"/>
            </a:xfrm>
            <a:prstGeom prst="rect">
              <a:avLst/>
            </a:prstGeom>
          </p:spPr>
          <p:txBody>
            <a:bodyPr wrap="square">
              <a:spAutoFit/>
            </a:bodyPr>
            <a:lstStyle/>
            <a:p>
              <a:pPr algn="ctr">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输入关键标题</a:t>
              </a:r>
            </a:p>
          </p:txBody>
        </p:sp>
        <p:sp>
          <p:nvSpPr>
            <p:cNvPr id="46" name="Freeform 44">
              <a:extLst>
                <a:ext uri="{FF2B5EF4-FFF2-40B4-BE49-F238E27FC236}">
                  <a16:creationId xmlns:a16="http://schemas.microsoft.com/office/drawing/2014/main" xmlns="" id="{6E7EBE29-BFE2-4DB1-ADEF-98C070EEBA42}"/>
                </a:ext>
              </a:extLst>
            </p:cNvPr>
            <p:cNvSpPr>
              <a:spLocks noEditPoints="1"/>
            </p:cNvSpPr>
            <p:nvPr/>
          </p:nvSpPr>
          <p:spPr bwMode="auto">
            <a:xfrm>
              <a:off x="2497800" y="2544572"/>
              <a:ext cx="439267" cy="423962"/>
            </a:xfrm>
            <a:custGeom>
              <a:avLst/>
              <a:gdLst>
                <a:gd name="T0" fmla="*/ 82 w 153"/>
                <a:gd name="T1" fmla="*/ 0 h 148"/>
                <a:gd name="T2" fmla="*/ 54 w 153"/>
                <a:gd name="T3" fmla="*/ 16 h 148"/>
                <a:gd name="T4" fmla="*/ 33 w 153"/>
                <a:gd name="T5" fmla="*/ 52 h 148"/>
                <a:gd name="T6" fmla="*/ 91 w 153"/>
                <a:gd name="T7" fmla="*/ 85 h 148"/>
                <a:gd name="T8" fmla="*/ 112 w 153"/>
                <a:gd name="T9" fmla="*/ 49 h 148"/>
                <a:gd name="T10" fmla="*/ 100 w 153"/>
                <a:gd name="T11" fmla="*/ 4 h 148"/>
                <a:gd name="T12" fmla="*/ 87 w 153"/>
                <a:gd name="T13" fmla="*/ 0 h 148"/>
                <a:gd name="T14" fmla="*/ 82 w 153"/>
                <a:gd name="T15" fmla="*/ 0 h 148"/>
                <a:gd name="T16" fmla="*/ 83 w 153"/>
                <a:gd name="T17" fmla="*/ 8 h 148"/>
                <a:gd name="T18" fmla="*/ 99 w 153"/>
                <a:gd name="T19" fmla="*/ 15 h 148"/>
                <a:gd name="T20" fmla="*/ 99 w 153"/>
                <a:gd name="T21" fmla="*/ 19 h 148"/>
                <a:gd name="T22" fmla="*/ 95 w 153"/>
                <a:gd name="T23" fmla="*/ 19 h 148"/>
                <a:gd name="T24" fmla="*/ 81 w 153"/>
                <a:gd name="T25" fmla="*/ 14 h 148"/>
                <a:gd name="T26" fmla="*/ 69 w 153"/>
                <a:gd name="T27" fmla="*/ 22 h 148"/>
                <a:gd name="T28" fmla="*/ 65 w 153"/>
                <a:gd name="T29" fmla="*/ 23 h 148"/>
                <a:gd name="T30" fmla="*/ 64 w 153"/>
                <a:gd name="T31" fmla="*/ 19 h 148"/>
                <a:gd name="T32" fmla="*/ 64 w 153"/>
                <a:gd name="T33" fmla="*/ 18 h 148"/>
                <a:gd name="T34" fmla="*/ 81 w 153"/>
                <a:gd name="T35" fmla="*/ 8 h 148"/>
                <a:gd name="T36" fmla="*/ 83 w 153"/>
                <a:gd name="T37" fmla="*/ 8 h 148"/>
                <a:gd name="T38" fmla="*/ 31 w 153"/>
                <a:gd name="T39" fmla="*/ 58 h 148"/>
                <a:gd name="T40" fmla="*/ 29 w 153"/>
                <a:gd name="T41" fmla="*/ 60 h 148"/>
                <a:gd name="T42" fmla="*/ 9 w 153"/>
                <a:gd name="T43" fmla="*/ 94 h 148"/>
                <a:gd name="T44" fmla="*/ 22 w 153"/>
                <a:gd name="T45" fmla="*/ 139 h 148"/>
                <a:gd name="T46" fmla="*/ 67 w 153"/>
                <a:gd name="T47" fmla="*/ 127 h 148"/>
                <a:gd name="T48" fmla="*/ 86 w 153"/>
                <a:gd name="T49" fmla="*/ 92 h 148"/>
                <a:gd name="T50" fmla="*/ 88 w 153"/>
                <a:gd name="T51" fmla="*/ 91 h 148"/>
                <a:gd name="T52" fmla="*/ 86 w 153"/>
                <a:gd name="T53" fmla="*/ 89 h 148"/>
                <a:gd name="T54" fmla="*/ 32 w 153"/>
                <a:gd name="T55" fmla="*/ 59 h 148"/>
                <a:gd name="T56" fmla="*/ 31 w 153"/>
                <a:gd name="T57" fmla="*/ 58 h 148"/>
                <a:gd name="T58" fmla="*/ 114 w 153"/>
                <a:gd name="T59" fmla="*/ 76 h 148"/>
                <a:gd name="T60" fmla="*/ 106 w 153"/>
                <a:gd name="T61" fmla="*/ 77 h 148"/>
                <a:gd name="T62" fmla="*/ 83 w 153"/>
                <a:gd name="T63" fmla="*/ 118 h 148"/>
                <a:gd name="T64" fmla="*/ 83 w 153"/>
                <a:gd name="T65" fmla="*/ 121 h 148"/>
                <a:gd name="T66" fmla="*/ 126 w 153"/>
                <a:gd name="T67" fmla="*/ 142 h 148"/>
                <a:gd name="T68" fmla="*/ 147 w 153"/>
                <a:gd name="T69" fmla="*/ 99 h 148"/>
                <a:gd name="T70" fmla="*/ 114 w 153"/>
                <a:gd name="T71" fmla="*/ 76 h 148"/>
                <a:gd name="T72" fmla="*/ 132 w 153"/>
                <a:gd name="T73" fmla="*/ 89 h 148"/>
                <a:gd name="T74" fmla="*/ 135 w 153"/>
                <a:gd name="T75" fmla="*/ 91 h 148"/>
                <a:gd name="T76" fmla="*/ 135 w 153"/>
                <a:gd name="T77" fmla="*/ 91 h 148"/>
                <a:gd name="T78" fmla="*/ 135 w 153"/>
                <a:gd name="T79" fmla="*/ 96 h 148"/>
                <a:gd name="T80" fmla="*/ 102 w 153"/>
                <a:gd name="T81" fmla="*/ 129 h 148"/>
                <a:gd name="T82" fmla="*/ 97 w 153"/>
                <a:gd name="T83" fmla="*/ 129 h 148"/>
                <a:gd name="T84" fmla="*/ 96 w 153"/>
                <a:gd name="T85" fmla="*/ 129 h 148"/>
                <a:gd name="T86" fmla="*/ 97 w 153"/>
                <a:gd name="T87" fmla="*/ 124 h 148"/>
                <a:gd name="T88" fmla="*/ 130 w 153"/>
                <a:gd name="T89" fmla="*/ 91 h 148"/>
                <a:gd name="T90" fmla="*/ 132 w 153"/>
                <a:gd name="T91" fmla="*/ 89 h 148"/>
                <a:gd name="T92" fmla="*/ 21 w 153"/>
                <a:gd name="T93" fmla="*/ 120 h 148"/>
                <a:gd name="T94" fmla="*/ 21 w 153"/>
                <a:gd name="T95" fmla="*/ 120 h 148"/>
                <a:gd name="T96" fmla="*/ 24 w 153"/>
                <a:gd name="T97" fmla="*/ 122 h 148"/>
                <a:gd name="T98" fmla="*/ 36 w 153"/>
                <a:gd name="T99" fmla="*/ 129 h 148"/>
                <a:gd name="T100" fmla="*/ 49 w 153"/>
                <a:gd name="T101" fmla="*/ 124 h 148"/>
                <a:gd name="T102" fmla="*/ 54 w 153"/>
                <a:gd name="T103" fmla="*/ 124 h 148"/>
                <a:gd name="T104" fmla="*/ 54 w 153"/>
                <a:gd name="T105" fmla="*/ 129 h 148"/>
                <a:gd name="T106" fmla="*/ 35 w 153"/>
                <a:gd name="T107" fmla="*/ 135 h 148"/>
                <a:gd name="T108" fmla="*/ 19 w 153"/>
                <a:gd name="T109" fmla="*/ 125 h 148"/>
                <a:gd name="T110" fmla="*/ 20 w 153"/>
                <a:gd name="T111" fmla="*/ 121 h 148"/>
                <a:gd name="T112" fmla="*/ 21 w 153"/>
                <a:gd name="T113" fmla="*/ 120 h 148"/>
                <a:gd name="T114" fmla="*/ 21 w 153"/>
                <a:gd name="T115" fmla="*/ 12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48">
                  <a:moveTo>
                    <a:pt x="82" y="0"/>
                  </a:moveTo>
                  <a:cubicBezTo>
                    <a:pt x="71" y="0"/>
                    <a:pt x="60" y="6"/>
                    <a:pt x="54" y="16"/>
                  </a:cubicBezTo>
                  <a:cubicBezTo>
                    <a:pt x="33" y="52"/>
                    <a:pt x="33" y="52"/>
                    <a:pt x="33" y="52"/>
                  </a:cubicBezTo>
                  <a:cubicBezTo>
                    <a:pt x="91" y="85"/>
                    <a:pt x="91" y="85"/>
                    <a:pt x="91" y="85"/>
                  </a:cubicBezTo>
                  <a:cubicBezTo>
                    <a:pt x="112" y="49"/>
                    <a:pt x="112" y="49"/>
                    <a:pt x="112" y="49"/>
                  </a:cubicBezTo>
                  <a:cubicBezTo>
                    <a:pt x="121" y="33"/>
                    <a:pt x="115" y="13"/>
                    <a:pt x="100" y="4"/>
                  </a:cubicBezTo>
                  <a:cubicBezTo>
                    <a:pt x="96" y="2"/>
                    <a:pt x="91" y="1"/>
                    <a:pt x="87" y="0"/>
                  </a:cubicBezTo>
                  <a:cubicBezTo>
                    <a:pt x="85" y="0"/>
                    <a:pt x="84" y="0"/>
                    <a:pt x="82" y="0"/>
                  </a:cubicBezTo>
                  <a:close/>
                  <a:moveTo>
                    <a:pt x="83" y="8"/>
                  </a:moveTo>
                  <a:cubicBezTo>
                    <a:pt x="89" y="8"/>
                    <a:pt x="95" y="10"/>
                    <a:pt x="99" y="15"/>
                  </a:cubicBezTo>
                  <a:cubicBezTo>
                    <a:pt x="100" y="16"/>
                    <a:pt x="100" y="18"/>
                    <a:pt x="99" y="19"/>
                  </a:cubicBezTo>
                  <a:cubicBezTo>
                    <a:pt x="98" y="20"/>
                    <a:pt x="96" y="20"/>
                    <a:pt x="95" y="19"/>
                  </a:cubicBezTo>
                  <a:cubicBezTo>
                    <a:pt x="91" y="16"/>
                    <a:pt x="86" y="14"/>
                    <a:pt x="81" y="14"/>
                  </a:cubicBezTo>
                  <a:cubicBezTo>
                    <a:pt x="77" y="15"/>
                    <a:pt x="72" y="18"/>
                    <a:pt x="69" y="22"/>
                  </a:cubicBezTo>
                  <a:cubicBezTo>
                    <a:pt x="69" y="23"/>
                    <a:pt x="67" y="24"/>
                    <a:pt x="65" y="23"/>
                  </a:cubicBezTo>
                  <a:cubicBezTo>
                    <a:pt x="64" y="23"/>
                    <a:pt x="63" y="21"/>
                    <a:pt x="64" y="19"/>
                  </a:cubicBezTo>
                  <a:cubicBezTo>
                    <a:pt x="64" y="19"/>
                    <a:pt x="64" y="19"/>
                    <a:pt x="64" y="18"/>
                  </a:cubicBezTo>
                  <a:cubicBezTo>
                    <a:pt x="68" y="13"/>
                    <a:pt x="74" y="9"/>
                    <a:pt x="81" y="8"/>
                  </a:cubicBezTo>
                  <a:cubicBezTo>
                    <a:pt x="81" y="8"/>
                    <a:pt x="82" y="8"/>
                    <a:pt x="83" y="8"/>
                  </a:cubicBezTo>
                  <a:close/>
                  <a:moveTo>
                    <a:pt x="31" y="58"/>
                  </a:moveTo>
                  <a:cubicBezTo>
                    <a:pt x="29" y="60"/>
                    <a:pt x="29" y="60"/>
                    <a:pt x="29" y="60"/>
                  </a:cubicBezTo>
                  <a:cubicBezTo>
                    <a:pt x="9" y="94"/>
                    <a:pt x="9" y="94"/>
                    <a:pt x="9" y="94"/>
                  </a:cubicBezTo>
                  <a:cubicBezTo>
                    <a:pt x="0" y="110"/>
                    <a:pt x="6" y="130"/>
                    <a:pt x="22" y="139"/>
                  </a:cubicBezTo>
                  <a:cubicBezTo>
                    <a:pt x="37" y="148"/>
                    <a:pt x="58" y="143"/>
                    <a:pt x="67" y="127"/>
                  </a:cubicBezTo>
                  <a:cubicBezTo>
                    <a:pt x="86" y="92"/>
                    <a:pt x="86" y="92"/>
                    <a:pt x="86" y="92"/>
                  </a:cubicBezTo>
                  <a:cubicBezTo>
                    <a:pt x="88" y="91"/>
                    <a:pt x="88" y="91"/>
                    <a:pt x="88" y="91"/>
                  </a:cubicBezTo>
                  <a:cubicBezTo>
                    <a:pt x="86" y="89"/>
                    <a:pt x="86" y="89"/>
                    <a:pt x="86" y="89"/>
                  </a:cubicBezTo>
                  <a:cubicBezTo>
                    <a:pt x="32" y="59"/>
                    <a:pt x="32" y="59"/>
                    <a:pt x="32" y="59"/>
                  </a:cubicBezTo>
                  <a:lnTo>
                    <a:pt x="31" y="58"/>
                  </a:lnTo>
                  <a:close/>
                  <a:moveTo>
                    <a:pt x="114" y="76"/>
                  </a:moveTo>
                  <a:cubicBezTo>
                    <a:pt x="112" y="76"/>
                    <a:pt x="109" y="77"/>
                    <a:pt x="106" y="77"/>
                  </a:cubicBezTo>
                  <a:cubicBezTo>
                    <a:pt x="83" y="118"/>
                    <a:pt x="83" y="118"/>
                    <a:pt x="83" y="118"/>
                  </a:cubicBezTo>
                  <a:cubicBezTo>
                    <a:pt x="83" y="119"/>
                    <a:pt x="83" y="120"/>
                    <a:pt x="83" y="121"/>
                  </a:cubicBezTo>
                  <a:cubicBezTo>
                    <a:pt x="89" y="139"/>
                    <a:pt x="109" y="148"/>
                    <a:pt x="126" y="142"/>
                  </a:cubicBezTo>
                  <a:cubicBezTo>
                    <a:pt x="144" y="136"/>
                    <a:pt x="153" y="117"/>
                    <a:pt x="147" y="99"/>
                  </a:cubicBezTo>
                  <a:cubicBezTo>
                    <a:pt x="142" y="85"/>
                    <a:pt x="129" y="76"/>
                    <a:pt x="114" y="76"/>
                  </a:cubicBezTo>
                  <a:close/>
                  <a:moveTo>
                    <a:pt x="132" y="89"/>
                  </a:moveTo>
                  <a:cubicBezTo>
                    <a:pt x="133" y="89"/>
                    <a:pt x="134" y="90"/>
                    <a:pt x="135" y="91"/>
                  </a:cubicBezTo>
                  <a:cubicBezTo>
                    <a:pt x="135" y="91"/>
                    <a:pt x="135" y="91"/>
                    <a:pt x="135" y="91"/>
                  </a:cubicBezTo>
                  <a:cubicBezTo>
                    <a:pt x="136" y="92"/>
                    <a:pt x="136" y="95"/>
                    <a:pt x="135" y="96"/>
                  </a:cubicBezTo>
                  <a:cubicBezTo>
                    <a:pt x="102" y="129"/>
                    <a:pt x="102" y="129"/>
                    <a:pt x="102" y="129"/>
                  </a:cubicBezTo>
                  <a:cubicBezTo>
                    <a:pt x="100" y="131"/>
                    <a:pt x="98" y="131"/>
                    <a:pt x="97" y="129"/>
                  </a:cubicBezTo>
                  <a:cubicBezTo>
                    <a:pt x="96" y="129"/>
                    <a:pt x="96" y="129"/>
                    <a:pt x="96" y="129"/>
                  </a:cubicBezTo>
                  <a:cubicBezTo>
                    <a:pt x="95" y="128"/>
                    <a:pt x="95" y="125"/>
                    <a:pt x="97" y="124"/>
                  </a:cubicBezTo>
                  <a:cubicBezTo>
                    <a:pt x="130" y="91"/>
                    <a:pt x="130" y="91"/>
                    <a:pt x="130" y="91"/>
                  </a:cubicBezTo>
                  <a:cubicBezTo>
                    <a:pt x="130" y="90"/>
                    <a:pt x="131" y="90"/>
                    <a:pt x="132" y="89"/>
                  </a:cubicBezTo>
                  <a:close/>
                  <a:moveTo>
                    <a:pt x="21" y="120"/>
                  </a:moveTo>
                  <a:cubicBezTo>
                    <a:pt x="21" y="120"/>
                    <a:pt x="21" y="120"/>
                    <a:pt x="21" y="120"/>
                  </a:cubicBezTo>
                  <a:cubicBezTo>
                    <a:pt x="22" y="120"/>
                    <a:pt x="23" y="121"/>
                    <a:pt x="24" y="122"/>
                  </a:cubicBezTo>
                  <a:cubicBezTo>
                    <a:pt x="27" y="126"/>
                    <a:pt x="31" y="128"/>
                    <a:pt x="36" y="129"/>
                  </a:cubicBezTo>
                  <a:cubicBezTo>
                    <a:pt x="41" y="129"/>
                    <a:pt x="46" y="128"/>
                    <a:pt x="49" y="124"/>
                  </a:cubicBezTo>
                  <a:cubicBezTo>
                    <a:pt x="50" y="123"/>
                    <a:pt x="52" y="123"/>
                    <a:pt x="54" y="124"/>
                  </a:cubicBezTo>
                  <a:cubicBezTo>
                    <a:pt x="55" y="125"/>
                    <a:pt x="55" y="128"/>
                    <a:pt x="54" y="129"/>
                  </a:cubicBezTo>
                  <a:cubicBezTo>
                    <a:pt x="49" y="134"/>
                    <a:pt x="42" y="136"/>
                    <a:pt x="35" y="135"/>
                  </a:cubicBezTo>
                  <a:cubicBezTo>
                    <a:pt x="29" y="135"/>
                    <a:pt x="22" y="131"/>
                    <a:pt x="19" y="125"/>
                  </a:cubicBezTo>
                  <a:cubicBezTo>
                    <a:pt x="18" y="124"/>
                    <a:pt x="18" y="122"/>
                    <a:pt x="20" y="121"/>
                  </a:cubicBezTo>
                  <a:cubicBezTo>
                    <a:pt x="20" y="120"/>
                    <a:pt x="20" y="120"/>
                    <a:pt x="21" y="120"/>
                  </a:cubicBezTo>
                  <a:cubicBezTo>
                    <a:pt x="21" y="120"/>
                    <a:pt x="21" y="120"/>
                    <a:pt x="21" y="12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47" name="Freeform 49">
              <a:extLst>
                <a:ext uri="{FF2B5EF4-FFF2-40B4-BE49-F238E27FC236}">
                  <a16:creationId xmlns:a16="http://schemas.microsoft.com/office/drawing/2014/main" xmlns="" id="{8288655E-8D2C-4ECE-9B51-C7E2F2EDAEEF}"/>
                </a:ext>
              </a:extLst>
            </p:cNvPr>
            <p:cNvSpPr>
              <a:spLocks noEditPoints="1"/>
            </p:cNvSpPr>
            <p:nvPr/>
          </p:nvSpPr>
          <p:spPr bwMode="auto">
            <a:xfrm>
              <a:off x="5922904" y="2544572"/>
              <a:ext cx="368862" cy="423962"/>
            </a:xfrm>
            <a:custGeom>
              <a:avLst/>
              <a:gdLst>
                <a:gd name="T0" fmla="*/ 48 w 128"/>
                <a:gd name="T1" fmla="*/ 12 h 148"/>
                <a:gd name="T2" fmla="*/ 36 w 128"/>
                <a:gd name="T3" fmla="*/ 19 h 148"/>
                <a:gd name="T4" fmla="*/ 43 w 128"/>
                <a:gd name="T5" fmla="*/ 40 h 148"/>
                <a:gd name="T6" fmla="*/ 92 w 128"/>
                <a:gd name="T7" fmla="*/ 33 h 148"/>
                <a:gd name="T8" fmla="*/ 85 w 128"/>
                <a:gd name="T9" fmla="*/ 12 h 148"/>
                <a:gd name="T10" fmla="*/ 64 w 128"/>
                <a:gd name="T11" fmla="*/ 0 h 148"/>
                <a:gd name="T12" fmla="*/ 73 w 128"/>
                <a:gd name="T13" fmla="*/ 16 h 148"/>
                <a:gd name="T14" fmla="*/ 56 w 128"/>
                <a:gd name="T15" fmla="*/ 16 h 148"/>
                <a:gd name="T16" fmla="*/ 18 w 128"/>
                <a:gd name="T17" fmla="*/ 16 h 148"/>
                <a:gd name="T18" fmla="*/ 0 w 128"/>
                <a:gd name="T19" fmla="*/ 130 h 148"/>
                <a:gd name="T20" fmla="*/ 110 w 128"/>
                <a:gd name="T21" fmla="*/ 148 h 148"/>
                <a:gd name="T22" fmla="*/ 128 w 128"/>
                <a:gd name="T23" fmla="*/ 34 h 148"/>
                <a:gd name="T24" fmla="*/ 100 w 128"/>
                <a:gd name="T25" fmla="*/ 16 h 148"/>
                <a:gd name="T26" fmla="*/ 108 w 128"/>
                <a:gd name="T27" fmla="*/ 32 h 148"/>
                <a:gd name="T28" fmla="*/ 112 w 128"/>
                <a:gd name="T29" fmla="*/ 128 h 148"/>
                <a:gd name="T30" fmla="*/ 20 w 128"/>
                <a:gd name="T31" fmla="*/ 132 h 148"/>
                <a:gd name="T32" fmla="*/ 16 w 128"/>
                <a:gd name="T33" fmla="*/ 36 h 148"/>
                <a:gd name="T34" fmla="*/ 28 w 128"/>
                <a:gd name="T35" fmla="*/ 32 h 148"/>
                <a:gd name="T36" fmla="*/ 18 w 128"/>
                <a:gd name="T37" fmla="*/ 16 h 148"/>
                <a:gd name="T38" fmla="*/ 57 w 128"/>
                <a:gd name="T39" fmla="*/ 48 h 148"/>
                <a:gd name="T40" fmla="*/ 46 w 128"/>
                <a:gd name="T41" fmla="*/ 91 h 148"/>
                <a:gd name="T42" fmla="*/ 39 w 128"/>
                <a:gd name="T43" fmla="*/ 84 h 148"/>
                <a:gd name="T44" fmla="*/ 26 w 128"/>
                <a:gd name="T45" fmla="*/ 88 h 148"/>
                <a:gd name="T46" fmla="*/ 37 w 128"/>
                <a:gd name="T47" fmla="*/ 91 h 148"/>
                <a:gd name="T48" fmla="*/ 51 w 128"/>
                <a:gd name="T49" fmla="*/ 101 h 148"/>
                <a:gd name="T50" fmla="*/ 65 w 128"/>
                <a:gd name="T51" fmla="*/ 117 h 148"/>
                <a:gd name="T52" fmla="*/ 72 w 128"/>
                <a:gd name="T53" fmla="*/ 117 h 148"/>
                <a:gd name="T54" fmla="*/ 79 w 128"/>
                <a:gd name="T55" fmla="*/ 99 h 148"/>
                <a:gd name="T56" fmla="*/ 90 w 128"/>
                <a:gd name="T57" fmla="*/ 91 h 148"/>
                <a:gd name="T58" fmla="*/ 102 w 128"/>
                <a:gd name="T59" fmla="*/ 88 h 148"/>
                <a:gd name="T60" fmla="*/ 88 w 128"/>
                <a:gd name="T61" fmla="*/ 84 h 148"/>
                <a:gd name="T62" fmla="*/ 83 w 128"/>
                <a:gd name="T63" fmla="*/ 89 h 148"/>
                <a:gd name="T64" fmla="*/ 73 w 128"/>
                <a:gd name="T65" fmla="*/ 78 h 148"/>
                <a:gd name="T66" fmla="*/ 62 w 128"/>
                <a:gd name="T67" fmla="*/ 5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148">
                  <a:moveTo>
                    <a:pt x="64" y="0"/>
                  </a:moveTo>
                  <a:cubicBezTo>
                    <a:pt x="56" y="0"/>
                    <a:pt x="49" y="4"/>
                    <a:pt x="48" y="12"/>
                  </a:cubicBezTo>
                  <a:cubicBezTo>
                    <a:pt x="43" y="12"/>
                    <a:pt x="43" y="12"/>
                    <a:pt x="43" y="12"/>
                  </a:cubicBezTo>
                  <a:cubicBezTo>
                    <a:pt x="39" y="12"/>
                    <a:pt x="36" y="15"/>
                    <a:pt x="36" y="19"/>
                  </a:cubicBezTo>
                  <a:cubicBezTo>
                    <a:pt x="36" y="33"/>
                    <a:pt x="36" y="33"/>
                    <a:pt x="36" y="33"/>
                  </a:cubicBezTo>
                  <a:cubicBezTo>
                    <a:pt x="36" y="37"/>
                    <a:pt x="39" y="40"/>
                    <a:pt x="43" y="40"/>
                  </a:cubicBezTo>
                  <a:cubicBezTo>
                    <a:pt x="85" y="40"/>
                    <a:pt x="85" y="40"/>
                    <a:pt x="85" y="40"/>
                  </a:cubicBezTo>
                  <a:cubicBezTo>
                    <a:pt x="89" y="40"/>
                    <a:pt x="92" y="37"/>
                    <a:pt x="92" y="33"/>
                  </a:cubicBezTo>
                  <a:cubicBezTo>
                    <a:pt x="92" y="19"/>
                    <a:pt x="92" y="19"/>
                    <a:pt x="92" y="19"/>
                  </a:cubicBezTo>
                  <a:cubicBezTo>
                    <a:pt x="92" y="15"/>
                    <a:pt x="89" y="12"/>
                    <a:pt x="85" y="12"/>
                  </a:cubicBezTo>
                  <a:cubicBezTo>
                    <a:pt x="81" y="12"/>
                    <a:pt x="81" y="12"/>
                    <a:pt x="81" y="12"/>
                  </a:cubicBezTo>
                  <a:cubicBezTo>
                    <a:pt x="79" y="4"/>
                    <a:pt x="72" y="0"/>
                    <a:pt x="64" y="0"/>
                  </a:cubicBezTo>
                  <a:close/>
                  <a:moveTo>
                    <a:pt x="64" y="8"/>
                  </a:moveTo>
                  <a:cubicBezTo>
                    <a:pt x="69" y="8"/>
                    <a:pt x="73" y="12"/>
                    <a:pt x="73" y="16"/>
                  </a:cubicBezTo>
                  <a:cubicBezTo>
                    <a:pt x="73" y="21"/>
                    <a:pt x="69" y="25"/>
                    <a:pt x="64" y="25"/>
                  </a:cubicBezTo>
                  <a:cubicBezTo>
                    <a:pt x="59" y="25"/>
                    <a:pt x="56" y="21"/>
                    <a:pt x="56" y="16"/>
                  </a:cubicBezTo>
                  <a:cubicBezTo>
                    <a:pt x="56" y="12"/>
                    <a:pt x="59" y="8"/>
                    <a:pt x="64" y="8"/>
                  </a:cubicBezTo>
                  <a:close/>
                  <a:moveTo>
                    <a:pt x="18" y="16"/>
                  </a:moveTo>
                  <a:cubicBezTo>
                    <a:pt x="8" y="16"/>
                    <a:pt x="0" y="24"/>
                    <a:pt x="0" y="34"/>
                  </a:cubicBezTo>
                  <a:cubicBezTo>
                    <a:pt x="0" y="130"/>
                    <a:pt x="0" y="130"/>
                    <a:pt x="0" y="130"/>
                  </a:cubicBezTo>
                  <a:cubicBezTo>
                    <a:pt x="0" y="140"/>
                    <a:pt x="8" y="148"/>
                    <a:pt x="18" y="148"/>
                  </a:cubicBezTo>
                  <a:cubicBezTo>
                    <a:pt x="110" y="148"/>
                    <a:pt x="110" y="148"/>
                    <a:pt x="110" y="148"/>
                  </a:cubicBezTo>
                  <a:cubicBezTo>
                    <a:pt x="120" y="148"/>
                    <a:pt x="128" y="140"/>
                    <a:pt x="128" y="130"/>
                  </a:cubicBezTo>
                  <a:cubicBezTo>
                    <a:pt x="128" y="34"/>
                    <a:pt x="128" y="34"/>
                    <a:pt x="128" y="34"/>
                  </a:cubicBezTo>
                  <a:cubicBezTo>
                    <a:pt x="128" y="24"/>
                    <a:pt x="120" y="17"/>
                    <a:pt x="110" y="16"/>
                  </a:cubicBezTo>
                  <a:cubicBezTo>
                    <a:pt x="100" y="16"/>
                    <a:pt x="100" y="16"/>
                    <a:pt x="100" y="16"/>
                  </a:cubicBezTo>
                  <a:cubicBezTo>
                    <a:pt x="100" y="32"/>
                    <a:pt x="100" y="32"/>
                    <a:pt x="100" y="32"/>
                  </a:cubicBezTo>
                  <a:cubicBezTo>
                    <a:pt x="108" y="32"/>
                    <a:pt x="108" y="32"/>
                    <a:pt x="108" y="32"/>
                  </a:cubicBezTo>
                  <a:cubicBezTo>
                    <a:pt x="110" y="32"/>
                    <a:pt x="112" y="34"/>
                    <a:pt x="112" y="36"/>
                  </a:cubicBezTo>
                  <a:cubicBezTo>
                    <a:pt x="112" y="128"/>
                    <a:pt x="112" y="128"/>
                    <a:pt x="112" y="128"/>
                  </a:cubicBezTo>
                  <a:cubicBezTo>
                    <a:pt x="112" y="130"/>
                    <a:pt x="110" y="132"/>
                    <a:pt x="108" y="132"/>
                  </a:cubicBezTo>
                  <a:cubicBezTo>
                    <a:pt x="20" y="132"/>
                    <a:pt x="20" y="132"/>
                    <a:pt x="20" y="132"/>
                  </a:cubicBezTo>
                  <a:cubicBezTo>
                    <a:pt x="18" y="132"/>
                    <a:pt x="16" y="130"/>
                    <a:pt x="16" y="128"/>
                  </a:cubicBezTo>
                  <a:cubicBezTo>
                    <a:pt x="16" y="36"/>
                    <a:pt x="16" y="36"/>
                    <a:pt x="16" y="36"/>
                  </a:cubicBezTo>
                  <a:cubicBezTo>
                    <a:pt x="16" y="34"/>
                    <a:pt x="18" y="32"/>
                    <a:pt x="20" y="32"/>
                  </a:cubicBezTo>
                  <a:cubicBezTo>
                    <a:pt x="28" y="32"/>
                    <a:pt x="28" y="32"/>
                    <a:pt x="28" y="32"/>
                  </a:cubicBezTo>
                  <a:cubicBezTo>
                    <a:pt x="28" y="16"/>
                    <a:pt x="28" y="16"/>
                    <a:pt x="28" y="16"/>
                  </a:cubicBezTo>
                  <a:lnTo>
                    <a:pt x="18" y="16"/>
                  </a:lnTo>
                  <a:close/>
                  <a:moveTo>
                    <a:pt x="58" y="48"/>
                  </a:moveTo>
                  <a:cubicBezTo>
                    <a:pt x="57" y="48"/>
                    <a:pt x="57" y="48"/>
                    <a:pt x="57" y="48"/>
                  </a:cubicBezTo>
                  <a:cubicBezTo>
                    <a:pt x="56" y="48"/>
                    <a:pt x="55" y="50"/>
                    <a:pt x="55" y="51"/>
                  </a:cubicBezTo>
                  <a:cubicBezTo>
                    <a:pt x="46" y="91"/>
                    <a:pt x="46" y="91"/>
                    <a:pt x="46" y="91"/>
                  </a:cubicBezTo>
                  <a:cubicBezTo>
                    <a:pt x="42" y="86"/>
                    <a:pt x="42" y="86"/>
                    <a:pt x="42" y="86"/>
                  </a:cubicBezTo>
                  <a:cubicBezTo>
                    <a:pt x="41" y="85"/>
                    <a:pt x="40" y="84"/>
                    <a:pt x="39" y="84"/>
                  </a:cubicBezTo>
                  <a:cubicBezTo>
                    <a:pt x="30" y="84"/>
                    <a:pt x="30" y="84"/>
                    <a:pt x="30" y="84"/>
                  </a:cubicBezTo>
                  <a:cubicBezTo>
                    <a:pt x="28" y="84"/>
                    <a:pt x="26" y="86"/>
                    <a:pt x="26" y="88"/>
                  </a:cubicBezTo>
                  <a:cubicBezTo>
                    <a:pt x="26" y="90"/>
                    <a:pt x="28" y="92"/>
                    <a:pt x="30" y="91"/>
                  </a:cubicBezTo>
                  <a:cubicBezTo>
                    <a:pt x="37" y="91"/>
                    <a:pt x="37" y="91"/>
                    <a:pt x="37" y="91"/>
                  </a:cubicBezTo>
                  <a:cubicBezTo>
                    <a:pt x="44" y="103"/>
                    <a:pt x="44" y="103"/>
                    <a:pt x="44" y="103"/>
                  </a:cubicBezTo>
                  <a:cubicBezTo>
                    <a:pt x="46" y="105"/>
                    <a:pt x="50" y="104"/>
                    <a:pt x="51" y="101"/>
                  </a:cubicBezTo>
                  <a:cubicBezTo>
                    <a:pt x="58" y="71"/>
                    <a:pt x="58" y="71"/>
                    <a:pt x="58" y="71"/>
                  </a:cubicBezTo>
                  <a:cubicBezTo>
                    <a:pt x="65" y="117"/>
                    <a:pt x="65" y="117"/>
                    <a:pt x="65" y="117"/>
                  </a:cubicBezTo>
                  <a:cubicBezTo>
                    <a:pt x="65" y="118"/>
                    <a:pt x="67" y="120"/>
                    <a:pt x="69" y="120"/>
                  </a:cubicBezTo>
                  <a:cubicBezTo>
                    <a:pt x="70" y="120"/>
                    <a:pt x="72" y="119"/>
                    <a:pt x="72" y="117"/>
                  </a:cubicBezTo>
                  <a:cubicBezTo>
                    <a:pt x="77" y="93"/>
                    <a:pt x="77" y="93"/>
                    <a:pt x="77" y="93"/>
                  </a:cubicBezTo>
                  <a:cubicBezTo>
                    <a:pt x="79" y="99"/>
                    <a:pt x="79" y="99"/>
                    <a:pt x="79" y="99"/>
                  </a:cubicBezTo>
                  <a:cubicBezTo>
                    <a:pt x="80" y="102"/>
                    <a:pt x="84" y="102"/>
                    <a:pt x="85" y="99"/>
                  </a:cubicBezTo>
                  <a:cubicBezTo>
                    <a:pt x="90" y="91"/>
                    <a:pt x="90" y="91"/>
                    <a:pt x="90" y="91"/>
                  </a:cubicBezTo>
                  <a:cubicBezTo>
                    <a:pt x="98" y="91"/>
                    <a:pt x="98" y="91"/>
                    <a:pt x="98" y="91"/>
                  </a:cubicBezTo>
                  <a:cubicBezTo>
                    <a:pt x="100" y="92"/>
                    <a:pt x="102" y="90"/>
                    <a:pt x="102" y="88"/>
                  </a:cubicBezTo>
                  <a:cubicBezTo>
                    <a:pt x="102" y="86"/>
                    <a:pt x="100" y="84"/>
                    <a:pt x="98" y="84"/>
                  </a:cubicBezTo>
                  <a:cubicBezTo>
                    <a:pt x="88" y="84"/>
                    <a:pt x="88" y="84"/>
                    <a:pt x="88" y="84"/>
                  </a:cubicBezTo>
                  <a:cubicBezTo>
                    <a:pt x="87" y="84"/>
                    <a:pt x="85" y="85"/>
                    <a:pt x="85" y="86"/>
                  </a:cubicBezTo>
                  <a:cubicBezTo>
                    <a:pt x="83" y="89"/>
                    <a:pt x="83" y="89"/>
                    <a:pt x="83" y="89"/>
                  </a:cubicBezTo>
                  <a:cubicBezTo>
                    <a:pt x="79" y="78"/>
                    <a:pt x="79" y="78"/>
                    <a:pt x="79" y="78"/>
                  </a:cubicBezTo>
                  <a:cubicBezTo>
                    <a:pt x="78" y="75"/>
                    <a:pt x="73" y="75"/>
                    <a:pt x="73" y="78"/>
                  </a:cubicBezTo>
                  <a:cubicBezTo>
                    <a:pt x="69" y="96"/>
                    <a:pt x="69" y="96"/>
                    <a:pt x="69" y="96"/>
                  </a:cubicBezTo>
                  <a:cubicBezTo>
                    <a:pt x="62" y="51"/>
                    <a:pt x="62" y="51"/>
                    <a:pt x="62" y="51"/>
                  </a:cubicBezTo>
                  <a:cubicBezTo>
                    <a:pt x="61" y="49"/>
                    <a:pt x="59" y="48"/>
                    <a:pt x="58" y="48"/>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sp>
          <p:nvSpPr>
            <p:cNvPr id="48" name="Freeform 62">
              <a:extLst>
                <a:ext uri="{FF2B5EF4-FFF2-40B4-BE49-F238E27FC236}">
                  <a16:creationId xmlns:a16="http://schemas.microsoft.com/office/drawing/2014/main" xmlns="" id="{3B2F4350-FE6D-46DF-8500-935416435061}"/>
                </a:ext>
              </a:extLst>
            </p:cNvPr>
            <p:cNvSpPr>
              <a:spLocks noEditPoints="1"/>
            </p:cNvSpPr>
            <p:nvPr/>
          </p:nvSpPr>
          <p:spPr bwMode="auto">
            <a:xfrm>
              <a:off x="9284493" y="2579010"/>
              <a:ext cx="425491" cy="355086"/>
            </a:xfrm>
            <a:custGeom>
              <a:avLst/>
              <a:gdLst>
                <a:gd name="T0" fmla="*/ 48 w 148"/>
                <a:gd name="T1" fmla="*/ 12 h 124"/>
                <a:gd name="T2" fmla="*/ 39 w 148"/>
                <a:gd name="T3" fmla="*/ 32 h 124"/>
                <a:gd name="T4" fmla="*/ 20 w 148"/>
                <a:gd name="T5" fmla="*/ 24 h 124"/>
                <a:gd name="T6" fmla="*/ 0 w 148"/>
                <a:gd name="T7" fmla="*/ 36 h 124"/>
                <a:gd name="T8" fmla="*/ 20 w 148"/>
                <a:gd name="T9" fmla="*/ 124 h 124"/>
                <a:gd name="T10" fmla="*/ 148 w 148"/>
                <a:gd name="T11" fmla="*/ 104 h 124"/>
                <a:gd name="T12" fmla="*/ 128 w 148"/>
                <a:gd name="T13" fmla="*/ 16 h 124"/>
                <a:gd name="T14" fmla="*/ 119 w 148"/>
                <a:gd name="T15" fmla="*/ 32 h 124"/>
                <a:gd name="T16" fmla="*/ 100 w 148"/>
                <a:gd name="T17" fmla="*/ 24 h 124"/>
                <a:gd name="T18" fmla="*/ 88 w 148"/>
                <a:gd name="T19" fmla="*/ 0 h 124"/>
                <a:gd name="T20" fmla="*/ 29 w 148"/>
                <a:gd name="T21" fmla="*/ 12 h 124"/>
                <a:gd name="T22" fmla="*/ 24 w 148"/>
                <a:gd name="T23" fmla="*/ 23 h 124"/>
                <a:gd name="T24" fmla="*/ 39 w 148"/>
                <a:gd name="T25" fmla="*/ 28 h 124"/>
                <a:gd name="T26" fmla="*/ 44 w 148"/>
                <a:gd name="T27" fmla="*/ 17 h 124"/>
                <a:gd name="T28" fmla="*/ 29 w 148"/>
                <a:gd name="T29" fmla="*/ 12 h 124"/>
                <a:gd name="T30" fmla="*/ 84 w 148"/>
                <a:gd name="T31" fmla="*/ 12 h 124"/>
                <a:gd name="T32" fmla="*/ 88 w 148"/>
                <a:gd name="T33" fmla="*/ 21 h 124"/>
                <a:gd name="T34" fmla="*/ 64 w 148"/>
                <a:gd name="T35" fmla="*/ 24 h 124"/>
                <a:gd name="T36" fmla="*/ 60 w 148"/>
                <a:gd name="T37" fmla="*/ 16 h 124"/>
                <a:gd name="T38" fmla="*/ 109 w 148"/>
                <a:gd name="T39" fmla="*/ 12 h 124"/>
                <a:gd name="T40" fmla="*/ 104 w 148"/>
                <a:gd name="T41" fmla="*/ 23 h 124"/>
                <a:gd name="T42" fmla="*/ 119 w 148"/>
                <a:gd name="T43" fmla="*/ 28 h 124"/>
                <a:gd name="T44" fmla="*/ 124 w 148"/>
                <a:gd name="T45" fmla="*/ 17 h 124"/>
                <a:gd name="T46" fmla="*/ 109 w 148"/>
                <a:gd name="T47" fmla="*/ 12 h 124"/>
                <a:gd name="T48" fmla="*/ 80 w 148"/>
                <a:gd name="T49" fmla="*/ 40 h 124"/>
                <a:gd name="T50" fmla="*/ 84 w 148"/>
                <a:gd name="T51" fmla="*/ 60 h 124"/>
                <a:gd name="T52" fmla="*/ 104 w 148"/>
                <a:gd name="T53" fmla="*/ 64 h 124"/>
                <a:gd name="T54" fmla="*/ 100 w 148"/>
                <a:gd name="T55" fmla="*/ 80 h 124"/>
                <a:gd name="T56" fmla="*/ 84 w 148"/>
                <a:gd name="T57" fmla="*/ 96 h 124"/>
                <a:gd name="T58" fmla="*/ 68 w 148"/>
                <a:gd name="T59" fmla="*/ 100 h 124"/>
                <a:gd name="T60" fmla="*/ 64 w 148"/>
                <a:gd name="T61" fmla="*/ 80 h 124"/>
                <a:gd name="T62" fmla="*/ 44 w 148"/>
                <a:gd name="T63" fmla="*/ 76 h 124"/>
                <a:gd name="T64" fmla="*/ 48 w 148"/>
                <a:gd name="T65" fmla="*/ 60 h 124"/>
                <a:gd name="T66" fmla="*/ 64 w 148"/>
                <a:gd name="T67" fmla="*/ 4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8" h="124">
                  <a:moveTo>
                    <a:pt x="60" y="0"/>
                  </a:moveTo>
                  <a:cubicBezTo>
                    <a:pt x="52" y="0"/>
                    <a:pt x="48" y="6"/>
                    <a:pt x="48" y="12"/>
                  </a:cubicBezTo>
                  <a:cubicBezTo>
                    <a:pt x="48" y="24"/>
                    <a:pt x="48" y="24"/>
                    <a:pt x="48" y="24"/>
                  </a:cubicBezTo>
                  <a:cubicBezTo>
                    <a:pt x="48" y="29"/>
                    <a:pt x="44" y="32"/>
                    <a:pt x="39" y="32"/>
                  </a:cubicBezTo>
                  <a:cubicBezTo>
                    <a:pt x="29" y="32"/>
                    <a:pt x="29" y="32"/>
                    <a:pt x="29" y="32"/>
                  </a:cubicBezTo>
                  <a:cubicBezTo>
                    <a:pt x="24" y="32"/>
                    <a:pt x="20" y="29"/>
                    <a:pt x="20" y="24"/>
                  </a:cubicBezTo>
                  <a:cubicBezTo>
                    <a:pt x="20" y="16"/>
                    <a:pt x="20" y="16"/>
                    <a:pt x="20" y="16"/>
                  </a:cubicBezTo>
                  <a:cubicBezTo>
                    <a:pt x="6" y="16"/>
                    <a:pt x="0" y="25"/>
                    <a:pt x="0" y="36"/>
                  </a:cubicBezTo>
                  <a:cubicBezTo>
                    <a:pt x="0" y="104"/>
                    <a:pt x="0" y="104"/>
                    <a:pt x="0" y="104"/>
                  </a:cubicBezTo>
                  <a:cubicBezTo>
                    <a:pt x="0" y="116"/>
                    <a:pt x="8" y="124"/>
                    <a:pt x="20" y="124"/>
                  </a:cubicBezTo>
                  <a:cubicBezTo>
                    <a:pt x="128" y="124"/>
                    <a:pt x="128" y="124"/>
                    <a:pt x="128" y="124"/>
                  </a:cubicBezTo>
                  <a:cubicBezTo>
                    <a:pt x="140" y="124"/>
                    <a:pt x="148" y="116"/>
                    <a:pt x="148" y="104"/>
                  </a:cubicBezTo>
                  <a:cubicBezTo>
                    <a:pt x="148" y="36"/>
                    <a:pt x="148" y="36"/>
                    <a:pt x="148" y="36"/>
                  </a:cubicBezTo>
                  <a:cubicBezTo>
                    <a:pt x="148" y="25"/>
                    <a:pt x="142" y="16"/>
                    <a:pt x="128" y="16"/>
                  </a:cubicBezTo>
                  <a:cubicBezTo>
                    <a:pt x="128" y="24"/>
                    <a:pt x="128" y="24"/>
                    <a:pt x="128" y="24"/>
                  </a:cubicBezTo>
                  <a:cubicBezTo>
                    <a:pt x="128" y="29"/>
                    <a:pt x="124" y="32"/>
                    <a:pt x="119" y="32"/>
                  </a:cubicBezTo>
                  <a:cubicBezTo>
                    <a:pt x="109" y="32"/>
                    <a:pt x="109" y="32"/>
                    <a:pt x="109" y="32"/>
                  </a:cubicBezTo>
                  <a:cubicBezTo>
                    <a:pt x="104" y="32"/>
                    <a:pt x="100" y="29"/>
                    <a:pt x="100" y="24"/>
                  </a:cubicBezTo>
                  <a:cubicBezTo>
                    <a:pt x="100" y="12"/>
                    <a:pt x="100" y="12"/>
                    <a:pt x="100" y="12"/>
                  </a:cubicBezTo>
                  <a:cubicBezTo>
                    <a:pt x="100" y="6"/>
                    <a:pt x="95" y="0"/>
                    <a:pt x="88" y="0"/>
                  </a:cubicBezTo>
                  <a:lnTo>
                    <a:pt x="60" y="0"/>
                  </a:lnTo>
                  <a:close/>
                  <a:moveTo>
                    <a:pt x="29" y="12"/>
                  </a:moveTo>
                  <a:cubicBezTo>
                    <a:pt x="26" y="12"/>
                    <a:pt x="24" y="14"/>
                    <a:pt x="24" y="17"/>
                  </a:cubicBezTo>
                  <a:cubicBezTo>
                    <a:pt x="24" y="23"/>
                    <a:pt x="24" y="23"/>
                    <a:pt x="24" y="23"/>
                  </a:cubicBezTo>
                  <a:cubicBezTo>
                    <a:pt x="24" y="27"/>
                    <a:pt x="27" y="28"/>
                    <a:pt x="29" y="28"/>
                  </a:cubicBezTo>
                  <a:cubicBezTo>
                    <a:pt x="39" y="28"/>
                    <a:pt x="39" y="28"/>
                    <a:pt x="39" y="28"/>
                  </a:cubicBezTo>
                  <a:cubicBezTo>
                    <a:pt x="42" y="28"/>
                    <a:pt x="44" y="26"/>
                    <a:pt x="44" y="23"/>
                  </a:cubicBezTo>
                  <a:cubicBezTo>
                    <a:pt x="44" y="17"/>
                    <a:pt x="44" y="17"/>
                    <a:pt x="44" y="17"/>
                  </a:cubicBezTo>
                  <a:cubicBezTo>
                    <a:pt x="44" y="13"/>
                    <a:pt x="41" y="12"/>
                    <a:pt x="39" y="12"/>
                  </a:cubicBezTo>
                  <a:lnTo>
                    <a:pt x="29" y="12"/>
                  </a:lnTo>
                  <a:close/>
                  <a:moveTo>
                    <a:pt x="64" y="12"/>
                  </a:moveTo>
                  <a:cubicBezTo>
                    <a:pt x="84" y="12"/>
                    <a:pt x="84" y="12"/>
                    <a:pt x="84" y="12"/>
                  </a:cubicBezTo>
                  <a:cubicBezTo>
                    <a:pt x="86" y="12"/>
                    <a:pt x="88" y="14"/>
                    <a:pt x="88" y="16"/>
                  </a:cubicBezTo>
                  <a:cubicBezTo>
                    <a:pt x="88" y="21"/>
                    <a:pt x="88" y="21"/>
                    <a:pt x="88" y="21"/>
                  </a:cubicBezTo>
                  <a:cubicBezTo>
                    <a:pt x="88" y="23"/>
                    <a:pt x="86" y="24"/>
                    <a:pt x="84" y="24"/>
                  </a:cubicBezTo>
                  <a:cubicBezTo>
                    <a:pt x="64" y="24"/>
                    <a:pt x="64" y="24"/>
                    <a:pt x="64" y="24"/>
                  </a:cubicBezTo>
                  <a:cubicBezTo>
                    <a:pt x="62" y="24"/>
                    <a:pt x="60" y="23"/>
                    <a:pt x="60" y="21"/>
                  </a:cubicBezTo>
                  <a:cubicBezTo>
                    <a:pt x="60" y="16"/>
                    <a:pt x="60" y="16"/>
                    <a:pt x="60" y="16"/>
                  </a:cubicBezTo>
                  <a:cubicBezTo>
                    <a:pt x="60" y="14"/>
                    <a:pt x="62" y="12"/>
                    <a:pt x="64" y="12"/>
                  </a:cubicBezTo>
                  <a:close/>
                  <a:moveTo>
                    <a:pt x="109" y="12"/>
                  </a:moveTo>
                  <a:cubicBezTo>
                    <a:pt x="106" y="12"/>
                    <a:pt x="104" y="14"/>
                    <a:pt x="104" y="17"/>
                  </a:cubicBezTo>
                  <a:cubicBezTo>
                    <a:pt x="104" y="23"/>
                    <a:pt x="104" y="23"/>
                    <a:pt x="104" y="23"/>
                  </a:cubicBezTo>
                  <a:cubicBezTo>
                    <a:pt x="104" y="27"/>
                    <a:pt x="107" y="28"/>
                    <a:pt x="109" y="28"/>
                  </a:cubicBezTo>
                  <a:cubicBezTo>
                    <a:pt x="119" y="28"/>
                    <a:pt x="119" y="28"/>
                    <a:pt x="119" y="28"/>
                  </a:cubicBezTo>
                  <a:cubicBezTo>
                    <a:pt x="122" y="28"/>
                    <a:pt x="124" y="26"/>
                    <a:pt x="124" y="23"/>
                  </a:cubicBezTo>
                  <a:cubicBezTo>
                    <a:pt x="124" y="22"/>
                    <a:pt x="124" y="18"/>
                    <a:pt x="124" y="17"/>
                  </a:cubicBezTo>
                  <a:cubicBezTo>
                    <a:pt x="123" y="13"/>
                    <a:pt x="121" y="12"/>
                    <a:pt x="119" y="12"/>
                  </a:cubicBezTo>
                  <a:lnTo>
                    <a:pt x="109" y="12"/>
                  </a:lnTo>
                  <a:close/>
                  <a:moveTo>
                    <a:pt x="68" y="40"/>
                  </a:moveTo>
                  <a:cubicBezTo>
                    <a:pt x="80" y="40"/>
                    <a:pt x="80" y="40"/>
                    <a:pt x="80" y="40"/>
                  </a:cubicBezTo>
                  <a:cubicBezTo>
                    <a:pt x="80" y="40"/>
                    <a:pt x="84" y="40"/>
                    <a:pt x="84" y="44"/>
                  </a:cubicBezTo>
                  <a:cubicBezTo>
                    <a:pt x="84" y="60"/>
                    <a:pt x="84" y="60"/>
                    <a:pt x="84" y="60"/>
                  </a:cubicBezTo>
                  <a:cubicBezTo>
                    <a:pt x="100" y="60"/>
                    <a:pt x="100" y="60"/>
                    <a:pt x="100" y="60"/>
                  </a:cubicBezTo>
                  <a:cubicBezTo>
                    <a:pt x="100" y="60"/>
                    <a:pt x="104" y="60"/>
                    <a:pt x="104" y="64"/>
                  </a:cubicBezTo>
                  <a:cubicBezTo>
                    <a:pt x="104" y="76"/>
                    <a:pt x="104" y="76"/>
                    <a:pt x="104" y="76"/>
                  </a:cubicBezTo>
                  <a:cubicBezTo>
                    <a:pt x="104" y="80"/>
                    <a:pt x="100" y="80"/>
                    <a:pt x="100" y="80"/>
                  </a:cubicBezTo>
                  <a:cubicBezTo>
                    <a:pt x="84" y="80"/>
                    <a:pt x="84" y="80"/>
                    <a:pt x="84" y="80"/>
                  </a:cubicBezTo>
                  <a:cubicBezTo>
                    <a:pt x="84" y="96"/>
                    <a:pt x="84" y="96"/>
                    <a:pt x="84" y="96"/>
                  </a:cubicBezTo>
                  <a:cubicBezTo>
                    <a:pt x="84" y="96"/>
                    <a:pt x="84" y="100"/>
                    <a:pt x="80" y="100"/>
                  </a:cubicBezTo>
                  <a:cubicBezTo>
                    <a:pt x="68" y="100"/>
                    <a:pt x="68" y="100"/>
                    <a:pt x="68" y="100"/>
                  </a:cubicBezTo>
                  <a:cubicBezTo>
                    <a:pt x="68" y="100"/>
                    <a:pt x="64" y="100"/>
                    <a:pt x="64" y="96"/>
                  </a:cubicBezTo>
                  <a:cubicBezTo>
                    <a:pt x="64" y="80"/>
                    <a:pt x="64" y="80"/>
                    <a:pt x="64" y="80"/>
                  </a:cubicBezTo>
                  <a:cubicBezTo>
                    <a:pt x="48" y="80"/>
                    <a:pt x="48" y="80"/>
                    <a:pt x="48" y="80"/>
                  </a:cubicBezTo>
                  <a:cubicBezTo>
                    <a:pt x="44" y="80"/>
                    <a:pt x="44" y="76"/>
                    <a:pt x="44" y="76"/>
                  </a:cubicBezTo>
                  <a:cubicBezTo>
                    <a:pt x="44" y="64"/>
                    <a:pt x="44" y="64"/>
                    <a:pt x="44" y="64"/>
                  </a:cubicBezTo>
                  <a:cubicBezTo>
                    <a:pt x="44" y="64"/>
                    <a:pt x="44" y="60"/>
                    <a:pt x="48" y="60"/>
                  </a:cubicBezTo>
                  <a:cubicBezTo>
                    <a:pt x="64" y="60"/>
                    <a:pt x="64" y="60"/>
                    <a:pt x="64" y="60"/>
                  </a:cubicBezTo>
                  <a:cubicBezTo>
                    <a:pt x="64" y="43"/>
                    <a:pt x="64" y="43"/>
                    <a:pt x="64" y="43"/>
                  </a:cubicBezTo>
                  <a:cubicBezTo>
                    <a:pt x="64" y="43"/>
                    <a:pt x="64" y="40"/>
                    <a:pt x="68" y="4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grpSp>
      <p:grpSp>
        <p:nvGrpSpPr>
          <p:cNvPr id="50" name="组合 49">
            <a:extLst>
              <a:ext uri="{FF2B5EF4-FFF2-40B4-BE49-F238E27FC236}">
                <a16:creationId xmlns:a16="http://schemas.microsoft.com/office/drawing/2014/main" xmlns="" id="{F4D6DDBB-18AE-4B97-AC6D-8A84A5BDEF53}"/>
              </a:ext>
            </a:extLst>
          </p:cNvPr>
          <p:cNvGrpSpPr/>
          <p:nvPr/>
        </p:nvGrpSpPr>
        <p:grpSpPr>
          <a:xfrm>
            <a:off x="511240" y="411092"/>
            <a:ext cx="6638106" cy="618725"/>
            <a:chOff x="5153859" y="3240966"/>
            <a:chExt cx="6638106" cy="618725"/>
          </a:xfrm>
        </p:grpSpPr>
        <p:sp>
          <p:nvSpPr>
            <p:cNvPr id="51" name="椭圆 50">
              <a:extLst>
                <a:ext uri="{FF2B5EF4-FFF2-40B4-BE49-F238E27FC236}">
                  <a16:creationId xmlns:a16="http://schemas.microsoft.com/office/drawing/2014/main" xmlns="" id="{0797066E-B27D-444A-B369-ADD170A0A178}"/>
                </a:ext>
              </a:extLst>
            </p:cNvPr>
            <p:cNvSpPr/>
            <p:nvPr/>
          </p:nvSpPr>
          <p:spPr>
            <a:xfrm>
              <a:off x="5153859" y="3240966"/>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52" name="文本框 51">
              <a:extLst>
                <a:ext uri="{FF2B5EF4-FFF2-40B4-BE49-F238E27FC236}">
                  <a16:creationId xmlns:a16="http://schemas.microsoft.com/office/drawing/2014/main" xmlns="" id="{863B4B98-1256-4FCE-BE57-06E20260952E}"/>
                </a:ext>
              </a:extLst>
            </p:cNvPr>
            <p:cNvSpPr txBox="1"/>
            <p:nvPr/>
          </p:nvSpPr>
          <p:spPr>
            <a:xfrm>
              <a:off x="5253871" y="3336471"/>
              <a:ext cx="803481" cy="523220"/>
            </a:xfrm>
            <a:prstGeom prst="rect">
              <a:avLst/>
            </a:prstGeom>
            <a:noFill/>
          </p:spPr>
          <p:txBody>
            <a:bodyPr wrap="square" rtlCol="0">
              <a:spAutoFit/>
            </a:bodyPr>
            <a:lstStyle/>
            <a:p>
              <a:pPr>
                <a:defRPr/>
              </a:pPr>
              <a:r>
                <a:rPr lang="en-US" altLang="zh-CN" sz="2800" i="1" kern="0" dirty="0">
                  <a:solidFill>
                    <a:prstClr val="black">
                      <a:lumMod val="75000"/>
                      <a:lumOff val="25000"/>
                    </a:prstClr>
                  </a:solidFill>
                  <a:latin typeface="+mj-ea"/>
                  <a:ea typeface="+mj-ea"/>
                  <a:cs typeface="+mn-ea"/>
                  <a:sym typeface="+mn-lt"/>
                </a:rPr>
                <a:t>02.</a:t>
              </a:r>
              <a:endParaRPr lang="zh-CN" altLang="en-US" sz="2800" i="1" kern="0" dirty="0">
                <a:solidFill>
                  <a:prstClr val="black">
                    <a:lumMod val="75000"/>
                    <a:lumOff val="25000"/>
                  </a:prstClr>
                </a:solidFill>
                <a:latin typeface="+mj-ea"/>
                <a:ea typeface="+mj-ea"/>
                <a:cs typeface="+mn-ea"/>
                <a:sym typeface="+mn-lt"/>
              </a:endParaRPr>
            </a:p>
          </p:txBody>
        </p:sp>
        <p:sp>
          <p:nvSpPr>
            <p:cNvPr id="53" name="矩形 52">
              <a:extLst>
                <a:ext uri="{FF2B5EF4-FFF2-40B4-BE49-F238E27FC236}">
                  <a16:creationId xmlns:a16="http://schemas.microsoft.com/office/drawing/2014/main" xmlns="" id="{E91EA046-E663-4BAF-AFAC-016F32E7A5BC}"/>
                </a:ext>
              </a:extLst>
            </p:cNvPr>
            <p:cNvSpPr/>
            <p:nvPr/>
          </p:nvSpPr>
          <p:spPr>
            <a:xfrm>
              <a:off x="8259417" y="3570652"/>
              <a:ext cx="3532548" cy="161583"/>
            </a:xfrm>
            <a:prstGeom prst="rect">
              <a:avLst/>
            </a:prstGeom>
          </p:spPr>
          <p:txBody>
            <a:bodyPr wrap="square" lIns="0" tIns="0" rIns="0" bIns="0">
              <a:spAutoFit/>
            </a:bodyPr>
            <a:lstStyle/>
            <a:p>
              <a:pPr>
                <a:defRPr/>
              </a:pPr>
              <a:r>
                <a:rPr lang="en-US" altLang="zh-CN" sz="1050" kern="0" spc="300" dirty="0">
                  <a:solidFill>
                    <a:schemeClr val="tx1">
                      <a:lumMod val="75000"/>
                      <a:lumOff val="25000"/>
                    </a:schemeClr>
                  </a:solidFill>
                  <a:latin typeface="+mn-ea"/>
                  <a:cs typeface="+mn-ea"/>
                  <a:sym typeface="+mn-lt"/>
                </a:rPr>
                <a:t>Thesis Research Idea </a:t>
              </a:r>
              <a:endParaRPr lang="zh-CN" altLang="en-US" sz="1050" kern="0" spc="300" dirty="0">
                <a:solidFill>
                  <a:schemeClr val="tx1">
                    <a:lumMod val="75000"/>
                    <a:lumOff val="25000"/>
                  </a:schemeClr>
                </a:solidFill>
                <a:latin typeface="+mn-ea"/>
                <a:cs typeface="+mn-ea"/>
                <a:sym typeface="+mn-lt"/>
              </a:endParaRPr>
            </a:p>
          </p:txBody>
        </p:sp>
        <p:sp>
          <p:nvSpPr>
            <p:cNvPr id="54" name="矩形 53">
              <a:extLst>
                <a:ext uri="{FF2B5EF4-FFF2-40B4-BE49-F238E27FC236}">
                  <a16:creationId xmlns:a16="http://schemas.microsoft.com/office/drawing/2014/main" xmlns="" id="{95093346-353A-413C-9C3E-9FEFCA73DF04}"/>
                </a:ext>
              </a:extLst>
            </p:cNvPr>
            <p:cNvSpPr/>
            <p:nvPr/>
          </p:nvSpPr>
          <p:spPr>
            <a:xfrm>
              <a:off x="5994842" y="3354321"/>
              <a:ext cx="2483678" cy="430887"/>
            </a:xfrm>
            <a:prstGeom prst="rect">
              <a:avLst/>
            </a:prstGeom>
          </p:spPr>
          <p:txBody>
            <a:bodyPr wrap="square" lIns="0" tIns="0" rIns="0" bIns="0">
              <a:spAutoFit/>
            </a:bodyPr>
            <a:lstStyle/>
            <a:p>
              <a:pPr>
                <a:defRPr/>
              </a:pPr>
              <a:r>
                <a:rPr lang="zh-CN" altLang="en-US"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论文研究思路</a:t>
              </a:r>
            </a:p>
          </p:txBody>
        </p:sp>
      </p:grpSp>
    </p:spTree>
    <p:extLst>
      <p:ext uri="{BB962C8B-B14F-4D97-AF65-F5344CB8AC3E}">
        <p14:creationId xmlns:p14="http://schemas.microsoft.com/office/powerpoint/2010/main" val="2964462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xmlns="" id="{DE50AA76-1592-49F6-BACE-A819F5C23770}"/>
              </a:ext>
            </a:extLst>
          </p:cNvPr>
          <p:cNvGrpSpPr/>
          <p:nvPr/>
        </p:nvGrpSpPr>
        <p:grpSpPr>
          <a:xfrm>
            <a:off x="1265243" y="1528026"/>
            <a:ext cx="9280174" cy="1119194"/>
            <a:chOff x="2069813" y="2146291"/>
            <a:chExt cx="9280174" cy="1119194"/>
          </a:xfrm>
        </p:grpSpPr>
        <p:sp>
          <p:nvSpPr>
            <p:cNvPr id="36" name="文本框 35">
              <a:extLst>
                <a:ext uri="{FF2B5EF4-FFF2-40B4-BE49-F238E27FC236}">
                  <a16:creationId xmlns:a16="http://schemas.microsoft.com/office/drawing/2014/main" xmlns="" id="{464C377E-7FFB-40C0-A09D-8A1084090C13}"/>
                </a:ext>
              </a:extLst>
            </p:cNvPr>
            <p:cNvSpPr txBox="1"/>
            <p:nvPr/>
          </p:nvSpPr>
          <p:spPr>
            <a:xfrm>
              <a:off x="2073545" y="2564524"/>
              <a:ext cx="9276442" cy="700961"/>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请在此处添加文本内容，或者复制已经编辑好的文字粘贴至此位置，请在此处添加。请在此处添加文本内容，或者复制已经编辑好的文字粘贴至此位置，请在此处添加。</a:t>
              </a:r>
            </a:p>
          </p:txBody>
        </p:sp>
        <p:sp>
          <p:nvSpPr>
            <p:cNvPr id="37" name="文本框 36">
              <a:extLst>
                <a:ext uri="{FF2B5EF4-FFF2-40B4-BE49-F238E27FC236}">
                  <a16:creationId xmlns:a16="http://schemas.microsoft.com/office/drawing/2014/main" xmlns="" id="{2FF89EB3-D7E2-491D-8A20-E550726512F1}"/>
                </a:ext>
              </a:extLst>
            </p:cNvPr>
            <p:cNvSpPr txBox="1"/>
            <p:nvPr/>
          </p:nvSpPr>
          <p:spPr>
            <a:xfrm>
              <a:off x="2069813" y="2146291"/>
              <a:ext cx="3199579" cy="356829"/>
            </a:xfrm>
            <a:prstGeom prst="rect">
              <a:avLst/>
            </a:prstGeom>
            <a:noFill/>
          </p:spPr>
          <p:txBody>
            <a:bodyPr wrap="square" lIns="0" tIns="0" rIns="0" bIns="0" rtlCol="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2000" b="0" u="none" strike="noStrike" kern="1200" cap="none" spc="0" normalizeH="0" baseline="0" noProof="0" dirty="0">
                  <a:ln>
                    <a:noFill/>
                  </a:ln>
                  <a:gradFill>
                    <a:gsLst>
                      <a:gs pos="0">
                        <a:schemeClr val="accent3">
                          <a:alpha val="76000"/>
                        </a:schemeClr>
                      </a:gs>
                      <a:gs pos="46000">
                        <a:schemeClr val="accent2"/>
                      </a:gs>
                      <a:gs pos="100000">
                        <a:schemeClr val="accent1"/>
                      </a:gs>
                    </a:gsLst>
                    <a:lin ang="2700000" scaled="1"/>
                  </a:gradFill>
                  <a:effectLst/>
                  <a:uLnTx/>
                  <a:uFillTx/>
                  <a:latin typeface="+mj-ea"/>
                  <a:ea typeface="+mj-ea"/>
                  <a:cs typeface="+mn-ea"/>
                  <a:sym typeface="+mn-lt"/>
                </a:rPr>
                <a:t>单击此处添加标题</a:t>
              </a:r>
              <a:endParaRPr kumimoji="0" lang="en-US" altLang="zh-CN" sz="2000" b="0" u="none" strike="noStrike" kern="1200" cap="none" spc="0" normalizeH="0" baseline="0" noProof="0" dirty="0">
                <a:ln>
                  <a:noFill/>
                </a:ln>
                <a:gradFill>
                  <a:gsLst>
                    <a:gs pos="0">
                      <a:schemeClr val="accent3">
                        <a:alpha val="76000"/>
                      </a:schemeClr>
                    </a:gs>
                    <a:gs pos="46000">
                      <a:schemeClr val="accent2"/>
                    </a:gs>
                    <a:gs pos="100000">
                      <a:schemeClr val="accent1"/>
                    </a:gs>
                  </a:gsLst>
                  <a:lin ang="2700000" scaled="1"/>
                </a:gradFill>
                <a:effectLst/>
                <a:uLnTx/>
                <a:uFillTx/>
                <a:latin typeface="+mj-ea"/>
                <a:ea typeface="+mj-ea"/>
                <a:cs typeface="+mn-ea"/>
                <a:sym typeface="+mn-lt"/>
              </a:endParaRPr>
            </a:p>
          </p:txBody>
        </p:sp>
      </p:grpSp>
      <p:cxnSp>
        <p:nvCxnSpPr>
          <p:cNvPr id="16" name="直接连接符 15">
            <a:extLst>
              <a:ext uri="{FF2B5EF4-FFF2-40B4-BE49-F238E27FC236}">
                <a16:creationId xmlns:a16="http://schemas.microsoft.com/office/drawing/2014/main" xmlns="" id="{84D08521-57DE-4873-A09F-F2AFA3CCF3DE}"/>
              </a:ext>
            </a:extLst>
          </p:cNvPr>
          <p:cNvCxnSpPr>
            <a:cxnSpLocks/>
          </p:cNvCxnSpPr>
          <p:nvPr/>
        </p:nvCxnSpPr>
        <p:spPr>
          <a:xfrm>
            <a:off x="1392301" y="3294406"/>
            <a:ext cx="0" cy="234563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xmlns="" id="{1386C9FF-9A71-4206-ACBB-4BAC1D1CB348}"/>
              </a:ext>
            </a:extLst>
          </p:cNvPr>
          <p:cNvSpPr/>
          <p:nvPr/>
        </p:nvSpPr>
        <p:spPr>
          <a:xfrm>
            <a:off x="1338301" y="3294406"/>
            <a:ext cx="108000" cy="108000"/>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18" name="椭圆 17">
            <a:extLst>
              <a:ext uri="{FF2B5EF4-FFF2-40B4-BE49-F238E27FC236}">
                <a16:creationId xmlns:a16="http://schemas.microsoft.com/office/drawing/2014/main" xmlns="" id="{A141BF4E-8B2F-4872-9787-7F8A453C6437}"/>
              </a:ext>
            </a:extLst>
          </p:cNvPr>
          <p:cNvSpPr/>
          <p:nvPr/>
        </p:nvSpPr>
        <p:spPr>
          <a:xfrm>
            <a:off x="1338301" y="5547466"/>
            <a:ext cx="108000" cy="108000"/>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19" name="椭圆 18">
            <a:extLst>
              <a:ext uri="{FF2B5EF4-FFF2-40B4-BE49-F238E27FC236}">
                <a16:creationId xmlns:a16="http://schemas.microsoft.com/office/drawing/2014/main" xmlns="" id="{58D9B31C-4415-4CAE-BA43-5525D586EB2C}"/>
              </a:ext>
            </a:extLst>
          </p:cNvPr>
          <p:cNvSpPr/>
          <p:nvPr/>
        </p:nvSpPr>
        <p:spPr>
          <a:xfrm>
            <a:off x="1338301" y="4420936"/>
            <a:ext cx="108000" cy="108000"/>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20" name="矩形: 圆角 19">
            <a:extLst>
              <a:ext uri="{FF2B5EF4-FFF2-40B4-BE49-F238E27FC236}">
                <a16:creationId xmlns:a16="http://schemas.microsoft.com/office/drawing/2014/main" xmlns="" id="{241FAD43-D45C-491E-A94E-0BA279155432}"/>
              </a:ext>
            </a:extLst>
          </p:cNvPr>
          <p:cNvSpPr/>
          <p:nvPr/>
        </p:nvSpPr>
        <p:spPr>
          <a:xfrm>
            <a:off x="1626535" y="3140972"/>
            <a:ext cx="2037513" cy="479917"/>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21" name="矩形: 圆角 20">
            <a:extLst>
              <a:ext uri="{FF2B5EF4-FFF2-40B4-BE49-F238E27FC236}">
                <a16:creationId xmlns:a16="http://schemas.microsoft.com/office/drawing/2014/main" xmlns="" id="{54B4D8E3-222C-4708-975C-6C6CF4CBF414}"/>
              </a:ext>
            </a:extLst>
          </p:cNvPr>
          <p:cNvSpPr/>
          <p:nvPr/>
        </p:nvSpPr>
        <p:spPr>
          <a:xfrm>
            <a:off x="1626535" y="3140972"/>
            <a:ext cx="1476971" cy="479917"/>
          </a:xfrm>
          <a:prstGeom prst="roundRect">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22" name="文本框 21">
            <a:extLst>
              <a:ext uri="{FF2B5EF4-FFF2-40B4-BE49-F238E27FC236}">
                <a16:creationId xmlns:a16="http://schemas.microsoft.com/office/drawing/2014/main" xmlns="" id="{51FC9A78-A9F5-4987-91C2-78E77731B9E4}"/>
              </a:ext>
            </a:extLst>
          </p:cNvPr>
          <p:cNvSpPr txBox="1"/>
          <p:nvPr/>
        </p:nvSpPr>
        <p:spPr>
          <a:xfrm>
            <a:off x="1848365" y="3142646"/>
            <a:ext cx="1255141" cy="413062"/>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关键标题</a:t>
            </a:r>
            <a:endParaRPr kumimoji="0" lang="en-US" altLang="zh-CN" sz="2000" b="0" u="none" strike="noStrike" kern="1200" cap="none" spc="0" normalizeH="0" baseline="0" noProof="0" dirty="0">
              <a:ln>
                <a:noFill/>
              </a:ln>
              <a:solidFill>
                <a:prstClr val="white"/>
              </a:solidFill>
              <a:effectLst/>
              <a:uLnTx/>
              <a:uFillTx/>
              <a:latin typeface="+mj-ea"/>
              <a:ea typeface="+mj-ea"/>
              <a:cs typeface="+mn-ea"/>
              <a:sym typeface="+mn-lt"/>
            </a:endParaRPr>
          </a:p>
        </p:txBody>
      </p:sp>
      <p:cxnSp>
        <p:nvCxnSpPr>
          <p:cNvPr id="23" name="直接箭头连接符 22">
            <a:extLst>
              <a:ext uri="{FF2B5EF4-FFF2-40B4-BE49-F238E27FC236}">
                <a16:creationId xmlns:a16="http://schemas.microsoft.com/office/drawing/2014/main" xmlns="" id="{8B61B238-CA1A-419D-8847-00A89A12C07E}"/>
              </a:ext>
            </a:extLst>
          </p:cNvPr>
          <p:cNvCxnSpPr/>
          <p:nvPr/>
        </p:nvCxnSpPr>
        <p:spPr>
          <a:xfrm>
            <a:off x="3226736" y="3380930"/>
            <a:ext cx="218661"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557E93CD-DBDC-4905-B69E-C0C9F160AE78}"/>
              </a:ext>
            </a:extLst>
          </p:cNvPr>
          <p:cNvSpPr txBox="1"/>
          <p:nvPr/>
        </p:nvSpPr>
        <p:spPr>
          <a:xfrm>
            <a:off x="3885876" y="3236114"/>
            <a:ext cx="4841427" cy="330988"/>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请在此处添加文本内容，或者复制已经编辑好的文字。</a:t>
            </a:r>
          </a:p>
        </p:txBody>
      </p:sp>
      <p:sp>
        <p:nvSpPr>
          <p:cNvPr id="25" name="矩形: 圆角 24">
            <a:extLst>
              <a:ext uri="{FF2B5EF4-FFF2-40B4-BE49-F238E27FC236}">
                <a16:creationId xmlns:a16="http://schemas.microsoft.com/office/drawing/2014/main" xmlns="" id="{3C3CFF44-12E8-4DCF-BA3F-476C3287CB22}"/>
              </a:ext>
            </a:extLst>
          </p:cNvPr>
          <p:cNvSpPr/>
          <p:nvPr/>
        </p:nvSpPr>
        <p:spPr>
          <a:xfrm>
            <a:off x="1626535" y="4227472"/>
            <a:ext cx="2037513" cy="479917"/>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26" name="矩形: 圆角 25">
            <a:extLst>
              <a:ext uri="{FF2B5EF4-FFF2-40B4-BE49-F238E27FC236}">
                <a16:creationId xmlns:a16="http://schemas.microsoft.com/office/drawing/2014/main" xmlns="" id="{F61DDC5D-8F4D-4B75-B7BF-01374C409848}"/>
              </a:ext>
            </a:extLst>
          </p:cNvPr>
          <p:cNvSpPr/>
          <p:nvPr/>
        </p:nvSpPr>
        <p:spPr>
          <a:xfrm>
            <a:off x="1626535" y="4227472"/>
            <a:ext cx="1476971" cy="479917"/>
          </a:xfrm>
          <a:prstGeom prst="roundRect">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27" name="文本框 26">
            <a:extLst>
              <a:ext uri="{FF2B5EF4-FFF2-40B4-BE49-F238E27FC236}">
                <a16:creationId xmlns:a16="http://schemas.microsoft.com/office/drawing/2014/main" xmlns="" id="{139275D3-B5AE-4875-98C3-A42168EA68F8}"/>
              </a:ext>
            </a:extLst>
          </p:cNvPr>
          <p:cNvSpPr txBox="1"/>
          <p:nvPr/>
        </p:nvSpPr>
        <p:spPr>
          <a:xfrm>
            <a:off x="1848365" y="4229146"/>
            <a:ext cx="1255141" cy="413062"/>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关键标题</a:t>
            </a:r>
            <a:endParaRPr kumimoji="0" lang="en-US" altLang="zh-CN" sz="2000" b="0" u="none" strike="noStrike" kern="1200" cap="none" spc="0" normalizeH="0" baseline="0" noProof="0" dirty="0">
              <a:ln>
                <a:noFill/>
              </a:ln>
              <a:solidFill>
                <a:prstClr val="white"/>
              </a:solidFill>
              <a:effectLst/>
              <a:uLnTx/>
              <a:uFillTx/>
              <a:latin typeface="+mj-ea"/>
              <a:ea typeface="+mj-ea"/>
              <a:cs typeface="+mn-ea"/>
              <a:sym typeface="+mn-lt"/>
            </a:endParaRPr>
          </a:p>
        </p:txBody>
      </p:sp>
      <p:cxnSp>
        <p:nvCxnSpPr>
          <p:cNvPr id="28" name="直接箭头连接符 27">
            <a:extLst>
              <a:ext uri="{FF2B5EF4-FFF2-40B4-BE49-F238E27FC236}">
                <a16:creationId xmlns:a16="http://schemas.microsoft.com/office/drawing/2014/main" xmlns="" id="{CC220998-C46C-44D9-8A05-DC7B23FF37E3}"/>
              </a:ext>
            </a:extLst>
          </p:cNvPr>
          <p:cNvCxnSpPr/>
          <p:nvPr/>
        </p:nvCxnSpPr>
        <p:spPr>
          <a:xfrm>
            <a:off x="3226736" y="4467430"/>
            <a:ext cx="218661"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圆角 28">
            <a:extLst>
              <a:ext uri="{FF2B5EF4-FFF2-40B4-BE49-F238E27FC236}">
                <a16:creationId xmlns:a16="http://schemas.microsoft.com/office/drawing/2014/main" xmlns="" id="{F3C545A3-17F7-462F-8FF7-D8D23DFC3FFF}"/>
              </a:ext>
            </a:extLst>
          </p:cNvPr>
          <p:cNvSpPr/>
          <p:nvPr/>
        </p:nvSpPr>
        <p:spPr>
          <a:xfrm>
            <a:off x="1631400" y="5318213"/>
            <a:ext cx="2037513" cy="479917"/>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30" name="矩形: 圆角 29">
            <a:extLst>
              <a:ext uri="{FF2B5EF4-FFF2-40B4-BE49-F238E27FC236}">
                <a16:creationId xmlns:a16="http://schemas.microsoft.com/office/drawing/2014/main" xmlns="" id="{84B6175B-6EDD-430D-8F5B-CAC454522AC9}"/>
              </a:ext>
            </a:extLst>
          </p:cNvPr>
          <p:cNvSpPr/>
          <p:nvPr/>
        </p:nvSpPr>
        <p:spPr>
          <a:xfrm>
            <a:off x="1631400" y="5318213"/>
            <a:ext cx="1476971" cy="479917"/>
          </a:xfrm>
          <a:prstGeom prst="roundRect">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31" name="文本框 30">
            <a:extLst>
              <a:ext uri="{FF2B5EF4-FFF2-40B4-BE49-F238E27FC236}">
                <a16:creationId xmlns:a16="http://schemas.microsoft.com/office/drawing/2014/main" xmlns="" id="{9F200033-9D50-4797-A513-78DEFF0B64F9}"/>
              </a:ext>
            </a:extLst>
          </p:cNvPr>
          <p:cNvSpPr txBox="1"/>
          <p:nvPr/>
        </p:nvSpPr>
        <p:spPr>
          <a:xfrm>
            <a:off x="1853230" y="5319887"/>
            <a:ext cx="1255141" cy="413062"/>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rPr>
              <a:t>关键标题</a:t>
            </a:r>
            <a:endParaRPr kumimoji="0" lang="en-US" altLang="zh-CN" sz="2000" b="0" u="none" strike="noStrike" kern="1200" cap="none" spc="0" normalizeH="0" baseline="0" noProof="0" dirty="0">
              <a:ln>
                <a:noFill/>
              </a:ln>
              <a:solidFill>
                <a:prstClr val="white"/>
              </a:solidFill>
              <a:effectLst/>
              <a:uLnTx/>
              <a:uFillTx/>
              <a:latin typeface="+mj-ea"/>
              <a:ea typeface="+mj-ea"/>
              <a:cs typeface="+mn-ea"/>
              <a:sym typeface="+mn-lt"/>
            </a:endParaRPr>
          </a:p>
        </p:txBody>
      </p:sp>
      <p:cxnSp>
        <p:nvCxnSpPr>
          <p:cNvPr id="32" name="直接箭头连接符 31">
            <a:extLst>
              <a:ext uri="{FF2B5EF4-FFF2-40B4-BE49-F238E27FC236}">
                <a16:creationId xmlns:a16="http://schemas.microsoft.com/office/drawing/2014/main" xmlns="" id="{ABF4283C-0E8B-4DEF-9D8A-E30379A3A15F}"/>
              </a:ext>
            </a:extLst>
          </p:cNvPr>
          <p:cNvCxnSpPr/>
          <p:nvPr/>
        </p:nvCxnSpPr>
        <p:spPr>
          <a:xfrm>
            <a:off x="3231601" y="5558171"/>
            <a:ext cx="218661"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xmlns="" id="{72BD8B07-6CA5-4702-9371-13082EB7B208}"/>
              </a:ext>
            </a:extLst>
          </p:cNvPr>
          <p:cNvSpPr txBox="1"/>
          <p:nvPr/>
        </p:nvSpPr>
        <p:spPr>
          <a:xfrm>
            <a:off x="3885876" y="4322407"/>
            <a:ext cx="4841427" cy="330988"/>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请在此处添加文本内容，或者复制已经编辑好的文字。</a:t>
            </a:r>
          </a:p>
        </p:txBody>
      </p:sp>
      <p:sp>
        <p:nvSpPr>
          <p:cNvPr id="35" name="文本框 34">
            <a:extLst>
              <a:ext uri="{FF2B5EF4-FFF2-40B4-BE49-F238E27FC236}">
                <a16:creationId xmlns:a16="http://schemas.microsoft.com/office/drawing/2014/main" xmlns="" id="{1CA9FCD3-C4FF-4BE5-A054-522A2E9FE9E8}"/>
              </a:ext>
            </a:extLst>
          </p:cNvPr>
          <p:cNvSpPr txBox="1"/>
          <p:nvPr/>
        </p:nvSpPr>
        <p:spPr>
          <a:xfrm>
            <a:off x="3885876" y="5402650"/>
            <a:ext cx="4841427" cy="330988"/>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请在此处添加文本内容，或者复制已经编辑好的文字。</a:t>
            </a:r>
          </a:p>
        </p:txBody>
      </p:sp>
      <p:sp>
        <p:nvSpPr>
          <p:cNvPr id="39" name="任意多边形 317">
            <a:extLst>
              <a:ext uri="{FF2B5EF4-FFF2-40B4-BE49-F238E27FC236}">
                <a16:creationId xmlns:a16="http://schemas.microsoft.com/office/drawing/2014/main" xmlns="" id="{494EFA0D-D0BA-4DBD-9672-593889954C9A}"/>
              </a:ext>
            </a:extLst>
          </p:cNvPr>
          <p:cNvSpPr>
            <a:spLocks noChangeArrowheads="1"/>
          </p:cNvSpPr>
          <p:nvPr/>
        </p:nvSpPr>
        <p:spPr bwMode="auto">
          <a:xfrm>
            <a:off x="9349848" y="4441659"/>
            <a:ext cx="1675141" cy="1126805"/>
          </a:xfrm>
          <a:custGeom>
            <a:avLst/>
            <a:gdLst>
              <a:gd name="connsiteX0" fmla="*/ 1728289 w 3776662"/>
              <a:gd name="connsiteY0" fmla="*/ 1567053 h 2540425"/>
              <a:gd name="connsiteX1" fmla="*/ 1722626 w 3776662"/>
              <a:gd name="connsiteY1" fmla="*/ 1567351 h 2540425"/>
              <a:gd name="connsiteX2" fmla="*/ 1716367 w 3776662"/>
              <a:gd name="connsiteY2" fmla="*/ 1567948 h 2540425"/>
              <a:gd name="connsiteX3" fmla="*/ 1710705 w 3776662"/>
              <a:gd name="connsiteY3" fmla="*/ 1568842 h 2540425"/>
              <a:gd name="connsiteX4" fmla="*/ 1705340 w 3776662"/>
              <a:gd name="connsiteY4" fmla="*/ 1569737 h 2540425"/>
              <a:gd name="connsiteX5" fmla="*/ 1699677 w 3776662"/>
              <a:gd name="connsiteY5" fmla="*/ 1570929 h 2540425"/>
              <a:gd name="connsiteX6" fmla="*/ 1694313 w 3776662"/>
              <a:gd name="connsiteY6" fmla="*/ 1572122 h 2540425"/>
              <a:gd name="connsiteX7" fmla="*/ 1689246 w 3776662"/>
              <a:gd name="connsiteY7" fmla="*/ 1574507 h 2540425"/>
              <a:gd name="connsiteX8" fmla="*/ 1683882 w 3776662"/>
              <a:gd name="connsiteY8" fmla="*/ 1576296 h 2540425"/>
              <a:gd name="connsiteX9" fmla="*/ 1678815 w 3776662"/>
              <a:gd name="connsiteY9" fmla="*/ 1578681 h 2540425"/>
              <a:gd name="connsiteX10" fmla="*/ 1674047 w 3776662"/>
              <a:gd name="connsiteY10" fmla="*/ 1581067 h 2540425"/>
              <a:gd name="connsiteX11" fmla="*/ 1669278 w 3776662"/>
              <a:gd name="connsiteY11" fmla="*/ 1584048 h 2540425"/>
              <a:gd name="connsiteX12" fmla="*/ 1664510 w 3776662"/>
              <a:gd name="connsiteY12" fmla="*/ 1587030 h 2540425"/>
              <a:gd name="connsiteX13" fmla="*/ 1660039 w 3776662"/>
              <a:gd name="connsiteY13" fmla="*/ 1590011 h 2540425"/>
              <a:gd name="connsiteX14" fmla="*/ 1655867 w 3776662"/>
              <a:gd name="connsiteY14" fmla="*/ 1593589 h 2540425"/>
              <a:gd name="connsiteX15" fmla="*/ 1651396 w 3776662"/>
              <a:gd name="connsiteY15" fmla="*/ 1596869 h 2540425"/>
              <a:gd name="connsiteX16" fmla="*/ 1647522 w 3776662"/>
              <a:gd name="connsiteY16" fmla="*/ 1600745 h 2540425"/>
              <a:gd name="connsiteX17" fmla="*/ 1643647 w 3776662"/>
              <a:gd name="connsiteY17" fmla="*/ 1604621 h 2540425"/>
              <a:gd name="connsiteX18" fmla="*/ 1640071 w 3776662"/>
              <a:gd name="connsiteY18" fmla="*/ 1609094 h 2540425"/>
              <a:gd name="connsiteX19" fmla="*/ 1636793 w 3776662"/>
              <a:gd name="connsiteY19" fmla="*/ 1612970 h 2540425"/>
              <a:gd name="connsiteX20" fmla="*/ 1633812 w 3776662"/>
              <a:gd name="connsiteY20" fmla="*/ 1617740 h 2540425"/>
              <a:gd name="connsiteX21" fmla="*/ 1630534 w 3776662"/>
              <a:gd name="connsiteY21" fmla="*/ 1622511 h 2540425"/>
              <a:gd name="connsiteX22" fmla="*/ 1627554 w 3776662"/>
              <a:gd name="connsiteY22" fmla="*/ 1627281 h 2540425"/>
              <a:gd name="connsiteX23" fmla="*/ 1625467 w 3776662"/>
              <a:gd name="connsiteY23" fmla="*/ 1632052 h 2540425"/>
              <a:gd name="connsiteX24" fmla="*/ 1622785 w 3776662"/>
              <a:gd name="connsiteY24" fmla="*/ 1637419 h 2540425"/>
              <a:gd name="connsiteX25" fmla="*/ 1620997 w 3776662"/>
              <a:gd name="connsiteY25" fmla="*/ 1642487 h 2540425"/>
              <a:gd name="connsiteX26" fmla="*/ 1618911 w 3776662"/>
              <a:gd name="connsiteY26" fmla="*/ 1647556 h 2540425"/>
              <a:gd name="connsiteX27" fmla="*/ 1617719 w 3776662"/>
              <a:gd name="connsiteY27" fmla="*/ 1652923 h 2540425"/>
              <a:gd name="connsiteX28" fmla="*/ 1616228 w 3776662"/>
              <a:gd name="connsiteY28" fmla="*/ 1658588 h 2540425"/>
              <a:gd name="connsiteX29" fmla="*/ 1615334 w 3776662"/>
              <a:gd name="connsiteY29" fmla="*/ 1664253 h 2540425"/>
              <a:gd name="connsiteX30" fmla="*/ 1614738 w 3776662"/>
              <a:gd name="connsiteY30" fmla="*/ 1669918 h 2540425"/>
              <a:gd name="connsiteX31" fmla="*/ 1614142 w 3776662"/>
              <a:gd name="connsiteY31" fmla="*/ 1675881 h 2540425"/>
              <a:gd name="connsiteX32" fmla="*/ 1614142 w 3776662"/>
              <a:gd name="connsiteY32" fmla="*/ 1681546 h 2540425"/>
              <a:gd name="connsiteX33" fmla="*/ 1614142 w 3776662"/>
              <a:gd name="connsiteY33" fmla="*/ 2268621 h 2540425"/>
              <a:gd name="connsiteX34" fmla="*/ 2162521 w 3776662"/>
              <a:gd name="connsiteY34" fmla="*/ 2268621 h 2540425"/>
              <a:gd name="connsiteX35" fmla="*/ 2162521 w 3776662"/>
              <a:gd name="connsiteY35" fmla="*/ 1681546 h 2540425"/>
              <a:gd name="connsiteX36" fmla="*/ 2162521 w 3776662"/>
              <a:gd name="connsiteY36" fmla="*/ 1675881 h 2540425"/>
              <a:gd name="connsiteX37" fmla="*/ 2161925 w 3776662"/>
              <a:gd name="connsiteY37" fmla="*/ 1669918 h 2540425"/>
              <a:gd name="connsiteX38" fmla="*/ 2161329 w 3776662"/>
              <a:gd name="connsiteY38" fmla="*/ 1664253 h 2540425"/>
              <a:gd name="connsiteX39" fmla="*/ 2160435 w 3776662"/>
              <a:gd name="connsiteY39" fmla="*/ 1658588 h 2540425"/>
              <a:gd name="connsiteX40" fmla="*/ 2158945 w 3776662"/>
              <a:gd name="connsiteY40" fmla="*/ 1652923 h 2540425"/>
              <a:gd name="connsiteX41" fmla="*/ 2157753 w 3776662"/>
              <a:gd name="connsiteY41" fmla="*/ 1647556 h 2540425"/>
              <a:gd name="connsiteX42" fmla="*/ 2155666 w 3776662"/>
              <a:gd name="connsiteY42" fmla="*/ 1642487 h 2540425"/>
              <a:gd name="connsiteX43" fmla="*/ 2153878 w 3776662"/>
              <a:gd name="connsiteY43" fmla="*/ 1637419 h 2540425"/>
              <a:gd name="connsiteX44" fmla="*/ 2151196 w 3776662"/>
              <a:gd name="connsiteY44" fmla="*/ 1632052 h 2540425"/>
              <a:gd name="connsiteX45" fmla="*/ 2149110 w 3776662"/>
              <a:gd name="connsiteY45" fmla="*/ 1627281 h 2540425"/>
              <a:gd name="connsiteX46" fmla="*/ 2146129 w 3776662"/>
              <a:gd name="connsiteY46" fmla="*/ 1622511 h 2540425"/>
              <a:gd name="connsiteX47" fmla="*/ 2142851 w 3776662"/>
              <a:gd name="connsiteY47" fmla="*/ 1617740 h 2540425"/>
              <a:gd name="connsiteX48" fmla="*/ 2139871 w 3776662"/>
              <a:gd name="connsiteY48" fmla="*/ 1612970 h 2540425"/>
              <a:gd name="connsiteX49" fmla="*/ 2136592 w 3776662"/>
              <a:gd name="connsiteY49" fmla="*/ 1609094 h 2540425"/>
              <a:gd name="connsiteX50" fmla="*/ 2133016 w 3776662"/>
              <a:gd name="connsiteY50" fmla="*/ 1604621 h 2540425"/>
              <a:gd name="connsiteX51" fmla="*/ 2129142 w 3776662"/>
              <a:gd name="connsiteY51" fmla="*/ 1600745 h 2540425"/>
              <a:gd name="connsiteX52" fmla="*/ 2125267 w 3776662"/>
              <a:gd name="connsiteY52" fmla="*/ 1596869 h 2540425"/>
              <a:gd name="connsiteX53" fmla="*/ 2120797 w 3776662"/>
              <a:gd name="connsiteY53" fmla="*/ 1593589 h 2540425"/>
              <a:gd name="connsiteX54" fmla="*/ 2116922 w 3776662"/>
              <a:gd name="connsiteY54" fmla="*/ 1590011 h 2540425"/>
              <a:gd name="connsiteX55" fmla="*/ 2112154 w 3776662"/>
              <a:gd name="connsiteY55" fmla="*/ 1587030 h 2540425"/>
              <a:gd name="connsiteX56" fmla="*/ 2107385 w 3776662"/>
              <a:gd name="connsiteY56" fmla="*/ 1584048 h 2540425"/>
              <a:gd name="connsiteX57" fmla="*/ 2102617 w 3776662"/>
              <a:gd name="connsiteY57" fmla="*/ 1581067 h 2540425"/>
              <a:gd name="connsiteX58" fmla="*/ 2097848 w 3776662"/>
              <a:gd name="connsiteY58" fmla="*/ 1578681 h 2540425"/>
              <a:gd name="connsiteX59" fmla="*/ 2092782 w 3776662"/>
              <a:gd name="connsiteY59" fmla="*/ 1576296 h 2540425"/>
              <a:gd name="connsiteX60" fmla="*/ 2087417 w 3776662"/>
              <a:gd name="connsiteY60" fmla="*/ 1574507 h 2540425"/>
              <a:gd name="connsiteX61" fmla="*/ 2082351 w 3776662"/>
              <a:gd name="connsiteY61" fmla="*/ 1572122 h 2540425"/>
              <a:gd name="connsiteX62" fmla="*/ 2076986 w 3776662"/>
              <a:gd name="connsiteY62" fmla="*/ 1570929 h 2540425"/>
              <a:gd name="connsiteX63" fmla="*/ 2071323 w 3776662"/>
              <a:gd name="connsiteY63" fmla="*/ 1569737 h 2540425"/>
              <a:gd name="connsiteX64" fmla="*/ 2065959 w 3776662"/>
              <a:gd name="connsiteY64" fmla="*/ 1568842 h 2540425"/>
              <a:gd name="connsiteX65" fmla="*/ 2060296 w 3776662"/>
              <a:gd name="connsiteY65" fmla="*/ 1567948 h 2540425"/>
              <a:gd name="connsiteX66" fmla="*/ 2054038 w 3776662"/>
              <a:gd name="connsiteY66" fmla="*/ 1567351 h 2540425"/>
              <a:gd name="connsiteX67" fmla="*/ 2048375 w 3776662"/>
              <a:gd name="connsiteY67" fmla="*/ 1567053 h 2540425"/>
              <a:gd name="connsiteX68" fmla="*/ 3178214 w 3776662"/>
              <a:gd name="connsiteY68" fmla="*/ 1530692 h 2540425"/>
              <a:gd name="connsiteX69" fmla="*/ 3178214 w 3776662"/>
              <a:gd name="connsiteY69" fmla="*/ 1729182 h 2540425"/>
              <a:gd name="connsiteX70" fmla="*/ 3376704 w 3776662"/>
              <a:gd name="connsiteY70" fmla="*/ 1729182 h 2540425"/>
              <a:gd name="connsiteX71" fmla="*/ 3376704 w 3776662"/>
              <a:gd name="connsiteY71" fmla="*/ 1530692 h 2540425"/>
              <a:gd name="connsiteX72" fmla="*/ 2885546 w 3776662"/>
              <a:gd name="connsiteY72" fmla="*/ 1530692 h 2540425"/>
              <a:gd name="connsiteX73" fmla="*/ 2885546 w 3776662"/>
              <a:gd name="connsiteY73" fmla="*/ 1729182 h 2540425"/>
              <a:gd name="connsiteX74" fmla="*/ 3084036 w 3776662"/>
              <a:gd name="connsiteY74" fmla="*/ 1729182 h 2540425"/>
              <a:gd name="connsiteX75" fmla="*/ 3084036 w 3776662"/>
              <a:gd name="connsiteY75" fmla="*/ 1530692 h 2540425"/>
              <a:gd name="connsiteX76" fmla="*/ 692626 w 3776662"/>
              <a:gd name="connsiteY76" fmla="*/ 1530692 h 2540425"/>
              <a:gd name="connsiteX77" fmla="*/ 692626 w 3776662"/>
              <a:gd name="connsiteY77" fmla="*/ 1729182 h 2540425"/>
              <a:gd name="connsiteX78" fmla="*/ 891116 w 3776662"/>
              <a:gd name="connsiteY78" fmla="*/ 1729182 h 2540425"/>
              <a:gd name="connsiteX79" fmla="*/ 891116 w 3776662"/>
              <a:gd name="connsiteY79" fmla="*/ 1530692 h 2540425"/>
              <a:gd name="connsiteX80" fmla="*/ 399959 w 3776662"/>
              <a:gd name="connsiteY80" fmla="*/ 1530692 h 2540425"/>
              <a:gd name="connsiteX81" fmla="*/ 399959 w 3776662"/>
              <a:gd name="connsiteY81" fmla="*/ 1729182 h 2540425"/>
              <a:gd name="connsiteX82" fmla="*/ 598449 w 3776662"/>
              <a:gd name="connsiteY82" fmla="*/ 1729182 h 2540425"/>
              <a:gd name="connsiteX83" fmla="*/ 598449 w 3776662"/>
              <a:gd name="connsiteY83" fmla="*/ 1530692 h 2540425"/>
              <a:gd name="connsiteX84" fmla="*/ 3178214 w 3776662"/>
              <a:gd name="connsiteY84" fmla="*/ 1212394 h 2540425"/>
              <a:gd name="connsiteX85" fmla="*/ 3178214 w 3776662"/>
              <a:gd name="connsiteY85" fmla="*/ 1410884 h 2540425"/>
              <a:gd name="connsiteX86" fmla="*/ 3376704 w 3776662"/>
              <a:gd name="connsiteY86" fmla="*/ 1410884 h 2540425"/>
              <a:gd name="connsiteX87" fmla="*/ 3376704 w 3776662"/>
              <a:gd name="connsiteY87" fmla="*/ 1212394 h 2540425"/>
              <a:gd name="connsiteX88" fmla="*/ 2885546 w 3776662"/>
              <a:gd name="connsiteY88" fmla="*/ 1212394 h 2540425"/>
              <a:gd name="connsiteX89" fmla="*/ 2885546 w 3776662"/>
              <a:gd name="connsiteY89" fmla="*/ 1410884 h 2540425"/>
              <a:gd name="connsiteX90" fmla="*/ 3084036 w 3776662"/>
              <a:gd name="connsiteY90" fmla="*/ 1410884 h 2540425"/>
              <a:gd name="connsiteX91" fmla="*/ 3084036 w 3776662"/>
              <a:gd name="connsiteY91" fmla="*/ 1212394 h 2540425"/>
              <a:gd name="connsiteX92" fmla="*/ 692626 w 3776662"/>
              <a:gd name="connsiteY92" fmla="*/ 1212394 h 2540425"/>
              <a:gd name="connsiteX93" fmla="*/ 692626 w 3776662"/>
              <a:gd name="connsiteY93" fmla="*/ 1410884 h 2540425"/>
              <a:gd name="connsiteX94" fmla="*/ 891116 w 3776662"/>
              <a:gd name="connsiteY94" fmla="*/ 1410884 h 2540425"/>
              <a:gd name="connsiteX95" fmla="*/ 891116 w 3776662"/>
              <a:gd name="connsiteY95" fmla="*/ 1212394 h 2540425"/>
              <a:gd name="connsiteX96" fmla="*/ 399959 w 3776662"/>
              <a:gd name="connsiteY96" fmla="*/ 1212394 h 2540425"/>
              <a:gd name="connsiteX97" fmla="*/ 399959 w 3776662"/>
              <a:gd name="connsiteY97" fmla="*/ 1410884 h 2540425"/>
              <a:gd name="connsiteX98" fmla="*/ 598449 w 3776662"/>
              <a:gd name="connsiteY98" fmla="*/ 1410884 h 2540425"/>
              <a:gd name="connsiteX99" fmla="*/ 598449 w 3776662"/>
              <a:gd name="connsiteY99" fmla="*/ 1212394 h 2540425"/>
              <a:gd name="connsiteX100" fmla="*/ 3178214 w 3776662"/>
              <a:gd name="connsiteY100" fmla="*/ 894096 h 2540425"/>
              <a:gd name="connsiteX101" fmla="*/ 3178214 w 3776662"/>
              <a:gd name="connsiteY101" fmla="*/ 1092586 h 2540425"/>
              <a:gd name="connsiteX102" fmla="*/ 3376704 w 3776662"/>
              <a:gd name="connsiteY102" fmla="*/ 1092586 h 2540425"/>
              <a:gd name="connsiteX103" fmla="*/ 3376704 w 3776662"/>
              <a:gd name="connsiteY103" fmla="*/ 894096 h 2540425"/>
              <a:gd name="connsiteX104" fmla="*/ 2885546 w 3776662"/>
              <a:gd name="connsiteY104" fmla="*/ 894096 h 2540425"/>
              <a:gd name="connsiteX105" fmla="*/ 2885546 w 3776662"/>
              <a:gd name="connsiteY105" fmla="*/ 1092586 h 2540425"/>
              <a:gd name="connsiteX106" fmla="*/ 3084036 w 3776662"/>
              <a:gd name="connsiteY106" fmla="*/ 1092586 h 2540425"/>
              <a:gd name="connsiteX107" fmla="*/ 3084036 w 3776662"/>
              <a:gd name="connsiteY107" fmla="*/ 894096 h 2540425"/>
              <a:gd name="connsiteX108" fmla="*/ 692626 w 3776662"/>
              <a:gd name="connsiteY108" fmla="*/ 894096 h 2540425"/>
              <a:gd name="connsiteX109" fmla="*/ 692626 w 3776662"/>
              <a:gd name="connsiteY109" fmla="*/ 1092586 h 2540425"/>
              <a:gd name="connsiteX110" fmla="*/ 891116 w 3776662"/>
              <a:gd name="connsiteY110" fmla="*/ 1092586 h 2540425"/>
              <a:gd name="connsiteX111" fmla="*/ 891116 w 3776662"/>
              <a:gd name="connsiteY111" fmla="*/ 894096 h 2540425"/>
              <a:gd name="connsiteX112" fmla="*/ 399959 w 3776662"/>
              <a:gd name="connsiteY112" fmla="*/ 894096 h 2540425"/>
              <a:gd name="connsiteX113" fmla="*/ 399959 w 3776662"/>
              <a:gd name="connsiteY113" fmla="*/ 1092586 h 2540425"/>
              <a:gd name="connsiteX114" fmla="*/ 598449 w 3776662"/>
              <a:gd name="connsiteY114" fmla="*/ 1092586 h 2540425"/>
              <a:gd name="connsiteX115" fmla="*/ 598449 w 3776662"/>
              <a:gd name="connsiteY115" fmla="*/ 894096 h 2540425"/>
              <a:gd name="connsiteX116" fmla="*/ 1770485 w 3776662"/>
              <a:gd name="connsiteY116" fmla="*/ 264652 h 2540425"/>
              <a:gd name="connsiteX117" fmla="*/ 2006180 w 3776662"/>
              <a:gd name="connsiteY117" fmla="*/ 264652 h 2540425"/>
              <a:gd name="connsiteX118" fmla="*/ 2006180 w 3776662"/>
              <a:gd name="connsiteY118" fmla="*/ 428358 h 2540425"/>
              <a:gd name="connsiteX119" fmla="*/ 2169674 w 3776662"/>
              <a:gd name="connsiteY119" fmla="*/ 428358 h 2540425"/>
              <a:gd name="connsiteX120" fmla="*/ 2169674 w 3776662"/>
              <a:gd name="connsiteY120" fmla="*/ 663630 h 2540425"/>
              <a:gd name="connsiteX121" fmla="*/ 2006180 w 3776662"/>
              <a:gd name="connsiteY121" fmla="*/ 663630 h 2540425"/>
              <a:gd name="connsiteX122" fmla="*/ 2006180 w 3776662"/>
              <a:gd name="connsiteY122" fmla="*/ 827336 h 2540425"/>
              <a:gd name="connsiteX123" fmla="*/ 1770485 w 3776662"/>
              <a:gd name="connsiteY123" fmla="*/ 827336 h 2540425"/>
              <a:gd name="connsiteX124" fmla="*/ 1770485 w 3776662"/>
              <a:gd name="connsiteY124" fmla="*/ 663630 h 2540425"/>
              <a:gd name="connsiteX125" fmla="*/ 1606990 w 3776662"/>
              <a:gd name="connsiteY125" fmla="*/ 663630 h 2540425"/>
              <a:gd name="connsiteX126" fmla="*/ 1606990 w 3776662"/>
              <a:gd name="connsiteY126" fmla="*/ 428358 h 2540425"/>
              <a:gd name="connsiteX127" fmla="*/ 1770485 w 3776662"/>
              <a:gd name="connsiteY127" fmla="*/ 428358 h 2540425"/>
              <a:gd name="connsiteX128" fmla="*/ 1876418 w 3776662"/>
              <a:gd name="connsiteY128" fmla="*/ 80469 h 2540425"/>
              <a:gd name="connsiteX129" fmla="*/ 1864206 w 3776662"/>
              <a:gd name="connsiteY129" fmla="*/ 80767 h 2540425"/>
              <a:gd name="connsiteX130" fmla="*/ 1852590 w 3776662"/>
              <a:gd name="connsiteY130" fmla="*/ 81661 h 2540425"/>
              <a:gd name="connsiteX131" fmla="*/ 1840974 w 3776662"/>
              <a:gd name="connsiteY131" fmla="*/ 82556 h 2540425"/>
              <a:gd name="connsiteX132" fmla="*/ 1829061 w 3776662"/>
              <a:gd name="connsiteY132" fmla="*/ 83748 h 2540425"/>
              <a:gd name="connsiteX133" fmla="*/ 1817445 w 3776662"/>
              <a:gd name="connsiteY133" fmla="*/ 85537 h 2540425"/>
              <a:gd name="connsiteX134" fmla="*/ 1805829 w 3776662"/>
              <a:gd name="connsiteY134" fmla="*/ 87326 h 2540425"/>
              <a:gd name="connsiteX135" fmla="*/ 1794511 w 3776662"/>
              <a:gd name="connsiteY135" fmla="*/ 90009 h 2540425"/>
              <a:gd name="connsiteX136" fmla="*/ 1783193 w 3776662"/>
              <a:gd name="connsiteY136" fmla="*/ 92096 h 2540425"/>
              <a:gd name="connsiteX137" fmla="*/ 1771875 w 3776662"/>
              <a:gd name="connsiteY137" fmla="*/ 95077 h 2540425"/>
              <a:gd name="connsiteX138" fmla="*/ 1760855 w 3776662"/>
              <a:gd name="connsiteY138" fmla="*/ 97760 h 2540425"/>
              <a:gd name="connsiteX139" fmla="*/ 1749835 w 3776662"/>
              <a:gd name="connsiteY139" fmla="*/ 101040 h 2540425"/>
              <a:gd name="connsiteX140" fmla="*/ 1739113 w 3776662"/>
              <a:gd name="connsiteY140" fmla="*/ 104617 h 2540425"/>
              <a:gd name="connsiteX141" fmla="*/ 1728390 w 3776662"/>
              <a:gd name="connsiteY141" fmla="*/ 108493 h 2540425"/>
              <a:gd name="connsiteX142" fmla="*/ 1717966 w 3776662"/>
              <a:gd name="connsiteY142" fmla="*/ 112369 h 2540425"/>
              <a:gd name="connsiteX143" fmla="*/ 1706946 w 3776662"/>
              <a:gd name="connsiteY143" fmla="*/ 116840 h 2540425"/>
              <a:gd name="connsiteX144" fmla="*/ 1696521 w 3776662"/>
              <a:gd name="connsiteY144" fmla="*/ 121610 h 2540425"/>
              <a:gd name="connsiteX145" fmla="*/ 1686693 w 3776662"/>
              <a:gd name="connsiteY145" fmla="*/ 126380 h 2540425"/>
              <a:gd name="connsiteX146" fmla="*/ 1676268 w 3776662"/>
              <a:gd name="connsiteY146" fmla="*/ 131151 h 2540425"/>
              <a:gd name="connsiteX147" fmla="*/ 1666439 w 3776662"/>
              <a:gd name="connsiteY147" fmla="*/ 136219 h 2540425"/>
              <a:gd name="connsiteX148" fmla="*/ 1656909 w 3776662"/>
              <a:gd name="connsiteY148" fmla="*/ 141883 h 2540425"/>
              <a:gd name="connsiteX149" fmla="*/ 1646782 w 3776662"/>
              <a:gd name="connsiteY149" fmla="*/ 147548 h 2540425"/>
              <a:gd name="connsiteX150" fmla="*/ 1637251 w 3776662"/>
              <a:gd name="connsiteY150" fmla="*/ 153510 h 2540425"/>
              <a:gd name="connsiteX151" fmla="*/ 1628316 w 3776662"/>
              <a:gd name="connsiteY151" fmla="*/ 159771 h 2540425"/>
              <a:gd name="connsiteX152" fmla="*/ 1619083 w 3776662"/>
              <a:gd name="connsiteY152" fmla="*/ 166031 h 2540425"/>
              <a:gd name="connsiteX153" fmla="*/ 1610147 w 3776662"/>
              <a:gd name="connsiteY153" fmla="*/ 172590 h 2540425"/>
              <a:gd name="connsiteX154" fmla="*/ 1600914 w 3776662"/>
              <a:gd name="connsiteY154" fmla="*/ 179745 h 2540425"/>
              <a:gd name="connsiteX155" fmla="*/ 1592277 w 3776662"/>
              <a:gd name="connsiteY155" fmla="*/ 186602 h 2540425"/>
              <a:gd name="connsiteX156" fmla="*/ 1583640 w 3776662"/>
              <a:gd name="connsiteY156" fmla="*/ 194055 h 2540425"/>
              <a:gd name="connsiteX157" fmla="*/ 1575300 w 3776662"/>
              <a:gd name="connsiteY157" fmla="*/ 201210 h 2540425"/>
              <a:gd name="connsiteX158" fmla="*/ 1567258 w 3776662"/>
              <a:gd name="connsiteY158" fmla="*/ 208664 h 2540425"/>
              <a:gd name="connsiteX159" fmla="*/ 1559217 w 3776662"/>
              <a:gd name="connsiteY159" fmla="*/ 216415 h 2540425"/>
              <a:gd name="connsiteX160" fmla="*/ 1551473 w 3776662"/>
              <a:gd name="connsiteY160" fmla="*/ 224763 h 2540425"/>
              <a:gd name="connsiteX161" fmla="*/ 1543729 w 3776662"/>
              <a:gd name="connsiteY161" fmla="*/ 232812 h 2540425"/>
              <a:gd name="connsiteX162" fmla="*/ 1536283 w 3776662"/>
              <a:gd name="connsiteY162" fmla="*/ 241160 h 2540425"/>
              <a:gd name="connsiteX163" fmla="*/ 1529135 w 3776662"/>
              <a:gd name="connsiteY163" fmla="*/ 249805 h 2540425"/>
              <a:gd name="connsiteX164" fmla="*/ 1521986 w 3776662"/>
              <a:gd name="connsiteY164" fmla="*/ 258451 h 2540425"/>
              <a:gd name="connsiteX165" fmla="*/ 1515732 w 3776662"/>
              <a:gd name="connsiteY165" fmla="*/ 267097 h 2540425"/>
              <a:gd name="connsiteX166" fmla="*/ 1508584 w 3776662"/>
              <a:gd name="connsiteY166" fmla="*/ 276339 h 2540425"/>
              <a:gd name="connsiteX167" fmla="*/ 1502627 w 3776662"/>
              <a:gd name="connsiteY167" fmla="*/ 285282 h 2540425"/>
              <a:gd name="connsiteX168" fmla="*/ 1496074 w 3776662"/>
              <a:gd name="connsiteY168" fmla="*/ 294822 h 2540425"/>
              <a:gd name="connsiteX169" fmla="*/ 1490415 w 3776662"/>
              <a:gd name="connsiteY169" fmla="*/ 304363 h 2540425"/>
              <a:gd name="connsiteX170" fmla="*/ 1484458 w 3776662"/>
              <a:gd name="connsiteY170" fmla="*/ 313903 h 2540425"/>
              <a:gd name="connsiteX171" fmla="*/ 1479097 w 3776662"/>
              <a:gd name="connsiteY171" fmla="*/ 324039 h 2540425"/>
              <a:gd name="connsiteX172" fmla="*/ 1474034 w 3776662"/>
              <a:gd name="connsiteY172" fmla="*/ 333877 h 2540425"/>
              <a:gd name="connsiteX173" fmla="*/ 1468673 w 3776662"/>
              <a:gd name="connsiteY173" fmla="*/ 344013 h 2540425"/>
              <a:gd name="connsiteX174" fmla="*/ 1463907 w 3776662"/>
              <a:gd name="connsiteY174" fmla="*/ 354448 h 2540425"/>
              <a:gd name="connsiteX175" fmla="*/ 1459142 w 3776662"/>
              <a:gd name="connsiteY175" fmla="*/ 364882 h 2540425"/>
              <a:gd name="connsiteX176" fmla="*/ 1455270 w 3776662"/>
              <a:gd name="connsiteY176" fmla="*/ 375019 h 2540425"/>
              <a:gd name="connsiteX177" fmla="*/ 1451100 w 3776662"/>
              <a:gd name="connsiteY177" fmla="*/ 386049 h 2540425"/>
              <a:gd name="connsiteX178" fmla="*/ 1447526 w 3776662"/>
              <a:gd name="connsiteY178" fmla="*/ 396782 h 2540425"/>
              <a:gd name="connsiteX179" fmla="*/ 1443654 w 3776662"/>
              <a:gd name="connsiteY179" fmla="*/ 407813 h 2540425"/>
              <a:gd name="connsiteX180" fmla="*/ 1440676 w 3776662"/>
              <a:gd name="connsiteY180" fmla="*/ 418545 h 2540425"/>
              <a:gd name="connsiteX181" fmla="*/ 1437697 w 3776662"/>
              <a:gd name="connsiteY181" fmla="*/ 429874 h 2540425"/>
              <a:gd name="connsiteX182" fmla="*/ 1435017 w 3776662"/>
              <a:gd name="connsiteY182" fmla="*/ 440607 h 2540425"/>
              <a:gd name="connsiteX183" fmla="*/ 1432336 w 3776662"/>
              <a:gd name="connsiteY183" fmla="*/ 452234 h 2540425"/>
              <a:gd name="connsiteX184" fmla="*/ 1430251 w 3776662"/>
              <a:gd name="connsiteY184" fmla="*/ 463563 h 2540425"/>
              <a:gd name="connsiteX185" fmla="*/ 1428166 w 3776662"/>
              <a:gd name="connsiteY185" fmla="*/ 475189 h 2540425"/>
              <a:gd name="connsiteX186" fmla="*/ 1426677 w 3776662"/>
              <a:gd name="connsiteY186" fmla="*/ 486518 h 2540425"/>
              <a:gd name="connsiteX187" fmla="*/ 1425486 w 3776662"/>
              <a:gd name="connsiteY187" fmla="*/ 498443 h 2540425"/>
              <a:gd name="connsiteX188" fmla="*/ 1424294 w 3776662"/>
              <a:gd name="connsiteY188" fmla="*/ 510070 h 2540425"/>
              <a:gd name="connsiteX189" fmla="*/ 1423401 w 3776662"/>
              <a:gd name="connsiteY189" fmla="*/ 522294 h 2540425"/>
              <a:gd name="connsiteX190" fmla="*/ 1422805 w 3776662"/>
              <a:gd name="connsiteY190" fmla="*/ 533921 h 2540425"/>
              <a:gd name="connsiteX191" fmla="*/ 1422805 w 3776662"/>
              <a:gd name="connsiteY191" fmla="*/ 545846 h 2540425"/>
              <a:gd name="connsiteX192" fmla="*/ 1422805 w 3776662"/>
              <a:gd name="connsiteY192" fmla="*/ 558069 h 2540425"/>
              <a:gd name="connsiteX193" fmla="*/ 1423401 w 3776662"/>
              <a:gd name="connsiteY193" fmla="*/ 569696 h 2540425"/>
              <a:gd name="connsiteX194" fmla="*/ 1424294 w 3776662"/>
              <a:gd name="connsiteY194" fmla="*/ 581919 h 2540425"/>
              <a:gd name="connsiteX195" fmla="*/ 1425486 w 3776662"/>
              <a:gd name="connsiteY195" fmla="*/ 593546 h 2540425"/>
              <a:gd name="connsiteX196" fmla="*/ 1426677 w 3776662"/>
              <a:gd name="connsiteY196" fmla="*/ 605471 h 2540425"/>
              <a:gd name="connsiteX197" fmla="*/ 1428166 w 3776662"/>
              <a:gd name="connsiteY197" fmla="*/ 617098 h 2540425"/>
              <a:gd name="connsiteX198" fmla="*/ 1430251 w 3776662"/>
              <a:gd name="connsiteY198" fmla="*/ 628427 h 2540425"/>
              <a:gd name="connsiteX199" fmla="*/ 1432336 w 3776662"/>
              <a:gd name="connsiteY199" fmla="*/ 640054 h 2540425"/>
              <a:gd name="connsiteX200" fmla="*/ 1435017 w 3776662"/>
              <a:gd name="connsiteY200" fmla="*/ 651383 h 2540425"/>
              <a:gd name="connsiteX201" fmla="*/ 1437697 w 3776662"/>
              <a:gd name="connsiteY201" fmla="*/ 662712 h 2540425"/>
              <a:gd name="connsiteX202" fmla="*/ 1440676 w 3776662"/>
              <a:gd name="connsiteY202" fmla="*/ 673444 h 2540425"/>
              <a:gd name="connsiteX203" fmla="*/ 1443654 w 3776662"/>
              <a:gd name="connsiteY203" fmla="*/ 684773 h 2540425"/>
              <a:gd name="connsiteX204" fmla="*/ 1447526 w 3776662"/>
              <a:gd name="connsiteY204" fmla="*/ 695506 h 2540425"/>
              <a:gd name="connsiteX205" fmla="*/ 1451100 w 3776662"/>
              <a:gd name="connsiteY205" fmla="*/ 706536 h 2540425"/>
              <a:gd name="connsiteX206" fmla="*/ 1455270 w 3776662"/>
              <a:gd name="connsiteY206" fmla="*/ 716971 h 2540425"/>
              <a:gd name="connsiteX207" fmla="*/ 1459142 w 3776662"/>
              <a:gd name="connsiteY207" fmla="*/ 727107 h 2540425"/>
              <a:gd name="connsiteX208" fmla="*/ 1463907 w 3776662"/>
              <a:gd name="connsiteY208" fmla="*/ 737542 h 2540425"/>
              <a:gd name="connsiteX209" fmla="*/ 1468673 w 3776662"/>
              <a:gd name="connsiteY209" fmla="*/ 747976 h 2540425"/>
              <a:gd name="connsiteX210" fmla="*/ 1474034 w 3776662"/>
              <a:gd name="connsiteY210" fmla="*/ 758112 h 2540425"/>
              <a:gd name="connsiteX211" fmla="*/ 1479097 w 3776662"/>
              <a:gd name="connsiteY211" fmla="*/ 767951 h 2540425"/>
              <a:gd name="connsiteX212" fmla="*/ 1484458 w 3776662"/>
              <a:gd name="connsiteY212" fmla="*/ 778087 h 2540425"/>
              <a:gd name="connsiteX213" fmla="*/ 1490415 w 3776662"/>
              <a:gd name="connsiteY213" fmla="*/ 787627 h 2540425"/>
              <a:gd name="connsiteX214" fmla="*/ 1496074 w 3776662"/>
              <a:gd name="connsiteY214" fmla="*/ 797167 h 2540425"/>
              <a:gd name="connsiteX215" fmla="*/ 1502627 w 3776662"/>
              <a:gd name="connsiteY215" fmla="*/ 806707 h 2540425"/>
              <a:gd name="connsiteX216" fmla="*/ 1508584 w 3776662"/>
              <a:gd name="connsiteY216" fmla="*/ 815651 h 2540425"/>
              <a:gd name="connsiteX217" fmla="*/ 1515732 w 3776662"/>
              <a:gd name="connsiteY217" fmla="*/ 824893 h 2540425"/>
              <a:gd name="connsiteX218" fmla="*/ 1521986 w 3776662"/>
              <a:gd name="connsiteY218" fmla="*/ 833539 h 2540425"/>
              <a:gd name="connsiteX219" fmla="*/ 1529135 w 3776662"/>
              <a:gd name="connsiteY219" fmla="*/ 842482 h 2540425"/>
              <a:gd name="connsiteX220" fmla="*/ 1536283 w 3776662"/>
              <a:gd name="connsiteY220" fmla="*/ 850830 h 2540425"/>
              <a:gd name="connsiteX221" fmla="*/ 1543729 w 3776662"/>
              <a:gd name="connsiteY221" fmla="*/ 859476 h 2540425"/>
              <a:gd name="connsiteX222" fmla="*/ 1551473 w 3776662"/>
              <a:gd name="connsiteY222" fmla="*/ 867227 h 2540425"/>
              <a:gd name="connsiteX223" fmla="*/ 1559217 w 3776662"/>
              <a:gd name="connsiteY223" fmla="*/ 875575 h 2540425"/>
              <a:gd name="connsiteX224" fmla="*/ 1567258 w 3776662"/>
              <a:gd name="connsiteY224" fmla="*/ 883326 h 2540425"/>
              <a:gd name="connsiteX225" fmla="*/ 1575300 w 3776662"/>
              <a:gd name="connsiteY225" fmla="*/ 890779 h 2540425"/>
              <a:gd name="connsiteX226" fmla="*/ 1583640 w 3776662"/>
              <a:gd name="connsiteY226" fmla="*/ 898531 h 2540425"/>
              <a:gd name="connsiteX227" fmla="*/ 1592277 w 3776662"/>
              <a:gd name="connsiteY227" fmla="*/ 905388 h 2540425"/>
              <a:gd name="connsiteX228" fmla="*/ 1600914 w 3776662"/>
              <a:gd name="connsiteY228" fmla="*/ 912244 h 2540425"/>
              <a:gd name="connsiteX229" fmla="*/ 1610147 w 3776662"/>
              <a:gd name="connsiteY229" fmla="*/ 919400 h 2540425"/>
              <a:gd name="connsiteX230" fmla="*/ 1619083 w 3776662"/>
              <a:gd name="connsiteY230" fmla="*/ 925958 h 2540425"/>
              <a:gd name="connsiteX231" fmla="*/ 1628316 w 3776662"/>
              <a:gd name="connsiteY231" fmla="*/ 932219 h 2540425"/>
              <a:gd name="connsiteX232" fmla="*/ 1637251 w 3776662"/>
              <a:gd name="connsiteY232" fmla="*/ 938480 h 2540425"/>
              <a:gd name="connsiteX233" fmla="*/ 1646782 w 3776662"/>
              <a:gd name="connsiteY233" fmla="*/ 944442 h 2540425"/>
              <a:gd name="connsiteX234" fmla="*/ 1656909 w 3776662"/>
              <a:gd name="connsiteY234" fmla="*/ 950107 h 2540425"/>
              <a:gd name="connsiteX235" fmla="*/ 1666439 w 3776662"/>
              <a:gd name="connsiteY235" fmla="*/ 955771 h 2540425"/>
              <a:gd name="connsiteX236" fmla="*/ 1676268 w 3776662"/>
              <a:gd name="connsiteY236" fmla="*/ 960839 h 2540425"/>
              <a:gd name="connsiteX237" fmla="*/ 1686693 w 3776662"/>
              <a:gd name="connsiteY237" fmla="*/ 966206 h 2540425"/>
              <a:gd name="connsiteX238" fmla="*/ 1696521 w 3776662"/>
              <a:gd name="connsiteY238" fmla="*/ 970976 h 2540425"/>
              <a:gd name="connsiteX239" fmla="*/ 1706946 w 3776662"/>
              <a:gd name="connsiteY239" fmla="*/ 975149 h 2540425"/>
              <a:gd name="connsiteX240" fmla="*/ 1717966 w 3776662"/>
              <a:gd name="connsiteY240" fmla="*/ 979621 h 2540425"/>
              <a:gd name="connsiteX241" fmla="*/ 1728390 w 3776662"/>
              <a:gd name="connsiteY241" fmla="*/ 983497 h 2540425"/>
              <a:gd name="connsiteX242" fmla="*/ 1739113 w 3776662"/>
              <a:gd name="connsiteY242" fmla="*/ 987373 h 2540425"/>
              <a:gd name="connsiteX243" fmla="*/ 1749835 w 3776662"/>
              <a:gd name="connsiteY243" fmla="*/ 990950 h 2540425"/>
              <a:gd name="connsiteX244" fmla="*/ 1760855 w 3776662"/>
              <a:gd name="connsiteY244" fmla="*/ 994230 h 2540425"/>
              <a:gd name="connsiteX245" fmla="*/ 1771875 w 3776662"/>
              <a:gd name="connsiteY245" fmla="*/ 997211 h 2540425"/>
              <a:gd name="connsiteX246" fmla="*/ 1783193 w 3776662"/>
              <a:gd name="connsiteY246" fmla="*/ 999894 h 2540425"/>
              <a:gd name="connsiteX247" fmla="*/ 1794511 w 3776662"/>
              <a:gd name="connsiteY247" fmla="*/ 1002577 h 2540425"/>
              <a:gd name="connsiteX248" fmla="*/ 1805829 w 3776662"/>
              <a:gd name="connsiteY248" fmla="*/ 1004664 h 2540425"/>
              <a:gd name="connsiteX249" fmla="*/ 1817445 w 3776662"/>
              <a:gd name="connsiteY249" fmla="*/ 1006453 h 2540425"/>
              <a:gd name="connsiteX250" fmla="*/ 1829061 w 3776662"/>
              <a:gd name="connsiteY250" fmla="*/ 1008242 h 2540425"/>
              <a:gd name="connsiteX251" fmla="*/ 1840974 w 3776662"/>
              <a:gd name="connsiteY251" fmla="*/ 1009434 h 2540425"/>
              <a:gd name="connsiteX252" fmla="*/ 1852590 w 3776662"/>
              <a:gd name="connsiteY252" fmla="*/ 1010328 h 2540425"/>
              <a:gd name="connsiteX253" fmla="*/ 1864206 w 3776662"/>
              <a:gd name="connsiteY253" fmla="*/ 1011223 h 2540425"/>
              <a:gd name="connsiteX254" fmla="*/ 1876418 w 3776662"/>
              <a:gd name="connsiteY254" fmla="*/ 1011521 h 2540425"/>
              <a:gd name="connsiteX255" fmla="*/ 1888629 w 3776662"/>
              <a:gd name="connsiteY255" fmla="*/ 1012117 h 2540425"/>
              <a:gd name="connsiteX256" fmla="*/ 1900245 w 3776662"/>
              <a:gd name="connsiteY256" fmla="*/ 1011521 h 2540425"/>
              <a:gd name="connsiteX257" fmla="*/ 1912456 w 3776662"/>
              <a:gd name="connsiteY257" fmla="*/ 1011223 h 2540425"/>
              <a:gd name="connsiteX258" fmla="*/ 1924072 w 3776662"/>
              <a:gd name="connsiteY258" fmla="*/ 1010328 h 2540425"/>
              <a:gd name="connsiteX259" fmla="*/ 1935688 w 3776662"/>
              <a:gd name="connsiteY259" fmla="*/ 1009434 h 2540425"/>
              <a:gd name="connsiteX260" fmla="*/ 1947602 w 3776662"/>
              <a:gd name="connsiteY260" fmla="*/ 1008242 h 2540425"/>
              <a:gd name="connsiteX261" fmla="*/ 1959217 w 3776662"/>
              <a:gd name="connsiteY261" fmla="*/ 1006453 h 2540425"/>
              <a:gd name="connsiteX262" fmla="*/ 1970833 w 3776662"/>
              <a:gd name="connsiteY262" fmla="*/ 1004664 h 2540425"/>
              <a:gd name="connsiteX263" fmla="*/ 1982151 w 3776662"/>
              <a:gd name="connsiteY263" fmla="*/ 1002577 h 2540425"/>
              <a:gd name="connsiteX264" fmla="*/ 1993469 w 3776662"/>
              <a:gd name="connsiteY264" fmla="*/ 999894 h 2540425"/>
              <a:gd name="connsiteX265" fmla="*/ 2004787 w 3776662"/>
              <a:gd name="connsiteY265" fmla="*/ 997211 h 2540425"/>
              <a:gd name="connsiteX266" fmla="*/ 2015807 w 3776662"/>
              <a:gd name="connsiteY266" fmla="*/ 994230 h 2540425"/>
              <a:gd name="connsiteX267" fmla="*/ 2026827 w 3776662"/>
              <a:gd name="connsiteY267" fmla="*/ 990950 h 2540425"/>
              <a:gd name="connsiteX268" fmla="*/ 2037550 w 3776662"/>
              <a:gd name="connsiteY268" fmla="*/ 987373 h 2540425"/>
              <a:gd name="connsiteX269" fmla="*/ 2048272 w 3776662"/>
              <a:gd name="connsiteY269" fmla="*/ 983497 h 2540425"/>
              <a:gd name="connsiteX270" fmla="*/ 2058696 w 3776662"/>
              <a:gd name="connsiteY270" fmla="*/ 979621 h 2540425"/>
              <a:gd name="connsiteX271" fmla="*/ 2069717 w 3776662"/>
              <a:gd name="connsiteY271" fmla="*/ 975149 h 2540425"/>
              <a:gd name="connsiteX272" fmla="*/ 2080141 w 3776662"/>
              <a:gd name="connsiteY272" fmla="*/ 970976 h 2540425"/>
              <a:gd name="connsiteX273" fmla="*/ 2089970 w 3776662"/>
              <a:gd name="connsiteY273" fmla="*/ 966206 h 2540425"/>
              <a:gd name="connsiteX274" fmla="*/ 2100394 w 3776662"/>
              <a:gd name="connsiteY274" fmla="*/ 960839 h 2540425"/>
              <a:gd name="connsiteX275" fmla="*/ 2110223 w 3776662"/>
              <a:gd name="connsiteY275" fmla="*/ 955771 h 2540425"/>
              <a:gd name="connsiteX276" fmla="*/ 2119754 w 3776662"/>
              <a:gd name="connsiteY276" fmla="*/ 950107 h 2540425"/>
              <a:gd name="connsiteX277" fmla="*/ 2129881 w 3776662"/>
              <a:gd name="connsiteY277" fmla="*/ 944442 h 2540425"/>
              <a:gd name="connsiteX278" fmla="*/ 2139411 w 3776662"/>
              <a:gd name="connsiteY278" fmla="*/ 938480 h 2540425"/>
              <a:gd name="connsiteX279" fmla="*/ 2148347 w 3776662"/>
              <a:gd name="connsiteY279" fmla="*/ 932219 h 2540425"/>
              <a:gd name="connsiteX280" fmla="*/ 2157878 w 3776662"/>
              <a:gd name="connsiteY280" fmla="*/ 925958 h 2540425"/>
              <a:gd name="connsiteX281" fmla="*/ 2166515 w 3776662"/>
              <a:gd name="connsiteY281" fmla="*/ 919400 h 2540425"/>
              <a:gd name="connsiteX282" fmla="*/ 2175748 w 3776662"/>
              <a:gd name="connsiteY282" fmla="*/ 912244 h 2540425"/>
              <a:gd name="connsiteX283" fmla="*/ 2184386 w 3776662"/>
              <a:gd name="connsiteY283" fmla="*/ 905388 h 2540425"/>
              <a:gd name="connsiteX284" fmla="*/ 2193023 w 3776662"/>
              <a:gd name="connsiteY284" fmla="*/ 898531 h 2540425"/>
              <a:gd name="connsiteX285" fmla="*/ 2201362 w 3776662"/>
              <a:gd name="connsiteY285" fmla="*/ 890779 h 2540425"/>
              <a:gd name="connsiteX286" fmla="*/ 2209404 w 3776662"/>
              <a:gd name="connsiteY286" fmla="*/ 883326 h 2540425"/>
              <a:gd name="connsiteX287" fmla="*/ 2217446 w 3776662"/>
              <a:gd name="connsiteY287" fmla="*/ 875575 h 2540425"/>
              <a:gd name="connsiteX288" fmla="*/ 2225190 w 3776662"/>
              <a:gd name="connsiteY288" fmla="*/ 867227 h 2540425"/>
              <a:gd name="connsiteX289" fmla="*/ 2232934 w 3776662"/>
              <a:gd name="connsiteY289" fmla="*/ 859476 h 2540425"/>
              <a:gd name="connsiteX290" fmla="*/ 2240380 w 3776662"/>
              <a:gd name="connsiteY290" fmla="*/ 850830 h 2540425"/>
              <a:gd name="connsiteX291" fmla="*/ 2247528 w 3776662"/>
              <a:gd name="connsiteY291" fmla="*/ 842482 h 2540425"/>
              <a:gd name="connsiteX292" fmla="*/ 2254676 w 3776662"/>
              <a:gd name="connsiteY292" fmla="*/ 833539 h 2540425"/>
              <a:gd name="connsiteX293" fmla="*/ 2261526 w 3776662"/>
              <a:gd name="connsiteY293" fmla="*/ 824893 h 2540425"/>
              <a:gd name="connsiteX294" fmla="*/ 2268079 w 3776662"/>
              <a:gd name="connsiteY294" fmla="*/ 815651 h 2540425"/>
              <a:gd name="connsiteX295" fmla="*/ 2274036 w 3776662"/>
              <a:gd name="connsiteY295" fmla="*/ 806707 h 2540425"/>
              <a:gd name="connsiteX296" fmla="*/ 2280588 w 3776662"/>
              <a:gd name="connsiteY296" fmla="*/ 797167 h 2540425"/>
              <a:gd name="connsiteX297" fmla="*/ 2286247 w 3776662"/>
              <a:gd name="connsiteY297" fmla="*/ 787627 h 2540425"/>
              <a:gd name="connsiteX298" fmla="*/ 2292204 w 3776662"/>
              <a:gd name="connsiteY298" fmla="*/ 778087 h 2540425"/>
              <a:gd name="connsiteX299" fmla="*/ 2297565 w 3776662"/>
              <a:gd name="connsiteY299" fmla="*/ 767951 h 2540425"/>
              <a:gd name="connsiteX300" fmla="*/ 2302629 w 3776662"/>
              <a:gd name="connsiteY300" fmla="*/ 758112 h 2540425"/>
              <a:gd name="connsiteX301" fmla="*/ 2307990 w 3776662"/>
              <a:gd name="connsiteY301" fmla="*/ 747976 h 2540425"/>
              <a:gd name="connsiteX302" fmla="*/ 2312755 w 3776662"/>
              <a:gd name="connsiteY302" fmla="*/ 737542 h 2540425"/>
              <a:gd name="connsiteX303" fmla="*/ 2317521 w 3776662"/>
              <a:gd name="connsiteY303" fmla="*/ 727107 h 2540425"/>
              <a:gd name="connsiteX304" fmla="*/ 2321393 w 3776662"/>
              <a:gd name="connsiteY304" fmla="*/ 716971 h 2540425"/>
              <a:gd name="connsiteX305" fmla="*/ 2325562 w 3776662"/>
              <a:gd name="connsiteY305" fmla="*/ 706536 h 2540425"/>
              <a:gd name="connsiteX306" fmla="*/ 2329434 w 3776662"/>
              <a:gd name="connsiteY306" fmla="*/ 695506 h 2540425"/>
              <a:gd name="connsiteX307" fmla="*/ 2333008 w 3776662"/>
              <a:gd name="connsiteY307" fmla="*/ 684773 h 2540425"/>
              <a:gd name="connsiteX308" fmla="*/ 2335987 w 3776662"/>
              <a:gd name="connsiteY308" fmla="*/ 673444 h 2540425"/>
              <a:gd name="connsiteX309" fmla="*/ 2338965 w 3776662"/>
              <a:gd name="connsiteY309" fmla="*/ 662712 h 2540425"/>
              <a:gd name="connsiteX310" fmla="*/ 2341646 w 3776662"/>
              <a:gd name="connsiteY310" fmla="*/ 651383 h 2540425"/>
              <a:gd name="connsiteX311" fmla="*/ 2344326 w 3776662"/>
              <a:gd name="connsiteY311" fmla="*/ 640054 h 2540425"/>
              <a:gd name="connsiteX312" fmla="*/ 2346411 w 3776662"/>
              <a:gd name="connsiteY312" fmla="*/ 628427 h 2540425"/>
              <a:gd name="connsiteX313" fmla="*/ 2348496 w 3776662"/>
              <a:gd name="connsiteY313" fmla="*/ 617098 h 2540425"/>
              <a:gd name="connsiteX314" fmla="*/ 2349985 w 3776662"/>
              <a:gd name="connsiteY314" fmla="*/ 605471 h 2540425"/>
              <a:gd name="connsiteX315" fmla="*/ 2351177 w 3776662"/>
              <a:gd name="connsiteY315" fmla="*/ 593546 h 2540425"/>
              <a:gd name="connsiteX316" fmla="*/ 2352368 w 3776662"/>
              <a:gd name="connsiteY316" fmla="*/ 581919 h 2540425"/>
              <a:gd name="connsiteX317" fmla="*/ 2353262 w 3776662"/>
              <a:gd name="connsiteY317" fmla="*/ 569696 h 2540425"/>
              <a:gd name="connsiteX318" fmla="*/ 2353857 w 3776662"/>
              <a:gd name="connsiteY318" fmla="*/ 558069 h 2540425"/>
              <a:gd name="connsiteX319" fmla="*/ 2353857 w 3776662"/>
              <a:gd name="connsiteY319" fmla="*/ 545846 h 2540425"/>
              <a:gd name="connsiteX320" fmla="*/ 2353857 w 3776662"/>
              <a:gd name="connsiteY320" fmla="*/ 533921 h 2540425"/>
              <a:gd name="connsiteX321" fmla="*/ 2353262 w 3776662"/>
              <a:gd name="connsiteY321" fmla="*/ 522294 h 2540425"/>
              <a:gd name="connsiteX322" fmla="*/ 2352368 w 3776662"/>
              <a:gd name="connsiteY322" fmla="*/ 510070 h 2540425"/>
              <a:gd name="connsiteX323" fmla="*/ 2351177 w 3776662"/>
              <a:gd name="connsiteY323" fmla="*/ 498443 h 2540425"/>
              <a:gd name="connsiteX324" fmla="*/ 2349985 w 3776662"/>
              <a:gd name="connsiteY324" fmla="*/ 486518 h 2540425"/>
              <a:gd name="connsiteX325" fmla="*/ 2348496 w 3776662"/>
              <a:gd name="connsiteY325" fmla="*/ 475189 h 2540425"/>
              <a:gd name="connsiteX326" fmla="*/ 2346411 w 3776662"/>
              <a:gd name="connsiteY326" fmla="*/ 463563 h 2540425"/>
              <a:gd name="connsiteX327" fmla="*/ 2344326 w 3776662"/>
              <a:gd name="connsiteY327" fmla="*/ 452234 h 2540425"/>
              <a:gd name="connsiteX328" fmla="*/ 2341646 w 3776662"/>
              <a:gd name="connsiteY328" fmla="*/ 440607 h 2540425"/>
              <a:gd name="connsiteX329" fmla="*/ 2338965 w 3776662"/>
              <a:gd name="connsiteY329" fmla="*/ 429874 h 2540425"/>
              <a:gd name="connsiteX330" fmla="*/ 2335987 w 3776662"/>
              <a:gd name="connsiteY330" fmla="*/ 418545 h 2540425"/>
              <a:gd name="connsiteX331" fmla="*/ 2333008 w 3776662"/>
              <a:gd name="connsiteY331" fmla="*/ 407813 h 2540425"/>
              <a:gd name="connsiteX332" fmla="*/ 2329434 w 3776662"/>
              <a:gd name="connsiteY332" fmla="*/ 396782 h 2540425"/>
              <a:gd name="connsiteX333" fmla="*/ 2325562 w 3776662"/>
              <a:gd name="connsiteY333" fmla="*/ 386049 h 2540425"/>
              <a:gd name="connsiteX334" fmla="*/ 2321393 w 3776662"/>
              <a:gd name="connsiteY334" fmla="*/ 375019 h 2540425"/>
              <a:gd name="connsiteX335" fmla="*/ 2317521 w 3776662"/>
              <a:gd name="connsiteY335" fmla="*/ 364882 h 2540425"/>
              <a:gd name="connsiteX336" fmla="*/ 2312755 w 3776662"/>
              <a:gd name="connsiteY336" fmla="*/ 354448 h 2540425"/>
              <a:gd name="connsiteX337" fmla="*/ 2307990 w 3776662"/>
              <a:gd name="connsiteY337" fmla="*/ 344013 h 2540425"/>
              <a:gd name="connsiteX338" fmla="*/ 2302629 w 3776662"/>
              <a:gd name="connsiteY338" fmla="*/ 333877 h 2540425"/>
              <a:gd name="connsiteX339" fmla="*/ 2297565 w 3776662"/>
              <a:gd name="connsiteY339" fmla="*/ 324039 h 2540425"/>
              <a:gd name="connsiteX340" fmla="*/ 2292204 w 3776662"/>
              <a:gd name="connsiteY340" fmla="*/ 313903 h 2540425"/>
              <a:gd name="connsiteX341" fmla="*/ 2286247 w 3776662"/>
              <a:gd name="connsiteY341" fmla="*/ 304363 h 2540425"/>
              <a:gd name="connsiteX342" fmla="*/ 2280588 w 3776662"/>
              <a:gd name="connsiteY342" fmla="*/ 294822 h 2540425"/>
              <a:gd name="connsiteX343" fmla="*/ 2274036 w 3776662"/>
              <a:gd name="connsiteY343" fmla="*/ 285282 h 2540425"/>
              <a:gd name="connsiteX344" fmla="*/ 2268079 w 3776662"/>
              <a:gd name="connsiteY344" fmla="*/ 276339 h 2540425"/>
              <a:gd name="connsiteX345" fmla="*/ 2261526 w 3776662"/>
              <a:gd name="connsiteY345" fmla="*/ 267097 h 2540425"/>
              <a:gd name="connsiteX346" fmla="*/ 2254676 w 3776662"/>
              <a:gd name="connsiteY346" fmla="*/ 258451 h 2540425"/>
              <a:gd name="connsiteX347" fmla="*/ 2247528 w 3776662"/>
              <a:gd name="connsiteY347" fmla="*/ 249805 h 2540425"/>
              <a:gd name="connsiteX348" fmla="*/ 2240380 w 3776662"/>
              <a:gd name="connsiteY348" fmla="*/ 241160 h 2540425"/>
              <a:gd name="connsiteX349" fmla="*/ 2232934 w 3776662"/>
              <a:gd name="connsiteY349" fmla="*/ 232812 h 2540425"/>
              <a:gd name="connsiteX350" fmla="*/ 2225190 w 3776662"/>
              <a:gd name="connsiteY350" fmla="*/ 224763 h 2540425"/>
              <a:gd name="connsiteX351" fmla="*/ 2217446 w 3776662"/>
              <a:gd name="connsiteY351" fmla="*/ 216415 h 2540425"/>
              <a:gd name="connsiteX352" fmla="*/ 2209404 w 3776662"/>
              <a:gd name="connsiteY352" fmla="*/ 208664 h 2540425"/>
              <a:gd name="connsiteX353" fmla="*/ 2201362 w 3776662"/>
              <a:gd name="connsiteY353" fmla="*/ 201210 h 2540425"/>
              <a:gd name="connsiteX354" fmla="*/ 2193023 w 3776662"/>
              <a:gd name="connsiteY354" fmla="*/ 194055 h 2540425"/>
              <a:gd name="connsiteX355" fmla="*/ 2184386 w 3776662"/>
              <a:gd name="connsiteY355" fmla="*/ 186602 h 2540425"/>
              <a:gd name="connsiteX356" fmla="*/ 2175748 w 3776662"/>
              <a:gd name="connsiteY356" fmla="*/ 179745 h 2540425"/>
              <a:gd name="connsiteX357" fmla="*/ 2166515 w 3776662"/>
              <a:gd name="connsiteY357" fmla="*/ 172590 h 2540425"/>
              <a:gd name="connsiteX358" fmla="*/ 2157878 w 3776662"/>
              <a:gd name="connsiteY358" fmla="*/ 166031 h 2540425"/>
              <a:gd name="connsiteX359" fmla="*/ 2148347 w 3776662"/>
              <a:gd name="connsiteY359" fmla="*/ 159771 h 2540425"/>
              <a:gd name="connsiteX360" fmla="*/ 2139411 w 3776662"/>
              <a:gd name="connsiteY360" fmla="*/ 153510 h 2540425"/>
              <a:gd name="connsiteX361" fmla="*/ 2129881 w 3776662"/>
              <a:gd name="connsiteY361" fmla="*/ 147548 h 2540425"/>
              <a:gd name="connsiteX362" fmla="*/ 2119754 w 3776662"/>
              <a:gd name="connsiteY362" fmla="*/ 141883 h 2540425"/>
              <a:gd name="connsiteX363" fmla="*/ 2110223 w 3776662"/>
              <a:gd name="connsiteY363" fmla="*/ 136219 h 2540425"/>
              <a:gd name="connsiteX364" fmla="*/ 2100394 w 3776662"/>
              <a:gd name="connsiteY364" fmla="*/ 131151 h 2540425"/>
              <a:gd name="connsiteX365" fmla="*/ 2089970 w 3776662"/>
              <a:gd name="connsiteY365" fmla="*/ 126380 h 2540425"/>
              <a:gd name="connsiteX366" fmla="*/ 2080141 w 3776662"/>
              <a:gd name="connsiteY366" fmla="*/ 121610 h 2540425"/>
              <a:gd name="connsiteX367" fmla="*/ 2069717 w 3776662"/>
              <a:gd name="connsiteY367" fmla="*/ 116840 h 2540425"/>
              <a:gd name="connsiteX368" fmla="*/ 2058696 w 3776662"/>
              <a:gd name="connsiteY368" fmla="*/ 112369 h 2540425"/>
              <a:gd name="connsiteX369" fmla="*/ 2048272 w 3776662"/>
              <a:gd name="connsiteY369" fmla="*/ 108493 h 2540425"/>
              <a:gd name="connsiteX370" fmla="*/ 2037550 w 3776662"/>
              <a:gd name="connsiteY370" fmla="*/ 104617 h 2540425"/>
              <a:gd name="connsiteX371" fmla="*/ 2026827 w 3776662"/>
              <a:gd name="connsiteY371" fmla="*/ 101040 h 2540425"/>
              <a:gd name="connsiteX372" fmla="*/ 2015807 w 3776662"/>
              <a:gd name="connsiteY372" fmla="*/ 97760 h 2540425"/>
              <a:gd name="connsiteX373" fmla="*/ 2004787 w 3776662"/>
              <a:gd name="connsiteY373" fmla="*/ 95077 h 2540425"/>
              <a:gd name="connsiteX374" fmla="*/ 1993469 w 3776662"/>
              <a:gd name="connsiteY374" fmla="*/ 92096 h 2540425"/>
              <a:gd name="connsiteX375" fmla="*/ 1982151 w 3776662"/>
              <a:gd name="connsiteY375" fmla="*/ 90009 h 2540425"/>
              <a:gd name="connsiteX376" fmla="*/ 1970833 w 3776662"/>
              <a:gd name="connsiteY376" fmla="*/ 87326 h 2540425"/>
              <a:gd name="connsiteX377" fmla="*/ 1959217 w 3776662"/>
              <a:gd name="connsiteY377" fmla="*/ 85537 h 2540425"/>
              <a:gd name="connsiteX378" fmla="*/ 1947602 w 3776662"/>
              <a:gd name="connsiteY378" fmla="*/ 83748 h 2540425"/>
              <a:gd name="connsiteX379" fmla="*/ 1935688 w 3776662"/>
              <a:gd name="connsiteY379" fmla="*/ 82556 h 2540425"/>
              <a:gd name="connsiteX380" fmla="*/ 1924072 w 3776662"/>
              <a:gd name="connsiteY380" fmla="*/ 81661 h 2540425"/>
              <a:gd name="connsiteX381" fmla="*/ 1912456 w 3776662"/>
              <a:gd name="connsiteY381" fmla="*/ 80767 h 2540425"/>
              <a:gd name="connsiteX382" fmla="*/ 1900245 w 3776662"/>
              <a:gd name="connsiteY382" fmla="*/ 80469 h 2540425"/>
              <a:gd name="connsiteX383" fmla="*/ 1888629 w 3776662"/>
              <a:gd name="connsiteY383" fmla="*/ 80469 h 2540425"/>
              <a:gd name="connsiteX384" fmla="*/ 1322070 w 3776662"/>
              <a:gd name="connsiteY384" fmla="*/ 0 h 2540425"/>
              <a:gd name="connsiteX385" fmla="*/ 1329819 w 3776662"/>
              <a:gd name="connsiteY385" fmla="*/ 0 h 2540425"/>
              <a:gd name="connsiteX386" fmla="*/ 2446843 w 3776662"/>
              <a:gd name="connsiteY386" fmla="*/ 0 h 2540425"/>
              <a:gd name="connsiteX387" fmla="*/ 2454592 w 3776662"/>
              <a:gd name="connsiteY387" fmla="*/ 0 h 2540425"/>
              <a:gd name="connsiteX388" fmla="*/ 2462937 w 3776662"/>
              <a:gd name="connsiteY388" fmla="*/ 298 h 2540425"/>
              <a:gd name="connsiteX389" fmla="*/ 2470686 w 3776662"/>
              <a:gd name="connsiteY389" fmla="*/ 1788 h 2540425"/>
              <a:gd name="connsiteX390" fmla="*/ 2478435 w 3776662"/>
              <a:gd name="connsiteY390" fmla="*/ 2980 h 2540425"/>
              <a:gd name="connsiteX391" fmla="*/ 2485885 w 3776662"/>
              <a:gd name="connsiteY391" fmla="*/ 4768 h 2540425"/>
              <a:gd name="connsiteX392" fmla="*/ 2493336 w 3776662"/>
              <a:gd name="connsiteY392" fmla="*/ 6855 h 2540425"/>
              <a:gd name="connsiteX393" fmla="*/ 2500489 w 3776662"/>
              <a:gd name="connsiteY393" fmla="*/ 9239 h 2540425"/>
              <a:gd name="connsiteX394" fmla="*/ 2507642 w 3776662"/>
              <a:gd name="connsiteY394" fmla="*/ 12219 h 2540425"/>
              <a:gd name="connsiteX395" fmla="*/ 2514496 w 3776662"/>
              <a:gd name="connsiteY395" fmla="*/ 15200 h 2540425"/>
              <a:gd name="connsiteX396" fmla="*/ 2521351 w 3776662"/>
              <a:gd name="connsiteY396" fmla="*/ 18776 h 2540425"/>
              <a:gd name="connsiteX397" fmla="*/ 2527908 w 3776662"/>
              <a:gd name="connsiteY397" fmla="*/ 22650 h 2540425"/>
              <a:gd name="connsiteX398" fmla="*/ 2533869 w 3776662"/>
              <a:gd name="connsiteY398" fmla="*/ 26525 h 2540425"/>
              <a:gd name="connsiteX399" fmla="*/ 2540425 w 3776662"/>
              <a:gd name="connsiteY399" fmla="*/ 30697 h 2540425"/>
              <a:gd name="connsiteX400" fmla="*/ 2546088 w 3776662"/>
              <a:gd name="connsiteY400" fmla="*/ 35466 h 2540425"/>
              <a:gd name="connsiteX401" fmla="*/ 2551750 w 3776662"/>
              <a:gd name="connsiteY401" fmla="*/ 40234 h 2540425"/>
              <a:gd name="connsiteX402" fmla="*/ 2557413 w 3776662"/>
              <a:gd name="connsiteY402" fmla="*/ 45599 h 2540425"/>
              <a:gd name="connsiteX403" fmla="*/ 2562480 w 3776662"/>
              <a:gd name="connsiteY403" fmla="*/ 51261 h 2540425"/>
              <a:gd name="connsiteX404" fmla="*/ 2567248 w 3776662"/>
              <a:gd name="connsiteY404" fmla="*/ 56924 h 2540425"/>
              <a:gd name="connsiteX405" fmla="*/ 2572017 w 3776662"/>
              <a:gd name="connsiteY405" fmla="*/ 62289 h 2540425"/>
              <a:gd name="connsiteX406" fmla="*/ 2576487 w 3776662"/>
              <a:gd name="connsiteY406" fmla="*/ 68547 h 2540425"/>
              <a:gd name="connsiteX407" fmla="*/ 2580362 w 3776662"/>
              <a:gd name="connsiteY407" fmla="*/ 75104 h 2540425"/>
              <a:gd name="connsiteX408" fmla="*/ 2584236 w 3776662"/>
              <a:gd name="connsiteY408" fmla="*/ 81363 h 2540425"/>
              <a:gd name="connsiteX409" fmla="*/ 2587812 w 3776662"/>
              <a:gd name="connsiteY409" fmla="*/ 88516 h 2540425"/>
              <a:gd name="connsiteX410" fmla="*/ 2590793 w 3776662"/>
              <a:gd name="connsiteY410" fmla="*/ 95370 h 2540425"/>
              <a:gd name="connsiteX411" fmla="*/ 2593773 w 3776662"/>
              <a:gd name="connsiteY411" fmla="*/ 102225 h 2540425"/>
              <a:gd name="connsiteX412" fmla="*/ 2595859 w 3776662"/>
              <a:gd name="connsiteY412" fmla="*/ 109676 h 2540425"/>
              <a:gd name="connsiteX413" fmla="*/ 2598243 w 3776662"/>
              <a:gd name="connsiteY413" fmla="*/ 117127 h 2540425"/>
              <a:gd name="connsiteX414" fmla="*/ 2599734 w 3776662"/>
              <a:gd name="connsiteY414" fmla="*/ 124279 h 2540425"/>
              <a:gd name="connsiteX415" fmla="*/ 2601224 w 3776662"/>
              <a:gd name="connsiteY415" fmla="*/ 132326 h 2540425"/>
              <a:gd name="connsiteX416" fmla="*/ 2602416 w 3776662"/>
              <a:gd name="connsiteY416" fmla="*/ 140075 h 2540425"/>
              <a:gd name="connsiteX417" fmla="*/ 2603012 w 3776662"/>
              <a:gd name="connsiteY417" fmla="*/ 148122 h 2540425"/>
              <a:gd name="connsiteX418" fmla="*/ 2603012 w 3776662"/>
              <a:gd name="connsiteY418" fmla="*/ 156169 h 2540425"/>
              <a:gd name="connsiteX419" fmla="*/ 2603012 w 3776662"/>
              <a:gd name="connsiteY419" fmla="*/ 2268620 h 2540425"/>
              <a:gd name="connsiteX420" fmla="*/ 2688845 w 3776662"/>
              <a:gd name="connsiteY420" fmla="*/ 2268620 h 2540425"/>
              <a:gd name="connsiteX421" fmla="*/ 2688845 w 3776662"/>
              <a:gd name="connsiteY421" fmla="*/ 585633 h 2540425"/>
              <a:gd name="connsiteX422" fmla="*/ 3417831 w 3776662"/>
              <a:gd name="connsiteY422" fmla="*/ 585633 h 2540425"/>
              <a:gd name="connsiteX423" fmla="*/ 3425580 w 3776662"/>
              <a:gd name="connsiteY423" fmla="*/ 585633 h 2540425"/>
              <a:gd name="connsiteX424" fmla="*/ 3433329 w 3776662"/>
              <a:gd name="connsiteY424" fmla="*/ 585931 h 2540425"/>
              <a:gd name="connsiteX425" fmla="*/ 3441674 w 3776662"/>
              <a:gd name="connsiteY425" fmla="*/ 587421 h 2540425"/>
              <a:gd name="connsiteX426" fmla="*/ 3448827 w 3776662"/>
              <a:gd name="connsiteY426" fmla="*/ 588613 h 2540425"/>
              <a:gd name="connsiteX427" fmla="*/ 3456873 w 3776662"/>
              <a:gd name="connsiteY427" fmla="*/ 590402 h 2540425"/>
              <a:gd name="connsiteX428" fmla="*/ 3464027 w 3776662"/>
              <a:gd name="connsiteY428" fmla="*/ 592488 h 2540425"/>
              <a:gd name="connsiteX429" fmla="*/ 3471477 w 3776662"/>
              <a:gd name="connsiteY429" fmla="*/ 594574 h 2540425"/>
              <a:gd name="connsiteX430" fmla="*/ 3478332 w 3776662"/>
              <a:gd name="connsiteY430" fmla="*/ 597852 h 2540425"/>
              <a:gd name="connsiteX431" fmla="*/ 3485485 w 3776662"/>
              <a:gd name="connsiteY431" fmla="*/ 600833 h 2540425"/>
              <a:gd name="connsiteX432" fmla="*/ 3492339 w 3776662"/>
              <a:gd name="connsiteY432" fmla="*/ 604111 h 2540425"/>
              <a:gd name="connsiteX433" fmla="*/ 3498896 w 3776662"/>
              <a:gd name="connsiteY433" fmla="*/ 607985 h 2540425"/>
              <a:gd name="connsiteX434" fmla="*/ 3504857 w 3776662"/>
              <a:gd name="connsiteY434" fmla="*/ 612158 h 2540425"/>
              <a:gd name="connsiteX435" fmla="*/ 3510817 w 3776662"/>
              <a:gd name="connsiteY435" fmla="*/ 616330 h 2540425"/>
              <a:gd name="connsiteX436" fmla="*/ 3517076 w 3776662"/>
              <a:gd name="connsiteY436" fmla="*/ 621099 h 2540425"/>
              <a:gd name="connsiteX437" fmla="*/ 3522739 w 3776662"/>
              <a:gd name="connsiteY437" fmla="*/ 625867 h 2540425"/>
              <a:gd name="connsiteX438" fmla="*/ 3528401 w 3776662"/>
              <a:gd name="connsiteY438" fmla="*/ 631232 h 2540425"/>
              <a:gd name="connsiteX439" fmla="*/ 3533468 w 3776662"/>
              <a:gd name="connsiteY439" fmla="*/ 636597 h 2540425"/>
              <a:gd name="connsiteX440" fmla="*/ 3538236 w 3776662"/>
              <a:gd name="connsiteY440" fmla="*/ 642259 h 2540425"/>
              <a:gd name="connsiteX441" fmla="*/ 3543005 w 3776662"/>
              <a:gd name="connsiteY441" fmla="*/ 647922 h 2540425"/>
              <a:gd name="connsiteX442" fmla="*/ 3547475 w 3776662"/>
              <a:gd name="connsiteY442" fmla="*/ 654478 h 2540425"/>
              <a:gd name="connsiteX443" fmla="*/ 3551350 w 3776662"/>
              <a:gd name="connsiteY443" fmla="*/ 660439 h 2540425"/>
              <a:gd name="connsiteX444" fmla="*/ 3555224 w 3776662"/>
              <a:gd name="connsiteY444" fmla="*/ 666996 h 2540425"/>
              <a:gd name="connsiteX445" fmla="*/ 3558503 w 3776662"/>
              <a:gd name="connsiteY445" fmla="*/ 674149 h 2540425"/>
              <a:gd name="connsiteX446" fmla="*/ 3561781 w 3776662"/>
              <a:gd name="connsiteY446" fmla="*/ 681003 h 2540425"/>
              <a:gd name="connsiteX447" fmla="*/ 3564165 w 3776662"/>
              <a:gd name="connsiteY447" fmla="*/ 687858 h 2540425"/>
              <a:gd name="connsiteX448" fmla="*/ 3566847 w 3776662"/>
              <a:gd name="connsiteY448" fmla="*/ 695309 h 2540425"/>
              <a:gd name="connsiteX449" fmla="*/ 3568934 w 3776662"/>
              <a:gd name="connsiteY449" fmla="*/ 702760 h 2540425"/>
              <a:gd name="connsiteX450" fmla="*/ 3570722 w 3776662"/>
              <a:gd name="connsiteY450" fmla="*/ 709912 h 2540425"/>
              <a:gd name="connsiteX451" fmla="*/ 3572212 w 3776662"/>
              <a:gd name="connsiteY451" fmla="*/ 717661 h 2540425"/>
              <a:gd name="connsiteX452" fmla="*/ 3572808 w 3776662"/>
              <a:gd name="connsiteY452" fmla="*/ 725708 h 2540425"/>
              <a:gd name="connsiteX453" fmla="*/ 3573702 w 3776662"/>
              <a:gd name="connsiteY453" fmla="*/ 733755 h 2540425"/>
              <a:gd name="connsiteX454" fmla="*/ 3573702 w 3776662"/>
              <a:gd name="connsiteY454" fmla="*/ 741504 h 2540425"/>
              <a:gd name="connsiteX455" fmla="*/ 3573702 w 3776662"/>
              <a:gd name="connsiteY455" fmla="*/ 2268620 h 2540425"/>
              <a:gd name="connsiteX456" fmla="*/ 3640461 w 3776662"/>
              <a:gd name="connsiteY456" fmla="*/ 2268620 h 2540425"/>
              <a:gd name="connsiteX457" fmla="*/ 3647614 w 3776662"/>
              <a:gd name="connsiteY457" fmla="*/ 2268620 h 2540425"/>
              <a:gd name="connsiteX458" fmla="*/ 3654469 w 3776662"/>
              <a:gd name="connsiteY458" fmla="*/ 2269216 h 2540425"/>
              <a:gd name="connsiteX459" fmla="*/ 3661323 w 3776662"/>
              <a:gd name="connsiteY459" fmla="*/ 2269812 h 2540425"/>
              <a:gd name="connsiteX460" fmla="*/ 3667880 w 3776662"/>
              <a:gd name="connsiteY460" fmla="*/ 2271302 h 2540425"/>
              <a:gd name="connsiteX461" fmla="*/ 3674437 w 3776662"/>
              <a:gd name="connsiteY461" fmla="*/ 2272494 h 2540425"/>
              <a:gd name="connsiteX462" fmla="*/ 3680994 w 3776662"/>
              <a:gd name="connsiteY462" fmla="*/ 2274581 h 2540425"/>
              <a:gd name="connsiteX463" fmla="*/ 3687253 w 3776662"/>
              <a:gd name="connsiteY463" fmla="*/ 2276965 h 2540425"/>
              <a:gd name="connsiteX464" fmla="*/ 3693511 w 3776662"/>
              <a:gd name="connsiteY464" fmla="*/ 2279051 h 2540425"/>
              <a:gd name="connsiteX465" fmla="*/ 3699472 w 3776662"/>
              <a:gd name="connsiteY465" fmla="*/ 2281733 h 2540425"/>
              <a:gd name="connsiteX466" fmla="*/ 3705432 w 3776662"/>
              <a:gd name="connsiteY466" fmla="*/ 2284714 h 2540425"/>
              <a:gd name="connsiteX467" fmla="*/ 3711095 w 3776662"/>
              <a:gd name="connsiteY467" fmla="*/ 2288290 h 2540425"/>
              <a:gd name="connsiteX468" fmla="*/ 3716757 w 3776662"/>
              <a:gd name="connsiteY468" fmla="*/ 2291568 h 2540425"/>
              <a:gd name="connsiteX469" fmla="*/ 3722122 w 3776662"/>
              <a:gd name="connsiteY469" fmla="*/ 2295443 h 2540425"/>
              <a:gd name="connsiteX470" fmla="*/ 3727189 w 3776662"/>
              <a:gd name="connsiteY470" fmla="*/ 2299317 h 2540425"/>
              <a:gd name="connsiteX471" fmla="*/ 3731957 w 3776662"/>
              <a:gd name="connsiteY471" fmla="*/ 2303788 h 2540425"/>
              <a:gd name="connsiteX472" fmla="*/ 3736726 w 3776662"/>
              <a:gd name="connsiteY472" fmla="*/ 2307960 h 2540425"/>
              <a:gd name="connsiteX473" fmla="*/ 3741196 w 3776662"/>
              <a:gd name="connsiteY473" fmla="*/ 2312729 h 2540425"/>
              <a:gd name="connsiteX474" fmla="*/ 3745369 w 3776662"/>
              <a:gd name="connsiteY474" fmla="*/ 2318093 h 2540425"/>
              <a:gd name="connsiteX475" fmla="*/ 3749839 w 3776662"/>
              <a:gd name="connsiteY475" fmla="*/ 2323160 h 2540425"/>
              <a:gd name="connsiteX476" fmla="*/ 3753117 w 3776662"/>
              <a:gd name="connsiteY476" fmla="*/ 2328524 h 2540425"/>
              <a:gd name="connsiteX477" fmla="*/ 3756694 w 3776662"/>
              <a:gd name="connsiteY477" fmla="*/ 2334187 h 2540425"/>
              <a:gd name="connsiteX478" fmla="*/ 3760270 w 3776662"/>
              <a:gd name="connsiteY478" fmla="*/ 2339850 h 2540425"/>
              <a:gd name="connsiteX479" fmla="*/ 3763251 w 3776662"/>
              <a:gd name="connsiteY479" fmla="*/ 2345512 h 2540425"/>
              <a:gd name="connsiteX480" fmla="*/ 3765933 w 3776662"/>
              <a:gd name="connsiteY480" fmla="*/ 2351473 h 2540425"/>
              <a:gd name="connsiteX481" fmla="*/ 3768317 w 3776662"/>
              <a:gd name="connsiteY481" fmla="*/ 2357433 h 2540425"/>
              <a:gd name="connsiteX482" fmla="*/ 3770701 w 3776662"/>
              <a:gd name="connsiteY482" fmla="*/ 2363990 h 2540425"/>
              <a:gd name="connsiteX483" fmla="*/ 3772191 w 3776662"/>
              <a:gd name="connsiteY483" fmla="*/ 2370547 h 2540425"/>
              <a:gd name="connsiteX484" fmla="*/ 3773682 w 3776662"/>
              <a:gd name="connsiteY484" fmla="*/ 2377104 h 2540425"/>
              <a:gd name="connsiteX485" fmla="*/ 3774874 w 3776662"/>
              <a:gd name="connsiteY485" fmla="*/ 2383958 h 2540425"/>
              <a:gd name="connsiteX486" fmla="*/ 3775768 w 3776662"/>
              <a:gd name="connsiteY486" fmla="*/ 2390515 h 2540425"/>
              <a:gd name="connsiteX487" fmla="*/ 3776364 w 3776662"/>
              <a:gd name="connsiteY487" fmla="*/ 2397370 h 2540425"/>
              <a:gd name="connsiteX488" fmla="*/ 3776662 w 3776662"/>
              <a:gd name="connsiteY488" fmla="*/ 2404224 h 2540425"/>
              <a:gd name="connsiteX489" fmla="*/ 3776364 w 3776662"/>
              <a:gd name="connsiteY489" fmla="*/ 2411377 h 2540425"/>
              <a:gd name="connsiteX490" fmla="*/ 3775768 w 3776662"/>
              <a:gd name="connsiteY490" fmla="*/ 2418232 h 2540425"/>
              <a:gd name="connsiteX491" fmla="*/ 3774874 w 3776662"/>
              <a:gd name="connsiteY491" fmla="*/ 2425087 h 2540425"/>
              <a:gd name="connsiteX492" fmla="*/ 3773682 w 3776662"/>
              <a:gd name="connsiteY492" fmla="*/ 2431941 h 2540425"/>
              <a:gd name="connsiteX493" fmla="*/ 3772191 w 3776662"/>
              <a:gd name="connsiteY493" fmla="*/ 2438498 h 2540425"/>
              <a:gd name="connsiteX494" fmla="*/ 3770701 w 3776662"/>
              <a:gd name="connsiteY494" fmla="*/ 2445055 h 2540425"/>
              <a:gd name="connsiteX495" fmla="*/ 3768317 w 3776662"/>
              <a:gd name="connsiteY495" fmla="*/ 2451016 h 2540425"/>
              <a:gd name="connsiteX496" fmla="*/ 3765933 w 3776662"/>
              <a:gd name="connsiteY496" fmla="*/ 2457274 h 2540425"/>
              <a:gd name="connsiteX497" fmla="*/ 3763251 w 3776662"/>
              <a:gd name="connsiteY497" fmla="*/ 2463235 h 2540425"/>
              <a:gd name="connsiteX498" fmla="*/ 3760270 w 3776662"/>
              <a:gd name="connsiteY498" fmla="*/ 2469195 h 2540425"/>
              <a:gd name="connsiteX499" fmla="*/ 3756694 w 3776662"/>
              <a:gd name="connsiteY499" fmla="*/ 2474858 h 2540425"/>
              <a:gd name="connsiteX500" fmla="*/ 3753117 w 3776662"/>
              <a:gd name="connsiteY500" fmla="*/ 2480521 h 2540425"/>
              <a:gd name="connsiteX501" fmla="*/ 3749839 w 3776662"/>
              <a:gd name="connsiteY501" fmla="*/ 2485885 h 2540425"/>
              <a:gd name="connsiteX502" fmla="*/ 3745369 w 3776662"/>
              <a:gd name="connsiteY502" fmla="*/ 2490952 h 2540425"/>
              <a:gd name="connsiteX503" fmla="*/ 3741196 w 3776662"/>
              <a:gd name="connsiteY503" fmla="*/ 2495720 h 2540425"/>
              <a:gd name="connsiteX504" fmla="*/ 3736726 w 3776662"/>
              <a:gd name="connsiteY504" fmla="*/ 2500489 h 2540425"/>
              <a:gd name="connsiteX505" fmla="*/ 3731957 w 3776662"/>
              <a:gd name="connsiteY505" fmla="*/ 2505257 h 2540425"/>
              <a:gd name="connsiteX506" fmla="*/ 3727189 w 3776662"/>
              <a:gd name="connsiteY506" fmla="*/ 2509132 h 2540425"/>
              <a:gd name="connsiteX507" fmla="*/ 3722122 w 3776662"/>
              <a:gd name="connsiteY507" fmla="*/ 2513602 h 2540425"/>
              <a:gd name="connsiteX508" fmla="*/ 3716757 w 3776662"/>
              <a:gd name="connsiteY508" fmla="*/ 2517477 h 2540425"/>
              <a:gd name="connsiteX509" fmla="*/ 3711095 w 3776662"/>
              <a:gd name="connsiteY509" fmla="*/ 2521053 h 2540425"/>
              <a:gd name="connsiteX510" fmla="*/ 3705432 w 3776662"/>
              <a:gd name="connsiteY510" fmla="*/ 2524033 h 2540425"/>
              <a:gd name="connsiteX511" fmla="*/ 3699472 w 3776662"/>
              <a:gd name="connsiteY511" fmla="*/ 2527014 h 2540425"/>
              <a:gd name="connsiteX512" fmla="*/ 3693511 w 3776662"/>
              <a:gd name="connsiteY512" fmla="*/ 2529696 h 2540425"/>
              <a:gd name="connsiteX513" fmla="*/ 3687253 w 3776662"/>
              <a:gd name="connsiteY513" fmla="*/ 2532080 h 2540425"/>
              <a:gd name="connsiteX514" fmla="*/ 3680994 w 3776662"/>
              <a:gd name="connsiteY514" fmla="*/ 2534464 h 2540425"/>
              <a:gd name="connsiteX515" fmla="*/ 3674437 w 3776662"/>
              <a:gd name="connsiteY515" fmla="*/ 2535955 h 2540425"/>
              <a:gd name="connsiteX516" fmla="*/ 3667880 w 3776662"/>
              <a:gd name="connsiteY516" fmla="*/ 2537743 h 2540425"/>
              <a:gd name="connsiteX517" fmla="*/ 3661323 w 3776662"/>
              <a:gd name="connsiteY517" fmla="*/ 2539233 h 2540425"/>
              <a:gd name="connsiteX518" fmla="*/ 3654469 w 3776662"/>
              <a:gd name="connsiteY518" fmla="*/ 2540127 h 2540425"/>
              <a:gd name="connsiteX519" fmla="*/ 3647614 w 3776662"/>
              <a:gd name="connsiteY519" fmla="*/ 2540425 h 2540425"/>
              <a:gd name="connsiteX520" fmla="*/ 3640461 w 3776662"/>
              <a:gd name="connsiteY520" fmla="*/ 2540425 h 2540425"/>
              <a:gd name="connsiteX521" fmla="*/ 136200 w 3776662"/>
              <a:gd name="connsiteY521" fmla="*/ 2540425 h 2540425"/>
              <a:gd name="connsiteX522" fmla="*/ 129048 w 3776662"/>
              <a:gd name="connsiteY522" fmla="*/ 2540425 h 2540425"/>
              <a:gd name="connsiteX523" fmla="*/ 122193 w 3776662"/>
              <a:gd name="connsiteY523" fmla="*/ 2540127 h 2540425"/>
              <a:gd name="connsiteX524" fmla="*/ 115338 w 3776662"/>
              <a:gd name="connsiteY524" fmla="*/ 2539233 h 2540425"/>
              <a:gd name="connsiteX525" fmla="*/ 108781 w 3776662"/>
              <a:gd name="connsiteY525" fmla="*/ 2537743 h 2540425"/>
              <a:gd name="connsiteX526" fmla="*/ 102225 w 3776662"/>
              <a:gd name="connsiteY526" fmla="*/ 2535955 h 2540425"/>
              <a:gd name="connsiteX527" fmla="*/ 95668 w 3776662"/>
              <a:gd name="connsiteY527" fmla="*/ 2534464 h 2540425"/>
              <a:gd name="connsiteX528" fmla="*/ 89409 w 3776662"/>
              <a:gd name="connsiteY528" fmla="*/ 2532080 h 2540425"/>
              <a:gd name="connsiteX529" fmla="*/ 83151 w 3776662"/>
              <a:gd name="connsiteY529" fmla="*/ 2529696 h 2540425"/>
              <a:gd name="connsiteX530" fmla="*/ 77190 w 3776662"/>
              <a:gd name="connsiteY530" fmla="*/ 2527014 h 2540425"/>
              <a:gd name="connsiteX531" fmla="*/ 71229 w 3776662"/>
              <a:gd name="connsiteY531" fmla="*/ 2524033 h 2540425"/>
              <a:gd name="connsiteX532" fmla="*/ 65567 w 3776662"/>
              <a:gd name="connsiteY532" fmla="*/ 2521053 h 2540425"/>
              <a:gd name="connsiteX533" fmla="*/ 60202 w 3776662"/>
              <a:gd name="connsiteY533" fmla="*/ 2517477 h 2540425"/>
              <a:gd name="connsiteX534" fmla="*/ 54540 w 3776662"/>
              <a:gd name="connsiteY534" fmla="*/ 2513602 h 2540425"/>
              <a:gd name="connsiteX535" fmla="*/ 49473 w 3776662"/>
              <a:gd name="connsiteY535" fmla="*/ 2509132 h 2540425"/>
              <a:gd name="connsiteX536" fmla="*/ 44705 w 3776662"/>
              <a:gd name="connsiteY536" fmla="*/ 2505257 h 2540425"/>
              <a:gd name="connsiteX537" fmla="*/ 39936 w 3776662"/>
              <a:gd name="connsiteY537" fmla="*/ 2500489 h 2540425"/>
              <a:gd name="connsiteX538" fmla="*/ 35466 w 3776662"/>
              <a:gd name="connsiteY538" fmla="*/ 2495720 h 2540425"/>
              <a:gd name="connsiteX539" fmla="*/ 31293 w 3776662"/>
              <a:gd name="connsiteY539" fmla="*/ 2490952 h 2540425"/>
              <a:gd name="connsiteX540" fmla="*/ 27419 w 3776662"/>
              <a:gd name="connsiteY540" fmla="*/ 2485885 h 2540425"/>
              <a:gd name="connsiteX541" fmla="*/ 23544 w 3776662"/>
              <a:gd name="connsiteY541" fmla="*/ 2480521 h 2540425"/>
              <a:gd name="connsiteX542" fmla="*/ 19968 w 3776662"/>
              <a:gd name="connsiteY542" fmla="*/ 2474858 h 2540425"/>
              <a:gd name="connsiteX543" fmla="*/ 16392 w 3776662"/>
              <a:gd name="connsiteY543" fmla="*/ 2469195 h 2540425"/>
              <a:gd name="connsiteX544" fmla="*/ 13411 w 3776662"/>
              <a:gd name="connsiteY544" fmla="*/ 2463235 h 2540425"/>
              <a:gd name="connsiteX545" fmla="*/ 10729 w 3776662"/>
              <a:gd name="connsiteY545" fmla="*/ 2457274 h 2540425"/>
              <a:gd name="connsiteX546" fmla="*/ 8345 w 3776662"/>
              <a:gd name="connsiteY546" fmla="*/ 2451016 h 2540425"/>
              <a:gd name="connsiteX547" fmla="*/ 5960 w 3776662"/>
              <a:gd name="connsiteY547" fmla="*/ 2445055 h 2540425"/>
              <a:gd name="connsiteX548" fmla="*/ 4470 w 3776662"/>
              <a:gd name="connsiteY548" fmla="*/ 2438498 h 2540425"/>
              <a:gd name="connsiteX549" fmla="*/ 2980 w 3776662"/>
              <a:gd name="connsiteY549" fmla="*/ 2431941 h 2540425"/>
              <a:gd name="connsiteX550" fmla="*/ 1788 w 3776662"/>
              <a:gd name="connsiteY550" fmla="*/ 2425087 h 2540425"/>
              <a:gd name="connsiteX551" fmla="*/ 894 w 3776662"/>
              <a:gd name="connsiteY551" fmla="*/ 2418232 h 2540425"/>
              <a:gd name="connsiteX552" fmla="*/ 298 w 3776662"/>
              <a:gd name="connsiteY552" fmla="*/ 2411377 h 2540425"/>
              <a:gd name="connsiteX553" fmla="*/ 0 w 3776662"/>
              <a:gd name="connsiteY553" fmla="*/ 2404224 h 2540425"/>
              <a:gd name="connsiteX554" fmla="*/ 298 w 3776662"/>
              <a:gd name="connsiteY554" fmla="*/ 2397370 h 2540425"/>
              <a:gd name="connsiteX555" fmla="*/ 894 w 3776662"/>
              <a:gd name="connsiteY555" fmla="*/ 2390515 h 2540425"/>
              <a:gd name="connsiteX556" fmla="*/ 1788 w 3776662"/>
              <a:gd name="connsiteY556" fmla="*/ 2383958 h 2540425"/>
              <a:gd name="connsiteX557" fmla="*/ 2980 w 3776662"/>
              <a:gd name="connsiteY557" fmla="*/ 2377104 h 2540425"/>
              <a:gd name="connsiteX558" fmla="*/ 4470 w 3776662"/>
              <a:gd name="connsiteY558" fmla="*/ 2370547 h 2540425"/>
              <a:gd name="connsiteX559" fmla="*/ 5960 w 3776662"/>
              <a:gd name="connsiteY559" fmla="*/ 2363990 h 2540425"/>
              <a:gd name="connsiteX560" fmla="*/ 8345 w 3776662"/>
              <a:gd name="connsiteY560" fmla="*/ 2357433 h 2540425"/>
              <a:gd name="connsiteX561" fmla="*/ 10729 w 3776662"/>
              <a:gd name="connsiteY561" fmla="*/ 2351473 h 2540425"/>
              <a:gd name="connsiteX562" fmla="*/ 13411 w 3776662"/>
              <a:gd name="connsiteY562" fmla="*/ 2345512 h 2540425"/>
              <a:gd name="connsiteX563" fmla="*/ 16392 w 3776662"/>
              <a:gd name="connsiteY563" fmla="*/ 2339850 h 2540425"/>
              <a:gd name="connsiteX564" fmla="*/ 19968 w 3776662"/>
              <a:gd name="connsiteY564" fmla="*/ 2334187 h 2540425"/>
              <a:gd name="connsiteX565" fmla="*/ 23544 w 3776662"/>
              <a:gd name="connsiteY565" fmla="*/ 2328524 h 2540425"/>
              <a:gd name="connsiteX566" fmla="*/ 27419 w 3776662"/>
              <a:gd name="connsiteY566" fmla="*/ 2323160 h 2540425"/>
              <a:gd name="connsiteX567" fmla="*/ 31293 w 3776662"/>
              <a:gd name="connsiteY567" fmla="*/ 2318093 h 2540425"/>
              <a:gd name="connsiteX568" fmla="*/ 35466 w 3776662"/>
              <a:gd name="connsiteY568" fmla="*/ 2312729 h 2540425"/>
              <a:gd name="connsiteX569" fmla="*/ 39936 w 3776662"/>
              <a:gd name="connsiteY569" fmla="*/ 2307960 h 2540425"/>
              <a:gd name="connsiteX570" fmla="*/ 44705 w 3776662"/>
              <a:gd name="connsiteY570" fmla="*/ 2303788 h 2540425"/>
              <a:gd name="connsiteX571" fmla="*/ 49473 w 3776662"/>
              <a:gd name="connsiteY571" fmla="*/ 2299317 h 2540425"/>
              <a:gd name="connsiteX572" fmla="*/ 54540 w 3776662"/>
              <a:gd name="connsiteY572" fmla="*/ 2295443 h 2540425"/>
              <a:gd name="connsiteX573" fmla="*/ 60202 w 3776662"/>
              <a:gd name="connsiteY573" fmla="*/ 2291568 h 2540425"/>
              <a:gd name="connsiteX574" fmla="*/ 65567 w 3776662"/>
              <a:gd name="connsiteY574" fmla="*/ 2288290 h 2540425"/>
              <a:gd name="connsiteX575" fmla="*/ 71229 w 3776662"/>
              <a:gd name="connsiteY575" fmla="*/ 2284714 h 2540425"/>
              <a:gd name="connsiteX576" fmla="*/ 77190 w 3776662"/>
              <a:gd name="connsiteY576" fmla="*/ 2281733 h 2540425"/>
              <a:gd name="connsiteX577" fmla="*/ 83151 w 3776662"/>
              <a:gd name="connsiteY577" fmla="*/ 2279051 h 2540425"/>
              <a:gd name="connsiteX578" fmla="*/ 89409 w 3776662"/>
              <a:gd name="connsiteY578" fmla="*/ 2276965 h 2540425"/>
              <a:gd name="connsiteX579" fmla="*/ 95668 w 3776662"/>
              <a:gd name="connsiteY579" fmla="*/ 2274581 h 2540425"/>
              <a:gd name="connsiteX580" fmla="*/ 102225 w 3776662"/>
              <a:gd name="connsiteY580" fmla="*/ 2272494 h 2540425"/>
              <a:gd name="connsiteX581" fmla="*/ 108781 w 3776662"/>
              <a:gd name="connsiteY581" fmla="*/ 2271302 h 2540425"/>
              <a:gd name="connsiteX582" fmla="*/ 115338 w 3776662"/>
              <a:gd name="connsiteY582" fmla="*/ 2269812 h 2540425"/>
              <a:gd name="connsiteX583" fmla="*/ 122193 w 3776662"/>
              <a:gd name="connsiteY583" fmla="*/ 2269216 h 2540425"/>
              <a:gd name="connsiteX584" fmla="*/ 129048 w 3776662"/>
              <a:gd name="connsiteY584" fmla="*/ 2268620 h 2540425"/>
              <a:gd name="connsiteX585" fmla="*/ 136200 w 3776662"/>
              <a:gd name="connsiteY585" fmla="*/ 2268620 h 2540425"/>
              <a:gd name="connsiteX586" fmla="*/ 202960 w 3776662"/>
              <a:gd name="connsiteY586" fmla="*/ 2268620 h 2540425"/>
              <a:gd name="connsiteX587" fmla="*/ 202960 w 3776662"/>
              <a:gd name="connsiteY587" fmla="*/ 741504 h 2540425"/>
              <a:gd name="connsiteX588" fmla="*/ 202960 w 3776662"/>
              <a:gd name="connsiteY588" fmla="*/ 733755 h 2540425"/>
              <a:gd name="connsiteX589" fmla="*/ 203854 w 3776662"/>
              <a:gd name="connsiteY589" fmla="*/ 725708 h 2540425"/>
              <a:gd name="connsiteX590" fmla="*/ 204450 w 3776662"/>
              <a:gd name="connsiteY590" fmla="*/ 717661 h 2540425"/>
              <a:gd name="connsiteX591" fmla="*/ 205940 w 3776662"/>
              <a:gd name="connsiteY591" fmla="*/ 709912 h 2540425"/>
              <a:gd name="connsiteX592" fmla="*/ 207728 w 3776662"/>
              <a:gd name="connsiteY592" fmla="*/ 702760 h 2540425"/>
              <a:gd name="connsiteX593" fmla="*/ 209814 w 3776662"/>
              <a:gd name="connsiteY593" fmla="*/ 695309 h 2540425"/>
              <a:gd name="connsiteX594" fmla="*/ 212497 w 3776662"/>
              <a:gd name="connsiteY594" fmla="*/ 687858 h 2540425"/>
              <a:gd name="connsiteX595" fmla="*/ 214881 w 3776662"/>
              <a:gd name="connsiteY595" fmla="*/ 681003 h 2540425"/>
              <a:gd name="connsiteX596" fmla="*/ 218159 w 3776662"/>
              <a:gd name="connsiteY596" fmla="*/ 674149 h 2540425"/>
              <a:gd name="connsiteX597" fmla="*/ 221438 w 3776662"/>
              <a:gd name="connsiteY597" fmla="*/ 666996 h 2540425"/>
              <a:gd name="connsiteX598" fmla="*/ 225312 w 3776662"/>
              <a:gd name="connsiteY598" fmla="*/ 660439 h 2540425"/>
              <a:gd name="connsiteX599" fmla="*/ 229186 w 3776662"/>
              <a:gd name="connsiteY599" fmla="*/ 654478 h 2540425"/>
              <a:gd name="connsiteX600" fmla="*/ 233657 w 3776662"/>
              <a:gd name="connsiteY600" fmla="*/ 647922 h 2540425"/>
              <a:gd name="connsiteX601" fmla="*/ 238425 w 3776662"/>
              <a:gd name="connsiteY601" fmla="*/ 642259 h 2540425"/>
              <a:gd name="connsiteX602" fmla="*/ 243194 w 3776662"/>
              <a:gd name="connsiteY602" fmla="*/ 636597 h 2540425"/>
              <a:gd name="connsiteX603" fmla="*/ 248260 w 3776662"/>
              <a:gd name="connsiteY603" fmla="*/ 631232 h 2540425"/>
              <a:gd name="connsiteX604" fmla="*/ 253923 w 3776662"/>
              <a:gd name="connsiteY604" fmla="*/ 625867 h 2540425"/>
              <a:gd name="connsiteX605" fmla="*/ 259586 w 3776662"/>
              <a:gd name="connsiteY605" fmla="*/ 621099 h 2540425"/>
              <a:gd name="connsiteX606" fmla="*/ 265844 w 3776662"/>
              <a:gd name="connsiteY606" fmla="*/ 616330 h 2540425"/>
              <a:gd name="connsiteX607" fmla="*/ 271805 w 3776662"/>
              <a:gd name="connsiteY607" fmla="*/ 612158 h 2540425"/>
              <a:gd name="connsiteX608" fmla="*/ 277766 w 3776662"/>
              <a:gd name="connsiteY608" fmla="*/ 607985 h 2540425"/>
              <a:gd name="connsiteX609" fmla="*/ 284918 w 3776662"/>
              <a:gd name="connsiteY609" fmla="*/ 604111 h 2540425"/>
              <a:gd name="connsiteX610" fmla="*/ 291177 w 3776662"/>
              <a:gd name="connsiteY610" fmla="*/ 600833 h 2540425"/>
              <a:gd name="connsiteX611" fmla="*/ 298330 w 3776662"/>
              <a:gd name="connsiteY611" fmla="*/ 597852 h 2540425"/>
              <a:gd name="connsiteX612" fmla="*/ 305185 w 3776662"/>
              <a:gd name="connsiteY612" fmla="*/ 594574 h 2540425"/>
              <a:gd name="connsiteX613" fmla="*/ 312635 w 3776662"/>
              <a:gd name="connsiteY613" fmla="*/ 592488 h 2540425"/>
              <a:gd name="connsiteX614" fmla="*/ 319788 w 3776662"/>
              <a:gd name="connsiteY614" fmla="*/ 590402 h 2540425"/>
              <a:gd name="connsiteX615" fmla="*/ 327835 w 3776662"/>
              <a:gd name="connsiteY615" fmla="*/ 588613 h 2540425"/>
              <a:gd name="connsiteX616" fmla="*/ 334988 w 3776662"/>
              <a:gd name="connsiteY616" fmla="*/ 587421 h 2540425"/>
              <a:gd name="connsiteX617" fmla="*/ 343333 w 3776662"/>
              <a:gd name="connsiteY617" fmla="*/ 585931 h 2540425"/>
              <a:gd name="connsiteX618" fmla="*/ 351082 w 3776662"/>
              <a:gd name="connsiteY618" fmla="*/ 585633 h 2540425"/>
              <a:gd name="connsiteX619" fmla="*/ 358830 w 3776662"/>
              <a:gd name="connsiteY619" fmla="*/ 585633 h 2540425"/>
              <a:gd name="connsiteX620" fmla="*/ 1087817 w 3776662"/>
              <a:gd name="connsiteY620" fmla="*/ 585633 h 2540425"/>
              <a:gd name="connsiteX621" fmla="*/ 1087817 w 3776662"/>
              <a:gd name="connsiteY621" fmla="*/ 2268620 h 2540425"/>
              <a:gd name="connsiteX622" fmla="*/ 1173650 w 3776662"/>
              <a:gd name="connsiteY622" fmla="*/ 2268620 h 2540425"/>
              <a:gd name="connsiteX623" fmla="*/ 1173650 w 3776662"/>
              <a:gd name="connsiteY623" fmla="*/ 156169 h 2540425"/>
              <a:gd name="connsiteX624" fmla="*/ 1173650 w 3776662"/>
              <a:gd name="connsiteY624" fmla="*/ 148122 h 2540425"/>
              <a:gd name="connsiteX625" fmla="*/ 1174246 w 3776662"/>
              <a:gd name="connsiteY625" fmla="*/ 140075 h 2540425"/>
              <a:gd name="connsiteX626" fmla="*/ 1175439 w 3776662"/>
              <a:gd name="connsiteY626" fmla="*/ 132326 h 2540425"/>
              <a:gd name="connsiteX627" fmla="*/ 1176929 w 3776662"/>
              <a:gd name="connsiteY627" fmla="*/ 124279 h 2540425"/>
              <a:gd name="connsiteX628" fmla="*/ 1178419 w 3776662"/>
              <a:gd name="connsiteY628" fmla="*/ 117127 h 2540425"/>
              <a:gd name="connsiteX629" fmla="*/ 1180803 w 3776662"/>
              <a:gd name="connsiteY629" fmla="*/ 109676 h 2540425"/>
              <a:gd name="connsiteX630" fmla="*/ 1182889 w 3776662"/>
              <a:gd name="connsiteY630" fmla="*/ 102225 h 2540425"/>
              <a:gd name="connsiteX631" fmla="*/ 1185870 w 3776662"/>
              <a:gd name="connsiteY631" fmla="*/ 95370 h 2540425"/>
              <a:gd name="connsiteX632" fmla="*/ 1188850 w 3776662"/>
              <a:gd name="connsiteY632" fmla="*/ 88516 h 2540425"/>
              <a:gd name="connsiteX633" fmla="*/ 1192426 w 3776662"/>
              <a:gd name="connsiteY633" fmla="*/ 81363 h 2540425"/>
              <a:gd name="connsiteX634" fmla="*/ 1196301 w 3776662"/>
              <a:gd name="connsiteY634" fmla="*/ 75104 h 2540425"/>
              <a:gd name="connsiteX635" fmla="*/ 1200175 w 3776662"/>
              <a:gd name="connsiteY635" fmla="*/ 68547 h 2540425"/>
              <a:gd name="connsiteX636" fmla="*/ 1204646 w 3776662"/>
              <a:gd name="connsiteY636" fmla="*/ 62289 h 2540425"/>
              <a:gd name="connsiteX637" fmla="*/ 1209414 w 3776662"/>
              <a:gd name="connsiteY637" fmla="*/ 56924 h 2540425"/>
              <a:gd name="connsiteX638" fmla="*/ 1214183 w 3776662"/>
              <a:gd name="connsiteY638" fmla="*/ 51261 h 2540425"/>
              <a:gd name="connsiteX639" fmla="*/ 1219249 w 3776662"/>
              <a:gd name="connsiteY639" fmla="*/ 45599 h 2540425"/>
              <a:gd name="connsiteX640" fmla="*/ 1224912 w 3776662"/>
              <a:gd name="connsiteY640" fmla="*/ 40234 h 2540425"/>
              <a:gd name="connsiteX641" fmla="*/ 1230574 w 3776662"/>
              <a:gd name="connsiteY641" fmla="*/ 35466 h 2540425"/>
              <a:gd name="connsiteX642" fmla="*/ 1236237 w 3776662"/>
              <a:gd name="connsiteY642" fmla="*/ 30697 h 2540425"/>
              <a:gd name="connsiteX643" fmla="*/ 1242794 w 3776662"/>
              <a:gd name="connsiteY643" fmla="*/ 26525 h 2540425"/>
              <a:gd name="connsiteX644" fmla="*/ 1248754 w 3776662"/>
              <a:gd name="connsiteY644" fmla="*/ 22650 h 2540425"/>
              <a:gd name="connsiteX645" fmla="*/ 1255311 w 3776662"/>
              <a:gd name="connsiteY645" fmla="*/ 18776 h 2540425"/>
              <a:gd name="connsiteX646" fmla="*/ 1262166 w 3776662"/>
              <a:gd name="connsiteY646" fmla="*/ 15200 h 2540425"/>
              <a:gd name="connsiteX647" fmla="*/ 1269021 w 3776662"/>
              <a:gd name="connsiteY647" fmla="*/ 12219 h 2540425"/>
              <a:gd name="connsiteX648" fmla="*/ 1276173 w 3776662"/>
              <a:gd name="connsiteY648" fmla="*/ 9239 h 2540425"/>
              <a:gd name="connsiteX649" fmla="*/ 1283326 w 3776662"/>
              <a:gd name="connsiteY649" fmla="*/ 6855 h 2540425"/>
              <a:gd name="connsiteX650" fmla="*/ 1290777 w 3776662"/>
              <a:gd name="connsiteY650" fmla="*/ 4768 h 2540425"/>
              <a:gd name="connsiteX651" fmla="*/ 1298526 w 3776662"/>
              <a:gd name="connsiteY651" fmla="*/ 2980 h 2540425"/>
              <a:gd name="connsiteX652" fmla="*/ 1305977 w 3776662"/>
              <a:gd name="connsiteY652" fmla="*/ 1788 h 2540425"/>
              <a:gd name="connsiteX653" fmla="*/ 1313725 w 3776662"/>
              <a:gd name="connsiteY653" fmla="*/ 298 h 254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Lst>
            <a:rect l="l" t="t" r="r" b="b"/>
            <a:pathLst>
              <a:path w="3776662" h="2540425">
                <a:moveTo>
                  <a:pt x="1728289" y="1567053"/>
                </a:moveTo>
                <a:lnTo>
                  <a:pt x="1722626" y="1567351"/>
                </a:lnTo>
                <a:lnTo>
                  <a:pt x="1716367" y="1567948"/>
                </a:lnTo>
                <a:lnTo>
                  <a:pt x="1710705" y="1568842"/>
                </a:lnTo>
                <a:lnTo>
                  <a:pt x="1705340" y="1569737"/>
                </a:lnTo>
                <a:lnTo>
                  <a:pt x="1699677" y="1570929"/>
                </a:lnTo>
                <a:lnTo>
                  <a:pt x="1694313" y="1572122"/>
                </a:lnTo>
                <a:lnTo>
                  <a:pt x="1689246" y="1574507"/>
                </a:lnTo>
                <a:lnTo>
                  <a:pt x="1683882" y="1576296"/>
                </a:lnTo>
                <a:lnTo>
                  <a:pt x="1678815" y="1578681"/>
                </a:lnTo>
                <a:lnTo>
                  <a:pt x="1674047" y="1581067"/>
                </a:lnTo>
                <a:lnTo>
                  <a:pt x="1669278" y="1584048"/>
                </a:lnTo>
                <a:lnTo>
                  <a:pt x="1664510" y="1587030"/>
                </a:lnTo>
                <a:lnTo>
                  <a:pt x="1660039" y="1590011"/>
                </a:lnTo>
                <a:lnTo>
                  <a:pt x="1655867" y="1593589"/>
                </a:lnTo>
                <a:lnTo>
                  <a:pt x="1651396" y="1596869"/>
                </a:lnTo>
                <a:lnTo>
                  <a:pt x="1647522" y="1600745"/>
                </a:lnTo>
                <a:lnTo>
                  <a:pt x="1643647" y="1604621"/>
                </a:lnTo>
                <a:lnTo>
                  <a:pt x="1640071" y="1609094"/>
                </a:lnTo>
                <a:lnTo>
                  <a:pt x="1636793" y="1612970"/>
                </a:lnTo>
                <a:lnTo>
                  <a:pt x="1633812" y="1617740"/>
                </a:lnTo>
                <a:lnTo>
                  <a:pt x="1630534" y="1622511"/>
                </a:lnTo>
                <a:lnTo>
                  <a:pt x="1627554" y="1627281"/>
                </a:lnTo>
                <a:lnTo>
                  <a:pt x="1625467" y="1632052"/>
                </a:lnTo>
                <a:lnTo>
                  <a:pt x="1622785" y="1637419"/>
                </a:lnTo>
                <a:lnTo>
                  <a:pt x="1620997" y="1642487"/>
                </a:lnTo>
                <a:lnTo>
                  <a:pt x="1618911" y="1647556"/>
                </a:lnTo>
                <a:lnTo>
                  <a:pt x="1617719" y="1652923"/>
                </a:lnTo>
                <a:lnTo>
                  <a:pt x="1616228" y="1658588"/>
                </a:lnTo>
                <a:lnTo>
                  <a:pt x="1615334" y="1664253"/>
                </a:lnTo>
                <a:lnTo>
                  <a:pt x="1614738" y="1669918"/>
                </a:lnTo>
                <a:lnTo>
                  <a:pt x="1614142" y="1675881"/>
                </a:lnTo>
                <a:lnTo>
                  <a:pt x="1614142" y="1681546"/>
                </a:lnTo>
                <a:lnTo>
                  <a:pt x="1614142" y="2268621"/>
                </a:lnTo>
                <a:lnTo>
                  <a:pt x="2162521" y="2268621"/>
                </a:lnTo>
                <a:lnTo>
                  <a:pt x="2162521" y="1681546"/>
                </a:lnTo>
                <a:lnTo>
                  <a:pt x="2162521" y="1675881"/>
                </a:lnTo>
                <a:lnTo>
                  <a:pt x="2161925" y="1669918"/>
                </a:lnTo>
                <a:lnTo>
                  <a:pt x="2161329" y="1664253"/>
                </a:lnTo>
                <a:lnTo>
                  <a:pt x="2160435" y="1658588"/>
                </a:lnTo>
                <a:lnTo>
                  <a:pt x="2158945" y="1652923"/>
                </a:lnTo>
                <a:lnTo>
                  <a:pt x="2157753" y="1647556"/>
                </a:lnTo>
                <a:lnTo>
                  <a:pt x="2155666" y="1642487"/>
                </a:lnTo>
                <a:lnTo>
                  <a:pt x="2153878" y="1637419"/>
                </a:lnTo>
                <a:lnTo>
                  <a:pt x="2151196" y="1632052"/>
                </a:lnTo>
                <a:lnTo>
                  <a:pt x="2149110" y="1627281"/>
                </a:lnTo>
                <a:lnTo>
                  <a:pt x="2146129" y="1622511"/>
                </a:lnTo>
                <a:lnTo>
                  <a:pt x="2142851" y="1617740"/>
                </a:lnTo>
                <a:lnTo>
                  <a:pt x="2139871" y="1612970"/>
                </a:lnTo>
                <a:lnTo>
                  <a:pt x="2136592" y="1609094"/>
                </a:lnTo>
                <a:lnTo>
                  <a:pt x="2133016" y="1604621"/>
                </a:lnTo>
                <a:lnTo>
                  <a:pt x="2129142" y="1600745"/>
                </a:lnTo>
                <a:lnTo>
                  <a:pt x="2125267" y="1596869"/>
                </a:lnTo>
                <a:lnTo>
                  <a:pt x="2120797" y="1593589"/>
                </a:lnTo>
                <a:lnTo>
                  <a:pt x="2116922" y="1590011"/>
                </a:lnTo>
                <a:lnTo>
                  <a:pt x="2112154" y="1587030"/>
                </a:lnTo>
                <a:lnTo>
                  <a:pt x="2107385" y="1584048"/>
                </a:lnTo>
                <a:lnTo>
                  <a:pt x="2102617" y="1581067"/>
                </a:lnTo>
                <a:lnTo>
                  <a:pt x="2097848" y="1578681"/>
                </a:lnTo>
                <a:lnTo>
                  <a:pt x="2092782" y="1576296"/>
                </a:lnTo>
                <a:lnTo>
                  <a:pt x="2087417" y="1574507"/>
                </a:lnTo>
                <a:lnTo>
                  <a:pt x="2082351" y="1572122"/>
                </a:lnTo>
                <a:lnTo>
                  <a:pt x="2076986" y="1570929"/>
                </a:lnTo>
                <a:lnTo>
                  <a:pt x="2071323" y="1569737"/>
                </a:lnTo>
                <a:lnTo>
                  <a:pt x="2065959" y="1568842"/>
                </a:lnTo>
                <a:lnTo>
                  <a:pt x="2060296" y="1567948"/>
                </a:lnTo>
                <a:lnTo>
                  <a:pt x="2054038" y="1567351"/>
                </a:lnTo>
                <a:lnTo>
                  <a:pt x="2048375" y="1567053"/>
                </a:lnTo>
                <a:close/>
                <a:moveTo>
                  <a:pt x="3178214" y="1530692"/>
                </a:moveTo>
                <a:lnTo>
                  <a:pt x="3178214" y="1729182"/>
                </a:lnTo>
                <a:lnTo>
                  <a:pt x="3376704" y="1729182"/>
                </a:lnTo>
                <a:lnTo>
                  <a:pt x="3376704" y="1530692"/>
                </a:lnTo>
                <a:close/>
                <a:moveTo>
                  <a:pt x="2885546" y="1530692"/>
                </a:moveTo>
                <a:lnTo>
                  <a:pt x="2885546" y="1729182"/>
                </a:lnTo>
                <a:lnTo>
                  <a:pt x="3084036" y="1729182"/>
                </a:lnTo>
                <a:lnTo>
                  <a:pt x="3084036" y="1530692"/>
                </a:lnTo>
                <a:close/>
                <a:moveTo>
                  <a:pt x="692626" y="1530692"/>
                </a:moveTo>
                <a:lnTo>
                  <a:pt x="692626" y="1729182"/>
                </a:lnTo>
                <a:lnTo>
                  <a:pt x="891116" y="1729182"/>
                </a:lnTo>
                <a:lnTo>
                  <a:pt x="891116" y="1530692"/>
                </a:lnTo>
                <a:close/>
                <a:moveTo>
                  <a:pt x="399959" y="1530692"/>
                </a:moveTo>
                <a:lnTo>
                  <a:pt x="399959" y="1729182"/>
                </a:lnTo>
                <a:lnTo>
                  <a:pt x="598449" y="1729182"/>
                </a:lnTo>
                <a:lnTo>
                  <a:pt x="598449" y="1530692"/>
                </a:lnTo>
                <a:close/>
                <a:moveTo>
                  <a:pt x="3178214" y="1212394"/>
                </a:moveTo>
                <a:lnTo>
                  <a:pt x="3178214" y="1410884"/>
                </a:lnTo>
                <a:lnTo>
                  <a:pt x="3376704" y="1410884"/>
                </a:lnTo>
                <a:lnTo>
                  <a:pt x="3376704" y="1212394"/>
                </a:lnTo>
                <a:close/>
                <a:moveTo>
                  <a:pt x="2885546" y="1212394"/>
                </a:moveTo>
                <a:lnTo>
                  <a:pt x="2885546" y="1410884"/>
                </a:lnTo>
                <a:lnTo>
                  <a:pt x="3084036" y="1410884"/>
                </a:lnTo>
                <a:lnTo>
                  <a:pt x="3084036" y="1212394"/>
                </a:lnTo>
                <a:close/>
                <a:moveTo>
                  <a:pt x="692626" y="1212394"/>
                </a:moveTo>
                <a:lnTo>
                  <a:pt x="692626" y="1410884"/>
                </a:lnTo>
                <a:lnTo>
                  <a:pt x="891116" y="1410884"/>
                </a:lnTo>
                <a:lnTo>
                  <a:pt x="891116" y="1212394"/>
                </a:lnTo>
                <a:close/>
                <a:moveTo>
                  <a:pt x="399959" y="1212394"/>
                </a:moveTo>
                <a:lnTo>
                  <a:pt x="399959" y="1410884"/>
                </a:lnTo>
                <a:lnTo>
                  <a:pt x="598449" y="1410884"/>
                </a:lnTo>
                <a:lnTo>
                  <a:pt x="598449" y="1212394"/>
                </a:lnTo>
                <a:close/>
                <a:moveTo>
                  <a:pt x="3178214" y="894096"/>
                </a:moveTo>
                <a:lnTo>
                  <a:pt x="3178214" y="1092586"/>
                </a:lnTo>
                <a:lnTo>
                  <a:pt x="3376704" y="1092586"/>
                </a:lnTo>
                <a:lnTo>
                  <a:pt x="3376704" y="894096"/>
                </a:lnTo>
                <a:close/>
                <a:moveTo>
                  <a:pt x="2885546" y="894096"/>
                </a:moveTo>
                <a:lnTo>
                  <a:pt x="2885546" y="1092586"/>
                </a:lnTo>
                <a:lnTo>
                  <a:pt x="3084036" y="1092586"/>
                </a:lnTo>
                <a:lnTo>
                  <a:pt x="3084036" y="894096"/>
                </a:lnTo>
                <a:close/>
                <a:moveTo>
                  <a:pt x="692626" y="894096"/>
                </a:moveTo>
                <a:lnTo>
                  <a:pt x="692626" y="1092586"/>
                </a:lnTo>
                <a:lnTo>
                  <a:pt x="891116" y="1092586"/>
                </a:lnTo>
                <a:lnTo>
                  <a:pt x="891116" y="894096"/>
                </a:lnTo>
                <a:close/>
                <a:moveTo>
                  <a:pt x="399959" y="894096"/>
                </a:moveTo>
                <a:lnTo>
                  <a:pt x="399959" y="1092586"/>
                </a:lnTo>
                <a:lnTo>
                  <a:pt x="598449" y="1092586"/>
                </a:lnTo>
                <a:lnTo>
                  <a:pt x="598449" y="894096"/>
                </a:lnTo>
                <a:close/>
                <a:moveTo>
                  <a:pt x="1770485" y="264652"/>
                </a:moveTo>
                <a:lnTo>
                  <a:pt x="2006180" y="264652"/>
                </a:lnTo>
                <a:lnTo>
                  <a:pt x="2006180" y="428358"/>
                </a:lnTo>
                <a:lnTo>
                  <a:pt x="2169674" y="428358"/>
                </a:lnTo>
                <a:lnTo>
                  <a:pt x="2169674" y="663630"/>
                </a:lnTo>
                <a:lnTo>
                  <a:pt x="2006180" y="663630"/>
                </a:lnTo>
                <a:lnTo>
                  <a:pt x="2006180" y="827336"/>
                </a:lnTo>
                <a:lnTo>
                  <a:pt x="1770485" y="827336"/>
                </a:lnTo>
                <a:lnTo>
                  <a:pt x="1770485" y="663630"/>
                </a:lnTo>
                <a:lnTo>
                  <a:pt x="1606990" y="663630"/>
                </a:lnTo>
                <a:lnTo>
                  <a:pt x="1606990" y="428358"/>
                </a:lnTo>
                <a:lnTo>
                  <a:pt x="1770485" y="428358"/>
                </a:lnTo>
                <a:close/>
                <a:moveTo>
                  <a:pt x="1876418" y="80469"/>
                </a:moveTo>
                <a:lnTo>
                  <a:pt x="1864206" y="80767"/>
                </a:lnTo>
                <a:lnTo>
                  <a:pt x="1852590" y="81661"/>
                </a:lnTo>
                <a:lnTo>
                  <a:pt x="1840974" y="82556"/>
                </a:lnTo>
                <a:lnTo>
                  <a:pt x="1829061" y="83748"/>
                </a:lnTo>
                <a:lnTo>
                  <a:pt x="1817445" y="85537"/>
                </a:lnTo>
                <a:lnTo>
                  <a:pt x="1805829" y="87326"/>
                </a:lnTo>
                <a:lnTo>
                  <a:pt x="1794511" y="90009"/>
                </a:lnTo>
                <a:lnTo>
                  <a:pt x="1783193" y="92096"/>
                </a:lnTo>
                <a:lnTo>
                  <a:pt x="1771875" y="95077"/>
                </a:lnTo>
                <a:lnTo>
                  <a:pt x="1760855" y="97760"/>
                </a:lnTo>
                <a:lnTo>
                  <a:pt x="1749835" y="101040"/>
                </a:lnTo>
                <a:lnTo>
                  <a:pt x="1739113" y="104617"/>
                </a:lnTo>
                <a:lnTo>
                  <a:pt x="1728390" y="108493"/>
                </a:lnTo>
                <a:lnTo>
                  <a:pt x="1717966" y="112369"/>
                </a:lnTo>
                <a:lnTo>
                  <a:pt x="1706946" y="116840"/>
                </a:lnTo>
                <a:lnTo>
                  <a:pt x="1696521" y="121610"/>
                </a:lnTo>
                <a:lnTo>
                  <a:pt x="1686693" y="126380"/>
                </a:lnTo>
                <a:lnTo>
                  <a:pt x="1676268" y="131151"/>
                </a:lnTo>
                <a:lnTo>
                  <a:pt x="1666439" y="136219"/>
                </a:lnTo>
                <a:lnTo>
                  <a:pt x="1656909" y="141883"/>
                </a:lnTo>
                <a:lnTo>
                  <a:pt x="1646782" y="147548"/>
                </a:lnTo>
                <a:lnTo>
                  <a:pt x="1637251" y="153510"/>
                </a:lnTo>
                <a:lnTo>
                  <a:pt x="1628316" y="159771"/>
                </a:lnTo>
                <a:lnTo>
                  <a:pt x="1619083" y="166031"/>
                </a:lnTo>
                <a:lnTo>
                  <a:pt x="1610147" y="172590"/>
                </a:lnTo>
                <a:lnTo>
                  <a:pt x="1600914" y="179745"/>
                </a:lnTo>
                <a:lnTo>
                  <a:pt x="1592277" y="186602"/>
                </a:lnTo>
                <a:lnTo>
                  <a:pt x="1583640" y="194055"/>
                </a:lnTo>
                <a:lnTo>
                  <a:pt x="1575300" y="201210"/>
                </a:lnTo>
                <a:lnTo>
                  <a:pt x="1567258" y="208664"/>
                </a:lnTo>
                <a:lnTo>
                  <a:pt x="1559217" y="216415"/>
                </a:lnTo>
                <a:lnTo>
                  <a:pt x="1551473" y="224763"/>
                </a:lnTo>
                <a:lnTo>
                  <a:pt x="1543729" y="232812"/>
                </a:lnTo>
                <a:lnTo>
                  <a:pt x="1536283" y="241160"/>
                </a:lnTo>
                <a:lnTo>
                  <a:pt x="1529135" y="249805"/>
                </a:lnTo>
                <a:lnTo>
                  <a:pt x="1521986" y="258451"/>
                </a:lnTo>
                <a:lnTo>
                  <a:pt x="1515732" y="267097"/>
                </a:lnTo>
                <a:lnTo>
                  <a:pt x="1508584" y="276339"/>
                </a:lnTo>
                <a:lnTo>
                  <a:pt x="1502627" y="285282"/>
                </a:lnTo>
                <a:lnTo>
                  <a:pt x="1496074" y="294822"/>
                </a:lnTo>
                <a:lnTo>
                  <a:pt x="1490415" y="304363"/>
                </a:lnTo>
                <a:lnTo>
                  <a:pt x="1484458" y="313903"/>
                </a:lnTo>
                <a:lnTo>
                  <a:pt x="1479097" y="324039"/>
                </a:lnTo>
                <a:lnTo>
                  <a:pt x="1474034" y="333877"/>
                </a:lnTo>
                <a:lnTo>
                  <a:pt x="1468673" y="344013"/>
                </a:lnTo>
                <a:lnTo>
                  <a:pt x="1463907" y="354448"/>
                </a:lnTo>
                <a:lnTo>
                  <a:pt x="1459142" y="364882"/>
                </a:lnTo>
                <a:lnTo>
                  <a:pt x="1455270" y="375019"/>
                </a:lnTo>
                <a:lnTo>
                  <a:pt x="1451100" y="386049"/>
                </a:lnTo>
                <a:lnTo>
                  <a:pt x="1447526" y="396782"/>
                </a:lnTo>
                <a:lnTo>
                  <a:pt x="1443654" y="407813"/>
                </a:lnTo>
                <a:lnTo>
                  <a:pt x="1440676" y="418545"/>
                </a:lnTo>
                <a:lnTo>
                  <a:pt x="1437697" y="429874"/>
                </a:lnTo>
                <a:lnTo>
                  <a:pt x="1435017" y="440607"/>
                </a:lnTo>
                <a:lnTo>
                  <a:pt x="1432336" y="452234"/>
                </a:lnTo>
                <a:lnTo>
                  <a:pt x="1430251" y="463563"/>
                </a:lnTo>
                <a:lnTo>
                  <a:pt x="1428166" y="475189"/>
                </a:lnTo>
                <a:lnTo>
                  <a:pt x="1426677" y="486518"/>
                </a:lnTo>
                <a:lnTo>
                  <a:pt x="1425486" y="498443"/>
                </a:lnTo>
                <a:lnTo>
                  <a:pt x="1424294" y="510070"/>
                </a:lnTo>
                <a:lnTo>
                  <a:pt x="1423401" y="522294"/>
                </a:lnTo>
                <a:lnTo>
                  <a:pt x="1422805" y="533921"/>
                </a:lnTo>
                <a:lnTo>
                  <a:pt x="1422805" y="545846"/>
                </a:lnTo>
                <a:lnTo>
                  <a:pt x="1422805" y="558069"/>
                </a:lnTo>
                <a:lnTo>
                  <a:pt x="1423401" y="569696"/>
                </a:lnTo>
                <a:lnTo>
                  <a:pt x="1424294" y="581919"/>
                </a:lnTo>
                <a:lnTo>
                  <a:pt x="1425486" y="593546"/>
                </a:lnTo>
                <a:lnTo>
                  <a:pt x="1426677" y="605471"/>
                </a:lnTo>
                <a:lnTo>
                  <a:pt x="1428166" y="617098"/>
                </a:lnTo>
                <a:lnTo>
                  <a:pt x="1430251" y="628427"/>
                </a:lnTo>
                <a:lnTo>
                  <a:pt x="1432336" y="640054"/>
                </a:lnTo>
                <a:lnTo>
                  <a:pt x="1435017" y="651383"/>
                </a:lnTo>
                <a:lnTo>
                  <a:pt x="1437697" y="662712"/>
                </a:lnTo>
                <a:lnTo>
                  <a:pt x="1440676" y="673444"/>
                </a:lnTo>
                <a:lnTo>
                  <a:pt x="1443654" y="684773"/>
                </a:lnTo>
                <a:lnTo>
                  <a:pt x="1447526" y="695506"/>
                </a:lnTo>
                <a:lnTo>
                  <a:pt x="1451100" y="706536"/>
                </a:lnTo>
                <a:lnTo>
                  <a:pt x="1455270" y="716971"/>
                </a:lnTo>
                <a:lnTo>
                  <a:pt x="1459142" y="727107"/>
                </a:lnTo>
                <a:lnTo>
                  <a:pt x="1463907" y="737542"/>
                </a:lnTo>
                <a:lnTo>
                  <a:pt x="1468673" y="747976"/>
                </a:lnTo>
                <a:lnTo>
                  <a:pt x="1474034" y="758112"/>
                </a:lnTo>
                <a:lnTo>
                  <a:pt x="1479097" y="767951"/>
                </a:lnTo>
                <a:lnTo>
                  <a:pt x="1484458" y="778087"/>
                </a:lnTo>
                <a:lnTo>
                  <a:pt x="1490415" y="787627"/>
                </a:lnTo>
                <a:lnTo>
                  <a:pt x="1496074" y="797167"/>
                </a:lnTo>
                <a:lnTo>
                  <a:pt x="1502627" y="806707"/>
                </a:lnTo>
                <a:lnTo>
                  <a:pt x="1508584" y="815651"/>
                </a:lnTo>
                <a:lnTo>
                  <a:pt x="1515732" y="824893"/>
                </a:lnTo>
                <a:lnTo>
                  <a:pt x="1521986" y="833539"/>
                </a:lnTo>
                <a:lnTo>
                  <a:pt x="1529135" y="842482"/>
                </a:lnTo>
                <a:lnTo>
                  <a:pt x="1536283" y="850830"/>
                </a:lnTo>
                <a:lnTo>
                  <a:pt x="1543729" y="859476"/>
                </a:lnTo>
                <a:lnTo>
                  <a:pt x="1551473" y="867227"/>
                </a:lnTo>
                <a:lnTo>
                  <a:pt x="1559217" y="875575"/>
                </a:lnTo>
                <a:lnTo>
                  <a:pt x="1567258" y="883326"/>
                </a:lnTo>
                <a:lnTo>
                  <a:pt x="1575300" y="890779"/>
                </a:lnTo>
                <a:lnTo>
                  <a:pt x="1583640" y="898531"/>
                </a:lnTo>
                <a:lnTo>
                  <a:pt x="1592277" y="905388"/>
                </a:lnTo>
                <a:lnTo>
                  <a:pt x="1600914" y="912244"/>
                </a:lnTo>
                <a:lnTo>
                  <a:pt x="1610147" y="919400"/>
                </a:lnTo>
                <a:lnTo>
                  <a:pt x="1619083" y="925958"/>
                </a:lnTo>
                <a:lnTo>
                  <a:pt x="1628316" y="932219"/>
                </a:lnTo>
                <a:lnTo>
                  <a:pt x="1637251" y="938480"/>
                </a:lnTo>
                <a:lnTo>
                  <a:pt x="1646782" y="944442"/>
                </a:lnTo>
                <a:lnTo>
                  <a:pt x="1656909" y="950107"/>
                </a:lnTo>
                <a:lnTo>
                  <a:pt x="1666439" y="955771"/>
                </a:lnTo>
                <a:lnTo>
                  <a:pt x="1676268" y="960839"/>
                </a:lnTo>
                <a:lnTo>
                  <a:pt x="1686693" y="966206"/>
                </a:lnTo>
                <a:lnTo>
                  <a:pt x="1696521" y="970976"/>
                </a:lnTo>
                <a:lnTo>
                  <a:pt x="1706946" y="975149"/>
                </a:lnTo>
                <a:lnTo>
                  <a:pt x="1717966" y="979621"/>
                </a:lnTo>
                <a:lnTo>
                  <a:pt x="1728390" y="983497"/>
                </a:lnTo>
                <a:lnTo>
                  <a:pt x="1739113" y="987373"/>
                </a:lnTo>
                <a:lnTo>
                  <a:pt x="1749835" y="990950"/>
                </a:lnTo>
                <a:lnTo>
                  <a:pt x="1760855" y="994230"/>
                </a:lnTo>
                <a:lnTo>
                  <a:pt x="1771875" y="997211"/>
                </a:lnTo>
                <a:lnTo>
                  <a:pt x="1783193" y="999894"/>
                </a:lnTo>
                <a:lnTo>
                  <a:pt x="1794511" y="1002577"/>
                </a:lnTo>
                <a:lnTo>
                  <a:pt x="1805829" y="1004664"/>
                </a:lnTo>
                <a:lnTo>
                  <a:pt x="1817445" y="1006453"/>
                </a:lnTo>
                <a:lnTo>
                  <a:pt x="1829061" y="1008242"/>
                </a:lnTo>
                <a:lnTo>
                  <a:pt x="1840974" y="1009434"/>
                </a:lnTo>
                <a:lnTo>
                  <a:pt x="1852590" y="1010328"/>
                </a:lnTo>
                <a:lnTo>
                  <a:pt x="1864206" y="1011223"/>
                </a:lnTo>
                <a:lnTo>
                  <a:pt x="1876418" y="1011521"/>
                </a:lnTo>
                <a:lnTo>
                  <a:pt x="1888629" y="1012117"/>
                </a:lnTo>
                <a:lnTo>
                  <a:pt x="1900245" y="1011521"/>
                </a:lnTo>
                <a:lnTo>
                  <a:pt x="1912456" y="1011223"/>
                </a:lnTo>
                <a:lnTo>
                  <a:pt x="1924072" y="1010328"/>
                </a:lnTo>
                <a:lnTo>
                  <a:pt x="1935688" y="1009434"/>
                </a:lnTo>
                <a:lnTo>
                  <a:pt x="1947602" y="1008242"/>
                </a:lnTo>
                <a:lnTo>
                  <a:pt x="1959217" y="1006453"/>
                </a:lnTo>
                <a:lnTo>
                  <a:pt x="1970833" y="1004664"/>
                </a:lnTo>
                <a:lnTo>
                  <a:pt x="1982151" y="1002577"/>
                </a:lnTo>
                <a:lnTo>
                  <a:pt x="1993469" y="999894"/>
                </a:lnTo>
                <a:lnTo>
                  <a:pt x="2004787" y="997211"/>
                </a:lnTo>
                <a:lnTo>
                  <a:pt x="2015807" y="994230"/>
                </a:lnTo>
                <a:lnTo>
                  <a:pt x="2026827" y="990950"/>
                </a:lnTo>
                <a:lnTo>
                  <a:pt x="2037550" y="987373"/>
                </a:lnTo>
                <a:lnTo>
                  <a:pt x="2048272" y="983497"/>
                </a:lnTo>
                <a:lnTo>
                  <a:pt x="2058696" y="979621"/>
                </a:lnTo>
                <a:lnTo>
                  <a:pt x="2069717" y="975149"/>
                </a:lnTo>
                <a:lnTo>
                  <a:pt x="2080141" y="970976"/>
                </a:lnTo>
                <a:lnTo>
                  <a:pt x="2089970" y="966206"/>
                </a:lnTo>
                <a:lnTo>
                  <a:pt x="2100394" y="960839"/>
                </a:lnTo>
                <a:lnTo>
                  <a:pt x="2110223" y="955771"/>
                </a:lnTo>
                <a:lnTo>
                  <a:pt x="2119754" y="950107"/>
                </a:lnTo>
                <a:lnTo>
                  <a:pt x="2129881" y="944442"/>
                </a:lnTo>
                <a:lnTo>
                  <a:pt x="2139411" y="938480"/>
                </a:lnTo>
                <a:lnTo>
                  <a:pt x="2148347" y="932219"/>
                </a:lnTo>
                <a:lnTo>
                  <a:pt x="2157878" y="925958"/>
                </a:lnTo>
                <a:lnTo>
                  <a:pt x="2166515" y="919400"/>
                </a:lnTo>
                <a:lnTo>
                  <a:pt x="2175748" y="912244"/>
                </a:lnTo>
                <a:lnTo>
                  <a:pt x="2184386" y="905388"/>
                </a:lnTo>
                <a:lnTo>
                  <a:pt x="2193023" y="898531"/>
                </a:lnTo>
                <a:lnTo>
                  <a:pt x="2201362" y="890779"/>
                </a:lnTo>
                <a:lnTo>
                  <a:pt x="2209404" y="883326"/>
                </a:lnTo>
                <a:lnTo>
                  <a:pt x="2217446" y="875575"/>
                </a:lnTo>
                <a:lnTo>
                  <a:pt x="2225190" y="867227"/>
                </a:lnTo>
                <a:lnTo>
                  <a:pt x="2232934" y="859476"/>
                </a:lnTo>
                <a:lnTo>
                  <a:pt x="2240380" y="850830"/>
                </a:lnTo>
                <a:lnTo>
                  <a:pt x="2247528" y="842482"/>
                </a:lnTo>
                <a:lnTo>
                  <a:pt x="2254676" y="833539"/>
                </a:lnTo>
                <a:lnTo>
                  <a:pt x="2261526" y="824893"/>
                </a:lnTo>
                <a:lnTo>
                  <a:pt x="2268079" y="815651"/>
                </a:lnTo>
                <a:lnTo>
                  <a:pt x="2274036" y="806707"/>
                </a:lnTo>
                <a:lnTo>
                  <a:pt x="2280588" y="797167"/>
                </a:lnTo>
                <a:lnTo>
                  <a:pt x="2286247" y="787627"/>
                </a:lnTo>
                <a:lnTo>
                  <a:pt x="2292204" y="778087"/>
                </a:lnTo>
                <a:lnTo>
                  <a:pt x="2297565" y="767951"/>
                </a:lnTo>
                <a:lnTo>
                  <a:pt x="2302629" y="758112"/>
                </a:lnTo>
                <a:lnTo>
                  <a:pt x="2307990" y="747976"/>
                </a:lnTo>
                <a:lnTo>
                  <a:pt x="2312755" y="737542"/>
                </a:lnTo>
                <a:lnTo>
                  <a:pt x="2317521" y="727107"/>
                </a:lnTo>
                <a:lnTo>
                  <a:pt x="2321393" y="716971"/>
                </a:lnTo>
                <a:lnTo>
                  <a:pt x="2325562" y="706536"/>
                </a:lnTo>
                <a:lnTo>
                  <a:pt x="2329434" y="695506"/>
                </a:lnTo>
                <a:lnTo>
                  <a:pt x="2333008" y="684773"/>
                </a:lnTo>
                <a:lnTo>
                  <a:pt x="2335987" y="673444"/>
                </a:lnTo>
                <a:lnTo>
                  <a:pt x="2338965" y="662712"/>
                </a:lnTo>
                <a:lnTo>
                  <a:pt x="2341646" y="651383"/>
                </a:lnTo>
                <a:lnTo>
                  <a:pt x="2344326" y="640054"/>
                </a:lnTo>
                <a:lnTo>
                  <a:pt x="2346411" y="628427"/>
                </a:lnTo>
                <a:lnTo>
                  <a:pt x="2348496" y="617098"/>
                </a:lnTo>
                <a:lnTo>
                  <a:pt x="2349985" y="605471"/>
                </a:lnTo>
                <a:lnTo>
                  <a:pt x="2351177" y="593546"/>
                </a:lnTo>
                <a:lnTo>
                  <a:pt x="2352368" y="581919"/>
                </a:lnTo>
                <a:lnTo>
                  <a:pt x="2353262" y="569696"/>
                </a:lnTo>
                <a:lnTo>
                  <a:pt x="2353857" y="558069"/>
                </a:lnTo>
                <a:lnTo>
                  <a:pt x="2353857" y="545846"/>
                </a:lnTo>
                <a:lnTo>
                  <a:pt x="2353857" y="533921"/>
                </a:lnTo>
                <a:lnTo>
                  <a:pt x="2353262" y="522294"/>
                </a:lnTo>
                <a:lnTo>
                  <a:pt x="2352368" y="510070"/>
                </a:lnTo>
                <a:lnTo>
                  <a:pt x="2351177" y="498443"/>
                </a:lnTo>
                <a:lnTo>
                  <a:pt x="2349985" y="486518"/>
                </a:lnTo>
                <a:lnTo>
                  <a:pt x="2348496" y="475189"/>
                </a:lnTo>
                <a:lnTo>
                  <a:pt x="2346411" y="463563"/>
                </a:lnTo>
                <a:lnTo>
                  <a:pt x="2344326" y="452234"/>
                </a:lnTo>
                <a:lnTo>
                  <a:pt x="2341646" y="440607"/>
                </a:lnTo>
                <a:lnTo>
                  <a:pt x="2338965" y="429874"/>
                </a:lnTo>
                <a:lnTo>
                  <a:pt x="2335987" y="418545"/>
                </a:lnTo>
                <a:lnTo>
                  <a:pt x="2333008" y="407813"/>
                </a:lnTo>
                <a:lnTo>
                  <a:pt x="2329434" y="396782"/>
                </a:lnTo>
                <a:lnTo>
                  <a:pt x="2325562" y="386049"/>
                </a:lnTo>
                <a:lnTo>
                  <a:pt x="2321393" y="375019"/>
                </a:lnTo>
                <a:lnTo>
                  <a:pt x="2317521" y="364882"/>
                </a:lnTo>
                <a:lnTo>
                  <a:pt x="2312755" y="354448"/>
                </a:lnTo>
                <a:lnTo>
                  <a:pt x="2307990" y="344013"/>
                </a:lnTo>
                <a:lnTo>
                  <a:pt x="2302629" y="333877"/>
                </a:lnTo>
                <a:lnTo>
                  <a:pt x="2297565" y="324039"/>
                </a:lnTo>
                <a:lnTo>
                  <a:pt x="2292204" y="313903"/>
                </a:lnTo>
                <a:lnTo>
                  <a:pt x="2286247" y="304363"/>
                </a:lnTo>
                <a:lnTo>
                  <a:pt x="2280588" y="294822"/>
                </a:lnTo>
                <a:lnTo>
                  <a:pt x="2274036" y="285282"/>
                </a:lnTo>
                <a:lnTo>
                  <a:pt x="2268079" y="276339"/>
                </a:lnTo>
                <a:lnTo>
                  <a:pt x="2261526" y="267097"/>
                </a:lnTo>
                <a:lnTo>
                  <a:pt x="2254676" y="258451"/>
                </a:lnTo>
                <a:lnTo>
                  <a:pt x="2247528" y="249805"/>
                </a:lnTo>
                <a:lnTo>
                  <a:pt x="2240380" y="241160"/>
                </a:lnTo>
                <a:lnTo>
                  <a:pt x="2232934" y="232812"/>
                </a:lnTo>
                <a:lnTo>
                  <a:pt x="2225190" y="224763"/>
                </a:lnTo>
                <a:lnTo>
                  <a:pt x="2217446" y="216415"/>
                </a:lnTo>
                <a:lnTo>
                  <a:pt x="2209404" y="208664"/>
                </a:lnTo>
                <a:lnTo>
                  <a:pt x="2201362" y="201210"/>
                </a:lnTo>
                <a:lnTo>
                  <a:pt x="2193023" y="194055"/>
                </a:lnTo>
                <a:lnTo>
                  <a:pt x="2184386" y="186602"/>
                </a:lnTo>
                <a:lnTo>
                  <a:pt x="2175748" y="179745"/>
                </a:lnTo>
                <a:lnTo>
                  <a:pt x="2166515" y="172590"/>
                </a:lnTo>
                <a:lnTo>
                  <a:pt x="2157878" y="166031"/>
                </a:lnTo>
                <a:lnTo>
                  <a:pt x="2148347" y="159771"/>
                </a:lnTo>
                <a:lnTo>
                  <a:pt x="2139411" y="153510"/>
                </a:lnTo>
                <a:lnTo>
                  <a:pt x="2129881" y="147548"/>
                </a:lnTo>
                <a:lnTo>
                  <a:pt x="2119754" y="141883"/>
                </a:lnTo>
                <a:lnTo>
                  <a:pt x="2110223" y="136219"/>
                </a:lnTo>
                <a:lnTo>
                  <a:pt x="2100394" y="131151"/>
                </a:lnTo>
                <a:lnTo>
                  <a:pt x="2089970" y="126380"/>
                </a:lnTo>
                <a:lnTo>
                  <a:pt x="2080141" y="121610"/>
                </a:lnTo>
                <a:lnTo>
                  <a:pt x="2069717" y="116840"/>
                </a:lnTo>
                <a:lnTo>
                  <a:pt x="2058696" y="112369"/>
                </a:lnTo>
                <a:lnTo>
                  <a:pt x="2048272" y="108493"/>
                </a:lnTo>
                <a:lnTo>
                  <a:pt x="2037550" y="104617"/>
                </a:lnTo>
                <a:lnTo>
                  <a:pt x="2026827" y="101040"/>
                </a:lnTo>
                <a:lnTo>
                  <a:pt x="2015807" y="97760"/>
                </a:lnTo>
                <a:lnTo>
                  <a:pt x="2004787" y="95077"/>
                </a:lnTo>
                <a:lnTo>
                  <a:pt x="1993469" y="92096"/>
                </a:lnTo>
                <a:lnTo>
                  <a:pt x="1982151" y="90009"/>
                </a:lnTo>
                <a:lnTo>
                  <a:pt x="1970833" y="87326"/>
                </a:lnTo>
                <a:lnTo>
                  <a:pt x="1959217" y="85537"/>
                </a:lnTo>
                <a:lnTo>
                  <a:pt x="1947602" y="83748"/>
                </a:lnTo>
                <a:lnTo>
                  <a:pt x="1935688" y="82556"/>
                </a:lnTo>
                <a:lnTo>
                  <a:pt x="1924072" y="81661"/>
                </a:lnTo>
                <a:lnTo>
                  <a:pt x="1912456" y="80767"/>
                </a:lnTo>
                <a:lnTo>
                  <a:pt x="1900245" y="80469"/>
                </a:lnTo>
                <a:lnTo>
                  <a:pt x="1888629" y="80469"/>
                </a:lnTo>
                <a:close/>
                <a:moveTo>
                  <a:pt x="1322070" y="0"/>
                </a:moveTo>
                <a:lnTo>
                  <a:pt x="1329819" y="0"/>
                </a:lnTo>
                <a:lnTo>
                  <a:pt x="2446843" y="0"/>
                </a:lnTo>
                <a:lnTo>
                  <a:pt x="2454592" y="0"/>
                </a:lnTo>
                <a:lnTo>
                  <a:pt x="2462937" y="298"/>
                </a:lnTo>
                <a:lnTo>
                  <a:pt x="2470686" y="1788"/>
                </a:lnTo>
                <a:lnTo>
                  <a:pt x="2478435" y="2980"/>
                </a:lnTo>
                <a:lnTo>
                  <a:pt x="2485885" y="4768"/>
                </a:lnTo>
                <a:lnTo>
                  <a:pt x="2493336" y="6855"/>
                </a:lnTo>
                <a:lnTo>
                  <a:pt x="2500489" y="9239"/>
                </a:lnTo>
                <a:lnTo>
                  <a:pt x="2507642" y="12219"/>
                </a:lnTo>
                <a:lnTo>
                  <a:pt x="2514496" y="15200"/>
                </a:lnTo>
                <a:lnTo>
                  <a:pt x="2521351" y="18776"/>
                </a:lnTo>
                <a:lnTo>
                  <a:pt x="2527908" y="22650"/>
                </a:lnTo>
                <a:lnTo>
                  <a:pt x="2533869" y="26525"/>
                </a:lnTo>
                <a:lnTo>
                  <a:pt x="2540425" y="30697"/>
                </a:lnTo>
                <a:lnTo>
                  <a:pt x="2546088" y="35466"/>
                </a:lnTo>
                <a:lnTo>
                  <a:pt x="2551750" y="40234"/>
                </a:lnTo>
                <a:lnTo>
                  <a:pt x="2557413" y="45599"/>
                </a:lnTo>
                <a:lnTo>
                  <a:pt x="2562480" y="51261"/>
                </a:lnTo>
                <a:lnTo>
                  <a:pt x="2567248" y="56924"/>
                </a:lnTo>
                <a:lnTo>
                  <a:pt x="2572017" y="62289"/>
                </a:lnTo>
                <a:lnTo>
                  <a:pt x="2576487" y="68547"/>
                </a:lnTo>
                <a:lnTo>
                  <a:pt x="2580362" y="75104"/>
                </a:lnTo>
                <a:lnTo>
                  <a:pt x="2584236" y="81363"/>
                </a:lnTo>
                <a:lnTo>
                  <a:pt x="2587812" y="88516"/>
                </a:lnTo>
                <a:lnTo>
                  <a:pt x="2590793" y="95370"/>
                </a:lnTo>
                <a:lnTo>
                  <a:pt x="2593773" y="102225"/>
                </a:lnTo>
                <a:lnTo>
                  <a:pt x="2595859" y="109676"/>
                </a:lnTo>
                <a:lnTo>
                  <a:pt x="2598243" y="117127"/>
                </a:lnTo>
                <a:lnTo>
                  <a:pt x="2599734" y="124279"/>
                </a:lnTo>
                <a:lnTo>
                  <a:pt x="2601224" y="132326"/>
                </a:lnTo>
                <a:lnTo>
                  <a:pt x="2602416" y="140075"/>
                </a:lnTo>
                <a:lnTo>
                  <a:pt x="2603012" y="148122"/>
                </a:lnTo>
                <a:lnTo>
                  <a:pt x="2603012" y="156169"/>
                </a:lnTo>
                <a:lnTo>
                  <a:pt x="2603012" y="2268620"/>
                </a:lnTo>
                <a:lnTo>
                  <a:pt x="2688845" y="2268620"/>
                </a:lnTo>
                <a:lnTo>
                  <a:pt x="2688845" y="585633"/>
                </a:lnTo>
                <a:lnTo>
                  <a:pt x="3417831" y="585633"/>
                </a:lnTo>
                <a:lnTo>
                  <a:pt x="3425580" y="585633"/>
                </a:lnTo>
                <a:lnTo>
                  <a:pt x="3433329" y="585931"/>
                </a:lnTo>
                <a:lnTo>
                  <a:pt x="3441674" y="587421"/>
                </a:lnTo>
                <a:lnTo>
                  <a:pt x="3448827" y="588613"/>
                </a:lnTo>
                <a:lnTo>
                  <a:pt x="3456873" y="590402"/>
                </a:lnTo>
                <a:lnTo>
                  <a:pt x="3464027" y="592488"/>
                </a:lnTo>
                <a:lnTo>
                  <a:pt x="3471477" y="594574"/>
                </a:lnTo>
                <a:lnTo>
                  <a:pt x="3478332" y="597852"/>
                </a:lnTo>
                <a:lnTo>
                  <a:pt x="3485485" y="600833"/>
                </a:lnTo>
                <a:lnTo>
                  <a:pt x="3492339" y="604111"/>
                </a:lnTo>
                <a:lnTo>
                  <a:pt x="3498896" y="607985"/>
                </a:lnTo>
                <a:lnTo>
                  <a:pt x="3504857" y="612158"/>
                </a:lnTo>
                <a:lnTo>
                  <a:pt x="3510817" y="616330"/>
                </a:lnTo>
                <a:lnTo>
                  <a:pt x="3517076" y="621099"/>
                </a:lnTo>
                <a:lnTo>
                  <a:pt x="3522739" y="625867"/>
                </a:lnTo>
                <a:lnTo>
                  <a:pt x="3528401" y="631232"/>
                </a:lnTo>
                <a:lnTo>
                  <a:pt x="3533468" y="636597"/>
                </a:lnTo>
                <a:lnTo>
                  <a:pt x="3538236" y="642259"/>
                </a:lnTo>
                <a:lnTo>
                  <a:pt x="3543005" y="647922"/>
                </a:lnTo>
                <a:lnTo>
                  <a:pt x="3547475" y="654478"/>
                </a:lnTo>
                <a:lnTo>
                  <a:pt x="3551350" y="660439"/>
                </a:lnTo>
                <a:lnTo>
                  <a:pt x="3555224" y="666996"/>
                </a:lnTo>
                <a:lnTo>
                  <a:pt x="3558503" y="674149"/>
                </a:lnTo>
                <a:lnTo>
                  <a:pt x="3561781" y="681003"/>
                </a:lnTo>
                <a:lnTo>
                  <a:pt x="3564165" y="687858"/>
                </a:lnTo>
                <a:lnTo>
                  <a:pt x="3566847" y="695309"/>
                </a:lnTo>
                <a:lnTo>
                  <a:pt x="3568934" y="702760"/>
                </a:lnTo>
                <a:lnTo>
                  <a:pt x="3570722" y="709912"/>
                </a:lnTo>
                <a:lnTo>
                  <a:pt x="3572212" y="717661"/>
                </a:lnTo>
                <a:lnTo>
                  <a:pt x="3572808" y="725708"/>
                </a:lnTo>
                <a:lnTo>
                  <a:pt x="3573702" y="733755"/>
                </a:lnTo>
                <a:lnTo>
                  <a:pt x="3573702" y="741504"/>
                </a:lnTo>
                <a:lnTo>
                  <a:pt x="3573702" y="2268620"/>
                </a:lnTo>
                <a:lnTo>
                  <a:pt x="3640461" y="2268620"/>
                </a:lnTo>
                <a:lnTo>
                  <a:pt x="3647614" y="2268620"/>
                </a:lnTo>
                <a:lnTo>
                  <a:pt x="3654469" y="2269216"/>
                </a:lnTo>
                <a:lnTo>
                  <a:pt x="3661323" y="2269812"/>
                </a:lnTo>
                <a:lnTo>
                  <a:pt x="3667880" y="2271302"/>
                </a:lnTo>
                <a:lnTo>
                  <a:pt x="3674437" y="2272494"/>
                </a:lnTo>
                <a:lnTo>
                  <a:pt x="3680994" y="2274581"/>
                </a:lnTo>
                <a:lnTo>
                  <a:pt x="3687253" y="2276965"/>
                </a:lnTo>
                <a:lnTo>
                  <a:pt x="3693511" y="2279051"/>
                </a:lnTo>
                <a:lnTo>
                  <a:pt x="3699472" y="2281733"/>
                </a:lnTo>
                <a:lnTo>
                  <a:pt x="3705432" y="2284714"/>
                </a:lnTo>
                <a:lnTo>
                  <a:pt x="3711095" y="2288290"/>
                </a:lnTo>
                <a:lnTo>
                  <a:pt x="3716757" y="2291568"/>
                </a:lnTo>
                <a:lnTo>
                  <a:pt x="3722122" y="2295443"/>
                </a:lnTo>
                <a:lnTo>
                  <a:pt x="3727189" y="2299317"/>
                </a:lnTo>
                <a:lnTo>
                  <a:pt x="3731957" y="2303788"/>
                </a:lnTo>
                <a:lnTo>
                  <a:pt x="3736726" y="2307960"/>
                </a:lnTo>
                <a:lnTo>
                  <a:pt x="3741196" y="2312729"/>
                </a:lnTo>
                <a:lnTo>
                  <a:pt x="3745369" y="2318093"/>
                </a:lnTo>
                <a:lnTo>
                  <a:pt x="3749839" y="2323160"/>
                </a:lnTo>
                <a:lnTo>
                  <a:pt x="3753117" y="2328524"/>
                </a:lnTo>
                <a:lnTo>
                  <a:pt x="3756694" y="2334187"/>
                </a:lnTo>
                <a:lnTo>
                  <a:pt x="3760270" y="2339850"/>
                </a:lnTo>
                <a:lnTo>
                  <a:pt x="3763251" y="2345512"/>
                </a:lnTo>
                <a:lnTo>
                  <a:pt x="3765933" y="2351473"/>
                </a:lnTo>
                <a:lnTo>
                  <a:pt x="3768317" y="2357433"/>
                </a:lnTo>
                <a:lnTo>
                  <a:pt x="3770701" y="2363990"/>
                </a:lnTo>
                <a:lnTo>
                  <a:pt x="3772191" y="2370547"/>
                </a:lnTo>
                <a:lnTo>
                  <a:pt x="3773682" y="2377104"/>
                </a:lnTo>
                <a:lnTo>
                  <a:pt x="3774874" y="2383958"/>
                </a:lnTo>
                <a:lnTo>
                  <a:pt x="3775768" y="2390515"/>
                </a:lnTo>
                <a:lnTo>
                  <a:pt x="3776364" y="2397370"/>
                </a:lnTo>
                <a:lnTo>
                  <a:pt x="3776662" y="2404224"/>
                </a:lnTo>
                <a:lnTo>
                  <a:pt x="3776364" y="2411377"/>
                </a:lnTo>
                <a:lnTo>
                  <a:pt x="3775768" y="2418232"/>
                </a:lnTo>
                <a:lnTo>
                  <a:pt x="3774874" y="2425087"/>
                </a:lnTo>
                <a:lnTo>
                  <a:pt x="3773682" y="2431941"/>
                </a:lnTo>
                <a:lnTo>
                  <a:pt x="3772191" y="2438498"/>
                </a:lnTo>
                <a:lnTo>
                  <a:pt x="3770701" y="2445055"/>
                </a:lnTo>
                <a:lnTo>
                  <a:pt x="3768317" y="2451016"/>
                </a:lnTo>
                <a:lnTo>
                  <a:pt x="3765933" y="2457274"/>
                </a:lnTo>
                <a:lnTo>
                  <a:pt x="3763251" y="2463235"/>
                </a:lnTo>
                <a:lnTo>
                  <a:pt x="3760270" y="2469195"/>
                </a:lnTo>
                <a:lnTo>
                  <a:pt x="3756694" y="2474858"/>
                </a:lnTo>
                <a:lnTo>
                  <a:pt x="3753117" y="2480521"/>
                </a:lnTo>
                <a:lnTo>
                  <a:pt x="3749839" y="2485885"/>
                </a:lnTo>
                <a:lnTo>
                  <a:pt x="3745369" y="2490952"/>
                </a:lnTo>
                <a:lnTo>
                  <a:pt x="3741196" y="2495720"/>
                </a:lnTo>
                <a:lnTo>
                  <a:pt x="3736726" y="2500489"/>
                </a:lnTo>
                <a:lnTo>
                  <a:pt x="3731957" y="2505257"/>
                </a:lnTo>
                <a:lnTo>
                  <a:pt x="3727189" y="2509132"/>
                </a:lnTo>
                <a:lnTo>
                  <a:pt x="3722122" y="2513602"/>
                </a:lnTo>
                <a:lnTo>
                  <a:pt x="3716757" y="2517477"/>
                </a:lnTo>
                <a:lnTo>
                  <a:pt x="3711095" y="2521053"/>
                </a:lnTo>
                <a:lnTo>
                  <a:pt x="3705432" y="2524033"/>
                </a:lnTo>
                <a:lnTo>
                  <a:pt x="3699472" y="2527014"/>
                </a:lnTo>
                <a:lnTo>
                  <a:pt x="3693511" y="2529696"/>
                </a:lnTo>
                <a:lnTo>
                  <a:pt x="3687253" y="2532080"/>
                </a:lnTo>
                <a:lnTo>
                  <a:pt x="3680994" y="2534464"/>
                </a:lnTo>
                <a:lnTo>
                  <a:pt x="3674437" y="2535955"/>
                </a:lnTo>
                <a:lnTo>
                  <a:pt x="3667880" y="2537743"/>
                </a:lnTo>
                <a:lnTo>
                  <a:pt x="3661323" y="2539233"/>
                </a:lnTo>
                <a:lnTo>
                  <a:pt x="3654469" y="2540127"/>
                </a:lnTo>
                <a:lnTo>
                  <a:pt x="3647614" y="2540425"/>
                </a:lnTo>
                <a:lnTo>
                  <a:pt x="3640461" y="2540425"/>
                </a:lnTo>
                <a:lnTo>
                  <a:pt x="136200" y="2540425"/>
                </a:lnTo>
                <a:lnTo>
                  <a:pt x="129048" y="2540425"/>
                </a:lnTo>
                <a:lnTo>
                  <a:pt x="122193" y="2540127"/>
                </a:lnTo>
                <a:lnTo>
                  <a:pt x="115338" y="2539233"/>
                </a:lnTo>
                <a:lnTo>
                  <a:pt x="108781" y="2537743"/>
                </a:lnTo>
                <a:lnTo>
                  <a:pt x="102225" y="2535955"/>
                </a:lnTo>
                <a:lnTo>
                  <a:pt x="95668" y="2534464"/>
                </a:lnTo>
                <a:lnTo>
                  <a:pt x="89409" y="2532080"/>
                </a:lnTo>
                <a:lnTo>
                  <a:pt x="83151" y="2529696"/>
                </a:lnTo>
                <a:lnTo>
                  <a:pt x="77190" y="2527014"/>
                </a:lnTo>
                <a:lnTo>
                  <a:pt x="71229" y="2524033"/>
                </a:lnTo>
                <a:lnTo>
                  <a:pt x="65567" y="2521053"/>
                </a:lnTo>
                <a:lnTo>
                  <a:pt x="60202" y="2517477"/>
                </a:lnTo>
                <a:lnTo>
                  <a:pt x="54540" y="2513602"/>
                </a:lnTo>
                <a:lnTo>
                  <a:pt x="49473" y="2509132"/>
                </a:lnTo>
                <a:lnTo>
                  <a:pt x="44705" y="2505257"/>
                </a:lnTo>
                <a:lnTo>
                  <a:pt x="39936" y="2500489"/>
                </a:lnTo>
                <a:lnTo>
                  <a:pt x="35466" y="2495720"/>
                </a:lnTo>
                <a:lnTo>
                  <a:pt x="31293" y="2490952"/>
                </a:lnTo>
                <a:lnTo>
                  <a:pt x="27419" y="2485885"/>
                </a:lnTo>
                <a:lnTo>
                  <a:pt x="23544" y="2480521"/>
                </a:lnTo>
                <a:lnTo>
                  <a:pt x="19968" y="2474858"/>
                </a:lnTo>
                <a:lnTo>
                  <a:pt x="16392" y="2469195"/>
                </a:lnTo>
                <a:lnTo>
                  <a:pt x="13411" y="2463235"/>
                </a:lnTo>
                <a:lnTo>
                  <a:pt x="10729" y="2457274"/>
                </a:lnTo>
                <a:lnTo>
                  <a:pt x="8345" y="2451016"/>
                </a:lnTo>
                <a:lnTo>
                  <a:pt x="5960" y="2445055"/>
                </a:lnTo>
                <a:lnTo>
                  <a:pt x="4470" y="2438498"/>
                </a:lnTo>
                <a:lnTo>
                  <a:pt x="2980" y="2431941"/>
                </a:lnTo>
                <a:lnTo>
                  <a:pt x="1788" y="2425087"/>
                </a:lnTo>
                <a:lnTo>
                  <a:pt x="894" y="2418232"/>
                </a:lnTo>
                <a:lnTo>
                  <a:pt x="298" y="2411377"/>
                </a:lnTo>
                <a:lnTo>
                  <a:pt x="0" y="2404224"/>
                </a:lnTo>
                <a:lnTo>
                  <a:pt x="298" y="2397370"/>
                </a:lnTo>
                <a:lnTo>
                  <a:pt x="894" y="2390515"/>
                </a:lnTo>
                <a:lnTo>
                  <a:pt x="1788" y="2383958"/>
                </a:lnTo>
                <a:lnTo>
                  <a:pt x="2980" y="2377104"/>
                </a:lnTo>
                <a:lnTo>
                  <a:pt x="4470" y="2370547"/>
                </a:lnTo>
                <a:lnTo>
                  <a:pt x="5960" y="2363990"/>
                </a:lnTo>
                <a:lnTo>
                  <a:pt x="8345" y="2357433"/>
                </a:lnTo>
                <a:lnTo>
                  <a:pt x="10729" y="2351473"/>
                </a:lnTo>
                <a:lnTo>
                  <a:pt x="13411" y="2345512"/>
                </a:lnTo>
                <a:lnTo>
                  <a:pt x="16392" y="2339850"/>
                </a:lnTo>
                <a:lnTo>
                  <a:pt x="19968" y="2334187"/>
                </a:lnTo>
                <a:lnTo>
                  <a:pt x="23544" y="2328524"/>
                </a:lnTo>
                <a:lnTo>
                  <a:pt x="27419" y="2323160"/>
                </a:lnTo>
                <a:lnTo>
                  <a:pt x="31293" y="2318093"/>
                </a:lnTo>
                <a:lnTo>
                  <a:pt x="35466" y="2312729"/>
                </a:lnTo>
                <a:lnTo>
                  <a:pt x="39936" y="2307960"/>
                </a:lnTo>
                <a:lnTo>
                  <a:pt x="44705" y="2303788"/>
                </a:lnTo>
                <a:lnTo>
                  <a:pt x="49473" y="2299317"/>
                </a:lnTo>
                <a:lnTo>
                  <a:pt x="54540" y="2295443"/>
                </a:lnTo>
                <a:lnTo>
                  <a:pt x="60202" y="2291568"/>
                </a:lnTo>
                <a:lnTo>
                  <a:pt x="65567" y="2288290"/>
                </a:lnTo>
                <a:lnTo>
                  <a:pt x="71229" y="2284714"/>
                </a:lnTo>
                <a:lnTo>
                  <a:pt x="77190" y="2281733"/>
                </a:lnTo>
                <a:lnTo>
                  <a:pt x="83151" y="2279051"/>
                </a:lnTo>
                <a:lnTo>
                  <a:pt x="89409" y="2276965"/>
                </a:lnTo>
                <a:lnTo>
                  <a:pt x="95668" y="2274581"/>
                </a:lnTo>
                <a:lnTo>
                  <a:pt x="102225" y="2272494"/>
                </a:lnTo>
                <a:lnTo>
                  <a:pt x="108781" y="2271302"/>
                </a:lnTo>
                <a:lnTo>
                  <a:pt x="115338" y="2269812"/>
                </a:lnTo>
                <a:lnTo>
                  <a:pt x="122193" y="2269216"/>
                </a:lnTo>
                <a:lnTo>
                  <a:pt x="129048" y="2268620"/>
                </a:lnTo>
                <a:lnTo>
                  <a:pt x="136200" y="2268620"/>
                </a:lnTo>
                <a:lnTo>
                  <a:pt x="202960" y="2268620"/>
                </a:lnTo>
                <a:lnTo>
                  <a:pt x="202960" y="741504"/>
                </a:lnTo>
                <a:lnTo>
                  <a:pt x="202960" y="733755"/>
                </a:lnTo>
                <a:lnTo>
                  <a:pt x="203854" y="725708"/>
                </a:lnTo>
                <a:lnTo>
                  <a:pt x="204450" y="717661"/>
                </a:lnTo>
                <a:lnTo>
                  <a:pt x="205940" y="709912"/>
                </a:lnTo>
                <a:lnTo>
                  <a:pt x="207728" y="702760"/>
                </a:lnTo>
                <a:lnTo>
                  <a:pt x="209814" y="695309"/>
                </a:lnTo>
                <a:lnTo>
                  <a:pt x="212497" y="687858"/>
                </a:lnTo>
                <a:lnTo>
                  <a:pt x="214881" y="681003"/>
                </a:lnTo>
                <a:lnTo>
                  <a:pt x="218159" y="674149"/>
                </a:lnTo>
                <a:lnTo>
                  <a:pt x="221438" y="666996"/>
                </a:lnTo>
                <a:lnTo>
                  <a:pt x="225312" y="660439"/>
                </a:lnTo>
                <a:lnTo>
                  <a:pt x="229186" y="654478"/>
                </a:lnTo>
                <a:lnTo>
                  <a:pt x="233657" y="647922"/>
                </a:lnTo>
                <a:lnTo>
                  <a:pt x="238425" y="642259"/>
                </a:lnTo>
                <a:lnTo>
                  <a:pt x="243194" y="636597"/>
                </a:lnTo>
                <a:lnTo>
                  <a:pt x="248260" y="631232"/>
                </a:lnTo>
                <a:lnTo>
                  <a:pt x="253923" y="625867"/>
                </a:lnTo>
                <a:lnTo>
                  <a:pt x="259586" y="621099"/>
                </a:lnTo>
                <a:lnTo>
                  <a:pt x="265844" y="616330"/>
                </a:lnTo>
                <a:lnTo>
                  <a:pt x="271805" y="612158"/>
                </a:lnTo>
                <a:lnTo>
                  <a:pt x="277766" y="607985"/>
                </a:lnTo>
                <a:lnTo>
                  <a:pt x="284918" y="604111"/>
                </a:lnTo>
                <a:lnTo>
                  <a:pt x="291177" y="600833"/>
                </a:lnTo>
                <a:lnTo>
                  <a:pt x="298330" y="597852"/>
                </a:lnTo>
                <a:lnTo>
                  <a:pt x="305185" y="594574"/>
                </a:lnTo>
                <a:lnTo>
                  <a:pt x="312635" y="592488"/>
                </a:lnTo>
                <a:lnTo>
                  <a:pt x="319788" y="590402"/>
                </a:lnTo>
                <a:lnTo>
                  <a:pt x="327835" y="588613"/>
                </a:lnTo>
                <a:lnTo>
                  <a:pt x="334988" y="587421"/>
                </a:lnTo>
                <a:lnTo>
                  <a:pt x="343333" y="585931"/>
                </a:lnTo>
                <a:lnTo>
                  <a:pt x="351082" y="585633"/>
                </a:lnTo>
                <a:lnTo>
                  <a:pt x="358830" y="585633"/>
                </a:lnTo>
                <a:lnTo>
                  <a:pt x="1087817" y="585633"/>
                </a:lnTo>
                <a:lnTo>
                  <a:pt x="1087817" y="2268620"/>
                </a:lnTo>
                <a:lnTo>
                  <a:pt x="1173650" y="2268620"/>
                </a:lnTo>
                <a:lnTo>
                  <a:pt x="1173650" y="156169"/>
                </a:lnTo>
                <a:lnTo>
                  <a:pt x="1173650" y="148122"/>
                </a:lnTo>
                <a:lnTo>
                  <a:pt x="1174246" y="140075"/>
                </a:lnTo>
                <a:lnTo>
                  <a:pt x="1175439" y="132326"/>
                </a:lnTo>
                <a:lnTo>
                  <a:pt x="1176929" y="124279"/>
                </a:lnTo>
                <a:lnTo>
                  <a:pt x="1178419" y="117127"/>
                </a:lnTo>
                <a:lnTo>
                  <a:pt x="1180803" y="109676"/>
                </a:lnTo>
                <a:lnTo>
                  <a:pt x="1182889" y="102225"/>
                </a:lnTo>
                <a:lnTo>
                  <a:pt x="1185870" y="95370"/>
                </a:lnTo>
                <a:lnTo>
                  <a:pt x="1188850" y="88516"/>
                </a:lnTo>
                <a:lnTo>
                  <a:pt x="1192426" y="81363"/>
                </a:lnTo>
                <a:lnTo>
                  <a:pt x="1196301" y="75104"/>
                </a:lnTo>
                <a:lnTo>
                  <a:pt x="1200175" y="68547"/>
                </a:lnTo>
                <a:lnTo>
                  <a:pt x="1204646" y="62289"/>
                </a:lnTo>
                <a:lnTo>
                  <a:pt x="1209414" y="56924"/>
                </a:lnTo>
                <a:lnTo>
                  <a:pt x="1214183" y="51261"/>
                </a:lnTo>
                <a:lnTo>
                  <a:pt x="1219249" y="45599"/>
                </a:lnTo>
                <a:lnTo>
                  <a:pt x="1224912" y="40234"/>
                </a:lnTo>
                <a:lnTo>
                  <a:pt x="1230574" y="35466"/>
                </a:lnTo>
                <a:lnTo>
                  <a:pt x="1236237" y="30697"/>
                </a:lnTo>
                <a:lnTo>
                  <a:pt x="1242794" y="26525"/>
                </a:lnTo>
                <a:lnTo>
                  <a:pt x="1248754" y="22650"/>
                </a:lnTo>
                <a:lnTo>
                  <a:pt x="1255311" y="18776"/>
                </a:lnTo>
                <a:lnTo>
                  <a:pt x="1262166" y="15200"/>
                </a:lnTo>
                <a:lnTo>
                  <a:pt x="1269021" y="12219"/>
                </a:lnTo>
                <a:lnTo>
                  <a:pt x="1276173" y="9239"/>
                </a:lnTo>
                <a:lnTo>
                  <a:pt x="1283326" y="6855"/>
                </a:lnTo>
                <a:lnTo>
                  <a:pt x="1290777" y="4768"/>
                </a:lnTo>
                <a:lnTo>
                  <a:pt x="1298526" y="2980"/>
                </a:lnTo>
                <a:lnTo>
                  <a:pt x="1305977" y="1788"/>
                </a:lnTo>
                <a:lnTo>
                  <a:pt x="1313725" y="298"/>
                </a:lnTo>
                <a:close/>
              </a:path>
            </a:pathLst>
          </a:cu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grpSp>
        <p:nvGrpSpPr>
          <p:cNvPr id="44" name="组合 43">
            <a:extLst>
              <a:ext uri="{FF2B5EF4-FFF2-40B4-BE49-F238E27FC236}">
                <a16:creationId xmlns:a16="http://schemas.microsoft.com/office/drawing/2014/main" xmlns="" id="{8EBA563E-7B5C-40CE-9560-A837A0217CC1}"/>
              </a:ext>
            </a:extLst>
          </p:cNvPr>
          <p:cNvGrpSpPr/>
          <p:nvPr/>
        </p:nvGrpSpPr>
        <p:grpSpPr>
          <a:xfrm>
            <a:off x="511240" y="411092"/>
            <a:ext cx="6638106" cy="618725"/>
            <a:chOff x="5153859" y="3240966"/>
            <a:chExt cx="6638106" cy="618725"/>
          </a:xfrm>
        </p:grpSpPr>
        <p:sp>
          <p:nvSpPr>
            <p:cNvPr id="45" name="椭圆 44">
              <a:extLst>
                <a:ext uri="{FF2B5EF4-FFF2-40B4-BE49-F238E27FC236}">
                  <a16:creationId xmlns:a16="http://schemas.microsoft.com/office/drawing/2014/main" xmlns="" id="{4CD29C35-6878-4296-8831-B623418D1730}"/>
                </a:ext>
              </a:extLst>
            </p:cNvPr>
            <p:cNvSpPr/>
            <p:nvPr/>
          </p:nvSpPr>
          <p:spPr>
            <a:xfrm>
              <a:off x="5153859" y="3240966"/>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46" name="文本框 45">
              <a:extLst>
                <a:ext uri="{FF2B5EF4-FFF2-40B4-BE49-F238E27FC236}">
                  <a16:creationId xmlns:a16="http://schemas.microsoft.com/office/drawing/2014/main" xmlns="" id="{78BDF3DA-D40B-4FBC-B96B-CCD49A48561A}"/>
                </a:ext>
              </a:extLst>
            </p:cNvPr>
            <p:cNvSpPr txBox="1"/>
            <p:nvPr/>
          </p:nvSpPr>
          <p:spPr>
            <a:xfrm>
              <a:off x="5253871" y="3336471"/>
              <a:ext cx="803481" cy="523220"/>
            </a:xfrm>
            <a:prstGeom prst="rect">
              <a:avLst/>
            </a:prstGeom>
            <a:noFill/>
          </p:spPr>
          <p:txBody>
            <a:bodyPr wrap="square" rtlCol="0">
              <a:spAutoFit/>
            </a:bodyPr>
            <a:lstStyle/>
            <a:p>
              <a:pPr>
                <a:defRPr/>
              </a:pPr>
              <a:r>
                <a:rPr lang="en-US" altLang="zh-CN" sz="2800" i="1" kern="0" dirty="0">
                  <a:solidFill>
                    <a:prstClr val="black">
                      <a:lumMod val="75000"/>
                      <a:lumOff val="25000"/>
                    </a:prstClr>
                  </a:solidFill>
                  <a:latin typeface="+mj-ea"/>
                  <a:ea typeface="+mj-ea"/>
                  <a:cs typeface="+mn-ea"/>
                  <a:sym typeface="+mn-lt"/>
                </a:rPr>
                <a:t>02.</a:t>
              </a:r>
              <a:endParaRPr lang="zh-CN" altLang="en-US" sz="2800" i="1" kern="0" dirty="0">
                <a:solidFill>
                  <a:prstClr val="black">
                    <a:lumMod val="75000"/>
                    <a:lumOff val="25000"/>
                  </a:prstClr>
                </a:solidFill>
                <a:latin typeface="+mj-ea"/>
                <a:ea typeface="+mj-ea"/>
                <a:cs typeface="+mn-ea"/>
                <a:sym typeface="+mn-lt"/>
              </a:endParaRPr>
            </a:p>
          </p:txBody>
        </p:sp>
        <p:sp>
          <p:nvSpPr>
            <p:cNvPr id="47" name="矩形 46">
              <a:extLst>
                <a:ext uri="{FF2B5EF4-FFF2-40B4-BE49-F238E27FC236}">
                  <a16:creationId xmlns:a16="http://schemas.microsoft.com/office/drawing/2014/main" xmlns="" id="{B843A9F1-3280-4C25-BD59-D10A2748420C}"/>
                </a:ext>
              </a:extLst>
            </p:cNvPr>
            <p:cNvSpPr/>
            <p:nvPr/>
          </p:nvSpPr>
          <p:spPr>
            <a:xfrm>
              <a:off x="8259417" y="3570652"/>
              <a:ext cx="3532548" cy="161583"/>
            </a:xfrm>
            <a:prstGeom prst="rect">
              <a:avLst/>
            </a:prstGeom>
          </p:spPr>
          <p:txBody>
            <a:bodyPr wrap="square" lIns="0" tIns="0" rIns="0" bIns="0">
              <a:spAutoFit/>
            </a:bodyPr>
            <a:lstStyle/>
            <a:p>
              <a:pPr>
                <a:defRPr/>
              </a:pPr>
              <a:r>
                <a:rPr lang="en-US" altLang="zh-CN" sz="1050" kern="0" spc="300" dirty="0">
                  <a:solidFill>
                    <a:schemeClr val="tx1">
                      <a:lumMod val="75000"/>
                      <a:lumOff val="25000"/>
                    </a:schemeClr>
                  </a:solidFill>
                  <a:latin typeface="+mn-ea"/>
                  <a:cs typeface="+mn-ea"/>
                  <a:sym typeface="+mn-lt"/>
                </a:rPr>
                <a:t>Thesis Research Idea </a:t>
              </a:r>
              <a:endParaRPr lang="zh-CN" altLang="en-US" sz="1050" kern="0" spc="300" dirty="0">
                <a:solidFill>
                  <a:schemeClr val="tx1">
                    <a:lumMod val="75000"/>
                    <a:lumOff val="25000"/>
                  </a:schemeClr>
                </a:solidFill>
                <a:latin typeface="+mn-ea"/>
                <a:cs typeface="+mn-ea"/>
                <a:sym typeface="+mn-lt"/>
              </a:endParaRPr>
            </a:p>
          </p:txBody>
        </p:sp>
        <p:sp>
          <p:nvSpPr>
            <p:cNvPr id="48" name="矩形 47">
              <a:extLst>
                <a:ext uri="{FF2B5EF4-FFF2-40B4-BE49-F238E27FC236}">
                  <a16:creationId xmlns:a16="http://schemas.microsoft.com/office/drawing/2014/main" xmlns="" id="{3C56A598-455C-4C98-BBC8-766F3248AA8A}"/>
                </a:ext>
              </a:extLst>
            </p:cNvPr>
            <p:cNvSpPr/>
            <p:nvPr/>
          </p:nvSpPr>
          <p:spPr>
            <a:xfrm>
              <a:off x="5994842" y="3354321"/>
              <a:ext cx="2483678" cy="430887"/>
            </a:xfrm>
            <a:prstGeom prst="rect">
              <a:avLst/>
            </a:prstGeom>
          </p:spPr>
          <p:txBody>
            <a:bodyPr wrap="square" lIns="0" tIns="0" rIns="0" bIns="0">
              <a:spAutoFit/>
            </a:bodyPr>
            <a:lstStyle/>
            <a:p>
              <a:pPr>
                <a:defRPr/>
              </a:pPr>
              <a:r>
                <a:rPr lang="zh-CN" altLang="en-US"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论文研究思路</a:t>
              </a:r>
            </a:p>
          </p:txBody>
        </p:sp>
      </p:grpSp>
    </p:spTree>
    <p:extLst>
      <p:ext uri="{BB962C8B-B14F-4D97-AF65-F5344CB8AC3E}">
        <p14:creationId xmlns:p14="http://schemas.microsoft.com/office/powerpoint/2010/main" val="32372209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2A7BB6BB-D455-4834-9393-047157379272}"/>
              </a:ext>
            </a:extLst>
          </p:cNvPr>
          <p:cNvGrpSpPr/>
          <p:nvPr/>
        </p:nvGrpSpPr>
        <p:grpSpPr>
          <a:xfrm>
            <a:off x="1157928" y="2018854"/>
            <a:ext cx="9884483" cy="3452790"/>
            <a:chOff x="1157928" y="2018854"/>
            <a:chExt cx="9884483" cy="3452790"/>
          </a:xfrm>
        </p:grpSpPr>
        <p:sp>
          <p:nvSpPr>
            <p:cNvPr id="15" name="Freeform 11">
              <a:extLst>
                <a:ext uri="{FF2B5EF4-FFF2-40B4-BE49-F238E27FC236}">
                  <a16:creationId xmlns:a16="http://schemas.microsoft.com/office/drawing/2014/main" xmlns="" id="{70E71997-3391-4570-91D3-51C70F454C3C}"/>
                </a:ext>
              </a:extLst>
            </p:cNvPr>
            <p:cNvSpPr/>
            <p:nvPr/>
          </p:nvSpPr>
          <p:spPr bwMode="auto">
            <a:xfrm>
              <a:off x="1299209" y="3429000"/>
              <a:ext cx="2597771" cy="626901"/>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gradFill flip="none" rotWithShape="1">
              <a:gsLst>
                <a:gs pos="0">
                  <a:schemeClr val="accent3">
                    <a:alpha val="76000"/>
                  </a:schemeClr>
                </a:gs>
                <a:gs pos="46000">
                  <a:schemeClr val="accent2">
                    <a:alpha val="90000"/>
                  </a:schemeClr>
                </a:gs>
                <a:gs pos="100000">
                  <a:schemeClr val="accent1">
                    <a:alpha val="89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16" name="Shape 1838">
              <a:extLst>
                <a:ext uri="{FF2B5EF4-FFF2-40B4-BE49-F238E27FC236}">
                  <a16:creationId xmlns:a16="http://schemas.microsoft.com/office/drawing/2014/main" xmlns="" id="{BFC27853-0ECD-46BD-A0D9-BE00EA0C9ACA}"/>
                </a:ext>
              </a:extLst>
            </p:cNvPr>
            <p:cNvSpPr/>
            <p:nvPr/>
          </p:nvSpPr>
          <p:spPr>
            <a:xfrm>
              <a:off x="1556010" y="3638307"/>
              <a:ext cx="308784" cy="350526"/>
            </a:xfrm>
            <a:custGeom>
              <a:avLst/>
              <a:gdLst/>
              <a:ahLst/>
              <a:cxnLst>
                <a:cxn ang="0">
                  <a:pos x="wd2" y="hd2"/>
                </a:cxn>
                <a:cxn ang="5400000">
                  <a:pos x="wd2" y="hd2"/>
                </a:cxn>
                <a:cxn ang="10800000">
                  <a:pos x="wd2" y="hd2"/>
                </a:cxn>
                <a:cxn ang="16200000">
                  <a:pos x="wd2" y="hd2"/>
                </a:cxn>
              </a:cxnLst>
              <a:rect l="0" t="0" r="r" b="b"/>
              <a:pathLst>
                <a:path w="21055" h="21104" extrusionOk="0">
                  <a:moveTo>
                    <a:pt x="3435" y="1785"/>
                  </a:moveTo>
                  <a:cubicBezTo>
                    <a:pt x="5398" y="544"/>
                    <a:pt x="7923" y="-201"/>
                    <a:pt x="10448" y="47"/>
                  </a:cubicBezTo>
                  <a:cubicBezTo>
                    <a:pt x="12692" y="296"/>
                    <a:pt x="14936" y="1537"/>
                    <a:pt x="16339" y="3275"/>
                  </a:cubicBezTo>
                  <a:cubicBezTo>
                    <a:pt x="18022" y="5013"/>
                    <a:pt x="18583" y="7247"/>
                    <a:pt x="18302" y="9233"/>
                  </a:cubicBezTo>
                  <a:cubicBezTo>
                    <a:pt x="18022" y="10971"/>
                    <a:pt x="17461" y="12461"/>
                    <a:pt x="16058" y="13702"/>
                  </a:cubicBezTo>
                  <a:cubicBezTo>
                    <a:pt x="16619" y="13702"/>
                    <a:pt x="17180" y="13951"/>
                    <a:pt x="17741" y="14447"/>
                  </a:cubicBezTo>
                  <a:cubicBezTo>
                    <a:pt x="20546" y="17923"/>
                    <a:pt x="20546" y="17923"/>
                    <a:pt x="20546" y="17923"/>
                  </a:cubicBezTo>
                  <a:cubicBezTo>
                    <a:pt x="21388" y="18668"/>
                    <a:pt x="21107" y="19909"/>
                    <a:pt x="20266" y="20654"/>
                  </a:cubicBezTo>
                  <a:cubicBezTo>
                    <a:pt x="20266" y="20654"/>
                    <a:pt x="20266" y="20654"/>
                    <a:pt x="20266" y="20654"/>
                  </a:cubicBezTo>
                  <a:cubicBezTo>
                    <a:pt x="19144" y="21399"/>
                    <a:pt x="17741" y="21151"/>
                    <a:pt x="17180" y="20406"/>
                  </a:cubicBezTo>
                  <a:cubicBezTo>
                    <a:pt x="14094" y="16930"/>
                    <a:pt x="14094" y="16930"/>
                    <a:pt x="14094" y="16930"/>
                  </a:cubicBezTo>
                  <a:cubicBezTo>
                    <a:pt x="13814" y="16433"/>
                    <a:pt x="13533" y="15937"/>
                    <a:pt x="13533" y="15440"/>
                  </a:cubicBezTo>
                  <a:cubicBezTo>
                    <a:pt x="11850" y="16185"/>
                    <a:pt x="9887" y="16682"/>
                    <a:pt x="8204" y="16433"/>
                  </a:cubicBezTo>
                  <a:cubicBezTo>
                    <a:pt x="5679" y="16185"/>
                    <a:pt x="3435" y="15192"/>
                    <a:pt x="2032" y="13206"/>
                  </a:cubicBezTo>
                  <a:cubicBezTo>
                    <a:pt x="349" y="11468"/>
                    <a:pt x="-212" y="9233"/>
                    <a:pt x="69" y="7247"/>
                  </a:cubicBezTo>
                  <a:cubicBezTo>
                    <a:pt x="349" y="5261"/>
                    <a:pt x="1471" y="3275"/>
                    <a:pt x="3435" y="1785"/>
                  </a:cubicBezTo>
                  <a:close/>
                  <a:moveTo>
                    <a:pt x="5679" y="7992"/>
                  </a:moveTo>
                  <a:cubicBezTo>
                    <a:pt x="5679" y="9730"/>
                    <a:pt x="5679" y="9730"/>
                    <a:pt x="5679" y="9730"/>
                  </a:cubicBezTo>
                  <a:cubicBezTo>
                    <a:pt x="12972" y="9730"/>
                    <a:pt x="12972" y="9730"/>
                    <a:pt x="12972" y="9730"/>
                  </a:cubicBezTo>
                  <a:cubicBezTo>
                    <a:pt x="12972" y="7992"/>
                    <a:pt x="12972" y="7992"/>
                    <a:pt x="12972" y="7992"/>
                  </a:cubicBezTo>
                  <a:cubicBezTo>
                    <a:pt x="5679" y="7992"/>
                    <a:pt x="5679" y="7992"/>
                    <a:pt x="5679" y="7992"/>
                  </a:cubicBezTo>
                  <a:close/>
                  <a:moveTo>
                    <a:pt x="4837" y="8737"/>
                  </a:moveTo>
                  <a:cubicBezTo>
                    <a:pt x="5959" y="6254"/>
                    <a:pt x="8484" y="5013"/>
                    <a:pt x="11850" y="4516"/>
                  </a:cubicBezTo>
                  <a:cubicBezTo>
                    <a:pt x="8484" y="2778"/>
                    <a:pt x="4276" y="5509"/>
                    <a:pt x="4837" y="8737"/>
                  </a:cubicBezTo>
                  <a:close/>
                  <a:moveTo>
                    <a:pt x="9887" y="2778"/>
                  </a:moveTo>
                  <a:cubicBezTo>
                    <a:pt x="8484" y="2778"/>
                    <a:pt x="6801" y="3027"/>
                    <a:pt x="5398" y="4020"/>
                  </a:cubicBezTo>
                  <a:cubicBezTo>
                    <a:pt x="3996" y="5013"/>
                    <a:pt x="3435" y="6254"/>
                    <a:pt x="3154" y="7496"/>
                  </a:cubicBezTo>
                  <a:cubicBezTo>
                    <a:pt x="2874" y="8985"/>
                    <a:pt x="3435" y="10475"/>
                    <a:pt x="4276" y="11716"/>
                  </a:cubicBezTo>
                  <a:cubicBezTo>
                    <a:pt x="5398" y="12709"/>
                    <a:pt x="6801" y="13454"/>
                    <a:pt x="8484" y="13702"/>
                  </a:cubicBezTo>
                  <a:cubicBezTo>
                    <a:pt x="9887" y="13702"/>
                    <a:pt x="11570" y="13454"/>
                    <a:pt x="12972" y="12461"/>
                  </a:cubicBezTo>
                  <a:cubicBezTo>
                    <a:pt x="14375" y="11716"/>
                    <a:pt x="15217" y="10227"/>
                    <a:pt x="15217" y="8985"/>
                  </a:cubicBezTo>
                  <a:cubicBezTo>
                    <a:pt x="15497" y="7496"/>
                    <a:pt x="14936" y="6006"/>
                    <a:pt x="14094" y="5013"/>
                  </a:cubicBezTo>
                  <a:cubicBezTo>
                    <a:pt x="12972" y="3771"/>
                    <a:pt x="11570" y="3027"/>
                    <a:pt x="9887" y="2778"/>
                  </a:cubicBezTo>
                  <a:close/>
                </a:path>
              </a:pathLst>
            </a:custGeom>
            <a:solidFill>
              <a:schemeClr val="bg1"/>
            </a:solidFill>
            <a:ln w="12700">
              <a:miter lim="400000"/>
            </a:ln>
            <a:effectLst>
              <a:outerShdw blurRad="63500" sx="102000" sy="102000" algn="ctr" rotWithShape="0">
                <a:prstClr val="black">
                  <a:alpha val="40000"/>
                </a:prstClr>
              </a:outerShdw>
            </a:effectLst>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u="none" strike="noStrike" kern="0" cap="none" spc="0" normalizeH="0" baseline="0" noProof="0" dirty="0">
                <a:ln>
                  <a:noFill/>
                </a:ln>
                <a:solidFill>
                  <a:srgbClr val="7D7D7D"/>
                </a:solidFill>
                <a:effectLst/>
                <a:uLnTx/>
                <a:uFillTx/>
                <a:latin typeface="+mj-ea"/>
                <a:ea typeface="+mj-ea"/>
                <a:cs typeface="+mn-ea"/>
                <a:sym typeface="+mn-lt"/>
              </a:endParaRPr>
            </a:p>
          </p:txBody>
        </p:sp>
        <p:sp>
          <p:nvSpPr>
            <p:cNvPr id="17" name="矩形 16">
              <a:extLst>
                <a:ext uri="{FF2B5EF4-FFF2-40B4-BE49-F238E27FC236}">
                  <a16:creationId xmlns:a16="http://schemas.microsoft.com/office/drawing/2014/main" xmlns="" id="{30FD79E0-F57A-4F6D-ABD9-267A44B0F598}"/>
                </a:ext>
              </a:extLst>
            </p:cNvPr>
            <p:cNvSpPr/>
            <p:nvPr/>
          </p:nvSpPr>
          <p:spPr>
            <a:xfrm>
              <a:off x="1861434" y="3634000"/>
              <a:ext cx="121058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ea"/>
                  <a:ea typeface="+mj-ea"/>
                  <a:cs typeface="+mn-ea"/>
                  <a:sym typeface="+mn-lt"/>
                </a:rPr>
                <a:t>关键标题</a:t>
              </a:r>
            </a:p>
          </p:txBody>
        </p:sp>
        <p:sp>
          <p:nvSpPr>
            <p:cNvPr id="18" name="Freeform 12">
              <a:extLst>
                <a:ext uri="{FF2B5EF4-FFF2-40B4-BE49-F238E27FC236}">
                  <a16:creationId xmlns:a16="http://schemas.microsoft.com/office/drawing/2014/main" xmlns="" id="{1EE7D0A5-903D-46D3-94F7-EFF376A629D0}"/>
                </a:ext>
              </a:extLst>
            </p:cNvPr>
            <p:cNvSpPr/>
            <p:nvPr/>
          </p:nvSpPr>
          <p:spPr bwMode="auto">
            <a:xfrm>
              <a:off x="3634247" y="3530600"/>
              <a:ext cx="2601725" cy="626901"/>
            </a:xfrm>
            <a:custGeom>
              <a:avLst/>
              <a:gdLst>
                <a:gd name="T0" fmla="*/ 856 w 879"/>
                <a:gd name="T1" fmla="*/ 0 h 210"/>
                <a:gd name="T2" fmla="*/ 23 w 879"/>
                <a:gd name="T3" fmla="*/ 0 h 210"/>
                <a:gd name="T4" fmla="*/ 0 w 879"/>
                <a:gd name="T5" fmla="*/ 23 h 210"/>
                <a:gd name="T6" fmla="*/ 0 w 879"/>
                <a:gd name="T7" fmla="*/ 154 h 210"/>
                <a:gd name="T8" fmla="*/ 23 w 879"/>
                <a:gd name="T9" fmla="*/ 177 h 210"/>
                <a:gd name="T10" fmla="*/ 397 w 879"/>
                <a:gd name="T11" fmla="*/ 177 h 210"/>
                <a:gd name="T12" fmla="*/ 418 w 879"/>
                <a:gd name="T13" fmla="*/ 210 h 210"/>
                <a:gd name="T14" fmla="*/ 440 w 879"/>
                <a:gd name="T15" fmla="*/ 177 h 210"/>
                <a:gd name="T16" fmla="*/ 856 w 879"/>
                <a:gd name="T17" fmla="*/ 177 h 210"/>
                <a:gd name="T18" fmla="*/ 879 w 879"/>
                <a:gd name="T19" fmla="*/ 154 h 210"/>
                <a:gd name="T20" fmla="*/ 879 w 879"/>
                <a:gd name="T21" fmla="*/ 23 h 210"/>
                <a:gd name="T22" fmla="*/ 856 w 879"/>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9" h="210">
                  <a:moveTo>
                    <a:pt x="856" y="0"/>
                  </a:moveTo>
                  <a:cubicBezTo>
                    <a:pt x="23" y="0"/>
                    <a:pt x="23" y="0"/>
                    <a:pt x="23" y="0"/>
                  </a:cubicBezTo>
                  <a:cubicBezTo>
                    <a:pt x="10" y="0"/>
                    <a:pt x="0" y="10"/>
                    <a:pt x="0" y="23"/>
                  </a:cubicBezTo>
                  <a:cubicBezTo>
                    <a:pt x="0" y="154"/>
                    <a:pt x="0" y="154"/>
                    <a:pt x="0" y="154"/>
                  </a:cubicBezTo>
                  <a:cubicBezTo>
                    <a:pt x="0" y="167"/>
                    <a:pt x="10" y="177"/>
                    <a:pt x="23" y="177"/>
                  </a:cubicBezTo>
                  <a:cubicBezTo>
                    <a:pt x="397" y="177"/>
                    <a:pt x="397" y="177"/>
                    <a:pt x="397" y="177"/>
                  </a:cubicBezTo>
                  <a:cubicBezTo>
                    <a:pt x="418" y="210"/>
                    <a:pt x="418" y="210"/>
                    <a:pt x="418" y="210"/>
                  </a:cubicBezTo>
                  <a:cubicBezTo>
                    <a:pt x="440" y="177"/>
                    <a:pt x="440" y="177"/>
                    <a:pt x="440" y="177"/>
                  </a:cubicBezTo>
                  <a:cubicBezTo>
                    <a:pt x="856" y="177"/>
                    <a:pt x="856" y="177"/>
                    <a:pt x="856" y="177"/>
                  </a:cubicBezTo>
                  <a:cubicBezTo>
                    <a:pt x="869" y="177"/>
                    <a:pt x="879" y="167"/>
                    <a:pt x="879" y="154"/>
                  </a:cubicBezTo>
                  <a:cubicBezTo>
                    <a:pt x="879" y="23"/>
                    <a:pt x="879" y="23"/>
                    <a:pt x="879" y="23"/>
                  </a:cubicBezTo>
                  <a:cubicBezTo>
                    <a:pt x="879" y="10"/>
                    <a:pt x="869" y="0"/>
                    <a:pt x="856" y="0"/>
                  </a:cubicBez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u="none" strike="noStrike" kern="1200" cap="none" spc="0" normalizeH="0" baseline="0" noProof="0" dirty="0">
                <a:ln>
                  <a:noFill/>
                </a:ln>
                <a:solidFill>
                  <a:prstClr val="white">
                    <a:lumMod val="50000"/>
                  </a:prstClr>
                </a:solidFill>
                <a:effectLst/>
                <a:uLnTx/>
                <a:uFillTx/>
                <a:latin typeface="+mj-ea"/>
                <a:ea typeface="+mj-ea"/>
                <a:cs typeface="+mn-ea"/>
                <a:sym typeface="+mn-lt"/>
              </a:endParaRPr>
            </a:p>
          </p:txBody>
        </p:sp>
        <p:sp>
          <p:nvSpPr>
            <p:cNvPr id="19" name="Shape 1839">
              <a:extLst>
                <a:ext uri="{FF2B5EF4-FFF2-40B4-BE49-F238E27FC236}">
                  <a16:creationId xmlns:a16="http://schemas.microsoft.com/office/drawing/2014/main" xmlns="" id="{E23FCFB4-AE41-4E97-952C-511BD29E9982}"/>
                </a:ext>
              </a:extLst>
            </p:cNvPr>
            <p:cNvSpPr/>
            <p:nvPr/>
          </p:nvSpPr>
          <p:spPr>
            <a:xfrm>
              <a:off x="3875562" y="3649412"/>
              <a:ext cx="308784" cy="347122"/>
            </a:xfrm>
            <a:custGeom>
              <a:avLst/>
              <a:gdLst/>
              <a:ahLst/>
              <a:cxnLst>
                <a:cxn ang="0">
                  <a:pos x="wd2" y="hd2"/>
                </a:cxn>
                <a:cxn ang="5400000">
                  <a:pos x="wd2" y="hd2"/>
                </a:cxn>
                <a:cxn ang="10800000">
                  <a:pos x="wd2" y="hd2"/>
                </a:cxn>
                <a:cxn ang="16200000">
                  <a:pos x="wd2" y="hd2"/>
                </a:cxn>
              </a:cxnLst>
              <a:rect l="0" t="0" r="r" b="b"/>
              <a:pathLst>
                <a:path w="21055" h="21238" extrusionOk="0">
                  <a:moveTo>
                    <a:pt x="3435" y="1820"/>
                  </a:moveTo>
                  <a:cubicBezTo>
                    <a:pt x="5398" y="313"/>
                    <a:pt x="7923" y="-189"/>
                    <a:pt x="10448" y="62"/>
                  </a:cubicBezTo>
                  <a:cubicBezTo>
                    <a:pt x="12692" y="313"/>
                    <a:pt x="14936" y="1318"/>
                    <a:pt x="16339" y="3076"/>
                  </a:cubicBezTo>
                  <a:cubicBezTo>
                    <a:pt x="18022" y="5085"/>
                    <a:pt x="18583" y="7095"/>
                    <a:pt x="18302" y="9355"/>
                  </a:cubicBezTo>
                  <a:cubicBezTo>
                    <a:pt x="18022" y="10862"/>
                    <a:pt x="17461" y="12369"/>
                    <a:pt x="16058" y="13625"/>
                  </a:cubicBezTo>
                  <a:cubicBezTo>
                    <a:pt x="16619" y="13876"/>
                    <a:pt x="17180" y="14127"/>
                    <a:pt x="17741" y="14630"/>
                  </a:cubicBezTo>
                  <a:cubicBezTo>
                    <a:pt x="20546" y="17895"/>
                    <a:pt x="20546" y="17895"/>
                    <a:pt x="20546" y="17895"/>
                  </a:cubicBezTo>
                  <a:cubicBezTo>
                    <a:pt x="21388" y="18899"/>
                    <a:pt x="21107" y="20155"/>
                    <a:pt x="20266" y="20909"/>
                  </a:cubicBezTo>
                  <a:cubicBezTo>
                    <a:pt x="20266" y="20909"/>
                    <a:pt x="20266" y="20909"/>
                    <a:pt x="20266" y="20909"/>
                  </a:cubicBezTo>
                  <a:cubicBezTo>
                    <a:pt x="19144" y="21411"/>
                    <a:pt x="17741" y="21411"/>
                    <a:pt x="17180" y="20406"/>
                  </a:cubicBezTo>
                  <a:cubicBezTo>
                    <a:pt x="14094" y="16890"/>
                    <a:pt x="14094" y="16890"/>
                    <a:pt x="14094" y="16890"/>
                  </a:cubicBezTo>
                  <a:cubicBezTo>
                    <a:pt x="13814" y="16639"/>
                    <a:pt x="13533" y="16137"/>
                    <a:pt x="13533" y="15634"/>
                  </a:cubicBezTo>
                  <a:cubicBezTo>
                    <a:pt x="11850" y="16388"/>
                    <a:pt x="9887" y="16639"/>
                    <a:pt x="8204" y="16388"/>
                  </a:cubicBezTo>
                  <a:cubicBezTo>
                    <a:pt x="5679" y="16137"/>
                    <a:pt x="3435" y="15132"/>
                    <a:pt x="2032" y="13374"/>
                  </a:cubicBezTo>
                  <a:cubicBezTo>
                    <a:pt x="349" y="11616"/>
                    <a:pt x="-212" y="9355"/>
                    <a:pt x="69" y="7346"/>
                  </a:cubicBezTo>
                  <a:cubicBezTo>
                    <a:pt x="349" y="5085"/>
                    <a:pt x="1471" y="3076"/>
                    <a:pt x="3435" y="1820"/>
                  </a:cubicBezTo>
                  <a:close/>
                  <a:moveTo>
                    <a:pt x="8204" y="12118"/>
                  </a:moveTo>
                  <a:cubicBezTo>
                    <a:pt x="10448" y="12118"/>
                    <a:pt x="10448" y="12118"/>
                    <a:pt x="10448" y="12118"/>
                  </a:cubicBezTo>
                  <a:cubicBezTo>
                    <a:pt x="10448" y="9858"/>
                    <a:pt x="10448" y="9858"/>
                    <a:pt x="10448" y="9858"/>
                  </a:cubicBezTo>
                  <a:cubicBezTo>
                    <a:pt x="12972" y="9858"/>
                    <a:pt x="12972" y="9858"/>
                    <a:pt x="12972" y="9858"/>
                  </a:cubicBezTo>
                  <a:cubicBezTo>
                    <a:pt x="12972" y="7848"/>
                    <a:pt x="12972" y="7848"/>
                    <a:pt x="12972" y="7848"/>
                  </a:cubicBezTo>
                  <a:cubicBezTo>
                    <a:pt x="10448" y="7848"/>
                    <a:pt x="10448" y="7848"/>
                    <a:pt x="10448" y="7848"/>
                  </a:cubicBezTo>
                  <a:cubicBezTo>
                    <a:pt x="10448" y="5588"/>
                    <a:pt x="10448" y="5588"/>
                    <a:pt x="10448" y="5588"/>
                  </a:cubicBezTo>
                  <a:cubicBezTo>
                    <a:pt x="8204" y="5588"/>
                    <a:pt x="8204" y="5588"/>
                    <a:pt x="8204" y="5588"/>
                  </a:cubicBezTo>
                  <a:cubicBezTo>
                    <a:pt x="8204" y="7848"/>
                    <a:pt x="8204" y="7848"/>
                    <a:pt x="8204" y="7848"/>
                  </a:cubicBezTo>
                  <a:cubicBezTo>
                    <a:pt x="5679" y="7848"/>
                    <a:pt x="5679" y="7848"/>
                    <a:pt x="5679" y="7848"/>
                  </a:cubicBezTo>
                  <a:cubicBezTo>
                    <a:pt x="5679" y="9858"/>
                    <a:pt x="5679" y="9858"/>
                    <a:pt x="5679" y="9858"/>
                  </a:cubicBezTo>
                  <a:cubicBezTo>
                    <a:pt x="8204" y="9858"/>
                    <a:pt x="8204" y="9858"/>
                    <a:pt x="8204" y="9858"/>
                  </a:cubicBezTo>
                  <a:cubicBezTo>
                    <a:pt x="8204" y="12118"/>
                    <a:pt x="8204" y="12118"/>
                    <a:pt x="8204" y="12118"/>
                  </a:cubicBezTo>
                  <a:close/>
                  <a:moveTo>
                    <a:pt x="4837" y="8853"/>
                  </a:moveTo>
                  <a:cubicBezTo>
                    <a:pt x="5959" y="6341"/>
                    <a:pt x="8484" y="5085"/>
                    <a:pt x="11850" y="4583"/>
                  </a:cubicBezTo>
                  <a:cubicBezTo>
                    <a:pt x="8484" y="2574"/>
                    <a:pt x="4276" y="5337"/>
                    <a:pt x="4837" y="8853"/>
                  </a:cubicBezTo>
                  <a:close/>
                  <a:moveTo>
                    <a:pt x="9887" y="2825"/>
                  </a:moveTo>
                  <a:cubicBezTo>
                    <a:pt x="8484" y="2574"/>
                    <a:pt x="6801" y="3076"/>
                    <a:pt x="5398" y="3830"/>
                  </a:cubicBezTo>
                  <a:cubicBezTo>
                    <a:pt x="3996" y="4834"/>
                    <a:pt x="3435" y="6090"/>
                    <a:pt x="3154" y="7597"/>
                  </a:cubicBezTo>
                  <a:cubicBezTo>
                    <a:pt x="2874" y="9104"/>
                    <a:pt x="3435" y="10360"/>
                    <a:pt x="4276" y="11616"/>
                  </a:cubicBezTo>
                  <a:cubicBezTo>
                    <a:pt x="5398" y="12871"/>
                    <a:pt x="6801" y="13625"/>
                    <a:pt x="8484" y="13625"/>
                  </a:cubicBezTo>
                  <a:cubicBezTo>
                    <a:pt x="9887" y="13876"/>
                    <a:pt x="11570" y="13625"/>
                    <a:pt x="12972" y="12620"/>
                  </a:cubicBezTo>
                  <a:cubicBezTo>
                    <a:pt x="14375" y="11616"/>
                    <a:pt x="15217" y="10360"/>
                    <a:pt x="15217" y="8853"/>
                  </a:cubicBezTo>
                  <a:cubicBezTo>
                    <a:pt x="15497" y="7597"/>
                    <a:pt x="14936" y="6090"/>
                    <a:pt x="14094" y="4834"/>
                  </a:cubicBezTo>
                  <a:cubicBezTo>
                    <a:pt x="12972" y="3578"/>
                    <a:pt x="11570" y="3076"/>
                    <a:pt x="9887" y="2825"/>
                  </a:cubicBezTo>
                  <a:close/>
                </a:path>
              </a:pathLst>
            </a:custGeom>
            <a:solidFill>
              <a:schemeClr val="bg1"/>
            </a:solidFill>
            <a:ln w="12700">
              <a:miter lim="400000"/>
            </a:ln>
            <a:effectLst>
              <a:outerShdw blurRad="63500" sx="102000" sy="102000" algn="ctr" rotWithShape="0">
                <a:prstClr val="black">
                  <a:alpha val="40000"/>
                </a:prstClr>
              </a:outerShdw>
            </a:effectLst>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u="none" strike="noStrike" kern="0" cap="none" spc="0" normalizeH="0" baseline="0" noProof="0" dirty="0">
                <a:ln>
                  <a:noFill/>
                </a:ln>
                <a:solidFill>
                  <a:srgbClr val="7D7D7D"/>
                </a:solidFill>
                <a:effectLst/>
                <a:uLnTx/>
                <a:uFillTx/>
                <a:latin typeface="+mj-ea"/>
                <a:ea typeface="+mj-ea"/>
                <a:cs typeface="+mn-ea"/>
                <a:sym typeface="+mn-lt"/>
              </a:endParaRPr>
            </a:p>
          </p:txBody>
        </p:sp>
        <p:sp>
          <p:nvSpPr>
            <p:cNvPr id="20" name="矩形 19">
              <a:extLst>
                <a:ext uri="{FF2B5EF4-FFF2-40B4-BE49-F238E27FC236}">
                  <a16:creationId xmlns:a16="http://schemas.microsoft.com/office/drawing/2014/main" xmlns="" id="{E40D66C2-D6DA-4566-AC07-BA81AFDCC5F2}"/>
                </a:ext>
              </a:extLst>
            </p:cNvPr>
            <p:cNvSpPr/>
            <p:nvPr/>
          </p:nvSpPr>
          <p:spPr>
            <a:xfrm>
              <a:off x="4197897" y="3634000"/>
              <a:ext cx="121058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ea"/>
                  <a:ea typeface="+mj-ea"/>
                  <a:cs typeface="+mn-ea"/>
                  <a:sym typeface="+mn-lt"/>
                </a:rPr>
                <a:t>关键标题</a:t>
              </a:r>
            </a:p>
          </p:txBody>
        </p:sp>
        <p:sp>
          <p:nvSpPr>
            <p:cNvPr id="21" name="Freeform 13">
              <a:extLst>
                <a:ext uri="{FF2B5EF4-FFF2-40B4-BE49-F238E27FC236}">
                  <a16:creationId xmlns:a16="http://schemas.microsoft.com/office/drawing/2014/main" xmlns="" id="{9F5EE298-D3EB-4743-945F-997ED9444E50}"/>
                </a:ext>
              </a:extLst>
            </p:cNvPr>
            <p:cNvSpPr/>
            <p:nvPr/>
          </p:nvSpPr>
          <p:spPr bwMode="auto">
            <a:xfrm>
              <a:off x="5975217" y="3429000"/>
              <a:ext cx="2595793" cy="626901"/>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gradFill flip="none" rotWithShape="1">
              <a:gsLst>
                <a:gs pos="0">
                  <a:schemeClr val="accent3">
                    <a:alpha val="76000"/>
                  </a:schemeClr>
                </a:gs>
                <a:gs pos="46000">
                  <a:schemeClr val="accent2">
                    <a:alpha val="90000"/>
                  </a:schemeClr>
                </a:gs>
                <a:gs pos="100000">
                  <a:schemeClr val="accent1">
                    <a:alpha val="89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dirty="0">
                <a:solidFill>
                  <a:prstClr val="white"/>
                </a:solidFill>
                <a:latin typeface="+mj-ea"/>
                <a:ea typeface="+mj-ea"/>
                <a:cs typeface="+mn-ea"/>
                <a:sym typeface="+mn-lt"/>
              </a:endParaRPr>
            </a:p>
          </p:txBody>
        </p:sp>
        <p:sp>
          <p:nvSpPr>
            <p:cNvPr id="22" name="Shape 1848">
              <a:extLst>
                <a:ext uri="{FF2B5EF4-FFF2-40B4-BE49-F238E27FC236}">
                  <a16:creationId xmlns:a16="http://schemas.microsoft.com/office/drawing/2014/main" xmlns="" id="{7149BBF8-BA02-4635-BA82-15C77AF21B48}"/>
                </a:ext>
              </a:extLst>
            </p:cNvPr>
            <p:cNvSpPr/>
            <p:nvPr/>
          </p:nvSpPr>
          <p:spPr>
            <a:xfrm>
              <a:off x="6200801" y="3697025"/>
              <a:ext cx="387384" cy="251896"/>
            </a:xfrm>
            <a:custGeom>
              <a:avLst/>
              <a:gdLst/>
              <a:ahLst/>
              <a:cxnLst>
                <a:cxn ang="0">
                  <a:pos x="wd2" y="hd2"/>
                </a:cxn>
                <a:cxn ang="5400000">
                  <a:pos x="wd2" y="hd2"/>
                </a:cxn>
                <a:cxn ang="10800000">
                  <a:pos x="wd2" y="hd2"/>
                </a:cxn>
                <a:cxn ang="16200000">
                  <a:pos x="wd2" y="hd2"/>
                </a:cxn>
              </a:cxnLst>
              <a:rect l="0" t="0" r="r" b="b"/>
              <a:pathLst>
                <a:path w="21600" h="21600" extrusionOk="0">
                  <a:moveTo>
                    <a:pt x="2987" y="0"/>
                  </a:moveTo>
                  <a:cubicBezTo>
                    <a:pt x="18843" y="0"/>
                    <a:pt x="18843" y="0"/>
                    <a:pt x="18843" y="0"/>
                  </a:cubicBezTo>
                  <a:cubicBezTo>
                    <a:pt x="19302" y="0"/>
                    <a:pt x="19991" y="354"/>
                    <a:pt x="20451" y="708"/>
                  </a:cubicBezTo>
                  <a:cubicBezTo>
                    <a:pt x="10800" y="11685"/>
                    <a:pt x="10800" y="11685"/>
                    <a:pt x="10800" y="11685"/>
                  </a:cubicBezTo>
                  <a:cubicBezTo>
                    <a:pt x="1379" y="708"/>
                    <a:pt x="1379" y="708"/>
                    <a:pt x="1379" y="708"/>
                  </a:cubicBezTo>
                  <a:cubicBezTo>
                    <a:pt x="1838" y="354"/>
                    <a:pt x="2298" y="0"/>
                    <a:pt x="2987" y="0"/>
                  </a:cubicBezTo>
                  <a:close/>
                  <a:moveTo>
                    <a:pt x="21600" y="3187"/>
                  </a:moveTo>
                  <a:cubicBezTo>
                    <a:pt x="15396" y="10269"/>
                    <a:pt x="15396" y="10269"/>
                    <a:pt x="15396" y="10269"/>
                  </a:cubicBezTo>
                  <a:cubicBezTo>
                    <a:pt x="21370" y="18767"/>
                    <a:pt x="21370" y="18767"/>
                    <a:pt x="21370" y="18767"/>
                  </a:cubicBezTo>
                  <a:cubicBezTo>
                    <a:pt x="21600" y="18413"/>
                    <a:pt x="21600" y="17705"/>
                    <a:pt x="21600" y="16997"/>
                  </a:cubicBezTo>
                  <a:cubicBezTo>
                    <a:pt x="21600" y="4249"/>
                    <a:pt x="21600" y="4249"/>
                    <a:pt x="21600" y="4249"/>
                  </a:cubicBezTo>
                  <a:cubicBezTo>
                    <a:pt x="21600" y="3895"/>
                    <a:pt x="21600" y="3541"/>
                    <a:pt x="21600" y="3187"/>
                  </a:cubicBezTo>
                  <a:close/>
                  <a:moveTo>
                    <a:pt x="19991" y="21246"/>
                  </a:moveTo>
                  <a:cubicBezTo>
                    <a:pt x="19532" y="21246"/>
                    <a:pt x="19302" y="21600"/>
                    <a:pt x="18843" y="21600"/>
                  </a:cubicBezTo>
                  <a:cubicBezTo>
                    <a:pt x="2987" y="21600"/>
                    <a:pt x="2987" y="21600"/>
                    <a:pt x="2987" y="21600"/>
                  </a:cubicBezTo>
                  <a:cubicBezTo>
                    <a:pt x="2298" y="21600"/>
                    <a:pt x="1838" y="21246"/>
                    <a:pt x="1379" y="20892"/>
                  </a:cubicBezTo>
                  <a:cubicBezTo>
                    <a:pt x="7813" y="12039"/>
                    <a:pt x="7813" y="12039"/>
                    <a:pt x="7813" y="12039"/>
                  </a:cubicBezTo>
                  <a:cubicBezTo>
                    <a:pt x="10111" y="14872"/>
                    <a:pt x="10111" y="14872"/>
                    <a:pt x="10111" y="14872"/>
                  </a:cubicBezTo>
                  <a:cubicBezTo>
                    <a:pt x="10800" y="15580"/>
                    <a:pt x="10800" y="15580"/>
                    <a:pt x="10800" y="15580"/>
                  </a:cubicBezTo>
                  <a:cubicBezTo>
                    <a:pt x="11489" y="14872"/>
                    <a:pt x="11489" y="14872"/>
                    <a:pt x="11489" y="14872"/>
                  </a:cubicBezTo>
                  <a:cubicBezTo>
                    <a:pt x="13787" y="12393"/>
                    <a:pt x="13787" y="12393"/>
                    <a:pt x="13787" y="12393"/>
                  </a:cubicBezTo>
                  <a:cubicBezTo>
                    <a:pt x="19991" y="21246"/>
                    <a:pt x="19991" y="21246"/>
                    <a:pt x="19991" y="21246"/>
                  </a:cubicBezTo>
                  <a:close/>
                  <a:moveTo>
                    <a:pt x="230" y="18413"/>
                  </a:moveTo>
                  <a:cubicBezTo>
                    <a:pt x="6204" y="10269"/>
                    <a:pt x="6204" y="10269"/>
                    <a:pt x="6204" y="10269"/>
                  </a:cubicBezTo>
                  <a:cubicBezTo>
                    <a:pt x="230" y="3187"/>
                    <a:pt x="230" y="3187"/>
                    <a:pt x="230" y="3187"/>
                  </a:cubicBezTo>
                  <a:cubicBezTo>
                    <a:pt x="0" y="3541"/>
                    <a:pt x="0" y="3895"/>
                    <a:pt x="0" y="4249"/>
                  </a:cubicBezTo>
                  <a:cubicBezTo>
                    <a:pt x="0" y="16997"/>
                    <a:pt x="0" y="16997"/>
                    <a:pt x="0" y="16997"/>
                  </a:cubicBezTo>
                  <a:cubicBezTo>
                    <a:pt x="0" y="17351"/>
                    <a:pt x="0" y="18059"/>
                    <a:pt x="230" y="18413"/>
                  </a:cubicBezTo>
                  <a:close/>
                </a:path>
              </a:pathLst>
            </a:custGeom>
            <a:solidFill>
              <a:schemeClr val="bg1"/>
            </a:solidFill>
            <a:ln w="12700">
              <a:miter lim="400000"/>
            </a:ln>
            <a:effectLst>
              <a:outerShdw blurRad="63500" sx="102000" sy="102000" algn="ctr" rotWithShape="0">
                <a:prstClr val="black">
                  <a:alpha val="40000"/>
                </a:prstClr>
              </a:outerShdw>
            </a:effectLst>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u="none" strike="noStrike" kern="0" cap="none" spc="0" normalizeH="0" baseline="0" noProof="0" dirty="0">
                <a:ln>
                  <a:noFill/>
                </a:ln>
                <a:solidFill>
                  <a:srgbClr val="7D7D7D"/>
                </a:solidFill>
                <a:effectLst/>
                <a:uLnTx/>
                <a:uFillTx/>
                <a:latin typeface="+mj-ea"/>
                <a:ea typeface="+mj-ea"/>
                <a:cs typeface="+mn-ea"/>
                <a:sym typeface="+mn-lt"/>
              </a:endParaRPr>
            </a:p>
          </p:txBody>
        </p:sp>
        <p:sp>
          <p:nvSpPr>
            <p:cNvPr id="23" name="矩形 22">
              <a:extLst>
                <a:ext uri="{FF2B5EF4-FFF2-40B4-BE49-F238E27FC236}">
                  <a16:creationId xmlns:a16="http://schemas.microsoft.com/office/drawing/2014/main" xmlns="" id="{49D06C0B-1F56-4CE5-A8EC-AAB119337DC2}"/>
                </a:ext>
              </a:extLst>
            </p:cNvPr>
            <p:cNvSpPr/>
            <p:nvPr/>
          </p:nvSpPr>
          <p:spPr>
            <a:xfrm>
              <a:off x="6608350" y="3634000"/>
              <a:ext cx="121058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ea"/>
                  <a:ea typeface="+mj-ea"/>
                  <a:cs typeface="+mn-ea"/>
                  <a:sym typeface="+mn-lt"/>
                </a:rPr>
                <a:t>关键标题</a:t>
              </a:r>
            </a:p>
          </p:txBody>
        </p:sp>
        <p:sp>
          <p:nvSpPr>
            <p:cNvPr id="24" name="Freeform 14">
              <a:extLst>
                <a:ext uri="{FF2B5EF4-FFF2-40B4-BE49-F238E27FC236}">
                  <a16:creationId xmlns:a16="http://schemas.microsoft.com/office/drawing/2014/main" xmlns="" id="{F61CA965-E984-4B56-BC74-CBA6BF1787BC}"/>
                </a:ext>
              </a:extLst>
            </p:cNvPr>
            <p:cNvSpPr/>
            <p:nvPr/>
          </p:nvSpPr>
          <p:spPr bwMode="auto">
            <a:xfrm>
              <a:off x="8444640" y="3530600"/>
              <a:ext cx="2597771" cy="626901"/>
            </a:xfrm>
            <a:custGeom>
              <a:avLst/>
              <a:gdLst>
                <a:gd name="T0" fmla="*/ 856 w 878"/>
                <a:gd name="T1" fmla="*/ 0 h 210"/>
                <a:gd name="T2" fmla="*/ 22 w 878"/>
                <a:gd name="T3" fmla="*/ 0 h 210"/>
                <a:gd name="T4" fmla="*/ 0 w 878"/>
                <a:gd name="T5" fmla="*/ 23 h 210"/>
                <a:gd name="T6" fmla="*/ 0 w 878"/>
                <a:gd name="T7" fmla="*/ 154 h 210"/>
                <a:gd name="T8" fmla="*/ 22 w 878"/>
                <a:gd name="T9" fmla="*/ 177 h 210"/>
                <a:gd name="T10" fmla="*/ 396 w 878"/>
                <a:gd name="T11" fmla="*/ 177 h 210"/>
                <a:gd name="T12" fmla="*/ 417 w 878"/>
                <a:gd name="T13" fmla="*/ 210 h 210"/>
                <a:gd name="T14" fmla="*/ 439 w 878"/>
                <a:gd name="T15" fmla="*/ 177 h 210"/>
                <a:gd name="T16" fmla="*/ 856 w 878"/>
                <a:gd name="T17" fmla="*/ 177 h 210"/>
                <a:gd name="T18" fmla="*/ 878 w 878"/>
                <a:gd name="T19" fmla="*/ 154 h 210"/>
                <a:gd name="T20" fmla="*/ 878 w 878"/>
                <a:gd name="T21" fmla="*/ 23 h 210"/>
                <a:gd name="T22" fmla="*/ 856 w 878"/>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0"/>
                  </a:moveTo>
                  <a:cubicBezTo>
                    <a:pt x="22" y="0"/>
                    <a:pt x="22" y="0"/>
                    <a:pt x="22" y="0"/>
                  </a:cubicBezTo>
                  <a:cubicBezTo>
                    <a:pt x="10" y="0"/>
                    <a:pt x="0" y="10"/>
                    <a:pt x="0" y="23"/>
                  </a:cubicBezTo>
                  <a:cubicBezTo>
                    <a:pt x="0" y="154"/>
                    <a:pt x="0" y="154"/>
                    <a:pt x="0" y="154"/>
                  </a:cubicBezTo>
                  <a:cubicBezTo>
                    <a:pt x="0" y="167"/>
                    <a:pt x="10" y="177"/>
                    <a:pt x="22" y="177"/>
                  </a:cubicBezTo>
                  <a:cubicBezTo>
                    <a:pt x="396" y="177"/>
                    <a:pt x="396" y="177"/>
                    <a:pt x="396" y="177"/>
                  </a:cubicBezTo>
                  <a:cubicBezTo>
                    <a:pt x="417" y="210"/>
                    <a:pt x="417" y="210"/>
                    <a:pt x="417" y="210"/>
                  </a:cubicBezTo>
                  <a:cubicBezTo>
                    <a:pt x="439" y="177"/>
                    <a:pt x="439" y="177"/>
                    <a:pt x="439" y="177"/>
                  </a:cubicBezTo>
                  <a:cubicBezTo>
                    <a:pt x="856" y="177"/>
                    <a:pt x="856" y="177"/>
                    <a:pt x="856" y="177"/>
                  </a:cubicBezTo>
                  <a:cubicBezTo>
                    <a:pt x="868" y="177"/>
                    <a:pt x="878" y="167"/>
                    <a:pt x="878" y="154"/>
                  </a:cubicBezTo>
                  <a:cubicBezTo>
                    <a:pt x="878" y="23"/>
                    <a:pt x="878" y="23"/>
                    <a:pt x="878" y="23"/>
                  </a:cubicBezTo>
                  <a:cubicBezTo>
                    <a:pt x="878" y="10"/>
                    <a:pt x="868" y="0"/>
                    <a:pt x="856" y="0"/>
                  </a:cubicBezTo>
                  <a:close/>
                </a:path>
              </a:pathLst>
            </a:custGeom>
            <a:solidFill>
              <a:schemeClr val="accent3"/>
            </a:solidFill>
            <a:ln>
              <a:noFill/>
            </a:ln>
          </p:spPr>
          <p:txBody>
            <a:bodyPr/>
            <a:lstStyle/>
            <a:p>
              <a:endParaRPr lang="zh-CN" altLang="en-US" sz="2000" dirty="0">
                <a:solidFill>
                  <a:prstClr val="white">
                    <a:lumMod val="50000"/>
                  </a:prstClr>
                </a:solidFill>
                <a:latin typeface="+mj-ea"/>
                <a:ea typeface="+mj-ea"/>
                <a:cs typeface="+mn-ea"/>
                <a:sym typeface="+mn-lt"/>
              </a:endParaRPr>
            </a:p>
          </p:txBody>
        </p:sp>
        <p:sp>
          <p:nvSpPr>
            <p:cNvPr id="25" name="Shape 1847">
              <a:extLst>
                <a:ext uri="{FF2B5EF4-FFF2-40B4-BE49-F238E27FC236}">
                  <a16:creationId xmlns:a16="http://schemas.microsoft.com/office/drawing/2014/main" xmlns="" id="{7D9ABAB5-6A2E-48E8-AF90-4C877C3EA232}"/>
                </a:ext>
              </a:extLst>
            </p:cNvPr>
            <p:cNvSpPr/>
            <p:nvPr/>
          </p:nvSpPr>
          <p:spPr>
            <a:xfrm>
              <a:off x="8650609" y="3662581"/>
              <a:ext cx="291970" cy="3339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388" y="0"/>
                  </a:lnTo>
                  <a:lnTo>
                    <a:pt x="15388" y="2469"/>
                  </a:lnTo>
                  <a:lnTo>
                    <a:pt x="12706" y="2469"/>
                  </a:lnTo>
                  <a:lnTo>
                    <a:pt x="12706" y="6171"/>
                  </a:lnTo>
                  <a:lnTo>
                    <a:pt x="8471" y="6171"/>
                  </a:lnTo>
                  <a:lnTo>
                    <a:pt x="8471" y="12466"/>
                  </a:lnTo>
                  <a:lnTo>
                    <a:pt x="12706" y="12466"/>
                  </a:lnTo>
                  <a:lnTo>
                    <a:pt x="12706" y="16293"/>
                  </a:lnTo>
                  <a:lnTo>
                    <a:pt x="15388" y="16293"/>
                  </a:lnTo>
                  <a:lnTo>
                    <a:pt x="15388" y="21600"/>
                  </a:lnTo>
                  <a:lnTo>
                    <a:pt x="7906" y="15429"/>
                  </a:lnTo>
                  <a:lnTo>
                    <a:pt x="0" y="21600"/>
                  </a:lnTo>
                  <a:lnTo>
                    <a:pt x="0" y="0"/>
                  </a:lnTo>
                  <a:close/>
                  <a:moveTo>
                    <a:pt x="10871" y="7776"/>
                  </a:moveTo>
                  <a:lnTo>
                    <a:pt x="10871" y="10615"/>
                  </a:lnTo>
                  <a:lnTo>
                    <a:pt x="14541" y="10615"/>
                  </a:lnTo>
                  <a:lnTo>
                    <a:pt x="14541" y="13824"/>
                  </a:lnTo>
                  <a:lnTo>
                    <a:pt x="17929" y="13824"/>
                  </a:lnTo>
                  <a:lnTo>
                    <a:pt x="17929" y="10615"/>
                  </a:lnTo>
                  <a:lnTo>
                    <a:pt x="21600" y="10615"/>
                  </a:lnTo>
                  <a:lnTo>
                    <a:pt x="21600" y="7776"/>
                  </a:lnTo>
                  <a:lnTo>
                    <a:pt x="17929" y="7776"/>
                  </a:lnTo>
                  <a:lnTo>
                    <a:pt x="17929" y="4567"/>
                  </a:lnTo>
                  <a:lnTo>
                    <a:pt x="14541" y="4567"/>
                  </a:lnTo>
                  <a:lnTo>
                    <a:pt x="14541" y="7776"/>
                  </a:lnTo>
                  <a:lnTo>
                    <a:pt x="10871" y="7776"/>
                  </a:lnTo>
                  <a:close/>
                </a:path>
              </a:pathLst>
            </a:custGeom>
            <a:solidFill>
              <a:schemeClr val="bg1"/>
            </a:solidFill>
            <a:ln w="12700">
              <a:miter lim="400000"/>
            </a:ln>
            <a:effectLst>
              <a:outerShdw blurRad="63500" sx="102000" sy="102000" algn="ctr" rotWithShape="0">
                <a:prstClr val="black">
                  <a:alpha val="40000"/>
                </a:prstClr>
              </a:outerShdw>
            </a:effectLst>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u="none" strike="noStrike" kern="0" cap="none" spc="0" normalizeH="0" baseline="0" noProof="0" dirty="0">
                <a:ln>
                  <a:noFill/>
                </a:ln>
                <a:solidFill>
                  <a:srgbClr val="7D7D7D"/>
                </a:solidFill>
                <a:effectLst/>
                <a:uLnTx/>
                <a:uFillTx/>
                <a:latin typeface="+mj-ea"/>
                <a:ea typeface="+mj-ea"/>
                <a:cs typeface="+mn-ea"/>
                <a:sym typeface="+mn-lt"/>
              </a:endParaRPr>
            </a:p>
          </p:txBody>
        </p:sp>
        <p:sp>
          <p:nvSpPr>
            <p:cNvPr id="26" name="矩形 25">
              <a:extLst>
                <a:ext uri="{FF2B5EF4-FFF2-40B4-BE49-F238E27FC236}">
                  <a16:creationId xmlns:a16="http://schemas.microsoft.com/office/drawing/2014/main" xmlns="" id="{A9F4B9E4-53E1-4E66-BA67-37930BC9B194}"/>
                </a:ext>
              </a:extLst>
            </p:cNvPr>
            <p:cNvSpPr/>
            <p:nvPr/>
          </p:nvSpPr>
          <p:spPr>
            <a:xfrm>
              <a:off x="8943388" y="3634000"/>
              <a:ext cx="121058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ea"/>
                  <a:ea typeface="+mj-ea"/>
                  <a:cs typeface="+mn-ea"/>
                  <a:sym typeface="+mn-lt"/>
                </a:rPr>
                <a:t>关键标题</a:t>
              </a:r>
            </a:p>
          </p:txBody>
        </p:sp>
        <p:sp>
          <p:nvSpPr>
            <p:cNvPr id="27" name="矩形 26">
              <a:extLst>
                <a:ext uri="{FF2B5EF4-FFF2-40B4-BE49-F238E27FC236}">
                  <a16:creationId xmlns:a16="http://schemas.microsoft.com/office/drawing/2014/main" xmlns="" id="{E6BBE712-C44B-40ED-9248-A39F7CBD2B0F}"/>
                </a:ext>
              </a:extLst>
            </p:cNvPr>
            <p:cNvSpPr/>
            <p:nvPr/>
          </p:nvSpPr>
          <p:spPr>
            <a:xfrm>
              <a:off x="1157928" y="2018854"/>
              <a:ext cx="2498331" cy="448392"/>
            </a:xfrm>
            <a:prstGeom prst="rect">
              <a:avLst/>
            </a:prstGeom>
          </p:spPr>
          <p:txBody>
            <a:bodyPr wrap="square">
              <a:spAutoFit/>
            </a:bodyPr>
            <a:lstStyle/>
            <a:p>
              <a:pPr>
                <a:lnSpc>
                  <a:spcPct val="125000"/>
                </a:lnSpc>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研究思路</a:t>
              </a:r>
              <a:r>
                <a:rPr lang="en-US" altLang="zh-CN"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1</a:t>
              </a:r>
              <a:endPar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endParaRPr>
            </a:p>
          </p:txBody>
        </p:sp>
        <p:sp>
          <p:nvSpPr>
            <p:cNvPr id="28" name="矩形 27">
              <a:extLst>
                <a:ext uri="{FF2B5EF4-FFF2-40B4-BE49-F238E27FC236}">
                  <a16:creationId xmlns:a16="http://schemas.microsoft.com/office/drawing/2014/main" xmlns="" id="{1559E7F3-11B1-42BB-B586-41FFDCD03A8B}"/>
                </a:ext>
              </a:extLst>
            </p:cNvPr>
            <p:cNvSpPr/>
            <p:nvPr/>
          </p:nvSpPr>
          <p:spPr>
            <a:xfrm>
              <a:off x="1167842" y="2377080"/>
              <a:ext cx="2597771" cy="79329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a:t>
              </a:r>
            </a:p>
          </p:txBody>
        </p:sp>
        <p:sp>
          <p:nvSpPr>
            <p:cNvPr id="29" name="矩形 28">
              <a:extLst>
                <a:ext uri="{FF2B5EF4-FFF2-40B4-BE49-F238E27FC236}">
                  <a16:creationId xmlns:a16="http://schemas.microsoft.com/office/drawing/2014/main" xmlns="" id="{738B15A9-0E99-453C-9567-5A171ABFBC3D}"/>
                </a:ext>
              </a:extLst>
            </p:cNvPr>
            <p:cNvSpPr/>
            <p:nvPr/>
          </p:nvSpPr>
          <p:spPr>
            <a:xfrm>
              <a:off x="3536524" y="4320124"/>
              <a:ext cx="2498331" cy="447687"/>
            </a:xfrm>
            <a:prstGeom prst="rect">
              <a:avLst/>
            </a:prstGeom>
          </p:spPr>
          <p:txBody>
            <a:bodyPr wrap="square">
              <a:spAutoFit/>
            </a:bodyPr>
            <a:lstStyle/>
            <a:p>
              <a:pPr>
                <a:lnSpc>
                  <a:spcPct val="125000"/>
                </a:lnSpc>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研究思路</a:t>
              </a:r>
              <a:r>
                <a:rPr lang="en-US" altLang="zh-CN"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2</a:t>
              </a:r>
              <a:endPar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endParaRPr>
            </a:p>
          </p:txBody>
        </p:sp>
        <p:sp>
          <p:nvSpPr>
            <p:cNvPr id="30" name="矩形 29">
              <a:extLst>
                <a:ext uri="{FF2B5EF4-FFF2-40B4-BE49-F238E27FC236}">
                  <a16:creationId xmlns:a16="http://schemas.microsoft.com/office/drawing/2014/main" xmlns="" id="{7CEAE3EC-9B03-4F0C-BFA8-FFCF0CAF151C}"/>
                </a:ext>
              </a:extLst>
            </p:cNvPr>
            <p:cNvSpPr/>
            <p:nvPr/>
          </p:nvSpPr>
          <p:spPr>
            <a:xfrm>
              <a:off x="3566316" y="4678350"/>
              <a:ext cx="2597771" cy="79329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a:t>
              </a:r>
            </a:p>
          </p:txBody>
        </p:sp>
        <p:sp>
          <p:nvSpPr>
            <p:cNvPr id="31" name="矩形 30">
              <a:extLst>
                <a:ext uri="{FF2B5EF4-FFF2-40B4-BE49-F238E27FC236}">
                  <a16:creationId xmlns:a16="http://schemas.microsoft.com/office/drawing/2014/main" xmlns="" id="{0EE062A0-AF7B-4585-85EA-1A7F05C60D50}"/>
                </a:ext>
              </a:extLst>
            </p:cNvPr>
            <p:cNvSpPr/>
            <p:nvPr/>
          </p:nvSpPr>
          <p:spPr>
            <a:xfrm>
              <a:off x="5963325" y="2018854"/>
              <a:ext cx="2498331" cy="447687"/>
            </a:xfrm>
            <a:prstGeom prst="rect">
              <a:avLst/>
            </a:prstGeom>
          </p:spPr>
          <p:txBody>
            <a:bodyPr wrap="square">
              <a:spAutoFit/>
            </a:bodyPr>
            <a:lstStyle/>
            <a:p>
              <a:pPr>
                <a:lnSpc>
                  <a:spcPct val="125000"/>
                </a:lnSpc>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研究思路</a:t>
              </a:r>
              <a:r>
                <a:rPr lang="en-US" altLang="zh-CN"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3</a:t>
              </a:r>
              <a:endPar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endParaRPr>
            </a:p>
          </p:txBody>
        </p:sp>
        <p:sp>
          <p:nvSpPr>
            <p:cNvPr id="32" name="矩形 31">
              <a:extLst>
                <a:ext uri="{FF2B5EF4-FFF2-40B4-BE49-F238E27FC236}">
                  <a16:creationId xmlns:a16="http://schemas.microsoft.com/office/drawing/2014/main" xmlns="" id="{76529D83-9058-4F70-9262-E2858E8B0BAF}"/>
                </a:ext>
              </a:extLst>
            </p:cNvPr>
            <p:cNvSpPr/>
            <p:nvPr/>
          </p:nvSpPr>
          <p:spPr>
            <a:xfrm>
              <a:off x="5973239" y="2377080"/>
              <a:ext cx="2597771" cy="79329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a:t>
              </a:r>
            </a:p>
          </p:txBody>
        </p:sp>
        <p:sp>
          <p:nvSpPr>
            <p:cNvPr id="33" name="矩形 32">
              <a:extLst>
                <a:ext uri="{FF2B5EF4-FFF2-40B4-BE49-F238E27FC236}">
                  <a16:creationId xmlns:a16="http://schemas.microsoft.com/office/drawing/2014/main" xmlns="" id="{FF144B5F-C151-4B1F-8E41-698B18681414}"/>
                </a:ext>
              </a:extLst>
            </p:cNvPr>
            <p:cNvSpPr/>
            <p:nvPr/>
          </p:nvSpPr>
          <p:spPr>
            <a:xfrm>
              <a:off x="8434726" y="4320124"/>
              <a:ext cx="2498331" cy="447687"/>
            </a:xfrm>
            <a:prstGeom prst="rect">
              <a:avLst/>
            </a:prstGeom>
          </p:spPr>
          <p:txBody>
            <a:bodyPr wrap="square">
              <a:spAutoFit/>
            </a:bodyPr>
            <a:lstStyle/>
            <a:p>
              <a:pPr>
                <a:lnSpc>
                  <a:spcPct val="125000"/>
                </a:lnSpc>
                <a:defRPr/>
              </a:pPr>
              <a:r>
                <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研究思路</a:t>
              </a:r>
              <a:r>
                <a:rPr lang="en-US" altLang="zh-CN"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4</a:t>
              </a:r>
              <a:endParaRPr lang="zh-CN" altLang="en-US" sz="20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endParaRPr>
            </a:p>
          </p:txBody>
        </p:sp>
        <p:sp>
          <p:nvSpPr>
            <p:cNvPr id="34" name="矩形 33">
              <a:extLst>
                <a:ext uri="{FF2B5EF4-FFF2-40B4-BE49-F238E27FC236}">
                  <a16:creationId xmlns:a16="http://schemas.microsoft.com/office/drawing/2014/main" xmlns="" id="{8B732107-DB03-4937-803D-4EEBE34721C2}"/>
                </a:ext>
              </a:extLst>
            </p:cNvPr>
            <p:cNvSpPr/>
            <p:nvPr/>
          </p:nvSpPr>
          <p:spPr>
            <a:xfrm>
              <a:off x="8444640" y="4678350"/>
              <a:ext cx="2597771" cy="79329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a:t>
              </a:r>
            </a:p>
          </p:txBody>
        </p:sp>
      </p:grpSp>
      <p:grpSp>
        <p:nvGrpSpPr>
          <p:cNvPr id="41" name="组合 40">
            <a:extLst>
              <a:ext uri="{FF2B5EF4-FFF2-40B4-BE49-F238E27FC236}">
                <a16:creationId xmlns:a16="http://schemas.microsoft.com/office/drawing/2014/main" xmlns="" id="{9DCCAD96-BF63-4650-8C20-5F6C1954BFBE}"/>
              </a:ext>
            </a:extLst>
          </p:cNvPr>
          <p:cNvGrpSpPr/>
          <p:nvPr/>
        </p:nvGrpSpPr>
        <p:grpSpPr>
          <a:xfrm>
            <a:off x="511240" y="411092"/>
            <a:ext cx="6638106" cy="618725"/>
            <a:chOff x="5153859" y="3240966"/>
            <a:chExt cx="6638106" cy="618725"/>
          </a:xfrm>
        </p:grpSpPr>
        <p:sp>
          <p:nvSpPr>
            <p:cNvPr id="42" name="椭圆 41">
              <a:extLst>
                <a:ext uri="{FF2B5EF4-FFF2-40B4-BE49-F238E27FC236}">
                  <a16:creationId xmlns:a16="http://schemas.microsoft.com/office/drawing/2014/main" xmlns="" id="{1BB313E0-2F8C-492E-A93C-5413764BB683}"/>
                </a:ext>
              </a:extLst>
            </p:cNvPr>
            <p:cNvSpPr/>
            <p:nvPr/>
          </p:nvSpPr>
          <p:spPr>
            <a:xfrm>
              <a:off x="5153859" y="3240966"/>
              <a:ext cx="516878" cy="516875"/>
            </a:xfrm>
            <a:prstGeom prst="ellipse">
              <a:avLst/>
            </a:prstGeom>
            <a:gradFill flip="none" rotWithShape="1">
              <a:gsLst>
                <a:gs pos="0">
                  <a:schemeClr val="accent3">
                    <a:alpha val="76000"/>
                  </a:schemeClr>
                </a:gs>
                <a:gs pos="46000">
                  <a:schemeClr val="accent2"/>
                </a:gs>
                <a:gs pos="100000">
                  <a:schemeClr val="accent1"/>
                </a:gs>
              </a:gsLst>
              <a:lin ang="27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cs typeface="+mn-ea"/>
                <a:sym typeface="+mn-lt"/>
              </a:endParaRPr>
            </a:p>
          </p:txBody>
        </p:sp>
        <p:sp>
          <p:nvSpPr>
            <p:cNvPr id="43" name="文本框 42">
              <a:extLst>
                <a:ext uri="{FF2B5EF4-FFF2-40B4-BE49-F238E27FC236}">
                  <a16:creationId xmlns:a16="http://schemas.microsoft.com/office/drawing/2014/main" xmlns="" id="{69F0EE4A-5877-47DB-A9AF-2C5275BC1531}"/>
                </a:ext>
              </a:extLst>
            </p:cNvPr>
            <p:cNvSpPr txBox="1"/>
            <p:nvPr/>
          </p:nvSpPr>
          <p:spPr>
            <a:xfrm>
              <a:off x="5253871" y="3336471"/>
              <a:ext cx="803481" cy="523220"/>
            </a:xfrm>
            <a:prstGeom prst="rect">
              <a:avLst/>
            </a:prstGeom>
            <a:noFill/>
          </p:spPr>
          <p:txBody>
            <a:bodyPr wrap="square" rtlCol="0">
              <a:spAutoFit/>
            </a:bodyPr>
            <a:lstStyle/>
            <a:p>
              <a:pPr>
                <a:defRPr/>
              </a:pPr>
              <a:r>
                <a:rPr lang="en-US" altLang="zh-CN" sz="2800" i="1" kern="0" dirty="0">
                  <a:solidFill>
                    <a:prstClr val="black">
                      <a:lumMod val="75000"/>
                      <a:lumOff val="25000"/>
                    </a:prstClr>
                  </a:solidFill>
                  <a:latin typeface="+mj-ea"/>
                  <a:ea typeface="+mj-ea"/>
                  <a:cs typeface="+mn-ea"/>
                  <a:sym typeface="+mn-lt"/>
                </a:rPr>
                <a:t>02.</a:t>
              </a:r>
              <a:endParaRPr lang="zh-CN" altLang="en-US" sz="2800" i="1" kern="0" dirty="0">
                <a:solidFill>
                  <a:prstClr val="black">
                    <a:lumMod val="75000"/>
                    <a:lumOff val="25000"/>
                  </a:prstClr>
                </a:solidFill>
                <a:latin typeface="+mj-ea"/>
                <a:ea typeface="+mj-ea"/>
                <a:cs typeface="+mn-ea"/>
                <a:sym typeface="+mn-lt"/>
              </a:endParaRPr>
            </a:p>
          </p:txBody>
        </p:sp>
        <p:sp>
          <p:nvSpPr>
            <p:cNvPr id="44" name="矩形 43">
              <a:extLst>
                <a:ext uri="{FF2B5EF4-FFF2-40B4-BE49-F238E27FC236}">
                  <a16:creationId xmlns:a16="http://schemas.microsoft.com/office/drawing/2014/main" xmlns="" id="{A414451E-CF95-4036-813E-B9427EFAB23F}"/>
                </a:ext>
              </a:extLst>
            </p:cNvPr>
            <p:cNvSpPr/>
            <p:nvPr/>
          </p:nvSpPr>
          <p:spPr>
            <a:xfrm>
              <a:off x="8259417" y="3570652"/>
              <a:ext cx="3532548" cy="161583"/>
            </a:xfrm>
            <a:prstGeom prst="rect">
              <a:avLst/>
            </a:prstGeom>
          </p:spPr>
          <p:txBody>
            <a:bodyPr wrap="square" lIns="0" tIns="0" rIns="0" bIns="0">
              <a:spAutoFit/>
            </a:bodyPr>
            <a:lstStyle/>
            <a:p>
              <a:pPr>
                <a:defRPr/>
              </a:pPr>
              <a:r>
                <a:rPr lang="en-US" altLang="zh-CN" sz="1050" kern="0" spc="300" dirty="0">
                  <a:solidFill>
                    <a:schemeClr val="tx1">
                      <a:lumMod val="75000"/>
                      <a:lumOff val="25000"/>
                    </a:schemeClr>
                  </a:solidFill>
                  <a:latin typeface="+mn-ea"/>
                  <a:cs typeface="+mn-ea"/>
                  <a:sym typeface="+mn-lt"/>
                </a:rPr>
                <a:t>Thesis Research Idea </a:t>
              </a:r>
              <a:endParaRPr lang="zh-CN" altLang="en-US" sz="1050" kern="0" spc="300" dirty="0">
                <a:solidFill>
                  <a:schemeClr val="tx1">
                    <a:lumMod val="75000"/>
                    <a:lumOff val="25000"/>
                  </a:schemeClr>
                </a:solidFill>
                <a:latin typeface="+mn-ea"/>
                <a:cs typeface="+mn-ea"/>
                <a:sym typeface="+mn-lt"/>
              </a:endParaRPr>
            </a:p>
          </p:txBody>
        </p:sp>
        <p:sp>
          <p:nvSpPr>
            <p:cNvPr id="45" name="矩形 44">
              <a:extLst>
                <a:ext uri="{FF2B5EF4-FFF2-40B4-BE49-F238E27FC236}">
                  <a16:creationId xmlns:a16="http://schemas.microsoft.com/office/drawing/2014/main" xmlns="" id="{2B316C77-1E85-4280-8F2B-7902B453FD27}"/>
                </a:ext>
              </a:extLst>
            </p:cNvPr>
            <p:cNvSpPr/>
            <p:nvPr/>
          </p:nvSpPr>
          <p:spPr>
            <a:xfrm>
              <a:off x="5994842" y="3354321"/>
              <a:ext cx="2483678" cy="430887"/>
            </a:xfrm>
            <a:prstGeom prst="rect">
              <a:avLst/>
            </a:prstGeom>
          </p:spPr>
          <p:txBody>
            <a:bodyPr wrap="square" lIns="0" tIns="0" rIns="0" bIns="0">
              <a:spAutoFit/>
            </a:bodyPr>
            <a:lstStyle/>
            <a:p>
              <a:pPr>
                <a:defRPr/>
              </a:pPr>
              <a:r>
                <a:rPr lang="zh-CN" altLang="en-US" sz="2800" dirty="0">
                  <a:gradFill>
                    <a:gsLst>
                      <a:gs pos="0">
                        <a:schemeClr val="accent3">
                          <a:alpha val="76000"/>
                        </a:schemeClr>
                      </a:gs>
                      <a:gs pos="46000">
                        <a:schemeClr val="accent2"/>
                      </a:gs>
                      <a:gs pos="100000">
                        <a:schemeClr val="accent1"/>
                      </a:gs>
                    </a:gsLst>
                    <a:lin ang="2700000" scaled="1"/>
                  </a:gradFill>
                  <a:latin typeface="+mj-ea"/>
                  <a:ea typeface="+mj-ea"/>
                  <a:cs typeface="+mn-ea"/>
                  <a:sym typeface="+mn-lt"/>
                </a:rPr>
                <a:t>论文研究思路</a:t>
              </a:r>
            </a:p>
          </p:txBody>
        </p:sp>
      </p:grpSp>
    </p:spTree>
    <p:extLst>
      <p:ext uri="{BB962C8B-B14F-4D97-AF65-F5344CB8AC3E}">
        <p14:creationId xmlns:p14="http://schemas.microsoft.com/office/powerpoint/2010/main" val="5839791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2"/>
</p:tagLst>
</file>

<file path=ppt/tags/tag10.xml><?xml version="1.0" encoding="utf-8"?>
<p:tagLst xmlns:a="http://schemas.openxmlformats.org/drawingml/2006/main" xmlns:r="http://schemas.openxmlformats.org/officeDocument/2006/relationships" xmlns:p="http://schemas.openxmlformats.org/presentationml/2006/main">
  <p:tag name="PA" val="v5.2.2"/>
</p:tagLst>
</file>

<file path=ppt/tags/tag11.xml><?xml version="1.0" encoding="utf-8"?>
<p:tagLst xmlns:a="http://schemas.openxmlformats.org/drawingml/2006/main" xmlns:r="http://schemas.openxmlformats.org/officeDocument/2006/relationships" xmlns:p="http://schemas.openxmlformats.org/presentationml/2006/main">
  <p:tag name="PA" val="v5.2.2"/>
</p:tagLst>
</file>

<file path=ppt/tags/tag12.xml><?xml version="1.0" encoding="utf-8"?>
<p:tagLst xmlns:a="http://schemas.openxmlformats.org/drawingml/2006/main" xmlns:r="http://schemas.openxmlformats.org/officeDocument/2006/relationships" xmlns:p="http://schemas.openxmlformats.org/presentationml/2006/main">
  <p:tag name="PA" val="v5.2.2"/>
</p:tagLst>
</file>

<file path=ppt/tags/tag13.xml><?xml version="1.0" encoding="utf-8"?>
<p:tagLst xmlns:a="http://schemas.openxmlformats.org/drawingml/2006/main" xmlns:r="http://schemas.openxmlformats.org/officeDocument/2006/relationships" xmlns:p="http://schemas.openxmlformats.org/presentationml/2006/main">
  <p:tag name="PA" val="v5.2.4"/>
</p:tagLst>
</file>

<file path=ppt/tags/tag14.xml><?xml version="1.0" encoding="utf-8"?>
<p:tagLst xmlns:a="http://schemas.openxmlformats.org/drawingml/2006/main" xmlns:r="http://schemas.openxmlformats.org/officeDocument/2006/relationships" xmlns:p="http://schemas.openxmlformats.org/presentationml/2006/main">
  <p:tag name="PA" val="v5.2.4"/>
</p:tagLst>
</file>

<file path=ppt/tags/tag15.xml><?xml version="1.0" encoding="utf-8"?>
<p:tagLst xmlns:a="http://schemas.openxmlformats.org/drawingml/2006/main" xmlns:r="http://schemas.openxmlformats.org/officeDocument/2006/relationships" xmlns:p="http://schemas.openxmlformats.org/presentationml/2006/main">
  <p:tag name="PA" val="v5.2.4"/>
</p:tagLst>
</file>

<file path=ppt/tags/tag16.xml><?xml version="1.0" encoding="utf-8"?>
<p:tagLst xmlns:a="http://schemas.openxmlformats.org/drawingml/2006/main" xmlns:r="http://schemas.openxmlformats.org/officeDocument/2006/relationships" xmlns:p="http://schemas.openxmlformats.org/presentationml/2006/main">
  <p:tag name="PA" val="v5.2.4"/>
</p:tagLst>
</file>

<file path=ppt/tags/tag17.xml><?xml version="1.0" encoding="utf-8"?>
<p:tagLst xmlns:a="http://schemas.openxmlformats.org/drawingml/2006/main" xmlns:r="http://schemas.openxmlformats.org/officeDocument/2006/relationships" xmlns:p="http://schemas.openxmlformats.org/presentationml/2006/main">
  <p:tag name="PA" val="v5.2.4"/>
</p:tagLst>
</file>

<file path=ppt/tags/tag18.xml><?xml version="1.0" encoding="utf-8"?>
<p:tagLst xmlns:a="http://schemas.openxmlformats.org/drawingml/2006/main" xmlns:r="http://schemas.openxmlformats.org/officeDocument/2006/relationships" xmlns:p="http://schemas.openxmlformats.org/presentationml/2006/main">
  <p:tag name="PA" val="v5.2.4"/>
</p:tagLst>
</file>

<file path=ppt/tags/tag19.xml><?xml version="1.0" encoding="utf-8"?>
<p:tagLst xmlns:a="http://schemas.openxmlformats.org/drawingml/2006/main" xmlns:r="http://schemas.openxmlformats.org/officeDocument/2006/relationships" xmlns:p="http://schemas.openxmlformats.org/presentationml/2006/main">
  <p:tag name="PA" val="v5.2.4"/>
</p:tagLst>
</file>

<file path=ppt/tags/tag2.xml><?xml version="1.0" encoding="utf-8"?>
<p:tagLst xmlns:a="http://schemas.openxmlformats.org/drawingml/2006/main" xmlns:r="http://schemas.openxmlformats.org/officeDocument/2006/relationships" xmlns:p="http://schemas.openxmlformats.org/presentationml/2006/main">
  <p:tag name="PA" val="v5.2.2"/>
</p:tagLst>
</file>

<file path=ppt/tags/tag20.xml><?xml version="1.0" encoding="utf-8"?>
<p:tagLst xmlns:a="http://schemas.openxmlformats.org/drawingml/2006/main" xmlns:r="http://schemas.openxmlformats.org/officeDocument/2006/relationships" xmlns:p="http://schemas.openxmlformats.org/presentationml/2006/main">
  <p:tag name="PA" val="v5.2.4"/>
</p:tagLst>
</file>

<file path=ppt/tags/tag21.xml><?xml version="1.0" encoding="utf-8"?>
<p:tagLst xmlns:a="http://schemas.openxmlformats.org/drawingml/2006/main" xmlns:r="http://schemas.openxmlformats.org/officeDocument/2006/relationships" xmlns:p="http://schemas.openxmlformats.org/presentationml/2006/main">
  <p:tag name="PA" val="v5.2.4"/>
</p:tagLst>
</file>

<file path=ppt/tags/tag22.xml><?xml version="1.0" encoding="utf-8"?>
<p:tagLst xmlns:a="http://schemas.openxmlformats.org/drawingml/2006/main" xmlns:r="http://schemas.openxmlformats.org/officeDocument/2006/relationships" xmlns:p="http://schemas.openxmlformats.org/presentationml/2006/main">
  <p:tag name="PA" val="v5.2.4"/>
</p:tagLst>
</file>

<file path=ppt/tags/tag23.xml><?xml version="1.0" encoding="utf-8"?>
<p:tagLst xmlns:a="http://schemas.openxmlformats.org/drawingml/2006/main" xmlns:r="http://schemas.openxmlformats.org/officeDocument/2006/relationships" xmlns:p="http://schemas.openxmlformats.org/presentationml/2006/main">
  <p:tag name="PA" val="v5.2.4"/>
</p:tagLst>
</file>

<file path=ppt/tags/tag24.xml><?xml version="1.0" encoding="utf-8"?>
<p:tagLst xmlns:a="http://schemas.openxmlformats.org/drawingml/2006/main" xmlns:r="http://schemas.openxmlformats.org/officeDocument/2006/relationships" xmlns:p="http://schemas.openxmlformats.org/presentationml/2006/main">
  <p:tag name="PA" val="v5.2.4"/>
</p:tagLst>
</file>

<file path=ppt/tags/tag25.xml><?xml version="1.0" encoding="utf-8"?>
<p:tagLst xmlns:a="http://schemas.openxmlformats.org/drawingml/2006/main" xmlns:r="http://schemas.openxmlformats.org/officeDocument/2006/relationships" xmlns:p="http://schemas.openxmlformats.org/presentationml/2006/main">
  <p:tag name="PA" val="v5.2.4"/>
</p:tagLst>
</file>

<file path=ppt/tags/tag26.xml><?xml version="1.0" encoding="utf-8"?>
<p:tagLst xmlns:a="http://schemas.openxmlformats.org/drawingml/2006/main" xmlns:r="http://schemas.openxmlformats.org/officeDocument/2006/relationships" xmlns:p="http://schemas.openxmlformats.org/presentationml/2006/main">
  <p:tag name="PA" val="v5.2.4"/>
</p:tagLst>
</file>

<file path=ppt/tags/tag27.xml><?xml version="1.0" encoding="utf-8"?>
<p:tagLst xmlns:a="http://schemas.openxmlformats.org/drawingml/2006/main" xmlns:r="http://schemas.openxmlformats.org/officeDocument/2006/relationships" xmlns:p="http://schemas.openxmlformats.org/presentationml/2006/main">
  <p:tag name="PA" val="v5.2.4"/>
</p:tagLst>
</file>

<file path=ppt/tags/tag28.xml><?xml version="1.0" encoding="utf-8"?>
<p:tagLst xmlns:a="http://schemas.openxmlformats.org/drawingml/2006/main" xmlns:r="http://schemas.openxmlformats.org/officeDocument/2006/relationships" xmlns:p="http://schemas.openxmlformats.org/presentationml/2006/main">
  <p:tag name="PA" val="v5.2.4"/>
</p:tagLst>
</file>

<file path=ppt/tags/tag29.xml><?xml version="1.0" encoding="utf-8"?>
<p:tagLst xmlns:a="http://schemas.openxmlformats.org/drawingml/2006/main" xmlns:r="http://schemas.openxmlformats.org/officeDocument/2006/relationships" xmlns:p="http://schemas.openxmlformats.org/presentationml/2006/main">
  <p:tag name="PA" val="v5.2.4"/>
</p:tagLst>
</file>

<file path=ppt/tags/tag3.xml><?xml version="1.0" encoding="utf-8"?>
<p:tagLst xmlns:a="http://schemas.openxmlformats.org/drawingml/2006/main" xmlns:r="http://schemas.openxmlformats.org/officeDocument/2006/relationships" xmlns:p="http://schemas.openxmlformats.org/presentationml/2006/main">
  <p:tag name="PA" val="v5.2.2"/>
</p:tagLst>
</file>

<file path=ppt/tags/tag30.xml><?xml version="1.0" encoding="utf-8"?>
<p:tagLst xmlns:a="http://schemas.openxmlformats.org/drawingml/2006/main" xmlns:r="http://schemas.openxmlformats.org/officeDocument/2006/relationships" xmlns:p="http://schemas.openxmlformats.org/presentationml/2006/main">
  <p:tag name="PA" val="v5.2.4"/>
</p:tagLst>
</file>

<file path=ppt/tags/tag31.xml><?xml version="1.0" encoding="utf-8"?>
<p:tagLst xmlns:a="http://schemas.openxmlformats.org/drawingml/2006/main" xmlns:r="http://schemas.openxmlformats.org/officeDocument/2006/relationships" xmlns:p="http://schemas.openxmlformats.org/presentationml/2006/main">
  <p:tag name="PA" val="v5.2.4"/>
</p:tagLst>
</file>

<file path=ppt/tags/tag32.xml><?xml version="1.0" encoding="utf-8"?>
<p:tagLst xmlns:a="http://schemas.openxmlformats.org/drawingml/2006/main" xmlns:r="http://schemas.openxmlformats.org/officeDocument/2006/relationships" xmlns:p="http://schemas.openxmlformats.org/presentationml/2006/main">
  <p:tag name="PA" val="v5.2.4"/>
</p:tagLst>
</file>

<file path=ppt/tags/tag33.xml><?xml version="1.0" encoding="utf-8"?>
<p:tagLst xmlns:a="http://schemas.openxmlformats.org/drawingml/2006/main" xmlns:r="http://schemas.openxmlformats.org/officeDocument/2006/relationships" xmlns:p="http://schemas.openxmlformats.org/presentationml/2006/main">
  <p:tag name="PA" val="v5.2.4"/>
</p:tagLst>
</file>

<file path=ppt/tags/tag34.xml><?xml version="1.0" encoding="utf-8"?>
<p:tagLst xmlns:a="http://schemas.openxmlformats.org/drawingml/2006/main" xmlns:r="http://schemas.openxmlformats.org/officeDocument/2006/relationships" xmlns:p="http://schemas.openxmlformats.org/presentationml/2006/main">
  <p:tag name="PA" val="v5.2.4"/>
</p:tagLst>
</file>

<file path=ppt/tags/tag35.xml><?xml version="1.0" encoding="utf-8"?>
<p:tagLst xmlns:a="http://schemas.openxmlformats.org/drawingml/2006/main" xmlns:r="http://schemas.openxmlformats.org/officeDocument/2006/relationships" xmlns:p="http://schemas.openxmlformats.org/presentationml/2006/main">
  <p:tag name="PA" val="v5.2.4"/>
</p:tagLst>
</file>

<file path=ppt/tags/tag36.xml><?xml version="1.0" encoding="utf-8"?>
<p:tagLst xmlns:a="http://schemas.openxmlformats.org/drawingml/2006/main" xmlns:r="http://schemas.openxmlformats.org/officeDocument/2006/relationships" xmlns:p="http://schemas.openxmlformats.org/presentationml/2006/main">
  <p:tag name="PA" val="v5.2.4"/>
</p:tagLst>
</file>

<file path=ppt/tags/tag37.xml><?xml version="1.0" encoding="utf-8"?>
<p:tagLst xmlns:a="http://schemas.openxmlformats.org/drawingml/2006/main" xmlns:r="http://schemas.openxmlformats.org/officeDocument/2006/relationships" xmlns:p="http://schemas.openxmlformats.org/presentationml/2006/main">
  <p:tag name="PA" val="v5.2.4"/>
</p:tagLst>
</file>

<file path=ppt/tags/tag38.xml><?xml version="1.0" encoding="utf-8"?>
<p:tagLst xmlns:a="http://schemas.openxmlformats.org/drawingml/2006/main" xmlns:r="http://schemas.openxmlformats.org/officeDocument/2006/relationships" xmlns:p="http://schemas.openxmlformats.org/presentationml/2006/main">
  <p:tag name="PA" val="v5.2.4"/>
</p:tagLst>
</file>

<file path=ppt/tags/tag4.xml><?xml version="1.0" encoding="utf-8"?>
<p:tagLst xmlns:a="http://schemas.openxmlformats.org/drawingml/2006/main" xmlns:r="http://schemas.openxmlformats.org/officeDocument/2006/relationships" xmlns:p="http://schemas.openxmlformats.org/presentationml/2006/main">
  <p:tag name="PA" val="v5.2.2"/>
</p:tagLst>
</file>

<file path=ppt/tags/tag5.xml><?xml version="1.0" encoding="utf-8"?>
<p:tagLst xmlns:a="http://schemas.openxmlformats.org/drawingml/2006/main" xmlns:r="http://schemas.openxmlformats.org/officeDocument/2006/relationships" xmlns:p="http://schemas.openxmlformats.org/presentationml/2006/main">
  <p:tag name="PA" val="v5.2.2"/>
</p:tagLst>
</file>

<file path=ppt/tags/tag6.xml><?xml version="1.0" encoding="utf-8"?>
<p:tagLst xmlns:a="http://schemas.openxmlformats.org/drawingml/2006/main" xmlns:r="http://schemas.openxmlformats.org/officeDocument/2006/relationships" xmlns:p="http://schemas.openxmlformats.org/presentationml/2006/main">
  <p:tag name="PA" val="v5.2.2"/>
</p:tagLst>
</file>

<file path=ppt/tags/tag7.xml><?xml version="1.0" encoding="utf-8"?>
<p:tagLst xmlns:a="http://schemas.openxmlformats.org/drawingml/2006/main" xmlns:r="http://schemas.openxmlformats.org/officeDocument/2006/relationships" xmlns:p="http://schemas.openxmlformats.org/presentationml/2006/main">
  <p:tag name="PA" val="v5.2.2"/>
</p:tagLst>
</file>

<file path=ppt/tags/tag8.xml><?xml version="1.0" encoding="utf-8"?>
<p:tagLst xmlns:a="http://schemas.openxmlformats.org/drawingml/2006/main" xmlns:r="http://schemas.openxmlformats.org/officeDocument/2006/relationships" xmlns:p="http://schemas.openxmlformats.org/presentationml/2006/main">
  <p:tag name="PA" val="v5.2.2"/>
</p:tagLst>
</file>

<file path=ppt/tags/tag9.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1_Office 主题​​">
  <a:themeElements>
    <a:clrScheme name="自定义 428">
      <a:dk1>
        <a:sysClr val="windowText" lastClr="000000"/>
      </a:dk1>
      <a:lt1>
        <a:sysClr val="window" lastClr="FFFFFF"/>
      </a:lt1>
      <a:dk2>
        <a:srgbClr val="17406D"/>
      </a:dk2>
      <a:lt2>
        <a:srgbClr val="DBEFF9"/>
      </a:lt2>
      <a:accent1>
        <a:srgbClr val="3AADCC"/>
      </a:accent1>
      <a:accent2>
        <a:srgbClr val="65CAE5"/>
      </a:accent2>
      <a:accent3>
        <a:srgbClr val="BFE8F4"/>
      </a:accent3>
      <a:accent4>
        <a:srgbClr val="10CF9B"/>
      </a:accent4>
      <a:accent5>
        <a:srgbClr val="7CCA62"/>
      </a:accent5>
      <a:accent6>
        <a:srgbClr val="A5C249"/>
      </a:accent6>
      <a:hlink>
        <a:srgbClr val="F49100"/>
      </a:hlink>
      <a:folHlink>
        <a:srgbClr val="85DFD0"/>
      </a:folHlink>
    </a:clrScheme>
    <a:fontScheme name="思源可商用系列">
      <a:majorFont>
        <a:latin typeface="等线 Light"/>
        <a:ea typeface="思源黑体 CN Bold"/>
        <a:cs typeface=""/>
      </a:majorFont>
      <a:minorFont>
        <a:latin typeface="等线"/>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dirty="0" smtClean="0"/>
        </a:defPPr>
      </a:lstStyle>
    </a:txDef>
  </a:objectDefaults>
  <a:extraClrSchemeLst/>
  <a:extLst>
    <a:ext uri="{05A4C25C-085E-4340-85A3-A5531E510DB2}">
      <thm15:themeFamily xmlns:thm15="http://schemas.microsoft.com/office/thememl/2012/main" name="稻壳儿模板制作" id="{59E6677A-4254-40A9-8DB5-256A0B489CB9}" vid="{F7B86FCA-EA37-49E9-B008-B2E9834C21AB}"/>
    </a:ext>
  </a:extLst>
</a:theme>
</file>

<file path=docProps/app.xml><?xml version="1.0" encoding="utf-8"?>
<Properties xmlns="http://schemas.openxmlformats.org/officeDocument/2006/extended-properties" xmlns:vt="http://schemas.openxmlformats.org/officeDocument/2006/docPropsVTypes">
  <TotalTime>177</TotalTime>
  <Words>1937</Words>
  <Application>Microsoft Office PowerPoint</Application>
  <PresentationFormat>宽屏</PresentationFormat>
  <Paragraphs>186</Paragraphs>
  <Slides>24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思源黑体 CN Regular</vt:lpstr>
      <vt:lpstr>Arial</vt:lpstr>
      <vt:lpstr>微软雅黑</vt:lpstr>
      <vt:lpstr>思源黑体 CN Bold</vt:lpstr>
      <vt:lpstr>Wingdings</vt:lpstr>
      <vt:lpstr>汉仪雅酷黑 45W</vt:lpstr>
      <vt:lpstr>等线</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清新简约医疗护理论文答辩ppt模板</dc:title>
  <dc:creator>非同儿熙</dc:creator>
  <cp:keywords>P界达人</cp:keywords>
  <dc:description>www.51pptmoban.com</dc:description>
  <cp:lastModifiedBy>YANGs</cp:lastModifiedBy>
  <cp:revision>112</cp:revision>
  <dcterms:created xsi:type="dcterms:W3CDTF">2021-04-07T06:18:49Z</dcterms:created>
  <dcterms:modified xsi:type="dcterms:W3CDTF">2021-08-19T11:32:47Z</dcterms:modified>
</cp:coreProperties>
</file>